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85" r:id="rId2"/>
    <p:sldId id="284" r:id="rId3"/>
    <p:sldId id="267" r:id="rId4"/>
    <p:sldId id="259" r:id="rId5"/>
    <p:sldId id="257" r:id="rId6"/>
    <p:sldId id="311" r:id="rId7"/>
    <p:sldId id="265" r:id="rId8"/>
    <p:sldId id="312" r:id="rId9"/>
    <p:sldId id="313" r:id="rId10"/>
    <p:sldId id="314" r:id="rId11"/>
    <p:sldId id="289" r:id="rId12"/>
    <p:sldId id="29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veat" panose="020B0604020202020204" charset="0"/>
      <p:regular r:id="rId19"/>
      <p:bold r:id="rId20"/>
    </p:embeddedFont>
    <p:embeddedFont>
      <p:font typeface="Comfortaa" panose="020B0604020202020204" charset="0"/>
      <p:regular r:id="rId21"/>
      <p:bold r:id="rId22"/>
    </p:embeddedFont>
    <p:embeddedFont>
      <p:font typeface="Comfortaa Medium" panose="020B0604020202020204" charset="0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ongenial" panose="02000503040000020004" pitchFamily="2" charset="0"/>
      <p:regular r:id="rId29"/>
      <p:bold r:id="rId30"/>
      <p:italic r:id="rId31"/>
      <p:bold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FB"/>
    <a:srgbClr val="FFF7F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53800-57E1-4805-A18B-DA324088F7E8}">
  <a:tblStyle styleId="{84253800-57E1-4805-A18B-DA324088F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Google Shape;4119;gf003caa413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0" name="Google Shape;4120;gf003caa413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7" name="Google Shape;4327;ga953684262_0_15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8" name="Google Shape;4328;ga953684262_0_15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d96d25756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d96d25756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Google Shape;4109;gf003caa413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0" name="Google Shape;4110;gf003caa413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eff36f856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eff36f856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Before starting the lesson, I would like some of you to tell me what you watched last night.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a953684262_0_15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a953684262_0_15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geff36f856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1" name="Google Shape;2391;geff36f856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75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95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eff36f856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eff36f856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Before starting the lesson, I would like some of you to tell me what you watched last night.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071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3"/>
          <p:cNvGrpSpPr/>
          <p:nvPr/>
        </p:nvGrpSpPr>
        <p:grpSpPr>
          <a:xfrm>
            <a:off x="-252791" y="-944488"/>
            <a:ext cx="10196207" cy="6866630"/>
            <a:chOff x="-252791" y="-944488"/>
            <a:chExt cx="10196207" cy="6866630"/>
          </a:xfrm>
        </p:grpSpPr>
        <p:sp>
          <p:nvSpPr>
            <p:cNvPr id="53" name="Google Shape;53;p3"/>
            <p:cNvSpPr/>
            <p:nvPr/>
          </p:nvSpPr>
          <p:spPr>
            <a:xfrm rot="4360081" flipH="1">
              <a:off x="3895969" y="-17074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3"/>
            <p:cNvGrpSpPr/>
            <p:nvPr/>
          </p:nvGrpSpPr>
          <p:grpSpPr>
            <a:xfrm rot="5940438">
              <a:off x="243002" y="3866925"/>
              <a:ext cx="1493066" cy="2278997"/>
              <a:chOff x="2723444" y="882179"/>
              <a:chExt cx="839637" cy="1290355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731576" y="888851"/>
                <a:ext cx="742821" cy="1174790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24123" extrusionOk="0">
                    <a:moveTo>
                      <a:pt x="1729" y="1"/>
                    </a:moveTo>
                    <a:cubicBezTo>
                      <a:pt x="1393" y="1"/>
                      <a:pt x="1064" y="1196"/>
                      <a:pt x="929" y="1784"/>
                    </a:cubicBezTo>
                    <a:cubicBezTo>
                      <a:pt x="0" y="5749"/>
                      <a:pt x="762" y="8201"/>
                      <a:pt x="2501" y="10821"/>
                    </a:cubicBezTo>
                    <a:cubicBezTo>
                      <a:pt x="2620" y="10988"/>
                      <a:pt x="2727" y="11154"/>
                      <a:pt x="2834" y="11309"/>
                    </a:cubicBezTo>
                    <a:cubicBezTo>
                      <a:pt x="5013" y="14512"/>
                      <a:pt x="4727" y="14762"/>
                      <a:pt x="4691" y="18500"/>
                    </a:cubicBezTo>
                    <a:cubicBezTo>
                      <a:pt x="4667" y="20262"/>
                      <a:pt x="4929" y="21751"/>
                      <a:pt x="6299" y="22929"/>
                    </a:cubicBezTo>
                    <a:cubicBezTo>
                      <a:pt x="7191" y="23696"/>
                      <a:pt x="8337" y="24122"/>
                      <a:pt x="9525" y="24122"/>
                    </a:cubicBezTo>
                    <a:cubicBezTo>
                      <a:pt x="9572" y="24122"/>
                      <a:pt x="9620" y="24121"/>
                      <a:pt x="9668" y="24120"/>
                    </a:cubicBezTo>
                    <a:cubicBezTo>
                      <a:pt x="12883" y="24037"/>
                      <a:pt x="15252" y="20965"/>
                      <a:pt x="13502" y="17822"/>
                    </a:cubicBezTo>
                    <a:cubicBezTo>
                      <a:pt x="12716" y="16441"/>
                      <a:pt x="11656" y="16238"/>
                      <a:pt x="11013" y="15393"/>
                    </a:cubicBezTo>
                    <a:cubicBezTo>
                      <a:pt x="10454" y="14702"/>
                      <a:pt x="10716" y="14047"/>
                      <a:pt x="10859" y="13238"/>
                    </a:cubicBezTo>
                    <a:cubicBezTo>
                      <a:pt x="11311" y="10773"/>
                      <a:pt x="10311" y="8273"/>
                      <a:pt x="8299" y="6785"/>
                    </a:cubicBezTo>
                    <a:cubicBezTo>
                      <a:pt x="7251" y="5975"/>
                      <a:pt x="6072" y="5380"/>
                      <a:pt x="5037" y="4630"/>
                    </a:cubicBezTo>
                    <a:cubicBezTo>
                      <a:pt x="2953" y="3129"/>
                      <a:pt x="3120" y="2534"/>
                      <a:pt x="1965" y="224"/>
                    </a:cubicBezTo>
                    <a:cubicBezTo>
                      <a:pt x="1887" y="67"/>
                      <a:pt x="1808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3014507" y="1756685"/>
                <a:ext cx="387360" cy="260253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5344" extrusionOk="0">
                    <a:moveTo>
                      <a:pt x="7692" y="1"/>
                    </a:moveTo>
                    <a:cubicBezTo>
                      <a:pt x="6751" y="715"/>
                      <a:pt x="6049" y="1560"/>
                      <a:pt x="5334" y="2775"/>
                    </a:cubicBezTo>
                    <a:cubicBezTo>
                      <a:pt x="5061" y="3227"/>
                      <a:pt x="4846" y="3715"/>
                      <a:pt x="4680" y="4215"/>
                    </a:cubicBezTo>
                    <a:cubicBezTo>
                      <a:pt x="4596" y="4525"/>
                      <a:pt x="4584" y="4680"/>
                      <a:pt x="4549" y="4716"/>
                    </a:cubicBezTo>
                    <a:cubicBezTo>
                      <a:pt x="3650" y="4491"/>
                      <a:pt x="2946" y="4352"/>
                      <a:pt x="2145" y="4352"/>
                    </a:cubicBezTo>
                    <a:cubicBezTo>
                      <a:pt x="1545" y="4352"/>
                      <a:pt x="891" y="4430"/>
                      <a:pt x="60" y="4608"/>
                    </a:cubicBezTo>
                    <a:cubicBezTo>
                      <a:pt x="36" y="4620"/>
                      <a:pt x="24" y="4620"/>
                      <a:pt x="0" y="4632"/>
                    </a:cubicBezTo>
                    <a:cubicBezTo>
                      <a:pt x="155" y="4799"/>
                      <a:pt x="310" y="4966"/>
                      <a:pt x="489" y="5108"/>
                    </a:cubicBezTo>
                    <a:cubicBezTo>
                      <a:pt x="868" y="5053"/>
                      <a:pt x="1579" y="4935"/>
                      <a:pt x="2331" y="4935"/>
                    </a:cubicBezTo>
                    <a:cubicBezTo>
                      <a:pt x="2711" y="4935"/>
                      <a:pt x="3101" y="4965"/>
                      <a:pt x="3465" y="5049"/>
                    </a:cubicBezTo>
                    <a:cubicBezTo>
                      <a:pt x="4181" y="5218"/>
                      <a:pt x="4550" y="5344"/>
                      <a:pt x="4761" y="5344"/>
                    </a:cubicBezTo>
                    <a:cubicBezTo>
                      <a:pt x="4981" y="5344"/>
                      <a:pt x="5029" y="5206"/>
                      <a:pt x="5120" y="4835"/>
                    </a:cubicBezTo>
                    <a:cubicBezTo>
                      <a:pt x="5192" y="4513"/>
                      <a:pt x="5287" y="4192"/>
                      <a:pt x="5418" y="3894"/>
                    </a:cubicBezTo>
                    <a:cubicBezTo>
                      <a:pt x="6537" y="1572"/>
                      <a:pt x="7525" y="929"/>
                      <a:pt x="7954" y="536"/>
                    </a:cubicBezTo>
                    <a:cubicBezTo>
                      <a:pt x="7954" y="525"/>
                      <a:pt x="7942" y="513"/>
                      <a:pt x="7930" y="501"/>
                    </a:cubicBezTo>
                    <a:cubicBezTo>
                      <a:pt x="7859" y="322"/>
                      <a:pt x="7775" y="155"/>
                      <a:pt x="76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960014" y="1638399"/>
                <a:ext cx="327654" cy="23731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873" extrusionOk="0">
                    <a:moveTo>
                      <a:pt x="6322" y="1"/>
                    </a:moveTo>
                    <a:lnTo>
                      <a:pt x="6287" y="37"/>
                    </a:lnTo>
                    <a:cubicBezTo>
                      <a:pt x="5656" y="691"/>
                      <a:pt x="5156" y="1453"/>
                      <a:pt x="4810" y="2287"/>
                    </a:cubicBezTo>
                    <a:cubicBezTo>
                      <a:pt x="4346" y="3430"/>
                      <a:pt x="4132" y="4073"/>
                      <a:pt x="4072" y="4168"/>
                    </a:cubicBezTo>
                    <a:cubicBezTo>
                      <a:pt x="3203" y="3537"/>
                      <a:pt x="2429" y="2918"/>
                      <a:pt x="1298" y="2680"/>
                    </a:cubicBezTo>
                    <a:cubicBezTo>
                      <a:pt x="869" y="2596"/>
                      <a:pt x="441" y="2537"/>
                      <a:pt x="12" y="2513"/>
                    </a:cubicBezTo>
                    <a:cubicBezTo>
                      <a:pt x="12" y="2704"/>
                      <a:pt x="0" y="2906"/>
                      <a:pt x="0" y="3108"/>
                    </a:cubicBezTo>
                    <a:cubicBezTo>
                      <a:pt x="1774" y="3204"/>
                      <a:pt x="2393" y="3668"/>
                      <a:pt x="3382" y="4394"/>
                    </a:cubicBezTo>
                    <a:cubicBezTo>
                      <a:pt x="3768" y="4684"/>
                      <a:pt x="4003" y="4872"/>
                      <a:pt x="4188" y="4872"/>
                    </a:cubicBezTo>
                    <a:cubicBezTo>
                      <a:pt x="4435" y="4872"/>
                      <a:pt x="4592" y="4535"/>
                      <a:pt x="4906" y="3656"/>
                    </a:cubicBezTo>
                    <a:cubicBezTo>
                      <a:pt x="5739" y="1382"/>
                      <a:pt x="6346" y="787"/>
                      <a:pt x="6727" y="418"/>
                    </a:cubicBezTo>
                    <a:cubicBezTo>
                      <a:pt x="6573" y="287"/>
                      <a:pt x="6442" y="156"/>
                      <a:pt x="63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853319" y="1219213"/>
                <a:ext cx="304472" cy="235757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4841" extrusionOk="0">
                    <a:moveTo>
                      <a:pt x="5787" y="1"/>
                    </a:moveTo>
                    <a:cubicBezTo>
                      <a:pt x="5108" y="786"/>
                      <a:pt x="4037" y="2477"/>
                      <a:pt x="3787" y="4084"/>
                    </a:cubicBezTo>
                    <a:lnTo>
                      <a:pt x="3727" y="4061"/>
                    </a:lnTo>
                    <a:cubicBezTo>
                      <a:pt x="3526" y="3960"/>
                      <a:pt x="3087" y="3747"/>
                      <a:pt x="2107" y="3747"/>
                    </a:cubicBezTo>
                    <a:cubicBezTo>
                      <a:pt x="1697" y="3747"/>
                      <a:pt x="1193" y="3784"/>
                      <a:pt x="572" y="3882"/>
                    </a:cubicBezTo>
                    <a:cubicBezTo>
                      <a:pt x="477" y="3906"/>
                      <a:pt x="215" y="3977"/>
                      <a:pt x="1" y="4037"/>
                    </a:cubicBezTo>
                    <a:cubicBezTo>
                      <a:pt x="120" y="4204"/>
                      <a:pt x="227" y="4370"/>
                      <a:pt x="334" y="4525"/>
                    </a:cubicBezTo>
                    <a:cubicBezTo>
                      <a:pt x="744" y="4439"/>
                      <a:pt x="1387" y="4325"/>
                      <a:pt x="2046" y="4325"/>
                    </a:cubicBezTo>
                    <a:cubicBezTo>
                      <a:pt x="2669" y="4325"/>
                      <a:pt x="3306" y="4427"/>
                      <a:pt x="3775" y="4751"/>
                    </a:cubicBezTo>
                    <a:cubicBezTo>
                      <a:pt x="3871" y="4812"/>
                      <a:pt x="3959" y="4840"/>
                      <a:pt x="4035" y="4840"/>
                    </a:cubicBezTo>
                    <a:cubicBezTo>
                      <a:pt x="4213" y="4840"/>
                      <a:pt x="4326" y="4685"/>
                      <a:pt x="4334" y="4418"/>
                    </a:cubicBezTo>
                    <a:cubicBezTo>
                      <a:pt x="4394" y="3072"/>
                      <a:pt x="5323" y="1489"/>
                      <a:pt x="6251" y="382"/>
                    </a:cubicBezTo>
                    <a:cubicBezTo>
                      <a:pt x="6108" y="251"/>
                      <a:pt x="5966" y="132"/>
                      <a:pt x="5823" y="13"/>
                    </a:cubicBezTo>
                    <a:lnTo>
                      <a:pt x="57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949009" y="1429098"/>
                <a:ext cx="316599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4601" extrusionOk="0">
                    <a:moveTo>
                      <a:pt x="6441" y="1"/>
                    </a:moveTo>
                    <a:cubicBezTo>
                      <a:pt x="4536" y="1501"/>
                      <a:pt x="3965" y="3299"/>
                      <a:pt x="3691" y="3763"/>
                    </a:cubicBezTo>
                    <a:cubicBezTo>
                      <a:pt x="3632" y="3734"/>
                      <a:pt x="2903" y="3034"/>
                      <a:pt x="1218" y="3034"/>
                    </a:cubicBezTo>
                    <a:cubicBezTo>
                      <a:pt x="857" y="3034"/>
                      <a:pt x="452" y="3066"/>
                      <a:pt x="0" y="3144"/>
                    </a:cubicBezTo>
                    <a:cubicBezTo>
                      <a:pt x="60" y="3322"/>
                      <a:pt x="107" y="3501"/>
                      <a:pt x="143" y="3692"/>
                    </a:cubicBezTo>
                    <a:lnTo>
                      <a:pt x="179" y="3692"/>
                    </a:lnTo>
                    <a:cubicBezTo>
                      <a:pt x="464" y="3652"/>
                      <a:pt x="798" y="3626"/>
                      <a:pt x="1144" y="3626"/>
                    </a:cubicBezTo>
                    <a:cubicBezTo>
                      <a:pt x="2053" y="3626"/>
                      <a:pt x="3049" y="3804"/>
                      <a:pt x="3489" y="4382"/>
                    </a:cubicBezTo>
                    <a:cubicBezTo>
                      <a:pt x="3597" y="4533"/>
                      <a:pt x="3711" y="4601"/>
                      <a:pt x="3816" y="4601"/>
                    </a:cubicBezTo>
                    <a:cubicBezTo>
                      <a:pt x="3919" y="4601"/>
                      <a:pt x="4013" y="4536"/>
                      <a:pt x="4084" y="4418"/>
                    </a:cubicBezTo>
                    <a:cubicBezTo>
                      <a:pt x="4560" y="3037"/>
                      <a:pt x="5358" y="1787"/>
                      <a:pt x="6406" y="775"/>
                    </a:cubicBezTo>
                    <a:cubicBezTo>
                      <a:pt x="6441" y="739"/>
                      <a:pt x="6477" y="703"/>
                      <a:pt x="6501" y="667"/>
                    </a:cubicBezTo>
                    <a:cubicBezTo>
                      <a:pt x="6501" y="441"/>
                      <a:pt x="6477" y="227"/>
                      <a:pt x="6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773894" y="1114270"/>
                <a:ext cx="226163" cy="20658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242" extrusionOk="0">
                    <a:moveTo>
                      <a:pt x="4168" y="1"/>
                    </a:moveTo>
                    <a:cubicBezTo>
                      <a:pt x="3525" y="1001"/>
                      <a:pt x="3048" y="2048"/>
                      <a:pt x="3096" y="3513"/>
                    </a:cubicBezTo>
                    <a:cubicBezTo>
                      <a:pt x="2176" y="3070"/>
                      <a:pt x="1168" y="2833"/>
                      <a:pt x="147" y="2833"/>
                    </a:cubicBezTo>
                    <a:cubicBezTo>
                      <a:pt x="98" y="2833"/>
                      <a:pt x="49" y="2833"/>
                      <a:pt x="0" y="2834"/>
                    </a:cubicBezTo>
                    <a:cubicBezTo>
                      <a:pt x="60" y="3037"/>
                      <a:pt x="119" y="3227"/>
                      <a:pt x="191" y="3418"/>
                    </a:cubicBezTo>
                    <a:cubicBezTo>
                      <a:pt x="631" y="3430"/>
                      <a:pt x="1060" y="3477"/>
                      <a:pt x="1501" y="3549"/>
                    </a:cubicBezTo>
                    <a:cubicBezTo>
                      <a:pt x="2546" y="3758"/>
                      <a:pt x="3058" y="4241"/>
                      <a:pt x="3393" y="4241"/>
                    </a:cubicBezTo>
                    <a:cubicBezTo>
                      <a:pt x="3459" y="4241"/>
                      <a:pt x="3518" y="4223"/>
                      <a:pt x="3572" y="4180"/>
                    </a:cubicBezTo>
                    <a:cubicBezTo>
                      <a:pt x="4001" y="3834"/>
                      <a:pt x="3072" y="2822"/>
                      <a:pt x="4644" y="334"/>
                    </a:cubicBezTo>
                    <a:cubicBezTo>
                      <a:pt x="4489" y="227"/>
                      <a:pt x="4322" y="108"/>
                      <a:pt x="4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2757629" y="1023840"/>
                <a:ext cx="147951" cy="157544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235" extrusionOk="0">
                    <a:moveTo>
                      <a:pt x="2668" y="0"/>
                    </a:moveTo>
                    <a:cubicBezTo>
                      <a:pt x="2561" y="179"/>
                      <a:pt x="2466" y="357"/>
                      <a:pt x="2382" y="548"/>
                    </a:cubicBezTo>
                    <a:cubicBezTo>
                      <a:pt x="2085" y="1143"/>
                      <a:pt x="1894" y="1786"/>
                      <a:pt x="1823" y="2441"/>
                    </a:cubicBezTo>
                    <a:cubicBezTo>
                      <a:pt x="1311" y="2060"/>
                      <a:pt x="1299" y="1965"/>
                      <a:pt x="25" y="1465"/>
                    </a:cubicBezTo>
                    <a:cubicBezTo>
                      <a:pt x="13" y="1667"/>
                      <a:pt x="1" y="1869"/>
                      <a:pt x="1" y="2072"/>
                    </a:cubicBezTo>
                    <a:cubicBezTo>
                      <a:pt x="549" y="2250"/>
                      <a:pt x="1061" y="2536"/>
                      <a:pt x="1501" y="2905"/>
                    </a:cubicBezTo>
                    <a:cubicBezTo>
                      <a:pt x="1708" y="3076"/>
                      <a:pt x="1927" y="3235"/>
                      <a:pt x="2098" y="3235"/>
                    </a:cubicBezTo>
                    <a:cubicBezTo>
                      <a:pt x="2213" y="3235"/>
                      <a:pt x="2306" y="3163"/>
                      <a:pt x="2358" y="2977"/>
                    </a:cubicBezTo>
                    <a:cubicBezTo>
                      <a:pt x="2418" y="2727"/>
                      <a:pt x="2299" y="1834"/>
                      <a:pt x="3037" y="512"/>
                    </a:cubicBezTo>
                    <a:cubicBezTo>
                      <a:pt x="2954" y="405"/>
                      <a:pt x="2858" y="298"/>
                      <a:pt x="2787" y="179"/>
                    </a:cubicBezTo>
                    <a:cubicBezTo>
                      <a:pt x="2739" y="119"/>
                      <a:pt x="2704" y="60"/>
                      <a:pt x="2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2723444" y="882179"/>
                <a:ext cx="839637" cy="1290355"/>
              </a:xfrm>
              <a:custGeom>
                <a:avLst/>
                <a:gdLst/>
                <a:ahLst/>
                <a:cxnLst/>
                <a:rect l="l" t="t" r="r" b="b"/>
                <a:pathLst>
                  <a:path w="17241" h="26496" extrusionOk="0">
                    <a:moveTo>
                      <a:pt x="1894" y="278"/>
                    </a:moveTo>
                    <a:cubicBezTo>
                      <a:pt x="1906" y="278"/>
                      <a:pt x="1941" y="302"/>
                      <a:pt x="2013" y="433"/>
                    </a:cubicBezTo>
                    <a:cubicBezTo>
                      <a:pt x="2275" y="957"/>
                      <a:pt x="2465" y="1397"/>
                      <a:pt x="2632" y="1778"/>
                    </a:cubicBezTo>
                    <a:cubicBezTo>
                      <a:pt x="3203" y="3064"/>
                      <a:pt x="3489" y="3707"/>
                      <a:pt x="5120" y="4886"/>
                    </a:cubicBezTo>
                    <a:cubicBezTo>
                      <a:pt x="5596" y="5231"/>
                      <a:pt x="6108" y="5552"/>
                      <a:pt x="6608" y="5862"/>
                    </a:cubicBezTo>
                    <a:cubicBezTo>
                      <a:pt x="7216" y="6219"/>
                      <a:pt x="7811" y="6612"/>
                      <a:pt x="8383" y="7041"/>
                    </a:cubicBezTo>
                    <a:cubicBezTo>
                      <a:pt x="10347" y="8493"/>
                      <a:pt x="11323" y="10946"/>
                      <a:pt x="10895" y="13351"/>
                    </a:cubicBezTo>
                    <a:cubicBezTo>
                      <a:pt x="10871" y="13470"/>
                      <a:pt x="10847" y="13577"/>
                      <a:pt x="10823" y="13684"/>
                    </a:cubicBezTo>
                    <a:cubicBezTo>
                      <a:pt x="10680" y="14351"/>
                      <a:pt x="10549" y="14970"/>
                      <a:pt x="11073" y="15625"/>
                    </a:cubicBezTo>
                    <a:cubicBezTo>
                      <a:pt x="11347" y="15958"/>
                      <a:pt x="11669" y="16244"/>
                      <a:pt x="12038" y="16482"/>
                    </a:cubicBezTo>
                    <a:cubicBezTo>
                      <a:pt x="12562" y="16851"/>
                      <a:pt x="13085" y="17232"/>
                      <a:pt x="13538" y="18030"/>
                    </a:cubicBezTo>
                    <a:cubicBezTo>
                      <a:pt x="14288" y="19364"/>
                      <a:pt x="14324" y="20757"/>
                      <a:pt x="13633" y="21959"/>
                    </a:cubicBezTo>
                    <a:cubicBezTo>
                      <a:pt x="13169" y="22769"/>
                      <a:pt x="12443" y="23388"/>
                      <a:pt x="11585" y="23745"/>
                    </a:cubicBezTo>
                    <a:cubicBezTo>
                      <a:pt x="11216" y="23400"/>
                      <a:pt x="10883" y="23031"/>
                      <a:pt x="10585" y="22638"/>
                    </a:cubicBezTo>
                    <a:cubicBezTo>
                      <a:pt x="8764" y="20268"/>
                      <a:pt x="8692" y="18494"/>
                      <a:pt x="8621" y="16768"/>
                    </a:cubicBezTo>
                    <a:cubicBezTo>
                      <a:pt x="8549" y="14982"/>
                      <a:pt x="8490" y="13291"/>
                      <a:pt x="6525" y="11160"/>
                    </a:cubicBezTo>
                    <a:cubicBezTo>
                      <a:pt x="4370" y="8815"/>
                      <a:pt x="2406" y="6445"/>
                      <a:pt x="2144" y="3147"/>
                    </a:cubicBezTo>
                    <a:cubicBezTo>
                      <a:pt x="2144" y="3052"/>
                      <a:pt x="2078" y="3007"/>
                      <a:pt x="2010" y="3007"/>
                    </a:cubicBezTo>
                    <a:cubicBezTo>
                      <a:pt x="1935" y="3007"/>
                      <a:pt x="1857" y="3064"/>
                      <a:pt x="1870" y="3171"/>
                    </a:cubicBezTo>
                    <a:cubicBezTo>
                      <a:pt x="2144" y="6553"/>
                      <a:pt x="4132" y="8969"/>
                      <a:pt x="6311" y="11351"/>
                    </a:cubicBezTo>
                    <a:cubicBezTo>
                      <a:pt x="8216" y="13411"/>
                      <a:pt x="8275" y="15042"/>
                      <a:pt x="8347" y="16780"/>
                    </a:cubicBezTo>
                    <a:cubicBezTo>
                      <a:pt x="8418" y="18542"/>
                      <a:pt x="8490" y="20364"/>
                      <a:pt x="10359" y="22805"/>
                    </a:cubicBezTo>
                    <a:cubicBezTo>
                      <a:pt x="10645" y="23174"/>
                      <a:pt x="10966" y="23531"/>
                      <a:pt x="11300" y="23852"/>
                    </a:cubicBezTo>
                    <a:cubicBezTo>
                      <a:pt x="10823" y="24019"/>
                      <a:pt x="10335" y="24102"/>
                      <a:pt x="9835" y="24114"/>
                    </a:cubicBezTo>
                    <a:lnTo>
                      <a:pt x="9823" y="24114"/>
                    </a:lnTo>
                    <a:cubicBezTo>
                      <a:pt x="9775" y="24116"/>
                      <a:pt x="9726" y="24116"/>
                      <a:pt x="9678" y="24116"/>
                    </a:cubicBezTo>
                    <a:cubicBezTo>
                      <a:pt x="8537" y="24116"/>
                      <a:pt x="7417" y="23713"/>
                      <a:pt x="6549" y="22959"/>
                    </a:cubicBezTo>
                    <a:cubicBezTo>
                      <a:pt x="5227" y="21816"/>
                      <a:pt x="4965" y="20399"/>
                      <a:pt x="5001" y="18637"/>
                    </a:cubicBezTo>
                    <a:cubicBezTo>
                      <a:pt x="5001" y="18221"/>
                      <a:pt x="5013" y="17840"/>
                      <a:pt x="5013" y="17506"/>
                    </a:cubicBezTo>
                    <a:cubicBezTo>
                      <a:pt x="5073" y="14815"/>
                      <a:pt x="5073" y="14256"/>
                      <a:pt x="3108" y="11375"/>
                    </a:cubicBezTo>
                    <a:lnTo>
                      <a:pt x="3096" y="11351"/>
                    </a:lnTo>
                    <a:cubicBezTo>
                      <a:pt x="2989" y="11196"/>
                      <a:pt x="2894" y="11041"/>
                      <a:pt x="2787" y="10886"/>
                    </a:cubicBezTo>
                    <a:cubicBezTo>
                      <a:pt x="1120" y="8374"/>
                      <a:pt x="286" y="6005"/>
                      <a:pt x="1227" y="1957"/>
                    </a:cubicBezTo>
                    <a:cubicBezTo>
                      <a:pt x="1513" y="766"/>
                      <a:pt x="1786" y="290"/>
                      <a:pt x="1894" y="278"/>
                    </a:cubicBezTo>
                    <a:close/>
                    <a:moveTo>
                      <a:pt x="1903" y="1"/>
                    </a:moveTo>
                    <a:cubicBezTo>
                      <a:pt x="1888" y="1"/>
                      <a:pt x="1873" y="2"/>
                      <a:pt x="1858" y="4"/>
                    </a:cubicBezTo>
                    <a:cubicBezTo>
                      <a:pt x="1739" y="16"/>
                      <a:pt x="1382" y="52"/>
                      <a:pt x="965" y="1885"/>
                    </a:cubicBezTo>
                    <a:cubicBezTo>
                      <a:pt x="1" y="6029"/>
                      <a:pt x="905" y="8541"/>
                      <a:pt x="2560" y="11041"/>
                    </a:cubicBezTo>
                    <a:lnTo>
                      <a:pt x="2870" y="11506"/>
                    </a:lnTo>
                    <a:lnTo>
                      <a:pt x="2894" y="11529"/>
                    </a:lnTo>
                    <a:cubicBezTo>
                      <a:pt x="4811" y="14339"/>
                      <a:pt x="4799" y="14827"/>
                      <a:pt x="4751" y="17506"/>
                    </a:cubicBezTo>
                    <a:cubicBezTo>
                      <a:pt x="4739" y="17840"/>
                      <a:pt x="4727" y="18221"/>
                      <a:pt x="4727" y="18625"/>
                    </a:cubicBezTo>
                    <a:cubicBezTo>
                      <a:pt x="4703" y="20233"/>
                      <a:pt x="4882" y="21888"/>
                      <a:pt x="6382" y="23174"/>
                    </a:cubicBezTo>
                    <a:cubicBezTo>
                      <a:pt x="7299" y="23971"/>
                      <a:pt x="8478" y="24400"/>
                      <a:pt x="9704" y="24400"/>
                    </a:cubicBezTo>
                    <a:lnTo>
                      <a:pt x="9847" y="24400"/>
                    </a:lnTo>
                    <a:cubicBezTo>
                      <a:pt x="10418" y="24388"/>
                      <a:pt x="10990" y="24269"/>
                      <a:pt x="11526" y="24067"/>
                    </a:cubicBezTo>
                    <a:cubicBezTo>
                      <a:pt x="13050" y="25472"/>
                      <a:pt x="14990" y="26329"/>
                      <a:pt x="17050" y="26495"/>
                    </a:cubicBezTo>
                    <a:lnTo>
                      <a:pt x="17062" y="26495"/>
                    </a:lnTo>
                    <a:cubicBezTo>
                      <a:pt x="17229" y="26484"/>
                      <a:pt x="17241" y="26245"/>
                      <a:pt x="17074" y="26222"/>
                    </a:cubicBezTo>
                    <a:lnTo>
                      <a:pt x="17062" y="26222"/>
                    </a:lnTo>
                    <a:cubicBezTo>
                      <a:pt x="15110" y="26043"/>
                      <a:pt x="13264" y="25245"/>
                      <a:pt x="11812" y="23936"/>
                    </a:cubicBezTo>
                    <a:cubicBezTo>
                      <a:pt x="12681" y="23555"/>
                      <a:pt x="13395" y="22912"/>
                      <a:pt x="13871" y="22090"/>
                    </a:cubicBezTo>
                    <a:cubicBezTo>
                      <a:pt x="14609" y="20792"/>
                      <a:pt x="14574" y="19304"/>
                      <a:pt x="13788" y="17887"/>
                    </a:cubicBezTo>
                    <a:cubicBezTo>
                      <a:pt x="13300" y="17042"/>
                      <a:pt x="12716" y="16613"/>
                      <a:pt x="12204" y="16244"/>
                    </a:cubicBezTo>
                    <a:cubicBezTo>
                      <a:pt x="11859" y="16030"/>
                      <a:pt x="11550" y="15756"/>
                      <a:pt x="11288" y="15446"/>
                    </a:cubicBezTo>
                    <a:cubicBezTo>
                      <a:pt x="10847" y="14899"/>
                      <a:pt x="10954" y="14387"/>
                      <a:pt x="11097" y="13732"/>
                    </a:cubicBezTo>
                    <a:cubicBezTo>
                      <a:pt x="11121" y="13625"/>
                      <a:pt x="11145" y="13518"/>
                      <a:pt x="11169" y="13399"/>
                    </a:cubicBezTo>
                    <a:cubicBezTo>
                      <a:pt x="11621" y="10886"/>
                      <a:pt x="10609" y="8327"/>
                      <a:pt x="8549" y="6803"/>
                    </a:cubicBezTo>
                    <a:cubicBezTo>
                      <a:pt x="7966" y="6374"/>
                      <a:pt x="7370" y="5981"/>
                      <a:pt x="6763" y="5612"/>
                    </a:cubicBezTo>
                    <a:cubicBezTo>
                      <a:pt x="6263" y="5302"/>
                      <a:pt x="5751" y="4993"/>
                      <a:pt x="5287" y="4648"/>
                    </a:cubicBezTo>
                    <a:cubicBezTo>
                      <a:pt x="3715" y="3516"/>
                      <a:pt x="3453" y="2933"/>
                      <a:pt x="2894" y="1659"/>
                    </a:cubicBezTo>
                    <a:cubicBezTo>
                      <a:pt x="2715" y="1278"/>
                      <a:pt x="2525" y="838"/>
                      <a:pt x="2251" y="302"/>
                    </a:cubicBezTo>
                    <a:cubicBezTo>
                      <a:pt x="2154" y="98"/>
                      <a:pt x="2038" y="1"/>
                      <a:pt x="1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3"/>
            <p:cNvGrpSpPr/>
            <p:nvPr/>
          </p:nvGrpSpPr>
          <p:grpSpPr>
            <a:xfrm rot="-5400000">
              <a:off x="7692426" y="3803414"/>
              <a:ext cx="1215520" cy="1992940"/>
              <a:chOff x="6078746" y="3238810"/>
              <a:chExt cx="879473" cy="1441861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6400537" y="3248062"/>
                <a:ext cx="200547" cy="304132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6245" extrusionOk="0">
                    <a:moveTo>
                      <a:pt x="3857" y="0"/>
                    </a:moveTo>
                    <a:cubicBezTo>
                      <a:pt x="3832" y="0"/>
                      <a:pt x="3805" y="3"/>
                      <a:pt x="3775" y="8"/>
                    </a:cubicBezTo>
                    <a:cubicBezTo>
                      <a:pt x="2668" y="151"/>
                      <a:pt x="1227" y="1103"/>
                      <a:pt x="560" y="2568"/>
                    </a:cubicBezTo>
                    <a:cubicBezTo>
                      <a:pt x="1" y="3830"/>
                      <a:pt x="13" y="5294"/>
                      <a:pt x="322" y="6104"/>
                    </a:cubicBezTo>
                    <a:cubicBezTo>
                      <a:pt x="370" y="6190"/>
                      <a:pt x="464" y="6245"/>
                      <a:pt x="561" y="6245"/>
                    </a:cubicBezTo>
                    <a:cubicBezTo>
                      <a:pt x="584" y="6245"/>
                      <a:pt x="608" y="6242"/>
                      <a:pt x="632" y="6235"/>
                    </a:cubicBezTo>
                    <a:cubicBezTo>
                      <a:pt x="2763" y="5735"/>
                      <a:pt x="3906" y="2568"/>
                      <a:pt x="4096" y="412"/>
                    </a:cubicBezTo>
                    <a:cubicBezTo>
                      <a:pt x="4118" y="178"/>
                      <a:pt x="4072" y="0"/>
                      <a:pt x="38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6445776" y="3731821"/>
                <a:ext cx="249393" cy="187057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841" extrusionOk="0">
                    <a:moveTo>
                      <a:pt x="4344" y="1"/>
                    </a:moveTo>
                    <a:cubicBezTo>
                      <a:pt x="1771" y="1"/>
                      <a:pt x="175" y="1734"/>
                      <a:pt x="12" y="3444"/>
                    </a:cubicBezTo>
                    <a:cubicBezTo>
                      <a:pt x="0" y="3575"/>
                      <a:pt x="84" y="3694"/>
                      <a:pt x="203" y="3730"/>
                    </a:cubicBezTo>
                    <a:cubicBezTo>
                      <a:pt x="432" y="3805"/>
                      <a:pt x="686" y="3841"/>
                      <a:pt x="953" y="3841"/>
                    </a:cubicBezTo>
                    <a:cubicBezTo>
                      <a:pt x="2436" y="3841"/>
                      <a:pt x="4344" y="2727"/>
                      <a:pt x="4858" y="861"/>
                    </a:cubicBezTo>
                    <a:cubicBezTo>
                      <a:pt x="5001" y="361"/>
                      <a:pt x="5120" y="15"/>
                      <a:pt x="4525" y="3"/>
                    </a:cubicBezTo>
                    <a:cubicBezTo>
                      <a:pt x="4464" y="2"/>
                      <a:pt x="4404" y="1"/>
                      <a:pt x="4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099150" y="3640757"/>
                <a:ext cx="271308" cy="254896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234" extrusionOk="0">
                    <a:moveTo>
                      <a:pt x="694" y="0"/>
                    </a:moveTo>
                    <a:cubicBezTo>
                      <a:pt x="215" y="0"/>
                      <a:pt x="0" y="345"/>
                      <a:pt x="153" y="1004"/>
                    </a:cubicBezTo>
                    <a:cubicBezTo>
                      <a:pt x="746" y="3528"/>
                      <a:pt x="3112" y="5234"/>
                      <a:pt x="4597" y="5234"/>
                    </a:cubicBezTo>
                    <a:cubicBezTo>
                      <a:pt x="4632" y="5234"/>
                      <a:pt x="4667" y="5233"/>
                      <a:pt x="4701" y="5231"/>
                    </a:cubicBezTo>
                    <a:cubicBezTo>
                      <a:pt x="5571" y="5183"/>
                      <a:pt x="4749" y="3207"/>
                      <a:pt x="4559" y="2838"/>
                    </a:cubicBezTo>
                    <a:cubicBezTo>
                      <a:pt x="3880" y="1504"/>
                      <a:pt x="2689" y="516"/>
                      <a:pt x="1094" y="64"/>
                    </a:cubicBezTo>
                    <a:cubicBezTo>
                      <a:pt x="945" y="21"/>
                      <a:pt x="812" y="0"/>
                      <a:pt x="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6081814" y="3908446"/>
                <a:ext cx="285772" cy="162804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3343" extrusionOk="0">
                    <a:moveTo>
                      <a:pt x="1576" y="1"/>
                    </a:moveTo>
                    <a:cubicBezTo>
                      <a:pt x="902" y="1"/>
                      <a:pt x="1" y="92"/>
                      <a:pt x="188" y="556"/>
                    </a:cubicBezTo>
                    <a:cubicBezTo>
                      <a:pt x="836" y="2134"/>
                      <a:pt x="2441" y="3342"/>
                      <a:pt x="4090" y="3342"/>
                    </a:cubicBezTo>
                    <a:cubicBezTo>
                      <a:pt x="4530" y="3342"/>
                      <a:pt x="4974" y="3256"/>
                      <a:pt x="5403" y="3068"/>
                    </a:cubicBezTo>
                    <a:cubicBezTo>
                      <a:pt x="5700" y="2937"/>
                      <a:pt x="5867" y="2746"/>
                      <a:pt x="5760" y="2437"/>
                    </a:cubicBezTo>
                    <a:cubicBezTo>
                      <a:pt x="5593" y="2020"/>
                      <a:pt x="5331" y="1651"/>
                      <a:pt x="5022" y="1341"/>
                    </a:cubicBezTo>
                    <a:cubicBezTo>
                      <a:pt x="4295" y="591"/>
                      <a:pt x="3271" y="151"/>
                      <a:pt x="2236" y="32"/>
                    </a:cubicBezTo>
                    <a:cubicBezTo>
                      <a:pt x="2153" y="20"/>
                      <a:pt x="1889" y="1"/>
                      <a:pt x="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6423181" y="3511174"/>
                <a:ext cx="304424" cy="199183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4090" extrusionOk="0">
                    <a:moveTo>
                      <a:pt x="5201" y="1"/>
                    </a:moveTo>
                    <a:cubicBezTo>
                      <a:pt x="3535" y="1"/>
                      <a:pt x="2032" y="694"/>
                      <a:pt x="1060" y="2153"/>
                    </a:cubicBezTo>
                    <a:cubicBezTo>
                      <a:pt x="905" y="2379"/>
                      <a:pt x="0" y="3915"/>
                      <a:pt x="536" y="4034"/>
                    </a:cubicBezTo>
                    <a:cubicBezTo>
                      <a:pt x="692" y="4072"/>
                      <a:pt x="857" y="4089"/>
                      <a:pt x="1027" y="4089"/>
                    </a:cubicBezTo>
                    <a:cubicBezTo>
                      <a:pt x="1812" y="4089"/>
                      <a:pt x="2699" y="3724"/>
                      <a:pt x="3346" y="3391"/>
                    </a:cubicBezTo>
                    <a:cubicBezTo>
                      <a:pt x="4370" y="2868"/>
                      <a:pt x="5227" y="2070"/>
                      <a:pt x="5834" y="1082"/>
                    </a:cubicBezTo>
                    <a:cubicBezTo>
                      <a:pt x="6120" y="617"/>
                      <a:pt x="6251" y="70"/>
                      <a:pt x="5715" y="22"/>
                    </a:cubicBezTo>
                    <a:cubicBezTo>
                      <a:pt x="5542" y="8"/>
                      <a:pt x="5371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108305" y="4148427"/>
                <a:ext cx="366516" cy="130613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2682" extrusionOk="0">
                    <a:moveTo>
                      <a:pt x="3768" y="1"/>
                    </a:moveTo>
                    <a:cubicBezTo>
                      <a:pt x="2769" y="1"/>
                      <a:pt x="1751" y="304"/>
                      <a:pt x="930" y="842"/>
                    </a:cubicBezTo>
                    <a:cubicBezTo>
                      <a:pt x="1" y="1450"/>
                      <a:pt x="1525" y="2128"/>
                      <a:pt x="2013" y="2307"/>
                    </a:cubicBezTo>
                    <a:cubicBezTo>
                      <a:pt x="2655" y="2554"/>
                      <a:pt x="3343" y="2681"/>
                      <a:pt x="4033" y="2681"/>
                    </a:cubicBezTo>
                    <a:cubicBezTo>
                      <a:pt x="4341" y="2681"/>
                      <a:pt x="4649" y="2656"/>
                      <a:pt x="4954" y="2605"/>
                    </a:cubicBezTo>
                    <a:cubicBezTo>
                      <a:pt x="5466" y="2521"/>
                      <a:pt x="7526" y="2069"/>
                      <a:pt x="6716" y="1200"/>
                    </a:cubicBezTo>
                    <a:cubicBezTo>
                      <a:pt x="5948" y="369"/>
                      <a:pt x="4870" y="1"/>
                      <a:pt x="3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6487705" y="3928510"/>
                <a:ext cx="209751" cy="211845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50" extrusionOk="0">
                    <a:moveTo>
                      <a:pt x="3901" y="0"/>
                    </a:moveTo>
                    <a:cubicBezTo>
                      <a:pt x="3141" y="0"/>
                      <a:pt x="2440" y="365"/>
                      <a:pt x="1854" y="822"/>
                    </a:cubicBezTo>
                    <a:cubicBezTo>
                      <a:pt x="925" y="1537"/>
                      <a:pt x="116" y="2858"/>
                      <a:pt x="20" y="4037"/>
                    </a:cubicBezTo>
                    <a:cubicBezTo>
                      <a:pt x="1" y="4273"/>
                      <a:pt x="165" y="4350"/>
                      <a:pt x="384" y="4350"/>
                    </a:cubicBezTo>
                    <a:cubicBezTo>
                      <a:pt x="563" y="4350"/>
                      <a:pt x="779" y="4298"/>
                      <a:pt x="961" y="4239"/>
                    </a:cubicBezTo>
                    <a:cubicBezTo>
                      <a:pt x="2664" y="3644"/>
                      <a:pt x="4009" y="2287"/>
                      <a:pt x="4271" y="513"/>
                    </a:cubicBezTo>
                    <a:cubicBezTo>
                      <a:pt x="4307" y="263"/>
                      <a:pt x="4259" y="1"/>
                      <a:pt x="3938" y="1"/>
                    </a:cubicBezTo>
                    <a:cubicBezTo>
                      <a:pt x="3925" y="0"/>
                      <a:pt x="3913" y="0"/>
                      <a:pt x="39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6722912" y="4236764"/>
                <a:ext cx="149071" cy="234978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4825" extrusionOk="0">
                    <a:moveTo>
                      <a:pt x="2270" y="1"/>
                    </a:moveTo>
                    <a:cubicBezTo>
                      <a:pt x="2195" y="1"/>
                      <a:pt x="2113" y="31"/>
                      <a:pt x="2025" y="100"/>
                    </a:cubicBezTo>
                    <a:cubicBezTo>
                      <a:pt x="143" y="1576"/>
                      <a:pt x="1" y="4053"/>
                      <a:pt x="1013" y="4779"/>
                    </a:cubicBezTo>
                    <a:cubicBezTo>
                      <a:pt x="1058" y="4811"/>
                      <a:pt x="1112" y="4825"/>
                      <a:pt x="1170" y="4825"/>
                    </a:cubicBezTo>
                    <a:cubicBezTo>
                      <a:pt x="1461" y="4825"/>
                      <a:pt x="1876" y="4479"/>
                      <a:pt x="2084" y="4291"/>
                    </a:cubicBezTo>
                    <a:cubicBezTo>
                      <a:pt x="2799" y="3672"/>
                      <a:pt x="3060" y="2660"/>
                      <a:pt x="3001" y="1731"/>
                    </a:cubicBezTo>
                    <a:cubicBezTo>
                      <a:pt x="2980" y="1399"/>
                      <a:pt x="2779" y="1"/>
                      <a:pt x="2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6594205" y="4085461"/>
                <a:ext cx="178632" cy="247932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91" extrusionOk="0">
                    <a:moveTo>
                      <a:pt x="3070" y="0"/>
                    </a:moveTo>
                    <a:cubicBezTo>
                      <a:pt x="2991" y="0"/>
                      <a:pt x="2898" y="14"/>
                      <a:pt x="2786" y="40"/>
                    </a:cubicBezTo>
                    <a:cubicBezTo>
                      <a:pt x="1143" y="445"/>
                      <a:pt x="0" y="1957"/>
                      <a:pt x="72" y="3648"/>
                    </a:cubicBezTo>
                    <a:cubicBezTo>
                      <a:pt x="119" y="4690"/>
                      <a:pt x="480" y="5091"/>
                      <a:pt x="952" y="5091"/>
                    </a:cubicBezTo>
                    <a:cubicBezTo>
                      <a:pt x="1802" y="5091"/>
                      <a:pt x="3011" y="3794"/>
                      <a:pt x="3394" y="2600"/>
                    </a:cubicBezTo>
                    <a:cubicBezTo>
                      <a:pt x="3632" y="1921"/>
                      <a:pt x="3668" y="1183"/>
                      <a:pt x="3501" y="492"/>
                    </a:cubicBezTo>
                    <a:cubicBezTo>
                      <a:pt x="3419" y="140"/>
                      <a:pt x="3318" y="0"/>
                      <a:pt x="3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6278209" y="4370925"/>
                <a:ext cx="330917" cy="136896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2811" extrusionOk="0">
                    <a:moveTo>
                      <a:pt x="4236" y="1"/>
                    </a:moveTo>
                    <a:cubicBezTo>
                      <a:pt x="3627" y="1"/>
                      <a:pt x="2945" y="110"/>
                      <a:pt x="2251" y="381"/>
                    </a:cubicBezTo>
                    <a:cubicBezTo>
                      <a:pt x="1727" y="584"/>
                      <a:pt x="0" y="1322"/>
                      <a:pt x="703" y="2096"/>
                    </a:cubicBezTo>
                    <a:cubicBezTo>
                      <a:pt x="1146" y="2580"/>
                      <a:pt x="1962" y="2811"/>
                      <a:pt x="2854" y="2811"/>
                    </a:cubicBezTo>
                    <a:cubicBezTo>
                      <a:pt x="4262" y="2811"/>
                      <a:pt x="5862" y="2236"/>
                      <a:pt x="6489" y="1179"/>
                    </a:cubicBezTo>
                    <a:cubicBezTo>
                      <a:pt x="6794" y="662"/>
                      <a:pt x="5737" y="1"/>
                      <a:pt x="4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6469541" y="4525393"/>
                <a:ext cx="289960" cy="14595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2997" extrusionOk="0">
                    <a:moveTo>
                      <a:pt x="3728" y="1"/>
                    </a:moveTo>
                    <a:cubicBezTo>
                      <a:pt x="3657" y="1"/>
                      <a:pt x="3586" y="3"/>
                      <a:pt x="3513" y="7"/>
                    </a:cubicBezTo>
                    <a:cubicBezTo>
                      <a:pt x="2322" y="67"/>
                      <a:pt x="1501" y="531"/>
                      <a:pt x="584" y="1305"/>
                    </a:cubicBezTo>
                    <a:cubicBezTo>
                      <a:pt x="393" y="1483"/>
                      <a:pt x="227" y="1674"/>
                      <a:pt x="96" y="1900"/>
                    </a:cubicBezTo>
                    <a:cubicBezTo>
                      <a:pt x="1" y="2031"/>
                      <a:pt x="24" y="2222"/>
                      <a:pt x="155" y="2329"/>
                    </a:cubicBezTo>
                    <a:cubicBezTo>
                      <a:pt x="679" y="2791"/>
                      <a:pt x="1421" y="2997"/>
                      <a:pt x="2191" y="2997"/>
                    </a:cubicBezTo>
                    <a:cubicBezTo>
                      <a:pt x="3188" y="2997"/>
                      <a:pt x="4233" y="2651"/>
                      <a:pt x="4918" y="2067"/>
                    </a:cubicBezTo>
                    <a:cubicBezTo>
                      <a:pt x="5418" y="1638"/>
                      <a:pt x="5954" y="1067"/>
                      <a:pt x="5513" y="590"/>
                    </a:cubicBezTo>
                    <a:cubicBezTo>
                      <a:pt x="5249" y="326"/>
                      <a:pt x="4597" y="1"/>
                      <a:pt x="3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6193135" y="3401995"/>
                <a:ext cx="181456" cy="275009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5647" extrusionOk="0">
                    <a:moveTo>
                      <a:pt x="738" y="1"/>
                    </a:moveTo>
                    <a:cubicBezTo>
                      <a:pt x="253" y="1"/>
                      <a:pt x="0" y="593"/>
                      <a:pt x="331" y="2062"/>
                    </a:cubicBezTo>
                    <a:cubicBezTo>
                      <a:pt x="857" y="4376"/>
                      <a:pt x="2749" y="5647"/>
                      <a:pt x="3268" y="5647"/>
                    </a:cubicBezTo>
                    <a:cubicBezTo>
                      <a:pt x="3278" y="5647"/>
                      <a:pt x="3287" y="5646"/>
                      <a:pt x="3295" y="5645"/>
                    </a:cubicBezTo>
                    <a:cubicBezTo>
                      <a:pt x="3557" y="5622"/>
                      <a:pt x="3605" y="5288"/>
                      <a:pt x="3605" y="5086"/>
                    </a:cubicBezTo>
                    <a:cubicBezTo>
                      <a:pt x="3725" y="2527"/>
                      <a:pt x="1738" y="1"/>
                      <a:pt x="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6078746" y="3238810"/>
                <a:ext cx="879473" cy="1441861"/>
              </a:xfrm>
              <a:custGeom>
                <a:avLst/>
                <a:gdLst/>
                <a:ahLst/>
                <a:cxnLst/>
                <a:rect l="l" t="t" r="r" b="b"/>
                <a:pathLst>
                  <a:path w="18059" h="29607" extrusionOk="0">
                    <a:moveTo>
                      <a:pt x="10486" y="379"/>
                    </a:moveTo>
                    <a:cubicBezTo>
                      <a:pt x="10493" y="379"/>
                      <a:pt x="10502" y="382"/>
                      <a:pt x="10514" y="388"/>
                    </a:cubicBezTo>
                    <a:cubicBezTo>
                      <a:pt x="10514" y="388"/>
                      <a:pt x="10538" y="424"/>
                      <a:pt x="10526" y="579"/>
                    </a:cubicBezTo>
                    <a:cubicBezTo>
                      <a:pt x="10347" y="2472"/>
                      <a:pt x="9335" y="5615"/>
                      <a:pt x="7335" y="6198"/>
                    </a:cubicBezTo>
                    <a:cubicBezTo>
                      <a:pt x="7799" y="4853"/>
                      <a:pt x="8430" y="3579"/>
                      <a:pt x="9204" y="2388"/>
                    </a:cubicBezTo>
                    <a:cubicBezTo>
                      <a:pt x="9264" y="2293"/>
                      <a:pt x="9240" y="2186"/>
                      <a:pt x="9157" y="2126"/>
                    </a:cubicBezTo>
                    <a:cubicBezTo>
                      <a:pt x="9121" y="2104"/>
                      <a:pt x="9083" y="2093"/>
                      <a:pt x="9047" y="2093"/>
                    </a:cubicBezTo>
                    <a:cubicBezTo>
                      <a:pt x="8987" y="2093"/>
                      <a:pt x="8932" y="2122"/>
                      <a:pt x="8895" y="2174"/>
                    </a:cubicBezTo>
                    <a:cubicBezTo>
                      <a:pt x="8121" y="3353"/>
                      <a:pt x="7502" y="4615"/>
                      <a:pt x="7025" y="5936"/>
                    </a:cubicBezTo>
                    <a:cubicBezTo>
                      <a:pt x="6799" y="4901"/>
                      <a:pt x="6918" y="3817"/>
                      <a:pt x="7347" y="2841"/>
                    </a:cubicBezTo>
                    <a:cubicBezTo>
                      <a:pt x="7990" y="1412"/>
                      <a:pt x="9383" y="519"/>
                      <a:pt x="10419" y="388"/>
                    </a:cubicBezTo>
                    <a:lnTo>
                      <a:pt x="10466" y="388"/>
                    </a:lnTo>
                    <a:cubicBezTo>
                      <a:pt x="10472" y="382"/>
                      <a:pt x="10478" y="379"/>
                      <a:pt x="10486" y="379"/>
                    </a:cubicBezTo>
                    <a:close/>
                    <a:moveTo>
                      <a:pt x="3096" y="3531"/>
                    </a:moveTo>
                    <a:cubicBezTo>
                      <a:pt x="3227" y="3543"/>
                      <a:pt x="3346" y="3579"/>
                      <a:pt x="3454" y="3639"/>
                    </a:cubicBezTo>
                    <a:cubicBezTo>
                      <a:pt x="4466" y="4174"/>
                      <a:pt x="5871" y="6294"/>
                      <a:pt x="5775" y="8425"/>
                    </a:cubicBezTo>
                    <a:cubicBezTo>
                      <a:pt x="5061" y="6996"/>
                      <a:pt x="4144" y="5424"/>
                      <a:pt x="4085" y="5341"/>
                    </a:cubicBezTo>
                    <a:cubicBezTo>
                      <a:pt x="4048" y="5279"/>
                      <a:pt x="3992" y="5252"/>
                      <a:pt x="3935" y="5252"/>
                    </a:cubicBezTo>
                    <a:cubicBezTo>
                      <a:pt x="3809" y="5252"/>
                      <a:pt x="3681" y="5384"/>
                      <a:pt x="3763" y="5532"/>
                    </a:cubicBezTo>
                    <a:cubicBezTo>
                      <a:pt x="3775" y="5555"/>
                      <a:pt x="4823" y="7318"/>
                      <a:pt x="5549" y="8794"/>
                    </a:cubicBezTo>
                    <a:cubicBezTo>
                      <a:pt x="5049" y="8687"/>
                      <a:pt x="3358" y="7568"/>
                      <a:pt x="2870" y="5377"/>
                    </a:cubicBezTo>
                    <a:cubicBezTo>
                      <a:pt x="2561" y="3996"/>
                      <a:pt x="2834" y="3662"/>
                      <a:pt x="2918" y="3591"/>
                    </a:cubicBezTo>
                    <a:cubicBezTo>
                      <a:pt x="2977" y="3555"/>
                      <a:pt x="3037" y="3531"/>
                      <a:pt x="3096" y="3531"/>
                    </a:cubicBezTo>
                    <a:close/>
                    <a:moveTo>
                      <a:pt x="12276" y="5782"/>
                    </a:moveTo>
                    <a:cubicBezTo>
                      <a:pt x="12443" y="5782"/>
                      <a:pt x="12609" y="5782"/>
                      <a:pt x="12776" y="5794"/>
                    </a:cubicBezTo>
                    <a:cubicBezTo>
                      <a:pt x="12919" y="5805"/>
                      <a:pt x="12943" y="5865"/>
                      <a:pt x="12955" y="5877"/>
                    </a:cubicBezTo>
                    <a:cubicBezTo>
                      <a:pt x="13002" y="5972"/>
                      <a:pt x="12955" y="6234"/>
                      <a:pt x="12752" y="6579"/>
                    </a:cubicBezTo>
                    <a:cubicBezTo>
                      <a:pt x="12169" y="7532"/>
                      <a:pt x="11324" y="8294"/>
                      <a:pt x="10335" y="8806"/>
                    </a:cubicBezTo>
                    <a:cubicBezTo>
                      <a:pt x="9813" y="9082"/>
                      <a:pt x="8902" y="9483"/>
                      <a:pt x="8097" y="9483"/>
                    </a:cubicBezTo>
                    <a:cubicBezTo>
                      <a:pt x="7967" y="9483"/>
                      <a:pt x="7839" y="9472"/>
                      <a:pt x="7716" y="9449"/>
                    </a:cubicBezTo>
                    <a:cubicBezTo>
                      <a:pt x="8776" y="8639"/>
                      <a:pt x="9931" y="7996"/>
                      <a:pt x="11169" y="7508"/>
                    </a:cubicBezTo>
                    <a:cubicBezTo>
                      <a:pt x="11382" y="7434"/>
                      <a:pt x="11300" y="7150"/>
                      <a:pt x="11110" y="7150"/>
                    </a:cubicBezTo>
                    <a:cubicBezTo>
                      <a:pt x="11087" y="7150"/>
                      <a:pt x="11063" y="7154"/>
                      <a:pt x="11038" y="7163"/>
                    </a:cubicBezTo>
                    <a:cubicBezTo>
                      <a:pt x="9859" y="7615"/>
                      <a:pt x="8740" y="8211"/>
                      <a:pt x="7716" y="8961"/>
                    </a:cubicBezTo>
                    <a:cubicBezTo>
                      <a:pt x="7871" y="8568"/>
                      <a:pt x="8061" y="8199"/>
                      <a:pt x="8287" y="7841"/>
                    </a:cubicBezTo>
                    <a:lnTo>
                      <a:pt x="8299" y="7841"/>
                    </a:lnTo>
                    <a:cubicBezTo>
                      <a:pt x="9192" y="6508"/>
                      <a:pt x="10597" y="5782"/>
                      <a:pt x="12276" y="5782"/>
                    </a:cubicBezTo>
                    <a:close/>
                    <a:moveTo>
                      <a:pt x="5109" y="13295"/>
                    </a:moveTo>
                    <a:cubicBezTo>
                      <a:pt x="5109" y="13295"/>
                      <a:pt x="5110" y="13295"/>
                      <a:pt x="5111" y="13295"/>
                    </a:cubicBezTo>
                    <a:lnTo>
                      <a:pt x="5111" y="13295"/>
                    </a:lnTo>
                    <a:cubicBezTo>
                      <a:pt x="5114" y="13295"/>
                      <a:pt x="5117" y="13295"/>
                      <a:pt x="5120" y="13295"/>
                    </a:cubicBezTo>
                    <a:close/>
                    <a:moveTo>
                      <a:pt x="1078" y="8446"/>
                    </a:moveTo>
                    <a:cubicBezTo>
                      <a:pt x="1092" y="8446"/>
                      <a:pt x="1106" y="8447"/>
                      <a:pt x="1120" y="8449"/>
                    </a:cubicBezTo>
                    <a:cubicBezTo>
                      <a:pt x="1239" y="8449"/>
                      <a:pt x="1358" y="8461"/>
                      <a:pt x="1477" y="8496"/>
                    </a:cubicBezTo>
                    <a:cubicBezTo>
                      <a:pt x="2989" y="8925"/>
                      <a:pt x="4156" y="9854"/>
                      <a:pt x="4823" y="11175"/>
                    </a:cubicBezTo>
                    <a:cubicBezTo>
                      <a:pt x="5049" y="11651"/>
                      <a:pt x="5216" y="12152"/>
                      <a:pt x="5311" y="12663"/>
                    </a:cubicBezTo>
                    <a:cubicBezTo>
                      <a:pt x="4382" y="11556"/>
                      <a:pt x="3346" y="10556"/>
                      <a:pt x="2215" y="9675"/>
                    </a:cubicBezTo>
                    <a:cubicBezTo>
                      <a:pt x="2181" y="9646"/>
                      <a:pt x="2142" y="9633"/>
                      <a:pt x="2103" y="9633"/>
                    </a:cubicBezTo>
                    <a:cubicBezTo>
                      <a:pt x="2045" y="9633"/>
                      <a:pt x="1989" y="9661"/>
                      <a:pt x="1953" y="9711"/>
                    </a:cubicBezTo>
                    <a:cubicBezTo>
                      <a:pt x="1894" y="9794"/>
                      <a:pt x="1906" y="9913"/>
                      <a:pt x="1989" y="9973"/>
                    </a:cubicBezTo>
                    <a:cubicBezTo>
                      <a:pt x="3204" y="10925"/>
                      <a:pt x="4311" y="12021"/>
                      <a:pt x="5275" y="13223"/>
                    </a:cubicBezTo>
                    <a:cubicBezTo>
                      <a:pt x="5244" y="13264"/>
                      <a:pt x="5195" y="13297"/>
                      <a:pt x="5136" y="13297"/>
                    </a:cubicBezTo>
                    <a:cubicBezTo>
                      <a:pt x="5128" y="13297"/>
                      <a:pt x="5120" y="13296"/>
                      <a:pt x="5111" y="13295"/>
                    </a:cubicBezTo>
                    <a:lnTo>
                      <a:pt x="5111" y="13295"/>
                    </a:lnTo>
                    <a:cubicBezTo>
                      <a:pt x="5085" y="13296"/>
                      <a:pt x="5058" y="13297"/>
                      <a:pt x="5031" y="13297"/>
                    </a:cubicBezTo>
                    <a:cubicBezTo>
                      <a:pt x="3671" y="13297"/>
                      <a:pt x="1345" y="11727"/>
                      <a:pt x="763" y="9211"/>
                    </a:cubicBezTo>
                    <a:cubicBezTo>
                      <a:pt x="691" y="8889"/>
                      <a:pt x="715" y="8651"/>
                      <a:pt x="822" y="8532"/>
                    </a:cubicBezTo>
                    <a:cubicBezTo>
                      <a:pt x="895" y="8480"/>
                      <a:pt x="985" y="8446"/>
                      <a:pt x="1078" y="8446"/>
                    </a:cubicBezTo>
                    <a:close/>
                    <a:moveTo>
                      <a:pt x="12062" y="10306"/>
                    </a:moveTo>
                    <a:cubicBezTo>
                      <a:pt x="12252" y="10306"/>
                      <a:pt x="12300" y="10366"/>
                      <a:pt x="12312" y="10377"/>
                    </a:cubicBezTo>
                    <a:cubicBezTo>
                      <a:pt x="12359" y="10437"/>
                      <a:pt x="12300" y="10675"/>
                      <a:pt x="12240" y="10889"/>
                    </a:cubicBezTo>
                    <a:lnTo>
                      <a:pt x="12228" y="10925"/>
                    </a:lnTo>
                    <a:cubicBezTo>
                      <a:pt x="11907" y="11949"/>
                      <a:pt x="11193" y="12806"/>
                      <a:pt x="10252" y="13295"/>
                    </a:cubicBezTo>
                    <a:cubicBezTo>
                      <a:pt x="9667" y="13605"/>
                      <a:pt x="9035" y="13770"/>
                      <a:pt x="8480" y="13770"/>
                    </a:cubicBezTo>
                    <a:cubicBezTo>
                      <a:pt x="8290" y="13770"/>
                      <a:pt x="8109" y="13751"/>
                      <a:pt x="7942" y="13711"/>
                    </a:cubicBezTo>
                    <a:cubicBezTo>
                      <a:pt x="9597" y="12175"/>
                      <a:pt x="11752" y="11044"/>
                      <a:pt x="11788" y="11032"/>
                    </a:cubicBezTo>
                    <a:cubicBezTo>
                      <a:pt x="11971" y="10931"/>
                      <a:pt x="11876" y="10674"/>
                      <a:pt x="11705" y="10674"/>
                    </a:cubicBezTo>
                    <a:cubicBezTo>
                      <a:pt x="11675" y="10674"/>
                      <a:pt x="11643" y="10681"/>
                      <a:pt x="11609" y="10699"/>
                    </a:cubicBezTo>
                    <a:cubicBezTo>
                      <a:pt x="11490" y="10758"/>
                      <a:pt x="9430" y="11830"/>
                      <a:pt x="7776" y="13342"/>
                    </a:cubicBezTo>
                    <a:cubicBezTo>
                      <a:pt x="8049" y="11818"/>
                      <a:pt x="9514" y="10306"/>
                      <a:pt x="11871" y="10306"/>
                    </a:cubicBezTo>
                    <a:close/>
                    <a:moveTo>
                      <a:pt x="1727" y="13937"/>
                    </a:moveTo>
                    <a:cubicBezTo>
                      <a:pt x="1906" y="13937"/>
                      <a:pt x="2096" y="13949"/>
                      <a:pt x="2287" y="13961"/>
                    </a:cubicBezTo>
                    <a:cubicBezTo>
                      <a:pt x="3358" y="14104"/>
                      <a:pt x="4311" y="14557"/>
                      <a:pt x="4954" y="15223"/>
                    </a:cubicBezTo>
                    <a:cubicBezTo>
                      <a:pt x="5216" y="15485"/>
                      <a:pt x="5430" y="15795"/>
                      <a:pt x="5597" y="16128"/>
                    </a:cubicBezTo>
                    <a:cubicBezTo>
                      <a:pt x="4525" y="15509"/>
                      <a:pt x="3370" y="15009"/>
                      <a:pt x="2180" y="14652"/>
                    </a:cubicBezTo>
                    <a:cubicBezTo>
                      <a:pt x="2161" y="14648"/>
                      <a:pt x="2144" y="14646"/>
                      <a:pt x="2126" y="14646"/>
                    </a:cubicBezTo>
                    <a:cubicBezTo>
                      <a:pt x="2042" y="14646"/>
                      <a:pt x="1971" y="14694"/>
                      <a:pt x="1941" y="14783"/>
                    </a:cubicBezTo>
                    <a:cubicBezTo>
                      <a:pt x="1918" y="14878"/>
                      <a:pt x="1977" y="14985"/>
                      <a:pt x="2072" y="15009"/>
                    </a:cubicBezTo>
                    <a:cubicBezTo>
                      <a:pt x="3299" y="15378"/>
                      <a:pt x="4477" y="15902"/>
                      <a:pt x="5573" y="16557"/>
                    </a:cubicBezTo>
                    <a:cubicBezTo>
                      <a:pt x="5513" y="16593"/>
                      <a:pt x="5454" y="16616"/>
                      <a:pt x="5382" y="16640"/>
                    </a:cubicBezTo>
                    <a:lnTo>
                      <a:pt x="5394" y="16640"/>
                    </a:lnTo>
                    <a:cubicBezTo>
                      <a:pt x="4983" y="16819"/>
                      <a:pt x="4549" y="16908"/>
                      <a:pt x="4114" y="16908"/>
                    </a:cubicBezTo>
                    <a:cubicBezTo>
                      <a:pt x="3680" y="16908"/>
                      <a:pt x="3245" y="16819"/>
                      <a:pt x="2834" y="16640"/>
                    </a:cubicBezTo>
                    <a:cubicBezTo>
                      <a:pt x="1751" y="16188"/>
                      <a:pt x="882" y="15319"/>
                      <a:pt x="429" y="14235"/>
                    </a:cubicBezTo>
                    <a:cubicBezTo>
                      <a:pt x="406" y="14187"/>
                      <a:pt x="417" y="14176"/>
                      <a:pt x="429" y="14164"/>
                    </a:cubicBezTo>
                    <a:cubicBezTo>
                      <a:pt x="548" y="13997"/>
                      <a:pt x="1191" y="13937"/>
                      <a:pt x="1727" y="13937"/>
                    </a:cubicBezTo>
                    <a:close/>
                    <a:moveTo>
                      <a:pt x="12336" y="14342"/>
                    </a:moveTo>
                    <a:cubicBezTo>
                      <a:pt x="12383" y="14342"/>
                      <a:pt x="12419" y="14354"/>
                      <a:pt x="12455" y="14390"/>
                    </a:cubicBezTo>
                    <a:cubicBezTo>
                      <a:pt x="12490" y="14461"/>
                      <a:pt x="12502" y="14568"/>
                      <a:pt x="12478" y="14652"/>
                    </a:cubicBezTo>
                    <a:cubicBezTo>
                      <a:pt x="12252" y="16259"/>
                      <a:pt x="11026" y="17628"/>
                      <a:pt x="9300" y="18224"/>
                    </a:cubicBezTo>
                    <a:cubicBezTo>
                      <a:pt x="9144" y="18286"/>
                      <a:pt x="8979" y="18321"/>
                      <a:pt x="8812" y="18321"/>
                    </a:cubicBezTo>
                    <a:cubicBezTo>
                      <a:pt x="8788" y="18321"/>
                      <a:pt x="8764" y="18320"/>
                      <a:pt x="8740" y="18319"/>
                    </a:cubicBezTo>
                    <a:cubicBezTo>
                      <a:pt x="9669" y="16950"/>
                      <a:pt x="11443" y="15831"/>
                      <a:pt x="11466" y="15819"/>
                    </a:cubicBezTo>
                    <a:cubicBezTo>
                      <a:pt x="11637" y="15708"/>
                      <a:pt x="11528" y="15470"/>
                      <a:pt x="11361" y="15470"/>
                    </a:cubicBezTo>
                    <a:cubicBezTo>
                      <a:pt x="11330" y="15470"/>
                      <a:pt x="11298" y="15479"/>
                      <a:pt x="11264" y="15497"/>
                    </a:cubicBezTo>
                    <a:cubicBezTo>
                      <a:pt x="11169" y="15557"/>
                      <a:pt x="9681" y="16497"/>
                      <a:pt x="8680" y="17759"/>
                    </a:cubicBezTo>
                    <a:cubicBezTo>
                      <a:pt x="8942" y="16724"/>
                      <a:pt x="9526" y="15807"/>
                      <a:pt x="10359" y="15140"/>
                    </a:cubicBezTo>
                    <a:lnTo>
                      <a:pt x="10371" y="15140"/>
                    </a:lnTo>
                    <a:cubicBezTo>
                      <a:pt x="11062" y="14604"/>
                      <a:pt x="11693" y="14342"/>
                      <a:pt x="12300" y="14342"/>
                    </a:cubicBezTo>
                    <a:close/>
                    <a:moveTo>
                      <a:pt x="4396" y="18878"/>
                    </a:moveTo>
                    <a:cubicBezTo>
                      <a:pt x="5429" y="18878"/>
                      <a:pt x="6446" y="19214"/>
                      <a:pt x="7180" y="19998"/>
                    </a:cubicBezTo>
                    <a:cubicBezTo>
                      <a:pt x="6716" y="19916"/>
                      <a:pt x="6224" y="19886"/>
                      <a:pt x="5748" y="19886"/>
                    </a:cubicBezTo>
                    <a:cubicBezTo>
                      <a:pt x="4419" y="19886"/>
                      <a:pt x="3220" y="20123"/>
                      <a:pt x="3132" y="20141"/>
                    </a:cubicBezTo>
                    <a:cubicBezTo>
                      <a:pt x="2908" y="20185"/>
                      <a:pt x="2958" y="20514"/>
                      <a:pt x="3172" y="20514"/>
                    </a:cubicBezTo>
                    <a:cubicBezTo>
                      <a:pt x="3186" y="20514"/>
                      <a:pt x="3200" y="20513"/>
                      <a:pt x="3215" y="20510"/>
                    </a:cubicBezTo>
                    <a:cubicBezTo>
                      <a:pt x="3233" y="20510"/>
                      <a:pt x="4443" y="20262"/>
                      <a:pt x="5760" y="20262"/>
                    </a:cubicBezTo>
                    <a:cubicBezTo>
                      <a:pt x="6270" y="20262"/>
                      <a:pt x="6797" y="20299"/>
                      <a:pt x="7275" y="20403"/>
                    </a:cubicBezTo>
                    <a:cubicBezTo>
                      <a:pt x="7061" y="20724"/>
                      <a:pt x="6156" y="20998"/>
                      <a:pt x="5537" y="21105"/>
                    </a:cubicBezTo>
                    <a:cubicBezTo>
                      <a:pt x="5242" y="21153"/>
                      <a:pt x="4944" y="21177"/>
                      <a:pt x="4646" y="21177"/>
                    </a:cubicBezTo>
                    <a:cubicBezTo>
                      <a:pt x="3981" y="21177"/>
                      <a:pt x="3316" y="21058"/>
                      <a:pt x="2692" y="20819"/>
                    </a:cubicBezTo>
                    <a:cubicBezTo>
                      <a:pt x="1977" y="20545"/>
                      <a:pt x="1465" y="20188"/>
                      <a:pt x="1441" y="19962"/>
                    </a:cubicBezTo>
                    <a:cubicBezTo>
                      <a:pt x="1429" y="19879"/>
                      <a:pt x="1501" y="19783"/>
                      <a:pt x="1656" y="19688"/>
                    </a:cubicBezTo>
                    <a:cubicBezTo>
                      <a:pt x="2431" y="19179"/>
                      <a:pt x="3420" y="18878"/>
                      <a:pt x="4396" y="18878"/>
                    </a:cubicBezTo>
                    <a:close/>
                    <a:moveTo>
                      <a:pt x="13669" y="17569"/>
                    </a:moveTo>
                    <a:cubicBezTo>
                      <a:pt x="13705" y="17569"/>
                      <a:pt x="13741" y="17569"/>
                      <a:pt x="13776" y="17593"/>
                    </a:cubicBezTo>
                    <a:cubicBezTo>
                      <a:pt x="13824" y="17628"/>
                      <a:pt x="13872" y="17736"/>
                      <a:pt x="13919" y="17914"/>
                    </a:cubicBezTo>
                    <a:cubicBezTo>
                      <a:pt x="14074" y="18581"/>
                      <a:pt x="14038" y="19271"/>
                      <a:pt x="13812" y="19926"/>
                    </a:cubicBezTo>
                    <a:cubicBezTo>
                      <a:pt x="13445" y="21074"/>
                      <a:pt x="12280" y="22289"/>
                      <a:pt x="11546" y="22289"/>
                    </a:cubicBezTo>
                    <a:cubicBezTo>
                      <a:pt x="11519" y="22289"/>
                      <a:pt x="11492" y="22287"/>
                      <a:pt x="11466" y="22284"/>
                    </a:cubicBezTo>
                    <a:cubicBezTo>
                      <a:pt x="11455" y="22272"/>
                      <a:pt x="11431" y="22272"/>
                      <a:pt x="11419" y="22260"/>
                    </a:cubicBezTo>
                    <a:cubicBezTo>
                      <a:pt x="11931" y="20295"/>
                      <a:pt x="12848" y="19498"/>
                      <a:pt x="12859" y="19486"/>
                    </a:cubicBezTo>
                    <a:cubicBezTo>
                      <a:pt x="13018" y="19355"/>
                      <a:pt x="12899" y="19145"/>
                      <a:pt x="12749" y="19145"/>
                    </a:cubicBezTo>
                    <a:cubicBezTo>
                      <a:pt x="12707" y="19145"/>
                      <a:pt x="12663" y="19161"/>
                      <a:pt x="12621" y="19200"/>
                    </a:cubicBezTo>
                    <a:cubicBezTo>
                      <a:pt x="12562" y="19236"/>
                      <a:pt x="11645" y="20045"/>
                      <a:pt x="11097" y="22010"/>
                    </a:cubicBezTo>
                    <a:cubicBezTo>
                      <a:pt x="10919" y="21772"/>
                      <a:pt x="10859" y="21379"/>
                      <a:pt x="10847" y="21022"/>
                    </a:cubicBezTo>
                    <a:lnTo>
                      <a:pt x="10847" y="21034"/>
                    </a:lnTo>
                    <a:cubicBezTo>
                      <a:pt x="10788" y="19426"/>
                      <a:pt x="11859" y="17997"/>
                      <a:pt x="13419" y="17605"/>
                    </a:cubicBezTo>
                    <a:cubicBezTo>
                      <a:pt x="13502" y="17581"/>
                      <a:pt x="13586" y="17569"/>
                      <a:pt x="13669" y="17569"/>
                    </a:cubicBezTo>
                    <a:close/>
                    <a:moveTo>
                      <a:pt x="15503" y="20676"/>
                    </a:moveTo>
                    <a:cubicBezTo>
                      <a:pt x="15515" y="20688"/>
                      <a:pt x="15526" y="20688"/>
                      <a:pt x="15538" y="20688"/>
                    </a:cubicBezTo>
                    <a:cubicBezTo>
                      <a:pt x="15788" y="20795"/>
                      <a:pt x="16003" y="21676"/>
                      <a:pt x="16038" y="22236"/>
                    </a:cubicBezTo>
                    <a:cubicBezTo>
                      <a:pt x="16110" y="23224"/>
                      <a:pt x="15800" y="24117"/>
                      <a:pt x="15193" y="24641"/>
                    </a:cubicBezTo>
                    <a:cubicBezTo>
                      <a:pt x="14800" y="24986"/>
                      <a:pt x="14586" y="25094"/>
                      <a:pt x="14467" y="25117"/>
                    </a:cubicBezTo>
                    <a:cubicBezTo>
                      <a:pt x="14574" y="23629"/>
                      <a:pt x="15169" y="22046"/>
                      <a:pt x="15181" y="22022"/>
                    </a:cubicBezTo>
                    <a:cubicBezTo>
                      <a:pt x="15226" y="21879"/>
                      <a:pt x="15109" y="21778"/>
                      <a:pt x="14993" y="21778"/>
                    </a:cubicBezTo>
                    <a:cubicBezTo>
                      <a:pt x="14926" y="21778"/>
                      <a:pt x="14859" y="21812"/>
                      <a:pt x="14824" y="21891"/>
                    </a:cubicBezTo>
                    <a:cubicBezTo>
                      <a:pt x="14479" y="22843"/>
                      <a:pt x="14229" y="23843"/>
                      <a:pt x="14110" y="24867"/>
                    </a:cubicBezTo>
                    <a:cubicBezTo>
                      <a:pt x="13907" y="24546"/>
                      <a:pt x="13800" y="24177"/>
                      <a:pt x="13800" y="23808"/>
                    </a:cubicBezTo>
                    <a:lnTo>
                      <a:pt x="13812" y="23808"/>
                    </a:lnTo>
                    <a:cubicBezTo>
                      <a:pt x="13788" y="22927"/>
                      <a:pt x="14193" y="21676"/>
                      <a:pt x="15372" y="20748"/>
                    </a:cubicBezTo>
                    <a:cubicBezTo>
                      <a:pt x="15407" y="20712"/>
                      <a:pt x="15455" y="20688"/>
                      <a:pt x="15503" y="20676"/>
                    </a:cubicBezTo>
                    <a:close/>
                    <a:moveTo>
                      <a:pt x="8345" y="23433"/>
                    </a:moveTo>
                    <a:cubicBezTo>
                      <a:pt x="9113" y="23433"/>
                      <a:pt x="9742" y="23619"/>
                      <a:pt x="10109" y="23843"/>
                    </a:cubicBezTo>
                    <a:cubicBezTo>
                      <a:pt x="8847" y="23855"/>
                      <a:pt x="7609" y="24105"/>
                      <a:pt x="6442" y="24605"/>
                    </a:cubicBezTo>
                    <a:cubicBezTo>
                      <a:pt x="6263" y="24689"/>
                      <a:pt x="6323" y="24963"/>
                      <a:pt x="6525" y="24963"/>
                    </a:cubicBezTo>
                    <a:cubicBezTo>
                      <a:pt x="6549" y="24963"/>
                      <a:pt x="6585" y="24963"/>
                      <a:pt x="6609" y="24951"/>
                    </a:cubicBezTo>
                    <a:cubicBezTo>
                      <a:pt x="7747" y="24471"/>
                      <a:pt x="8969" y="24221"/>
                      <a:pt x="10206" y="24221"/>
                    </a:cubicBezTo>
                    <a:cubicBezTo>
                      <a:pt x="10289" y="24221"/>
                      <a:pt x="10372" y="24222"/>
                      <a:pt x="10454" y="24224"/>
                    </a:cubicBezTo>
                    <a:cubicBezTo>
                      <a:pt x="10454" y="24260"/>
                      <a:pt x="10443" y="24308"/>
                      <a:pt x="10431" y="24332"/>
                    </a:cubicBezTo>
                    <a:cubicBezTo>
                      <a:pt x="9966" y="25117"/>
                      <a:pt x="8811" y="25713"/>
                      <a:pt x="7478" y="25844"/>
                    </a:cubicBezTo>
                    <a:cubicBezTo>
                      <a:pt x="7302" y="25861"/>
                      <a:pt x="7130" y="25869"/>
                      <a:pt x="6962" y="25869"/>
                    </a:cubicBezTo>
                    <a:cubicBezTo>
                      <a:pt x="6074" y="25869"/>
                      <a:pt x="5324" y="25635"/>
                      <a:pt x="4954" y="25225"/>
                    </a:cubicBezTo>
                    <a:cubicBezTo>
                      <a:pt x="4858" y="25141"/>
                      <a:pt x="4823" y="25022"/>
                      <a:pt x="4847" y="24903"/>
                    </a:cubicBezTo>
                    <a:cubicBezTo>
                      <a:pt x="4918" y="24570"/>
                      <a:pt x="5513" y="24165"/>
                      <a:pt x="6430" y="23808"/>
                    </a:cubicBezTo>
                    <a:cubicBezTo>
                      <a:pt x="7114" y="23537"/>
                      <a:pt x="7769" y="23433"/>
                      <a:pt x="8345" y="23433"/>
                    </a:cubicBezTo>
                    <a:close/>
                    <a:moveTo>
                      <a:pt x="11807" y="26617"/>
                    </a:moveTo>
                    <a:cubicBezTo>
                      <a:pt x="12273" y="26617"/>
                      <a:pt x="12737" y="26736"/>
                      <a:pt x="13157" y="26963"/>
                    </a:cubicBezTo>
                    <a:cubicBezTo>
                      <a:pt x="12145" y="27130"/>
                      <a:pt x="11157" y="27391"/>
                      <a:pt x="10204" y="27749"/>
                    </a:cubicBezTo>
                    <a:cubicBezTo>
                      <a:pt x="10002" y="27820"/>
                      <a:pt x="10050" y="28106"/>
                      <a:pt x="10264" y="28106"/>
                    </a:cubicBezTo>
                    <a:cubicBezTo>
                      <a:pt x="10288" y="28106"/>
                      <a:pt x="10312" y="28106"/>
                      <a:pt x="10335" y="28094"/>
                    </a:cubicBezTo>
                    <a:cubicBezTo>
                      <a:pt x="11359" y="27725"/>
                      <a:pt x="12419" y="27463"/>
                      <a:pt x="13491" y="27296"/>
                    </a:cubicBezTo>
                    <a:cubicBezTo>
                      <a:pt x="13514" y="27332"/>
                      <a:pt x="13514" y="27380"/>
                      <a:pt x="13514" y="27427"/>
                    </a:cubicBezTo>
                    <a:cubicBezTo>
                      <a:pt x="13502" y="27772"/>
                      <a:pt x="12990" y="28201"/>
                      <a:pt x="12824" y="28344"/>
                    </a:cubicBezTo>
                    <a:cubicBezTo>
                      <a:pt x="12188" y="28884"/>
                      <a:pt x="11172" y="29224"/>
                      <a:pt x="10203" y="29224"/>
                    </a:cubicBezTo>
                    <a:cubicBezTo>
                      <a:pt x="9484" y="29224"/>
                      <a:pt x="8791" y="29037"/>
                      <a:pt x="8299" y="28606"/>
                    </a:cubicBezTo>
                    <a:cubicBezTo>
                      <a:pt x="8252" y="28558"/>
                      <a:pt x="8240" y="28475"/>
                      <a:pt x="8276" y="28415"/>
                    </a:cubicBezTo>
                    <a:cubicBezTo>
                      <a:pt x="8407" y="28213"/>
                      <a:pt x="8561" y="28034"/>
                      <a:pt x="8740" y="27868"/>
                    </a:cubicBezTo>
                    <a:cubicBezTo>
                      <a:pt x="9597" y="27141"/>
                      <a:pt x="10371" y="26677"/>
                      <a:pt x="11550" y="26618"/>
                    </a:cubicBezTo>
                    <a:lnTo>
                      <a:pt x="11740" y="26618"/>
                    </a:lnTo>
                    <a:cubicBezTo>
                      <a:pt x="11763" y="26617"/>
                      <a:pt x="11785" y="26617"/>
                      <a:pt x="11807" y="26617"/>
                    </a:cubicBezTo>
                    <a:close/>
                    <a:moveTo>
                      <a:pt x="10457" y="0"/>
                    </a:moveTo>
                    <a:cubicBezTo>
                      <a:pt x="10428" y="0"/>
                      <a:pt x="10400" y="2"/>
                      <a:pt x="10371" y="7"/>
                    </a:cubicBezTo>
                    <a:cubicBezTo>
                      <a:pt x="9228" y="162"/>
                      <a:pt x="7704" y="1126"/>
                      <a:pt x="7002" y="2686"/>
                    </a:cubicBezTo>
                    <a:cubicBezTo>
                      <a:pt x="6418" y="3996"/>
                      <a:pt x="6442" y="5532"/>
                      <a:pt x="6763" y="6365"/>
                    </a:cubicBezTo>
                    <a:cubicBezTo>
                      <a:pt x="6775" y="6413"/>
                      <a:pt x="6799" y="6448"/>
                      <a:pt x="6835" y="6484"/>
                    </a:cubicBezTo>
                    <a:cubicBezTo>
                      <a:pt x="6537" y="7389"/>
                      <a:pt x="6323" y="8318"/>
                      <a:pt x="6168" y="9258"/>
                    </a:cubicBezTo>
                    <a:cubicBezTo>
                      <a:pt x="6121" y="9163"/>
                      <a:pt x="6085" y="9056"/>
                      <a:pt x="6025" y="8961"/>
                    </a:cubicBezTo>
                    <a:cubicBezTo>
                      <a:pt x="6109" y="8806"/>
                      <a:pt x="6156" y="8639"/>
                      <a:pt x="6156" y="8461"/>
                    </a:cubicBezTo>
                    <a:cubicBezTo>
                      <a:pt x="6252" y="6186"/>
                      <a:pt x="4728" y="3901"/>
                      <a:pt x="3620" y="3329"/>
                    </a:cubicBezTo>
                    <a:cubicBezTo>
                      <a:pt x="3408" y="3217"/>
                      <a:pt x="3233" y="3177"/>
                      <a:pt x="3090" y="3177"/>
                    </a:cubicBezTo>
                    <a:cubicBezTo>
                      <a:pt x="2913" y="3177"/>
                      <a:pt x="2784" y="3239"/>
                      <a:pt x="2692" y="3305"/>
                    </a:cubicBezTo>
                    <a:cubicBezTo>
                      <a:pt x="2311" y="3603"/>
                      <a:pt x="2239" y="4329"/>
                      <a:pt x="2501" y="5472"/>
                    </a:cubicBezTo>
                    <a:cubicBezTo>
                      <a:pt x="3049" y="7925"/>
                      <a:pt x="5025" y="9199"/>
                      <a:pt x="5620" y="9199"/>
                    </a:cubicBezTo>
                    <a:lnTo>
                      <a:pt x="5716" y="9199"/>
                    </a:lnTo>
                    <a:cubicBezTo>
                      <a:pt x="5847" y="9485"/>
                      <a:pt x="5966" y="9746"/>
                      <a:pt x="6049" y="9985"/>
                    </a:cubicBezTo>
                    <a:cubicBezTo>
                      <a:pt x="6049" y="9985"/>
                      <a:pt x="6061" y="9996"/>
                      <a:pt x="6061" y="9996"/>
                    </a:cubicBezTo>
                    <a:cubicBezTo>
                      <a:pt x="5930" y="11211"/>
                      <a:pt x="5906" y="12425"/>
                      <a:pt x="6013" y="13640"/>
                    </a:cubicBezTo>
                    <a:cubicBezTo>
                      <a:pt x="5906" y="13473"/>
                      <a:pt x="5799" y="13318"/>
                      <a:pt x="5680" y="13164"/>
                    </a:cubicBezTo>
                    <a:cubicBezTo>
                      <a:pt x="5799" y="12390"/>
                      <a:pt x="5144" y="11032"/>
                      <a:pt x="5144" y="11020"/>
                    </a:cubicBezTo>
                    <a:cubicBezTo>
                      <a:pt x="4406" y="9604"/>
                      <a:pt x="3108" y="8568"/>
                      <a:pt x="1560" y="8151"/>
                    </a:cubicBezTo>
                    <a:cubicBezTo>
                      <a:pt x="1389" y="8107"/>
                      <a:pt x="1243" y="8089"/>
                      <a:pt x="1118" y="8089"/>
                    </a:cubicBezTo>
                    <a:cubicBezTo>
                      <a:pt x="833" y="8089"/>
                      <a:pt x="660" y="8183"/>
                      <a:pt x="560" y="8282"/>
                    </a:cubicBezTo>
                    <a:cubicBezTo>
                      <a:pt x="334" y="8496"/>
                      <a:pt x="275" y="8842"/>
                      <a:pt x="394" y="9318"/>
                    </a:cubicBezTo>
                    <a:cubicBezTo>
                      <a:pt x="703" y="10580"/>
                      <a:pt x="1406" y="11699"/>
                      <a:pt x="2394" y="12533"/>
                    </a:cubicBezTo>
                    <a:cubicBezTo>
                      <a:pt x="3263" y="13271"/>
                      <a:pt x="4227" y="13699"/>
                      <a:pt x="5013" y="13699"/>
                    </a:cubicBezTo>
                    <a:lnTo>
                      <a:pt x="5132" y="13699"/>
                    </a:lnTo>
                    <a:cubicBezTo>
                      <a:pt x="5263" y="13699"/>
                      <a:pt x="5394" y="13640"/>
                      <a:pt x="5490" y="13545"/>
                    </a:cubicBezTo>
                    <a:cubicBezTo>
                      <a:pt x="5716" y="13866"/>
                      <a:pt x="5930" y="14187"/>
                      <a:pt x="6121" y="14521"/>
                    </a:cubicBezTo>
                    <a:cubicBezTo>
                      <a:pt x="6228" y="15307"/>
                      <a:pt x="6394" y="16081"/>
                      <a:pt x="6609" y="16843"/>
                    </a:cubicBezTo>
                    <a:cubicBezTo>
                      <a:pt x="6430" y="16700"/>
                      <a:pt x="6240" y="16557"/>
                      <a:pt x="6037" y="16426"/>
                    </a:cubicBezTo>
                    <a:cubicBezTo>
                      <a:pt x="6049" y="16331"/>
                      <a:pt x="6037" y="16235"/>
                      <a:pt x="6001" y="16140"/>
                    </a:cubicBezTo>
                    <a:cubicBezTo>
                      <a:pt x="5835" y="15676"/>
                      <a:pt x="5478" y="15247"/>
                      <a:pt x="5216" y="14985"/>
                    </a:cubicBezTo>
                    <a:cubicBezTo>
                      <a:pt x="4513" y="14247"/>
                      <a:pt x="3489" y="13759"/>
                      <a:pt x="2322" y="13616"/>
                    </a:cubicBezTo>
                    <a:cubicBezTo>
                      <a:pt x="2318" y="13616"/>
                      <a:pt x="2019" y="13587"/>
                      <a:pt x="1640" y="13587"/>
                    </a:cubicBezTo>
                    <a:cubicBezTo>
                      <a:pt x="1084" y="13587"/>
                      <a:pt x="353" y="13650"/>
                      <a:pt x="120" y="13961"/>
                    </a:cubicBezTo>
                    <a:cubicBezTo>
                      <a:pt x="25" y="14080"/>
                      <a:pt x="1" y="14259"/>
                      <a:pt x="72" y="14402"/>
                    </a:cubicBezTo>
                    <a:cubicBezTo>
                      <a:pt x="572" y="15569"/>
                      <a:pt x="1513" y="16497"/>
                      <a:pt x="2692" y="16985"/>
                    </a:cubicBezTo>
                    <a:cubicBezTo>
                      <a:pt x="3144" y="17176"/>
                      <a:pt x="3644" y="17271"/>
                      <a:pt x="4144" y="17283"/>
                    </a:cubicBezTo>
                    <a:cubicBezTo>
                      <a:pt x="4620" y="17283"/>
                      <a:pt x="5097" y="17176"/>
                      <a:pt x="5537" y="16985"/>
                    </a:cubicBezTo>
                    <a:cubicBezTo>
                      <a:pt x="5656" y="16926"/>
                      <a:pt x="5775" y="16854"/>
                      <a:pt x="5871" y="16747"/>
                    </a:cubicBezTo>
                    <a:cubicBezTo>
                      <a:pt x="6204" y="16962"/>
                      <a:pt x="6502" y="17200"/>
                      <a:pt x="6799" y="17450"/>
                    </a:cubicBezTo>
                    <a:lnTo>
                      <a:pt x="6823" y="17462"/>
                    </a:lnTo>
                    <a:cubicBezTo>
                      <a:pt x="7156" y="18438"/>
                      <a:pt x="7585" y="19379"/>
                      <a:pt x="8097" y="20260"/>
                    </a:cubicBezTo>
                    <a:cubicBezTo>
                      <a:pt x="7954" y="20200"/>
                      <a:pt x="7811" y="20152"/>
                      <a:pt x="7668" y="20117"/>
                    </a:cubicBezTo>
                    <a:cubicBezTo>
                      <a:pt x="7633" y="19974"/>
                      <a:pt x="7561" y="19855"/>
                      <a:pt x="7466" y="19760"/>
                    </a:cubicBezTo>
                    <a:cubicBezTo>
                      <a:pt x="6648" y="18880"/>
                      <a:pt x="5518" y="18503"/>
                      <a:pt x="4378" y="18503"/>
                    </a:cubicBezTo>
                    <a:cubicBezTo>
                      <a:pt x="3325" y="18503"/>
                      <a:pt x="2264" y="18824"/>
                      <a:pt x="1429" y="19367"/>
                    </a:cubicBezTo>
                    <a:cubicBezTo>
                      <a:pt x="1084" y="19593"/>
                      <a:pt x="1037" y="19831"/>
                      <a:pt x="1060" y="19998"/>
                    </a:cubicBezTo>
                    <a:cubicBezTo>
                      <a:pt x="1108" y="20533"/>
                      <a:pt x="2013" y="20962"/>
                      <a:pt x="2549" y="21165"/>
                    </a:cubicBezTo>
                    <a:cubicBezTo>
                      <a:pt x="3215" y="21415"/>
                      <a:pt x="3930" y="21546"/>
                      <a:pt x="4644" y="21546"/>
                    </a:cubicBezTo>
                    <a:cubicBezTo>
                      <a:pt x="4966" y="21546"/>
                      <a:pt x="5275" y="21522"/>
                      <a:pt x="5585" y="21474"/>
                    </a:cubicBezTo>
                    <a:cubicBezTo>
                      <a:pt x="5882" y="21426"/>
                      <a:pt x="7371" y="21153"/>
                      <a:pt x="7645" y="20498"/>
                    </a:cubicBezTo>
                    <a:cubicBezTo>
                      <a:pt x="7895" y="20569"/>
                      <a:pt x="8145" y="20676"/>
                      <a:pt x="8359" y="20819"/>
                    </a:cubicBezTo>
                    <a:cubicBezTo>
                      <a:pt x="8395" y="20831"/>
                      <a:pt x="8418" y="20843"/>
                      <a:pt x="8454" y="20843"/>
                    </a:cubicBezTo>
                    <a:cubicBezTo>
                      <a:pt x="9121" y="21891"/>
                      <a:pt x="9895" y="22879"/>
                      <a:pt x="10752" y="23784"/>
                    </a:cubicBezTo>
                    <a:cubicBezTo>
                      <a:pt x="10764" y="23808"/>
                      <a:pt x="10776" y="23832"/>
                      <a:pt x="10788" y="23855"/>
                    </a:cubicBezTo>
                    <a:lnTo>
                      <a:pt x="10669" y="23855"/>
                    </a:lnTo>
                    <a:cubicBezTo>
                      <a:pt x="10657" y="23843"/>
                      <a:pt x="10645" y="23832"/>
                      <a:pt x="10645" y="23808"/>
                    </a:cubicBezTo>
                    <a:cubicBezTo>
                      <a:pt x="10298" y="23408"/>
                      <a:pt x="9424" y="23065"/>
                      <a:pt x="8330" y="23065"/>
                    </a:cubicBezTo>
                    <a:cubicBezTo>
                      <a:pt x="7699" y="23065"/>
                      <a:pt x="6994" y="23179"/>
                      <a:pt x="6275" y="23462"/>
                    </a:cubicBezTo>
                    <a:cubicBezTo>
                      <a:pt x="5525" y="23760"/>
                      <a:pt x="4597" y="24224"/>
                      <a:pt x="4454" y="24820"/>
                    </a:cubicBezTo>
                    <a:cubicBezTo>
                      <a:pt x="4406" y="25058"/>
                      <a:pt x="4477" y="25308"/>
                      <a:pt x="4656" y="25475"/>
                    </a:cubicBezTo>
                    <a:cubicBezTo>
                      <a:pt x="5109" y="25975"/>
                      <a:pt x="5942" y="26248"/>
                      <a:pt x="6930" y="26248"/>
                    </a:cubicBezTo>
                    <a:cubicBezTo>
                      <a:pt x="7121" y="26248"/>
                      <a:pt x="7311" y="26237"/>
                      <a:pt x="7514" y="26213"/>
                    </a:cubicBezTo>
                    <a:cubicBezTo>
                      <a:pt x="8657" y="26106"/>
                      <a:pt x="10109" y="25594"/>
                      <a:pt x="10740" y="24534"/>
                    </a:cubicBezTo>
                    <a:cubicBezTo>
                      <a:pt x="10788" y="24439"/>
                      <a:pt x="10812" y="24343"/>
                      <a:pt x="10812" y="24236"/>
                    </a:cubicBezTo>
                    <a:cubicBezTo>
                      <a:pt x="10943" y="24248"/>
                      <a:pt x="11074" y="24260"/>
                      <a:pt x="11205" y="24272"/>
                    </a:cubicBezTo>
                    <a:lnTo>
                      <a:pt x="11240" y="24272"/>
                    </a:lnTo>
                    <a:cubicBezTo>
                      <a:pt x="12228" y="25236"/>
                      <a:pt x="13312" y="26094"/>
                      <a:pt x="14467" y="26856"/>
                    </a:cubicBezTo>
                    <a:cubicBezTo>
                      <a:pt x="14398" y="26853"/>
                      <a:pt x="14331" y="26851"/>
                      <a:pt x="14263" y="26851"/>
                    </a:cubicBezTo>
                    <a:cubicBezTo>
                      <a:pt x="14062" y="26851"/>
                      <a:pt x="13866" y="26865"/>
                      <a:pt x="13669" y="26891"/>
                    </a:cubicBezTo>
                    <a:cubicBezTo>
                      <a:pt x="13360" y="26572"/>
                      <a:pt x="12634" y="26242"/>
                      <a:pt x="11743" y="26242"/>
                    </a:cubicBezTo>
                    <a:cubicBezTo>
                      <a:pt x="11672" y="26242"/>
                      <a:pt x="11599" y="26244"/>
                      <a:pt x="11526" y="26248"/>
                    </a:cubicBezTo>
                    <a:cubicBezTo>
                      <a:pt x="10240" y="26308"/>
                      <a:pt x="9383" y="26844"/>
                      <a:pt x="8490" y="27594"/>
                    </a:cubicBezTo>
                    <a:cubicBezTo>
                      <a:pt x="8287" y="27772"/>
                      <a:pt x="8109" y="27987"/>
                      <a:pt x="7954" y="28225"/>
                    </a:cubicBezTo>
                    <a:cubicBezTo>
                      <a:pt x="7823" y="28439"/>
                      <a:pt x="7859" y="28725"/>
                      <a:pt x="8049" y="28892"/>
                    </a:cubicBezTo>
                    <a:cubicBezTo>
                      <a:pt x="8621" y="29392"/>
                      <a:pt x="9395" y="29606"/>
                      <a:pt x="10204" y="29606"/>
                    </a:cubicBezTo>
                    <a:cubicBezTo>
                      <a:pt x="11264" y="29606"/>
                      <a:pt x="12359" y="29237"/>
                      <a:pt x="13062" y="28642"/>
                    </a:cubicBezTo>
                    <a:cubicBezTo>
                      <a:pt x="13431" y="28320"/>
                      <a:pt x="13860" y="27903"/>
                      <a:pt x="13883" y="27451"/>
                    </a:cubicBezTo>
                    <a:cubicBezTo>
                      <a:pt x="13895" y="27380"/>
                      <a:pt x="13883" y="27308"/>
                      <a:pt x="13872" y="27249"/>
                    </a:cubicBezTo>
                    <a:cubicBezTo>
                      <a:pt x="14036" y="27231"/>
                      <a:pt x="14200" y="27221"/>
                      <a:pt x="14364" y="27221"/>
                    </a:cubicBezTo>
                    <a:cubicBezTo>
                      <a:pt x="14640" y="27221"/>
                      <a:pt x="14917" y="27248"/>
                      <a:pt x="15193" y="27308"/>
                    </a:cubicBezTo>
                    <a:cubicBezTo>
                      <a:pt x="16003" y="27796"/>
                      <a:pt x="16836" y="28237"/>
                      <a:pt x="17705" y="28618"/>
                    </a:cubicBezTo>
                    <a:cubicBezTo>
                      <a:pt x="17729" y="28630"/>
                      <a:pt x="17753" y="28642"/>
                      <a:pt x="17777" y="28642"/>
                    </a:cubicBezTo>
                    <a:cubicBezTo>
                      <a:pt x="17781" y="28642"/>
                      <a:pt x="17785" y="28642"/>
                      <a:pt x="17789" y="28642"/>
                    </a:cubicBezTo>
                    <a:cubicBezTo>
                      <a:pt x="17994" y="28642"/>
                      <a:pt x="18059" y="28354"/>
                      <a:pt x="17872" y="28284"/>
                    </a:cubicBezTo>
                    <a:cubicBezTo>
                      <a:pt x="16717" y="27761"/>
                      <a:pt x="15622" y="27153"/>
                      <a:pt x="14574" y="26463"/>
                    </a:cubicBezTo>
                    <a:cubicBezTo>
                      <a:pt x="14491" y="26141"/>
                      <a:pt x="14455" y="25820"/>
                      <a:pt x="14455" y="25498"/>
                    </a:cubicBezTo>
                    <a:cubicBezTo>
                      <a:pt x="14764" y="25463"/>
                      <a:pt x="15134" y="25201"/>
                      <a:pt x="15443" y="24927"/>
                    </a:cubicBezTo>
                    <a:cubicBezTo>
                      <a:pt x="16134" y="24332"/>
                      <a:pt x="16491" y="23308"/>
                      <a:pt x="16419" y="22212"/>
                    </a:cubicBezTo>
                    <a:cubicBezTo>
                      <a:pt x="16419" y="22200"/>
                      <a:pt x="16300" y="20617"/>
                      <a:pt x="15693" y="20355"/>
                    </a:cubicBezTo>
                    <a:cubicBezTo>
                      <a:pt x="15625" y="20325"/>
                      <a:pt x="15554" y="20311"/>
                      <a:pt x="15485" y="20311"/>
                    </a:cubicBezTo>
                    <a:cubicBezTo>
                      <a:pt x="15359" y="20311"/>
                      <a:pt x="15237" y="20358"/>
                      <a:pt x="15145" y="20450"/>
                    </a:cubicBezTo>
                    <a:cubicBezTo>
                      <a:pt x="13848" y="21462"/>
                      <a:pt x="13407" y="22843"/>
                      <a:pt x="13431" y="23808"/>
                    </a:cubicBezTo>
                    <a:cubicBezTo>
                      <a:pt x="13443" y="24498"/>
                      <a:pt x="13681" y="25058"/>
                      <a:pt x="14086" y="25379"/>
                    </a:cubicBezTo>
                    <a:cubicBezTo>
                      <a:pt x="14074" y="25641"/>
                      <a:pt x="14098" y="25903"/>
                      <a:pt x="14133" y="26165"/>
                    </a:cubicBezTo>
                    <a:cubicBezTo>
                      <a:pt x="13062" y="25415"/>
                      <a:pt x="12062" y="24570"/>
                      <a:pt x="11157" y="23641"/>
                    </a:cubicBezTo>
                    <a:cubicBezTo>
                      <a:pt x="11193" y="23272"/>
                      <a:pt x="11252" y="22939"/>
                      <a:pt x="11324" y="22641"/>
                    </a:cubicBezTo>
                    <a:lnTo>
                      <a:pt x="11419" y="22653"/>
                    </a:lnTo>
                    <a:cubicBezTo>
                      <a:pt x="11455" y="22665"/>
                      <a:pt x="11502" y="22665"/>
                      <a:pt x="11538" y="22665"/>
                    </a:cubicBezTo>
                    <a:cubicBezTo>
                      <a:pt x="12514" y="22665"/>
                      <a:pt x="13776" y="21272"/>
                      <a:pt x="14169" y="20045"/>
                    </a:cubicBezTo>
                    <a:cubicBezTo>
                      <a:pt x="14407" y="19331"/>
                      <a:pt x="14443" y="18557"/>
                      <a:pt x="14276" y="17831"/>
                    </a:cubicBezTo>
                    <a:cubicBezTo>
                      <a:pt x="14229" y="17605"/>
                      <a:pt x="14157" y="17378"/>
                      <a:pt x="13967" y="17271"/>
                    </a:cubicBezTo>
                    <a:cubicBezTo>
                      <a:pt x="13868" y="17216"/>
                      <a:pt x="13759" y="17195"/>
                      <a:pt x="13648" y="17195"/>
                    </a:cubicBezTo>
                    <a:cubicBezTo>
                      <a:pt x="13544" y="17195"/>
                      <a:pt x="13439" y="17213"/>
                      <a:pt x="13336" y="17235"/>
                    </a:cubicBezTo>
                    <a:cubicBezTo>
                      <a:pt x="11597" y="17664"/>
                      <a:pt x="10407" y="19260"/>
                      <a:pt x="10478" y="21045"/>
                    </a:cubicBezTo>
                    <a:cubicBezTo>
                      <a:pt x="10514" y="21831"/>
                      <a:pt x="10728" y="22248"/>
                      <a:pt x="10978" y="22462"/>
                    </a:cubicBezTo>
                    <a:cubicBezTo>
                      <a:pt x="10919" y="22712"/>
                      <a:pt x="10859" y="22998"/>
                      <a:pt x="10824" y="23296"/>
                    </a:cubicBezTo>
                    <a:cubicBezTo>
                      <a:pt x="9800" y="22188"/>
                      <a:pt x="8907" y="20962"/>
                      <a:pt x="8192" y="19629"/>
                    </a:cubicBezTo>
                    <a:cubicBezTo>
                      <a:pt x="8240" y="19283"/>
                      <a:pt x="8359" y="18950"/>
                      <a:pt x="8538" y="18652"/>
                    </a:cubicBezTo>
                    <a:cubicBezTo>
                      <a:pt x="8621" y="18688"/>
                      <a:pt x="8704" y="18700"/>
                      <a:pt x="8799" y="18700"/>
                    </a:cubicBezTo>
                    <a:cubicBezTo>
                      <a:pt x="9014" y="18688"/>
                      <a:pt x="9216" y="18652"/>
                      <a:pt x="9419" y="18581"/>
                    </a:cubicBezTo>
                    <a:cubicBezTo>
                      <a:pt x="11300" y="17926"/>
                      <a:pt x="12609" y="16450"/>
                      <a:pt x="12859" y="14711"/>
                    </a:cubicBezTo>
                    <a:cubicBezTo>
                      <a:pt x="12907" y="14509"/>
                      <a:pt x="12871" y="14307"/>
                      <a:pt x="12752" y="14140"/>
                    </a:cubicBezTo>
                    <a:cubicBezTo>
                      <a:pt x="12653" y="14041"/>
                      <a:pt x="12523" y="13972"/>
                      <a:pt x="12381" y="13972"/>
                    </a:cubicBezTo>
                    <a:cubicBezTo>
                      <a:pt x="12370" y="13972"/>
                      <a:pt x="12359" y="13972"/>
                      <a:pt x="12348" y="13973"/>
                    </a:cubicBezTo>
                    <a:cubicBezTo>
                      <a:pt x="12333" y="13973"/>
                      <a:pt x="12319" y="13973"/>
                      <a:pt x="12305" y="13973"/>
                    </a:cubicBezTo>
                    <a:cubicBezTo>
                      <a:pt x="11605" y="13973"/>
                      <a:pt x="10903" y="14259"/>
                      <a:pt x="10145" y="14842"/>
                    </a:cubicBezTo>
                    <a:cubicBezTo>
                      <a:pt x="9109" y="15628"/>
                      <a:pt x="8335" y="17009"/>
                      <a:pt x="8240" y="18188"/>
                    </a:cubicBezTo>
                    <a:cubicBezTo>
                      <a:pt x="8228" y="18259"/>
                      <a:pt x="8240" y="18319"/>
                      <a:pt x="8264" y="18390"/>
                    </a:cubicBezTo>
                    <a:cubicBezTo>
                      <a:pt x="8121" y="18617"/>
                      <a:pt x="8002" y="18867"/>
                      <a:pt x="7930" y="19129"/>
                    </a:cubicBezTo>
                    <a:cubicBezTo>
                      <a:pt x="7549" y="18367"/>
                      <a:pt x="7228" y="17569"/>
                      <a:pt x="6990" y="16759"/>
                    </a:cubicBezTo>
                    <a:cubicBezTo>
                      <a:pt x="6847" y="16259"/>
                      <a:pt x="6728" y="15759"/>
                      <a:pt x="6633" y="15247"/>
                    </a:cubicBezTo>
                    <a:cubicBezTo>
                      <a:pt x="6918" y="14807"/>
                      <a:pt x="7264" y="14390"/>
                      <a:pt x="7645" y="14009"/>
                    </a:cubicBezTo>
                    <a:cubicBezTo>
                      <a:pt x="7656" y="14021"/>
                      <a:pt x="7668" y="14033"/>
                      <a:pt x="7692" y="14045"/>
                    </a:cubicBezTo>
                    <a:cubicBezTo>
                      <a:pt x="7942" y="14116"/>
                      <a:pt x="8216" y="14164"/>
                      <a:pt x="8490" y="14164"/>
                    </a:cubicBezTo>
                    <a:cubicBezTo>
                      <a:pt x="9169" y="14140"/>
                      <a:pt x="9835" y="13961"/>
                      <a:pt x="10431" y="13628"/>
                    </a:cubicBezTo>
                    <a:cubicBezTo>
                      <a:pt x="11466" y="13092"/>
                      <a:pt x="12240" y="12163"/>
                      <a:pt x="12586" y="11044"/>
                    </a:cubicBezTo>
                    <a:lnTo>
                      <a:pt x="12598" y="10997"/>
                    </a:lnTo>
                    <a:cubicBezTo>
                      <a:pt x="12693" y="10663"/>
                      <a:pt x="12776" y="10377"/>
                      <a:pt x="12609" y="10163"/>
                    </a:cubicBezTo>
                    <a:cubicBezTo>
                      <a:pt x="12493" y="10026"/>
                      <a:pt x="12321" y="9945"/>
                      <a:pt x="12142" y="9945"/>
                    </a:cubicBezTo>
                    <a:cubicBezTo>
                      <a:pt x="12120" y="9945"/>
                      <a:pt x="12097" y="9946"/>
                      <a:pt x="12074" y="9949"/>
                    </a:cubicBezTo>
                    <a:cubicBezTo>
                      <a:pt x="12005" y="9947"/>
                      <a:pt x="11937" y="9945"/>
                      <a:pt x="11870" y="9945"/>
                    </a:cubicBezTo>
                    <a:cubicBezTo>
                      <a:pt x="9170" y="9945"/>
                      <a:pt x="7545" y="11791"/>
                      <a:pt x="7371" y="13556"/>
                    </a:cubicBezTo>
                    <a:cubicBezTo>
                      <a:pt x="7359" y="13616"/>
                      <a:pt x="7371" y="13676"/>
                      <a:pt x="7395" y="13735"/>
                    </a:cubicBezTo>
                    <a:cubicBezTo>
                      <a:pt x="7073" y="14033"/>
                      <a:pt x="6799" y="14366"/>
                      <a:pt x="6537" y="14723"/>
                    </a:cubicBezTo>
                    <a:cubicBezTo>
                      <a:pt x="6335" y="13449"/>
                      <a:pt x="6287" y="12163"/>
                      <a:pt x="6371" y="10878"/>
                    </a:cubicBezTo>
                    <a:cubicBezTo>
                      <a:pt x="6668" y="10449"/>
                      <a:pt x="7014" y="10068"/>
                      <a:pt x="7406" y="9735"/>
                    </a:cubicBezTo>
                    <a:cubicBezTo>
                      <a:pt x="7454" y="9770"/>
                      <a:pt x="7502" y="9806"/>
                      <a:pt x="7573" y="9818"/>
                    </a:cubicBezTo>
                    <a:cubicBezTo>
                      <a:pt x="7740" y="9854"/>
                      <a:pt x="7918" y="9877"/>
                      <a:pt x="8097" y="9877"/>
                    </a:cubicBezTo>
                    <a:cubicBezTo>
                      <a:pt x="8930" y="9877"/>
                      <a:pt x="9835" y="9508"/>
                      <a:pt x="10514" y="9151"/>
                    </a:cubicBezTo>
                    <a:cubicBezTo>
                      <a:pt x="11562" y="8615"/>
                      <a:pt x="12455" y="7794"/>
                      <a:pt x="13074" y="6770"/>
                    </a:cubicBezTo>
                    <a:cubicBezTo>
                      <a:pt x="13229" y="6520"/>
                      <a:pt x="13467" y="6044"/>
                      <a:pt x="13288" y="5710"/>
                    </a:cubicBezTo>
                    <a:cubicBezTo>
                      <a:pt x="13193" y="5544"/>
                      <a:pt x="13014" y="5424"/>
                      <a:pt x="12812" y="5424"/>
                    </a:cubicBezTo>
                    <a:cubicBezTo>
                      <a:pt x="12631" y="5410"/>
                      <a:pt x="12454" y="5403"/>
                      <a:pt x="12279" y="5403"/>
                    </a:cubicBezTo>
                    <a:cubicBezTo>
                      <a:pt x="10467" y="5403"/>
                      <a:pt x="8955" y="6184"/>
                      <a:pt x="7978" y="7639"/>
                    </a:cubicBezTo>
                    <a:cubicBezTo>
                      <a:pt x="7978" y="7651"/>
                      <a:pt x="7287" y="8723"/>
                      <a:pt x="7264" y="9354"/>
                    </a:cubicBezTo>
                    <a:cubicBezTo>
                      <a:pt x="6966" y="9604"/>
                      <a:pt x="6680" y="9877"/>
                      <a:pt x="6430" y="10187"/>
                    </a:cubicBezTo>
                    <a:cubicBezTo>
                      <a:pt x="6561" y="8973"/>
                      <a:pt x="6811" y="7782"/>
                      <a:pt x="7180" y="6615"/>
                    </a:cubicBezTo>
                    <a:cubicBezTo>
                      <a:pt x="7216" y="6615"/>
                      <a:pt x="7252" y="6615"/>
                      <a:pt x="7287" y="6603"/>
                    </a:cubicBezTo>
                    <a:cubicBezTo>
                      <a:pt x="9585" y="6079"/>
                      <a:pt x="10704" y="2734"/>
                      <a:pt x="10895" y="626"/>
                    </a:cubicBezTo>
                    <a:cubicBezTo>
                      <a:pt x="10931" y="448"/>
                      <a:pt x="10883" y="257"/>
                      <a:pt x="10764" y="114"/>
                    </a:cubicBezTo>
                    <a:cubicBezTo>
                      <a:pt x="10678" y="38"/>
                      <a:pt x="10570" y="0"/>
                      <a:pt x="10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8100000">
              <a:off x="355034" y="400871"/>
              <a:ext cx="901046" cy="547460"/>
              <a:chOff x="3838414" y="1351962"/>
              <a:chExt cx="901055" cy="547466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3838414" y="1464014"/>
                <a:ext cx="226163" cy="23371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99" extrusionOk="0">
                    <a:moveTo>
                      <a:pt x="2031" y="0"/>
                    </a:moveTo>
                    <a:cubicBezTo>
                      <a:pt x="1908" y="0"/>
                      <a:pt x="1784" y="93"/>
                      <a:pt x="1798" y="248"/>
                    </a:cubicBezTo>
                    <a:cubicBezTo>
                      <a:pt x="1798" y="677"/>
                      <a:pt x="2072" y="1463"/>
                      <a:pt x="1977" y="1534"/>
                    </a:cubicBezTo>
                    <a:cubicBezTo>
                      <a:pt x="1973" y="1536"/>
                      <a:pt x="1969" y="1537"/>
                      <a:pt x="1965" y="1537"/>
                    </a:cubicBezTo>
                    <a:cubicBezTo>
                      <a:pt x="1838" y="1537"/>
                      <a:pt x="1252" y="782"/>
                      <a:pt x="977" y="724"/>
                    </a:cubicBezTo>
                    <a:cubicBezTo>
                      <a:pt x="949" y="713"/>
                      <a:pt x="922" y="708"/>
                      <a:pt x="895" y="708"/>
                    </a:cubicBezTo>
                    <a:cubicBezTo>
                      <a:pt x="752" y="708"/>
                      <a:pt x="644" y="859"/>
                      <a:pt x="715" y="1010"/>
                    </a:cubicBezTo>
                    <a:cubicBezTo>
                      <a:pt x="810" y="1272"/>
                      <a:pt x="941" y="1343"/>
                      <a:pt x="1441" y="1867"/>
                    </a:cubicBezTo>
                    <a:cubicBezTo>
                      <a:pt x="1489" y="1903"/>
                      <a:pt x="1548" y="1951"/>
                      <a:pt x="1500" y="2022"/>
                    </a:cubicBezTo>
                    <a:cubicBezTo>
                      <a:pt x="1475" y="2065"/>
                      <a:pt x="1437" y="2071"/>
                      <a:pt x="1396" y="2071"/>
                    </a:cubicBezTo>
                    <a:cubicBezTo>
                      <a:pt x="1380" y="2071"/>
                      <a:pt x="1363" y="2070"/>
                      <a:pt x="1346" y="2070"/>
                    </a:cubicBezTo>
                    <a:cubicBezTo>
                      <a:pt x="1048" y="2058"/>
                      <a:pt x="369" y="2010"/>
                      <a:pt x="346" y="2010"/>
                    </a:cubicBezTo>
                    <a:cubicBezTo>
                      <a:pt x="48" y="2034"/>
                      <a:pt x="0" y="2498"/>
                      <a:pt x="322" y="2534"/>
                    </a:cubicBezTo>
                    <a:cubicBezTo>
                      <a:pt x="1465" y="2629"/>
                      <a:pt x="1798" y="2546"/>
                      <a:pt x="1453" y="2832"/>
                    </a:cubicBezTo>
                    <a:lnTo>
                      <a:pt x="1465" y="2844"/>
                    </a:lnTo>
                    <a:cubicBezTo>
                      <a:pt x="1155" y="3070"/>
                      <a:pt x="881" y="3248"/>
                      <a:pt x="738" y="3463"/>
                    </a:cubicBezTo>
                    <a:cubicBezTo>
                      <a:pt x="625" y="3638"/>
                      <a:pt x="761" y="3848"/>
                      <a:pt x="946" y="3848"/>
                    </a:cubicBezTo>
                    <a:cubicBezTo>
                      <a:pt x="975" y="3848"/>
                      <a:pt x="1005" y="3843"/>
                      <a:pt x="1036" y="3832"/>
                    </a:cubicBezTo>
                    <a:cubicBezTo>
                      <a:pt x="1360" y="3664"/>
                      <a:pt x="1758" y="3255"/>
                      <a:pt x="1874" y="3255"/>
                    </a:cubicBezTo>
                    <a:cubicBezTo>
                      <a:pt x="1882" y="3255"/>
                      <a:pt x="1888" y="3257"/>
                      <a:pt x="1893" y="3260"/>
                    </a:cubicBezTo>
                    <a:cubicBezTo>
                      <a:pt x="1977" y="3308"/>
                      <a:pt x="1905" y="3427"/>
                      <a:pt x="1893" y="3510"/>
                    </a:cubicBezTo>
                    <a:cubicBezTo>
                      <a:pt x="1810" y="3987"/>
                      <a:pt x="1715" y="4260"/>
                      <a:pt x="1715" y="4582"/>
                    </a:cubicBezTo>
                    <a:cubicBezTo>
                      <a:pt x="1715" y="4725"/>
                      <a:pt x="1844" y="4798"/>
                      <a:pt x="1970" y="4798"/>
                    </a:cubicBezTo>
                    <a:cubicBezTo>
                      <a:pt x="2064" y="4798"/>
                      <a:pt x="2155" y="4758"/>
                      <a:pt x="2191" y="4677"/>
                    </a:cubicBezTo>
                    <a:cubicBezTo>
                      <a:pt x="2274" y="4487"/>
                      <a:pt x="2298" y="4260"/>
                      <a:pt x="2501" y="3248"/>
                    </a:cubicBezTo>
                    <a:cubicBezTo>
                      <a:pt x="2522" y="3146"/>
                      <a:pt x="2559" y="3105"/>
                      <a:pt x="2608" y="3105"/>
                    </a:cubicBezTo>
                    <a:cubicBezTo>
                      <a:pt x="2718" y="3105"/>
                      <a:pt x="2893" y="3319"/>
                      <a:pt x="3108" y="3534"/>
                    </a:cubicBezTo>
                    <a:cubicBezTo>
                      <a:pt x="3234" y="3653"/>
                      <a:pt x="3408" y="3761"/>
                      <a:pt x="3552" y="3761"/>
                    </a:cubicBezTo>
                    <a:cubicBezTo>
                      <a:pt x="3625" y="3761"/>
                      <a:pt x="3691" y="3733"/>
                      <a:pt x="3739" y="3665"/>
                    </a:cubicBezTo>
                    <a:cubicBezTo>
                      <a:pt x="3858" y="3498"/>
                      <a:pt x="3727" y="3356"/>
                      <a:pt x="3572" y="3201"/>
                    </a:cubicBezTo>
                    <a:cubicBezTo>
                      <a:pt x="2810" y="2403"/>
                      <a:pt x="2762" y="2582"/>
                      <a:pt x="4096" y="2475"/>
                    </a:cubicBezTo>
                    <a:cubicBezTo>
                      <a:pt x="4346" y="2451"/>
                      <a:pt x="4644" y="2403"/>
                      <a:pt x="4608" y="2153"/>
                    </a:cubicBezTo>
                    <a:cubicBezTo>
                      <a:pt x="4584" y="1984"/>
                      <a:pt x="4440" y="1951"/>
                      <a:pt x="4173" y="1951"/>
                    </a:cubicBezTo>
                    <a:cubicBezTo>
                      <a:pt x="4045" y="1951"/>
                      <a:pt x="3888" y="1959"/>
                      <a:pt x="3703" y="1963"/>
                    </a:cubicBezTo>
                    <a:cubicBezTo>
                      <a:pt x="3642" y="1963"/>
                      <a:pt x="3581" y="1989"/>
                      <a:pt x="3512" y="1989"/>
                    </a:cubicBezTo>
                    <a:cubicBezTo>
                      <a:pt x="3500" y="1989"/>
                      <a:pt x="3489" y="1988"/>
                      <a:pt x="3477" y="1986"/>
                    </a:cubicBezTo>
                    <a:cubicBezTo>
                      <a:pt x="3366" y="1986"/>
                      <a:pt x="3255" y="2008"/>
                      <a:pt x="3147" y="2008"/>
                    </a:cubicBezTo>
                    <a:cubicBezTo>
                      <a:pt x="3093" y="2008"/>
                      <a:pt x="3040" y="2002"/>
                      <a:pt x="2989" y="1986"/>
                    </a:cubicBezTo>
                    <a:cubicBezTo>
                      <a:pt x="3001" y="1772"/>
                      <a:pt x="3191" y="1701"/>
                      <a:pt x="3286" y="1570"/>
                    </a:cubicBezTo>
                    <a:cubicBezTo>
                      <a:pt x="3441" y="1343"/>
                      <a:pt x="3667" y="1272"/>
                      <a:pt x="3667" y="974"/>
                    </a:cubicBezTo>
                    <a:cubicBezTo>
                      <a:pt x="3667" y="863"/>
                      <a:pt x="3584" y="783"/>
                      <a:pt x="3476" y="783"/>
                    </a:cubicBezTo>
                    <a:cubicBezTo>
                      <a:pt x="3468" y="783"/>
                      <a:pt x="3461" y="783"/>
                      <a:pt x="3453" y="784"/>
                    </a:cubicBezTo>
                    <a:cubicBezTo>
                      <a:pt x="3041" y="866"/>
                      <a:pt x="2784" y="1357"/>
                      <a:pt x="2633" y="1357"/>
                    </a:cubicBezTo>
                    <a:cubicBezTo>
                      <a:pt x="2588" y="1357"/>
                      <a:pt x="2552" y="1313"/>
                      <a:pt x="2524" y="1201"/>
                    </a:cubicBezTo>
                    <a:cubicBezTo>
                      <a:pt x="2370" y="546"/>
                      <a:pt x="2358" y="391"/>
                      <a:pt x="2239" y="141"/>
                    </a:cubicBezTo>
                    <a:cubicBezTo>
                      <a:pt x="2200" y="44"/>
                      <a:pt x="2116" y="0"/>
                      <a:pt x="20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84286" y="1709254"/>
                <a:ext cx="180921" cy="190174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905" extrusionOk="0">
                    <a:moveTo>
                      <a:pt x="1535" y="0"/>
                    </a:moveTo>
                    <a:cubicBezTo>
                      <a:pt x="1517" y="0"/>
                      <a:pt x="1497" y="3"/>
                      <a:pt x="1477" y="10"/>
                    </a:cubicBezTo>
                    <a:cubicBezTo>
                      <a:pt x="1298" y="58"/>
                      <a:pt x="1346" y="284"/>
                      <a:pt x="1381" y="498"/>
                    </a:cubicBezTo>
                    <a:cubicBezTo>
                      <a:pt x="1497" y="1006"/>
                      <a:pt x="1585" y="1246"/>
                      <a:pt x="1514" y="1246"/>
                    </a:cubicBezTo>
                    <a:cubicBezTo>
                      <a:pt x="1454" y="1246"/>
                      <a:pt x="1278" y="1071"/>
                      <a:pt x="905" y="737"/>
                    </a:cubicBezTo>
                    <a:cubicBezTo>
                      <a:pt x="802" y="644"/>
                      <a:pt x="702" y="604"/>
                      <a:pt x="623" y="604"/>
                    </a:cubicBezTo>
                    <a:cubicBezTo>
                      <a:pt x="428" y="604"/>
                      <a:pt x="360" y="848"/>
                      <a:pt x="691" y="1153"/>
                    </a:cubicBezTo>
                    <a:cubicBezTo>
                      <a:pt x="1184" y="1612"/>
                      <a:pt x="1300" y="1699"/>
                      <a:pt x="961" y="1699"/>
                    </a:cubicBezTo>
                    <a:cubicBezTo>
                      <a:pt x="834" y="1699"/>
                      <a:pt x="642" y="1687"/>
                      <a:pt x="381" y="1677"/>
                    </a:cubicBezTo>
                    <a:cubicBezTo>
                      <a:pt x="357" y="1677"/>
                      <a:pt x="322" y="1674"/>
                      <a:pt x="281" y="1674"/>
                    </a:cubicBezTo>
                    <a:cubicBezTo>
                      <a:pt x="161" y="1674"/>
                      <a:pt x="0" y="1701"/>
                      <a:pt x="0" y="1915"/>
                    </a:cubicBezTo>
                    <a:cubicBezTo>
                      <a:pt x="0" y="2011"/>
                      <a:pt x="83" y="2106"/>
                      <a:pt x="191" y="2106"/>
                    </a:cubicBezTo>
                    <a:cubicBezTo>
                      <a:pt x="1119" y="2153"/>
                      <a:pt x="1393" y="2082"/>
                      <a:pt x="1119" y="2320"/>
                    </a:cubicBezTo>
                    <a:lnTo>
                      <a:pt x="1119" y="2332"/>
                    </a:lnTo>
                    <a:cubicBezTo>
                      <a:pt x="798" y="2570"/>
                      <a:pt x="357" y="2856"/>
                      <a:pt x="560" y="3082"/>
                    </a:cubicBezTo>
                    <a:cubicBezTo>
                      <a:pt x="607" y="3138"/>
                      <a:pt x="656" y="3160"/>
                      <a:pt x="707" y="3160"/>
                    </a:cubicBezTo>
                    <a:cubicBezTo>
                      <a:pt x="810" y="3160"/>
                      <a:pt x="921" y="3070"/>
                      <a:pt x="1048" y="2975"/>
                    </a:cubicBezTo>
                    <a:cubicBezTo>
                      <a:pt x="1149" y="2897"/>
                      <a:pt x="1396" y="2650"/>
                      <a:pt x="1465" y="2650"/>
                    </a:cubicBezTo>
                    <a:cubicBezTo>
                      <a:pt x="1470" y="2650"/>
                      <a:pt x="1474" y="2651"/>
                      <a:pt x="1477" y="2653"/>
                    </a:cubicBezTo>
                    <a:cubicBezTo>
                      <a:pt x="1536" y="2689"/>
                      <a:pt x="1500" y="2725"/>
                      <a:pt x="1393" y="3439"/>
                    </a:cubicBezTo>
                    <a:cubicBezTo>
                      <a:pt x="1357" y="3654"/>
                      <a:pt x="1322" y="3892"/>
                      <a:pt x="1536" y="3904"/>
                    </a:cubicBezTo>
                    <a:cubicBezTo>
                      <a:pt x="1548" y="3904"/>
                      <a:pt x="1560" y="3904"/>
                      <a:pt x="1571" y="3904"/>
                    </a:cubicBezTo>
                    <a:cubicBezTo>
                      <a:pt x="1818" y="3904"/>
                      <a:pt x="1783" y="3758"/>
                      <a:pt x="1988" y="2642"/>
                    </a:cubicBezTo>
                    <a:cubicBezTo>
                      <a:pt x="2004" y="2555"/>
                      <a:pt x="2032" y="2520"/>
                      <a:pt x="2072" y="2520"/>
                    </a:cubicBezTo>
                    <a:cubicBezTo>
                      <a:pt x="2159" y="2520"/>
                      <a:pt x="2301" y="2685"/>
                      <a:pt x="2489" y="2856"/>
                    </a:cubicBezTo>
                    <a:cubicBezTo>
                      <a:pt x="2580" y="2947"/>
                      <a:pt x="2720" y="3029"/>
                      <a:pt x="2838" y="3029"/>
                    </a:cubicBezTo>
                    <a:cubicBezTo>
                      <a:pt x="2903" y="3029"/>
                      <a:pt x="2962" y="3003"/>
                      <a:pt x="3001" y="2939"/>
                    </a:cubicBezTo>
                    <a:cubicBezTo>
                      <a:pt x="3096" y="2796"/>
                      <a:pt x="2977" y="2689"/>
                      <a:pt x="2858" y="2570"/>
                    </a:cubicBezTo>
                    <a:cubicBezTo>
                      <a:pt x="2215" y="1939"/>
                      <a:pt x="2179" y="2082"/>
                      <a:pt x="3262" y="1963"/>
                    </a:cubicBezTo>
                    <a:cubicBezTo>
                      <a:pt x="3465" y="1939"/>
                      <a:pt x="3715" y="1903"/>
                      <a:pt x="3667" y="1689"/>
                    </a:cubicBezTo>
                    <a:cubicBezTo>
                      <a:pt x="3646" y="1565"/>
                      <a:pt x="3505" y="1528"/>
                      <a:pt x="3321" y="1528"/>
                    </a:cubicBezTo>
                    <a:cubicBezTo>
                      <a:pt x="3063" y="1528"/>
                      <a:pt x="2718" y="1600"/>
                      <a:pt x="2494" y="1600"/>
                    </a:cubicBezTo>
                    <a:cubicBezTo>
                      <a:pt x="2435" y="1600"/>
                      <a:pt x="2384" y="1595"/>
                      <a:pt x="2346" y="1582"/>
                    </a:cubicBezTo>
                    <a:cubicBezTo>
                      <a:pt x="2346" y="1415"/>
                      <a:pt x="2500" y="1356"/>
                      <a:pt x="2584" y="1237"/>
                    </a:cubicBezTo>
                    <a:cubicBezTo>
                      <a:pt x="2703" y="1058"/>
                      <a:pt x="2893" y="987"/>
                      <a:pt x="2881" y="748"/>
                    </a:cubicBezTo>
                    <a:cubicBezTo>
                      <a:pt x="2876" y="647"/>
                      <a:pt x="2820" y="606"/>
                      <a:pt x="2743" y="606"/>
                    </a:cubicBezTo>
                    <a:cubicBezTo>
                      <a:pt x="2638" y="606"/>
                      <a:pt x="2496" y="681"/>
                      <a:pt x="2393" y="784"/>
                    </a:cubicBezTo>
                    <a:cubicBezTo>
                      <a:pt x="2199" y="978"/>
                      <a:pt x="2107" y="1091"/>
                      <a:pt x="2048" y="1091"/>
                    </a:cubicBezTo>
                    <a:cubicBezTo>
                      <a:pt x="1964" y="1091"/>
                      <a:pt x="1944" y="871"/>
                      <a:pt x="1798" y="344"/>
                    </a:cubicBezTo>
                    <a:cubicBezTo>
                      <a:pt x="1745" y="186"/>
                      <a:pt x="1674" y="0"/>
                      <a:pt x="1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549831" y="1351962"/>
                <a:ext cx="189638" cy="18832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67" extrusionOk="0">
                    <a:moveTo>
                      <a:pt x="1905" y="1"/>
                    </a:moveTo>
                    <a:cubicBezTo>
                      <a:pt x="1771" y="1"/>
                      <a:pt x="1642" y="175"/>
                      <a:pt x="1667" y="561"/>
                    </a:cubicBezTo>
                    <a:cubicBezTo>
                      <a:pt x="1710" y="1112"/>
                      <a:pt x="1737" y="1352"/>
                      <a:pt x="1648" y="1352"/>
                    </a:cubicBezTo>
                    <a:cubicBezTo>
                      <a:pt x="1564" y="1352"/>
                      <a:pt x="1376" y="1139"/>
                      <a:pt x="1000" y="775"/>
                    </a:cubicBezTo>
                    <a:cubicBezTo>
                      <a:pt x="953" y="716"/>
                      <a:pt x="905" y="668"/>
                      <a:pt x="846" y="620"/>
                    </a:cubicBezTo>
                    <a:cubicBezTo>
                      <a:pt x="800" y="586"/>
                      <a:pt x="750" y="572"/>
                      <a:pt x="702" y="572"/>
                    </a:cubicBezTo>
                    <a:cubicBezTo>
                      <a:pt x="515" y="572"/>
                      <a:pt x="353" y="797"/>
                      <a:pt x="524" y="977"/>
                    </a:cubicBezTo>
                    <a:cubicBezTo>
                      <a:pt x="1250" y="1739"/>
                      <a:pt x="1548" y="1882"/>
                      <a:pt x="1119" y="1882"/>
                    </a:cubicBezTo>
                    <a:cubicBezTo>
                      <a:pt x="908" y="1860"/>
                      <a:pt x="710" y="1839"/>
                      <a:pt x="536" y="1839"/>
                    </a:cubicBezTo>
                    <a:cubicBezTo>
                      <a:pt x="426" y="1839"/>
                      <a:pt x="326" y="1847"/>
                      <a:pt x="238" y="1870"/>
                    </a:cubicBezTo>
                    <a:cubicBezTo>
                      <a:pt x="12" y="1930"/>
                      <a:pt x="0" y="2251"/>
                      <a:pt x="226" y="2323"/>
                    </a:cubicBezTo>
                    <a:cubicBezTo>
                      <a:pt x="572" y="2406"/>
                      <a:pt x="1143" y="2347"/>
                      <a:pt x="1167" y="2442"/>
                    </a:cubicBezTo>
                    <a:cubicBezTo>
                      <a:pt x="1203" y="2525"/>
                      <a:pt x="1084" y="2573"/>
                      <a:pt x="1024" y="2621"/>
                    </a:cubicBezTo>
                    <a:cubicBezTo>
                      <a:pt x="667" y="2894"/>
                      <a:pt x="429" y="3037"/>
                      <a:pt x="238" y="3263"/>
                    </a:cubicBezTo>
                    <a:cubicBezTo>
                      <a:pt x="114" y="3409"/>
                      <a:pt x="279" y="3636"/>
                      <a:pt x="442" y="3636"/>
                    </a:cubicBezTo>
                    <a:cubicBezTo>
                      <a:pt x="466" y="3636"/>
                      <a:pt x="489" y="3631"/>
                      <a:pt x="512" y="3621"/>
                    </a:cubicBezTo>
                    <a:cubicBezTo>
                      <a:pt x="703" y="3525"/>
                      <a:pt x="834" y="3394"/>
                      <a:pt x="1608" y="2811"/>
                    </a:cubicBezTo>
                    <a:cubicBezTo>
                      <a:pt x="1656" y="2774"/>
                      <a:pt x="1694" y="2757"/>
                      <a:pt x="1725" y="2757"/>
                    </a:cubicBezTo>
                    <a:cubicBezTo>
                      <a:pt x="1850" y="2757"/>
                      <a:pt x="1838" y="3047"/>
                      <a:pt x="1858" y="3383"/>
                    </a:cubicBezTo>
                    <a:cubicBezTo>
                      <a:pt x="1879" y="3600"/>
                      <a:pt x="1980" y="3866"/>
                      <a:pt x="2170" y="3866"/>
                    </a:cubicBezTo>
                    <a:cubicBezTo>
                      <a:pt x="2188" y="3866"/>
                      <a:pt x="2207" y="3864"/>
                      <a:pt x="2227" y="3859"/>
                    </a:cubicBezTo>
                    <a:cubicBezTo>
                      <a:pt x="2417" y="3823"/>
                      <a:pt x="2405" y="3633"/>
                      <a:pt x="2393" y="3430"/>
                    </a:cubicBezTo>
                    <a:cubicBezTo>
                      <a:pt x="2369" y="2903"/>
                      <a:pt x="2319" y="2669"/>
                      <a:pt x="2413" y="2669"/>
                    </a:cubicBezTo>
                    <a:cubicBezTo>
                      <a:pt x="2502" y="2669"/>
                      <a:pt x="2718" y="2876"/>
                      <a:pt x="3203" y="3240"/>
                    </a:cubicBezTo>
                    <a:cubicBezTo>
                      <a:pt x="3328" y="3333"/>
                      <a:pt x="3473" y="3432"/>
                      <a:pt x="3595" y="3432"/>
                    </a:cubicBezTo>
                    <a:cubicBezTo>
                      <a:pt x="3660" y="3432"/>
                      <a:pt x="3717" y="3405"/>
                      <a:pt x="3763" y="3335"/>
                    </a:cubicBezTo>
                    <a:cubicBezTo>
                      <a:pt x="3882" y="3132"/>
                      <a:pt x="3632" y="2966"/>
                      <a:pt x="3239" y="2644"/>
                    </a:cubicBezTo>
                    <a:cubicBezTo>
                      <a:pt x="3191" y="2597"/>
                      <a:pt x="3120" y="2573"/>
                      <a:pt x="3072" y="2525"/>
                    </a:cubicBezTo>
                    <a:cubicBezTo>
                      <a:pt x="2953" y="2418"/>
                      <a:pt x="2810" y="2359"/>
                      <a:pt x="2727" y="2216"/>
                    </a:cubicBezTo>
                    <a:cubicBezTo>
                      <a:pt x="2858" y="2073"/>
                      <a:pt x="3036" y="2144"/>
                      <a:pt x="3191" y="2109"/>
                    </a:cubicBezTo>
                    <a:cubicBezTo>
                      <a:pt x="3441" y="2049"/>
                      <a:pt x="3644" y="2132"/>
                      <a:pt x="3822" y="1930"/>
                    </a:cubicBezTo>
                    <a:cubicBezTo>
                      <a:pt x="3894" y="1847"/>
                      <a:pt x="3882" y="1728"/>
                      <a:pt x="3786" y="1668"/>
                    </a:cubicBezTo>
                    <a:cubicBezTo>
                      <a:pt x="3658" y="1595"/>
                      <a:pt x="3510" y="1577"/>
                      <a:pt x="3370" y="1577"/>
                    </a:cubicBezTo>
                    <a:cubicBezTo>
                      <a:pt x="3227" y="1577"/>
                      <a:pt x="3092" y="1596"/>
                      <a:pt x="2995" y="1596"/>
                    </a:cubicBezTo>
                    <a:cubicBezTo>
                      <a:pt x="2861" y="1596"/>
                      <a:pt x="2800" y="1559"/>
                      <a:pt x="2893" y="1382"/>
                    </a:cubicBezTo>
                    <a:cubicBezTo>
                      <a:pt x="3227" y="739"/>
                      <a:pt x="3501" y="346"/>
                      <a:pt x="3227" y="215"/>
                    </a:cubicBezTo>
                    <a:cubicBezTo>
                      <a:pt x="3194" y="200"/>
                      <a:pt x="3163" y="193"/>
                      <a:pt x="3134" y="193"/>
                    </a:cubicBezTo>
                    <a:cubicBezTo>
                      <a:pt x="2982" y="193"/>
                      <a:pt x="2872" y="381"/>
                      <a:pt x="2762" y="561"/>
                    </a:cubicBezTo>
                    <a:cubicBezTo>
                      <a:pt x="2486" y="1031"/>
                      <a:pt x="2367" y="1298"/>
                      <a:pt x="2302" y="1298"/>
                    </a:cubicBezTo>
                    <a:cubicBezTo>
                      <a:pt x="2236" y="1298"/>
                      <a:pt x="2227" y="1016"/>
                      <a:pt x="2167" y="382"/>
                    </a:cubicBezTo>
                    <a:cubicBezTo>
                      <a:pt x="2145" y="137"/>
                      <a:pt x="2023" y="1"/>
                      <a:pt x="19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3"/>
            <p:cNvGrpSpPr/>
            <p:nvPr/>
          </p:nvGrpSpPr>
          <p:grpSpPr>
            <a:xfrm>
              <a:off x="8035661" y="364915"/>
              <a:ext cx="655042" cy="619361"/>
              <a:chOff x="5266459" y="1449600"/>
              <a:chExt cx="589172" cy="55707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5269917" y="1454859"/>
                <a:ext cx="585715" cy="509694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10466" extrusionOk="0">
                    <a:moveTo>
                      <a:pt x="3616" y="0"/>
                    </a:moveTo>
                    <a:cubicBezTo>
                      <a:pt x="1827" y="0"/>
                      <a:pt x="207" y="338"/>
                      <a:pt x="84" y="734"/>
                    </a:cubicBezTo>
                    <a:cubicBezTo>
                      <a:pt x="13" y="924"/>
                      <a:pt x="298" y="1472"/>
                      <a:pt x="334" y="1686"/>
                    </a:cubicBezTo>
                    <a:cubicBezTo>
                      <a:pt x="918" y="4258"/>
                      <a:pt x="1" y="6508"/>
                      <a:pt x="1239" y="8628"/>
                    </a:cubicBezTo>
                    <a:cubicBezTo>
                      <a:pt x="1932" y="9798"/>
                      <a:pt x="3302" y="10466"/>
                      <a:pt x="4621" y="10466"/>
                    </a:cubicBezTo>
                    <a:cubicBezTo>
                      <a:pt x="5838" y="10466"/>
                      <a:pt x="7013" y="9896"/>
                      <a:pt x="7573" y="8628"/>
                    </a:cubicBezTo>
                    <a:cubicBezTo>
                      <a:pt x="7597" y="8568"/>
                      <a:pt x="7879" y="7709"/>
                      <a:pt x="7836" y="7699"/>
                    </a:cubicBezTo>
                    <a:lnTo>
                      <a:pt x="7836" y="7699"/>
                    </a:lnTo>
                    <a:cubicBezTo>
                      <a:pt x="8039" y="7721"/>
                      <a:pt x="8236" y="7736"/>
                      <a:pt x="8429" y="7736"/>
                    </a:cubicBezTo>
                    <a:cubicBezTo>
                      <a:pt x="8961" y="7736"/>
                      <a:pt x="9456" y="7625"/>
                      <a:pt x="9919" y="7258"/>
                    </a:cubicBezTo>
                    <a:cubicBezTo>
                      <a:pt x="12026" y="5568"/>
                      <a:pt x="10907" y="984"/>
                      <a:pt x="5513" y="138"/>
                    </a:cubicBezTo>
                    <a:cubicBezTo>
                      <a:pt x="4899" y="42"/>
                      <a:pt x="4247" y="0"/>
                      <a:pt x="3616" y="0"/>
                    </a:cubicBezTo>
                    <a:close/>
                  </a:path>
                </a:pathLst>
              </a:custGeom>
              <a:solidFill>
                <a:srgbClr val="F1C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5327915" y="1775726"/>
                <a:ext cx="247250" cy="44707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918" extrusionOk="0">
                    <a:moveTo>
                      <a:pt x="4917" y="0"/>
                    </a:moveTo>
                    <a:cubicBezTo>
                      <a:pt x="4909" y="0"/>
                      <a:pt x="4902" y="1"/>
                      <a:pt x="4894" y="3"/>
                    </a:cubicBezTo>
                    <a:cubicBezTo>
                      <a:pt x="4120" y="205"/>
                      <a:pt x="3322" y="360"/>
                      <a:pt x="2525" y="455"/>
                    </a:cubicBezTo>
                    <a:cubicBezTo>
                      <a:pt x="2048" y="508"/>
                      <a:pt x="1654" y="525"/>
                      <a:pt x="1330" y="525"/>
                    </a:cubicBezTo>
                    <a:cubicBezTo>
                      <a:pt x="740" y="525"/>
                      <a:pt x="385" y="468"/>
                      <a:pt x="193" y="468"/>
                    </a:cubicBezTo>
                    <a:cubicBezTo>
                      <a:pt x="87" y="468"/>
                      <a:pt x="31" y="485"/>
                      <a:pt x="12" y="538"/>
                    </a:cubicBezTo>
                    <a:cubicBezTo>
                      <a:pt x="0" y="586"/>
                      <a:pt x="24" y="646"/>
                      <a:pt x="84" y="669"/>
                    </a:cubicBezTo>
                    <a:cubicBezTo>
                      <a:pt x="625" y="839"/>
                      <a:pt x="1218" y="918"/>
                      <a:pt x="1822" y="918"/>
                    </a:cubicBezTo>
                    <a:cubicBezTo>
                      <a:pt x="2916" y="918"/>
                      <a:pt x="4044" y="658"/>
                      <a:pt x="4965" y="205"/>
                    </a:cubicBezTo>
                    <a:cubicBezTo>
                      <a:pt x="5077" y="149"/>
                      <a:pt x="5021" y="0"/>
                      <a:pt x="4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5308777" y="1693963"/>
                <a:ext cx="212478" cy="40762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37" extrusionOk="0">
                    <a:moveTo>
                      <a:pt x="4214" y="0"/>
                    </a:moveTo>
                    <a:cubicBezTo>
                      <a:pt x="4207" y="0"/>
                      <a:pt x="4199" y="1"/>
                      <a:pt x="4191" y="3"/>
                    </a:cubicBezTo>
                    <a:cubicBezTo>
                      <a:pt x="2151" y="452"/>
                      <a:pt x="1091" y="488"/>
                      <a:pt x="549" y="488"/>
                    </a:cubicBezTo>
                    <a:cubicBezTo>
                      <a:pt x="447" y="488"/>
                      <a:pt x="363" y="487"/>
                      <a:pt x="295" y="487"/>
                    </a:cubicBezTo>
                    <a:cubicBezTo>
                      <a:pt x="102" y="487"/>
                      <a:pt x="31" y="497"/>
                      <a:pt x="12" y="574"/>
                    </a:cubicBezTo>
                    <a:cubicBezTo>
                      <a:pt x="0" y="634"/>
                      <a:pt x="36" y="681"/>
                      <a:pt x="96" y="693"/>
                    </a:cubicBezTo>
                    <a:cubicBezTo>
                      <a:pt x="548" y="789"/>
                      <a:pt x="1006" y="837"/>
                      <a:pt x="1463" y="837"/>
                    </a:cubicBezTo>
                    <a:cubicBezTo>
                      <a:pt x="2426" y="837"/>
                      <a:pt x="3383" y="625"/>
                      <a:pt x="4263" y="205"/>
                    </a:cubicBezTo>
                    <a:cubicBezTo>
                      <a:pt x="4363" y="150"/>
                      <a:pt x="4318" y="0"/>
                      <a:pt x="4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624968" y="1535356"/>
                <a:ext cx="38717" cy="191829"/>
              </a:xfrm>
              <a:custGeom>
                <a:avLst/>
                <a:gdLst/>
                <a:ahLst/>
                <a:cxnLst/>
                <a:rect l="l" t="t" r="r" b="b"/>
                <a:pathLst>
                  <a:path w="795" h="3939" extrusionOk="0">
                    <a:moveTo>
                      <a:pt x="364" y="1"/>
                    </a:moveTo>
                    <a:cubicBezTo>
                      <a:pt x="312" y="1"/>
                      <a:pt x="258" y="37"/>
                      <a:pt x="258" y="105"/>
                    </a:cubicBezTo>
                    <a:cubicBezTo>
                      <a:pt x="270" y="1914"/>
                      <a:pt x="235" y="2200"/>
                      <a:pt x="8" y="3819"/>
                    </a:cubicBezTo>
                    <a:cubicBezTo>
                      <a:pt x="1" y="3892"/>
                      <a:pt x="61" y="3939"/>
                      <a:pt x="119" y="3939"/>
                    </a:cubicBezTo>
                    <a:cubicBezTo>
                      <a:pt x="156" y="3939"/>
                      <a:pt x="192" y="3920"/>
                      <a:pt x="211" y="3879"/>
                    </a:cubicBezTo>
                    <a:cubicBezTo>
                      <a:pt x="711" y="2664"/>
                      <a:pt x="794" y="1331"/>
                      <a:pt x="461" y="69"/>
                    </a:cubicBezTo>
                    <a:cubicBezTo>
                      <a:pt x="445" y="22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5403298" y="1852083"/>
                <a:ext cx="177511" cy="5021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031" extrusionOk="0">
                    <a:moveTo>
                      <a:pt x="3488" y="1"/>
                    </a:moveTo>
                    <a:cubicBezTo>
                      <a:pt x="3477" y="1"/>
                      <a:pt x="3465" y="3"/>
                      <a:pt x="3453" y="6"/>
                    </a:cubicBezTo>
                    <a:cubicBezTo>
                      <a:pt x="512" y="947"/>
                      <a:pt x="48" y="637"/>
                      <a:pt x="12" y="863"/>
                    </a:cubicBezTo>
                    <a:cubicBezTo>
                      <a:pt x="0" y="923"/>
                      <a:pt x="36" y="971"/>
                      <a:pt x="95" y="983"/>
                    </a:cubicBezTo>
                    <a:cubicBezTo>
                      <a:pt x="325" y="1014"/>
                      <a:pt x="555" y="1030"/>
                      <a:pt x="784" y="1030"/>
                    </a:cubicBezTo>
                    <a:cubicBezTo>
                      <a:pt x="1758" y="1030"/>
                      <a:pt x="2720" y="746"/>
                      <a:pt x="3548" y="197"/>
                    </a:cubicBezTo>
                    <a:cubicBezTo>
                      <a:pt x="3645" y="132"/>
                      <a:pt x="3587" y="1"/>
                      <a:pt x="34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700741" y="1615804"/>
                <a:ext cx="55713" cy="16455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379" extrusionOk="0">
                    <a:moveTo>
                      <a:pt x="740" y="0"/>
                    </a:moveTo>
                    <a:cubicBezTo>
                      <a:pt x="530" y="0"/>
                      <a:pt x="735" y="389"/>
                      <a:pt x="512" y="1691"/>
                    </a:cubicBezTo>
                    <a:cubicBezTo>
                      <a:pt x="298" y="2977"/>
                      <a:pt x="0" y="3251"/>
                      <a:pt x="143" y="3358"/>
                    </a:cubicBezTo>
                    <a:cubicBezTo>
                      <a:pt x="162" y="3372"/>
                      <a:pt x="184" y="3379"/>
                      <a:pt x="207" y="3379"/>
                    </a:cubicBezTo>
                    <a:cubicBezTo>
                      <a:pt x="241" y="3379"/>
                      <a:pt x="276" y="3363"/>
                      <a:pt x="298" y="3334"/>
                    </a:cubicBezTo>
                    <a:cubicBezTo>
                      <a:pt x="941" y="2382"/>
                      <a:pt x="1143" y="1179"/>
                      <a:pt x="834" y="60"/>
                    </a:cubicBezTo>
                    <a:cubicBezTo>
                      <a:pt x="822" y="24"/>
                      <a:pt x="786" y="0"/>
                      <a:pt x="750" y="0"/>
                    </a:cubicBezTo>
                    <a:cubicBezTo>
                      <a:pt x="747" y="0"/>
                      <a:pt x="744" y="0"/>
                      <a:pt x="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5521584" y="1485782"/>
                <a:ext cx="37158" cy="1644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376" extrusionOk="0">
                    <a:moveTo>
                      <a:pt x="156" y="0"/>
                    </a:moveTo>
                    <a:cubicBezTo>
                      <a:pt x="148" y="0"/>
                      <a:pt x="139" y="1"/>
                      <a:pt x="131" y="3"/>
                    </a:cubicBezTo>
                    <a:cubicBezTo>
                      <a:pt x="0" y="15"/>
                      <a:pt x="48" y="99"/>
                      <a:pt x="167" y="908"/>
                    </a:cubicBezTo>
                    <a:cubicBezTo>
                      <a:pt x="476" y="3075"/>
                      <a:pt x="322" y="3325"/>
                      <a:pt x="500" y="3373"/>
                    </a:cubicBezTo>
                    <a:cubicBezTo>
                      <a:pt x="508" y="3374"/>
                      <a:pt x="515" y="3375"/>
                      <a:pt x="523" y="3375"/>
                    </a:cubicBezTo>
                    <a:cubicBezTo>
                      <a:pt x="572" y="3375"/>
                      <a:pt x="610" y="3341"/>
                      <a:pt x="631" y="3290"/>
                    </a:cubicBezTo>
                    <a:cubicBezTo>
                      <a:pt x="738" y="2742"/>
                      <a:pt x="762" y="2194"/>
                      <a:pt x="691" y="1635"/>
                    </a:cubicBezTo>
                    <a:cubicBezTo>
                      <a:pt x="631" y="1087"/>
                      <a:pt x="488" y="551"/>
                      <a:pt x="250" y="51"/>
                    </a:cubicBezTo>
                    <a:cubicBezTo>
                      <a:pt x="231" y="22"/>
                      <a:pt x="195" y="0"/>
                      <a:pt x="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414888" y="1475848"/>
                <a:ext cx="46996" cy="1087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234" extrusionOk="0">
                    <a:moveTo>
                      <a:pt x="114" y="0"/>
                    </a:moveTo>
                    <a:cubicBezTo>
                      <a:pt x="104" y="0"/>
                      <a:pt x="93" y="2"/>
                      <a:pt x="84" y="5"/>
                    </a:cubicBezTo>
                    <a:cubicBezTo>
                      <a:pt x="36" y="17"/>
                      <a:pt x="0" y="77"/>
                      <a:pt x="24" y="136"/>
                    </a:cubicBezTo>
                    <a:cubicBezTo>
                      <a:pt x="548" y="1684"/>
                      <a:pt x="286" y="839"/>
                      <a:pt x="596" y="2148"/>
                    </a:cubicBezTo>
                    <a:cubicBezTo>
                      <a:pt x="596" y="2147"/>
                      <a:pt x="596" y="2147"/>
                      <a:pt x="596" y="2147"/>
                    </a:cubicBezTo>
                    <a:cubicBezTo>
                      <a:pt x="598" y="2147"/>
                      <a:pt x="613" y="2210"/>
                      <a:pt x="679" y="2232"/>
                    </a:cubicBezTo>
                    <a:cubicBezTo>
                      <a:pt x="687" y="2233"/>
                      <a:pt x="694" y="2234"/>
                      <a:pt x="702" y="2234"/>
                    </a:cubicBezTo>
                    <a:cubicBezTo>
                      <a:pt x="753" y="2234"/>
                      <a:pt x="800" y="2200"/>
                      <a:pt x="810" y="2148"/>
                    </a:cubicBezTo>
                    <a:cubicBezTo>
                      <a:pt x="965" y="1386"/>
                      <a:pt x="739" y="588"/>
                      <a:pt x="191" y="29"/>
                    </a:cubicBezTo>
                    <a:cubicBezTo>
                      <a:pt x="173" y="11"/>
                      <a:pt x="143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311699" y="1622183"/>
                <a:ext cx="109039" cy="27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72" extrusionOk="0">
                    <a:moveTo>
                      <a:pt x="2072" y="0"/>
                    </a:moveTo>
                    <a:cubicBezTo>
                      <a:pt x="2084" y="0"/>
                      <a:pt x="238" y="227"/>
                      <a:pt x="95" y="262"/>
                    </a:cubicBezTo>
                    <a:cubicBezTo>
                      <a:pt x="60" y="262"/>
                      <a:pt x="24" y="298"/>
                      <a:pt x="12" y="322"/>
                    </a:cubicBezTo>
                    <a:cubicBezTo>
                      <a:pt x="0" y="381"/>
                      <a:pt x="24" y="441"/>
                      <a:pt x="83" y="465"/>
                    </a:cubicBezTo>
                    <a:cubicBezTo>
                      <a:pt x="326" y="536"/>
                      <a:pt x="576" y="572"/>
                      <a:pt x="826" y="572"/>
                    </a:cubicBezTo>
                    <a:cubicBezTo>
                      <a:pt x="1285" y="572"/>
                      <a:pt x="1742" y="450"/>
                      <a:pt x="2143" y="203"/>
                    </a:cubicBezTo>
                    <a:cubicBezTo>
                      <a:pt x="2238" y="143"/>
                      <a:pt x="2179" y="0"/>
                      <a:pt x="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266459" y="1449600"/>
                <a:ext cx="550894" cy="55707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1439" extrusionOk="0">
                    <a:moveTo>
                      <a:pt x="3691" y="211"/>
                    </a:moveTo>
                    <a:cubicBezTo>
                      <a:pt x="4322" y="211"/>
                      <a:pt x="4941" y="246"/>
                      <a:pt x="5561" y="342"/>
                    </a:cubicBezTo>
                    <a:cubicBezTo>
                      <a:pt x="7668" y="675"/>
                      <a:pt x="10133" y="1866"/>
                      <a:pt x="10752" y="4211"/>
                    </a:cubicBezTo>
                    <a:cubicBezTo>
                      <a:pt x="11073" y="5438"/>
                      <a:pt x="10752" y="6604"/>
                      <a:pt x="9918" y="7271"/>
                    </a:cubicBezTo>
                    <a:lnTo>
                      <a:pt x="9930" y="7271"/>
                    </a:lnTo>
                    <a:cubicBezTo>
                      <a:pt x="9481" y="7634"/>
                      <a:pt x="8988" y="7734"/>
                      <a:pt x="8496" y="7734"/>
                    </a:cubicBezTo>
                    <a:cubicBezTo>
                      <a:pt x="8310" y="7734"/>
                      <a:pt x="8125" y="7719"/>
                      <a:pt x="7942" y="7700"/>
                    </a:cubicBezTo>
                    <a:cubicBezTo>
                      <a:pt x="7358" y="6842"/>
                      <a:pt x="6715" y="6033"/>
                      <a:pt x="6001" y="5283"/>
                    </a:cubicBezTo>
                    <a:cubicBezTo>
                      <a:pt x="4822" y="4021"/>
                      <a:pt x="2632" y="2306"/>
                      <a:pt x="1084" y="1258"/>
                    </a:cubicBezTo>
                    <a:cubicBezTo>
                      <a:pt x="1057" y="1237"/>
                      <a:pt x="1031" y="1228"/>
                      <a:pt x="1007" y="1228"/>
                    </a:cubicBezTo>
                    <a:cubicBezTo>
                      <a:pt x="911" y="1228"/>
                      <a:pt x="848" y="1370"/>
                      <a:pt x="953" y="1437"/>
                    </a:cubicBezTo>
                    <a:cubicBezTo>
                      <a:pt x="2501" y="2473"/>
                      <a:pt x="4679" y="4187"/>
                      <a:pt x="5846" y="5426"/>
                    </a:cubicBezTo>
                    <a:cubicBezTo>
                      <a:pt x="6561" y="6188"/>
                      <a:pt x="7216" y="7009"/>
                      <a:pt x="7799" y="7878"/>
                    </a:cubicBezTo>
                    <a:cubicBezTo>
                      <a:pt x="7418" y="9569"/>
                      <a:pt x="6311" y="10379"/>
                      <a:pt x="4906" y="10462"/>
                    </a:cubicBezTo>
                    <a:cubicBezTo>
                      <a:pt x="4842" y="10465"/>
                      <a:pt x="4778" y="10467"/>
                      <a:pt x="4714" y="10467"/>
                    </a:cubicBezTo>
                    <a:cubicBezTo>
                      <a:pt x="3383" y="10467"/>
                      <a:pt x="2053" y="9767"/>
                      <a:pt x="1405" y="8676"/>
                    </a:cubicBezTo>
                    <a:cubicBezTo>
                      <a:pt x="691" y="7450"/>
                      <a:pt x="715" y="6164"/>
                      <a:pt x="727" y="4806"/>
                    </a:cubicBezTo>
                    <a:cubicBezTo>
                      <a:pt x="750" y="3830"/>
                      <a:pt x="762" y="2830"/>
                      <a:pt x="512" y="1759"/>
                    </a:cubicBezTo>
                    <a:cubicBezTo>
                      <a:pt x="488" y="1651"/>
                      <a:pt x="453" y="1544"/>
                      <a:pt x="417" y="1449"/>
                    </a:cubicBezTo>
                    <a:cubicBezTo>
                      <a:pt x="346" y="1270"/>
                      <a:pt x="227" y="949"/>
                      <a:pt x="250" y="866"/>
                    </a:cubicBezTo>
                    <a:cubicBezTo>
                      <a:pt x="298" y="723"/>
                      <a:pt x="822" y="461"/>
                      <a:pt x="2060" y="306"/>
                    </a:cubicBezTo>
                    <a:cubicBezTo>
                      <a:pt x="2608" y="235"/>
                      <a:pt x="3144" y="211"/>
                      <a:pt x="3691" y="211"/>
                    </a:cubicBezTo>
                    <a:close/>
                    <a:moveTo>
                      <a:pt x="3671" y="0"/>
                    </a:moveTo>
                    <a:cubicBezTo>
                      <a:pt x="1888" y="0"/>
                      <a:pt x="205" y="326"/>
                      <a:pt x="48" y="806"/>
                    </a:cubicBezTo>
                    <a:cubicBezTo>
                      <a:pt x="0" y="949"/>
                      <a:pt x="84" y="1199"/>
                      <a:pt x="203" y="1532"/>
                    </a:cubicBezTo>
                    <a:cubicBezTo>
                      <a:pt x="238" y="1628"/>
                      <a:pt x="274" y="1723"/>
                      <a:pt x="298" y="1806"/>
                    </a:cubicBezTo>
                    <a:cubicBezTo>
                      <a:pt x="536" y="2854"/>
                      <a:pt x="524" y="3842"/>
                      <a:pt x="512" y="4806"/>
                    </a:cubicBezTo>
                    <a:cubicBezTo>
                      <a:pt x="488" y="6200"/>
                      <a:pt x="477" y="7509"/>
                      <a:pt x="1215" y="8783"/>
                    </a:cubicBezTo>
                    <a:cubicBezTo>
                      <a:pt x="1905" y="9938"/>
                      <a:pt x="3275" y="10688"/>
                      <a:pt x="4691" y="10688"/>
                    </a:cubicBezTo>
                    <a:cubicBezTo>
                      <a:pt x="4763" y="10688"/>
                      <a:pt x="4834" y="10688"/>
                      <a:pt x="4918" y="10676"/>
                    </a:cubicBezTo>
                    <a:cubicBezTo>
                      <a:pt x="6334" y="10593"/>
                      <a:pt x="7501" y="9807"/>
                      <a:pt x="7954" y="8128"/>
                    </a:cubicBezTo>
                    <a:cubicBezTo>
                      <a:pt x="8549" y="9033"/>
                      <a:pt x="9073" y="9986"/>
                      <a:pt x="9525" y="10974"/>
                    </a:cubicBezTo>
                    <a:cubicBezTo>
                      <a:pt x="9621" y="11164"/>
                      <a:pt x="9680" y="11307"/>
                      <a:pt x="9728" y="11391"/>
                    </a:cubicBezTo>
                    <a:cubicBezTo>
                      <a:pt x="9752" y="11426"/>
                      <a:pt x="9787" y="11438"/>
                      <a:pt x="9823" y="11438"/>
                    </a:cubicBezTo>
                    <a:cubicBezTo>
                      <a:pt x="9847" y="11438"/>
                      <a:pt x="9871" y="11438"/>
                      <a:pt x="9883" y="11426"/>
                    </a:cubicBezTo>
                    <a:cubicBezTo>
                      <a:pt x="9930" y="11403"/>
                      <a:pt x="9954" y="11331"/>
                      <a:pt x="9918" y="11283"/>
                    </a:cubicBezTo>
                    <a:cubicBezTo>
                      <a:pt x="9883" y="11200"/>
                      <a:pt x="9811" y="11069"/>
                      <a:pt x="9728" y="10879"/>
                    </a:cubicBezTo>
                    <a:cubicBezTo>
                      <a:pt x="9251" y="9855"/>
                      <a:pt x="8704" y="8867"/>
                      <a:pt x="8085" y="7926"/>
                    </a:cubicBezTo>
                    <a:lnTo>
                      <a:pt x="8085" y="7926"/>
                    </a:lnTo>
                    <a:cubicBezTo>
                      <a:pt x="8231" y="7939"/>
                      <a:pt x="8378" y="7947"/>
                      <a:pt x="8524" y="7947"/>
                    </a:cubicBezTo>
                    <a:cubicBezTo>
                      <a:pt x="9046" y="7947"/>
                      <a:pt x="9566" y="7840"/>
                      <a:pt x="10049" y="7450"/>
                    </a:cubicBezTo>
                    <a:cubicBezTo>
                      <a:pt x="10966" y="6723"/>
                      <a:pt x="11311" y="5461"/>
                      <a:pt x="10966" y="4175"/>
                    </a:cubicBezTo>
                    <a:cubicBezTo>
                      <a:pt x="10680" y="3187"/>
                      <a:pt x="10097" y="2306"/>
                      <a:pt x="9287" y="1675"/>
                    </a:cubicBezTo>
                    <a:cubicBezTo>
                      <a:pt x="8323" y="889"/>
                      <a:pt x="7085" y="365"/>
                      <a:pt x="5596" y="139"/>
                    </a:cubicBezTo>
                    <a:cubicBezTo>
                      <a:pt x="4988" y="44"/>
                      <a:pt x="4323" y="0"/>
                      <a:pt x="3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779975" y="1917238"/>
            <a:ext cx="45894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96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subTitle" idx="1"/>
          </p:nvPr>
        </p:nvSpPr>
        <p:spPr>
          <a:xfrm>
            <a:off x="779975" y="3395638"/>
            <a:ext cx="29697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title" idx="2" hasCustomPrompt="1"/>
          </p:nvPr>
        </p:nvSpPr>
        <p:spPr>
          <a:xfrm>
            <a:off x="779975" y="920163"/>
            <a:ext cx="19929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31"/>
          <p:cNvGrpSpPr/>
          <p:nvPr/>
        </p:nvGrpSpPr>
        <p:grpSpPr>
          <a:xfrm>
            <a:off x="-798534" y="-955081"/>
            <a:ext cx="10582171" cy="7142745"/>
            <a:chOff x="-798534" y="-955081"/>
            <a:chExt cx="10582171" cy="7142745"/>
          </a:xfrm>
        </p:grpSpPr>
        <p:grpSp>
          <p:nvGrpSpPr>
            <p:cNvPr id="1095" name="Google Shape;1095;p31"/>
            <p:cNvGrpSpPr/>
            <p:nvPr/>
          </p:nvGrpSpPr>
          <p:grpSpPr>
            <a:xfrm>
              <a:off x="-798534" y="-955081"/>
              <a:ext cx="10582171" cy="7142745"/>
              <a:chOff x="-798534" y="-955081"/>
              <a:chExt cx="10582171" cy="7142745"/>
            </a:xfrm>
          </p:grpSpPr>
          <p:grpSp>
            <p:nvGrpSpPr>
              <p:cNvPr id="1096" name="Google Shape;1096;p31"/>
              <p:cNvGrpSpPr/>
              <p:nvPr/>
            </p:nvGrpSpPr>
            <p:grpSpPr>
              <a:xfrm rot="-6680859">
                <a:off x="7992123" y="3824214"/>
                <a:ext cx="1148511" cy="2164954"/>
                <a:chOff x="3245251" y="3636813"/>
                <a:chExt cx="624758" cy="1177615"/>
              </a:xfrm>
            </p:grpSpPr>
            <p:sp>
              <p:nvSpPr>
                <p:cNvPr id="1097" name="Google Shape;1097;p31"/>
                <p:cNvSpPr/>
                <p:nvPr/>
              </p:nvSpPr>
              <p:spPr>
                <a:xfrm>
                  <a:off x="3251046" y="4375064"/>
                  <a:ext cx="448040" cy="273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" h="5623" extrusionOk="0">
                      <a:moveTo>
                        <a:pt x="909" y="0"/>
                      </a:moveTo>
                      <a:cubicBezTo>
                        <a:pt x="729" y="0"/>
                        <a:pt x="561" y="93"/>
                        <a:pt x="430" y="332"/>
                      </a:cubicBezTo>
                      <a:cubicBezTo>
                        <a:pt x="1" y="1094"/>
                        <a:pt x="275" y="3189"/>
                        <a:pt x="2061" y="4678"/>
                      </a:cubicBezTo>
                      <a:cubicBezTo>
                        <a:pt x="2839" y="5333"/>
                        <a:pt x="3711" y="5623"/>
                        <a:pt x="4594" y="5623"/>
                      </a:cubicBezTo>
                      <a:cubicBezTo>
                        <a:pt x="5940" y="5623"/>
                        <a:pt x="7312" y="4951"/>
                        <a:pt x="8419" y="3880"/>
                      </a:cubicBezTo>
                      <a:cubicBezTo>
                        <a:pt x="9200" y="3118"/>
                        <a:pt x="9162" y="2451"/>
                        <a:pt x="8245" y="2451"/>
                      </a:cubicBezTo>
                      <a:cubicBezTo>
                        <a:pt x="7470" y="2451"/>
                        <a:pt x="6068" y="2927"/>
                        <a:pt x="4001" y="4225"/>
                      </a:cubicBezTo>
                      <a:cubicBezTo>
                        <a:pt x="3938" y="4264"/>
                        <a:pt x="3897" y="4285"/>
                        <a:pt x="3866" y="4285"/>
                      </a:cubicBezTo>
                      <a:cubicBezTo>
                        <a:pt x="3821" y="4285"/>
                        <a:pt x="3799" y="4241"/>
                        <a:pt x="3763" y="4142"/>
                      </a:cubicBezTo>
                      <a:cubicBezTo>
                        <a:pt x="3489" y="3308"/>
                        <a:pt x="3180" y="2142"/>
                        <a:pt x="2156" y="891"/>
                      </a:cubicBezTo>
                      <a:cubicBezTo>
                        <a:pt x="1908" y="593"/>
                        <a:pt x="1367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1"/>
                <p:cNvSpPr/>
                <p:nvPr/>
              </p:nvSpPr>
              <p:spPr>
                <a:xfrm>
                  <a:off x="3414036" y="4009883"/>
                  <a:ext cx="398415" cy="24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4938" extrusionOk="0">
                      <a:moveTo>
                        <a:pt x="954" y="1"/>
                      </a:moveTo>
                      <a:cubicBezTo>
                        <a:pt x="1" y="1"/>
                        <a:pt x="236" y="2342"/>
                        <a:pt x="1333" y="3830"/>
                      </a:cubicBezTo>
                      <a:cubicBezTo>
                        <a:pt x="1797" y="4521"/>
                        <a:pt x="2583" y="4938"/>
                        <a:pt x="3417" y="4938"/>
                      </a:cubicBezTo>
                      <a:cubicBezTo>
                        <a:pt x="5381" y="4902"/>
                        <a:pt x="8013" y="2556"/>
                        <a:pt x="8132" y="1485"/>
                      </a:cubicBezTo>
                      <a:cubicBezTo>
                        <a:pt x="8180" y="1053"/>
                        <a:pt x="7959" y="866"/>
                        <a:pt x="7579" y="866"/>
                      </a:cubicBezTo>
                      <a:cubicBezTo>
                        <a:pt x="6662" y="866"/>
                        <a:pt x="4819" y="1961"/>
                        <a:pt x="3631" y="3342"/>
                      </a:cubicBezTo>
                      <a:cubicBezTo>
                        <a:pt x="3573" y="3395"/>
                        <a:pt x="3539" y="3424"/>
                        <a:pt x="3513" y="3424"/>
                      </a:cubicBezTo>
                      <a:cubicBezTo>
                        <a:pt x="3480" y="3424"/>
                        <a:pt x="3462" y="3377"/>
                        <a:pt x="3429" y="3271"/>
                      </a:cubicBezTo>
                      <a:cubicBezTo>
                        <a:pt x="3214" y="2604"/>
                        <a:pt x="2988" y="1735"/>
                        <a:pt x="2333" y="913"/>
                      </a:cubicBezTo>
                      <a:cubicBezTo>
                        <a:pt x="2059" y="544"/>
                        <a:pt x="1690" y="258"/>
                        <a:pt x="1262" y="68"/>
                      </a:cubicBezTo>
                      <a:cubicBezTo>
                        <a:pt x="1148" y="22"/>
                        <a:pt x="1046" y="1"/>
                        <a:pt x="9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1"/>
                <p:cNvSpPr/>
                <p:nvPr/>
              </p:nvSpPr>
              <p:spPr>
                <a:xfrm>
                  <a:off x="3367627" y="4217382"/>
                  <a:ext cx="406207" cy="2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670" extrusionOk="0">
                      <a:moveTo>
                        <a:pt x="761" y="0"/>
                      </a:moveTo>
                      <a:cubicBezTo>
                        <a:pt x="580" y="0"/>
                        <a:pt x="417" y="101"/>
                        <a:pt x="298" y="367"/>
                      </a:cubicBezTo>
                      <a:cubicBezTo>
                        <a:pt x="0" y="1034"/>
                        <a:pt x="643" y="3415"/>
                        <a:pt x="1893" y="4248"/>
                      </a:cubicBezTo>
                      <a:cubicBezTo>
                        <a:pt x="2333" y="4545"/>
                        <a:pt x="2872" y="4670"/>
                        <a:pt x="3447" y="4670"/>
                      </a:cubicBezTo>
                      <a:cubicBezTo>
                        <a:pt x="5392" y="4670"/>
                        <a:pt x="7755" y="3237"/>
                        <a:pt x="8132" y="2153"/>
                      </a:cubicBezTo>
                      <a:cubicBezTo>
                        <a:pt x="8340" y="1537"/>
                        <a:pt x="7825" y="1376"/>
                        <a:pt x="7337" y="1376"/>
                      </a:cubicBezTo>
                      <a:cubicBezTo>
                        <a:pt x="7183" y="1376"/>
                        <a:pt x="7031" y="1392"/>
                        <a:pt x="6906" y="1415"/>
                      </a:cubicBezTo>
                      <a:cubicBezTo>
                        <a:pt x="5013" y="1772"/>
                        <a:pt x="3251" y="3153"/>
                        <a:pt x="3251" y="3153"/>
                      </a:cubicBezTo>
                      <a:cubicBezTo>
                        <a:pt x="2881" y="2379"/>
                        <a:pt x="2489" y="1570"/>
                        <a:pt x="1965" y="891"/>
                      </a:cubicBezTo>
                      <a:cubicBezTo>
                        <a:pt x="1729" y="588"/>
                        <a:pt x="119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1"/>
                <p:cNvSpPr/>
                <p:nvPr/>
              </p:nvSpPr>
              <p:spPr>
                <a:xfrm>
                  <a:off x="3495165" y="3821473"/>
                  <a:ext cx="374844" cy="22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7" h="4666" extrusionOk="0">
                      <a:moveTo>
                        <a:pt x="608" y="1"/>
                      </a:moveTo>
                      <a:cubicBezTo>
                        <a:pt x="500" y="1"/>
                        <a:pt x="395" y="38"/>
                        <a:pt x="298" y="127"/>
                      </a:cubicBezTo>
                      <a:cubicBezTo>
                        <a:pt x="0" y="401"/>
                        <a:pt x="36" y="1056"/>
                        <a:pt x="120" y="1401"/>
                      </a:cubicBezTo>
                      <a:cubicBezTo>
                        <a:pt x="468" y="2859"/>
                        <a:pt x="1453" y="4665"/>
                        <a:pt x="2810" y="4665"/>
                      </a:cubicBezTo>
                      <a:cubicBezTo>
                        <a:pt x="2938" y="4665"/>
                        <a:pt x="3069" y="4649"/>
                        <a:pt x="3203" y="4616"/>
                      </a:cubicBezTo>
                      <a:cubicBezTo>
                        <a:pt x="5422" y="4049"/>
                        <a:pt x="7696" y="176"/>
                        <a:pt x="6447" y="176"/>
                      </a:cubicBezTo>
                      <a:cubicBezTo>
                        <a:pt x="6409" y="176"/>
                        <a:pt x="6367" y="179"/>
                        <a:pt x="6323" y="187"/>
                      </a:cubicBezTo>
                      <a:cubicBezTo>
                        <a:pt x="4870" y="425"/>
                        <a:pt x="3037" y="3068"/>
                        <a:pt x="2989" y="3127"/>
                      </a:cubicBezTo>
                      <a:cubicBezTo>
                        <a:pt x="2977" y="3145"/>
                        <a:pt x="2956" y="3154"/>
                        <a:pt x="2937" y="3154"/>
                      </a:cubicBezTo>
                      <a:cubicBezTo>
                        <a:pt x="2918" y="3154"/>
                        <a:pt x="2900" y="3145"/>
                        <a:pt x="2894" y="3127"/>
                      </a:cubicBezTo>
                      <a:cubicBezTo>
                        <a:pt x="2667" y="2794"/>
                        <a:pt x="2870" y="2782"/>
                        <a:pt x="1870" y="1139"/>
                      </a:cubicBezTo>
                      <a:cubicBezTo>
                        <a:pt x="1684" y="816"/>
                        <a:pt x="1110" y="1"/>
                        <a:pt x="6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1"/>
                <p:cNvSpPr/>
                <p:nvPr/>
              </p:nvSpPr>
              <p:spPr>
                <a:xfrm>
                  <a:off x="3567529" y="3643290"/>
                  <a:ext cx="217007" cy="20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6" h="4251" extrusionOk="0">
                      <a:moveTo>
                        <a:pt x="684" y="1"/>
                      </a:moveTo>
                      <a:cubicBezTo>
                        <a:pt x="502" y="1"/>
                        <a:pt x="348" y="179"/>
                        <a:pt x="265" y="655"/>
                      </a:cubicBezTo>
                      <a:cubicBezTo>
                        <a:pt x="1" y="2130"/>
                        <a:pt x="804" y="4250"/>
                        <a:pt x="1995" y="4250"/>
                      </a:cubicBezTo>
                      <a:cubicBezTo>
                        <a:pt x="2524" y="4250"/>
                        <a:pt x="3130" y="3831"/>
                        <a:pt x="3753" y="2750"/>
                      </a:cubicBezTo>
                      <a:cubicBezTo>
                        <a:pt x="4134" y="2095"/>
                        <a:pt x="4456" y="1179"/>
                        <a:pt x="4301" y="417"/>
                      </a:cubicBezTo>
                      <a:cubicBezTo>
                        <a:pt x="4261" y="192"/>
                        <a:pt x="4146" y="112"/>
                        <a:pt x="4005" y="112"/>
                      </a:cubicBezTo>
                      <a:cubicBezTo>
                        <a:pt x="3772" y="112"/>
                        <a:pt x="3469" y="332"/>
                        <a:pt x="3313" y="488"/>
                      </a:cubicBezTo>
                      <a:cubicBezTo>
                        <a:pt x="2484" y="1317"/>
                        <a:pt x="2318" y="1932"/>
                        <a:pt x="2178" y="1932"/>
                      </a:cubicBezTo>
                      <a:cubicBezTo>
                        <a:pt x="2117" y="1932"/>
                        <a:pt x="2060" y="1815"/>
                        <a:pt x="1955" y="1548"/>
                      </a:cubicBezTo>
                      <a:cubicBezTo>
                        <a:pt x="1801" y="1171"/>
                        <a:pt x="1149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1"/>
                <p:cNvSpPr/>
                <p:nvPr/>
              </p:nvSpPr>
              <p:spPr>
                <a:xfrm>
                  <a:off x="3594313" y="3682004"/>
                  <a:ext cx="54593" cy="11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36" extrusionOk="0">
                      <a:moveTo>
                        <a:pt x="241" y="1"/>
                      </a:moveTo>
                      <a:cubicBezTo>
                        <a:pt x="189" y="1"/>
                        <a:pt x="138" y="34"/>
                        <a:pt x="131" y="98"/>
                      </a:cubicBezTo>
                      <a:cubicBezTo>
                        <a:pt x="0" y="824"/>
                        <a:pt x="298" y="1848"/>
                        <a:pt x="893" y="2312"/>
                      </a:cubicBezTo>
                      <a:cubicBezTo>
                        <a:pt x="915" y="2328"/>
                        <a:pt x="938" y="2335"/>
                        <a:pt x="962" y="2335"/>
                      </a:cubicBezTo>
                      <a:cubicBezTo>
                        <a:pt x="1043" y="2335"/>
                        <a:pt x="1121" y="2250"/>
                        <a:pt x="1084" y="2158"/>
                      </a:cubicBezTo>
                      <a:lnTo>
                        <a:pt x="1084" y="2158"/>
                      </a:lnTo>
                      <a:cubicBezTo>
                        <a:pt x="1084" y="2158"/>
                        <a:pt x="1084" y="2158"/>
                        <a:pt x="1084" y="2158"/>
                      </a:cubicBezTo>
                      <a:cubicBezTo>
                        <a:pt x="1079" y="2158"/>
                        <a:pt x="928" y="1798"/>
                        <a:pt x="870" y="1646"/>
                      </a:cubicBezTo>
                      <a:cubicBezTo>
                        <a:pt x="631" y="979"/>
                        <a:pt x="441" y="312"/>
                        <a:pt x="346" y="74"/>
                      </a:cubicBezTo>
                      <a:cubicBezTo>
                        <a:pt x="329" y="25"/>
                        <a:pt x="285" y="1"/>
                        <a:pt x="24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1"/>
                <p:cNvSpPr/>
                <p:nvPr/>
              </p:nvSpPr>
              <p:spPr>
                <a:xfrm>
                  <a:off x="3689516" y="3682783"/>
                  <a:ext cx="64284" cy="115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2372" extrusionOk="0">
                      <a:moveTo>
                        <a:pt x="1182" y="1"/>
                      </a:moveTo>
                      <a:cubicBezTo>
                        <a:pt x="1058" y="1"/>
                        <a:pt x="973" y="312"/>
                        <a:pt x="308" y="1653"/>
                      </a:cubicBezTo>
                      <a:cubicBezTo>
                        <a:pt x="224" y="1832"/>
                        <a:pt x="129" y="1999"/>
                        <a:pt x="46" y="2189"/>
                      </a:cubicBezTo>
                      <a:cubicBezTo>
                        <a:pt x="0" y="2280"/>
                        <a:pt x="80" y="2372"/>
                        <a:pt x="169" y="2372"/>
                      </a:cubicBezTo>
                      <a:cubicBezTo>
                        <a:pt x="196" y="2372"/>
                        <a:pt x="223" y="2363"/>
                        <a:pt x="248" y="2344"/>
                      </a:cubicBezTo>
                      <a:cubicBezTo>
                        <a:pt x="772" y="1975"/>
                        <a:pt x="1117" y="1308"/>
                        <a:pt x="1248" y="760"/>
                      </a:cubicBezTo>
                      <a:cubicBezTo>
                        <a:pt x="1296" y="558"/>
                        <a:pt x="1320" y="344"/>
                        <a:pt x="1308" y="129"/>
                      </a:cubicBezTo>
                      <a:cubicBezTo>
                        <a:pt x="1308" y="82"/>
                        <a:pt x="1284" y="46"/>
                        <a:pt x="1248" y="22"/>
                      </a:cubicBezTo>
                      <a:cubicBezTo>
                        <a:pt x="1223" y="9"/>
                        <a:pt x="1202" y="1"/>
                        <a:pt x="11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1"/>
                <p:cNvSpPr/>
                <p:nvPr/>
              </p:nvSpPr>
              <p:spPr>
                <a:xfrm>
                  <a:off x="3662781" y="3878985"/>
                  <a:ext cx="126864" cy="1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2364" extrusionOk="0">
                      <a:moveTo>
                        <a:pt x="2450" y="0"/>
                      </a:moveTo>
                      <a:cubicBezTo>
                        <a:pt x="2423" y="0"/>
                        <a:pt x="2395" y="9"/>
                        <a:pt x="2369" y="29"/>
                      </a:cubicBezTo>
                      <a:cubicBezTo>
                        <a:pt x="1666" y="625"/>
                        <a:pt x="773" y="1673"/>
                        <a:pt x="83" y="2113"/>
                      </a:cubicBezTo>
                      <a:cubicBezTo>
                        <a:pt x="84" y="2112"/>
                        <a:pt x="84" y="2112"/>
                        <a:pt x="84" y="2112"/>
                      </a:cubicBezTo>
                      <a:lnTo>
                        <a:pt x="84" y="2112"/>
                      </a:lnTo>
                      <a:cubicBezTo>
                        <a:pt x="79" y="2112"/>
                        <a:pt x="0" y="2169"/>
                        <a:pt x="11" y="2256"/>
                      </a:cubicBezTo>
                      <a:cubicBezTo>
                        <a:pt x="24" y="2333"/>
                        <a:pt x="81" y="2363"/>
                        <a:pt x="161" y="2363"/>
                      </a:cubicBezTo>
                      <a:cubicBezTo>
                        <a:pt x="378" y="2363"/>
                        <a:pt x="769" y="2143"/>
                        <a:pt x="952" y="2030"/>
                      </a:cubicBezTo>
                      <a:cubicBezTo>
                        <a:pt x="1595" y="1613"/>
                        <a:pt x="2440" y="422"/>
                        <a:pt x="2559" y="184"/>
                      </a:cubicBezTo>
                      <a:cubicBezTo>
                        <a:pt x="2604" y="85"/>
                        <a:pt x="2534" y="0"/>
                        <a:pt x="24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1"/>
                <p:cNvSpPr/>
                <p:nvPr/>
              </p:nvSpPr>
              <p:spPr>
                <a:xfrm>
                  <a:off x="3618418" y="4099973"/>
                  <a:ext cx="136555" cy="98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2014" extrusionOk="0">
                      <a:moveTo>
                        <a:pt x="2684" y="0"/>
                      </a:moveTo>
                      <a:cubicBezTo>
                        <a:pt x="2369" y="0"/>
                        <a:pt x="1611" y="1160"/>
                        <a:pt x="101" y="1742"/>
                      </a:cubicBezTo>
                      <a:cubicBezTo>
                        <a:pt x="41" y="1766"/>
                        <a:pt x="6" y="1814"/>
                        <a:pt x="6" y="1861"/>
                      </a:cubicBezTo>
                      <a:cubicBezTo>
                        <a:pt x="0" y="1962"/>
                        <a:pt x="100" y="2014"/>
                        <a:pt x="266" y="2014"/>
                      </a:cubicBezTo>
                      <a:cubicBezTo>
                        <a:pt x="827" y="2014"/>
                        <a:pt x="2146" y="1431"/>
                        <a:pt x="2780" y="183"/>
                      </a:cubicBezTo>
                      <a:cubicBezTo>
                        <a:pt x="2803" y="135"/>
                        <a:pt x="2792" y="75"/>
                        <a:pt x="2768" y="40"/>
                      </a:cubicBezTo>
                      <a:cubicBezTo>
                        <a:pt x="2744" y="13"/>
                        <a:pt x="2716" y="0"/>
                        <a:pt x="26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1"/>
                <p:cNvSpPr/>
                <p:nvPr/>
              </p:nvSpPr>
              <p:spPr>
                <a:xfrm>
                  <a:off x="3555501" y="4309469"/>
                  <a:ext cx="172203" cy="92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" h="1898" extrusionOk="0">
                      <a:moveTo>
                        <a:pt x="3392" y="0"/>
                      </a:moveTo>
                      <a:cubicBezTo>
                        <a:pt x="3372" y="0"/>
                        <a:pt x="3352" y="4"/>
                        <a:pt x="3333" y="12"/>
                      </a:cubicBezTo>
                      <a:cubicBezTo>
                        <a:pt x="1417" y="1036"/>
                        <a:pt x="678" y="1465"/>
                        <a:pt x="119" y="1619"/>
                      </a:cubicBezTo>
                      <a:cubicBezTo>
                        <a:pt x="59" y="1631"/>
                        <a:pt x="12" y="1679"/>
                        <a:pt x="12" y="1738"/>
                      </a:cubicBezTo>
                      <a:cubicBezTo>
                        <a:pt x="1" y="1846"/>
                        <a:pt x="104" y="1897"/>
                        <a:pt x="286" y="1897"/>
                      </a:cubicBezTo>
                      <a:cubicBezTo>
                        <a:pt x="887" y="1897"/>
                        <a:pt x="2340" y="1335"/>
                        <a:pt x="3310" y="393"/>
                      </a:cubicBezTo>
                      <a:cubicBezTo>
                        <a:pt x="3441" y="250"/>
                        <a:pt x="3536" y="167"/>
                        <a:pt x="3488" y="60"/>
                      </a:cubicBezTo>
                      <a:cubicBezTo>
                        <a:pt x="3472" y="19"/>
                        <a:pt x="3433" y="0"/>
                        <a:pt x="33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1"/>
                <p:cNvSpPr/>
                <p:nvPr/>
              </p:nvSpPr>
              <p:spPr>
                <a:xfrm>
                  <a:off x="3466190" y="4527000"/>
                  <a:ext cx="183843" cy="8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" h="1692" extrusionOk="0">
                      <a:moveTo>
                        <a:pt x="3605" y="1"/>
                      </a:moveTo>
                      <a:cubicBezTo>
                        <a:pt x="3590" y="1"/>
                        <a:pt x="3575" y="4"/>
                        <a:pt x="3560" y="10"/>
                      </a:cubicBezTo>
                      <a:lnTo>
                        <a:pt x="3429" y="57"/>
                      </a:lnTo>
                      <a:lnTo>
                        <a:pt x="3429" y="57"/>
                      </a:lnTo>
                      <a:cubicBezTo>
                        <a:pt x="3429" y="57"/>
                        <a:pt x="3429" y="57"/>
                        <a:pt x="3429" y="57"/>
                      </a:cubicBezTo>
                      <a:lnTo>
                        <a:pt x="3429" y="57"/>
                      </a:lnTo>
                      <a:cubicBezTo>
                        <a:pt x="3429" y="57"/>
                        <a:pt x="3429" y="57"/>
                        <a:pt x="3429" y="57"/>
                      </a:cubicBezTo>
                      <a:lnTo>
                        <a:pt x="3429" y="57"/>
                      </a:lnTo>
                      <a:lnTo>
                        <a:pt x="3429" y="57"/>
                      </a:lnTo>
                      <a:cubicBezTo>
                        <a:pt x="3410" y="67"/>
                        <a:pt x="1846" y="871"/>
                        <a:pt x="1024" y="1165"/>
                      </a:cubicBezTo>
                      <a:cubicBezTo>
                        <a:pt x="738" y="1260"/>
                        <a:pt x="453" y="1343"/>
                        <a:pt x="155" y="1415"/>
                      </a:cubicBezTo>
                      <a:cubicBezTo>
                        <a:pt x="0" y="1439"/>
                        <a:pt x="12" y="1653"/>
                        <a:pt x="167" y="1677"/>
                      </a:cubicBezTo>
                      <a:cubicBezTo>
                        <a:pt x="261" y="1687"/>
                        <a:pt x="356" y="1692"/>
                        <a:pt x="450" y="1692"/>
                      </a:cubicBezTo>
                      <a:cubicBezTo>
                        <a:pt x="1012" y="1692"/>
                        <a:pt x="1574" y="1520"/>
                        <a:pt x="2084" y="1296"/>
                      </a:cubicBezTo>
                      <a:cubicBezTo>
                        <a:pt x="2631" y="1034"/>
                        <a:pt x="3132" y="700"/>
                        <a:pt x="3584" y="296"/>
                      </a:cubicBezTo>
                      <a:lnTo>
                        <a:pt x="3691" y="212"/>
                      </a:lnTo>
                      <a:cubicBezTo>
                        <a:pt x="3774" y="129"/>
                        <a:pt x="3703" y="1"/>
                        <a:pt x="36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1"/>
                <p:cNvSpPr/>
                <p:nvPr/>
              </p:nvSpPr>
              <p:spPr>
                <a:xfrm>
                  <a:off x="3292439" y="4418794"/>
                  <a:ext cx="97010" cy="16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458" extrusionOk="0">
                      <a:moveTo>
                        <a:pt x="136" y="1"/>
                      </a:moveTo>
                      <a:cubicBezTo>
                        <a:pt x="68" y="1"/>
                        <a:pt x="1" y="55"/>
                        <a:pt x="8" y="136"/>
                      </a:cubicBezTo>
                      <a:cubicBezTo>
                        <a:pt x="127" y="1220"/>
                        <a:pt x="806" y="2827"/>
                        <a:pt x="1747" y="3434"/>
                      </a:cubicBezTo>
                      <a:cubicBezTo>
                        <a:pt x="1770" y="3451"/>
                        <a:pt x="1794" y="3458"/>
                        <a:pt x="1818" y="3458"/>
                      </a:cubicBezTo>
                      <a:cubicBezTo>
                        <a:pt x="1913" y="3458"/>
                        <a:pt x="1992" y="3339"/>
                        <a:pt x="1925" y="3244"/>
                      </a:cubicBezTo>
                      <a:cubicBezTo>
                        <a:pt x="1663" y="2887"/>
                        <a:pt x="1425" y="2506"/>
                        <a:pt x="1223" y="2113"/>
                      </a:cubicBezTo>
                      <a:cubicBezTo>
                        <a:pt x="937" y="1577"/>
                        <a:pt x="246" y="65"/>
                        <a:pt x="246" y="65"/>
                      </a:cubicBezTo>
                      <a:cubicBezTo>
                        <a:pt x="219" y="20"/>
                        <a:pt x="178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1"/>
                <p:cNvSpPr/>
                <p:nvPr/>
              </p:nvSpPr>
              <p:spPr>
                <a:xfrm>
                  <a:off x="3399475" y="4239880"/>
                  <a:ext cx="86345" cy="152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3126" extrusionOk="0">
                      <a:moveTo>
                        <a:pt x="126" y="0"/>
                      </a:moveTo>
                      <a:cubicBezTo>
                        <a:pt x="63" y="0"/>
                        <a:pt x="1" y="47"/>
                        <a:pt x="1" y="131"/>
                      </a:cubicBezTo>
                      <a:cubicBezTo>
                        <a:pt x="37" y="1131"/>
                        <a:pt x="620" y="2620"/>
                        <a:pt x="1537" y="3108"/>
                      </a:cubicBezTo>
                      <a:cubicBezTo>
                        <a:pt x="1559" y="3120"/>
                        <a:pt x="1580" y="3125"/>
                        <a:pt x="1601" y="3125"/>
                      </a:cubicBezTo>
                      <a:cubicBezTo>
                        <a:pt x="1702" y="3125"/>
                        <a:pt x="1773" y="2995"/>
                        <a:pt x="1704" y="2905"/>
                      </a:cubicBezTo>
                      <a:cubicBezTo>
                        <a:pt x="1537" y="2703"/>
                        <a:pt x="1382" y="2489"/>
                        <a:pt x="1251" y="2262"/>
                      </a:cubicBezTo>
                      <a:cubicBezTo>
                        <a:pt x="882" y="1548"/>
                        <a:pt x="537" y="822"/>
                        <a:pt x="239" y="72"/>
                      </a:cubicBezTo>
                      <a:cubicBezTo>
                        <a:pt x="215" y="23"/>
                        <a:pt x="170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1"/>
                <p:cNvSpPr/>
                <p:nvPr/>
              </p:nvSpPr>
              <p:spPr>
                <a:xfrm>
                  <a:off x="3452847" y="4041974"/>
                  <a:ext cx="93358" cy="149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" h="3078" extrusionOk="0">
                      <a:moveTo>
                        <a:pt x="232" y="1"/>
                      </a:moveTo>
                      <a:cubicBezTo>
                        <a:pt x="174" y="1"/>
                        <a:pt x="114" y="40"/>
                        <a:pt x="107" y="111"/>
                      </a:cubicBezTo>
                      <a:cubicBezTo>
                        <a:pt x="0" y="1147"/>
                        <a:pt x="584" y="2517"/>
                        <a:pt x="1679" y="3064"/>
                      </a:cubicBezTo>
                      <a:cubicBezTo>
                        <a:pt x="1699" y="3073"/>
                        <a:pt x="1719" y="3077"/>
                        <a:pt x="1738" y="3077"/>
                      </a:cubicBezTo>
                      <a:cubicBezTo>
                        <a:pt x="1842" y="3077"/>
                        <a:pt x="1916" y="2953"/>
                        <a:pt x="1846" y="2862"/>
                      </a:cubicBezTo>
                      <a:cubicBezTo>
                        <a:pt x="1524" y="2517"/>
                        <a:pt x="1250" y="2147"/>
                        <a:pt x="1024" y="1743"/>
                      </a:cubicBezTo>
                      <a:cubicBezTo>
                        <a:pt x="953" y="1576"/>
                        <a:pt x="739" y="1302"/>
                        <a:pt x="346" y="88"/>
                      </a:cubicBezTo>
                      <a:cubicBezTo>
                        <a:pt x="329" y="28"/>
                        <a:pt x="28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1"/>
                <p:cNvSpPr/>
                <p:nvPr/>
              </p:nvSpPr>
              <p:spPr>
                <a:xfrm>
                  <a:off x="3525504" y="3852250"/>
                  <a:ext cx="89121" cy="1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950" extrusionOk="0">
                      <a:moveTo>
                        <a:pt x="119" y="0"/>
                      </a:moveTo>
                      <a:cubicBezTo>
                        <a:pt x="58" y="0"/>
                        <a:pt x="1" y="45"/>
                        <a:pt x="9" y="114"/>
                      </a:cubicBezTo>
                      <a:cubicBezTo>
                        <a:pt x="20" y="578"/>
                        <a:pt x="294" y="1269"/>
                        <a:pt x="509" y="1686"/>
                      </a:cubicBezTo>
                      <a:cubicBezTo>
                        <a:pt x="747" y="2150"/>
                        <a:pt x="1128" y="2698"/>
                        <a:pt x="1592" y="2936"/>
                      </a:cubicBezTo>
                      <a:cubicBezTo>
                        <a:pt x="1612" y="2945"/>
                        <a:pt x="1632" y="2949"/>
                        <a:pt x="1651" y="2949"/>
                      </a:cubicBezTo>
                      <a:cubicBezTo>
                        <a:pt x="1755" y="2949"/>
                        <a:pt x="1829" y="2824"/>
                        <a:pt x="1759" y="2733"/>
                      </a:cubicBezTo>
                      <a:cubicBezTo>
                        <a:pt x="1354" y="2257"/>
                        <a:pt x="913" y="1329"/>
                        <a:pt x="616" y="769"/>
                      </a:cubicBezTo>
                      <a:lnTo>
                        <a:pt x="616" y="769"/>
                      </a:lnTo>
                      <a:cubicBezTo>
                        <a:pt x="616" y="770"/>
                        <a:pt x="617" y="771"/>
                        <a:pt x="617" y="771"/>
                      </a:cubicBezTo>
                      <a:cubicBezTo>
                        <a:pt x="621" y="771"/>
                        <a:pt x="342" y="269"/>
                        <a:pt x="342" y="257"/>
                      </a:cubicBezTo>
                      <a:lnTo>
                        <a:pt x="342" y="257"/>
                      </a:lnTo>
                      <a:cubicBezTo>
                        <a:pt x="342" y="258"/>
                        <a:pt x="343" y="258"/>
                        <a:pt x="343" y="258"/>
                      </a:cubicBezTo>
                      <a:cubicBezTo>
                        <a:pt x="348" y="258"/>
                        <a:pt x="282" y="137"/>
                        <a:pt x="270" y="126"/>
                      </a:cubicBezTo>
                      <a:cubicBezTo>
                        <a:pt x="270" y="114"/>
                        <a:pt x="211" y="43"/>
                        <a:pt x="211" y="43"/>
                      </a:cubicBezTo>
                      <a:cubicBezTo>
                        <a:pt x="186" y="13"/>
                        <a:pt x="152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31"/>
                <p:cNvSpPr/>
                <p:nvPr/>
              </p:nvSpPr>
              <p:spPr>
                <a:xfrm>
                  <a:off x="3245251" y="3636813"/>
                  <a:ext cx="596721" cy="1177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3" h="24181" extrusionOk="0">
                      <a:moveTo>
                        <a:pt x="7304" y="275"/>
                      </a:moveTo>
                      <a:cubicBezTo>
                        <a:pt x="7620" y="275"/>
                        <a:pt x="8232" y="1226"/>
                        <a:pt x="8442" y="1740"/>
                      </a:cubicBezTo>
                      <a:cubicBezTo>
                        <a:pt x="8561" y="2038"/>
                        <a:pt x="8633" y="2193"/>
                        <a:pt x="8776" y="2204"/>
                      </a:cubicBezTo>
                      <a:cubicBezTo>
                        <a:pt x="8783" y="2205"/>
                        <a:pt x="8790" y="2205"/>
                        <a:pt x="8796" y="2205"/>
                      </a:cubicBezTo>
                      <a:cubicBezTo>
                        <a:pt x="8936" y="2205"/>
                        <a:pt x="8997" y="2087"/>
                        <a:pt x="9133" y="1871"/>
                      </a:cubicBezTo>
                      <a:cubicBezTo>
                        <a:pt x="9383" y="1454"/>
                        <a:pt x="9681" y="1061"/>
                        <a:pt x="10026" y="728"/>
                      </a:cubicBezTo>
                      <a:cubicBezTo>
                        <a:pt x="10196" y="547"/>
                        <a:pt x="10462" y="375"/>
                        <a:pt x="10627" y="375"/>
                      </a:cubicBezTo>
                      <a:cubicBezTo>
                        <a:pt x="10646" y="375"/>
                        <a:pt x="10664" y="378"/>
                        <a:pt x="10681" y="383"/>
                      </a:cubicBezTo>
                      <a:cubicBezTo>
                        <a:pt x="10728" y="407"/>
                        <a:pt x="10776" y="466"/>
                        <a:pt x="10788" y="573"/>
                      </a:cubicBezTo>
                      <a:cubicBezTo>
                        <a:pt x="10907" y="1192"/>
                        <a:pt x="10705" y="2038"/>
                        <a:pt x="10252" y="2824"/>
                      </a:cubicBezTo>
                      <a:cubicBezTo>
                        <a:pt x="9728" y="3740"/>
                        <a:pt x="9181" y="4229"/>
                        <a:pt x="8657" y="4252"/>
                      </a:cubicBezTo>
                      <a:cubicBezTo>
                        <a:pt x="8740" y="3764"/>
                        <a:pt x="8812" y="3240"/>
                        <a:pt x="8871" y="2693"/>
                      </a:cubicBezTo>
                      <a:cubicBezTo>
                        <a:pt x="8883" y="2621"/>
                        <a:pt x="8835" y="2562"/>
                        <a:pt x="8752" y="2550"/>
                      </a:cubicBezTo>
                      <a:cubicBezTo>
                        <a:pt x="8745" y="2549"/>
                        <a:pt x="8738" y="2548"/>
                        <a:pt x="8731" y="2548"/>
                      </a:cubicBezTo>
                      <a:cubicBezTo>
                        <a:pt x="8669" y="2548"/>
                        <a:pt x="8620" y="2594"/>
                        <a:pt x="8609" y="2669"/>
                      </a:cubicBezTo>
                      <a:cubicBezTo>
                        <a:pt x="8538" y="3217"/>
                        <a:pt x="8466" y="3728"/>
                        <a:pt x="8395" y="4229"/>
                      </a:cubicBezTo>
                      <a:cubicBezTo>
                        <a:pt x="8359" y="4217"/>
                        <a:pt x="8335" y="4205"/>
                        <a:pt x="8300" y="4193"/>
                      </a:cubicBezTo>
                      <a:cubicBezTo>
                        <a:pt x="7418" y="3871"/>
                        <a:pt x="6764" y="2169"/>
                        <a:pt x="7014" y="823"/>
                      </a:cubicBezTo>
                      <a:cubicBezTo>
                        <a:pt x="7073" y="490"/>
                        <a:pt x="7168" y="288"/>
                        <a:pt x="7288" y="276"/>
                      </a:cubicBezTo>
                      <a:cubicBezTo>
                        <a:pt x="7293" y="275"/>
                        <a:pt x="7299" y="275"/>
                        <a:pt x="7304" y="275"/>
                      </a:cubicBezTo>
                      <a:close/>
                      <a:moveTo>
                        <a:pt x="5728" y="3935"/>
                      </a:moveTo>
                      <a:cubicBezTo>
                        <a:pt x="5748" y="3935"/>
                        <a:pt x="5767" y="3938"/>
                        <a:pt x="5787" y="3943"/>
                      </a:cubicBezTo>
                      <a:cubicBezTo>
                        <a:pt x="6192" y="3990"/>
                        <a:pt x="6680" y="4657"/>
                        <a:pt x="6883" y="5002"/>
                      </a:cubicBezTo>
                      <a:cubicBezTo>
                        <a:pt x="7549" y="6098"/>
                        <a:pt x="7680" y="6455"/>
                        <a:pt x="7752" y="6681"/>
                      </a:cubicBezTo>
                      <a:cubicBezTo>
                        <a:pt x="7788" y="6788"/>
                        <a:pt x="7835" y="6896"/>
                        <a:pt x="7907" y="7003"/>
                      </a:cubicBezTo>
                      <a:cubicBezTo>
                        <a:pt x="7811" y="7455"/>
                        <a:pt x="7716" y="7884"/>
                        <a:pt x="7621" y="8289"/>
                      </a:cubicBezTo>
                      <a:cubicBezTo>
                        <a:pt x="7454" y="8241"/>
                        <a:pt x="7288" y="8181"/>
                        <a:pt x="7145" y="8086"/>
                      </a:cubicBezTo>
                      <a:lnTo>
                        <a:pt x="7145" y="8098"/>
                      </a:lnTo>
                      <a:cubicBezTo>
                        <a:pt x="6228" y="7550"/>
                        <a:pt x="5621" y="6181"/>
                        <a:pt x="5371" y="5169"/>
                      </a:cubicBezTo>
                      <a:cubicBezTo>
                        <a:pt x="5299" y="4848"/>
                        <a:pt x="5263" y="4252"/>
                        <a:pt x="5525" y="4026"/>
                      </a:cubicBezTo>
                      <a:cubicBezTo>
                        <a:pt x="5582" y="3970"/>
                        <a:pt x="5653" y="3935"/>
                        <a:pt x="5728" y="3935"/>
                      </a:cubicBezTo>
                      <a:close/>
                      <a:moveTo>
                        <a:pt x="11567" y="4100"/>
                      </a:moveTo>
                      <a:cubicBezTo>
                        <a:pt x="11747" y="4100"/>
                        <a:pt x="11768" y="4213"/>
                        <a:pt x="11788" y="4264"/>
                      </a:cubicBezTo>
                      <a:cubicBezTo>
                        <a:pt x="11955" y="5074"/>
                        <a:pt x="10121" y="7812"/>
                        <a:pt x="8300" y="8277"/>
                      </a:cubicBezTo>
                      <a:cubicBezTo>
                        <a:pt x="8169" y="8312"/>
                        <a:pt x="8026" y="8324"/>
                        <a:pt x="7895" y="8324"/>
                      </a:cubicBezTo>
                      <a:cubicBezTo>
                        <a:pt x="7990" y="7931"/>
                        <a:pt x="8085" y="7503"/>
                        <a:pt x="8169" y="7050"/>
                      </a:cubicBezTo>
                      <a:cubicBezTo>
                        <a:pt x="8192" y="7038"/>
                        <a:pt x="8204" y="7027"/>
                        <a:pt x="8228" y="7015"/>
                      </a:cubicBezTo>
                      <a:cubicBezTo>
                        <a:pt x="8228" y="6991"/>
                        <a:pt x="8240" y="6979"/>
                        <a:pt x="8252" y="6967"/>
                      </a:cubicBezTo>
                      <a:cubicBezTo>
                        <a:pt x="8692" y="6348"/>
                        <a:pt x="10252" y="4312"/>
                        <a:pt x="11467" y="4109"/>
                      </a:cubicBezTo>
                      <a:cubicBezTo>
                        <a:pt x="11505" y="4103"/>
                        <a:pt x="11538" y="4100"/>
                        <a:pt x="11567" y="4100"/>
                      </a:cubicBezTo>
                      <a:close/>
                      <a:moveTo>
                        <a:pt x="4430" y="7800"/>
                      </a:moveTo>
                      <a:cubicBezTo>
                        <a:pt x="4513" y="7800"/>
                        <a:pt x="4609" y="7824"/>
                        <a:pt x="4692" y="7860"/>
                      </a:cubicBezTo>
                      <a:cubicBezTo>
                        <a:pt x="5085" y="8039"/>
                        <a:pt x="5442" y="8312"/>
                        <a:pt x="5692" y="8670"/>
                      </a:cubicBezTo>
                      <a:cubicBezTo>
                        <a:pt x="6264" y="9372"/>
                        <a:pt x="6502" y="10146"/>
                        <a:pt x="6704" y="10765"/>
                      </a:cubicBezTo>
                      <a:lnTo>
                        <a:pt x="6776" y="10979"/>
                      </a:lnTo>
                      <a:cubicBezTo>
                        <a:pt x="6787" y="11039"/>
                        <a:pt x="6811" y="11098"/>
                        <a:pt x="6847" y="11158"/>
                      </a:cubicBezTo>
                      <a:cubicBezTo>
                        <a:pt x="6787" y="11372"/>
                        <a:pt x="6716" y="11610"/>
                        <a:pt x="6633" y="11872"/>
                      </a:cubicBezTo>
                      <a:cubicBezTo>
                        <a:pt x="6585" y="12051"/>
                        <a:pt x="6537" y="12230"/>
                        <a:pt x="6478" y="12432"/>
                      </a:cubicBezTo>
                      <a:cubicBezTo>
                        <a:pt x="5835" y="12313"/>
                        <a:pt x="5275" y="11944"/>
                        <a:pt x="4906" y="11408"/>
                      </a:cubicBezTo>
                      <a:lnTo>
                        <a:pt x="4906" y="11420"/>
                      </a:lnTo>
                      <a:cubicBezTo>
                        <a:pt x="4013" y="10205"/>
                        <a:pt x="3739" y="8455"/>
                        <a:pt x="4144" y="7943"/>
                      </a:cubicBezTo>
                      <a:cubicBezTo>
                        <a:pt x="4216" y="7848"/>
                        <a:pt x="4323" y="7800"/>
                        <a:pt x="4430" y="7800"/>
                      </a:cubicBezTo>
                      <a:close/>
                      <a:moveTo>
                        <a:pt x="11033" y="8660"/>
                      </a:moveTo>
                      <a:cubicBezTo>
                        <a:pt x="11132" y="8660"/>
                        <a:pt x="11218" y="8675"/>
                        <a:pt x="11288" y="8705"/>
                      </a:cubicBezTo>
                      <a:cubicBezTo>
                        <a:pt x="11336" y="8729"/>
                        <a:pt x="11502" y="8801"/>
                        <a:pt x="11467" y="9134"/>
                      </a:cubicBezTo>
                      <a:cubicBezTo>
                        <a:pt x="11359" y="10086"/>
                        <a:pt x="8847" y="12432"/>
                        <a:pt x="6883" y="12456"/>
                      </a:cubicBezTo>
                      <a:lnTo>
                        <a:pt x="6740" y="12456"/>
                      </a:lnTo>
                      <a:cubicBezTo>
                        <a:pt x="6787" y="12277"/>
                        <a:pt x="6835" y="12110"/>
                        <a:pt x="6883" y="11944"/>
                      </a:cubicBezTo>
                      <a:cubicBezTo>
                        <a:pt x="6966" y="11670"/>
                        <a:pt x="7037" y="11420"/>
                        <a:pt x="7109" y="11206"/>
                      </a:cubicBezTo>
                      <a:lnTo>
                        <a:pt x="7121" y="11158"/>
                      </a:lnTo>
                      <a:lnTo>
                        <a:pt x="7192" y="11087"/>
                      </a:lnTo>
                      <a:cubicBezTo>
                        <a:pt x="8395" y="9693"/>
                        <a:pt x="10196" y="8660"/>
                        <a:pt x="11033" y="8660"/>
                      </a:cubicBezTo>
                      <a:close/>
                      <a:moveTo>
                        <a:pt x="3276" y="12061"/>
                      </a:moveTo>
                      <a:cubicBezTo>
                        <a:pt x="3608" y="12061"/>
                        <a:pt x="4073" y="12507"/>
                        <a:pt x="4382" y="12908"/>
                      </a:cubicBezTo>
                      <a:cubicBezTo>
                        <a:pt x="4871" y="13539"/>
                        <a:pt x="5240" y="14289"/>
                        <a:pt x="5585" y="15016"/>
                      </a:cubicBezTo>
                      <a:lnTo>
                        <a:pt x="5609" y="15039"/>
                      </a:lnTo>
                      <a:cubicBezTo>
                        <a:pt x="5454" y="15444"/>
                        <a:pt x="5287" y="15873"/>
                        <a:pt x="5097" y="16349"/>
                      </a:cubicBezTo>
                      <a:cubicBezTo>
                        <a:pt x="4882" y="16290"/>
                        <a:pt x="4668" y="16182"/>
                        <a:pt x="4478" y="16063"/>
                      </a:cubicBezTo>
                      <a:lnTo>
                        <a:pt x="4490" y="16063"/>
                      </a:lnTo>
                      <a:cubicBezTo>
                        <a:pt x="3311" y="15278"/>
                        <a:pt x="2668" y="12968"/>
                        <a:pt x="2942" y="12349"/>
                      </a:cubicBezTo>
                      <a:cubicBezTo>
                        <a:pt x="3025" y="12170"/>
                        <a:pt x="3120" y="12075"/>
                        <a:pt x="3239" y="12063"/>
                      </a:cubicBezTo>
                      <a:cubicBezTo>
                        <a:pt x="3252" y="12062"/>
                        <a:pt x="3264" y="12061"/>
                        <a:pt x="3276" y="12061"/>
                      </a:cubicBezTo>
                      <a:close/>
                      <a:moveTo>
                        <a:pt x="9883" y="13439"/>
                      </a:moveTo>
                      <a:cubicBezTo>
                        <a:pt x="10144" y="13439"/>
                        <a:pt x="10387" y="13488"/>
                        <a:pt x="10502" y="13611"/>
                      </a:cubicBezTo>
                      <a:cubicBezTo>
                        <a:pt x="10574" y="13706"/>
                        <a:pt x="10586" y="13849"/>
                        <a:pt x="10526" y="14039"/>
                      </a:cubicBezTo>
                      <a:cubicBezTo>
                        <a:pt x="10276" y="14766"/>
                        <a:pt x="9002" y="15694"/>
                        <a:pt x="7633" y="16159"/>
                      </a:cubicBezTo>
                      <a:cubicBezTo>
                        <a:pt x="7217" y="16303"/>
                        <a:pt x="6602" y="16462"/>
                        <a:pt x="5970" y="16462"/>
                      </a:cubicBezTo>
                      <a:cubicBezTo>
                        <a:pt x="5770" y="16462"/>
                        <a:pt x="5568" y="16446"/>
                        <a:pt x="5371" y="16409"/>
                      </a:cubicBezTo>
                      <a:cubicBezTo>
                        <a:pt x="5537" y="15980"/>
                        <a:pt x="5704" y="15563"/>
                        <a:pt x="5835" y="15194"/>
                      </a:cubicBezTo>
                      <a:lnTo>
                        <a:pt x="5859" y="15182"/>
                      </a:lnTo>
                      <a:cubicBezTo>
                        <a:pt x="5871" y="15170"/>
                        <a:pt x="7621" y="13825"/>
                        <a:pt x="9454" y="13480"/>
                      </a:cubicBezTo>
                      <a:cubicBezTo>
                        <a:pt x="9590" y="13454"/>
                        <a:pt x="9739" y="13439"/>
                        <a:pt x="9883" y="13439"/>
                      </a:cubicBezTo>
                      <a:close/>
                      <a:moveTo>
                        <a:pt x="1032" y="15300"/>
                      </a:moveTo>
                      <a:cubicBezTo>
                        <a:pt x="1307" y="15300"/>
                        <a:pt x="1721" y="15596"/>
                        <a:pt x="2168" y="16147"/>
                      </a:cubicBezTo>
                      <a:cubicBezTo>
                        <a:pt x="3061" y="17230"/>
                        <a:pt x="3394" y="18242"/>
                        <a:pt x="3656" y="19064"/>
                      </a:cubicBezTo>
                      <a:lnTo>
                        <a:pt x="3751" y="19349"/>
                      </a:lnTo>
                      <a:cubicBezTo>
                        <a:pt x="3751" y="19361"/>
                        <a:pt x="3751" y="19373"/>
                        <a:pt x="3751" y="19373"/>
                      </a:cubicBezTo>
                      <a:cubicBezTo>
                        <a:pt x="3608" y="19695"/>
                        <a:pt x="3442" y="20028"/>
                        <a:pt x="3275" y="20373"/>
                      </a:cubicBezTo>
                      <a:cubicBezTo>
                        <a:pt x="2906" y="20219"/>
                        <a:pt x="2561" y="20004"/>
                        <a:pt x="2263" y="19742"/>
                      </a:cubicBezTo>
                      <a:cubicBezTo>
                        <a:pt x="501" y="18266"/>
                        <a:pt x="287" y="16242"/>
                        <a:pt x="656" y="15563"/>
                      </a:cubicBezTo>
                      <a:cubicBezTo>
                        <a:pt x="715" y="15420"/>
                        <a:pt x="846" y="15325"/>
                        <a:pt x="1001" y="15301"/>
                      </a:cubicBezTo>
                      <a:cubicBezTo>
                        <a:pt x="1011" y="15300"/>
                        <a:pt x="1022" y="15300"/>
                        <a:pt x="1032" y="15300"/>
                      </a:cubicBezTo>
                      <a:close/>
                      <a:moveTo>
                        <a:pt x="8372" y="17752"/>
                      </a:moveTo>
                      <a:cubicBezTo>
                        <a:pt x="8647" y="17752"/>
                        <a:pt x="8823" y="17817"/>
                        <a:pt x="8907" y="17921"/>
                      </a:cubicBezTo>
                      <a:cubicBezTo>
                        <a:pt x="9062" y="18111"/>
                        <a:pt x="8883" y="18516"/>
                        <a:pt x="8442" y="18945"/>
                      </a:cubicBezTo>
                      <a:cubicBezTo>
                        <a:pt x="7431" y="19938"/>
                        <a:pt x="6064" y="20649"/>
                        <a:pt x="4699" y="20649"/>
                      </a:cubicBezTo>
                      <a:cubicBezTo>
                        <a:pt x="4313" y="20649"/>
                        <a:pt x="3927" y="20592"/>
                        <a:pt x="3549" y="20469"/>
                      </a:cubicBezTo>
                      <a:cubicBezTo>
                        <a:pt x="3704" y="20171"/>
                        <a:pt x="3835" y="19873"/>
                        <a:pt x="3978" y="19576"/>
                      </a:cubicBezTo>
                      <a:cubicBezTo>
                        <a:pt x="4049" y="19576"/>
                        <a:pt x="4120" y="19540"/>
                        <a:pt x="4192" y="19492"/>
                      </a:cubicBezTo>
                      <a:lnTo>
                        <a:pt x="4192" y="19504"/>
                      </a:lnTo>
                      <a:cubicBezTo>
                        <a:pt x="6301" y="18184"/>
                        <a:pt x="7664" y="17752"/>
                        <a:pt x="8372" y="17752"/>
                      </a:cubicBezTo>
                      <a:close/>
                      <a:moveTo>
                        <a:pt x="7289" y="0"/>
                      </a:moveTo>
                      <a:cubicBezTo>
                        <a:pt x="7277" y="0"/>
                        <a:pt x="7264" y="1"/>
                        <a:pt x="7252" y="2"/>
                      </a:cubicBezTo>
                      <a:cubicBezTo>
                        <a:pt x="6871" y="38"/>
                        <a:pt x="6776" y="585"/>
                        <a:pt x="6740" y="764"/>
                      </a:cubicBezTo>
                      <a:cubicBezTo>
                        <a:pt x="6442" y="2395"/>
                        <a:pt x="7299" y="4109"/>
                        <a:pt x="8204" y="4443"/>
                      </a:cubicBezTo>
                      <a:cubicBezTo>
                        <a:pt x="8252" y="4455"/>
                        <a:pt x="8300" y="4467"/>
                        <a:pt x="8347" y="4479"/>
                      </a:cubicBezTo>
                      <a:cubicBezTo>
                        <a:pt x="8240" y="5229"/>
                        <a:pt x="8121" y="5919"/>
                        <a:pt x="7990" y="6562"/>
                      </a:cubicBezTo>
                      <a:cubicBezTo>
                        <a:pt x="7907" y="6336"/>
                        <a:pt x="7764" y="5943"/>
                        <a:pt x="7109" y="4860"/>
                      </a:cubicBezTo>
                      <a:cubicBezTo>
                        <a:pt x="7037" y="4741"/>
                        <a:pt x="6430" y="3752"/>
                        <a:pt x="5823" y="3669"/>
                      </a:cubicBezTo>
                      <a:cubicBezTo>
                        <a:pt x="5788" y="3662"/>
                        <a:pt x="5754" y="3659"/>
                        <a:pt x="5719" y="3659"/>
                      </a:cubicBezTo>
                      <a:cubicBezTo>
                        <a:pt x="5577" y="3659"/>
                        <a:pt x="5440" y="3716"/>
                        <a:pt x="5335" y="3812"/>
                      </a:cubicBezTo>
                      <a:cubicBezTo>
                        <a:pt x="4966" y="4145"/>
                        <a:pt x="5037" y="4883"/>
                        <a:pt x="5109" y="5229"/>
                      </a:cubicBezTo>
                      <a:cubicBezTo>
                        <a:pt x="5371" y="6276"/>
                        <a:pt x="6014" y="7717"/>
                        <a:pt x="7002" y="8312"/>
                      </a:cubicBezTo>
                      <a:cubicBezTo>
                        <a:pt x="7180" y="8420"/>
                        <a:pt x="7359" y="8491"/>
                        <a:pt x="7561" y="8539"/>
                      </a:cubicBezTo>
                      <a:cubicBezTo>
                        <a:pt x="7359" y="9372"/>
                        <a:pt x="7157" y="10098"/>
                        <a:pt x="6966" y="10729"/>
                      </a:cubicBezTo>
                      <a:cubicBezTo>
                        <a:pt x="6764" y="10075"/>
                        <a:pt x="6502" y="9265"/>
                        <a:pt x="5894" y="8491"/>
                      </a:cubicBezTo>
                      <a:cubicBezTo>
                        <a:pt x="5609" y="8098"/>
                        <a:pt x="5228" y="7800"/>
                        <a:pt x="4775" y="7610"/>
                      </a:cubicBezTo>
                      <a:cubicBezTo>
                        <a:pt x="4637" y="7551"/>
                        <a:pt x="4516" y="7527"/>
                        <a:pt x="4412" y="7527"/>
                      </a:cubicBezTo>
                      <a:cubicBezTo>
                        <a:pt x="4159" y="7527"/>
                        <a:pt x="4002" y="7667"/>
                        <a:pt x="3918" y="7777"/>
                      </a:cubicBezTo>
                      <a:cubicBezTo>
                        <a:pt x="3394" y="8443"/>
                        <a:pt x="3775" y="10325"/>
                        <a:pt x="4680" y="11575"/>
                      </a:cubicBezTo>
                      <a:cubicBezTo>
                        <a:pt x="5085" y="12146"/>
                        <a:pt x="5692" y="12551"/>
                        <a:pt x="6383" y="12682"/>
                      </a:cubicBezTo>
                      <a:cubicBezTo>
                        <a:pt x="6216" y="13253"/>
                        <a:pt x="6002" y="13908"/>
                        <a:pt x="5728" y="14694"/>
                      </a:cubicBezTo>
                      <a:cubicBezTo>
                        <a:pt x="5406" y="14004"/>
                        <a:pt x="5025" y="13349"/>
                        <a:pt x="4573" y="12730"/>
                      </a:cubicBezTo>
                      <a:cubicBezTo>
                        <a:pt x="4344" y="12444"/>
                        <a:pt x="3776" y="11785"/>
                        <a:pt x="3267" y="11785"/>
                      </a:cubicBezTo>
                      <a:cubicBezTo>
                        <a:pt x="3246" y="11785"/>
                        <a:pt x="3225" y="11787"/>
                        <a:pt x="3204" y="11789"/>
                      </a:cubicBezTo>
                      <a:cubicBezTo>
                        <a:pt x="2954" y="11837"/>
                        <a:pt x="2763" y="12003"/>
                        <a:pt x="2692" y="12241"/>
                      </a:cubicBezTo>
                      <a:cubicBezTo>
                        <a:pt x="2370" y="12956"/>
                        <a:pt x="3001" y="15408"/>
                        <a:pt x="4323" y="16290"/>
                      </a:cubicBezTo>
                      <a:cubicBezTo>
                        <a:pt x="4525" y="16421"/>
                        <a:pt x="4751" y="16528"/>
                        <a:pt x="4990" y="16599"/>
                      </a:cubicBezTo>
                      <a:cubicBezTo>
                        <a:pt x="4692" y="17325"/>
                        <a:pt x="4335" y="18123"/>
                        <a:pt x="3930" y="19016"/>
                      </a:cubicBezTo>
                      <a:cubicBezTo>
                        <a:pt x="3668" y="18218"/>
                        <a:pt x="3323" y="17123"/>
                        <a:pt x="2370" y="15980"/>
                      </a:cubicBezTo>
                      <a:cubicBezTo>
                        <a:pt x="1862" y="15348"/>
                        <a:pt x="1408" y="15037"/>
                        <a:pt x="1027" y="15037"/>
                      </a:cubicBezTo>
                      <a:cubicBezTo>
                        <a:pt x="1006" y="15037"/>
                        <a:pt x="986" y="15038"/>
                        <a:pt x="965" y="15039"/>
                      </a:cubicBezTo>
                      <a:cubicBezTo>
                        <a:pt x="727" y="15063"/>
                        <a:pt x="525" y="15218"/>
                        <a:pt x="418" y="15432"/>
                      </a:cubicBezTo>
                      <a:cubicBezTo>
                        <a:pt x="1" y="16194"/>
                        <a:pt x="191" y="18361"/>
                        <a:pt x="2084" y="19957"/>
                      </a:cubicBezTo>
                      <a:cubicBezTo>
                        <a:pt x="2406" y="20231"/>
                        <a:pt x="2775" y="20445"/>
                        <a:pt x="3168" y="20612"/>
                      </a:cubicBezTo>
                      <a:cubicBezTo>
                        <a:pt x="2668" y="21635"/>
                        <a:pt x="2096" y="22743"/>
                        <a:pt x="1442" y="23981"/>
                      </a:cubicBezTo>
                      <a:cubicBezTo>
                        <a:pt x="1406" y="24052"/>
                        <a:pt x="1430" y="24136"/>
                        <a:pt x="1501" y="24171"/>
                      </a:cubicBezTo>
                      <a:cubicBezTo>
                        <a:pt x="1516" y="24178"/>
                        <a:pt x="1533" y="24181"/>
                        <a:pt x="1551" y="24181"/>
                      </a:cubicBezTo>
                      <a:cubicBezTo>
                        <a:pt x="1600" y="24181"/>
                        <a:pt x="1653" y="24156"/>
                        <a:pt x="1680" y="24112"/>
                      </a:cubicBezTo>
                      <a:cubicBezTo>
                        <a:pt x="2346" y="22862"/>
                        <a:pt x="2918" y="21731"/>
                        <a:pt x="3418" y="20707"/>
                      </a:cubicBezTo>
                      <a:cubicBezTo>
                        <a:pt x="3823" y="20850"/>
                        <a:pt x="4251" y="20921"/>
                        <a:pt x="4680" y="20921"/>
                      </a:cubicBezTo>
                      <a:cubicBezTo>
                        <a:pt x="6121" y="20921"/>
                        <a:pt x="7549" y="20171"/>
                        <a:pt x="8621" y="19135"/>
                      </a:cubicBezTo>
                      <a:cubicBezTo>
                        <a:pt x="9181" y="18587"/>
                        <a:pt x="9359" y="18075"/>
                        <a:pt x="9109" y="17742"/>
                      </a:cubicBezTo>
                      <a:cubicBezTo>
                        <a:pt x="8957" y="17550"/>
                        <a:pt x="8702" y="17467"/>
                        <a:pt x="8374" y="17467"/>
                      </a:cubicBezTo>
                      <a:cubicBezTo>
                        <a:pt x="7340" y="17467"/>
                        <a:pt x="5588" y="18302"/>
                        <a:pt x="4132" y="19207"/>
                      </a:cubicBezTo>
                      <a:cubicBezTo>
                        <a:pt x="4585" y="18266"/>
                        <a:pt x="4942" y="17421"/>
                        <a:pt x="5252" y="16659"/>
                      </a:cubicBezTo>
                      <a:cubicBezTo>
                        <a:pt x="5478" y="16706"/>
                        <a:pt x="5716" y="16730"/>
                        <a:pt x="5942" y="16730"/>
                      </a:cubicBezTo>
                      <a:cubicBezTo>
                        <a:pt x="6549" y="16718"/>
                        <a:pt x="7145" y="16611"/>
                        <a:pt x="7704" y="16409"/>
                      </a:cubicBezTo>
                      <a:cubicBezTo>
                        <a:pt x="9169" y="15920"/>
                        <a:pt x="10490" y="14932"/>
                        <a:pt x="10764" y="14123"/>
                      </a:cubicBezTo>
                      <a:cubicBezTo>
                        <a:pt x="10859" y="13837"/>
                        <a:pt x="10836" y="13611"/>
                        <a:pt x="10693" y="13432"/>
                      </a:cubicBezTo>
                      <a:cubicBezTo>
                        <a:pt x="10504" y="13217"/>
                        <a:pt x="10164" y="13165"/>
                        <a:pt x="9875" y="13165"/>
                      </a:cubicBezTo>
                      <a:cubicBezTo>
                        <a:pt x="9653" y="13165"/>
                        <a:pt x="9462" y="13195"/>
                        <a:pt x="9395" y="13206"/>
                      </a:cubicBezTo>
                      <a:cubicBezTo>
                        <a:pt x="7942" y="13480"/>
                        <a:pt x="6585" y="14325"/>
                        <a:pt x="5990" y="14742"/>
                      </a:cubicBezTo>
                      <a:cubicBezTo>
                        <a:pt x="6275" y="13944"/>
                        <a:pt x="6490" y="13289"/>
                        <a:pt x="6656" y="12718"/>
                      </a:cubicBezTo>
                      <a:cubicBezTo>
                        <a:pt x="6716" y="12718"/>
                        <a:pt x="6787" y="12730"/>
                        <a:pt x="6847" y="12730"/>
                      </a:cubicBezTo>
                      <a:lnTo>
                        <a:pt x="6883" y="12730"/>
                      </a:lnTo>
                      <a:cubicBezTo>
                        <a:pt x="8895" y="12706"/>
                        <a:pt x="11598" y="10325"/>
                        <a:pt x="11729" y="9158"/>
                      </a:cubicBezTo>
                      <a:cubicBezTo>
                        <a:pt x="11776" y="8717"/>
                        <a:pt x="11562" y="8539"/>
                        <a:pt x="11383" y="8455"/>
                      </a:cubicBezTo>
                      <a:cubicBezTo>
                        <a:pt x="11287" y="8413"/>
                        <a:pt x="11171" y="8393"/>
                        <a:pt x="11039" y="8393"/>
                      </a:cubicBezTo>
                      <a:cubicBezTo>
                        <a:pt x="10131" y="8393"/>
                        <a:pt x="8473" y="9349"/>
                        <a:pt x="7288" y="10586"/>
                      </a:cubicBezTo>
                      <a:cubicBezTo>
                        <a:pt x="7466" y="10003"/>
                        <a:pt x="7645" y="9336"/>
                        <a:pt x="7823" y="8586"/>
                      </a:cubicBezTo>
                      <a:cubicBezTo>
                        <a:pt x="7859" y="8586"/>
                        <a:pt x="7895" y="8598"/>
                        <a:pt x="7919" y="8598"/>
                      </a:cubicBezTo>
                      <a:cubicBezTo>
                        <a:pt x="8073" y="8586"/>
                        <a:pt x="8216" y="8574"/>
                        <a:pt x="8359" y="8539"/>
                      </a:cubicBezTo>
                      <a:cubicBezTo>
                        <a:pt x="10228" y="8062"/>
                        <a:pt x="12252" y="5217"/>
                        <a:pt x="12038" y="4205"/>
                      </a:cubicBezTo>
                      <a:cubicBezTo>
                        <a:pt x="12017" y="4087"/>
                        <a:pt x="11918" y="3825"/>
                        <a:pt x="11553" y="3825"/>
                      </a:cubicBezTo>
                      <a:cubicBezTo>
                        <a:pt x="11512" y="3825"/>
                        <a:pt x="11467" y="3828"/>
                        <a:pt x="11419" y="3836"/>
                      </a:cubicBezTo>
                      <a:cubicBezTo>
                        <a:pt x="10288" y="4026"/>
                        <a:pt x="8978" y="5538"/>
                        <a:pt x="8276" y="6467"/>
                      </a:cubicBezTo>
                      <a:cubicBezTo>
                        <a:pt x="8395" y="5872"/>
                        <a:pt x="8502" y="5217"/>
                        <a:pt x="8609" y="4514"/>
                      </a:cubicBezTo>
                      <a:cubicBezTo>
                        <a:pt x="9121" y="4514"/>
                        <a:pt x="9776" y="4181"/>
                        <a:pt x="10478" y="2943"/>
                      </a:cubicBezTo>
                      <a:cubicBezTo>
                        <a:pt x="10967" y="2109"/>
                        <a:pt x="11181" y="1204"/>
                        <a:pt x="11050" y="526"/>
                      </a:cubicBezTo>
                      <a:cubicBezTo>
                        <a:pt x="11038" y="335"/>
                        <a:pt x="10919" y="180"/>
                        <a:pt x="10752" y="121"/>
                      </a:cubicBezTo>
                      <a:cubicBezTo>
                        <a:pt x="10710" y="108"/>
                        <a:pt x="10667" y="102"/>
                        <a:pt x="10623" y="102"/>
                      </a:cubicBezTo>
                      <a:cubicBezTo>
                        <a:pt x="10269" y="102"/>
                        <a:pt x="9878" y="483"/>
                        <a:pt x="9835" y="526"/>
                      </a:cubicBezTo>
                      <a:cubicBezTo>
                        <a:pt x="9466" y="883"/>
                        <a:pt x="9157" y="1288"/>
                        <a:pt x="8895" y="1728"/>
                      </a:cubicBezTo>
                      <a:cubicBezTo>
                        <a:pt x="8859" y="1788"/>
                        <a:pt x="8823" y="1847"/>
                        <a:pt x="8800" y="1883"/>
                      </a:cubicBezTo>
                      <a:cubicBezTo>
                        <a:pt x="8764" y="1812"/>
                        <a:pt x="8716" y="1693"/>
                        <a:pt x="8692" y="1633"/>
                      </a:cubicBezTo>
                      <a:cubicBezTo>
                        <a:pt x="8587" y="1376"/>
                        <a:pt x="7888" y="0"/>
                        <a:pt x="7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3" name="Google Shape;1113;p31"/>
              <p:cNvGrpSpPr/>
              <p:nvPr/>
            </p:nvGrpSpPr>
            <p:grpSpPr>
              <a:xfrm rot="8100000">
                <a:off x="-327205" y="3904766"/>
                <a:ext cx="1619288" cy="2003849"/>
                <a:chOff x="2201622" y="2902701"/>
                <a:chExt cx="740483" cy="916339"/>
              </a:xfrm>
            </p:grpSpPr>
            <p:sp>
              <p:nvSpPr>
                <p:cNvPr id="1114" name="Google Shape;1114;p31"/>
                <p:cNvSpPr/>
                <p:nvPr/>
              </p:nvSpPr>
              <p:spPr>
                <a:xfrm>
                  <a:off x="2208586" y="2909373"/>
                  <a:ext cx="628668" cy="85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9" h="17536" extrusionOk="0">
                      <a:moveTo>
                        <a:pt x="4009" y="1"/>
                      </a:moveTo>
                      <a:cubicBezTo>
                        <a:pt x="2950" y="1"/>
                        <a:pt x="2044" y="1540"/>
                        <a:pt x="2406" y="3593"/>
                      </a:cubicBezTo>
                      <a:cubicBezTo>
                        <a:pt x="2679" y="5093"/>
                        <a:pt x="3168" y="5927"/>
                        <a:pt x="3168" y="5927"/>
                      </a:cubicBezTo>
                      <a:cubicBezTo>
                        <a:pt x="2394" y="5582"/>
                        <a:pt x="2096" y="5439"/>
                        <a:pt x="1691" y="5320"/>
                      </a:cubicBezTo>
                      <a:cubicBezTo>
                        <a:pt x="1441" y="5245"/>
                        <a:pt x="1155" y="5193"/>
                        <a:pt x="892" y="5193"/>
                      </a:cubicBezTo>
                      <a:cubicBezTo>
                        <a:pt x="442" y="5193"/>
                        <a:pt x="59" y="5345"/>
                        <a:pt x="36" y="5796"/>
                      </a:cubicBezTo>
                      <a:cubicBezTo>
                        <a:pt x="1" y="6689"/>
                        <a:pt x="667" y="7665"/>
                        <a:pt x="1334" y="8272"/>
                      </a:cubicBezTo>
                      <a:cubicBezTo>
                        <a:pt x="2548" y="9368"/>
                        <a:pt x="3049" y="9511"/>
                        <a:pt x="3049" y="9511"/>
                      </a:cubicBezTo>
                      <a:cubicBezTo>
                        <a:pt x="3007" y="9509"/>
                        <a:pt x="2966" y="9509"/>
                        <a:pt x="2924" y="9509"/>
                      </a:cubicBezTo>
                      <a:cubicBezTo>
                        <a:pt x="2547" y="9509"/>
                        <a:pt x="2163" y="9558"/>
                        <a:pt x="1798" y="9665"/>
                      </a:cubicBezTo>
                      <a:cubicBezTo>
                        <a:pt x="953" y="9939"/>
                        <a:pt x="1155" y="10832"/>
                        <a:pt x="1846" y="11475"/>
                      </a:cubicBezTo>
                      <a:cubicBezTo>
                        <a:pt x="3537" y="13023"/>
                        <a:pt x="5882" y="13702"/>
                        <a:pt x="6013" y="13856"/>
                      </a:cubicBezTo>
                      <a:cubicBezTo>
                        <a:pt x="5406" y="13916"/>
                        <a:pt x="4703" y="14059"/>
                        <a:pt x="4346" y="14595"/>
                      </a:cubicBezTo>
                      <a:cubicBezTo>
                        <a:pt x="3396" y="16079"/>
                        <a:pt x="6154" y="17535"/>
                        <a:pt x="8648" y="17535"/>
                      </a:cubicBezTo>
                      <a:cubicBezTo>
                        <a:pt x="8934" y="17535"/>
                        <a:pt x="9217" y="17516"/>
                        <a:pt x="9490" y="17476"/>
                      </a:cubicBezTo>
                      <a:cubicBezTo>
                        <a:pt x="10049" y="17393"/>
                        <a:pt x="10823" y="17238"/>
                        <a:pt x="11192" y="16773"/>
                      </a:cubicBezTo>
                      <a:cubicBezTo>
                        <a:pt x="12908" y="14585"/>
                        <a:pt x="12898" y="10449"/>
                        <a:pt x="11333" y="10449"/>
                      </a:cubicBezTo>
                      <a:cubicBezTo>
                        <a:pt x="11280" y="10449"/>
                        <a:pt x="11225" y="10453"/>
                        <a:pt x="11169" y="10463"/>
                      </a:cubicBezTo>
                      <a:cubicBezTo>
                        <a:pt x="10752" y="10523"/>
                        <a:pt x="10383" y="10737"/>
                        <a:pt x="10109" y="11058"/>
                      </a:cubicBezTo>
                      <a:cubicBezTo>
                        <a:pt x="10490" y="10273"/>
                        <a:pt x="10680" y="9415"/>
                        <a:pt x="10669" y="8546"/>
                      </a:cubicBezTo>
                      <a:cubicBezTo>
                        <a:pt x="10645" y="7975"/>
                        <a:pt x="10514" y="7308"/>
                        <a:pt x="9990" y="6951"/>
                      </a:cubicBezTo>
                      <a:cubicBezTo>
                        <a:pt x="9802" y="6828"/>
                        <a:pt x="9609" y="6780"/>
                        <a:pt x="9421" y="6780"/>
                      </a:cubicBezTo>
                      <a:cubicBezTo>
                        <a:pt x="8749" y="6780"/>
                        <a:pt x="8134" y="7395"/>
                        <a:pt x="8013" y="7451"/>
                      </a:cubicBezTo>
                      <a:cubicBezTo>
                        <a:pt x="8013" y="7451"/>
                        <a:pt x="8823" y="5022"/>
                        <a:pt x="7930" y="3879"/>
                      </a:cubicBezTo>
                      <a:cubicBezTo>
                        <a:pt x="7786" y="3698"/>
                        <a:pt x="7592" y="3612"/>
                        <a:pt x="7390" y="3612"/>
                      </a:cubicBezTo>
                      <a:cubicBezTo>
                        <a:pt x="7140" y="3612"/>
                        <a:pt x="6877" y="3743"/>
                        <a:pt x="6680" y="3986"/>
                      </a:cubicBezTo>
                      <a:cubicBezTo>
                        <a:pt x="6573" y="4141"/>
                        <a:pt x="6454" y="4308"/>
                        <a:pt x="6358" y="4486"/>
                      </a:cubicBezTo>
                      <a:cubicBezTo>
                        <a:pt x="6323" y="3403"/>
                        <a:pt x="6073" y="2331"/>
                        <a:pt x="5608" y="1355"/>
                      </a:cubicBezTo>
                      <a:cubicBezTo>
                        <a:pt x="5136" y="406"/>
                        <a:pt x="4553" y="1"/>
                        <a:pt x="400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31"/>
                <p:cNvSpPr/>
                <p:nvPr/>
              </p:nvSpPr>
              <p:spPr>
                <a:xfrm>
                  <a:off x="2513186" y="3154661"/>
                  <a:ext cx="53180" cy="12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2554" extrusionOk="0">
                      <a:moveTo>
                        <a:pt x="958" y="1"/>
                      </a:moveTo>
                      <a:cubicBezTo>
                        <a:pt x="915" y="1"/>
                        <a:pt x="871" y="19"/>
                        <a:pt x="842" y="56"/>
                      </a:cubicBezTo>
                      <a:cubicBezTo>
                        <a:pt x="377" y="759"/>
                        <a:pt x="92" y="1557"/>
                        <a:pt x="8" y="2390"/>
                      </a:cubicBezTo>
                      <a:cubicBezTo>
                        <a:pt x="1" y="2489"/>
                        <a:pt x="80" y="2554"/>
                        <a:pt x="161" y="2554"/>
                      </a:cubicBezTo>
                      <a:cubicBezTo>
                        <a:pt x="206" y="2554"/>
                        <a:pt x="252" y="2533"/>
                        <a:pt x="282" y="2485"/>
                      </a:cubicBezTo>
                      <a:cubicBezTo>
                        <a:pt x="734" y="1783"/>
                        <a:pt x="1008" y="973"/>
                        <a:pt x="1092" y="140"/>
                      </a:cubicBezTo>
                      <a:cubicBezTo>
                        <a:pt x="1092" y="92"/>
                        <a:pt x="1080" y="44"/>
                        <a:pt x="1032" y="21"/>
                      </a:cubicBezTo>
                      <a:cubicBezTo>
                        <a:pt x="1010" y="7"/>
                        <a:pt x="984" y="1"/>
                        <a:pt x="9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31"/>
                <p:cNvSpPr/>
                <p:nvPr/>
              </p:nvSpPr>
              <p:spPr>
                <a:xfrm>
                  <a:off x="2295072" y="3236229"/>
                  <a:ext cx="131100" cy="8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1827" extrusionOk="0">
                      <a:moveTo>
                        <a:pt x="189" y="0"/>
                      </a:moveTo>
                      <a:cubicBezTo>
                        <a:pt x="76" y="0"/>
                        <a:pt x="0" y="135"/>
                        <a:pt x="82" y="227"/>
                      </a:cubicBezTo>
                      <a:cubicBezTo>
                        <a:pt x="570" y="894"/>
                        <a:pt x="1606" y="1632"/>
                        <a:pt x="2451" y="1822"/>
                      </a:cubicBezTo>
                      <a:cubicBezTo>
                        <a:pt x="2463" y="1825"/>
                        <a:pt x="2475" y="1827"/>
                        <a:pt x="2486" y="1827"/>
                      </a:cubicBezTo>
                      <a:cubicBezTo>
                        <a:pt x="2610" y="1827"/>
                        <a:pt x="2691" y="1660"/>
                        <a:pt x="2582" y="1572"/>
                      </a:cubicBezTo>
                      <a:lnTo>
                        <a:pt x="2582" y="1572"/>
                      </a:lnTo>
                      <a:cubicBezTo>
                        <a:pt x="2586" y="1575"/>
                        <a:pt x="2588" y="1576"/>
                        <a:pt x="2588" y="1576"/>
                      </a:cubicBezTo>
                      <a:cubicBezTo>
                        <a:pt x="2596" y="1576"/>
                        <a:pt x="1272" y="461"/>
                        <a:pt x="249" y="13"/>
                      </a:cubicBezTo>
                      <a:cubicBezTo>
                        <a:pt x="228" y="4"/>
                        <a:pt x="208" y="0"/>
                        <a:pt x="1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31"/>
                <p:cNvSpPr/>
                <p:nvPr/>
              </p:nvSpPr>
              <p:spPr>
                <a:xfrm>
                  <a:off x="2354677" y="3434524"/>
                  <a:ext cx="142545" cy="5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1193" extrusionOk="0">
                      <a:moveTo>
                        <a:pt x="203" y="1"/>
                      </a:moveTo>
                      <a:cubicBezTo>
                        <a:pt x="72" y="1"/>
                        <a:pt x="1" y="155"/>
                        <a:pt x="96" y="251"/>
                      </a:cubicBezTo>
                      <a:cubicBezTo>
                        <a:pt x="722" y="761"/>
                        <a:pt x="1846" y="1192"/>
                        <a:pt x="2674" y="1192"/>
                      </a:cubicBezTo>
                      <a:cubicBezTo>
                        <a:pt x="2696" y="1192"/>
                        <a:pt x="2718" y="1192"/>
                        <a:pt x="2739" y="1191"/>
                      </a:cubicBezTo>
                      <a:cubicBezTo>
                        <a:pt x="2878" y="1180"/>
                        <a:pt x="2927" y="989"/>
                        <a:pt x="2811" y="913"/>
                      </a:cubicBezTo>
                      <a:lnTo>
                        <a:pt x="2811" y="913"/>
                      </a:lnTo>
                      <a:cubicBezTo>
                        <a:pt x="2812" y="913"/>
                        <a:pt x="2812" y="913"/>
                        <a:pt x="2812" y="913"/>
                      </a:cubicBezTo>
                      <a:cubicBezTo>
                        <a:pt x="2813" y="913"/>
                        <a:pt x="2809" y="911"/>
                        <a:pt x="2799" y="905"/>
                      </a:cubicBezTo>
                      <a:lnTo>
                        <a:pt x="2799" y="905"/>
                      </a:lnTo>
                      <a:cubicBezTo>
                        <a:pt x="2803" y="908"/>
                        <a:pt x="2807" y="910"/>
                        <a:pt x="2811" y="913"/>
                      </a:cubicBezTo>
                      <a:lnTo>
                        <a:pt x="2811" y="913"/>
                      </a:lnTo>
                      <a:cubicBezTo>
                        <a:pt x="2754" y="890"/>
                        <a:pt x="1267" y="167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31"/>
                <p:cNvSpPr/>
                <p:nvPr/>
              </p:nvSpPr>
              <p:spPr>
                <a:xfrm>
                  <a:off x="2478173" y="3657753"/>
                  <a:ext cx="140938" cy="3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794" extrusionOk="0">
                      <a:moveTo>
                        <a:pt x="180" y="0"/>
                      </a:moveTo>
                      <a:cubicBezTo>
                        <a:pt x="49" y="24"/>
                        <a:pt x="1" y="179"/>
                        <a:pt x="96" y="262"/>
                      </a:cubicBezTo>
                      <a:cubicBezTo>
                        <a:pt x="613" y="585"/>
                        <a:pt x="1430" y="794"/>
                        <a:pt x="2142" y="794"/>
                      </a:cubicBezTo>
                      <a:cubicBezTo>
                        <a:pt x="2349" y="794"/>
                        <a:pt x="2548" y="776"/>
                        <a:pt x="2727" y="739"/>
                      </a:cubicBezTo>
                      <a:cubicBezTo>
                        <a:pt x="2870" y="715"/>
                        <a:pt x="2894" y="502"/>
                        <a:pt x="2741" y="453"/>
                      </a:cubicBezTo>
                      <a:lnTo>
                        <a:pt x="2741" y="453"/>
                      </a:lnTo>
                      <a:cubicBezTo>
                        <a:pt x="2741" y="453"/>
                        <a:pt x="2741" y="453"/>
                        <a:pt x="2741" y="453"/>
                      </a:cubicBezTo>
                      <a:cubicBezTo>
                        <a:pt x="2745" y="453"/>
                        <a:pt x="2124" y="223"/>
                        <a:pt x="834" y="60"/>
                      </a:cubicBezTo>
                      <a:cubicBezTo>
                        <a:pt x="620" y="24"/>
                        <a:pt x="394" y="12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31"/>
                <p:cNvSpPr/>
                <p:nvPr/>
              </p:nvSpPr>
              <p:spPr>
                <a:xfrm>
                  <a:off x="2598212" y="3313804"/>
                  <a:ext cx="60339" cy="1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2835" extrusionOk="0">
                      <a:moveTo>
                        <a:pt x="1085" y="1"/>
                      </a:moveTo>
                      <a:cubicBezTo>
                        <a:pt x="1046" y="1"/>
                        <a:pt x="1007" y="16"/>
                        <a:pt x="977" y="51"/>
                      </a:cubicBezTo>
                      <a:cubicBezTo>
                        <a:pt x="655" y="563"/>
                        <a:pt x="382" y="1408"/>
                        <a:pt x="215" y="1980"/>
                      </a:cubicBezTo>
                      <a:cubicBezTo>
                        <a:pt x="36" y="2599"/>
                        <a:pt x="1" y="2718"/>
                        <a:pt x="96" y="2801"/>
                      </a:cubicBezTo>
                      <a:cubicBezTo>
                        <a:pt x="123" y="2822"/>
                        <a:pt x="156" y="2834"/>
                        <a:pt x="190" y="2834"/>
                      </a:cubicBezTo>
                      <a:cubicBezTo>
                        <a:pt x="231" y="2834"/>
                        <a:pt x="272" y="2817"/>
                        <a:pt x="298" y="2777"/>
                      </a:cubicBezTo>
                      <a:cubicBezTo>
                        <a:pt x="846" y="2146"/>
                        <a:pt x="1203" y="932"/>
                        <a:pt x="1239" y="134"/>
                      </a:cubicBezTo>
                      <a:cubicBezTo>
                        <a:pt x="1224" y="50"/>
                        <a:pt x="1155" y="1"/>
                        <a:pt x="1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31"/>
                <p:cNvSpPr/>
                <p:nvPr/>
              </p:nvSpPr>
              <p:spPr>
                <a:xfrm>
                  <a:off x="2703154" y="3494471"/>
                  <a:ext cx="61508" cy="1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565" extrusionOk="0">
                      <a:moveTo>
                        <a:pt x="830" y="52"/>
                      </a:moveTo>
                      <a:lnTo>
                        <a:pt x="830" y="52"/>
                      </a:lnTo>
                      <a:cubicBezTo>
                        <a:pt x="830" y="52"/>
                        <a:pt x="828" y="56"/>
                        <a:pt x="823" y="65"/>
                      </a:cubicBezTo>
                      <a:lnTo>
                        <a:pt x="823" y="65"/>
                      </a:lnTo>
                      <a:cubicBezTo>
                        <a:pt x="828" y="56"/>
                        <a:pt x="830" y="52"/>
                        <a:pt x="830" y="52"/>
                      </a:cubicBezTo>
                      <a:close/>
                      <a:moveTo>
                        <a:pt x="942" y="0"/>
                      </a:moveTo>
                      <a:cubicBezTo>
                        <a:pt x="898" y="0"/>
                        <a:pt x="853" y="21"/>
                        <a:pt x="822" y="67"/>
                      </a:cubicBezTo>
                      <a:lnTo>
                        <a:pt x="822" y="67"/>
                      </a:lnTo>
                      <a:cubicBezTo>
                        <a:pt x="823" y="66"/>
                        <a:pt x="823" y="66"/>
                        <a:pt x="823" y="65"/>
                      </a:cubicBezTo>
                      <a:lnTo>
                        <a:pt x="823" y="65"/>
                      </a:lnTo>
                      <a:cubicBezTo>
                        <a:pt x="823" y="66"/>
                        <a:pt x="822" y="67"/>
                        <a:pt x="822" y="67"/>
                      </a:cubicBezTo>
                      <a:cubicBezTo>
                        <a:pt x="822" y="67"/>
                        <a:pt x="822" y="67"/>
                        <a:pt x="822" y="67"/>
                      </a:cubicBezTo>
                      <a:lnTo>
                        <a:pt x="822" y="67"/>
                      </a:lnTo>
                      <a:cubicBezTo>
                        <a:pt x="745" y="216"/>
                        <a:pt x="140" y="1413"/>
                        <a:pt x="24" y="2389"/>
                      </a:cubicBezTo>
                      <a:cubicBezTo>
                        <a:pt x="0" y="2493"/>
                        <a:pt x="84" y="2565"/>
                        <a:pt x="170" y="2565"/>
                      </a:cubicBezTo>
                      <a:cubicBezTo>
                        <a:pt x="212" y="2565"/>
                        <a:pt x="255" y="2547"/>
                        <a:pt x="286" y="2508"/>
                      </a:cubicBezTo>
                      <a:cubicBezTo>
                        <a:pt x="929" y="1746"/>
                        <a:pt x="1263" y="163"/>
                        <a:pt x="1013" y="20"/>
                      </a:cubicBezTo>
                      <a:cubicBezTo>
                        <a:pt x="991" y="7"/>
                        <a:pt x="967" y="0"/>
                        <a:pt x="9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31"/>
                <p:cNvSpPr/>
                <p:nvPr/>
              </p:nvSpPr>
              <p:spPr>
                <a:xfrm>
                  <a:off x="2201622" y="2902701"/>
                  <a:ext cx="740483" cy="91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5" h="18816" extrusionOk="0">
                      <a:moveTo>
                        <a:pt x="4162" y="273"/>
                      </a:moveTo>
                      <a:cubicBezTo>
                        <a:pt x="4699" y="273"/>
                        <a:pt x="5224" y="725"/>
                        <a:pt x="5632" y="1551"/>
                      </a:cubicBezTo>
                      <a:cubicBezTo>
                        <a:pt x="6085" y="2516"/>
                        <a:pt x="6335" y="3552"/>
                        <a:pt x="6370" y="4611"/>
                      </a:cubicBezTo>
                      <a:cubicBezTo>
                        <a:pt x="6363" y="4698"/>
                        <a:pt x="6431" y="4750"/>
                        <a:pt x="6502" y="4750"/>
                      </a:cubicBezTo>
                      <a:cubicBezTo>
                        <a:pt x="6547" y="4750"/>
                        <a:pt x="6593" y="4729"/>
                        <a:pt x="6621" y="4683"/>
                      </a:cubicBezTo>
                      <a:cubicBezTo>
                        <a:pt x="6716" y="4516"/>
                        <a:pt x="6823" y="4361"/>
                        <a:pt x="6930" y="4206"/>
                      </a:cubicBezTo>
                      <a:cubicBezTo>
                        <a:pt x="7073" y="4016"/>
                        <a:pt x="7299" y="3897"/>
                        <a:pt x="7537" y="3885"/>
                      </a:cubicBezTo>
                      <a:cubicBezTo>
                        <a:pt x="7704" y="3885"/>
                        <a:pt x="7859" y="3956"/>
                        <a:pt x="7954" y="4087"/>
                      </a:cubicBezTo>
                      <a:cubicBezTo>
                        <a:pt x="8799" y="5171"/>
                        <a:pt x="8037" y="7516"/>
                        <a:pt x="8037" y="7528"/>
                      </a:cubicBezTo>
                      <a:cubicBezTo>
                        <a:pt x="8014" y="7588"/>
                        <a:pt x="8025" y="7647"/>
                        <a:pt x="8073" y="7683"/>
                      </a:cubicBezTo>
                      <a:cubicBezTo>
                        <a:pt x="8096" y="7706"/>
                        <a:pt x="8129" y="7719"/>
                        <a:pt x="8162" y="7719"/>
                      </a:cubicBezTo>
                      <a:cubicBezTo>
                        <a:pt x="8181" y="7719"/>
                        <a:pt x="8199" y="7715"/>
                        <a:pt x="8216" y="7707"/>
                      </a:cubicBezTo>
                      <a:cubicBezTo>
                        <a:pt x="8275" y="7671"/>
                        <a:pt x="8323" y="7635"/>
                        <a:pt x="8371" y="7588"/>
                      </a:cubicBezTo>
                      <a:cubicBezTo>
                        <a:pt x="8602" y="7410"/>
                        <a:pt x="9071" y="7047"/>
                        <a:pt x="9562" y="7047"/>
                      </a:cubicBezTo>
                      <a:cubicBezTo>
                        <a:pt x="9729" y="7047"/>
                        <a:pt x="9898" y="7089"/>
                        <a:pt x="10061" y="7195"/>
                      </a:cubicBezTo>
                      <a:cubicBezTo>
                        <a:pt x="10442" y="7457"/>
                        <a:pt x="10645" y="7945"/>
                        <a:pt x="10669" y="8683"/>
                      </a:cubicBezTo>
                      <a:cubicBezTo>
                        <a:pt x="10692" y="9529"/>
                        <a:pt x="10502" y="10362"/>
                        <a:pt x="10133" y="11124"/>
                      </a:cubicBezTo>
                      <a:cubicBezTo>
                        <a:pt x="10066" y="11225"/>
                        <a:pt x="10158" y="11331"/>
                        <a:pt x="10252" y="11331"/>
                      </a:cubicBezTo>
                      <a:cubicBezTo>
                        <a:pt x="10291" y="11331"/>
                        <a:pt x="10331" y="11313"/>
                        <a:pt x="10359" y="11267"/>
                      </a:cubicBezTo>
                      <a:cubicBezTo>
                        <a:pt x="10609" y="10969"/>
                        <a:pt x="10942" y="10779"/>
                        <a:pt x="11323" y="10719"/>
                      </a:cubicBezTo>
                      <a:cubicBezTo>
                        <a:pt x="11370" y="10711"/>
                        <a:pt x="11416" y="10707"/>
                        <a:pt x="11460" y="10707"/>
                      </a:cubicBezTo>
                      <a:cubicBezTo>
                        <a:pt x="11735" y="10707"/>
                        <a:pt x="11971" y="10864"/>
                        <a:pt x="12145" y="11172"/>
                      </a:cubicBezTo>
                      <a:cubicBezTo>
                        <a:pt x="12824" y="12315"/>
                        <a:pt x="12526" y="15160"/>
                        <a:pt x="11216" y="16839"/>
                      </a:cubicBezTo>
                      <a:cubicBezTo>
                        <a:pt x="11193" y="16863"/>
                        <a:pt x="11169" y="16898"/>
                        <a:pt x="11133" y="16922"/>
                      </a:cubicBezTo>
                      <a:cubicBezTo>
                        <a:pt x="6168" y="12803"/>
                        <a:pt x="4168" y="2266"/>
                        <a:pt x="4144" y="2135"/>
                      </a:cubicBezTo>
                      <a:cubicBezTo>
                        <a:pt x="4134" y="2057"/>
                        <a:pt x="4078" y="2022"/>
                        <a:pt x="4021" y="2022"/>
                      </a:cubicBezTo>
                      <a:cubicBezTo>
                        <a:pt x="3947" y="2022"/>
                        <a:pt x="3869" y="2081"/>
                        <a:pt x="3882" y="2182"/>
                      </a:cubicBezTo>
                      <a:cubicBezTo>
                        <a:pt x="4454" y="4980"/>
                        <a:pt x="5299" y="7707"/>
                        <a:pt x="6406" y="10338"/>
                      </a:cubicBezTo>
                      <a:cubicBezTo>
                        <a:pt x="7716" y="13398"/>
                        <a:pt x="9240" y="15672"/>
                        <a:pt x="10931" y="17077"/>
                      </a:cubicBezTo>
                      <a:cubicBezTo>
                        <a:pt x="10573" y="17303"/>
                        <a:pt x="10061" y="17410"/>
                        <a:pt x="9621" y="17470"/>
                      </a:cubicBezTo>
                      <a:cubicBezTo>
                        <a:pt x="9353" y="17511"/>
                        <a:pt x="9073" y="17530"/>
                        <a:pt x="8788" y="17530"/>
                      </a:cubicBezTo>
                      <a:cubicBezTo>
                        <a:pt x="7090" y="17530"/>
                        <a:pt x="5222" y="16838"/>
                        <a:pt x="4620" y="15910"/>
                      </a:cubicBezTo>
                      <a:cubicBezTo>
                        <a:pt x="4382" y="15577"/>
                        <a:pt x="4370" y="15136"/>
                        <a:pt x="4608" y="14803"/>
                      </a:cubicBezTo>
                      <a:cubicBezTo>
                        <a:pt x="4930" y="14303"/>
                        <a:pt x="5608" y="14172"/>
                        <a:pt x="6168" y="14124"/>
                      </a:cubicBezTo>
                      <a:cubicBezTo>
                        <a:pt x="6287" y="14112"/>
                        <a:pt x="6335" y="13981"/>
                        <a:pt x="6263" y="13898"/>
                      </a:cubicBezTo>
                      <a:cubicBezTo>
                        <a:pt x="6204" y="13839"/>
                        <a:pt x="6097" y="13791"/>
                        <a:pt x="5728" y="13636"/>
                      </a:cubicBezTo>
                      <a:cubicBezTo>
                        <a:pt x="4954" y="13327"/>
                        <a:pt x="3334" y="12648"/>
                        <a:pt x="2084" y="11505"/>
                      </a:cubicBezTo>
                      <a:cubicBezTo>
                        <a:pt x="1679" y="11136"/>
                        <a:pt x="1465" y="10683"/>
                        <a:pt x="1537" y="10362"/>
                      </a:cubicBezTo>
                      <a:cubicBezTo>
                        <a:pt x="1596" y="10136"/>
                        <a:pt x="1775" y="9969"/>
                        <a:pt x="2001" y="9921"/>
                      </a:cubicBezTo>
                      <a:cubicBezTo>
                        <a:pt x="2317" y="9834"/>
                        <a:pt x="2643" y="9777"/>
                        <a:pt x="2969" y="9777"/>
                      </a:cubicBezTo>
                      <a:cubicBezTo>
                        <a:pt x="3000" y="9777"/>
                        <a:pt x="3030" y="9778"/>
                        <a:pt x="3061" y="9779"/>
                      </a:cubicBezTo>
                      <a:lnTo>
                        <a:pt x="3192" y="9779"/>
                      </a:lnTo>
                      <a:cubicBezTo>
                        <a:pt x="3251" y="9779"/>
                        <a:pt x="3311" y="9731"/>
                        <a:pt x="3322" y="9660"/>
                      </a:cubicBezTo>
                      <a:cubicBezTo>
                        <a:pt x="3334" y="9600"/>
                        <a:pt x="3299" y="9540"/>
                        <a:pt x="3227" y="9517"/>
                      </a:cubicBezTo>
                      <a:cubicBezTo>
                        <a:pt x="3227" y="9517"/>
                        <a:pt x="2739" y="9350"/>
                        <a:pt x="1572" y="8302"/>
                      </a:cubicBezTo>
                      <a:cubicBezTo>
                        <a:pt x="977" y="7755"/>
                        <a:pt x="286" y="6802"/>
                        <a:pt x="322" y="5933"/>
                      </a:cubicBezTo>
                      <a:cubicBezTo>
                        <a:pt x="322" y="5790"/>
                        <a:pt x="382" y="5671"/>
                        <a:pt x="501" y="5588"/>
                      </a:cubicBezTo>
                      <a:cubicBezTo>
                        <a:pt x="629" y="5497"/>
                        <a:pt x="819" y="5461"/>
                        <a:pt x="1027" y="5461"/>
                      </a:cubicBezTo>
                      <a:cubicBezTo>
                        <a:pt x="1284" y="5461"/>
                        <a:pt x="1569" y="5515"/>
                        <a:pt x="1798" y="5588"/>
                      </a:cubicBezTo>
                      <a:cubicBezTo>
                        <a:pt x="2144" y="5683"/>
                        <a:pt x="2465" y="5814"/>
                        <a:pt x="2787" y="5969"/>
                      </a:cubicBezTo>
                      <a:lnTo>
                        <a:pt x="3263" y="6183"/>
                      </a:lnTo>
                      <a:cubicBezTo>
                        <a:pt x="3280" y="6190"/>
                        <a:pt x="3298" y="6193"/>
                        <a:pt x="3314" y="6193"/>
                      </a:cubicBezTo>
                      <a:cubicBezTo>
                        <a:pt x="3413" y="6193"/>
                        <a:pt x="3491" y="6084"/>
                        <a:pt x="3430" y="5992"/>
                      </a:cubicBezTo>
                      <a:cubicBezTo>
                        <a:pt x="3430" y="5980"/>
                        <a:pt x="2953" y="5159"/>
                        <a:pt x="2691" y="3694"/>
                      </a:cubicBezTo>
                      <a:cubicBezTo>
                        <a:pt x="2370" y="1920"/>
                        <a:pt x="3025" y="587"/>
                        <a:pt x="3846" y="325"/>
                      </a:cubicBezTo>
                      <a:cubicBezTo>
                        <a:pt x="3951" y="290"/>
                        <a:pt x="4057" y="273"/>
                        <a:pt x="4162" y="273"/>
                      </a:cubicBezTo>
                      <a:close/>
                      <a:moveTo>
                        <a:pt x="4150" y="1"/>
                      </a:moveTo>
                      <a:cubicBezTo>
                        <a:pt x="4022" y="1"/>
                        <a:pt x="3892" y="21"/>
                        <a:pt x="3763" y="63"/>
                      </a:cubicBezTo>
                      <a:cubicBezTo>
                        <a:pt x="2572" y="456"/>
                        <a:pt x="2144" y="2242"/>
                        <a:pt x="2418" y="3742"/>
                      </a:cubicBezTo>
                      <a:cubicBezTo>
                        <a:pt x="2537" y="4445"/>
                        <a:pt x="2739" y="5135"/>
                        <a:pt x="3025" y="5790"/>
                      </a:cubicBezTo>
                      <a:lnTo>
                        <a:pt x="2882" y="5730"/>
                      </a:lnTo>
                      <a:cubicBezTo>
                        <a:pt x="2560" y="5564"/>
                        <a:pt x="2215" y="5433"/>
                        <a:pt x="1870" y="5326"/>
                      </a:cubicBezTo>
                      <a:cubicBezTo>
                        <a:pt x="1730" y="5284"/>
                        <a:pt x="1382" y="5192"/>
                        <a:pt x="1026" y="5192"/>
                      </a:cubicBezTo>
                      <a:cubicBezTo>
                        <a:pt x="778" y="5192"/>
                        <a:pt x="525" y="5236"/>
                        <a:pt x="334" y="5373"/>
                      </a:cubicBezTo>
                      <a:cubicBezTo>
                        <a:pt x="155" y="5504"/>
                        <a:pt x="48" y="5707"/>
                        <a:pt x="48" y="5921"/>
                      </a:cubicBezTo>
                      <a:cubicBezTo>
                        <a:pt x="1" y="6885"/>
                        <a:pt x="715" y="7885"/>
                        <a:pt x="1394" y="8505"/>
                      </a:cubicBezTo>
                      <a:cubicBezTo>
                        <a:pt x="1787" y="8886"/>
                        <a:pt x="2215" y="9219"/>
                        <a:pt x="2680" y="9529"/>
                      </a:cubicBezTo>
                      <a:cubicBezTo>
                        <a:pt x="2418" y="9540"/>
                        <a:pt x="2156" y="9600"/>
                        <a:pt x="1906" y="9671"/>
                      </a:cubicBezTo>
                      <a:cubicBezTo>
                        <a:pt x="1453" y="9826"/>
                        <a:pt x="1310" y="10100"/>
                        <a:pt x="1263" y="10314"/>
                      </a:cubicBezTo>
                      <a:cubicBezTo>
                        <a:pt x="1179" y="10731"/>
                        <a:pt x="1417" y="11267"/>
                        <a:pt x="1894" y="11719"/>
                      </a:cubicBezTo>
                      <a:cubicBezTo>
                        <a:pt x="3180" y="12886"/>
                        <a:pt x="4823" y="13577"/>
                        <a:pt x="5620" y="13898"/>
                      </a:cubicBezTo>
                      <a:lnTo>
                        <a:pt x="5680" y="13922"/>
                      </a:lnTo>
                      <a:cubicBezTo>
                        <a:pt x="5180" y="14017"/>
                        <a:pt x="4668" y="14208"/>
                        <a:pt x="4370" y="14672"/>
                      </a:cubicBezTo>
                      <a:cubicBezTo>
                        <a:pt x="4084" y="15089"/>
                        <a:pt x="4084" y="15648"/>
                        <a:pt x="4382" y="16065"/>
                      </a:cubicBezTo>
                      <a:cubicBezTo>
                        <a:pt x="5037" y="17077"/>
                        <a:pt x="6978" y="17815"/>
                        <a:pt x="8776" y="17815"/>
                      </a:cubicBezTo>
                      <a:cubicBezTo>
                        <a:pt x="9061" y="17815"/>
                        <a:pt x="9359" y="17791"/>
                        <a:pt x="9645" y="17756"/>
                      </a:cubicBezTo>
                      <a:cubicBezTo>
                        <a:pt x="10169" y="17672"/>
                        <a:pt x="10740" y="17553"/>
                        <a:pt x="11133" y="17268"/>
                      </a:cubicBezTo>
                      <a:cubicBezTo>
                        <a:pt x="12359" y="18232"/>
                        <a:pt x="13681" y="18756"/>
                        <a:pt x="15050" y="18815"/>
                      </a:cubicBezTo>
                      <a:cubicBezTo>
                        <a:pt x="15205" y="18792"/>
                        <a:pt x="15205" y="18553"/>
                        <a:pt x="15050" y="18542"/>
                      </a:cubicBezTo>
                      <a:lnTo>
                        <a:pt x="15074" y="18530"/>
                      </a:lnTo>
                      <a:cubicBezTo>
                        <a:pt x="13681" y="18482"/>
                        <a:pt x="12455" y="17934"/>
                        <a:pt x="11347" y="17077"/>
                      </a:cubicBezTo>
                      <a:cubicBezTo>
                        <a:pt x="11383" y="17053"/>
                        <a:pt x="11407" y="17018"/>
                        <a:pt x="11431" y="16994"/>
                      </a:cubicBezTo>
                      <a:cubicBezTo>
                        <a:pt x="12812" y="15244"/>
                        <a:pt x="13109" y="12243"/>
                        <a:pt x="12383" y="11017"/>
                      </a:cubicBezTo>
                      <a:cubicBezTo>
                        <a:pt x="12160" y="10641"/>
                        <a:pt x="11850" y="10439"/>
                        <a:pt x="11483" y="10439"/>
                      </a:cubicBezTo>
                      <a:cubicBezTo>
                        <a:pt x="11420" y="10439"/>
                        <a:pt x="11355" y="10445"/>
                        <a:pt x="11288" y="10457"/>
                      </a:cubicBezTo>
                      <a:cubicBezTo>
                        <a:pt x="11050" y="10493"/>
                        <a:pt x="10823" y="10576"/>
                        <a:pt x="10609" y="10707"/>
                      </a:cubicBezTo>
                      <a:cubicBezTo>
                        <a:pt x="10847" y="10052"/>
                        <a:pt x="10966" y="9362"/>
                        <a:pt x="10942" y="8671"/>
                      </a:cubicBezTo>
                      <a:cubicBezTo>
                        <a:pt x="10919" y="7838"/>
                        <a:pt x="10669" y="7278"/>
                        <a:pt x="10216" y="6981"/>
                      </a:cubicBezTo>
                      <a:cubicBezTo>
                        <a:pt x="10001" y="6837"/>
                        <a:pt x="9780" y="6781"/>
                        <a:pt x="9567" y="6781"/>
                      </a:cubicBezTo>
                      <a:cubicBezTo>
                        <a:pt x="9109" y="6781"/>
                        <a:pt x="8683" y="7039"/>
                        <a:pt x="8406" y="7243"/>
                      </a:cubicBezTo>
                      <a:cubicBezTo>
                        <a:pt x="8597" y="6492"/>
                        <a:pt x="8895" y="4861"/>
                        <a:pt x="8180" y="3933"/>
                      </a:cubicBezTo>
                      <a:cubicBezTo>
                        <a:pt x="8025" y="3742"/>
                        <a:pt x="7787" y="3623"/>
                        <a:pt x="7549" y="3623"/>
                      </a:cubicBezTo>
                      <a:lnTo>
                        <a:pt x="7537" y="3623"/>
                      </a:lnTo>
                      <a:cubicBezTo>
                        <a:pt x="7216" y="3635"/>
                        <a:pt x="6918" y="3790"/>
                        <a:pt x="6728" y="4040"/>
                      </a:cubicBezTo>
                      <a:cubicBezTo>
                        <a:pt x="6692" y="4087"/>
                        <a:pt x="6644" y="4135"/>
                        <a:pt x="6621" y="4195"/>
                      </a:cubicBezTo>
                      <a:cubicBezTo>
                        <a:pt x="6537" y="3230"/>
                        <a:pt x="6287" y="2301"/>
                        <a:pt x="5870" y="1444"/>
                      </a:cubicBezTo>
                      <a:cubicBezTo>
                        <a:pt x="5414" y="512"/>
                        <a:pt x="4793" y="1"/>
                        <a:pt x="4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2" name="Google Shape;1122;p31"/>
              <p:cNvGrpSpPr/>
              <p:nvPr/>
            </p:nvGrpSpPr>
            <p:grpSpPr>
              <a:xfrm rot="3009301" flipH="1">
                <a:off x="-181641" y="-811887"/>
                <a:ext cx="1328164" cy="2041125"/>
                <a:chOff x="2723444" y="882179"/>
                <a:chExt cx="839637" cy="1290355"/>
              </a:xfrm>
            </p:grpSpPr>
            <p:sp>
              <p:nvSpPr>
                <p:cNvPr id="1123" name="Google Shape;1123;p31"/>
                <p:cNvSpPr/>
                <p:nvPr/>
              </p:nvSpPr>
              <p:spPr>
                <a:xfrm>
                  <a:off x="2731576" y="888851"/>
                  <a:ext cx="742821" cy="117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3" h="24123" extrusionOk="0">
                      <a:moveTo>
                        <a:pt x="1729" y="1"/>
                      </a:moveTo>
                      <a:cubicBezTo>
                        <a:pt x="1393" y="1"/>
                        <a:pt x="1064" y="1196"/>
                        <a:pt x="929" y="1784"/>
                      </a:cubicBezTo>
                      <a:cubicBezTo>
                        <a:pt x="0" y="5749"/>
                        <a:pt x="762" y="8201"/>
                        <a:pt x="2501" y="10821"/>
                      </a:cubicBezTo>
                      <a:cubicBezTo>
                        <a:pt x="2620" y="10988"/>
                        <a:pt x="2727" y="11154"/>
                        <a:pt x="2834" y="11309"/>
                      </a:cubicBezTo>
                      <a:cubicBezTo>
                        <a:pt x="5013" y="14512"/>
                        <a:pt x="4727" y="14762"/>
                        <a:pt x="4691" y="18500"/>
                      </a:cubicBezTo>
                      <a:cubicBezTo>
                        <a:pt x="4667" y="20262"/>
                        <a:pt x="4929" y="21751"/>
                        <a:pt x="6299" y="22929"/>
                      </a:cubicBezTo>
                      <a:cubicBezTo>
                        <a:pt x="7191" y="23696"/>
                        <a:pt x="8337" y="24122"/>
                        <a:pt x="9525" y="24122"/>
                      </a:cubicBezTo>
                      <a:cubicBezTo>
                        <a:pt x="9572" y="24122"/>
                        <a:pt x="9620" y="24121"/>
                        <a:pt x="9668" y="24120"/>
                      </a:cubicBezTo>
                      <a:cubicBezTo>
                        <a:pt x="12883" y="24037"/>
                        <a:pt x="15252" y="20965"/>
                        <a:pt x="13502" y="17822"/>
                      </a:cubicBezTo>
                      <a:cubicBezTo>
                        <a:pt x="12716" y="16441"/>
                        <a:pt x="11656" y="16238"/>
                        <a:pt x="11013" y="15393"/>
                      </a:cubicBezTo>
                      <a:cubicBezTo>
                        <a:pt x="10454" y="14702"/>
                        <a:pt x="10716" y="14047"/>
                        <a:pt x="10859" y="13238"/>
                      </a:cubicBezTo>
                      <a:cubicBezTo>
                        <a:pt x="11311" y="10773"/>
                        <a:pt x="10311" y="8273"/>
                        <a:pt x="8299" y="6785"/>
                      </a:cubicBezTo>
                      <a:cubicBezTo>
                        <a:pt x="7251" y="5975"/>
                        <a:pt x="6072" y="5380"/>
                        <a:pt x="5037" y="4630"/>
                      </a:cubicBezTo>
                      <a:cubicBezTo>
                        <a:pt x="2953" y="3129"/>
                        <a:pt x="3120" y="2534"/>
                        <a:pt x="1965" y="224"/>
                      </a:cubicBezTo>
                      <a:cubicBezTo>
                        <a:pt x="1887" y="67"/>
                        <a:pt x="1808" y="1"/>
                        <a:pt x="17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31"/>
                <p:cNvSpPr/>
                <p:nvPr/>
              </p:nvSpPr>
              <p:spPr>
                <a:xfrm>
                  <a:off x="3014507" y="1756685"/>
                  <a:ext cx="387360" cy="260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4" h="5344" extrusionOk="0">
                      <a:moveTo>
                        <a:pt x="7692" y="1"/>
                      </a:moveTo>
                      <a:cubicBezTo>
                        <a:pt x="6751" y="715"/>
                        <a:pt x="6049" y="1560"/>
                        <a:pt x="5334" y="2775"/>
                      </a:cubicBezTo>
                      <a:cubicBezTo>
                        <a:pt x="5061" y="3227"/>
                        <a:pt x="4846" y="3715"/>
                        <a:pt x="4680" y="4215"/>
                      </a:cubicBezTo>
                      <a:cubicBezTo>
                        <a:pt x="4596" y="4525"/>
                        <a:pt x="4584" y="4680"/>
                        <a:pt x="4549" y="4716"/>
                      </a:cubicBezTo>
                      <a:cubicBezTo>
                        <a:pt x="3650" y="4491"/>
                        <a:pt x="2946" y="4352"/>
                        <a:pt x="2145" y="4352"/>
                      </a:cubicBezTo>
                      <a:cubicBezTo>
                        <a:pt x="1545" y="4352"/>
                        <a:pt x="891" y="4430"/>
                        <a:pt x="60" y="4608"/>
                      </a:cubicBezTo>
                      <a:cubicBezTo>
                        <a:pt x="36" y="4620"/>
                        <a:pt x="24" y="4620"/>
                        <a:pt x="0" y="4632"/>
                      </a:cubicBezTo>
                      <a:cubicBezTo>
                        <a:pt x="155" y="4799"/>
                        <a:pt x="310" y="4966"/>
                        <a:pt x="489" y="5108"/>
                      </a:cubicBezTo>
                      <a:cubicBezTo>
                        <a:pt x="868" y="5053"/>
                        <a:pt x="1579" y="4935"/>
                        <a:pt x="2331" y="4935"/>
                      </a:cubicBezTo>
                      <a:cubicBezTo>
                        <a:pt x="2711" y="4935"/>
                        <a:pt x="3101" y="4965"/>
                        <a:pt x="3465" y="5049"/>
                      </a:cubicBezTo>
                      <a:cubicBezTo>
                        <a:pt x="4181" y="5218"/>
                        <a:pt x="4550" y="5344"/>
                        <a:pt x="4761" y="5344"/>
                      </a:cubicBezTo>
                      <a:cubicBezTo>
                        <a:pt x="4981" y="5344"/>
                        <a:pt x="5029" y="5206"/>
                        <a:pt x="5120" y="4835"/>
                      </a:cubicBezTo>
                      <a:cubicBezTo>
                        <a:pt x="5192" y="4513"/>
                        <a:pt x="5287" y="4192"/>
                        <a:pt x="5418" y="3894"/>
                      </a:cubicBezTo>
                      <a:cubicBezTo>
                        <a:pt x="6537" y="1572"/>
                        <a:pt x="7525" y="929"/>
                        <a:pt x="7954" y="536"/>
                      </a:cubicBezTo>
                      <a:cubicBezTo>
                        <a:pt x="7954" y="525"/>
                        <a:pt x="7942" y="513"/>
                        <a:pt x="7930" y="501"/>
                      </a:cubicBezTo>
                      <a:cubicBezTo>
                        <a:pt x="7859" y="322"/>
                        <a:pt x="7775" y="155"/>
                        <a:pt x="76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31"/>
                <p:cNvSpPr/>
                <p:nvPr/>
              </p:nvSpPr>
              <p:spPr>
                <a:xfrm>
                  <a:off x="2960014" y="1638399"/>
                  <a:ext cx="327654" cy="237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" h="4873" extrusionOk="0">
                      <a:moveTo>
                        <a:pt x="6322" y="1"/>
                      </a:moveTo>
                      <a:lnTo>
                        <a:pt x="6287" y="37"/>
                      </a:lnTo>
                      <a:cubicBezTo>
                        <a:pt x="5656" y="691"/>
                        <a:pt x="5156" y="1453"/>
                        <a:pt x="4810" y="2287"/>
                      </a:cubicBezTo>
                      <a:cubicBezTo>
                        <a:pt x="4346" y="3430"/>
                        <a:pt x="4132" y="4073"/>
                        <a:pt x="4072" y="4168"/>
                      </a:cubicBezTo>
                      <a:cubicBezTo>
                        <a:pt x="3203" y="3537"/>
                        <a:pt x="2429" y="2918"/>
                        <a:pt x="1298" y="2680"/>
                      </a:cubicBezTo>
                      <a:cubicBezTo>
                        <a:pt x="869" y="2596"/>
                        <a:pt x="441" y="2537"/>
                        <a:pt x="12" y="2513"/>
                      </a:cubicBezTo>
                      <a:cubicBezTo>
                        <a:pt x="12" y="2704"/>
                        <a:pt x="0" y="2906"/>
                        <a:pt x="0" y="3108"/>
                      </a:cubicBezTo>
                      <a:cubicBezTo>
                        <a:pt x="1774" y="3204"/>
                        <a:pt x="2393" y="3668"/>
                        <a:pt x="3382" y="4394"/>
                      </a:cubicBezTo>
                      <a:cubicBezTo>
                        <a:pt x="3768" y="4684"/>
                        <a:pt x="4003" y="4872"/>
                        <a:pt x="4188" y="4872"/>
                      </a:cubicBezTo>
                      <a:cubicBezTo>
                        <a:pt x="4435" y="4872"/>
                        <a:pt x="4592" y="4535"/>
                        <a:pt x="4906" y="3656"/>
                      </a:cubicBezTo>
                      <a:cubicBezTo>
                        <a:pt x="5739" y="1382"/>
                        <a:pt x="6346" y="787"/>
                        <a:pt x="6727" y="418"/>
                      </a:cubicBezTo>
                      <a:cubicBezTo>
                        <a:pt x="6573" y="287"/>
                        <a:pt x="6442" y="156"/>
                        <a:pt x="6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31"/>
                <p:cNvSpPr/>
                <p:nvPr/>
              </p:nvSpPr>
              <p:spPr>
                <a:xfrm>
                  <a:off x="2853319" y="1219213"/>
                  <a:ext cx="304472" cy="23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4841" extrusionOk="0">
                      <a:moveTo>
                        <a:pt x="5787" y="1"/>
                      </a:moveTo>
                      <a:cubicBezTo>
                        <a:pt x="5108" y="786"/>
                        <a:pt x="4037" y="2477"/>
                        <a:pt x="3787" y="4084"/>
                      </a:cubicBezTo>
                      <a:lnTo>
                        <a:pt x="3727" y="4061"/>
                      </a:lnTo>
                      <a:cubicBezTo>
                        <a:pt x="3526" y="3960"/>
                        <a:pt x="3087" y="3747"/>
                        <a:pt x="2107" y="3747"/>
                      </a:cubicBezTo>
                      <a:cubicBezTo>
                        <a:pt x="1697" y="3747"/>
                        <a:pt x="1193" y="3784"/>
                        <a:pt x="572" y="3882"/>
                      </a:cubicBezTo>
                      <a:cubicBezTo>
                        <a:pt x="477" y="3906"/>
                        <a:pt x="215" y="3977"/>
                        <a:pt x="1" y="4037"/>
                      </a:cubicBezTo>
                      <a:cubicBezTo>
                        <a:pt x="120" y="4204"/>
                        <a:pt x="227" y="4370"/>
                        <a:pt x="334" y="4525"/>
                      </a:cubicBezTo>
                      <a:cubicBezTo>
                        <a:pt x="744" y="4439"/>
                        <a:pt x="1387" y="4325"/>
                        <a:pt x="2046" y="4325"/>
                      </a:cubicBezTo>
                      <a:cubicBezTo>
                        <a:pt x="2669" y="4325"/>
                        <a:pt x="3306" y="4427"/>
                        <a:pt x="3775" y="4751"/>
                      </a:cubicBezTo>
                      <a:cubicBezTo>
                        <a:pt x="3871" y="4812"/>
                        <a:pt x="3959" y="4840"/>
                        <a:pt x="4035" y="4840"/>
                      </a:cubicBezTo>
                      <a:cubicBezTo>
                        <a:pt x="4213" y="4840"/>
                        <a:pt x="4326" y="4685"/>
                        <a:pt x="4334" y="4418"/>
                      </a:cubicBezTo>
                      <a:cubicBezTo>
                        <a:pt x="4394" y="3072"/>
                        <a:pt x="5323" y="1489"/>
                        <a:pt x="6251" y="382"/>
                      </a:cubicBezTo>
                      <a:cubicBezTo>
                        <a:pt x="6108" y="251"/>
                        <a:pt x="5966" y="132"/>
                        <a:pt x="5823" y="13"/>
                      </a:cubicBezTo>
                      <a:lnTo>
                        <a:pt x="578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31"/>
                <p:cNvSpPr/>
                <p:nvPr/>
              </p:nvSpPr>
              <p:spPr>
                <a:xfrm>
                  <a:off x="2949009" y="1429098"/>
                  <a:ext cx="316599" cy="22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4601" extrusionOk="0">
                      <a:moveTo>
                        <a:pt x="6441" y="1"/>
                      </a:moveTo>
                      <a:cubicBezTo>
                        <a:pt x="4536" y="1501"/>
                        <a:pt x="3965" y="3299"/>
                        <a:pt x="3691" y="3763"/>
                      </a:cubicBezTo>
                      <a:cubicBezTo>
                        <a:pt x="3632" y="3734"/>
                        <a:pt x="2903" y="3034"/>
                        <a:pt x="1218" y="3034"/>
                      </a:cubicBezTo>
                      <a:cubicBezTo>
                        <a:pt x="857" y="3034"/>
                        <a:pt x="452" y="3066"/>
                        <a:pt x="0" y="3144"/>
                      </a:cubicBezTo>
                      <a:cubicBezTo>
                        <a:pt x="60" y="3322"/>
                        <a:pt x="107" y="3501"/>
                        <a:pt x="143" y="3692"/>
                      </a:cubicBezTo>
                      <a:lnTo>
                        <a:pt x="179" y="3692"/>
                      </a:lnTo>
                      <a:cubicBezTo>
                        <a:pt x="464" y="3652"/>
                        <a:pt x="798" y="3626"/>
                        <a:pt x="1144" y="3626"/>
                      </a:cubicBezTo>
                      <a:cubicBezTo>
                        <a:pt x="2053" y="3626"/>
                        <a:pt x="3049" y="3804"/>
                        <a:pt x="3489" y="4382"/>
                      </a:cubicBezTo>
                      <a:cubicBezTo>
                        <a:pt x="3597" y="4533"/>
                        <a:pt x="3711" y="4601"/>
                        <a:pt x="3816" y="4601"/>
                      </a:cubicBezTo>
                      <a:cubicBezTo>
                        <a:pt x="3919" y="4601"/>
                        <a:pt x="4013" y="4536"/>
                        <a:pt x="4084" y="4418"/>
                      </a:cubicBezTo>
                      <a:cubicBezTo>
                        <a:pt x="4560" y="3037"/>
                        <a:pt x="5358" y="1787"/>
                        <a:pt x="6406" y="775"/>
                      </a:cubicBezTo>
                      <a:cubicBezTo>
                        <a:pt x="6441" y="739"/>
                        <a:pt x="6477" y="703"/>
                        <a:pt x="6501" y="667"/>
                      </a:cubicBezTo>
                      <a:cubicBezTo>
                        <a:pt x="6501" y="441"/>
                        <a:pt x="6477" y="227"/>
                        <a:pt x="64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31"/>
                <p:cNvSpPr/>
                <p:nvPr/>
              </p:nvSpPr>
              <p:spPr>
                <a:xfrm>
                  <a:off x="2773894" y="1114270"/>
                  <a:ext cx="226163" cy="206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" h="4242" extrusionOk="0">
                      <a:moveTo>
                        <a:pt x="4168" y="1"/>
                      </a:moveTo>
                      <a:cubicBezTo>
                        <a:pt x="3525" y="1001"/>
                        <a:pt x="3048" y="2048"/>
                        <a:pt x="3096" y="3513"/>
                      </a:cubicBezTo>
                      <a:cubicBezTo>
                        <a:pt x="2176" y="3070"/>
                        <a:pt x="1168" y="2833"/>
                        <a:pt x="147" y="2833"/>
                      </a:cubicBezTo>
                      <a:cubicBezTo>
                        <a:pt x="98" y="2833"/>
                        <a:pt x="49" y="2833"/>
                        <a:pt x="0" y="2834"/>
                      </a:cubicBezTo>
                      <a:cubicBezTo>
                        <a:pt x="60" y="3037"/>
                        <a:pt x="119" y="3227"/>
                        <a:pt x="191" y="3418"/>
                      </a:cubicBezTo>
                      <a:cubicBezTo>
                        <a:pt x="631" y="3430"/>
                        <a:pt x="1060" y="3477"/>
                        <a:pt x="1501" y="3549"/>
                      </a:cubicBezTo>
                      <a:cubicBezTo>
                        <a:pt x="2546" y="3758"/>
                        <a:pt x="3058" y="4241"/>
                        <a:pt x="3393" y="4241"/>
                      </a:cubicBezTo>
                      <a:cubicBezTo>
                        <a:pt x="3459" y="4241"/>
                        <a:pt x="3518" y="4223"/>
                        <a:pt x="3572" y="4180"/>
                      </a:cubicBezTo>
                      <a:cubicBezTo>
                        <a:pt x="4001" y="3834"/>
                        <a:pt x="3072" y="2822"/>
                        <a:pt x="4644" y="334"/>
                      </a:cubicBezTo>
                      <a:cubicBezTo>
                        <a:pt x="4489" y="227"/>
                        <a:pt x="4322" y="108"/>
                        <a:pt x="41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31"/>
                <p:cNvSpPr/>
                <p:nvPr/>
              </p:nvSpPr>
              <p:spPr>
                <a:xfrm>
                  <a:off x="2757629" y="1023840"/>
                  <a:ext cx="147951" cy="157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3235" extrusionOk="0">
                      <a:moveTo>
                        <a:pt x="2668" y="0"/>
                      </a:moveTo>
                      <a:cubicBezTo>
                        <a:pt x="2561" y="179"/>
                        <a:pt x="2466" y="357"/>
                        <a:pt x="2382" y="548"/>
                      </a:cubicBezTo>
                      <a:cubicBezTo>
                        <a:pt x="2085" y="1143"/>
                        <a:pt x="1894" y="1786"/>
                        <a:pt x="1823" y="2441"/>
                      </a:cubicBezTo>
                      <a:cubicBezTo>
                        <a:pt x="1311" y="2060"/>
                        <a:pt x="1299" y="1965"/>
                        <a:pt x="25" y="1465"/>
                      </a:cubicBezTo>
                      <a:cubicBezTo>
                        <a:pt x="13" y="1667"/>
                        <a:pt x="1" y="1869"/>
                        <a:pt x="1" y="2072"/>
                      </a:cubicBezTo>
                      <a:cubicBezTo>
                        <a:pt x="549" y="2250"/>
                        <a:pt x="1061" y="2536"/>
                        <a:pt x="1501" y="2905"/>
                      </a:cubicBezTo>
                      <a:cubicBezTo>
                        <a:pt x="1708" y="3076"/>
                        <a:pt x="1927" y="3235"/>
                        <a:pt x="2098" y="3235"/>
                      </a:cubicBezTo>
                      <a:cubicBezTo>
                        <a:pt x="2213" y="3235"/>
                        <a:pt x="2306" y="3163"/>
                        <a:pt x="2358" y="2977"/>
                      </a:cubicBezTo>
                      <a:cubicBezTo>
                        <a:pt x="2418" y="2727"/>
                        <a:pt x="2299" y="1834"/>
                        <a:pt x="3037" y="512"/>
                      </a:cubicBezTo>
                      <a:cubicBezTo>
                        <a:pt x="2954" y="405"/>
                        <a:pt x="2858" y="298"/>
                        <a:pt x="2787" y="179"/>
                      </a:cubicBezTo>
                      <a:cubicBezTo>
                        <a:pt x="2739" y="119"/>
                        <a:pt x="2704" y="60"/>
                        <a:pt x="26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31"/>
                <p:cNvSpPr/>
                <p:nvPr/>
              </p:nvSpPr>
              <p:spPr>
                <a:xfrm>
                  <a:off x="2723444" y="882179"/>
                  <a:ext cx="839637" cy="129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1" h="26496" extrusionOk="0">
                      <a:moveTo>
                        <a:pt x="1894" y="278"/>
                      </a:moveTo>
                      <a:cubicBezTo>
                        <a:pt x="1906" y="278"/>
                        <a:pt x="1941" y="302"/>
                        <a:pt x="2013" y="433"/>
                      </a:cubicBezTo>
                      <a:cubicBezTo>
                        <a:pt x="2275" y="957"/>
                        <a:pt x="2465" y="1397"/>
                        <a:pt x="2632" y="1778"/>
                      </a:cubicBezTo>
                      <a:cubicBezTo>
                        <a:pt x="3203" y="3064"/>
                        <a:pt x="3489" y="3707"/>
                        <a:pt x="5120" y="4886"/>
                      </a:cubicBezTo>
                      <a:cubicBezTo>
                        <a:pt x="5596" y="5231"/>
                        <a:pt x="6108" y="5552"/>
                        <a:pt x="6608" y="5862"/>
                      </a:cubicBezTo>
                      <a:cubicBezTo>
                        <a:pt x="7216" y="6219"/>
                        <a:pt x="7811" y="6612"/>
                        <a:pt x="8383" y="7041"/>
                      </a:cubicBezTo>
                      <a:cubicBezTo>
                        <a:pt x="10347" y="8493"/>
                        <a:pt x="11323" y="10946"/>
                        <a:pt x="10895" y="13351"/>
                      </a:cubicBezTo>
                      <a:cubicBezTo>
                        <a:pt x="10871" y="13470"/>
                        <a:pt x="10847" y="13577"/>
                        <a:pt x="10823" y="13684"/>
                      </a:cubicBezTo>
                      <a:cubicBezTo>
                        <a:pt x="10680" y="14351"/>
                        <a:pt x="10549" y="14970"/>
                        <a:pt x="11073" y="15625"/>
                      </a:cubicBezTo>
                      <a:cubicBezTo>
                        <a:pt x="11347" y="15958"/>
                        <a:pt x="11669" y="16244"/>
                        <a:pt x="12038" y="16482"/>
                      </a:cubicBezTo>
                      <a:cubicBezTo>
                        <a:pt x="12562" y="16851"/>
                        <a:pt x="13085" y="17232"/>
                        <a:pt x="13538" y="18030"/>
                      </a:cubicBezTo>
                      <a:cubicBezTo>
                        <a:pt x="14288" y="19364"/>
                        <a:pt x="14324" y="20757"/>
                        <a:pt x="13633" y="21959"/>
                      </a:cubicBezTo>
                      <a:cubicBezTo>
                        <a:pt x="13169" y="22769"/>
                        <a:pt x="12443" y="23388"/>
                        <a:pt x="11585" y="23745"/>
                      </a:cubicBezTo>
                      <a:cubicBezTo>
                        <a:pt x="11216" y="23400"/>
                        <a:pt x="10883" y="23031"/>
                        <a:pt x="10585" y="22638"/>
                      </a:cubicBezTo>
                      <a:cubicBezTo>
                        <a:pt x="8764" y="20268"/>
                        <a:pt x="8692" y="18494"/>
                        <a:pt x="8621" y="16768"/>
                      </a:cubicBezTo>
                      <a:cubicBezTo>
                        <a:pt x="8549" y="14982"/>
                        <a:pt x="8490" y="13291"/>
                        <a:pt x="6525" y="11160"/>
                      </a:cubicBezTo>
                      <a:cubicBezTo>
                        <a:pt x="4370" y="8815"/>
                        <a:pt x="2406" y="6445"/>
                        <a:pt x="2144" y="3147"/>
                      </a:cubicBezTo>
                      <a:cubicBezTo>
                        <a:pt x="2144" y="3052"/>
                        <a:pt x="2078" y="3007"/>
                        <a:pt x="2010" y="3007"/>
                      </a:cubicBezTo>
                      <a:cubicBezTo>
                        <a:pt x="1935" y="3007"/>
                        <a:pt x="1857" y="3064"/>
                        <a:pt x="1870" y="3171"/>
                      </a:cubicBezTo>
                      <a:cubicBezTo>
                        <a:pt x="2144" y="6553"/>
                        <a:pt x="4132" y="8969"/>
                        <a:pt x="6311" y="11351"/>
                      </a:cubicBezTo>
                      <a:cubicBezTo>
                        <a:pt x="8216" y="13411"/>
                        <a:pt x="8275" y="15042"/>
                        <a:pt x="8347" y="16780"/>
                      </a:cubicBezTo>
                      <a:cubicBezTo>
                        <a:pt x="8418" y="18542"/>
                        <a:pt x="8490" y="20364"/>
                        <a:pt x="10359" y="22805"/>
                      </a:cubicBezTo>
                      <a:cubicBezTo>
                        <a:pt x="10645" y="23174"/>
                        <a:pt x="10966" y="23531"/>
                        <a:pt x="11300" y="23852"/>
                      </a:cubicBezTo>
                      <a:cubicBezTo>
                        <a:pt x="10823" y="24019"/>
                        <a:pt x="10335" y="24102"/>
                        <a:pt x="9835" y="24114"/>
                      </a:cubicBezTo>
                      <a:lnTo>
                        <a:pt x="9823" y="24114"/>
                      </a:lnTo>
                      <a:cubicBezTo>
                        <a:pt x="9775" y="24116"/>
                        <a:pt x="9726" y="24116"/>
                        <a:pt x="9678" y="24116"/>
                      </a:cubicBezTo>
                      <a:cubicBezTo>
                        <a:pt x="8537" y="24116"/>
                        <a:pt x="7417" y="23713"/>
                        <a:pt x="6549" y="22959"/>
                      </a:cubicBezTo>
                      <a:cubicBezTo>
                        <a:pt x="5227" y="21816"/>
                        <a:pt x="4965" y="20399"/>
                        <a:pt x="5001" y="18637"/>
                      </a:cubicBezTo>
                      <a:cubicBezTo>
                        <a:pt x="5001" y="18221"/>
                        <a:pt x="5013" y="17840"/>
                        <a:pt x="5013" y="17506"/>
                      </a:cubicBezTo>
                      <a:cubicBezTo>
                        <a:pt x="5073" y="14815"/>
                        <a:pt x="5073" y="14256"/>
                        <a:pt x="3108" y="11375"/>
                      </a:cubicBezTo>
                      <a:lnTo>
                        <a:pt x="3096" y="11351"/>
                      </a:lnTo>
                      <a:cubicBezTo>
                        <a:pt x="2989" y="11196"/>
                        <a:pt x="2894" y="11041"/>
                        <a:pt x="2787" y="10886"/>
                      </a:cubicBezTo>
                      <a:cubicBezTo>
                        <a:pt x="1120" y="8374"/>
                        <a:pt x="286" y="6005"/>
                        <a:pt x="1227" y="1957"/>
                      </a:cubicBezTo>
                      <a:cubicBezTo>
                        <a:pt x="1513" y="766"/>
                        <a:pt x="1786" y="290"/>
                        <a:pt x="1894" y="278"/>
                      </a:cubicBezTo>
                      <a:close/>
                      <a:moveTo>
                        <a:pt x="1903" y="1"/>
                      </a:moveTo>
                      <a:cubicBezTo>
                        <a:pt x="1888" y="1"/>
                        <a:pt x="1873" y="2"/>
                        <a:pt x="1858" y="4"/>
                      </a:cubicBezTo>
                      <a:cubicBezTo>
                        <a:pt x="1739" y="16"/>
                        <a:pt x="1382" y="52"/>
                        <a:pt x="965" y="1885"/>
                      </a:cubicBezTo>
                      <a:cubicBezTo>
                        <a:pt x="1" y="6029"/>
                        <a:pt x="905" y="8541"/>
                        <a:pt x="2560" y="11041"/>
                      </a:cubicBezTo>
                      <a:lnTo>
                        <a:pt x="2870" y="11506"/>
                      </a:lnTo>
                      <a:lnTo>
                        <a:pt x="2894" y="11529"/>
                      </a:lnTo>
                      <a:cubicBezTo>
                        <a:pt x="4811" y="14339"/>
                        <a:pt x="4799" y="14827"/>
                        <a:pt x="4751" y="17506"/>
                      </a:cubicBezTo>
                      <a:cubicBezTo>
                        <a:pt x="4739" y="17840"/>
                        <a:pt x="4727" y="18221"/>
                        <a:pt x="4727" y="18625"/>
                      </a:cubicBezTo>
                      <a:cubicBezTo>
                        <a:pt x="4703" y="20233"/>
                        <a:pt x="4882" y="21888"/>
                        <a:pt x="6382" y="23174"/>
                      </a:cubicBezTo>
                      <a:cubicBezTo>
                        <a:pt x="7299" y="23971"/>
                        <a:pt x="8478" y="24400"/>
                        <a:pt x="9704" y="24400"/>
                      </a:cubicBezTo>
                      <a:lnTo>
                        <a:pt x="9847" y="24400"/>
                      </a:lnTo>
                      <a:cubicBezTo>
                        <a:pt x="10418" y="24388"/>
                        <a:pt x="10990" y="24269"/>
                        <a:pt x="11526" y="24067"/>
                      </a:cubicBezTo>
                      <a:cubicBezTo>
                        <a:pt x="13050" y="25472"/>
                        <a:pt x="14990" y="26329"/>
                        <a:pt x="17050" y="26495"/>
                      </a:cubicBezTo>
                      <a:lnTo>
                        <a:pt x="17062" y="26495"/>
                      </a:lnTo>
                      <a:cubicBezTo>
                        <a:pt x="17229" y="26484"/>
                        <a:pt x="17241" y="26245"/>
                        <a:pt x="17074" y="26222"/>
                      </a:cubicBezTo>
                      <a:lnTo>
                        <a:pt x="17062" y="26222"/>
                      </a:lnTo>
                      <a:cubicBezTo>
                        <a:pt x="15110" y="26043"/>
                        <a:pt x="13264" y="25245"/>
                        <a:pt x="11812" y="23936"/>
                      </a:cubicBezTo>
                      <a:cubicBezTo>
                        <a:pt x="12681" y="23555"/>
                        <a:pt x="13395" y="22912"/>
                        <a:pt x="13871" y="22090"/>
                      </a:cubicBezTo>
                      <a:cubicBezTo>
                        <a:pt x="14609" y="20792"/>
                        <a:pt x="14574" y="19304"/>
                        <a:pt x="13788" y="17887"/>
                      </a:cubicBezTo>
                      <a:cubicBezTo>
                        <a:pt x="13300" y="17042"/>
                        <a:pt x="12716" y="16613"/>
                        <a:pt x="12204" y="16244"/>
                      </a:cubicBezTo>
                      <a:cubicBezTo>
                        <a:pt x="11859" y="16030"/>
                        <a:pt x="11550" y="15756"/>
                        <a:pt x="11288" y="15446"/>
                      </a:cubicBezTo>
                      <a:cubicBezTo>
                        <a:pt x="10847" y="14899"/>
                        <a:pt x="10954" y="14387"/>
                        <a:pt x="11097" y="13732"/>
                      </a:cubicBezTo>
                      <a:cubicBezTo>
                        <a:pt x="11121" y="13625"/>
                        <a:pt x="11145" y="13518"/>
                        <a:pt x="11169" y="13399"/>
                      </a:cubicBezTo>
                      <a:cubicBezTo>
                        <a:pt x="11621" y="10886"/>
                        <a:pt x="10609" y="8327"/>
                        <a:pt x="8549" y="6803"/>
                      </a:cubicBezTo>
                      <a:cubicBezTo>
                        <a:pt x="7966" y="6374"/>
                        <a:pt x="7370" y="5981"/>
                        <a:pt x="6763" y="5612"/>
                      </a:cubicBezTo>
                      <a:cubicBezTo>
                        <a:pt x="6263" y="5302"/>
                        <a:pt x="5751" y="4993"/>
                        <a:pt x="5287" y="4648"/>
                      </a:cubicBezTo>
                      <a:cubicBezTo>
                        <a:pt x="3715" y="3516"/>
                        <a:pt x="3453" y="2933"/>
                        <a:pt x="2894" y="1659"/>
                      </a:cubicBezTo>
                      <a:cubicBezTo>
                        <a:pt x="2715" y="1278"/>
                        <a:pt x="2525" y="838"/>
                        <a:pt x="2251" y="302"/>
                      </a:cubicBezTo>
                      <a:cubicBezTo>
                        <a:pt x="2154" y="98"/>
                        <a:pt x="2038" y="1"/>
                        <a:pt x="19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1" name="Google Shape;1131;p31"/>
              <p:cNvGrpSpPr/>
              <p:nvPr/>
            </p:nvGrpSpPr>
            <p:grpSpPr>
              <a:xfrm rot="5231140">
                <a:off x="37804" y="3360365"/>
                <a:ext cx="821211" cy="395253"/>
                <a:chOff x="3910781" y="1504177"/>
                <a:chExt cx="821206" cy="395250"/>
              </a:xfrm>
            </p:grpSpPr>
            <p:sp>
              <p:nvSpPr>
                <p:cNvPr id="1132" name="Google Shape;1132;p31"/>
                <p:cNvSpPr/>
                <p:nvPr/>
              </p:nvSpPr>
              <p:spPr>
                <a:xfrm>
                  <a:off x="3910781" y="1543863"/>
                  <a:ext cx="226163" cy="233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" h="4799" extrusionOk="0">
                      <a:moveTo>
                        <a:pt x="2031" y="0"/>
                      </a:moveTo>
                      <a:cubicBezTo>
                        <a:pt x="1908" y="0"/>
                        <a:pt x="1784" y="93"/>
                        <a:pt x="1798" y="248"/>
                      </a:cubicBezTo>
                      <a:cubicBezTo>
                        <a:pt x="1798" y="677"/>
                        <a:pt x="2072" y="1463"/>
                        <a:pt x="1977" y="1534"/>
                      </a:cubicBezTo>
                      <a:cubicBezTo>
                        <a:pt x="1973" y="1536"/>
                        <a:pt x="1969" y="1537"/>
                        <a:pt x="1965" y="1537"/>
                      </a:cubicBezTo>
                      <a:cubicBezTo>
                        <a:pt x="1838" y="1537"/>
                        <a:pt x="1252" y="782"/>
                        <a:pt x="977" y="724"/>
                      </a:cubicBezTo>
                      <a:cubicBezTo>
                        <a:pt x="949" y="713"/>
                        <a:pt x="922" y="708"/>
                        <a:pt x="895" y="708"/>
                      </a:cubicBezTo>
                      <a:cubicBezTo>
                        <a:pt x="752" y="708"/>
                        <a:pt x="644" y="859"/>
                        <a:pt x="715" y="1010"/>
                      </a:cubicBezTo>
                      <a:cubicBezTo>
                        <a:pt x="810" y="1272"/>
                        <a:pt x="941" y="1343"/>
                        <a:pt x="1441" y="1867"/>
                      </a:cubicBezTo>
                      <a:cubicBezTo>
                        <a:pt x="1489" y="1903"/>
                        <a:pt x="1548" y="1951"/>
                        <a:pt x="1500" y="2022"/>
                      </a:cubicBezTo>
                      <a:cubicBezTo>
                        <a:pt x="1475" y="2065"/>
                        <a:pt x="1437" y="2071"/>
                        <a:pt x="1396" y="2071"/>
                      </a:cubicBezTo>
                      <a:cubicBezTo>
                        <a:pt x="1380" y="2071"/>
                        <a:pt x="1363" y="2070"/>
                        <a:pt x="1346" y="2070"/>
                      </a:cubicBezTo>
                      <a:cubicBezTo>
                        <a:pt x="1048" y="2058"/>
                        <a:pt x="369" y="2010"/>
                        <a:pt x="346" y="2010"/>
                      </a:cubicBezTo>
                      <a:cubicBezTo>
                        <a:pt x="48" y="2034"/>
                        <a:pt x="0" y="2498"/>
                        <a:pt x="322" y="2534"/>
                      </a:cubicBezTo>
                      <a:cubicBezTo>
                        <a:pt x="1465" y="2629"/>
                        <a:pt x="1798" y="2546"/>
                        <a:pt x="1453" y="2832"/>
                      </a:cubicBezTo>
                      <a:lnTo>
                        <a:pt x="1465" y="2844"/>
                      </a:lnTo>
                      <a:cubicBezTo>
                        <a:pt x="1155" y="3070"/>
                        <a:pt x="881" y="3248"/>
                        <a:pt x="738" y="3463"/>
                      </a:cubicBezTo>
                      <a:cubicBezTo>
                        <a:pt x="625" y="3638"/>
                        <a:pt x="761" y="3848"/>
                        <a:pt x="946" y="3848"/>
                      </a:cubicBezTo>
                      <a:cubicBezTo>
                        <a:pt x="975" y="3848"/>
                        <a:pt x="1005" y="3843"/>
                        <a:pt x="1036" y="3832"/>
                      </a:cubicBezTo>
                      <a:cubicBezTo>
                        <a:pt x="1360" y="3664"/>
                        <a:pt x="1758" y="3255"/>
                        <a:pt x="1874" y="3255"/>
                      </a:cubicBezTo>
                      <a:cubicBezTo>
                        <a:pt x="1882" y="3255"/>
                        <a:pt x="1888" y="3257"/>
                        <a:pt x="1893" y="3260"/>
                      </a:cubicBezTo>
                      <a:cubicBezTo>
                        <a:pt x="1977" y="3308"/>
                        <a:pt x="1905" y="3427"/>
                        <a:pt x="1893" y="3510"/>
                      </a:cubicBezTo>
                      <a:cubicBezTo>
                        <a:pt x="1810" y="3987"/>
                        <a:pt x="1715" y="4260"/>
                        <a:pt x="1715" y="4582"/>
                      </a:cubicBezTo>
                      <a:cubicBezTo>
                        <a:pt x="1715" y="4725"/>
                        <a:pt x="1844" y="4798"/>
                        <a:pt x="1970" y="4798"/>
                      </a:cubicBezTo>
                      <a:cubicBezTo>
                        <a:pt x="2064" y="4798"/>
                        <a:pt x="2155" y="4758"/>
                        <a:pt x="2191" y="4677"/>
                      </a:cubicBezTo>
                      <a:cubicBezTo>
                        <a:pt x="2274" y="4487"/>
                        <a:pt x="2298" y="4260"/>
                        <a:pt x="2501" y="3248"/>
                      </a:cubicBezTo>
                      <a:cubicBezTo>
                        <a:pt x="2522" y="3146"/>
                        <a:pt x="2559" y="3105"/>
                        <a:pt x="2608" y="3105"/>
                      </a:cubicBezTo>
                      <a:cubicBezTo>
                        <a:pt x="2718" y="3105"/>
                        <a:pt x="2893" y="3319"/>
                        <a:pt x="3108" y="3534"/>
                      </a:cubicBezTo>
                      <a:cubicBezTo>
                        <a:pt x="3234" y="3653"/>
                        <a:pt x="3408" y="3761"/>
                        <a:pt x="3552" y="3761"/>
                      </a:cubicBezTo>
                      <a:cubicBezTo>
                        <a:pt x="3625" y="3761"/>
                        <a:pt x="3691" y="3733"/>
                        <a:pt x="3739" y="3665"/>
                      </a:cubicBezTo>
                      <a:cubicBezTo>
                        <a:pt x="3858" y="3498"/>
                        <a:pt x="3727" y="3356"/>
                        <a:pt x="3572" y="3201"/>
                      </a:cubicBezTo>
                      <a:cubicBezTo>
                        <a:pt x="2810" y="2403"/>
                        <a:pt x="2762" y="2582"/>
                        <a:pt x="4096" y="2475"/>
                      </a:cubicBezTo>
                      <a:cubicBezTo>
                        <a:pt x="4346" y="2451"/>
                        <a:pt x="4644" y="2403"/>
                        <a:pt x="4608" y="2153"/>
                      </a:cubicBezTo>
                      <a:cubicBezTo>
                        <a:pt x="4584" y="1984"/>
                        <a:pt x="4440" y="1951"/>
                        <a:pt x="4173" y="1951"/>
                      </a:cubicBezTo>
                      <a:cubicBezTo>
                        <a:pt x="4045" y="1951"/>
                        <a:pt x="3888" y="1959"/>
                        <a:pt x="3703" y="1963"/>
                      </a:cubicBezTo>
                      <a:cubicBezTo>
                        <a:pt x="3642" y="1963"/>
                        <a:pt x="3581" y="1989"/>
                        <a:pt x="3512" y="1989"/>
                      </a:cubicBezTo>
                      <a:cubicBezTo>
                        <a:pt x="3500" y="1989"/>
                        <a:pt x="3489" y="1988"/>
                        <a:pt x="3477" y="1986"/>
                      </a:cubicBezTo>
                      <a:cubicBezTo>
                        <a:pt x="3366" y="1986"/>
                        <a:pt x="3255" y="2008"/>
                        <a:pt x="3147" y="2008"/>
                      </a:cubicBezTo>
                      <a:cubicBezTo>
                        <a:pt x="3093" y="2008"/>
                        <a:pt x="3040" y="2002"/>
                        <a:pt x="2989" y="1986"/>
                      </a:cubicBezTo>
                      <a:cubicBezTo>
                        <a:pt x="3001" y="1772"/>
                        <a:pt x="3191" y="1701"/>
                        <a:pt x="3286" y="1570"/>
                      </a:cubicBezTo>
                      <a:cubicBezTo>
                        <a:pt x="3441" y="1343"/>
                        <a:pt x="3667" y="1272"/>
                        <a:pt x="3667" y="974"/>
                      </a:cubicBezTo>
                      <a:cubicBezTo>
                        <a:pt x="3667" y="863"/>
                        <a:pt x="3584" y="783"/>
                        <a:pt x="3476" y="783"/>
                      </a:cubicBezTo>
                      <a:cubicBezTo>
                        <a:pt x="3468" y="783"/>
                        <a:pt x="3461" y="783"/>
                        <a:pt x="3453" y="784"/>
                      </a:cubicBezTo>
                      <a:cubicBezTo>
                        <a:pt x="3041" y="866"/>
                        <a:pt x="2784" y="1357"/>
                        <a:pt x="2633" y="1357"/>
                      </a:cubicBezTo>
                      <a:cubicBezTo>
                        <a:pt x="2588" y="1357"/>
                        <a:pt x="2552" y="1313"/>
                        <a:pt x="2524" y="1201"/>
                      </a:cubicBezTo>
                      <a:cubicBezTo>
                        <a:pt x="2370" y="546"/>
                        <a:pt x="2358" y="391"/>
                        <a:pt x="2239" y="141"/>
                      </a:cubicBezTo>
                      <a:cubicBezTo>
                        <a:pt x="2200" y="44"/>
                        <a:pt x="2116" y="0"/>
                        <a:pt x="20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31"/>
                <p:cNvSpPr/>
                <p:nvPr/>
              </p:nvSpPr>
              <p:spPr>
                <a:xfrm>
                  <a:off x="4284286" y="1709254"/>
                  <a:ext cx="180921" cy="19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905" extrusionOk="0">
                      <a:moveTo>
                        <a:pt x="1535" y="0"/>
                      </a:moveTo>
                      <a:cubicBezTo>
                        <a:pt x="1517" y="0"/>
                        <a:pt x="1497" y="3"/>
                        <a:pt x="1477" y="10"/>
                      </a:cubicBezTo>
                      <a:cubicBezTo>
                        <a:pt x="1298" y="58"/>
                        <a:pt x="1346" y="284"/>
                        <a:pt x="1381" y="498"/>
                      </a:cubicBezTo>
                      <a:cubicBezTo>
                        <a:pt x="1497" y="1006"/>
                        <a:pt x="1585" y="1246"/>
                        <a:pt x="1514" y="1246"/>
                      </a:cubicBezTo>
                      <a:cubicBezTo>
                        <a:pt x="1454" y="1246"/>
                        <a:pt x="1278" y="1071"/>
                        <a:pt x="905" y="737"/>
                      </a:cubicBezTo>
                      <a:cubicBezTo>
                        <a:pt x="802" y="644"/>
                        <a:pt x="702" y="604"/>
                        <a:pt x="623" y="604"/>
                      </a:cubicBezTo>
                      <a:cubicBezTo>
                        <a:pt x="428" y="604"/>
                        <a:pt x="360" y="848"/>
                        <a:pt x="691" y="1153"/>
                      </a:cubicBezTo>
                      <a:cubicBezTo>
                        <a:pt x="1184" y="1612"/>
                        <a:pt x="1300" y="1699"/>
                        <a:pt x="961" y="1699"/>
                      </a:cubicBezTo>
                      <a:cubicBezTo>
                        <a:pt x="834" y="1699"/>
                        <a:pt x="642" y="1687"/>
                        <a:pt x="381" y="1677"/>
                      </a:cubicBezTo>
                      <a:cubicBezTo>
                        <a:pt x="357" y="1677"/>
                        <a:pt x="322" y="1674"/>
                        <a:pt x="281" y="1674"/>
                      </a:cubicBezTo>
                      <a:cubicBezTo>
                        <a:pt x="161" y="1674"/>
                        <a:pt x="0" y="1701"/>
                        <a:pt x="0" y="1915"/>
                      </a:cubicBezTo>
                      <a:cubicBezTo>
                        <a:pt x="0" y="2011"/>
                        <a:pt x="83" y="2106"/>
                        <a:pt x="191" y="2106"/>
                      </a:cubicBezTo>
                      <a:cubicBezTo>
                        <a:pt x="1119" y="2153"/>
                        <a:pt x="1393" y="2082"/>
                        <a:pt x="1119" y="2320"/>
                      </a:cubicBezTo>
                      <a:lnTo>
                        <a:pt x="1119" y="2332"/>
                      </a:lnTo>
                      <a:cubicBezTo>
                        <a:pt x="798" y="2570"/>
                        <a:pt x="357" y="2856"/>
                        <a:pt x="560" y="3082"/>
                      </a:cubicBezTo>
                      <a:cubicBezTo>
                        <a:pt x="607" y="3138"/>
                        <a:pt x="656" y="3160"/>
                        <a:pt x="707" y="3160"/>
                      </a:cubicBezTo>
                      <a:cubicBezTo>
                        <a:pt x="810" y="3160"/>
                        <a:pt x="921" y="3070"/>
                        <a:pt x="1048" y="2975"/>
                      </a:cubicBezTo>
                      <a:cubicBezTo>
                        <a:pt x="1149" y="2897"/>
                        <a:pt x="1396" y="2650"/>
                        <a:pt x="1465" y="2650"/>
                      </a:cubicBezTo>
                      <a:cubicBezTo>
                        <a:pt x="1470" y="2650"/>
                        <a:pt x="1474" y="2651"/>
                        <a:pt x="1477" y="2653"/>
                      </a:cubicBezTo>
                      <a:cubicBezTo>
                        <a:pt x="1536" y="2689"/>
                        <a:pt x="1500" y="2725"/>
                        <a:pt x="1393" y="3439"/>
                      </a:cubicBezTo>
                      <a:cubicBezTo>
                        <a:pt x="1357" y="3654"/>
                        <a:pt x="1322" y="3892"/>
                        <a:pt x="1536" y="3904"/>
                      </a:cubicBezTo>
                      <a:cubicBezTo>
                        <a:pt x="1548" y="3904"/>
                        <a:pt x="1560" y="3904"/>
                        <a:pt x="1571" y="3904"/>
                      </a:cubicBezTo>
                      <a:cubicBezTo>
                        <a:pt x="1818" y="3904"/>
                        <a:pt x="1783" y="3758"/>
                        <a:pt x="1988" y="2642"/>
                      </a:cubicBezTo>
                      <a:cubicBezTo>
                        <a:pt x="2004" y="2555"/>
                        <a:pt x="2032" y="2520"/>
                        <a:pt x="2072" y="2520"/>
                      </a:cubicBezTo>
                      <a:cubicBezTo>
                        <a:pt x="2159" y="2520"/>
                        <a:pt x="2301" y="2685"/>
                        <a:pt x="2489" y="2856"/>
                      </a:cubicBezTo>
                      <a:cubicBezTo>
                        <a:pt x="2580" y="2947"/>
                        <a:pt x="2720" y="3029"/>
                        <a:pt x="2838" y="3029"/>
                      </a:cubicBezTo>
                      <a:cubicBezTo>
                        <a:pt x="2903" y="3029"/>
                        <a:pt x="2962" y="3003"/>
                        <a:pt x="3001" y="2939"/>
                      </a:cubicBezTo>
                      <a:cubicBezTo>
                        <a:pt x="3096" y="2796"/>
                        <a:pt x="2977" y="2689"/>
                        <a:pt x="2858" y="2570"/>
                      </a:cubicBezTo>
                      <a:cubicBezTo>
                        <a:pt x="2215" y="1939"/>
                        <a:pt x="2179" y="2082"/>
                        <a:pt x="3262" y="1963"/>
                      </a:cubicBezTo>
                      <a:cubicBezTo>
                        <a:pt x="3465" y="1939"/>
                        <a:pt x="3715" y="1903"/>
                        <a:pt x="3667" y="1689"/>
                      </a:cubicBezTo>
                      <a:cubicBezTo>
                        <a:pt x="3646" y="1565"/>
                        <a:pt x="3505" y="1528"/>
                        <a:pt x="3321" y="1528"/>
                      </a:cubicBezTo>
                      <a:cubicBezTo>
                        <a:pt x="3063" y="1528"/>
                        <a:pt x="2718" y="1600"/>
                        <a:pt x="2494" y="1600"/>
                      </a:cubicBezTo>
                      <a:cubicBezTo>
                        <a:pt x="2435" y="1600"/>
                        <a:pt x="2384" y="1595"/>
                        <a:pt x="2346" y="1582"/>
                      </a:cubicBezTo>
                      <a:cubicBezTo>
                        <a:pt x="2346" y="1415"/>
                        <a:pt x="2500" y="1356"/>
                        <a:pt x="2584" y="1237"/>
                      </a:cubicBezTo>
                      <a:cubicBezTo>
                        <a:pt x="2703" y="1058"/>
                        <a:pt x="2893" y="987"/>
                        <a:pt x="2881" y="748"/>
                      </a:cubicBezTo>
                      <a:cubicBezTo>
                        <a:pt x="2876" y="647"/>
                        <a:pt x="2820" y="606"/>
                        <a:pt x="2743" y="606"/>
                      </a:cubicBezTo>
                      <a:cubicBezTo>
                        <a:pt x="2638" y="606"/>
                        <a:pt x="2496" y="681"/>
                        <a:pt x="2393" y="784"/>
                      </a:cubicBezTo>
                      <a:cubicBezTo>
                        <a:pt x="2199" y="978"/>
                        <a:pt x="2107" y="1091"/>
                        <a:pt x="2048" y="1091"/>
                      </a:cubicBezTo>
                      <a:cubicBezTo>
                        <a:pt x="1964" y="1091"/>
                        <a:pt x="1944" y="871"/>
                        <a:pt x="1798" y="344"/>
                      </a:cubicBezTo>
                      <a:cubicBezTo>
                        <a:pt x="1745" y="186"/>
                        <a:pt x="1674" y="0"/>
                        <a:pt x="15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31"/>
                <p:cNvSpPr/>
                <p:nvPr/>
              </p:nvSpPr>
              <p:spPr>
                <a:xfrm>
                  <a:off x="4542349" y="1504177"/>
                  <a:ext cx="189638" cy="18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4" h="3867" extrusionOk="0">
                      <a:moveTo>
                        <a:pt x="1905" y="1"/>
                      </a:moveTo>
                      <a:cubicBezTo>
                        <a:pt x="1771" y="1"/>
                        <a:pt x="1642" y="175"/>
                        <a:pt x="1667" y="561"/>
                      </a:cubicBezTo>
                      <a:cubicBezTo>
                        <a:pt x="1710" y="1112"/>
                        <a:pt x="1737" y="1352"/>
                        <a:pt x="1648" y="1352"/>
                      </a:cubicBezTo>
                      <a:cubicBezTo>
                        <a:pt x="1564" y="1352"/>
                        <a:pt x="1376" y="1139"/>
                        <a:pt x="1000" y="775"/>
                      </a:cubicBezTo>
                      <a:cubicBezTo>
                        <a:pt x="953" y="716"/>
                        <a:pt x="905" y="668"/>
                        <a:pt x="846" y="620"/>
                      </a:cubicBezTo>
                      <a:cubicBezTo>
                        <a:pt x="800" y="586"/>
                        <a:pt x="750" y="572"/>
                        <a:pt x="702" y="572"/>
                      </a:cubicBezTo>
                      <a:cubicBezTo>
                        <a:pt x="515" y="572"/>
                        <a:pt x="353" y="797"/>
                        <a:pt x="524" y="977"/>
                      </a:cubicBezTo>
                      <a:cubicBezTo>
                        <a:pt x="1250" y="1739"/>
                        <a:pt x="1548" y="1882"/>
                        <a:pt x="1119" y="1882"/>
                      </a:cubicBezTo>
                      <a:cubicBezTo>
                        <a:pt x="908" y="1860"/>
                        <a:pt x="710" y="1839"/>
                        <a:pt x="536" y="1839"/>
                      </a:cubicBezTo>
                      <a:cubicBezTo>
                        <a:pt x="426" y="1839"/>
                        <a:pt x="326" y="1847"/>
                        <a:pt x="238" y="1870"/>
                      </a:cubicBezTo>
                      <a:cubicBezTo>
                        <a:pt x="12" y="1930"/>
                        <a:pt x="0" y="2251"/>
                        <a:pt x="226" y="2323"/>
                      </a:cubicBezTo>
                      <a:cubicBezTo>
                        <a:pt x="572" y="2406"/>
                        <a:pt x="1143" y="2347"/>
                        <a:pt x="1167" y="2442"/>
                      </a:cubicBezTo>
                      <a:cubicBezTo>
                        <a:pt x="1203" y="2525"/>
                        <a:pt x="1084" y="2573"/>
                        <a:pt x="1024" y="2621"/>
                      </a:cubicBezTo>
                      <a:cubicBezTo>
                        <a:pt x="667" y="2894"/>
                        <a:pt x="429" y="3037"/>
                        <a:pt x="238" y="3263"/>
                      </a:cubicBezTo>
                      <a:cubicBezTo>
                        <a:pt x="114" y="3409"/>
                        <a:pt x="279" y="3636"/>
                        <a:pt x="442" y="3636"/>
                      </a:cubicBezTo>
                      <a:cubicBezTo>
                        <a:pt x="466" y="3636"/>
                        <a:pt x="489" y="3631"/>
                        <a:pt x="512" y="3621"/>
                      </a:cubicBezTo>
                      <a:cubicBezTo>
                        <a:pt x="703" y="3525"/>
                        <a:pt x="834" y="3394"/>
                        <a:pt x="1608" y="2811"/>
                      </a:cubicBezTo>
                      <a:cubicBezTo>
                        <a:pt x="1656" y="2774"/>
                        <a:pt x="1694" y="2757"/>
                        <a:pt x="1725" y="2757"/>
                      </a:cubicBezTo>
                      <a:cubicBezTo>
                        <a:pt x="1850" y="2757"/>
                        <a:pt x="1838" y="3047"/>
                        <a:pt x="1858" y="3383"/>
                      </a:cubicBezTo>
                      <a:cubicBezTo>
                        <a:pt x="1879" y="3600"/>
                        <a:pt x="1980" y="3866"/>
                        <a:pt x="2170" y="3866"/>
                      </a:cubicBezTo>
                      <a:cubicBezTo>
                        <a:pt x="2188" y="3866"/>
                        <a:pt x="2207" y="3864"/>
                        <a:pt x="2227" y="3859"/>
                      </a:cubicBezTo>
                      <a:cubicBezTo>
                        <a:pt x="2417" y="3823"/>
                        <a:pt x="2405" y="3633"/>
                        <a:pt x="2393" y="3430"/>
                      </a:cubicBezTo>
                      <a:cubicBezTo>
                        <a:pt x="2369" y="2903"/>
                        <a:pt x="2319" y="2669"/>
                        <a:pt x="2413" y="2669"/>
                      </a:cubicBezTo>
                      <a:cubicBezTo>
                        <a:pt x="2502" y="2669"/>
                        <a:pt x="2718" y="2876"/>
                        <a:pt x="3203" y="3240"/>
                      </a:cubicBezTo>
                      <a:cubicBezTo>
                        <a:pt x="3328" y="3333"/>
                        <a:pt x="3473" y="3432"/>
                        <a:pt x="3595" y="3432"/>
                      </a:cubicBezTo>
                      <a:cubicBezTo>
                        <a:pt x="3660" y="3432"/>
                        <a:pt x="3717" y="3405"/>
                        <a:pt x="3763" y="3335"/>
                      </a:cubicBezTo>
                      <a:cubicBezTo>
                        <a:pt x="3882" y="3132"/>
                        <a:pt x="3632" y="2966"/>
                        <a:pt x="3239" y="2644"/>
                      </a:cubicBezTo>
                      <a:cubicBezTo>
                        <a:pt x="3191" y="2597"/>
                        <a:pt x="3120" y="2573"/>
                        <a:pt x="3072" y="2525"/>
                      </a:cubicBezTo>
                      <a:cubicBezTo>
                        <a:pt x="2953" y="2418"/>
                        <a:pt x="2810" y="2359"/>
                        <a:pt x="2727" y="2216"/>
                      </a:cubicBezTo>
                      <a:cubicBezTo>
                        <a:pt x="2858" y="2073"/>
                        <a:pt x="3036" y="2144"/>
                        <a:pt x="3191" y="2109"/>
                      </a:cubicBezTo>
                      <a:cubicBezTo>
                        <a:pt x="3441" y="2049"/>
                        <a:pt x="3644" y="2132"/>
                        <a:pt x="3822" y="1930"/>
                      </a:cubicBezTo>
                      <a:cubicBezTo>
                        <a:pt x="3894" y="1847"/>
                        <a:pt x="3882" y="1728"/>
                        <a:pt x="3786" y="1668"/>
                      </a:cubicBezTo>
                      <a:cubicBezTo>
                        <a:pt x="3658" y="1595"/>
                        <a:pt x="3510" y="1577"/>
                        <a:pt x="3370" y="1577"/>
                      </a:cubicBezTo>
                      <a:cubicBezTo>
                        <a:pt x="3227" y="1577"/>
                        <a:pt x="3092" y="1596"/>
                        <a:pt x="2995" y="1596"/>
                      </a:cubicBezTo>
                      <a:cubicBezTo>
                        <a:pt x="2861" y="1596"/>
                        <a:pt x="2800" y="1559"/>
                        <a:pt x="2893" y="1382"/>
                      </a:cubicBezTo>
                      <a:cubicBezTo>
                        <a:pt x="3227" y="739"/>
                        <a:pt x="3501" y="346"/>
                        <a:pt x="3227" y="215"/>
                      </a:cubicBezTo>
                      <a:cubicBezTo>
                        <a:pt x="3194" y="200"/>
                        <a:pt x="3163" y="193"/>
                        <a:pt x="3134" y="193"/>
                      </a:cubicBezTo>
                      <a:cubicBezTo>
                        <a:pt x="2982" y="193"/>
                        <a:pt x="2872" y="381"/>
                        <a:pt x="2762" y="561"/>
                      </a:cubicBezTo>
                      <a:cubicBezTo>
                        <a:pt x="2486" y="1031"/>
                        <a:pt x="2367" y="1298"/>
                        <a:pt x="2302" y="1298"/>
                      </a:cubicBezTo>
                      <a:cubicBezTo>
                        <a:pt x="2236" y="1298"/>
                        <a:pt x="2227" y="1016"/>
                        <a:pt x="2167" y="382"/>
                      </a:cubicBezTo>
                      <a:cubicBezTo>
                        <a:pt x="2145" y="137"/>
                        <a:pt x="2023" y="1"/>
                        <a:pt x="19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35" name="Google Shape;1135;p31"/>
            <p:cNvSpPr/>
            <p:nvPr/>
          </p:nvSpPr>
          <p:spPr>
            <a:xfrm rot="-4360081">
              <a:off x="1662394" y="-15550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" name="Google Shape;1136;p31"/>
          <p:cNvSpPr txBox="1">
            <a:spLocks noGrp="1"/>
          </p:cNvSpPr>
          <p:nvPr>
            <p:ph type="ctrTitle"/>
          </p:nvPr>
        </p:nvSpPr>
        <p:spPr>
          <a:xfrm>
            <a:off x="776475" y="539700"/>
            <a:ext cx="4568100" cy="11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10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37" name="Google Shape;1137;p31"/>
          <p:cNvSpPr txBox="1">
            <a:spLocks noGrp="1"/>
          </p:cNvSpPr>
          <p:nvPr>
            <p:ph type="subTitle" idx="1"/>
          </p:nvPr>
        </p:nvSpPr>
        <p:spPr>
          <a:xfrm>
            <a:off x="776475" y="1695869"/>
            <a:ext cx="45681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38" name="Google Shape;1138;p31"/>
          <p:cNvSpPr txBox="1"/>
          <p:nvPr/>
        </p:nvSpPr>
        <p:spPr>
          <a:xfrm>
            <a:off x="1244175" y="3471966"/>
            <a:ext cx="3632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9" name="Google Shape;1139;p31"/>
          <p:cNvSpPr txBox="1">
            <a:spLocks noGrp="1"/>
          </p:cNvSpPr>
          <p:nvPr>
            <p:ph type="subTitle" idx="2"/>
          </p:nvPr>
        </p:nvSpPr>
        <p:spPr>
          <a:xfrm>
            <a:off x="776450" y="2124819"/>
            <a:ext cx="4568100" cy="7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_1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32"/>
          <p:cNvGrpSpPr/>
          <p:nvPr/>
        </p:nvGrpSpPr>
        <p:grpSpPr>
          <a:xfrm>
            <a:off x="-5" y="-944488"/>
            <a:ext cx="9943422" cy="6205999"/>
            <a:chOff x="-5" y="-944488"/>
            <a:chExt cx="9943422" cy="6205999"/>
          </a:xfrm>
        </p:grpSpPr>
        <p:sp>
          <p:nvSpPr>
            <p:cNvPr id="1142" name="Google Shape;1142;p32"/>
            <p:cNvSpPr/>
            <p:nvPr/>
          </p:nvSpPr>
          <p:spPr>
            <a:xfrm rot="4360081" flipH="1">
              <a:off x="3895969" y="-17074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3" name="Google Shape;1143;p32"/>
            <p:cNvGrpSpPr/>
            <p:nvPr/>
          </p:nvGrpSpPr>
          <p:grpSpPr>
            <a:xfrm rot="-4775682">
              <a:off x="8344866" y="4086959"/>
              <a:ext cx="839590" cy="1290283"/>
              <a:chOff x="2723444" y="882179"/>
              <a:chExt cx="839637" cy="1290355"/>
            </a:xfrm>
          </p:grpSpPr>
          <p:sp>
            <p:nvSpPr>
              <p:cNvPr id="1144" name="Google Shape;1144;p32"/>
              <p:cNvSpPr/>
              <p:nvPr/>
            </p:nvSpPr>
            <p:spPr>
              <a:xfrm>
                <a:off x="2731576" y="888851"/>
                <a:ext cx="742821" cy="1174790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24123" extrusionOk="0">
                    <a:moveTo>
                      <a:pt x="1729" y="1"/>
                    </a:moveTo>
                    <a:cubicBezTo>
                      <a:pt x="1393" y="1"/>
                      <a:pt x="1064" y="1196"/>
                      <a:pt x="929" y="1784"/>
                    </a:cubicBezTo>
                    <a:cubicBezTo>
                      <a:pt x="0" y="5749"/>
                      <a:pt x="762" y="8201"/>
                      <a:pt x="2501" y="10821"/>
                    </a:cubicBezTo>
                    <a:cubicBezTo>
                      <a:pt x="2620" y="10988"/>
                      <a:pt x="2727" y="11154"/>
                      <a:pt x="2834" y="11309"/>
                    </a:cubicBezTo>
                    <a:cubicBezTo>
                      <a:pt x="5013" y="14512"/>
                      <a:pt x="4727" y="14762"/>
                      <a:pt x="4691" y="18500"/>
                    </a:cubicBezTo>
                    <a:cubicBezTo>
                      <a:pt x="4667" y="20262"/>
                      <a:pt x="4929" y="21751"/>
                      <a:pt x="6299" y="22929"/>
                    </a:cubicBezTo>
                    <a:cubicBezTo>
                      <a:pt x="7191" y="23696"/>
                      <a:pt x="8337" y="24122"/>
                      <a:pt x="9525" y="24122"/>
                    </a:cubicBezTo>
                    <a:cubicBezTo>
                      <a:pt x="9572" y="24122"/>
                      <a:pt x="9620" y="24121"/>
                      <a:pt x="9668" y="24120"/>
                    </a:cubicBezTo>
                    <a:cubicBezTo>
                      <a:pt x="12883" y="24037"/>
                      <a:pt x="15252" y="20965"/>
                      <a:pt x="13502" y="17822"/>
                    </a:cubicBezTo>
                    <a:cubicBezTo>
                      <a:pt x="12716" y="16441"/>
                      <a:pt x="11656" y="16238"/>
                      <a:pt x="11013" y="15393"/>
                    </a:cubicBezTo>
                    <a:cubicBezTo>
                      <a:pt x="10454" y="14702"/>
                      <a:pt x="10716" y="14047"/>
                      <a:pt x="10859" y="13238"/>
                    </a:cubicBezTo>
                    <a:cubicBezTo>
                      <a:pt x="11311" y="10773"/>
                      <a:pt x="10311" y="8273"/>
                      <a:pt x="8299" y="6785"/>
                    </a:cubicBezTo>
                    <a:cubicBezTo>
                      <a:pt x="7251" y="5975"/>
                      <a:pt x="6072" y="5380"/>
                      <a:pt x="5037" y="4630"/>
                    </a:cubicBezTo>
                    <a:cubicBezTo>
                      <a:pt x="2953" y="3129"/>
                      <a:pt x="3120" y="2534"/>
                      <a:pt x="1965" y="224"/>
                    </a:cubicBezTo>
                    <a:cubicBezTo>
                      <a:pt x="1887" y="67"/>
                      <a:pt x="1808" y="1"/>
                      <a:pt x="1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2"/>
              <p:cNvSpPr/>
              <p:nvPr/>
            </p:nvSpPr>
            <p:spPr>
              <a:xfrm>
                <a:off x="3014507" y="1756685"/>
                <a:ext cx="387360" cy="260253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5344" extrusionOk="0">
                    <a:moveTo>
                      <a:pt x="7692" y="1"/>
                    </a:moveTo>
                    <a:cubicBezTo>
                      <a:pt x="6751" y="715"/>
                      <a:pt x="6049" y="1560"/>
                      <a:pt x="5334" y="2775"/>
                    </a:cubicBezTo>
                    <a:cubicBezTo>
                      <a:pt x="5061" y="3227"/>
                      <a:pt x="4846" y="3715"/>
                      <a:pt x="4680" y="4215"/>
                    </a:cubicBezTo>
                    <a:cubicBezTo>
                      <a:pt x="4596" y="4525"/>
                      <a:pt x="4584" y="4680"/>
                      <a:pt x="4549" y="4716"/>
                    </a:cubicBezTo>
                    <a:cubicBezTo>
                      <a:pt x="3650" y="4491"/>
                      <a:pt x="2946" y="4352"/>
                      <a:pt x="2145" y="4352"/>
                    </a:cubicBezTo>
                    <a:cubicBezTo>
                      <a:pt x="1545" y="4352"/>
                      <a:pt x="891" y="4430"/>
                      <a:pt x="60" y="4608"/>
                    </a:cubicBezTo>
                    <a:cubicBezTo>
                      <a:pt x="36" y="4620"/>
                      <a:pt x="24" y="4620"/>
                      <a:pt x="0" y="4632"/>
                    </a:cubicBezTo>
                    <a:cubicBezTo>
                      <a:pt x="155" y="4799"/>
                      <a:pt x="310" y="4966"/>
                      <a:pt x="489" y="5108"/>
                    </a:cubicBezTo>
                    <a:cubicBezTo>
                      <a:pt x="868" y="5053"/>
                      <a:pt x="1579" y="4935"/>
                      <a:pt x="2331" y="4935"/>
                    </a:cubicBezTo>
                    <a:cubicBezTo>
                      <a:pt x="2711" y="4935"/>
                      <a:pt x="3101" y="4965"/>
                      <a:pt x="3465" y="5049"/>
                    </a:cubicBezTo>
                    <a:cubicBezTo>
                      <a:pt x="4181" y="5218"/>
                      <a:pt x="4550" y="5344"/>
                      <a:pt x="4761" y="5344"/>
                    </a:cubicBezTo>
                    <a:cubicBezTo>
                      <a:pt x="4981" y="5344"/>
                      <a:pt x="5029" y="5206"/>
                      <a:pt x="5120" y="4835"/>
                    </a:cubicBezTo>
                    <a:cubicBezTo>
                      <a:pt x="5192" y="4513"/>
                      <a:pt x="5287" y="4192"/>
                      <a:pt x="5418" y="3894"/>
                    </a:cubicBezTo>
                    <a:cubicBezTo>
                      <a:pt x="6537" y="1572"/>
                      <a:pt x="7525" y="929"/>
                      <a:pt x="7954" y="536"/>
                    </a:cubicBezTo>
                    <a:cubicBezTo>
                      <a:pt x="7954" y="525"/>
                      <a:pt x="7942" y="513"/>
                      <a:pt x="7930" y="501"/>
                    </a:cubicBezTo>
                    <a:cubicBezTo>
                      <a:pt x="7859" y="322"/>
                      <a:pt x="7775" y="155"/>
                      <a:pt x="7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2"/>
              <p:cNvSpPr/>
              <p:nvPr/>
            </p:nvSpPr>
            <p:spPr>
              <a:xfrm>
                <a:off x="2960014" y="1638399"/>
                <a:ext cx="327654" cy="23731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873" extrusionOk="0">
                    <a:moveTo>
                      <a:pt x="6322" y="1"/>
                    </a:moveTo>
                    <a:lnTo>
                      <a:pt x="6287" y="37"/>
                    </a:lnTo>
                    <a:cubicBezTo>
                      <a:pt x="5656" y="691"/>
                      <a:pt x="5156" y="1453"/>
                      <a:pt x="4810" y="2287"/>
                    </a:cubicBezTo>
                    <a:cubicBezTo>
                      <a:pt x="4346" y="3430"/>
                      <a:pt x="4132" y="4073"/>
                      <a:pt x="4072" y="4168"/>
                    </a:cubicBezTo>
                    <a:cubicBezTo>
                      <a:pt x="3203" y="3537"/>
                      <a:pt x="2429" y="2918"/>
                      <a:pt x="1298" y="2680"/>
                    </a:cubicBezTo>
                    <a:cubicBezTo>
                      <a:pt x="869" y="2596"/>
                      <a:pt x="441" y="2537"/>
                      <a:pt x="12" y="2513"/>
                    </a:cubicBezTo>
                    <a:cubicBezTo>
                      <a:pt x="12" y="2704"/>
                      <a:pt x="0" y="2906"/>
                      <a:pt x="0" y="3108"/>
                    </a:cubicBezTo>
                    <a:cubicBezTo>
                      <a:pt x="1774" y="3204"/>
                      <a:pt x="2393" y="3668"/>
                      <a:pt x="3382" y="4394"/>
                    </a:cubicBezTo>
                    <a:cubicBezTo>
                      <a:pt x="3768" y="4684"/>
                      <a:pt x="4003" y="4872"/>
                      <a:pt x="4188" y="4872"/>
                    </a:cubicBezTo>
                    <a:cubicBezTo>
                      <a:pt x="4435" y="4872"/>
                      <a:pt x="4592" y="4535"/>
                      <a:pt x="4906" y="3656"/>
                    </a:cubicBezTo>
                    <a:cubicBezTo>
                      <a:pt x="5739" y="1382"/>
                      <a:pt x="6346" y="787"/>
                      <a:pt x="6727" y="418"/>
                    </a:cubicBezTo>
                    <a:cubicBezTo>
                      <a:pt x="6573" y="287"/>
                      <a:pt x="6442" y="156"/>
                      <a:pt x="6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2"/>
              <p:cNvSpPr/>
              <p:nvPr/>
            </p:nvSpPr>
            <p:spPr>
              <a:xfrm>
                <a:off x="2853319" y="1219213"/>
                <a:ext cx="304472" cy="235757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4841" extrusionOk="0">
                    <a:moveTo>
                      <a:pt x="5787" y="1"/>
                    </a:moveTo>
                    <a:cubicBezTo>
                      <a:pt x="5108" y="786"/>
                      <a:pt x="4037" y="2477"/>
                      <a:pt x="3787" y="4084"/>
                    </a:cubicBezTo>
                    <a:lnTo>
                      <a:pt x="3727" y="4061"/>
                    </a:lnTo>
                    <a:cubicBezTo>
                      <a:pt x="3526" y="3960"/>
                      <a:pt x="3087" y="3747"/>
                      <a:pt x="2107" y="3747"/>
                    </a:cubicBezTo>
                    <a:cubicBezTo>
                      <a:pt x="1697" y="3747"/>
                      <a:pt x="1193" y="3784"/>
                      <a:pt x="572" y="3882"/>
                    </a:cubicBezTo>
                    <a:cubicBezTo>
                      <a:pt x="477" y="3906"/>
                      <a:pt x="215" y="3977"/>
                      <a:pt x="1" y="4037"/>
                    </a:cubicBezTo>
                    <a:cubicBezTo>
                      <a:pt x="120" y="4204"/>
                      <a:pt x="227" y="4370"/>
                      <a:pt x="334" y="4525"/>
                    </a:cubicBezTo>
                    <a:cubicBezTo>
                      <a:pt x="744" y="4439"/>
                      <a:pt x="1387" y="4325"/>
                      <a:pt x="2046" y="4325"/>
                    </a:cubicBezTo>
                    <a:cubicBezTo>
                      <a:pt x="2669" y="4325"/>
                      <a:pt x="3306" y="4427"/>
                      <a:pt x="3775" y="4751"/>
                    </a:cubicBezTo>
                    <a:cubicBezTo>
                      <a:pt x="3871" y="4812"/>
                      <a:pt x="3959" y="4840"/>
                      <a:pt x="4035" y="4840"/>
                    </a:cubicBezTo>
                    <a:cubicBezTo>
                      <a:pt x="4213" y="4840"/>
                      <a:pt x="4326" y="4685"/>
                      <a:pt x="4334" y="4418"/>
                    </a:cubicBezTo>
                    <a:cubicBezTo>
                      <a:pt x="4394" y="3072"/>
                      <a:pt x="5323" y="1489"/>
                      <a:pt x="6251" y="382"/>
                    </a:cubicBezTo>
                    <a:cubicBezTo>
                      <a:pt x="6108" y="251"/>
                      <a:pt x="5966" y="132"/>
                      <a:pt x="5823" y="13"/>
                    </a:cubicBezTo>
                    <a:lnTo>
                      <a:pt x="5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2"/>
              <p:cNvSpPr/>
              <p:nvPr/>
            </p:nvSpPr>
            <p:spPr>
              <a:xfrm>
                <a:off x="2949009" y="1429098"/>
                <a:ext cx="316599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4601" extrusionOk="0">
                    <a:moveTo>
                      <a:pt x="6441" y="1"/>
                    </a:moveTo>
                    <a:cubicBezTo>
                      <a:pt x="4536" y="1501"/>
                      <a:pt x="3965" y="3299"/>
                      <a:pt x="3691" y="3763"/>
                    </a:cubicBezTo>
                    <a:cubicBezTo>
                      <a:pt x="3632" y="3734"/>
                      <a:pt x="2903" y="3034"/>
                      <a:pt x="1218" y="3034"/>
                    </a:cubicBezTo>
                    <a:cubicBezTo>
                      <a:pt x="857" y="3034"/>
                      <a:pt x="452" y="3066"/>
                      <a:pt x="0" y="3144"/>
                    </a:cubicBezTo>
                    <a:cubicBezTo>
                      <a:pt x="60" y="3322"/>
                      <a:pt x="107" y="3501"/>
                      <a:pt x="143" y="3692"/>
                    </a:cubicBezTo>
                    <a:lnTo>
                      <a:pt x="179" y="3692"/>
                    </a:lnTo>
                    <a:cubicBezTo>
                      <a:pt x="464" y="3652"/>
                      <a:pt x="798" y="3626"/>
                      <a:pt x="1144" y="3626"/>
                    </a:cubicBezTo>
                    <a:cubicBezTo>
                      <a:pt x="2053" y="3626"/>
                      <a:pt x="3049" y="3804"/>
                      <a:pt x="3489" y="4382"/>
                    </a:cubicBezTo>
                    <a:cubicBezTo>
                      <a:pt x="3597" y="4533"/>
                      <a:pt x="3711" y="4601"/>
                      <a:pt x="3816" y="4601"/>
                    </a:cubicBezTo>
                    <a:cubicBezTo>
                      <a:pt x="3919" y="4601"/>
                      <a:pt x="4013" y="4536"/>
                      <a:pt x="4084" y="4418"/>
                    </a:cubicBezTo>
                    <a:cubicBezTo>
                      <a:pt x="4560" y="3037"/>
                      <a:pt x="5358" y="1787"/>
                      <a:pt x="6406" y="775"/>
                    </a:cubicBezTo>
                    <a:cubicBezTo>
                      <a:pt x="6441" y="739"/>
                      <a:pt x="6477" y="703"/>
                      <a:pt x="6501" y="667"/>
                    </a:cubicBezTo>
                    <a:cubicBezTo>
                      <a:pt x="6501" y="441"/>
                      <a:pt x="6477" y="227"/>
                      <a:pt x="6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2"/>
              <p:cNvSpPr/>
              <p:nvPr/>
            </p:nvSpPr>
            <p:spPr>
              <a:xfrm>
                <a:off x="2773894" y="1114270"/>
                <a:ext cx="226163" cy="20658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242" extrusionOk="0">
                    <a:moveTo>
                      <a:pt x="4168" y="1"/>
                    </a:moveTo>
                    <a:cubicBezTo>
                      <a:pt x="3525" y="1001"/>
                      <a:pt x="3048" y="2048"/>
                      <a:pt x="3096" y="3513"/>
                    </a:cubicBezTo>
                    <a:cubicBezTo>
                      <a:pt x="2176" y="3070"/>
                      <a:pt x="1168" y="2833"/>
                      <a:pt x="147" y="2833"/>
                    </a:cubicBezTo>
                    <a:cubicBezTo>
                      <a:pt x="98" y="2833"/>
                      <a:pt x="49" y="2833"/>
                      <a:pt x="0" y="2834"/>
                    </a:cubicBezTo>
                    <a:cubicBezTo>
                      <a:pt x="60" y="3037"/>
                      <a:pt x="119" y="3227"/>
                      <a:pt x="191" y="3418"/>
                    </a:cubicBezTo>
                    <a:cubicBezTo>
                      <a:pt x="631" y="3430"/>
                      <a:pt x="1060" y="3477"/>
                      <a:pt x="1501" y="3549"/>
                    </a:cubicBezTo>
                    <a:cubicBezTo>
                      <a:pt x="2546" y="3758"/>
                      <a:pt x="3058" y="4241"/>
                      <a:pt x="3393" y="4241"/>
                    </a:cubicBezTo>
                    <a:cubicBezTo>
                      <a:pt x="3459" y="4241"/>
                      <a:pt x="3518" y="4223"/>
                      <a:pt x="3572" y="4180"/>
                    </a:cubicBezTo>
                    <a:cubicBezTo>
                      <a:pt x="4001" y="3834"/>
                      <a:pt x="3072" y="2822"/>
                      <a:pt x="4644" y="334"/>
                    </a:cubicBezTo>
                    <a:cubicBezTo>
                      <a:pt x="4489" y="227"/>
                      <a:pt x="4322" y="108"/>
                      <a:pt x="4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2"/>
              <p:cNvSpPr/>
              <p:nvPr/>
            </p:nvSpPr>
            <p:spPr>
              <a:xfrm>
                <a:off x="2757629" y="1023840"/>
                <a:ext cx="147951" cy="157544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235" extrusionOk="0">
                    <a:moveTo>
                      <a:pt x="2668" y="0"/>
                    </a:moveTo>
                    <a:cubicBezTo>
                      <a:pt x="2561" y="179"/>
                      <a:pt x="2466" y="357"/>
                      <a:pt x="2382" y="548"/>
                    </a:cubicBezTo>
                    <a:cubicBezTo>
                      <a:pt x="2085" y="1143"/>
                      <a:pt x="1894" y="1786"/>
                      <a:pt x="1823" y="2441"/>
                    </a:cubicBezTo>
                    <a:cubicBezTo>
                      <a:pt x="1311" y="2060"/>
                      <a:pt x="1299" y="1965"/>
                      <a:pt x="25" y="1465"/>
                    </a:cubicBezTo>
                    <a:cubicBezTo>
                      <a:pt x="13" y="1667"/>
                      <a:pt x="1" y="1869"/>
                      <a:pt x="1" y="2072"/>
                    </a:cubicBezTo>
                    <a:cubicBezTo>
                      <a:pt x="549" y="2250"/>
                      <a:pt x="1061" y="2536"/>
                      <a:pt x="1501" y="2905"/>
                    </a:cubicBezTo>
                    <a:cubicBezTo>
                      <a:pt x="1708" y="3076"/>
                      <a:pt x="1927" y="3235"/>
                      <a:pt x="2098" y="3235"/>
                    </a:cubicBezTo>
                    <a:cubicBezTo>
                      <a:pt x="2213" y="3235"/>
                      <a:pt x="2306" y="3163"/>
                      <a:pt x="2358" y="2977"/>
                    </a:cubicBezTo>
                    <a:cubicBezTo>
                      <a:pt x="2418" y="2727"/>
                      <a:pt x="2299" y="1834"/>
                      <a:pt x="3037" y="512"/>
                    </a:cubicBezTo>
                    <a:cubicBezTo>
                      <a:pt x="2954" y="405"/>
                      <a:pt x="2858" y="298"/>
                      <a:pt x="2787" y="179"/>
                    </a:cubicBezTo>
                    <a:cubicBezTo>
                      <a:pt x="2739" y="119"/>
                      <a:pt x="2704" y="60"/>
                      <a:pt x="2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2"/>
              <p:cNvSpPr/>
              <p:nvPr/>
            </p:nvSpPr>
            <p:spPr>
              <a:xfrm>
                <a:off x="2723444" y="882179"/>
                <a:ext cx="839637" cy="1290355"/>
              </a:xfrm>
              <a:custGeom>
                <a:avLst/>
                <a:gdLst/>
                <a:ahLst/>
                <a:cxnLst/>
                <a:rect l="l" t="t" r="r" b="b"/>
                <a:pathLst>
                  <a:path w="17241" h="26496" extrusionOk="0">
                    <a:moveTo>
                      <a:pt x="1894" y="278"/>
                    </a:moveTo>
                    <a:cubicBezTo>
                      <a:pt x="1906" y="278"/>
                      <a:pt x="1941" y="302"/>
                      <a:pt x="2013" y="433"/>
                    </a:cubicBezTo>
                    <a:cubicBezTo>
                      <a:pt x="2275" y="957"/>
                      <a:pt x="2465" y="1397"/>
                      <a:pt x="2632" y="1778"/>
                    </a:cubicBezTo>
                    <a:cubicBezTo>
                      <a:pt x="3203" y="3064"/>
                      <a:pt x="3489" y="3707"/>
                      <a:pt x="5120" y="4886"/>
                    </a:cubicBezTo>
                    <a:cubicBezTo>
                      <a:pt x="5596" y="5231"/>
                      <a:pt x="6108" y="5552"/>
                      <a:pt x="6608" y="5862"/>
                    </a:cubicBezTo>
                    <a:cubicBezTo>
                      <a:pt x="7216" y="6219"/>
                      <a:pt x="7811" y="6612"/>
                      <a:pt x="8383" y="7041"/>
                    </a:cubicBezTo>
                    <a:cubicBezTo>
                      <a:pt x="10347" y="8493"/>
                      <a:pt x="11323" y="10946"/>
                      <a:pt x="10895" y="13351"/>
                    </a:cubicBezTo>
                    <a:cubicBezTo>
                      <a:pt x="10871" y="13470"/>
                      <a:pt x="10847" y="13577"/>
                      <a:pt x="10823" y="13684"/>
                    </a:cubicBezTo>
                    <a:cubicBezTo>
                      <a:pt x="10680" y="14351"/>
                      <a:pt x="10549" y="14970"/>
                      <a:pt x="11073" y="15625"/>
                    </a:cubicBezTo>
                    <a:cubicBezTo>
                      <a:pt x="11347" y="15958"/>
                      <a:pt x="11669" y="16244"/>
                      <a:pt x="12038" y="16482"/>
                    </a:cubicBezTo>
                    <a:cubicBezTo>
                      <a:pt x="12562" y="16851"/>
                      <a:pt x="13085" y="17232"/>
                      <a:pt x="13538" y="18030"/>
                    </a:cubicBezTo>
                    <a:cubicBezTo>
                      <a:pt x="14288" y="19364"/>
                      <a:pt x="14324" y="20757"/>
                      <a:pt x="13633" y="21959"/>
                    </a:cubicBezTo>
                    <a:cubicBezTo>
                      <a:pt x="13169" y="22769"/>
                      <a:pt x="12443" y="23388"/>
                      <a:pt x="11585" y="23745"/>
                    </a:cubicBezTo>
                    <a:cubicBezTo>
                      <a:pt x="11216" y="23400"/>
                      <a:pt x="10883" y="23031"/>
                      <a:pt x="10585" y="22638"/>
                    </a:cubicBezTo>
                    <a:cubicBezTo>
                      <a:pt x="8764" y="20268"/>
                      <a:pt x="8692" y="18494"/>
                      <a:pt x="8621" y="16768"/>
                    </a:cubicBezTo>
                    <a:cubicBezTo>
                      <a:pt x="8549" y="14982"/>
                      <a:pt x="8490" y="13291"/>
                      <a:pt x="6525" y="11160"/>
                    </a:cubicBezTo>
                    <a:cubicBezTo>
                      <a:pt x="4370" y="8815"/>
                      <a:pt x="2406" y="6445"/>
                      <a:pt x="2144" y="3147"/>
                    </a:cubicBezTo>
                    <a:cubicBezTo>
                      <a:pt x="2144" y="3052"/>
                      <a:pt x="2078" y="3007"/>
                      <a:pt x="2010" y="3007"/>
                    </a:cubicBezTo>
                    <a:cubicBezTo>
                      <a:pt x="1935" y="3007"/>
                      <a:pt x="1857" y="3064"/>
                      <a:pt x="1870" y="3171"/>
                    </a:cubicBezTo>
                    <a:cubicBezTo>
                      <a:pt x="2144" y="6553"/>
                      <a:pt x="4132" y="8969"/>
                      <a:pt x="6311" y="11351"/>
                    </a:cubicBezTo>
                    <a:cubicBezTo>
                      <a:pt x="8216" y="13411"/>
                      <a:pt x="8275" y="15042"/>
                      <a:pt x="8347" y="16780"/>
                    </a:cubicBezTo>
                    <a:cubicBezTo>
                      <a:pt x="8418" y="18542"/>
                      <a:pt x="8490" y="20364"/>
                      <a:pt x="10359" y="22805"/>
                    </a:cubicBezTo>
                    <a:cubicBezTo>
                      <a:pt x="10645" y="23174"/>
                      <a:pt x="10966" y="23531"/>
                      <a:pt x="11300" y="23852"/>
                    </a:cubicBezTo>
                    <a:cubicBezTo>
                      <a:pt x="10823" y="24019"/>
                      <a:pt x="10335" y="24102"/>
                      <a:pt x="9835" y="24114"/>
                    </a:cubicBezTo>
                    <a:lnTo>
                      <a:pt x="9823" y="24114"/>
                    </a:lnTo>
                    <a:cubicBezTo>
                      <a:pt x="9775" y="24116"/>
                      <a:pt x="9726" y="24116"/>
                      <a:pt x="9678" y="24116"/>
                    </a:cubicBezTo>
                    <a:cubicBezTo>
                      <a:pt x="8537" y="24116"/>
                      <a:pt x="7417" y="23713"/>
                      <a:pt x="6549" y="22959"/>
                    </a:cubicBezTo>
                    <a:cubicBezTo>
                      <a:pt x="5227" y="21816"/>
                      <a:pt x="4965" y="20399"/>
                      <a:pt x="5001" y="18637"/>
                    </a:cubicBezTo>
                    <a:cubicBezTo>
                      <a:pt x="5001" y="18221"/>
                      <a:pt x="5013" y="17840"/>
                      <a:pt x="5013" y="17506"/>
                    </a:cubicBezTo>
                    <a:cubicBezTo>
                      <a:pt x="5073" y="14815"/>
                      <a:pt x="5073" y="14256"/>
                      <a:pt x="3108" y="11375"/>
                    </a:cubicBezTo>
                    <a:lnTo>
                      <a:pt x="3096" y="11351"/>
                    </a:lnTo>
                    <a:cubicBezTo>
                      <a:pt x="2989" y="11196"/>
                      <a:pt x="2894" y="11041"/>
                      <a:pt x="2787" y="10886"/>
                    </a:cubicBezTo>
                    <a:cubicBezTo>
                      <a:pt x="1120" y="8374"/>
                      <a:pt x="286" y="6005"/>
                      <a:pt x="1227" y="1957"/>
                    </a:cubicBezTo>
                    <a:cubicBezTo>
                      <a:pt x="1513" y="766"/>
                      <a:pt x="1786" y="290"/>
                      <a:pt x="1894" y="278"/>
                    </a:cubicBezTo>
                    <a:close/>
                    <a:moveTo>
                      <a:pt x="1903" y="1"/>
                    </a:moveTo>
                    <a:cubicBezTo>
                      <a:pt x="1888" y="1"/>
                      <a:pt x="1873" y="2"/>
                      <a:pt x="1858" y="4"/>
                    </a:cubicBezTo>
                    <a:cubicBezTo>
                      <a:pt x="1739" y="16"/>
                      <a:pt x="1382" y="52"/>
                      <a:pt x="965" y="1885"/>
                    </a:cubicBezTo>
                    <a:cubicBezTo>
                      <a:pt x="1" y="6029"/>
                      <a:pt x="905" y="8541"/>
                      <a:pt x="2560" y="11041"/>
                    </a:cubicBezTo>
                    <a:lnTo>
                      <a:pt x="2870" y="11506"/>
                    </a:lnTo>
                    <a:lnTo>
                      <a:pt x="2894" y="11529"/>
                    </a:lnTo>
                    <a:cubicBezTo>
                      <a:pt x="4811" y="14339"/>
                      <a:pt x="4799" y="14827"/>
                      <a:pt x="4751" y="17506"/>
                    </a:cubicBezTo>
                    <a:cubicBezTo>
                      <a:pt x="4739" y="17840"/>
                      <a:pt x="4727" y="18221"/>
                      <a:pt x="4727" y="18625"/>
                    </a:cubicBezTo>
                    <a:cubicBezTo>
                      <a:pt x="4703" y="20233"/>
                      <a:pt x="4882" y="21888"/>
                      <a:pt x="6382" y="23174"/>
                    </a:cubicBezTo>
                    <a:cubicBezTo>
                      <a:pt x="7299" y="23971"/>
                      <a:pt x="8478" y="24400"/>
                      <a:pt x="9704" y="24400"/>
                    </a:cubicBezTo>
                    <a:lnTo>
                      <a:pt x="9847" y="24400"/>
                    </a:lnTo>
                    <a:cubicBezTo>
                      <a:pt x="10418" y="24388"/>
                      <a:pt x="10990" y="24269"/>
                      <a:pt x="11526" y="24067"/>
                    </a:cubicBezTo>
                    <a:cubicBezTo>
                      <a:pt x="13050" y="25472"/>
                      <a:pt x="14990" y="26329"/>
                      <a:pt x="17050" y="26495"/>
                    </a:cubicBezTo>
                    <a:lnTo>
                      <a:pt x="17062" y="26495"/>
                    </a:lnTo>
                    <a:cubicBezTo>
                      <a:pt x="17229" y="26484"/>
                      <a:pt x="17241" y="26245"/>
                      <a:pt x="17074" y="26222"/>
                    </a:cubicBezTo>
                    <a:lnTo>
                      <a:pt x="17062" y="26222"/>
                    </a:lnTo>
                    <a:cubicBezTo>
                      <a:pt x="15110" y="26043"/>
                      <a:pt x="13264" y="25245"/>
                      <a:pt x="11812" y="23936"/>
                    </a:cubicBezTo>
                    <a:cubicBezTo>
                      <a:pt x="12681" y="23555"/>
                      <a:pt x="13395" y="22912"/>
                      <a:pt x="13871" y="22090"/>
                    </a:cubicBezTo>
                    <a:cubicBezTo>
                      <a:pt x="14609" y="20792"/>
                      <a:pt x="14574" y="19304"/>
                      <a:pt x="13788" y="17887"/>
                    </a:cubicBezTo>
                    <a:cubicBezTo>
                      <a:pt x="13300" y="17042"/>
                      <a:pt x="12716" y="16613"/>
                      <a:pt x="12204" y="16244"/>
                    </a:cubicBezTo>
                    <a:cubicBezTo>
                      <a:pt x="11859" y="16030"/>
                      <a:pt x="11550" y="15756"/>
                      <a:pt x="11288" y="15446"/>
                    </a:cubicBezTo>
                    <a:cubicBezTo>
                      <a:pt x="10847" y="14899"/>
                      <a:pt x="10954" y="14387"/>
                      <a:pt x="11097" y="13732"/>
                    </a:cubicBezTo>
                    <a:cubicBezTo>
                      <a:pt x="11121" y="13625"/>
                      <a:pt x="11145" y="13518"/>
                      <a:pt x="11169" y="13399"/>
                    </a:cubicBezTo>
                    <a:cubicBezTo>
                      <a:pt x="11621" y="10886"/>
                      <a:pt x="10609" y="8327"/>
                      <a:pt x="8549" y="6803"/>
                    </a:cubicBezTo>
                    <a:cubicBezTo>
                      <a:pt x="7966" y="6374"/>
                      <a:pt x="7370" y="5981"/>
                      <a:pt x="6763" y="5612"/>
                    </a:cubicBezTo>
                    <a:cubicBezTo>
                      <a:pt x="6263" y="5302"/>
                      <a:pt x="5751" y="4993"/>
                      <a:pt x="5287" y="4648"/>
                    </a:cubicBezTo>
                    <a:cubicBezTo>
                      <a:pt x="3715" y="3516"/>
                      <a:pt x="3453" y="2933"/>
                      <a:pt x="2894" y="1659"/>
                    </a:cubicBezTo>
                    <a:cubicBezTo>
                      <a:pt x="2715" y="1278"/>
                      <a:pt x="2525" y="838"/>
                      <a:pt x="2251" y="302"/>
                    </a:cubicBezTo>
                    <a:cubicBezTo>
                      <a:pt x="2154" y="98"/>
                      <a:pt x="2038" y="1"/>
                      <a:pt x="1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32"/>
            <p:cNvGrpSpPr/>
            <p:nvPr/>
          </p:nvGrpSpPr>
          <p:grpSpPr>
            <a:xfrm rot="9944948">
              <a:off x="82443" y="88601"/>
              <a:ext cx="816381" cy="771911"/>
              <a:chOff x="5266459" y="1449600"/>
              <a:chExt cx="589172" cy="557079"/>
            </a:xfrm>
          </p:grpSpPr>
          <p:sp>
            <p:nvSpPr>
              <p:cNvPr id="1153" name="Google Shape;1153;p32"/>
              <p:cNvSpPr/>
              <p:nvPr/>
            </p:nvSpPr>
            <p:spPr>
              <a:xfrm>
                <a:off x="5269917" y="1454859"/>
                <a:ext cx="585715" cy="509694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10466" extrusionOk="0">
                    <a:moveTo>
                      <a:pt x="3616" y="0"/>
                    </a:moveTo>
                    <a:cubicBezTo>
                      <a:pt x="1827" y="0"/>
                      <a:pt x="207" y="338"/>
                      <a:pt x="84" y="734"/>
                    </a:cubicBezTo>
                    <a:cubicBezTo>
                      <a:pt x="13" y="924"/>
                      <a:pt x="298" y="1472"/>
                      <a:pt x="334" y="1686"/>
                    </a:cubicBezTo>
                    <a:cubicBezTo>
                      <a:pt x="918" y="4258"/>
                      <a:pt x="1" y="6508"/>
                      <a:pt x="1239" y="8628"/>
                    </a:cubicBezTo>
                    <a:cubicBezTo>
                      <a:pt x="1932" y="9798"/>
                      <a:pt x="3302" y="10466"/>
                      <a:pt x="4621" y="10466"/>
                    </a:cubicBezTo>
                    <a:cubicBezTo>
                      <a:pt x="5838" y="10466"/>
                      <a:pt x="7013" y="9896"/>
                      <a:pt x="7573" y="8628"/>
                    </a:cubicBezTo>
                    <a:cubicBezTo>
                      <a:pt x="7597" y="8568"/>
                      <a:pt x="7879" y="7709"/>
                      <a:pt x="7836" y="7699"/>
                    </a:cubicBezTo>
                    <a:lnTo>
                      <a:pt x="7836" y="7699"/>
                    </a:lnTo>
                    <a:cubicBezTo>
                      <a:pt x="8039" y="7721"/>
                      <a:pt x="8236" y="7736"/>
                      <a:pt x="8429" y="7736"/>
                    </a:cubicBezTo>
                    <a:cubicBezTo>
                      <a:pt x="8961" y="7736"/>
                      <a:pt x="9456" y="7625"/>
                      <a:pt x="9919" y="7258"/>
                    </a:cubicBezTo>
                    <a:cubicBezTo>
                      <a:pt x="12026" y="5568"/>
                      <a:pt x="10907" y="984"/>
                      <a:pt x="5513" y="138"/>
                    </a:cubicBezTo>
                    <a:cubicBezTo>
                      <a:pt x="4899" y="42"/>
                      <a:pt x="4247" y="0"/>
                      <a:pt x="3616" y="0"/>
                    </a:cubicBezTo>
                    <a:close/>
                  </a:path>
                </a:pathLst>
              </a:custGeom>
              <a:solidFill>
                <a:srgbClr val="F1C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2"/>
              <p:cNvSpPr/>
              <p:nvPr/>
            </p:nvSpPr>
            <p:spPr>
              <a:xfrm>
                <a:off x="5327915" y="1775726"/>
                <a:ext cx="247250" cy="44707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918" extrusionOk="0">
                    <a:moveTo>
                      <a:pt x="4917" y="0"/>
                    </a:moveTo>
                    <a:cubicBezTo>
                      <a:pt x="4909" y="0"/>
                      <a:pt x="4902" y="1"/>
                      <a:pt x="4894" y="3"/>
                    </a:cubicBezTo>
                    <a:cubicBezTo>
                      <a:pt x="4120" y="205"/>
                      <a:pt x="3322" y="360"/>
                      <a:pt x="2525" y="455"/>
                    </a:cubicBezTo>
                    <a:cubicBezTo>
                      <a:pt x="2048" y="508"/>
                      <a:pt x="1654" y="525"/>
                      <a:pt x="1330" y="525"/>
                    </a:cubicBezTo>
                    <a:cubicBezTo>
                      <a:pt x="740" y="525"/>
                      <a:pt x="385" y="468"/>
                      <a:pt x="193" y="468"/>
                    </a:cubicBezTo>
                    <a:cubicBezTo>
                      <a:pt x="87" y="468"/>
                      <a:pt x="31" y="485"/>
                      <a:pt x="12" y="538"/>
                    </a:cubicBezTo>
                    <a:cubicBezTo>
                      <a:pt x="0" y="586"/>
                      <a:pt x="24" y="646"/>
                      <a:pt x="84" y="669"/>
                    </a:cubicBezTo>
                    <a:cubicBezTo>
                      <a:pt x="625" y="839"/>
                      <a:pt x="1218" y="918"/>
                      <a:pt x="1822" y="918"/>
                    </a:cubicBezTo>
                    <a:cubicBezTo>
                      <a:pt x="2916" y="918"/>
                      <a:pt x="4044" y="658"/>
                      <a:pt x="4965" y="205"/>
                    </a:cubicBezTo>
                    <a:cubicBezTo>
                      <a:pt x="5077" y="149"/>
                      <a:pt x="5021" y="0"/>
                      <a:pt x="4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2"/>
              <p:cNvSpPr/>
              <p:nvPr/>
            </p:nvSpPr>
            <p:spPr>
              <a:xfrm>
                <a:off x="5308777" y="1693963"/>
                <a:ext cx="212478" cy="40762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37" extrusionOk="0">
                    <a:moveTo>
                      <a:pt x="4214" y="0"/>
                    </a:moveTo>
                    <a:cubicBezTo>
                      <a:pt x="4207" y="0"/>
                      <a:pt x="4199" y="1"/>
                      <a:pt x="4191" y="3"/>
                    </a:cubicBezTo>
                    <a:cubicBezTo>
                      <a:pt x="2151" y="452"/>
                      <a:pt x="1091" y="488"/>
                      <a:pt x="549" y="488"/>
                    </a:cubicBezTo>
                    <a:cubicBezTo>
                      <a:pt x="447" y="488"/>
                      <a:pt x="363" y="487"/>
                      <a:pt x="295" y="487"/>
                    </a:cubicBezTo>
                    <a:cubicBezTo>
                      <a:pt x="102" y="487"/>
                      <a:pt x="31" y="497"/>
                      <a:pt x="12" y="574"/>
                    </a:cubicBezTo>
                    <a:cubicBezTo>
                      <a:pt x="0" y="634"/>
                      <a:pt x="36" y="681"/>
                      <a:pt x="96" y="693"/>
                    </a:cubicBezTo>
                    <a:cubicBezTo>
                      <a:pt x="548" y="789"/>
                      <a:pt x="1006" y="837"/>
                      <a:pt x="1463" y="837"/>
                    </a:cubicBezTo>
                    <a:cubicBezTo>
                      <a:pt x="2426" y="837"/>
                      <a:pt x="3383" y="625"/>
                      <a:pt x="4263" y="205"/>
                    </a:cubicBezTo>
                    <a:cubicBezTo>
                      <a:pt x="4363" y="150"/>
                      <a:pt x="4318" y="0"/>
                      <a:pt x="4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2"/>
              <p:cNvSpPr/>
              <p:nvPr/>
            </p:nvSpPr>
            <p:spPr>
              <a:xfrm>
                <a:off x="5624968" y="1535356"/>
                <a:ext cx="38717" cy="191829"/>
              </a:xfrm>
              <a:custGeom>
                <a:avLst/>
                <a:gdLst/>
                <a:ahLst/>
                <a:cxnLst/>
                <a:rect l="l" t="t" r="r" b="b"/>
                <a:pathLst>
                  <a:path w="795" h="3939" extrusionOk="0">
                    <a:moveTo>
                      <a:pt x="364" y="1"/>
                    </a:moveTo>
                    <a:cubicBezTo>
                      <a:pt x="312" y="1"/>
                      <a:pt x="258" y="37"/>
                      <a:pt x="258" y="105"/>
                    </a:cubicBezTo>
                    <a:cubicBezTo>
                      <a:pt x="270" y="1914"/>
                      <a:pt x="235" y="2200"/>
                      <a:pt x="8" y="3819"/>
                    </a:cubicBezTo>
                    <a:cubicBezTo>
                      <a:pt x="1" y="3892"/>
                      <a:pt x="61" y="3939"/>
                      <a:pt x="119" y="3939"/>
                    </a:cubicBezTo>
                    <a:cubicBezTo>
                      <a:pt x="156" y="3939"/>
                      <a:pt x="192" y="3920"/>
                      <a:pt x="211" y="3879"/>
                    </a:cubicBezTo>
                    <a:cubicBezTo>
                      <a:pt x="711" y="2664"/>
                      <a:pt x="794" y="1331"/>
                      <a:pt x="461" y="69"/>
                    </a:cubicBezTo>
                    <a:cubicBezTo>
                      <a:pt x="445" y="22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2"/>
              <p:cNvSpPr/>
              <p:nvPr/>
            </p:nvSpPr>
            <p:spPr>
              <a:xfrm>
                <a:off x="5403298" y="1852083"/>
                <a:ext cx="177511" cy="5021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031" extrusionOk="0">
                    <a:moveTo>
                      <a:pt x="3488" y="1"/>
                    </a:moveTo>
                    <a:cubicBezTo>
                      <a:pt x="3477" y="1"/>
                      <a:pt x="3465" y="3"/>
                      <a:pt x="3453" y="6"/>
                    </a:cubicBezTo>
                    <a:cubicBezTo>
                      <a:pt x="512" y="947"/>
                      <a:pt x="48" y="637"/>
                      <a:pt x="12" y="863"/>
                    </a:cubicBezTo>
                    <a:cubicBezTo>
                      <a:pt x="0" y="923"/>
                      <a:pt x="36" y="971"/>
                      <a:pt x="95" y="983"/>
                    </a:cubicBezTo>
                    <a:cubicBezTo>
                      <a:pt x="325" y="1014"/>
                      <a:pt x="555" y="1030"/>
                      <a:pt x="784" y="1030"/>
                    </a:cubicBezTo>
                    <a:cubicBezTo>
                      <a:pt x="1758" y="1030"/>
                      <a:pt x="2720" y="746"/>
                      <a:pt x="3548" y="197"/>
                    </a:cubicBezTo>
                    <a:cubicBezTo>
                      <a:pt x="3645" y="132"/>
                      <a:pt x="3587" y="1"/>
                      <a:pt x="34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2"/>
              <p:cNvSpPr/>
              <p:nvPr/>
            </p:nvSpPr>
            <p:spPr>
              <a:xfrm>
                <a:off x="5700741" y="1615804"/>
                <a:ext cx="55713" cy="16455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379" extrusionOk="0">
                    <a:moveTo>
                      <a:pt x="740" y="0"/>
                    </a:moveTo>
                    <a:cubicBezTo>
                      <a:pt x="530" y="0"/>
                      <a:pt x="735" y="389"/>
                      <a:pt x="512" y="1691"/>
                    </a:cubicBezTo>
                    <a:cubicBezTo>
                      <a:pt x="298" y="2977"/>
                      <a:pt x="0" y="3251"/>
                      <a:pt x="143" y="3358"/>
                    </a:cubicBezTo>
                    <a:cubicBezTo>
                      <a:pt x="162" y="3372"/>
                      <a:pt x="184" y="3379"/>
                      <a:pt x="207" y="3379"/>
                    </a:cubicBezTo>
                    <a:cubicBezTo>
                      <a:pt x="241" y="3379"/>
                      <a:pt x="276" y="3363"/>
                      <a:pt x="298" y="3334"/>
                    </a:cubicBezTo>
                    <a:cubicBezTo>
                      <a:pt x="941" y="2382"/>
                      <a:pt x="1143" y="1179"/>
                      <a:pt x="834" y="60"/>
                    </a:cubicBezTo>
                    <a:cubicBezTo>
                      <a:pt x="822" y="24"/>
                      <a:pt x="786" y="0"/>
                      <a:pt x="750" y="0"/>
                    </a:cubicBezTo>
                    <a:cubicBezTo>
                      <a:pt x="747" y="0"/>
                      <a:pt x="744" y="0"/>
                      <a:pt x="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2"/>
              <p:cNvSpPr/>
              <p:nvPr/>
            </p:nvSpPr>
            <p:spPr>
              <a:xfrm>
                <a:off x="5521584" y="1485782"/>
                <a:ext cx="37158" cy="1644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376" extrusionOk="0">
                    <a:moveTo>
                      <a:pt x="156" y="0"/>
                    </a:moveTo>
                    <a:cubicBezTo>
                      <a:pt x="148" y="0"/>
                      <a:pt x="139" y="1"/>
                      <a:pt x="131" y="3"/>
                    </a:cubicBezTo>
                    <a:cubicBezTo>
                      <a:pt x="0" y="15"/>
                      <a:pt x="48" y="99"/>
                      <a:pt x="167" y="908"/>
                    </a:cubicBezTo>
                    <a:cubicBezTo>
                      <a:pt x="476" y="3075"/>
                      <a:pt x="322" y="3325"/>
                      <a:pt x="500" y="3373"/>
                    </a:cubicBezTo>
                    <a:cubicBezTo>
                      <a:pt x="508" y="3374"/>
                      <a:pt x="515" y="3375"/>
                      <a:pt x="523" y="3375"/>
                    </a:cubicBezTo>
                    <a:cubicBezTo>
                      <a:pt x="572" y="3375"/>
                      <a:pt x="610" y="3341"/>
                      <a:pt x="631" y="3290"/>
                    </a:cubicBezTo>
                    <a:cubicBezTo>
                      <a:pt x="738" y="2742"/>
                      <a:pt x="762" y="2194"/>
                      <a:pt x="691" y="1635"/>
                    </a:cubicBezTo>
                    <a:cubicBezTo>
                      <a:pt x="631" y="1087"/>
                      <a:pt x="488" y="551"/>
                      <a:pt x="250" y="51"/>
                    </a:cubicBezTo>
                    <a:cubicBezTo>
                      <a:pt x="231" y="22"/>
                      <a:pt x="195" y="0"/>
                      <a:pt x="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2"/>
              <p:cNvSpPr/>
              <p:nvPr/>
            </p:nvSpPr>
            <p:spPr>
              <a:xfrm>
                <a:off x="5414888" y="1475848"/>
                <a:ext cx="46996" cy="1087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234" extrusionOk="0">
                    <a:moveTo>
                      <a:pt x="114" y="0"/>
                    </a:moveTo>
                    <a:cubicBezTo>
                      <a:pt x="104" y="0"/>
                      <a:pt x="93" y="2"/>
                      <a:pt x="84" y="5"/>
                    </a:cubicBezTo>
                    <a:cubicBezTo>
                      <a:pt x="36" y="17"/>
                      <a:pt x="0" y="77"/>
                      <a:pt x="24" y="136"/>
                    </a:cubicBezTo>
                    <a:cubicBezTo>
                      <a:pt x="548" y="1684"/>
                      <a:pt x="286" y="839"/>
                      <a:pt x="596" y="2148"/>
                    </a:cubicBezTo>
                    <a:cubicBezTo>
                      <a:pt x="596" y="2147"/>
                      <a:pt x="596" y="2147"/>
                      <a:pt x="596" y="2147"/>
                    </a:cubicBezTo>
                    <a:cubicBezTo>
                      <a:pt x="598" y="2147"/>
                      <a:pt x="613" y="2210"/>
                      <a:pt x="679" y="2232"/>
                    </a:cubicBezTo>
                    <a:cubicBezTo>
                      <a:pt x="687" y="2233"/>
                      <a:pt x="694" y="2234"/>
                      <a:pt x="702" y="2234"/>
                    </a:cubicBezTo>
                    <a:cubicBezTo>
                      <a:pt x="753" y="2234"/>
                      <a:pt x="800" y="2200"/>
                      <a:pt x="810" y="2148"/>
                    </a:cubicBezTo>
                    <a:cubicBezTo>
                      <a:pt x="965" y="1386"/>
                      <a:pt x="739" y="588"/>
                      <a:pt x="191" y="29"/>
                    </a:cubicBezTo>
                    <a:cubicBezTo>
                      <a:pt x="173" y="11"/>
                      <a:pt x="143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2"/>
              <p:cNvSpPr/>
              <p:nvPr/>
            </p:nvSpPr>
            <p:spPr>
              <a:xfrm>
                <a:off x="5311699" y="1622183"/>
                <a:ext cx="109039" cy="27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72" extrusionOk="0">
                    <a:moveTo>
                      <a:pt x="2072" y="0"/>
                    </a:moveTo>
                    <a:cubicBezTo>
                      <a:pt x="2084" y="0"/>
                      <a:pt x="238" y="227"/>
                      <a:pt x="95" y="262"/>
                    </a:cubicBezTo>
                    <a:cubicBezTo>
                      <a:pt x="60" y="262"/>
                      <a:pt x="24" y="298"/>
                      <a:pt x="12" y="322"/>
                    </a:cubicBezTo>
                    <a:cubicBezTo>
                      <a:pt x="0" y="381"/>
                      <a:pt x="24" y="441"/>
                      <a:pt x="83" y="465"/>
                    </a:cubicBezTo>
                    <a:cubicBezTo>
                      <a:pt x="326" y="536"/>
                      <a:pt x="576" y="572"/>
                      <a:pt x="826" y="572"/>
                    </a:cubicBezTo>
                    <a:cubicBezTo>
                      <a:pt x="1285" y="572"/>
                      <a:pt x="1742" y="450"/>
                      <a:pt x="2143" y="203"/>
                    </a:cubicBezTo>
                    <a:cubicBezTo>
                      <a:pt x="2238" y="143"/>
                      <a:pt x="2179" y="0"/>
                      <a:pt x="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2"/>
              <p:cNvSpPr/>
              <p:nvPr/>
            </p:nvSpPr>
            <p:spPr>
              <a:xfrm>
                <a:off x="5266459" y="1449600"/>
                <a:ext cx="550894" cy="55707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1439" extrusionOk="0">
                    <a:moveTo>
                      <a:pt x="3691" y="211"/>
                    </a:moveTo>
                    <a:cubicBezTo>
                      <a:pt x="4322" y="211"/>
                      <a:pt x="4941" y="246"/>
                      <a:pt x="5561" y="342"/>
                    </a:cubicBezTo>
                    <a:cubicBezTo>
                      <a:pt x="7668" y="675"/>
                      <a:pt x="10133" y="1866"/>
                      <a:pt x="10752" y="4211"/>
                    </a:cubicBezTo>
                    <a:cubicBezTo>
                      <a:pt x="11073" y="5438"/>
                      <a:pt x="10752" y="6604"/>
                      <a:pt x="9918" y="7271"/>
                    </a:cubicBezTo>
                    <a:lnTo>
                      <a:pt x="9930" y="7271"/>
                    </a:lnTo>
                    <a:cubicBezTo>
                      <a:pt x="9481" y="7634"/>
                      <a:pt x="8988" y="7734"/>
                      <a:pt x="8496" y="7734"/>
                    </a:cubicBezTo>
                    <a:cubicBezTo>
                      <a:pt x="8310" y="7734"/>
                      <a:pt x="8125" y="7719"/>
                      <a:pt x="7942" y="7700"/>
                    </a:cubicBezTo>
                    <a:cubicBezTo>
                      <a:pt x="7358" y="6842"/>
                      <a:pt x="6715" y="6033"/>
                      <a:pt x="6001" y="5283"/>
                    </a:cubicBezTo>
                    <a:cubicBezTo>
                      <a:pt x="4822" y="4021"/>
                      <a:pt x="2632" y="2306"/>
                      <a:pt x="1084" y="1258"/>
                    </a:cubicBezTo>
                    <a:cubicBezTo>
                      <a:pt x="1057" y="1237"/>
                      <a:pt x="1031" y="1228"/>
                      <a:pt x="1007" y="1228"/>
                    </a:cubicBezTo>
                    <a:cubicBezTo>
                      <a:pt x="911" y="1228"/>
                      <a:pt x="848" y="1370"/>
                      <a:pt x="953" y="1437"/>
                    </a:cubicBezTo>
                    <a:cubicBezTo>
                      <a:pt x="2501" y="2473"/>
                      <a:pt x="4679" y="4187"/>
                      <a:pt x="5846" y="5426"/>
                    </a:cubicBezTo>
                    <a:cubicBezTo>
                      <a:pt x="6561" y="6188"/>
                      <a:pt x="7216" y="7009"/>
                      <a:pt x="7799" y="7878"/>
                    </a:cubicBezTo>
                    <a:cubicBezTo>
                      <a:pt x="7418" y="9569"/>
                      <a:pt x="6311" y="10379"/>
                      <a:pt x="4906" y="10462"/>
                    </a:cubicBezTo>
                    <a:cubicBezTo>
                      <a:pt x="4842" y="10465"/>
                      <a:pt x="4778" y="10467"/>
                      <a:pt x="4714" y="10467"/>
                    </a:cubicBezTo>
                    <a:cubicBezTo>
                      <a:pt x="3383" y="10467"/>
                      <a:pt x="2053" y="9767"/>
                      <a:pt x="1405" y="8676"/>
                    </a:cubicBezTo>
                    <a:cubicBezTo>
                      <a:pt x="691" y="7450"/>
                      <a:pt x="715" y="6164"/>
                      <a:pt x="727" y="4806"/>
                    </a:cubicBezTo>
                    <a:cubicBezTo>
                      <a:pt x="750" y="3830"/>
                      <a:pt x="762" y="2830"/>
                      <a:pt x="512" y="1759"/>
                    </a:cubicBezTo>
                    <a:cubicBezTo>
                      <a:pt x="488" y="1651"/>
                      <a:pt x="453" y="1544"/>
                      <a:pt x="417" y="1449"/>
                    </a:cubicBezTo>
                    <a:cubicBezTo>
                      <a:pt x="346" y="1270"/>
                      <a:pt x="227" y="949"/>
                      <a:pt x="250" y="866"/>
                    </a:cubicBezTo>
                    <a:cubicBezTo>
                      <a:pt x="298" y="723"/>
                      <a:pt x="822" y="461"/>
                      <a:pt x="2060" y="306"/>
                    </a:cubicBezTo>
                    <a:cubicBezTo>
                      <a:pt x="2608" y="235"/>
                      <a:pt x="3144" y="211"/>
                      <a:pt x="3691" y="211"/>
                    </a:cubicBezTo>
                    <a:close/>
                    <a:moveTo>
                      <a:pt x="3671" y="0"/>
                    </a:moveTo>
                    <a:cubicBezTo>
                      <a:pt x="1888" y="0"/>
                      <a:pt x="205" y="326"/>
                      <a:pt x="48" y="806"/>
                    </a:cubicBezTo>
                    <a:cubicBezTo>
                      <a:pt x="0" y="949"/>
                      <a:pt x="84" y="1199"/>
                      <a:pt x="203" y="1532"/>
                    </a:cubicBezTo>
                    <a:cubicBezTo>
                      <a:pt x="238" y="1628"/>
                      <a:pt x="274" y="1723"/>
                      <a:pt x="298" y="1806"/>
                    </a:cubicBezTo>
                    <a:cubicBezTo>
                      <a:pt x="536" y="2854"/>
                      <a:pt x="524" y="3842"/>
                      <a:pt x="512" y="4806"/>
                    </a:cubicBezTo>
                    <a:cubicBezTo>
                      <a:pt x="488" y="6200"/>
                      <a:pt x="477" y="7509"/>
                      <a:pt x="1215" y="8783"/>
                    </a:cubicBezTo>
                    <a:cubicBezTo>
                      <a:pt x="1905" y="9938"/>
                      <a:pt x="3275" y="10688"/>
                      <a:pt x="4691" y="10688"/>
                    </a:cubicBezTo>
                    <a:cubicBezTo>
                      <a:pt x="4763" y="10688"/>
                      <a:pt x="4834" y="10688"/>
                      <a:pt x="4918" y="10676"/>
                    </a:cubicBezTo>
                    <a:cubicBezTo>
                      <a:pt x="6334" y="10593"/>
                      <a:pt x="7501" y="9807"/>
                      <a:pt x="7954" y="8128"/>
                    </a:cubicBezTo>
                    <a:cubicBezTo>
                      <a:pt x="8549" y="9033"/>
                      <a:pt x="9073" y="9986"/>
                      <a:pt x="9525" y="10974"/>
                    </a:cubicBezTo>
                    <a:cubicBezTo>
                      <a:pt x="9621" y="11164"/>
                      <a:pt x="9680" y="11307"/>
                      <a:pt x="9728" y="11391"/>
                    </a:cubicBezTo>
                    <a:cubicBezTo>
                      <a:pt x="9752" y="11426"/>
                      <a:pt x="9787" y="11438"/>
                      <a:pt x="9823" y="11438"/>
                    </a:cubicBezTo>
                    <a:cubicBezTo>
                      <a:pt x="9847" y="11438"/>
                      <a:pt x="9871" y="11438"/>
                      <a:pt x="9883" y="11426"/>
                    </a:cubicBezTo>
                    <a:cubicBezTo>
                      <a:pt x="9930" y="11403"/>
                      <a:pt x="9954" y="11331"/>
                      <a:pt x="9918" y="11283"/>
                    </a:cubicBezTo>
                    <a:cubicBezTo>
                      <a:pt x="9883" y="11200"/>
                      <a:pt x="9811" y="11069"/>
                      <a:pt x="9728" y="10879"/>
                    </a:cubicBezTo>
                    <a:cubicBezTo>
                      <a:pt x="9251" y="9855"/>
                      <a:pt x="8704" y="8867"/>
                      <a:pt x="8085" y="7926"/>
                    </a:cubicBezTo>
                    <a:lnTo>
                      <a:pt x="8085" y="7926"/>
                    </a:lnTo>
                    <a:cubicBezTo>
                      <a:pt x="8231" y="7939"/>
                      <a:pt x="8378" y="7947"/>
                      <a:pt x="8524" y="7947"/>
                    </a:cubicBezTo>
                    <a:cubicBezTo>
                      <a:pt x="9046" y="7947"/>
                      <a:pt x="9566" y="7840"/>
                      <a:pt x="10049" y="7450"/>
                    </a:cubicBezTo>
                    <a:cubicBezTo>
                      <a:pt x="10966" y="6723"/>
                      <a:pt x="11311" y="5461"/>
                      <a:pt x="10966" y="4175"/>
                    </a:cubicBezTo>
                    <a:cubicBezTo>
                      <a:pt x="10680" y="3187"/>
                      <a:pt x="10097" y="2306"/>
                      <a:pt x="9287" y="1675"/>
                    </a:cubicBezTo>
                    <a:cubicBezTo>
                      <a:pt x="8323" y="889"/>
                      <a:pt x="7085" y="365"/>
                      <a:pt x="5596" y="139"/>
                    </a:cubicBezTo>
                    <a:cubicBezTo>
                      <a:pt x="4988" y="44"/>
                      <a:pt x="4323" y="0"/>
                      <a:pt x="3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3" name="Google Shape;1163;p32"/>
            <p:cNvGrpSpPr/>
            <p:nvPr/>
          </p:nvGrpSpPr>
          <p:grpSpPr>
            <a:xfrm rot="-1172393" flipH="1">
              <a:off x="8387817" y="166732"/>
              <a:ext cx="495519" cy="790904"/>
              <a:chOff x="4069159" y="3791681"/>
              <a:chExt cx="612917" cy="978285"/>
            </a:xfrm>
          </p:grpSpPr>
          <p:sp>
            <p:nvSpPr>
              <p:cNvPr id="1164" name="Google Shape;1164;p32"/>
              <p:cNvSpPr/>
              <p:nvPr/>
            </p:nvSpPr>
            <p:spPr>
              <a:xfrm>
                <a:off x="4069159" y="4161878"/>
                <a:ext cx="298093" cy="334082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860" extrusionOk="0">
                    <a:moveTo>
                      <a:pt x="3055" y="1"/>
                    </a:moveTo>
                    <a:cubicBezTo>
                      <a:pt x="2980" y="1"/>
                      <a:pt x="2906" y="43"/>
                      <a:pt x="2870" y="126"/>
                    </a:cubicBezTo>
                    <a:cubicBezTo>
                      <a:pt x="2525" y="912"/>
                      <a:pt x="2370" y="1852"/>
                      <a:pt x="2322" y="2686"/>
                    </a:cubicBezTo>
                    <a:cubicBezTo>
                      <a:pt x="1572" y="2745"/>
                      <a:pt x="846" y="2924"/>
                      <a:pt x="167" y="3245"/>
                    </a:cubicBezTo>
                    <a:cubicBezTo>
                      <a:pt x="1" y="3329"/>
                      <a:pt x="1" y="3555"/>
                      <a:pt x="167" y="3638"/>
                    </a:cubicBezTo>
                    <a:cubicBezTo>
                      <a:pt x="846" y="3948"/>
                      <a:pt x="1572" y="4126"/>
                      <a:pt x="2322" y="4174"/>
                    </a:cubicBezTo>
                    <a:cubicBezTo>
                      <a:pt x="2382" y="5103"/>
                      <a:pt x="2703" y="6722"/>
                      <a:pt x="2989" y="6841"/>
                    </a:cubicBezTo>
                    <a:cubicBezTo>
                      <a:pt x="3017" y="6854"/>
                      <a:pt x="3047" y="6860"/>
                      <a:pt x="3077" y="6860"/>
                    </a:cubicBezTo>
                    <a:cubicBezTo>
                      <a:pt x="3159" y="6860"/>
                      <a:pt x="3240" y="6813"/>
                      <a:pt x="3275" y="6734"/>
                    </a:cubicBezTo>
                    <a:cubicBezTo>
                      <a:pt x="3620" y="5948"/>
                      <a:pt x="3763" y="5007"/>
                      <a:pt x="3823" y="4174"/>
                    </a:cubicBezTo>
                    <a:cubicBezTo>
                      <a:pt x="4561" y="4115"/>
                      <a:pt x="5299" y="3924"/>
                      <a:pt x="5978" y="3614"/>
                    </a:cubicBezTo>
                    <a:cubicBezTo>
                      <a:pt x="6120" y="3531"/>
                      <a:pt x="6120" y="3317"/>
                      <a:pt x="5978" y="3233"/>
                    </a:cubicBezTo>
                    <a:cubicBezTo>
                      <a:pt x="5287" y="2924"/>
                      <a:pt x="4561" y="2733"/>
                      <a:pt x="3811" y="2686"/>
                    </a:cubicBezTo>
                    <a:cubicBezTo>
                      <a:pt x="3751" y="1840"/>
                      <a:pt x="3596" y="900"/>
                      <a:pt x="3239" y="126"/>
                    </a:cubicBezTo>
                    <a:cubicBezTo>
                      <a:pt x="3203" y="43"/>
                      <a:pt x="3129" y="1"/>
                      <a:pt x="3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2"/>
              <p:cNvSpPr/>
              <p:nvPr/>
            </p:nvSpPr>
            <p:spPr>
              <a:xfrm>
                <a:off x="4427473" y="3791681"/>
                <a:ext cx="247055" cy="276665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5681" extrusionOk="0">
                    <a:moveTo>
                      <a:pt x="2537" y="1"/>
                    </a:moveTo>
                    <a:cubicBezTo>
                      <a:pt x="2474" y="1"/>
                      <a:pt x="2412" y="37"/>
                      <a:pt x="2382" y="108"/>
                    </a:cubicBezTo>
                    <a:cubicBezTo>
                      <a:pt x="2108" y="775"/>
                      <a:pt x="1953" y="1501"/>
                      <a:pt x="1918" y="2227"/>
                    </a:cubicBezTo>
                    <a:cubicBezTo>
                      <a:pt x="1299" y="2263"/>
                      <a:pt x="691" y="2418"/>
                      <a:pt x="132" y="2680"/>
                    </a:cubicBezTo>
                    <a:cubicBezTo>
                      <a:pt x="1" y="2751"/>
                      <a:pt x="1" y="2942"/>
                      <a:pt x="132" y="3013"/>
                    </a:cubicBezTo>
                    <a:cubicBezTo>
                      <a:pt x="691" y="3263"/>
                      <a:pt x="1299" y="3418"/>
                      <a:pt x="1918" y="3454"/>
                    </a:cubicBezTo>
                    <a:cubicBezTo>
                      <a:pt x="1965" y="4216"/>
                      <a:pt x="2239" y="5561"/>
                      <a:pt x="2477" y="5668"/>
                    </a:cubicBezTo>
                    <a:cubicBezTo>
                      <a:pt x="2496" y="5676"/>
                      <a:pt x="2517" y="5680"/>
                      <a:pt x="2537" y="5680"/>
                    </a:cubicBezTo>
                    <a:cubicBezTo>
                      <a:pt x="2607" y="5680"/>
                      <a:pt x="2679" y="5637"/>
                      <a:pt x="2715" y="5573"/>
                    </a:cubicBezTo>
                    <a:cubicBezTo>
                      <a:pt x="2977" y="4894"/>
                      <a:pt x="3132" y="4180"/>
                      <a:pt x="3156" y="3454"/>
                    </a:cubicBezTo>
                    <a:cubicBezTo>
                      <a:pt x="3775" y="3406"/>
                      <a:pt x="4382" y="3251"/>
                      <a:pt x="4942" y="2989"/>
                    </a:cubicBezTo>
                    <a:cubicBezTo>
                      <a:pt x="5073" y="2930"/>
                      <a:pt x="5073" y="2739"/>
                      <a:pt x="4942" y="2680"/>
                    </a:cubicBezTo>
                    <a:cubicBezTo>
                      <a:pt x="4382" y="2418"/>
                      <a:pt x="3775" y="2263"/>
                      <a:pt x="3156" y="2227"/>
                    </a:cubicBezTo>
                    <a:cubicBezTo>
                      <a:pt x="3120" y="1501"/>
                      <a:pt x="2965" y="775"/>
                      <a:pt x="2692" y="108"/>
                    </a:cubicBezTo>
                    <a:cubicBezTo>
                      <a:pt x="2662" y="37"/>
                      <a:pt x="2599" y="1"/>
                      <a:pt x="2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2"/>
              <p:cNvSpPr/>
              <p:nvPr/>
            </p:nvSpPr>
            <p:spPr>
              <a:xfrm>
                <a:off x="4435605" y="4493691"/>
                <a:ext cx="246471" cy="2762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5673" extrusionOk="0">
                    <a:moveTo>
                      <a:pt x="2525" y="0"/>
                    </a:moveTo>
                    <a:cubicBezTo>
                      <a:pt x="2462" y="0"/>
                      <a:pt x="2400" y="33"/>
                      <a:pt x="2370" y="98"/>
                    </a:cubicBezTo>
                    <a:cubicBezTo>
                      <a:pt x="2108" y="777"/>
                      <a:pt x="1953" y="1492"/>
                      <a:pt x="1917" y="2230"/>
                    </a:cubicBezTo>
                    <a:cubicBezTo>
                      <a:pt x="1298" y="2265"/>
                      <a:pt x="703" y="2420"/>
                      <a:pt x="143" y="2682"/>
                    </a:cubicBezTo>
                    <a:cubicBezTo>
                      <a:pt x="0" y="2754"/>
                      <a:pt x="0" y="2944"/>
                      <a:pt x="143" y="3004"/>
                    </a:cubicBezTo>
                    <a:cubicBezTo>
                      <a:pt x="703" y="3266"/>
                      <a:pt x="1298" y="3420"/>
                      <a:pt x="1917" y="3456"/>
                    </a:cubicBezTo>
                    <a:cubicBezTo>
                      <a:pt x="1965" y="4218"/>
                      <a:pt x="2239" y="5552"/>
                      <a:pt x="2477" y="5659"/>
                    </a:cubicBezTo>
                    <a:cubicBezTo>
                      <a:pt x="2498" y="5668"/>
                      <a:pt x="2521" y="5672"/>
                      <a:pt x="2544" y="5672"/>
                    </a:cubicBezTo>
                    <a:cubicBezTo>
                      <a:pt x="2611" y="5672"/>
                      <a:pt x="2680" y="5634"/>
                      <a:pt x="2715" y="5563"/>
                    </a:cubicBezTo>
                    <a:cubicBezTo>
                      <a:pt x="2977" y="4897"/>
                      <a:pt x="3132" y="4170"/>
                      <a:pt x="3156" y="3444"/>
                    </a:cubicBezTo>
                    <a:cubicBezTo>
                      <a:pt x="3775" y="3408"/>
                      <a:pt x="4382" y="3242"/>
                      <a:pt x="4942" y="2980"/>
                    </a:cubicBezTo>
                    <a:cubicBezTo>
                      <a:pt x="4977" y="2968"/>
                      <a:pt x="5001" y="2944"/>
                      <a:pt x="5013" y="2908"/>
                    </a:cubicBezTo>
                    <a:cubicBezTo>
                      <a:pt x="5061" y="2825"/>
                      <a:pt x="5025" y="2706"/>
                      <a:pt x="4942" y="2670"/>
                    </a:cubicBezTo>
                    <a:cubicBezTo>
                      <a:pt x="4370" y="2408"/>
                      <a:pt x="3763" y="2265"/>
                      <a:pt x="3156" y="2230"/>
                    </a:cubicBezTo>
                    <a:cubicBezTo>
                      <a:pt x="3120" y="1492"/>
                      <a:pt x="2953" y="777"/>
                      <a:pt x="2679" y="98"/>
                    </a:cubicBezTo>
                    <a:cubicBezTo>
                      <a:pt x="2650" y="33"/>
                      <a:pt x="2587" y="0"/>
                      <a:pt x="2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7" name="Google Shape;1167;p32"/>
            <p:cNvGrpSpPr/>
            <p:nvPr/>
          </p:nvGrpSpPr>
          <p:grpSpPr>
            <a:xfrm>
              <a:off x="218087" y="4501434"/>
              <a:ext cx="545099" cy="461335"/>
              <a:chOff x="2036375" y="1524496"/>
              <a:chExt cx="545099" cy="461335"/>
            </a:xfrm>
          </p:grpSpPr>
          <p:sp>
            <p:nvSpPr>
              <p:cNvPr id="1168" name="Google Shape;1168;p32"/>
              <p:cNvSpPr/>
              <p:nvPr/>
            </p:nvSpPr>
            <p:spPr>
              <a:xfrm>
                <a:off x="2036959" y="1538034"/>
                <a:ext cx="527713" cy="434453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8921" extrusionOk="0">
                    <a:moveTo>
                      <a:pt x="7972" y="0"/>
                    </a:moveTo>
                    <a:cubicBezTo>
                      <a:pt x="7858" y="0"/>
                      <a:pt x="7745" y="12"/>
                      <a:pt x="7632" y="38"/>
                    </a:cubicBezTo>
                    <a:cubicBezTo>
                      <a:pt x="7454" y="73"/>
                      <a:pt x="7275" y="145"/>
                      <a:pt x="7120" y="252"/>
                    </a:cubicBezTo>
                    <a:cubicBezTo>
                      <a:pt x="5561" y="1252"/>
                      <a:pt x="5418" y="3752"/>
                      <a:pt x="5418" y="3752"/>
                    </a:cubicBezTo>
                    <a:cubicBezTo>
                      <a:pt x="5418" y="3752"/>
                      <a:pt x="3905" y="2319"/>
                      <a:pt x="2253" y="2319"/>
                    </a:cubicBezTo>
                    <a:cubicBezTo>
                      <a:pt x="2099" y="2319"/>
                      <a:pt x="1943" y="2332"/>
                      <a:pt x="1786" y="2359"/>
                    </a:cubicBezTo>
                    <a:cubicBezTo>
                      <a:pt x="441" y="2598"/>
                      <a:pt x="1" y="4336"/>
                      <a:pt x="846" y="5872"/>
                    </a:cubicBezTo>
                    <a:cubicBezTo>
                      <a:pt x="1382" y="6860"/>
                      <a:pt x="2322" y="7598"/>
                      <a:pt x="3382" y="8098"/>
                    </a:cubicBezTo>
                    <a:cubicBezTo>
                      <a:pt x="4560" y="8635"/>
                      <a:pt x="5830" y="8920"/>
                      <a:pt x="7113" y="8920"/>
                    </a:cubicBezTo>
                    <a:cubicBezTo>
                      <a:pt x="7139" y="8920"/>
                      <a:pt x="7166" y="8920"/>
                      <a:pt x="7192" y="8920"/>
                    </a:cubicBezTo>
                    <a:cubicBezTo>
                      <a:pt x="7370" y="8920"/>
                      <a:pt x="7537" y="8848"/>
                      <a:pt x="7656" y="8741"/>
                    </a:cubicBezTo>
                    <a:cubicBezTo>
                      <a:pt x="9228" y="7324"/>
                      <a:pt x="10835" y="4538"/>
                      <a:pt x="10204" y="2169"/>
                    </a:cubicBezTo>
                    <a:cubicBezTo>
                      <a:pt x="9874" y="871"/>
                      <a:pt x="8926" y="0"/>
                      <a:pt x="7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2"/>
              <p:cNvSpPr/>
              <p:nvPr/>
            </p:nvSpPr>
            <p:spPr>
              <a:xfrm>
                <a:off x="2201605" y="1538034"/>
                <a:ext cx="363058" cy="434453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8921" extrusionOk="0">
                    <a:moveTo>
                      <a:pt x="4591" y="0"/>
                    </a:moveTo>
                    <a:cubicBezTo>
                      <a:pt x="4477" y="0"/>
                      <a:pt x="4364" y="12"/>
                      <a:pt x="4251" y="38"/>
                    </a:cubicBezTo>
                    <a:cubicBezTo>
                      <a:pt x="4501" y="1586"/>
                      <a:pt x="4644" y="4598"/>
                      <a:pt x="2239" y="5550"/>
                    </a:cubicBezTo>
                    <a:cubicBezTo>
                      <a:pt x="811" y="6122"/>
                      <a:pt x="60" y="7110"/>
                      <a:pt x="1" y="8098"/>
                    </a:cubicBezTo>
                    <a:cubicBezTo>
                      <a:pt x="1179" y="8635"/>
                      <a:pt x="2449" y="8920"/>
                      <a:pt x="3732" y="8920"/>
                    </a:cubicBezTo>
                    <a:cubicBezTo>
                      <a:pt x="3758" y="8920"/>
                      <a:pt x="3785" y="8920"/>
                      <a:pt x="3811" y="8920"/>
                    </a:cubicBezTo>
                    <a:cubicBezTo>
                      <a:pt x="3989" y="8920"/>
                      <a:pt x="4156" y="8848"/>
                      <a:pt x="4275" y="8741"/>
                    </a:cubicBezTo>
                    <a:cubicBezTo>
                      <a:pt x="5847" y="7324"/>
                      <a:pt x="7454" y="4538"/>
                      <a:pt x="6823" y="2169"/>
                    </a:cubicBezTo>
                    <a:cubicBezTo>
                      <a:pt x="6493" y="871"/>
                      <a:pt x="5545" y="0"/>
                      <a:pt x="45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2"/>
              <p:cNvSpPr/>
              <p:nvPr/>
            </p:nvSpPr>
            <p:spPr>
              <a:xfrm>
                <a:off x="2036375" y="1524496"/>
                <a:ext cx="545099" cy="461335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9473" extrusionOk="0">
                    <a:moveTo>
                      <a:pt x="7980" y="560"/>
                    </a:moveTo>
                    <a:cubicBezTo>
                      <a:pt x="8800" y="560"/>
                      <a:pt x="9653" y="1379"/>
                      <a:pt x="9954" y="2518"/>
                    </a:cubicBezTo>
                    <a:cubicBezTo>
                      <a:pt x="10514" y="4650"/>
                      <a:pt x="9097" y="7352"/>
                      <a:pt x="7478" y="8817"/>
                    </a:cubicBezTo>
                    <a:cubicBezTo>
                      <a:pt x="7406" y="8888"/>
                      <a:pt x="7311" y="8924"/>
                      <a:pt x="7204" y="8924"/>
                    </a:cubicBezTo>
                    <a:cubicBezTo>
                      <a:pt x="5930" y="8924"/>
                      <a:pt x="4668" y="8650"/>
                      <a:pt x="3513" y="8126"/>
                    </a:cubicBezTo>
                    <a:cubicBezTo>
                      <a:pt x="2394" y="7602"/>
                      <a:pt x="1560" y="6876"/>
                      <a:pt x="1096" y="6031"/>
                    </a:cubicBezTo>
                    <a:cubicBezTo>
                      <a:pt x="655" y="5221"/>
                      <a:pt x="584" y="4316"/>
                      <a:pt x="894" y="3661"/>
                    </a:cubicBezTo>
                    <a:cubicBezTo>
                      <a:pt x="1060" y="3268"/>
                      <a:pt x="1429" y="2995"/>
                      <a:pt x="1846" y="2923"/>
                    </a:cubicBezTo>
                    <a:cubicBezTo>
                      <a:pt x="1989" y="2887"/>
                      <a:pt x="2132" y="2876"/>
                      <a:pt x="2275" y="2876"/>
                    </a:cubicBezTo>
                    <a:cubicBezTo>
                      <a:pt x="3787" y="2876"/>
                      <a:pt x="5227" y="4221"/>
                      <a:pt x="5239" y="4233"/>
                    </a:cubicBezTo>
                    <a:cubicBezTo>
                      <a:pt x="5294" y="4288"/>
                      <a:pt x="5364" y="4317"/>
                      <a:pt x="5433" y="4317"/>
                    </a:cubicBezTo>
                    <a:cubicBezTo>
                      <a:pt x="5469" y="4317"/>
                      <a:pt x="5504" y="4309"/>
                      <a:pt x="5537" y="4292"/>
                    </a:cubicBezTo>
                    <a:cubicBezTo>
                      <a:pt x="5644" y="4257"/>
                      <a:pt x="5704" y="4161"/>
                      <a:pt x="5716" y="4054"/>
                    </a:cubicBezTo>
                    <a:cubicBezTo>
                      <a:pt x="5716" y="4030"/>
                      <a:pt x="5870" y="1685"/>
                      <a:pt x="7287" y="768"/>
                    </a:cubicBezTo>
                    <a:cubicBezTo>
                      <a:pt x="7418" y="685"/>
                      <a:pt x="7561" y="625"/>
                      <a:pt x="7716" y="590"/>
                    </a:cubicBezTo>
                    <a:cubicBezTo>
                      <a:pt x="7803" y="570"/>
                      <a:pt x="7891" y="560"/>
                      <a:pt x="7980" y="560"/>
                    </a:cubicBezTo>
                    <a:close/>
                    <a:moveTo>
                      <a:pt x="7989" y="1"/>
                    </a:moveTo>
                    <a:cubicBezTo>
                      <a:pt x="7862" y="1"/>
                      <a:pt x="7735" y="14"/>
                      <a:pt x="7609" y="42"/>
                    </a:cubicBezTo>
                    <a:cubicBezTo>
                      <a:pt x="7382" y="90"/>
                      <a:pt x="7168" y="173"/>
                      <a:pt x="6978" y="304"/>
                    </a:cubicBezTo>
                    <a:cubicBezTo>
                      <a:pt x="5763" y="1090"/>
                      <a:pt x="5347" y="2661"/>
                      <a:pt x="5216" y="3495"/>
                    </a:cubicBezTo>
                    <a:cubicBezTo>
                      <a:pt x="4633" y="3047"/>
                      <a:pt x="3505" y="2327"/>
                      <a:pt x="2284" y="2327"/>
                    </a:cubicBezTo>
                    <a:cubicBezTo>
                      <a:pt x="2108" y="2327"/>
                      <a:pt x="1930" y="2342"/>
                      <a:pt x="1751" y="2376"/>
                    </a:cubicBezTo>
                    <a:cubicBezTo>
                      <a:pt x="1156" y="2471"/>
                      <a:pt x="644" y="2864"/>
                      <a:pt x="394" y="3411"/>
                    </a:cubicBezTo>
                    <a:cubicBezTo>
                      <a:pt x="1" y="4221"/>
                      <a:pt x="84" y="5340"/>
                      <a:pt x="608" y="6293"/>
                    </a:cubicBezTo>
                    <a:cubicBezTo>
                      <a:pt x="1132" y="7245"/>
                      <a:pt x="2048" y="8055"/>
                      <a:pt x="3275" y="8626"/>
                    </a:cubicBezTo>
                    <a:cubicBezTo>
                      <a:pt x="4465" y="9174"/>
                      <a:pt x="5763" y="9460"/>
                      <a:pt x="7073" y="9472"/>
                    </a:cubicBezTo>
                    <a:lnTo>
                      <a:pt x="7216" y="9472"/>
                    </a:lnTo>
                    <a:cubicBezTo>
                      <a:pt x="7229" y="9472"/>
                      <a:pt x="7242" y="9473"/>
                      <a:pt x="7256" y="9473"/>
                    </a:cubicBezTo>
                    <a:cubicBezTo>
                      <a:pt x="7479" y="9473"/>
                      <a:pt x="7690" y="9379"/>
                      <a:pt x="7859" y="9222"/>
                    </a:cubicBezTo>
                    <a:cubicBezTo>
                      <a:pt x="9299" y="7924"/>
                      <a:pt x="11192" y="5019"/>
                      <a:pt x="10490" y="2376"/>
                    </a:cubicBezTo>
                    <a:cubicBezTo>
                      <a:pt x="10117" y="960"/>
                      <a:pt x="9060" y="1"/>
                      <a:pt x="7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_1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33"/>
          <p:cNvGrpSpPr/>
          <p:nvPr/>
        </p:nvGrpSpPr>
        <p:grpSpPr>
          <a:xfrm>
            <a:off x="-889375" y="-752413"/>
            <a:ext cx="10485569" cy="6016839"/>
            <a:chOff x="-889375" y="-752413"/>
            <a:chExt cx="10485569" cy="6016839"/>
          </a:xfrm>
        </p:grpSpPr>
        <p:sp>
          <p:nvSpPr>
            <p:cNvPr id="1173" name="Google Shape;1173;p33"/>
            <p:cNvSpPr/>
            <p:nvPr/>
          </p:nvSpPr>
          <p:spPr>
            <a:xfrm rot="-4360081">
              <a:off x="1297944" y="-1515361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33"/>
            <p:cNvGrpSpPr/>
            <p:nvPr/>
          </p:nvGrpSpPr>
          <p:grpSpPr>
            <a:xfrm rot="-5617342">
              <a:off x="8264152" y="-610249"/>
              <a:ext cx="1029941" cy="1572215"/>
              <a:chOff x="2723444" y="882179"/>
              <a:chExt cx="839637" cy="1290355"/>
            </a:xfrm>
          </p:grpSpPr>
          <p:sp>
            <p:nvSpPr>
              <p:cNvPr id="1175" name="Google Shape;1175;p33"/>
              <p:cNvSpPr/>
              <p:nvPr/>
            </p:nvSpPr>
            <p:spPr>
              <a:xfrm>
                <a:off x="2731576" y="888851"/>
                <a:ext cx="742821" cy="1174790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24123" extrusionOk="0">
                    <a:moveTo>
                      <a:pt x="1729" y="1"/>
                    </a:moveTo>
                    <a:cubicBezTo>
                      <a:pt x="1393" y="1"/>
                      <a:pt x="1064" y="1196"/>
                      <a:pt x="929" y="1784"/>
                    </a:cubicBezTo>
                    <a:cubicBezTo>
                      <a:pt x="0" y="5749"/>
                      <a:pt x="762" y="8201"/>
                      <a:pt x="2501" y="10821"/>
                    </a:cubicBezTo>
                    <a:cubicBezTo>
                      <a:pt x="2620" y="10988"/>
                      <a:pt x="2727" y="11154"/>
                      <a:pt x="2834" y="11309"/>
                    </a:cubicBezTo>
                    <a:cubicBezTo>
                      <a:pt x="5013" y="14512"/>
                      <a:pt x="4727" y="14762"/>
                      <a:pt x="4691" y="18500"/>
                    </a:cubicBezTo>
                    <a:cubicBezTo>
                      <a:pt x="4667" y="20262"/>
                      <a:pt x="4929" y="21751"/>
                      <a:pt x="6299" y="22929"/>
                    </a:cubicBezTo>
                    <a:cubicBezTo>
                      <a:pt x="7191" y="23696"/>
                      <a:pt x="8337" y="24122"/>
                      <a:pt x="9525" y="24122"/>
                    </a:cubicBezTo>
                    <a:cubicBezTo>
                      <a:pt x="9572" y="24122"/>
                      <a:pt x="9620" y="24121"/>
                      <a:pt x="9668" y="24120"/>
                    </a:cubicBezTo>
                    <a:cubicBezTo>
                      <a:pt x="12883" y="24037"/>
                      <a:pt x="15252" y="20965"/>
                      <a:pt x="13502" y="17822"/>
                    </a:cubicBezTo>
                    <a:cubicBezTo>
                      <a:pt x="12716" y="16441"/>
                      <a:pt x="11656" y="16238"/>
                      <a:pt x="11013" y="15393"/>
                    </a:cubicBezTo>
                    <a:cubicBezTo>
                      <a:pt x="10454" y="14702"/>
                      <a:pt x="10716" y="14047"/>
                      <a:pt x="10859" y="13238"/>
                    </a:cubicBezTo>
                    <a:cubicBezTo>
                      <a:pt x="11311" y="10773"/>
                      <a:pt x="10311" y="8273"/>
                      <a:pt x="8299" y="6785"/>
                    </a:cubicBezTo>
                    <a:cubicBezTo>
                      <a:pt x="7251" y="5975"/>
                      <a:pt x="6072" y="5380"/>
                      <a:pt x="5037" y="4630"/>
                    </a:cubicBezTo>
                    <a:cubicBezTo>
                      <a:pt x="2953" y="3129"/>
                      <a:pt x="3120" y="2534"/>
                      <a:pt x="1965" y="224"/>
                    </a:cubicBezTo>
                    <a:cubicBezTo>
                      <a:pt x="1887" y="67"/>
                      <a:pt x="1808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>
                <a:off x="3014507" y="1756685"/>
                <a:ext cx="387360" cy="260253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5344" extrusionOk="0">
                    <a:moveTo>
                      <a:pt x="7692" y="1"/>
                    </a:moveTo>
                    <a:cubicBezTo>
                      <a:pt x="6751" y="715"/>
                      <a:pt x="6049" y="1560"/>
                      <a:pt x="5334" y="2775"/>
                    </a:cubicBezTo>
                    <a:cubicBezTo>
                      <a:pt x="5061" y="3227"/>
                      <a:pt x="4846" y="3715"/>
                      <a:pt x="4680" y="4215"/>
                    </a:cubicBezTo>
                    <a:cubicBezTo>
                      <a:pt x="4596" y="4525"/>
                      <a:pt x="4584" y="4680"/>
                      <a:pt x="4549" y="4716"/>
                    </a:cubicBezTo>
                    <a:cubicBezTo>
                      <a:pt x="3650" y="4491"/>
                      <a:pt x="2946" y="4352"/>
                      <a:pt x="2145" y="4352"/>
                    </a:cubicBezTo>
                    <a:cubicBezTo>
                      <a:pt x="1545" y="4352"/>
                      <a:pt x="891" y="4430"/>
                      <a:pt x="60" y="4608"/>
                    </a:cubicBezTo>
                    <a:cubicBezTo>
                      <a:pt x="36" y="4620"/>
                      <a:pt x="24" y="4620"/>
                      <a:pt x="0" y="4632"/>
                    </a:cubicBezTo>
                    <a:cubicBezTo>
                      <a:pt x="155" y="4799"/>
                      <a:pt x="310" y="4966"/>
                      <a:pt x="489" y="5108"/>
                    </a:cubicBezTo>
                    <a:cubicBezTo>
                      <a:pt x="868" y="5053"/>
                      <a:pt x="1579" y="4935"/>
                      <a:pt x="2331" y="4935"/>
                    </a:cubicBezTo>
                    <a:cubicBezTo>
                      <a:pt x="2711" y="4935"/>
                      <a:pt x="3101" y="4965"/>
                      <a:pt x="3465" y="5049"/>
                    </a:cubicBezTo>
                    <a:cubicBezTo>
                      <a:pt x="4181" y="5218"/>
                      <a:pt x="4550" y="5344"/>
                      <a:pt x="4761" y="5344"/>
                    </a:cubicBezTo>
                    <a:cubicBezTo>
                      <a:pt x="4981" y="5344"/>
                      <a:pt x="5029" y="5206"/>
                      <a:pt x="5120" y="4835"/>
                    </a:cubicBezTo>
                    <a:cubicBezTo>
                      <a:pt x="5192" y="4513"/>
                      <a:pt x="5287" y="4192"/>
                      <a:pt x="5418" y="3894"/>
                    </a:cubicBezTo>
                    <a:cubicBezTo>
                      <a:pt x="6537" y="1572"/>
                      <a:pt x="7525" y="929"/>
                      <a:pt x="7954" y="536"/>
                    </a:cubicBezTo>
                    <a:cubicBezTo>
                      <a:pt x="7954" y="525"/>
                      <a:pt x="7942" y="513"/>
                      <a:pt x="7930" y="501"/>
                    </a:cubicBezTo>
                    <a:cubicBezTo>
                      <a:pt x="7859" y="322"/>
                      <a:pt x="7775" y="155"/>
                      <a:pt x="76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3"/>
              <p:cNvSpPr/>
              <p:nvPr/>
            </p:nvSpPr>
            <p:spPr>
              <a:xfrm>
                <a:off x="2960014" y="1638399"/>
                <a:ext cx="327654" cy="23731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873" extrusionOk="0">
                    <a:moveTo>
                      <a:pt x="6322" y="1"/>
                    </a:moveTo>
                    <a:lnTo>
                      <a:pt x="6287" y="37"/>
                    </a:lnTo>
                    <a:cubicBezTo>
                      <a:pt x="5656" y="691"/>
                      <a:pt x="5156" y="1453"/>
                      <a:pt x="4810" y="2287"/>
                    </a:cubicBezTo>
                    <a:cubicBezTo>
                      <a:pt x="4346" y="3430"/>
                      <a:pt x="4132" y="4073"/>
                      <a:pt x="4072" y="4168"/>
                    </a:cubicBezTo>
                    <a:cubicBezTo>
                      <a:pt x="3203" y="3537"/>
                      <a:pt x="2429" y="2918"/>
                      <a:pt x="1298" y="2680"/>
                    </a:cubicBezTo>
                    <a:cubicBezTo>
                      <a:pt x="869" y="2596"/>
                      <a:pt x="441" y="2537"/>
                      <a:pt x="12" y="2513"/>
                    </a:cubicBezTo>
                    <a:cubicBezTo>
                      <a:pt x="12" y="2704"/>
                      <a:pt x="0" y="2906"/>
                      <a:pt x="0" y="3108"/>
                    </a:cubicBezTo>
                    <a:cubicBezTo>
                      <a:pt x="1774" y="3204"/>
                      <a:pt x="2393" y="3668"/>
                      <a:pt x="3382" y="4394"/>
                    </a:cubicBezTo>
                    <a:cubicBezTo>
                      <a:pt x="3768" y="4684"/>
                      <a:pt x="4003" y="4872"/>
                      <a:pt x="4188" y="4872"/>
                    </a:cubicBezTo>
                    <a:cubicBezTo>
                      <a:pt x="4435" y="4872"/>
                      <a:pt x="4592" y="4535"/>
                      <a:pt x="4906" y="3656"/>
                    </a:cubicBezTo>
                    <a:cubicBezTo>
                      <a:pt x="5739" y="1382"/>
                      <a:pt x="6346" y="787"/>
                      <a:pt x="6727" y="418"/>
                    </a:cubicBezTo>
                    <a:cubicBezTo>
                      <a:pt x="6573" y="287"/>
                      <a:pt x="6442" y="156"/>
                      <a:pt x="63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3"/>
              <p:cNvSpPr/>
              <p:nvPr/>
            </p:nvSpPr>
            <p:spPr>
              <a:xfrm>
                <a:off x="2853319" y="1219213"/>
                <a:ext cx="304472" cy="235757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4841" extrusionOk="0">
                    <a:moveTo>
                      <a:pt x="5787" y="1"/>
                    </a:moveTo>
                    <a:cubicBezTo>
                      <a:pt x="5108" y="786"/>
                      <a:pt x="4037" y="2477"/>
                      <a:pt x="3787" y="4084"/>
                    </a:cubicBezTo>
                    <a:lnTo>
                      <a:pt x="3727" y="4061"/>
                    </a:lnTo>
                    <a:cubicBezTo>
                      <a:pt x="3526" y="3960"/>
                      <a:pt x="3087" y="3747"/>
                      <a:pt x="2107" y="3747"/>
                    </a:cubicBezTo>
                    <a:cubicBezTo>
                      <a:pt x="1697" y="3747"/>
                      <a:pt x="1193" y="3784"/>
                      <a:pt x="572" y="3882"/>
                    </a:cubicBezTo>
                    <a:cubicBezTo>
                      <a:pt x="477" y="3906"/>
                      <a:pt x="215" y="3977"/>
                      <a:pt x="1" y="4037"/>
                    </a:cubicBezTo>
                    <a:cubicBezTo>
                      <a:pt x="120" y="4204"/>
                      <a:pt x="227" y="4370"/>
                      <a:pt x="334" y="4525"/>
                    </a:cubicBezTo>
                    <a:cubicBezTo>
                      <a:pt x="744" y="4439"/>
                      <a:pt x="1387" y="4325"/>
                      <a:pt x="2046" y="4325"/>
                    </a:cubicBezTo>
                    <a:cubicBezTo>
                      <a:pt x="2669" y="4325"/>
                      <a:pt x="3306" y="4427"/>
                      <a:pt x="3775" y="4751"/>
                    </a:cubicBezTo>
                    <a:cubicBezTo>
                      <a:pt x="3871" y="4812"/>
                      <a:pt x="3959" y="4840"/>
                      <a:pt x="4035" y="4840"/>
                    </a:cubicBezTo>
                    <a:cubicBezTo>
                      <a:pt x="4213" y="4840"/>
                      <a:pt x="4326" y="4685"/>
                      <a:pt x="4334" y="4418"/>
                    </a:cubicBezTo>
                    <a:cubicBezTo>
                      <a:pt x="4394" y="3072"/>
                      <a:pt x="5323" y="1489"/>
                      <a:pt x="6251" y="382"/>
                    </a:cubicBezTo>
                    <a:cubicBezTo>
                      <a:pt x="6108" y="251"/>
                      <a:pt x="5966" y="132"/>
                      <a:pt x="5823" y="13"/>
                    </a:cubicBezTo>
                    <a:lnTo>
                      <a:pt x="57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3"/>
              <p:cNvSpPr/>
              <p:nvPr/>
            </p:nvSpPr>
            <p:spPr>
              <a:xfrm>
                <a:off x="2949009" y="1429098"/>
                <a:ext cx="316599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4601" extrusionOk="0">
                    <a:moveTo>
                      <a:pt x="6441" y="1"/>
                    </a:moveTo>
                    <a:cubicBezTo>
                      <a:pt x="4536" y="1501"/>
                      <a:pt x="3965" y="3299"/>
                      <a:pt x="3691" y="3763"/>
                    </a:cubicBezTo>
                    <a:cubicBezTo>
                      <a:pt x="3632" y="3734"/>
                      <a:pt x="2903" y="3034"/>
                      <a:pt x="1218" y="3034"/>
                    </a:cubicBezTo>
                    <a:cubicBezTo>
                      <a:pt x="857" y="3034"/>
                      <a:pt x="452" y="3066"/>
                      <a:pt x="0" y="3144"/>
                    </a:cubicBezTo>
                    <a:cubicBezTo>
                      <a:pt x="60" y="3322"/>
                      <a:pt x="107" y="3501"/>
                      <a:pt x="143" y="3692"/>
                    </a:cubicBezTo>
                    <a:lnTo>
                      <a:pt x="179" y="3692"/>
                    </a:lnTo>
                    <a:cubicBezTo>
                      <a:pt x="464" y="3652"/>
                      <a:pt x="798" y="3626"/>
                      <a:pt x="1144" y="3626"/>
                    </a:cubicBezTo>
                    <a:cubicBezTo>
                      <a:pt x="2053" y="3626"/>
                      <a:pt x="3049" y="3804"/>
                      <a:pt x="3489" y="4382"/>
                    </a:cubicBezTo>
                    <a:cubicBezTo>
                      <a:pt x="3597" y="4533"/>
                      <a:pt x="3711" y="4601"/>
                      <a:pt x="3816" y="4601"/>
                    </a:cubicBezTo>
                    <a:cubicBezTo>
                      <a:pt x="3919" y="4601"/>
                      <a:pt x="4013" y="4536"/>
                      <a:pt x="4084" y="4418"/>
                    </a:cubicBezTo>
                    <a:cubicBezTo>
                      <a:pt x="4560" y="3037"/>
                      <a:pt x="5358" y="1787"/>
                      <a:pt x="6406" y="775"/>
                    </a:cubicBezTo>
                    <a:cubicBezTo>
                      <a:pt x="6441" y="739"/>
                      <a:pt x="6477" y="703"/>
                      <a:pt x="6501" y="667"/>
                    </a:cubicBezTo>
                    <a:cubicBezTo>
                      <a:pt x="6501" y="441"/>
                      <a:pt x="6477" y="227"/>
                      <a:pt x="6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3"/>
              <p:cNvSpPr/>
              <p:nvPr/>
            </p:nvSpPr>
            <p:spPr>
              <a:xfrm>
                <a:off x="2773894" y="1114270"/>
                <a:ext cx="226163" cy="20658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242" extrusionOk="0">
                    <a:moveTo>
                      <a:pt x="4168" y="1"/>
                    </a:moveTo>
                    <a:cubicBezTo>
                      <a:pt x="3525" y="1001"/>
                      <a:pt x="3048" y="2048"/>
                      <a:pt x="3096" y="3513"/>
                    </a:cubicBezTo>
                    <a:cubicBezTo>
                      <a:pt x="2176" y="3070"/>
                      <a:pt x="1168" y="2833"/>
                      <a:pt x="147" y="2833"/>
                    </a:cubicBezTo>
                    <a:cubicBezTo>
                      <a:pt x="98" y="2833"/>
                      <a:pt x="49" y="2833"/>
                      <a:pt x="0" y="2834"/>
                    </a:cubicBezTo>
                    <a:cubicBezTo>
                      <a:pt x="60" y="3037"/>
                      <a:pt x="119" y="3227"/>
                      <a:pt x="191" y="3418"/>
                    </a:cubicBezTo>
                    <a:cubicBezTo>
                      <a:pt x="631" y="3430"/>
                      <a:pt x="1060" y="3477"/>
                      <a:pt x="1501" y="3549"/>
                    </a:cubicBezTo>
                    <a:cubicBezTo>
                      <a:pt x="2546" y="3758"/>
                      <a:pt x="3058" y="4241"/>
                      <a:pt x="3393" y="4241"/>
                    </a:cubicBezTo>
                    <a:cubicBezTo>
                      <a:pt x="3459" y="4241"/>
                      <a:pt x="3518" y="4223"/>
                      <a:pt x="3572" y="4180"/>
                    </a:cubicBezTo>
                    <a:cubicBezTo>
                      <a:pt x="4001" y="3834"/>
                      <a:pt x="3072" y="2822"/>
                      <a:pt x="4644" y="334"/>
                    </a:cubicBezTo>
                    <a:cubicBezTo>
                      <a:pt x="4489" y="227"/>
                      <a:pt x="4322" y="108"/>
                      <a:pt x="4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3"/>
              <p:cNvSpPr/>
              <p:nvPr/>
            </p:nvSpPr>
            <p:spPr>
              <a:xfrm>
                <a:off x="2757629" y="1023840"/>
                <a:ext cx="147951" cy="157544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235" extrusionOk="0">
                    <a:moveTo>
                      <a:pt x="2668" y="0"/>
                    </a:moveTo>
                    <a:cubicBezTo>
                      <a:pt x="2561" y="179"/>
                      <a:pt x="2466" y="357"/>
                      <a:pt x="2382" y="548"/>
                    </a:cubicBezTo>
                    <a:cubicBezTo>
                      <a:pt x="2085" y="1143"/>
                      <a:pt x="1894" y="1786"/>
                      <a:pt x="1823" y="2441"/>
                    </a:cubicBezTo>
                    <a:cubicBezTo>
                      <a:pt x="1311" y="2060"/>
                      <a:pt x="1299" y="1965"/>
                      <a:pt x="25" y="1465"/>
                    </a:cubicBezTo>
                    <a:cubicBezTo>
                      <a:pt x="13" y="1667"/>
                      <a:pt x="1" y="1869"/>
                      <a:pt x="1" y="2072"/>
                    </a:cubicBezTo>
                    <a:cubicBezTo>
                      <a:pt x="549" y="2250"/>
                      <a:pt x="1061" y="2536"/>
                      <a:pt x="1501" y="2905"/>
                    </a:cubicBezTo>
                    <a:cubicBezTo>
                      <a:pt x="1708" y="3076"/>
                      <a:pt x="1927" y="3235"/>
                      <a:pt x="2098" y="3235"/>
                    </a:cubicBezTo>
                    <a:cubicBezTo>
                      <a:pt x="2213" y="3235"/>
                      <a:pt x="2306" y="3163"/>
                      <a:pt x="2358" y="2977"/>
                    </a:cubicBezTo>
                    <a:cubicBezTo>
                      <a:pt x="2418" y="2727"/>
                      <a:pt x="2299" y="1834"/>
                      <a:pt x="3037" y="512"/>
                    </a:cubicBezTo>
                    <a:cubicBezTo>
                      <a:pt x="2954" y="405"/>
                      <a:pt x="2858" y="298"/>
                      <a:pt x="2787" y="179"/>
                    </a:cubicBezTo>
                    <a:cubicBezTo>
                      <a:pt x="2739" y="119"/>
                      <a:pt x="2704" y="60"/>
                      <a:pt x="2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3"/>
              <p:cNvSpPr/>
              <p:nvPr/>
            </p:nvSpPr>
            <p:spPr>
              <a:xfrm>
                <a:off x="2723444" y="882179"/>
                <a:ext cx="839637" cy="1290355"/>
              </a:xfrm>
              <a:custGeom>
                <a:avLst/>
                <a:gdLst/>
                <a:ahLst/>
                <a:cxnLst/>
                <a:rect l="l" t="t" r="r" b="b"/>
                <a:pathLst>
                  <a:path w="17241" h="26496" extrusionOk="0">
                    <a:moveTo>
                      <a:pt x="1894" y="278"/>
                    </a:moveTo>
                    <a:cubicBezTo>
                      <a:pt x="1906" y="278"/>
                      <a:pt x="1941" y="302"/>
                      <a:pt x="2013" y="433"/>
                    </a:cubicBezTo>
                    <a:cubicBezTo>
                      <a:pt x="2275" y="957"/>
                      <a:pt x="2465" y="1397"/>
                      <a:pt x="2632" y="1778"/>
                    </a:cubicBezTo>
                    <a:cubicBezTo>
                      <a:pt x="3203" y="3064"/>
                      <a:pt x="3489" y="3707"/>
                      <a:pt x="5120" y="4886"/>
                    </a:cubicBezTo>
                    <a:cubicBezTo>
                      <a:pt x="5596" y="5231"/>
                      <a:pt x="6108" y="5552"/>
                      <a:pt x="6608" y="5862"/>
                    </a:cubicBezTo>
                    <a:cubicBezTo>
                      <a:pt x="7216" y="6219"/>
                      <a:pt x="7811" y="6612"/>
                      <a:pt x="8383" y="7041"/>
                    </a:cubicBezTo>
                    <a:cubicBezTo>
                      <a:pt x="10347" y="8493"/>
                      <a:pt x="11323" y="10946"/>
                      <a:pt x="10895" y="13351"/>
                    </a:cubicBezTo>
                    <a:cubicBezTo>
                      <a:pt x="10871" y="13470"/>
                      <a:pt x="10847" y="13577"/>
                      <a:pt x="10823" y="13684"/>
                    </a:cubicBezTo>
                    <a:cubicBezTo>
                      <a:pt x="10680" y="14351"/>
                      <a:pt x="10549" y="14970"/>
                      <a:pt x="11073" y="15625"/>
                    </a:cubicBezTo>
                    <a:cubicBezTo>
                      <a:pt x="11347" y="15958"/>
                      <a:pt x="11669" y="16244"/>
                      <a:pt x="12038" y="16482"/>
                    </a:cubicBezTo>
                    <a:cubicBezTo>
                      <a:pt x="12562" y="16851"/>
                      <a:pt x="13085" y="17232"/>
                      <a:pt x="13538" y="18030"/>
                    </a:cubicBezTo>
                    <a:cubicBezTo>
                      <a:pt x="14288" y="19364"/>
                      <a:pt x="14324" y="20757"/>
                      <a:pt x="13633" y="21959"/>
                    </a:cubicBezTo>
                    <a:cubicBezTo>
                      <a:pt x="13169" y="22769"/>
                      <a:pt x="12443" y="23388"/>
                      <a:pt x="11585" y="23745"/>
                    </a:cubicBezTo>
                    <a:cubicBezTo>
                      <a:pt x="11216" y="23400"/>
                      <a:pt x="10883" y="23031"/>
                      <a:pt x="10585" y="22638"/>
                    </a:cubicBezTo>
                    <a:cubicBezTo>
                      <a:pt x="8764" y="20268"/>
                      <a:pt x="8692" y="18494"/>
                      <a:pt x="8621" y="16768"/>
                    </a:cubicBezTo>
                    <a:cubicBezTo>
                      <a:pt x="8549" y="14982"/>
                      <a:pt x="8490" y="13291"/>
                      <a:pt x="6525" y="11160"/>
                    </a:cubicBezTo>
                    <a:cubicBezTo>
                      <a:pt x="4370" y="8815"/>
                      <a:pt x="2406" y="6445"/>
                      <a:pt x="2144" y="3147"/>
                    </a:cubicBezTo>
                    <a:cubicBezTo>
                      <a:pt x="2144" y="3052"/>
                      <a:pt x="2078" y="3007"/>
                      <a:pt x="2010" y="3007"/>
                    </a:cubicBezTo>
                    <a:cubicBezTo>
                      <a:pt x="1935" y="3007"/>
                      <a:pt x="1857" y="3064"/>
                      <a:pt x="1870" y="3171"/>
                    </a:cubicBezTo>
                    <a:cubicBezTo>
                      <a:pt x="2144" y="6553"/>
                      <a:pt x="4132" y="8969"/>
                      <a:pt x="6311" y="11351"/>
                    </a:cubicBezTo>
                    <a:cubicBezTo>
                      <a:pt x="8216" y="13411"/>
                      <a:pt x="8275" y="15042"/>
                      <a:pt x="8347" y="16780"/>
                    </a:cubicBezTo>
                    <a:cubicBezTo>
                      <a:pt x="8418" y="18542"/>
                      <a:pt x="8490" y="20364"/>
                      <a:pt x="10359" y="22805"/>
                    </a:cubicBezTo>
                    <a:cubicBezTo>
                      <a:pt x="10645" y="23174"/>
                      <a:pt x="10966" y="23531"/>
                      <a:pt x="11300" y="23852"/>
                    </a:cubicBezTo>
                    <a:cubicBezTo>
                      <a:pt x="10823" y="24019"/>
                      <a:pt x="10335" y="24102"/>
                      <a:pt x="9835" y="24114"/>
                    </a:cubicBezTo>
                    <a:lnTo>
                      <a:pt x="9823" y="24114"/>
                    </a:lnTo>
                    <a:cubicBezTo>
                      <a:pt x="9775" y="24116"/>
                      <a:pt x="9726" y="24116"/>
                      <a:pt x="9678" y="24116"/>
                    </a:cubicBezTo>
                    <a:cubicBezTo>
                      <a:pt x="8537" y="24116"/>
                      <a:pt x="7417" y="23713"/>
                      <a:pt x="6549" y="22959"/>
                    </a:cubicBezTo>
                    <a:cubicBezTo>
                      <a:pt x="5227" y="21816"/>
                      <a:pt x="4965" y="20399"/>
                      <a:pt x="5001" y="18637"/>
                    </a:cubicBezTo>
                    <a:cubicBezTo>
                      <a:pt x="5001" y="18221"/>
                      <a:pt x="5013" y="17840"/>
                      <a:pt x="5013" y="17506"/>
                    </a:cubicBezTo>
                    <a:cubicBezTo>
                      <a:pt x="5073" y="14815"/>
                      <a:pt x="5073" y="14256"/>
                      <a:pt x="3108" y="11375"/>
                    </a:cubicBezTo>
                    <a:lnTo>
                      <a:pt x="3096" y="11351"/>
                    </a:lnTo>
                    <a:cubicBezTo>
                      <a:pt x="2989" y="11196"/>
                      <a:pt x="2894" y="11041"/>
                      <a:pt x="2787" y="10886"/>
                    </a:cubicBezTo>
                    <a:cubicBezTo>
                      <a:pt x="1120" y="8374"/>
                      <a:pt x="286" y="6005"/>
                      <a:pt x="1227" y="1957"/>
                    </a:cubicBezTo>
                    <a:cubicBezTo>
                      <a:pt x="1513" y="766"/>
                      <a:pt x="1786" y="290"/>
                      <a:pt x="1894" y="278"/>
                    </a:cubicBezTo>
                    <a:close/>
                    <a:moveTo>
                      <a:pt x="1903" y="1"/>
                    </a:moveTo>
                    <a:cubicBezTo>
                      <a:pt x="1888" y="1"/>
                      <a:pt x="1873" y="2"/>
                      <a:pt x="1858" y="4"/>
                    </a:cubicBezTo>
                    <a:cubicBezTo>
                      <a:pt x="1739" y="16"/>
                      <a:pt x="1382" y="52"/>
                      <a:pt x="965" y="1885"/>
                    </a:cubicBezTo>
                    <a:cubicBezTo>
                      <a:pt x="1" y="6029"/>
                      <a:pt x="905" y="8541"/>
                      <a:pt x="2560" y="11041"/>
                    </a:cubicBezTo>
                    <a:lnTo>
                      <a:pt x="2870" y="11506"/>
                    </a:lnTo>
                    <a:lnTo>
                      <a:pt x="2894" y="11529"/>
                    </a:lnTo>
                    <a:cubicBezTo>
                      <a:pt x="4811" y="14339"/>
                      <a:pt x="4799" y="14827"/>
                      <a:pt x="4751" y="17506"/>
                    </a:cubicBezTo>
                    <a:cubicBezTo>
                      <a:pt x="4739" y="17840"/>
                      <a:pt x="4727" y="18221"/>
                      <a:pt x="4727" y="18625"/>
                    </a:cubicBezTo>
                    <a:cubicBezTo>
                      <a:pt x="4703" y="20233"/>
                      <a:pt x="4882" y="21888"/>
                      <a:pt x="6382" y="23174"/>
                    </a:cubicBezTo>
                    <a:cubicBezTo>
                      <a:pt x="7299" y="23971"/>
                      <a:pt x="8478" y="24400"/>
                      <a:pt x="9704" y="24400"/>
                    </a:cubicBezTo>
                    <a:lnTo>
                      <a:pt x="9847" y="24400"/>
                    </a:lnTo>
                    <a:cubicBezTo>
                      <a:pt x="10418" y="24388"/>
                      <a:pt x="10990" y="24269"/>
                      <a:pt x="11526" y="24067"/>
                    </a:cubicBezTo>
                    <a:cubicBezTo>
                      <a:pt x="13050" y="25472"/>
                      <a:pt x="14990" y="26329"/>
                      <a:pt x="17050" y="26495"/>
                    </a:cubicBezTo>
                    <a:lnTo>
                      <a:pt x="17062" y="26495"/>
                    </a:lnTo>
                    <a:cubicBezTo>
                      <a:pt x="17229" y="26484"/>
                      <a:pt x="17241" y="26245"/>
                      <a:pt x="17074" y="26222"/>
                    </a:cubicBezTo>
                    <a:lnTo>
                      <a:pt x="17062" y="26222"/>
                    </a:lnTo>
                    <a:cubicBezTo>
                      <a:pt x="15110" y="26043"/>
                      <a:pt x="13264" y="25245"/>
                      <a:pt x="11812" y="23936"/>
                    </a:cubicBezTo>
                    <a:cubicBezTo>
                      <a:pt x="12681" y="23555"/>
                      <a:pt x="13395" y="22912"/>
                      <a:pt x="13871" y="22090"/>
                    </a:cubicBezTo>
                    <a:cubicBezTo>
                      <a:pt x="14609" y="20792"/>
                      <a:pt x="14574" y="19304"/>
                      <a:pt x="13788" y="17887"/>
                    </a:cubicBezTo>
                    <a:cubicBezTo>
                      <a:pt x="13300" y="17042"/>
                      <a:pt x="12716" y="16613"/>
                      <a:pt x="12204" y="16244"/>
                    </a:cubicBezTo>
                    <a:cubicBezTo>
                      <a:pt x="11859" y="16030"/>
                      <a:pt x="11550" y="15756"/>
                      <a:pt x="11288" y="15446"/>
                    </a:cubicBezTo>
                    <a:cubicBezTo>
                      <a:pt x="10847" y="14899"/>
                      <a:pt x="10954" y="14387"/>
                      <a:pt x="11097" y="13732"/>
                    </a:cubicBezTo>
                    <a:cubicBezTo>
                      <a:pt x="11121" y="13625"/>
                      <a:pt x="11145" y="13518"/>
                      <a:pt x="11169" y="13399"/>
                    </a:cubicBezTo>
                    <a:cubicBezTo>
                      <a:pt x="11621" y="10886"/>
                      <a:pt x="10609" y="8327"/>
                      <a:pt x="8549" y="6803"/>
                    </a:cubicBezTo>
                    <a:cubicBezTo>
                      <a:pt x="7966" y="6374"/>
                      <a:pt x="7370" y="5981"/>
                      <a:pt x="6763" y="5612"/>
                    </a:cubicBezTo>
                    <a:cubicBezTo>
                      <a:pt x="6263" y="5302"/>
                      <a:pt x="5751" y="4993"/>
                      <a:pt x="5287" y="4648"/>
                    </a:cubicBezTo>
                    <a:cubicBezTo>
                      <a:pt x="3715" y="3516"/>
                      <a:pt x="3453" y="2933"/>
                      <a:pt x="2894" y="1659"/>
                    </a:cubicBezTo>
                    <a:cubicBezTo>
                      <a:pt x="2715" y="1278"/>
                      <a:pt x="2525" y="838"/>
                      <a:pt x="2251" y="302"/>
                    </a:cubicBezTo>
                    <a:cubicBezTo>
                      <a:pt x="2154" y="98"/>
                      <a:pt x="2038" y="1"/>
                      <a:pt x="1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33"/>
            <p:cNvGrpSpPr/>
            <p:nvPr/>
          </p:nvGrpSpPr>
          <p:grpSpPr>
            <a:xfrm rot="-5400000">
              <a:off x="-316389" y="-407434"/>
              <a:ext cx="956075" cy="1567591"/>
              <a:chOff x="6078746" y="3238810"/>
              <a:chExt cx="879473" cy="1441861"/>
            </a:xfrm>
          </p:grpSpPr>
          <p:sp>
            <p:nvSpPr>
              <p:cNvPr id="1184" name="Google Shape;1184;p33"/>
              <p:cNvSpPr/>
              <p:nvPr/>
            </p:nvSpPr>
            <p:spPr>
              <a:xfrm>
                <a:off x="6400537" y="3248062"/>
                <a:ext cx="200547" cy="304132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6245" extrusionOk="0">
                    <a:moveTo>
                      <a:pt x="3857" y="0"/>
                    </a:moveTo>
                    <a:cubicBezTo>
                      <a:pt x="3832" y="0"/>
                      <a:pt x="3805" y="3"/>
                      <a:pt x="3775" y="8"/>
                    </a:cubicBezTo>
                    <a:cubicBezTo>
                      <a:pt x="2668" y="151"/>
                      <a:pt x="1227" y="1103"/>
                      <a:pt x="560" y="2568"/>
                    </a:cubicBezTo>
                    <a:cubicBezTo>
                      <a:pt x="1" y="3830"/>
                      <a:pt x="13" y="5294"/>
                      <a:pt x="322" y="6104"/>
                    </a:cubicBezTo>
                    <a:cubicBezTo>
                      <a:pt x="370" y="6190"/>
                      <a:pt x="464" y="6245"/>
                      <a:pt x="561" y="6245"/>
                    </a:cubicBezTo>
                    <a:cubicBezTo>
                      <a:pt x="584" y="6245"/>
                      <a:pt x="608" y="6242"/>
                      <a:pt x="632" y="6235"/>
                    </a:cubicBezTo>
                    <a:cubicBezTo>
                      <a:pt x="2763" y="5735"/>
                      <a:pt x="3906" y="2568"/>
                      <a:pt x="4096" y="412"/>
                    </a:cubicBezTo>
                    <a:cubicBezTo>
                      <a:pt x="4118" y="178"/>
                      <a:pt x="4072" y="0"/>
                      <a:pt x="38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3"/>
              <p:cNvSpPr/>
              <p:nvPr/>
            </p:nvSpPr>
            <p:spPr>
              <a:xfrm>
                <a:off x="6445776" y="3731821"/>
                <a:ext cx="249393" cy="187057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841" extrusionOk="0">
                    <a:moveTo>
                      <a:pt x="4344" y="1"/>
                    </a:moveTo>
                    <a:cubicBezTo>
                      <a:pt x="1771" y="1"/>
                      <a:pt x="175" y="1734"/>
                      <a:pt x="12" y="3444"/>
                    </a:cubicBezTo>
                    <a:cubicBezTo>
                      <a:pt x="0" y="3575"/>
                      <a:pt x="84" y="3694"/>
                      <a:pt x="203" y="3730"/>
                    </a:cubicBezTo>
                    <a:cubicBezTo>
                      <a:pt x="432" y="3805"/>
                      <a:pt x="686" y="3841"/>
                      <a:pt x="953" y="3841"/>
                    </a:cubicBezTo>
                    <a:cubicBezTo>
                      <a:pt x="2436" y="3841"/>
                      <a:pt x="4344" y="2727"/>
                      <a:pt x="4858" y="861"/>
                    </a:cubicBezTo>
                    <a:cubicBezTo>
                      <a:pt x="5001" y="361"/>
                      <a:pt x="5120" y="15"/>
                      <a:pt x="4525" y="3"/>
                    </a:cubicBezTo>
                    <a:cubicBezTo>
                      <a:pt x="4464" y="2"/>
                      <a:pt x="4404" y="1"/>
                      <a:pt x="4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3"/>
              <p:cNvSpPr/>
              <p:nvPr/>
            </p:nvSpPr>
            <p:spPr>
              <a:xfrm>
                <a:off x="6099150" y="3640757"/>
                <a:ext cx="271308" cy="254896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234" extrusionOk="0">
                    <a:moveTo>
                      <a:pt x="694" y="0"/>
                    </a:moveTo>
                    <a:cubicBezTo>
                      <a:pt x="215" y="0"/>
                      <a:pt x="0" y="345"/>
                      <a:pt x="153" y="1004"/>
                    </a:cubicBezTo>
                    <a:cubicBezTo>
                      <a:pt x="746" y="3528"/>
                      <a:pt x="3112" y="5234"/>
                      <a:pt x="4597" y="5234"/>
                    </a:cubicBezTo>
                    <a:cubicBezTo>
                      <a:pt x="4632" y="5234"/>
                      <a:pt x="4667" y="5233"/>
                      <a:pt x="4701" y="5231"/>
                    </a:cubicBezTo>
                    <a:cubicBezTo>
                      <a:pt x="5571" y="5183"/>
                      <a:pt x="4749" y="3207"/>
                      <a:pt x="4559" y="2838"/>
                    </a:cubicBezTo>
                    <a:cubicBezTo>
                      <a:pt x="3880" y="1504"/>
                      <a:pt x="2689" y="516"/>
                      <a:pt x="1094" y="64"/>
                    </a:cubicBezTo>
                    <a:cubicBezTo>
                      <a:pt x="945" y="21"/>
                      <a:pt x="812" y="0"/>
                      <a:pt x="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3"/>
              <p:cNvSpPr/>
              <p:nvPr/>
            </p:nvSpPr>
            <p:spPr>
              <a:xfrm>
                <a:off x="6081814" y="3908446"/>
                <a:ext cx="285772" cy="162804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3343" extrusionOk="0">
                    <a:moveTo>
                      <a:pt x="1576" y="1"/>
                    </a:moveTo>
                    <a:cubicBezTo>
                      <a:pt x="902" y="1"/>
                      <a:pt x="1" y="92"/>
                      <a:pt x="188" y="556"/>
                    </a:cubicBezTo>
                    <a:cubicBezTo>
                      <a:pt x="836" y="2134"/>
                      <a:pt x="2441" y="3342"/>
                      <a:pt x="4090" y="3342"/>
                    </a:cubicBezTo>
                    <a:cubicBezTo>
                      <a:pt x="4530" y="3342"/>
                      <a:pt x="4974" y="3256"/>
                      <a:pt x="5403" y="3068"/>
                    </a:cubicBezTo>
                    <a:cubicBezTo>
                      <a:pt x="5700" y="2937"/>
                      <a:pt x="5867" y="2746"/>
                      <a:pt x="5760" y="2437"/>
                    </a:cubicBezTo>
                    <a:cubicBezTo>
                      <a:pt x="5593" y="2020"/>
                      <a:pt x="5331" y="1651"/>
                      <a:pt x="5022" y="1341"/>
                    </a:cubicBezTo>
                    <a:cubicBezTo>
                      <a:pt x="4295" y="591"/>
                      <a:pt x="3271" y="151"/>
                      <a:pt x="2236" y="32"/>
                    </a:cubicBezTo>
                    <a:cubicBezTo>
                      <a:pt x="2153" y="20"/>
                      <a:pt x="1889" y="1"/>
                      <a:pt x="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3"/>
              <p:cNvSpPr/>
              <p:nvPr/>
            </p:nvSpPr>
            <p:spPr>
              <a:xfrm>
                <a:off x="6423181" y="3511174"/>
                <a:ext cx="304424" cy="199183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4090" extrusionOk="0">
                    <a:moveTo>
                      <a:pt x="5201" y="1"/>
                    </a:moveTo>
                    <a:cubicBezTo>
                      <a:pt x="3535" y="1"/>
                      <a:pt x="2032" y="694"/>
                      <a:pt x="1060" y="2153"/>
                    </a:cubicBezTo>
                    <a:cubicBezTo>
                      <a:pt x="905" y="2379"/>
                      <a:pt x="0" y="3915"/>
                      <a:pt x="536" y="4034"/>
                    </a:cubicBezTo>
                    <a:cubicBezTo>
                      <a:pt x="692" y="4072"/>
                      <a:pt x="857" y="4089"/>
                      <a:pt x="1027" y="4089"/>
                    </a:cubicBezTo>
                    <a:cubicBezTo>
                      <a:pt x="1812" y="4089"/>
                      <a:pt x="2699" y="3724"/>
                      <a:pt x="3346" y="3391"/>
                    </a:cubicBezTo>
                    <a:cubicBezTo>
                      <a:pt x="4370" y="2868"/>
                      <a:pt x="5227" y="2070"/>
                      <a:pt x="5834" y="1082"/>
                    </a:cubicBezTo>
                    <a:cubicBezTo>
                      <a:pt x="6120" y="617"/>
                      <a:pt x="6251" y="70"/>
                      <a:pt x="5715" y="22"/>
                    </a:cubicBezTo>
                    <a:cubicBezTo>
                      <a:pt x="5542" y="8"/>
                      <a:pt x="5371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3"/>
              <p:cNvSpPr/>
              <p:nvPr/>
            </p:nvSpPr>
            <p:spPr>
              <a:xfrm>
                <a:off x="6108305" y="4148427"/>
                <a:ext cx="366516" cy="130613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2682" extrusionOk="0">
                    <a:moveTo>
                      <a:pt x="3768" y="1"/>
                    </a:moveTo>
                    <a:cubicBezTo>
                      <a:pt x="2769" y="1"/>
                      <a:pt x="1751" y="304"/>
                      <a:pt x="930" y="842"/>
                    </a:cubicBezTo>
                    <a:cubicBezTo>
                      <a:pt x="1" y="1450"/>
                      <a:pt x="1525" y="2128"/>
                      <a:pt x="2013" y="2307"/>
                    </a:cubicBezTo>
                    <a:cubicBezTo>
                      <a:pt x="2655" y="2554"/>
                      <a:pt x="3343" y="2681"/>
                      <a:pt x="4033" y="2681"/>
                    </a:cubicBezTo>
                    <a:cubicBezTo>
                      <a:pt x="4341" y="2681"/>
                      <a:pt x="4649" y="2656"/>
                      <a:pt x="4954" y="2605"/>
                    </a:cubicBezTo>
                    <a:cubicBezTo>
                      <a:pt x="5466" y="2521"/>
                      <a:pt x="7526" y="2069"/>
                      <a:pt x="6716" y="1200"/>
                    </a:cubicBezTo>
                    <a:cubicBezTo>
                      <a:pt x="5948" y="369"/>
                      <a:pt x="4870" y="1"/>
                      <a:pt x="3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3"/>
              <p:cNvSpPr/>
              <p:nvPr/>
            </p:nvSpPr>
            <p:spPr>
              <a:xfrm>
                <a:off x="6487705" y="3928510"/>
                <a:ext cx="209751" cy="211845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50" extrusionOk="0">
                    <a:moveTo>
                      <a:pt x="3901" y="0"/>
                    </a:moveTo>
                    <a:cubicBezTo>
                      <a:pt x="3141" y="0"/>
                      <a:pt x="2440" y="365"/>
                      <a:pt x="1854" y="822"/>
                    </a:cubicBezTo>
                    <a:cubicBezTo>
                      <a:pt x="925" y="1537"/>
                      <a:pt x="116" y="2858"/>
                      <a:pt x="20" y="4037"/>
                    </a:cubicBezTo>
                    <a:cubicBezTo>
                      <a:pt x="1" y="4273"/>
                      <a:pt x="165" y="4350"/>
                      <a:pt x="384" y="4350"/>
                    </a:cubicBezTo>
                    <a:cubicBezTo>
                      <a:pt x="563" y="4350"/>
                      <a:pt x="779" y="4298"/>
                      <a:pt x="961" y="4239"/>
                    </a:cubicBezTo>
                    <a:cubicBezTo>
                      <a:pt x="2664" y="3644"/>
                      <a:pt x="4009" y="2287"/>
                      <a:pt x="4271" y="513"/>
                    </a:cubicBezTo>
                    <a:cubicBezTo>
                      <a:pt x="4307" y="263"/>
                      <a:pt x="4259" y="1"/>
                      <a:pt x="3938" y="1"/>
                    </a:cubicBezTo>
                    <a:cubicBezTo>
                      <a:pt x="3925" y="0"/>
                      <a:pt x="3913" y="0"/>
                      <a:pt x="39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3"/>
              <p:cNvSpPr/>
              <p:nvPr/>
            </p:nvSpPr>
            <p:spPr>
              <a:xfrm>
                <a:off x="6722912" y="4236764"/>
                <a:ext cx="149071" cy="234978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4825" extrusionOk="0">
                    <a:moveTo>
                      <a:pt x="2270" y="1"/>
                    </a:moveTo>
                    <a:cubicBezTo>
                      <a:pt x="2195" y="1"/>
                      <a:pt x="2113" y="31"/>
                      <a:pt x="2025" y="100"/>
                    </a:cubicBezTo>
                    <a:cubicBezTo>
                      <a:pt x="143" y="1576"/>
                      <a:pt x="1" y="4053"/>
                      <a:pt x="1013" y="4779"/>
                    </a:cubicBezTo>
                    <a:cubicBezTo>
                      <a:pt x="1058" y="4811"/>
                      <a:pt x="1112" y="4825"/>
                      <a:pt x="1170" y="4825"/>
                    </a:cubicBezTo>
                    <a:cubicBezTo>
                      <a:pt x="1461" y="4825"/>
                      <a:pt x="1876" y="4479"/>
                      <a:pt x="2084" y="4291"/>
                    </a:cubicBezTo>
                    <a:cubicBezTo>
                      <a:pt x="2799" y="3672"/>
                      <a:pt x="3060" y="2660"/>
                      <a:pt x="3001" y="1731"/>
                    </a:cubicBezTo>
                    <a:cubicBezTo>
                      <a:pt x="2980" y="1399"/>
                      <a:pt x="2779" y="1"/>
                      <a:pt x="2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3"/>
              <p:cNvSpPr/>
              <p:nvPr/>
            </p:nvSpPr>
            <p:spPr>
              <a:xfrm>
                <a:off x="6594205" y="4085461"/>
                <a:ext cx="178632" cy="247932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91" extrusionOk="0">
                    <a:moveTo>
                      <a:pt x="3070" y="0"/>
                    </a:moveTo>
                    <a:cubicBezTo>
                      <a:pt x="2991" y="0"/>
                      <a:pt x="2898" y="14"/>
                      <a:pt x="2786" y="40"/>
                    </a:cubicBezTo>
                    <a:cubicBezTo>
                      <a:pt x="1143" y="445"/>
                      <a:pt x="0" y="1957"/>
                      <a:pt x="72" y="3648"/>
                    </a:cubicBezTo>
                    <a:cubicBezTo>
                      <a:pt x="119" y="4690"/>
                      <a:pt x="480" y="5091"/>
                      <a:pt x="952" y="5091"/>
                    </a:cubicBezTo>
                    <a:cubicBezTo>
                      <a:pt x="1802" y="5091"/>
                      <a:pt x="3011" y="3794"/>
                      <a:pt x="3394" y="2600"/>
                    </a:cubicBezTo>
                    <a:cubicBezTo>
                      <a:pt x="3632" y="1921"/>
                      <a:pt x="3668" y="1183"/>
                      <a:pt x="3501" y="492"/>
                    </a:cubicBezTo>
                    <a:cubicBezTo>
                      <a:pt x="3419" y="140"/>
                      <a:pt x="3318" y="0"/>
                      <a:pt x="3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3"/>
              <p:cNvSpPr/>
              <p:nvPr/>
            </p:nvSpPr>
            <p:spPr>
              <a:xfrm>
                <a:off x="6278209" y="4370925"/>
                <a:ext cx="330917" cy="136896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2811" extrusionOk="0">
                    <a:moveTo>
                      <a:pt x="4236" y="1"/>
                    </a:moveTo>
                    <a:cubicBezTo>
                      <a:pt x="3627" y="1"/>
                      <a:pt x="2945" y="110"/>
                      <a:pt x="2251" y="381"/>
                    </a:cubicBezTo>
                    <a:cubicBezTo>
                      <a:pt x="1727" y="584"/>
                      <a:pt x="0" y="1322"/>
                      <a:pt x="703" y="2096"/>
                    </a:cubicBezTo>
                    <a:cubicBezTo>
                      <a:pt x="1146" y="2580"/>
                      <a:pt x="1962" y="2811"/>
                      <a:pt x="2854" y="2811"/>
                    </a:cubicBezTo>
                    <a:cubicBezTo>
                      <a:pt x="4262" y="2811"/>
                      <a:pt x="5862" y="2236"/>
                      <a:pt x="6489" y="1179"/>
                    </a:cubicBezTo>
                    <a:cubicBezTo>
                      <a:pt x="6794" y="662"/>
                      <a:pt x="5737" y="1"/>
                      <a:pt x="4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3"/>
              <p:cNvSpPr/>
              <p:nvPr/>
            </p:nvSpPr>
            <p:spPr>
              <a:xfrm>
                <a:off x="6469541" y="4525393"/>
                <a:ext cx="289960" cy="14595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2997" extrusionOk="0">
                    <a:moveTo>
                      <a:pt x="3728" y="1"/>
                    </a:moveTo>
                    <a:cubicBezTo>
                      <a:pt x="3657" y="1"/>
                      <a:pt x="3586" y="3"/>
                      <a:pt x="3513" y="7"/>
                    </a:cubicBezTo>
                    <a:cubicBezTo>
                      <a:pt x="2322" y="67"/>
                      <a:pt x="1501" y="531"/>
                      <a:pt x="584" y="1305"/>
                    </a:cubicBezTo>
                    <a:cubicBezTo>
                      <a:pt x="393" y="1483"/>
                      <a:pt x="227" y="1674"/>
                      <a:pt x="96" y="1900"/>
                    </a:cubicBezTo>
                    <a:cubicBezTo>
                      <a:pt x="1" y="2031"/>
                      <a:pt x="24" y="2222"/>
                      <a:pt x="155" y="2329"/>
                    </a:cubicBezTo>
                    <a:cubicBezTo>
                      <a:pt x="679" y="2791"/>
                      <a:pt x="1421" y="2997"/>
                      <a:pt x="2191" y="2997"/>
                    </a:cubicBezTo>
                    <a:cubicBezTo>
                      <a:pt x="3188" y="2997"/>
                      <a:pt x="4233" y="2651"/>
                      <a:pt x="4918" y="2067"/>
                    </a:cubicBezTo>
                    <a:cubicBezTo>
                      <a:pt x="5418" y="1638"/>
                      <a:pt x="5954" y="1067"/>
                      <a:pt x="5513" y="590"/>
                    </a:cubicBezTo>
                    <a:cubicBezTo>
                      <a:pt x="5249" y="326"/>
                      <a:pt x="4597" y="1"/>
                      <a:pt x="3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3"/>
              <p:cNvSpPr/>
              <p:nvPr/>
            </p:nvSpPr>
            <p:spPr>
              <a:xfrm>
                <a:off x="6193135" y="3401995"/>
                <a:ext cx="181456" cy="275009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5647" extrusionOk="0">
                    <a:moveTo>
                      <a:pt x="738" y="1"/>
                    </a:moveTo>
                    <a:cubicBezTo>
                      <a:pt x="253" y="1"/>
                      <a:pt x="0" y="593"/>
                      <a:pt x="331" y="2062"/>
                    </a:cubicBezTo>
                    <a:cubicBezTo>
                      <a:pt x="857" y="4376"/>
                      <a:pt x="2749" y="5647"/>
                      <a:pt x="3268" y="5647"/>
                    </a:cubicBezTo>
                    <a:cubicBezTo>
                      <a:pt x="3278" y="5647"/>
                      <a:pt x="3287" y="5646"/>
                      <a:pt x="3295" y="5645"/>
                    </a:cubicBezTo>
                    <a:cubicBezTo>
                      <a:pt x="3557" y="5622"/>
                      <a:pt x="3605" y="5288"/>
                      <a:pt x="3605" y="5086"/>
                    </a:cubicBezTo>
                    <a:cubicBezTo>
                      <a:pt x="3725" y="2527"/>
                      <a:pt x="1738" y="1"/>
                      <a:pt x="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3"/>
              <p:cNvSpPr/>
              <p:nvPr/>
            </p:nvSpPr>
            <p:spPr>
              <a:xfrm>
                <a:off x="6078746" y="3238810"/>
                <a:ext cx="879473" cy="1441861"/>
              </a:xfrm>
              <a:custGeom>
                <a:avLst/>
                <a:gdLst/>
                <a:ahLst/>
                <a:cxnLst/>
                <a:rect l="l" t="t" r="r" b="b"/>
                <a:pathLst>
                  <a:path w="18059" h="29607" extrusionOk="0">
                    <a:moveTo>
                      <a:pt x="10486" y="379"/>
                    </a:moveTo>
                    <a:cubicBezTo>
                      <a:pt x="10493" y="379"/>
                      <a:pt x="10502" y="382"/>
                      <a:pt x="10514" y="388"/>
                    </a:cubicBezTo>
                    <a:cubicBezTo>
                      <a:pt x="10514" y="388"/>
                      <a:pt x="10538" y="424"/>
                      <a:pt x="10526" y="579"/>
                    </a:cubicBezTo>
                    <a:cubicBezTo>
                      <a:pt x="10347" y="2472"/>
                      <a:pt x="9335" y="5615"/>
                      <a:pt x="7335" y="6198"/>
                    </a:cubicBezTo>
                    <a:cubicBezTo>
                      <a:pt x="7799" y="4853"/>
                      <a:pt x="8430" y="3579"/>
                      <a:pt x="9204" y="2388"/>
                    </a:cubicBezTo>
                    <a:cubicBezTo>
                      <a:pt x="9264" y="2293"/>
                      <a:pt x="9240" y="2186"/>
                      <a:pt x="9157" y="2126"/>
                    </a:cubicBezTo>
                    <a:cubicBezTo>
                      <a:pt x="9121" y="2104"/>
                      <a:pt x="9083" y="2093"/>
                      <a:pt x="9047" y="2093"/>
                    </a:cubicBezTo>
                    <a:cubicBezTo>
                      <a:pt x="8987" y="2093"/>
                      <a:pt x="8932" y="2122"/>
                      <a:pt x="8895" y="2174"/>
                    </a:cubicBezTo>
                    <a:cubicBezTo>
                      <a:pt x="8121" y="3353"/>
                      <a:pt x="7502" y="4615"/>
                      <a:pt x="7025" y="5936"/>
                    </a:cubicBezTo>
                    <a:cubicBezTo>
                      <a:pt x="6799" y="4901"/>
                      <a:pt x="6918" y="3817"/>
                      <a:pt x="7347" y="2841"/>
                    </a:cubicBezTo>
                    <a:cubicBezTo>
                      <a:pt x="7990" y="1412"/>
                      <a:pt x="9383" y="519"/>
                      <a:pt x="10419" y="388"/>
                    </a:cubicBezTo>
                    <a:lnTo>
                      <a:pt x="10466" y="388"/>
                    </a:lnTo>
                    <a:cubicBezTo>
                      <a:pt x="10472" y="382"/>
                      <a:pt x="10478" y="379"/>
                      <a:pt x="10486" y="379"/>
                    </a:cubicBezTo>
                    <a:close/>
                    <a:moveTo>
                      <a:pt x="3096" y="3531"/>
                    </a:moveTo>
                    <a:cubicBezTo>
                      <a:pt x="3227" y="3543"/>
                      <a:pt x="3346" y="3579"/>
                      <a:pt x="3454" y="3639"/>
                    </a:cubicBezTo>
                    <a:cubicBezTo>
                      <a:pt x="4466" y="4174"/>
                      <a:pt x="5871" y="6294"/>
                      <a:pt x="5775" y="8425"/>
                    </a:cubicBezTo>
                    <a:cubicBezTo>
                      <a:pt x="5061" y="6996"/>
                      <a:pt x="4144" y="5424"/>
                      <a:pt x="4085" y="5341"/>
                    </a:cubicBezTo>
                    <a:cubicBezTo>
                      <a:pt x="4048" y="5279"/>
                      <a:pt x="3992" y="5252"/>
                      <a:pt x="3935" y="5252"/>
                    </a:cubicBezTo>
                    <a:cubicBezTo>
                      <a:pt x="3809" y="5252"/>
                      <a:pt x="3681" y="5384"/>
                      <a:pt x="3763" y="5532"/>
                    </a:cubicBezTo>
                    <a:cubicBezTo>
                      <a:pt x="3775" y="5555"/>
                      <a:pt x="4823" y="7318"/>
                      <a:pt x="5549" y="8794"/>
                    </a:cubicBezTo>
                    <a:cubicBezTo>
                      <a:pt x="5049" y="8687"/>
                      <a:pt x="3358" y="7568"/>
                      <a:pt x="2870" y="5377"/>
                    </a:cubicBezTo>
                    <a:cubicBezTo>
                      <a:pt x="2561" y="3996"/>
                      <a:pt x="2834" y="3662"/>
                      <a:pt x="2918" y="3591"/>
                    </a:cubicBezTo>
                    <a:cubicBezTo>
                      <a:pt x="2977" y="3555"/>
                      <a:pt x="3037" y="3531"/>
                      <a:pt x="3096" y="3531"/>
                    </a:cubicBezTo>
                    <a:close/>
                    <a:moveTo>
                      <a:pt x="12276" y="5782"/>
                    </a:moveTo>
                    <a:cubicBezTo>
                      <a:pt x="12443" y="5782"/>
                      <a:pt x="12609" y="5782"/>
                      <a:pt x="12776" y="5794"/>
                    </a:cubicBezTo>
                    <a:cubicBezTo>
                      <a:pt x="12919" y="5805"/>
                      <a:pt x="12943" y="5865"/>
                      <a:pt x="12955" y="5877"/>
                    </a:cubicBezTo>
                    <a:cubicBezTo>
                      <a:pt x="13002" y="5972"/>
                      <a:pt x="12955" y="6234"/>
                      <a:pt x="12752" y="6579"/>
                    </a:cubicBezTo>
                    <a:cubicBezTo>
                      <a:pt x="12169" y="7532"/>
                      <a:pt x="11324" y="8294"/>
                      <a:pt x="10335" y="8806"/>
                    </a:cubicBezTo>
                    <a:cubicBezTo>
                      <a:pt x="9813" y="9082"/>
                      <a:pt x="8902" y="9483"/>
                      <a:pt x="8097" y="9483"/>
                    </a:cubicBezTo>
                    <a:cubicBezTo>
                      <a:pt x="7967" y="9483"/>
                      <a:pt x="7839" y="9472"/>
                      <a:pt x="7716" y="9449"/>
                    </a:cubicBezTo>
                    <a:cubicBezTo>
                      <a:pt x="8776" y="8639"/>
                      <a:pt x="9931" y="7996"/>
                      <a:pt x="11169" y="7508"/>
                    </a:cubicBezTo>
                    <a:cubicBezTo>
                      <a:pt x="11382" y="7434"/>
                      <a:pt x="11300" y="7150"/>
                      <a:pt x="11110" y="7150"/>
                    </a:cubicBezTo>
                    <a:cubicBezTo>
                      <a:pt x="11087" y="7150"/>
                      <a:pt x="11063" y="7154"/>
                      <a:pt x="11038" y="7163"/>
                    </a:cubicBezTo>
                    <a:cubicBezTo>
                      <a:pt x="9859" y="7615"/>
                      <a:pt x="8740" y="8211"/>
                      <a:pt x="7716" y="8961"/>
                    </a:cubicBezTo>
                    <a:cubicBezTo>
                      <a:pt x="7871" y="8568"/>
                      <a:pt x="8061" y="8199"/>
                      <a:pt x="8287" y="7841"/>
                    </a:cubicBezTo>
                    <a:lnTo>
                      <a:pt x="8299" y="7841"/>
                    </a:lnTo>
                    <a:cubicBezTo>
                      <a:pt x="9192" y="6508"/>
                      <a:pt x="10597" y="5782"/>
                      <a:pt x="12276" y="5782"/>
                    </a:cubicBezTo>
                    <a:close/>
                    <a:moveTo>
                      <a:pt x="5109" y="13295"/>
                    </a:moveTo>
                    <a:cubicBezTo>
                      <a:pt x="5109" y="13295"/>
                      <a:pt x="5110" y="13295"/>
                      <a:pt x="5111" y="13295"/>
                    </a:cubicBezTo>
                    <a:lnTo>
                      <a:pt x="5111" y="13295"/>
                    </a:lnTo>
                    <a:cubicBezTo>
                      <a:pt x="5114" y="13295"/>
                      <a:pt x="5117" y="13295"/>
                      <a:pt x="5120" y="13295"/>
                    </a:cubicBezTo>
                    <a:close/>
                    <a:moveTo>
                      <a:pt x="1078" y="8446"/>
                    </a:moveTo>
                    <a:cubicBezTo>
                      <a:pt x="1092" y="8446"/>
                      <a:pt x="1106" y="8447"/>
                      <a:pt x="1120" y="8449"/>
                    </a:cubicBezTo>
                    <a:cubicBezTo>
                      <a:pt x="1239" y="8449"/>
                      <a:pt x="1358" y="8461"/>
                      <a:pt x="1477" y="8496"/>
                    </a:cubicBezTo>
                    <a:cubicBezTo>
                      <a:pt x="2989" y="8925"/>
                      <a:pt x="4156" y="9854"/>
                      <a:pt x="4823" y="11175"/>
                    </a:cubicBezTo>
                    <a:cubicBezTo>
                      <a:pt x="5049" y="11651"/>
                      <a:pt x="5216" y="12152"/>
                      <a:pt x="5311" y="12663"/>
                    </a:cubicBezTo>
                    <a:cubicBezTo>
                      <a:pt x="4382" y="11556"/>
                      <a:pt x="3346" y="10556"/>
                      <a:pt x="2215" y="9675"/>
                    </a:cubicBezTo>
                    <a:cubicBezTo>
                      <a:pt x="2181" y="9646"/>
                      <a:pt x="2142" y="9633"/>
                      <a:pt x="2103" y="9633"/>
                    </a:cubicBezTo>
                    <a:cubicBezTo>
                      <a:pt x="2045" y="9633"/>
                      <a:pt x="1989" y="9661"/>
                      <a:pt x="1953" y="9711"/>
                    </a:cubicBezTo>
                    <a:cubicBezTo>
                      <a:pt x="1894" y="9794"/>
                      <a:pt x="1906" y="9913"/>
                      <a:pt x="1989" y="9973"/>
                    </a:cubicBezTo>
                    <a:cubicBezTo>
                      <a:pt x="3204" y="10925"/>
                      <a:pt x="4311" y="12021"/>
                      <a:pt x="5275" y="13223"/>
                    </a:cubicBezTo>
                    <a:cubicBezTo>
                      <a:pt x="5244" y="13264"/>
                      <a:pt x="5195" y="13297"/>
                      <a:pt x="5136" y="13297"/>
                    </a:cubicBezTo>
                    <a:cubicBezTo>
                      <a:pt x="5128" y="13297"/>
                      <a:pt x="5120" y="13296"/>
                      <a:pt x="5111" y="13295"/>
                    </a:cubicBezTo>
                    <a:lnTo>
                      <a:pt x="5111" y="13295"/>
                    </a:lnTo>
                    <a:cubicBezTo>
                      <a:pt x="5085" y="13296"/>
                      <a:pt x="5058" y="13297"/>
                      <a:pt x="5031" y="13297"/>
                    </a:cubicBezTo>
                    <a:cubicBezTo>
                      <a:pt x="3671" y="13297"/>
                      <a:pt x="1345" y="11727"/>
                      <a:pt x="763" y="9211"/>
                    </a:cubicBezTo>
                    <a:cubicBezTo>
                      <a:pt x="691" y="8889"/>
                      <a:pt x="715" y="8651"/>
                      <a:pt x="822" y="8532"/>
                    </a:cubicBezTo>
                    <a:cubicBezTo>
                      <a:pt x="895" y="8480"/>
                      <a:pt x="985" y="8446"/>
                      <a:pt x="1078" y="8446"/>
                    </a:cubicBezTo>
                    <a:close/>
                    <a:moveTo>
                      <a:pt x="12062" y="10306"/>
                    </a:moveTo>
                    <a:cubicBezTo>
                      <a:pt x="12252" y="10306"/>
                      <a:pt x="12300" y="10366"/>
                      <a:pt x="12312" y="10377"/>
                    </a:cubicBezTo>
                    <a:cubicBezTo>
                      <a:pt x="12359" y="10437"/>
                      <a:pt x="12300" y="10675"/>
                      <a:pt x="12240" y="10889"/>
                    </a:cubicBezTo>
                    <a:lnTo>
                      <a:pt x="12228" y="10925"/>
                    </a:lnTo>
                    <a:cubicBezTo>
                      <a:pt x="11907" y="11949"/>
                      <a:pt x="11193" y="12806"/>
                      <a:pt x="10252" y="13295"/>
                    </a:cubicBezTo>
                    <a:cubicBezTo>
                      <a:pt x="9667" y="13605"/>
                      <a:pt x="9035" y="13770"/>
                      <a:pt x="8480" y="13770"/>
                    </a:cubicBezTo>
                    <a:cubicBezTo>
                      <a:pt x="8290" y="13770"/>
                      <a:pt x="8109" y="13751"/>
                      <a:pt x="7942" y="13711"/>
                    </a:cubicBezTo>
                    <a:cubicBezTo>
                      <a:pt x="9597" y="12175"/>
                      <a:pt x="11752" y="11044"/>
                      <a:pt x="11788" y="11032"/>
                    </a:cubicBezTo>
                    <a:cubicBezTo>
                      <a:pt x="11971" y="10931"/>
                      <a:pt x="11876" y="10674"/>
                      <a:pt x="11705" y="10674"/>
                    </a:cubicBezTo>
                    <a:cubicBezTo>
                      <a:pt x="11675" y="10674"/>
                      <a:pt x="11643" y="10681"/>
                      <a:pt x="11609" y="10699"/>
                    </a:cubicBezTo>
                    <a:cubicBezTo>
                      <a:pt x="11490" y="10758"/>
                      <a:pt x="9430" y="11830"/>
                      <a:pt x="7776" y="13342"/>
                    </a:cubicBezTo>
                    <a:cubicBezTo>
                      <a:pt x="8049" y="11818"/>
                      <a:pt x="9514" y="10306"/>
                      <a:pt x="11871" y="10306"/>
                    </a:cubicBezTo>
                    <a:close/>
                    <a:moveTo>
                      <a:pt x="1727" y="13937"/>
                    </a:moveTo>
                    <a:cubicBezTo>
                      <a:pt x="1906" y="13937"/>
                      <a:pt x="2096" y="13949"/>
                      <a:pt x="2287" y="13961"/>
                    </a:cubicBezTo>
                    <a:cubicBezTo>
                      <a:pt x="3358" y="14104"/>
                      <a:pt x="4311" y="14557"/>
                      <a:pt x="4954" y="15223"/>
                    </a:cubicBezTo>
                    <a:cubicBezTo>
                      <a:pt x="5216" y="15485"/>
                      <a:pt x="5430" y="15795"/>
                      <a:pt x="5597" y="16128"/>
                    </a:cubicBezTo>
                    <a:cubicBezTo>
                      <a:pt x="4525" y="15509"/>
                      <a:pt x="3370" y="15009"/>
                      <a:pt x="2180" y="14652"/>
                    </a:cubicBezTo>
                    <a:cubicBezTo>
                      <a:pt x="2161" y="14648"/>
                      <a:pt x="2144" y="14646"/>
                      <a:pt x="2126" y="14646"/>
                    </a:cubicBezTo>
                    <a:cubicBezTo>
                      <a:pt x="2042" y="14646"/>
                      <a:pt x="1971" y="14694"/>
                      <a:pt x="1941" y="14783"/>
                    </a:cubicBezTo>
                    <a:cubicBezTo>
                      <a:pt x="1918" y="14878"/>
                      <a:pt x="1977" y="14985"/>
                      <a:pt x="2072" y="15009"/>
                    </a:cubicBezTo>
                    <a:cubicBezTo>
                      <a:pt x="3299" y="15378"/>
                      <a:pt x="4477" y="15902"/>
                      <a:pt x="5573" y="16557"/>
                    </a:cubicBezTo>
                    <a:cubicBezTo>
                      <a:pt x="5513" y="16593"/>
                      <a:pt x="5454" y="16616"/>
                      <a:pt x="5382" y="16640"/>
                    </a:cubicBezTo>
                    <a:lnTo>
                      <a:pt x="5394" y="16640"/>
                    </a:lnTo>
                    <a:cubicBezTo>
                      <a:pt x="4983" y="16819"/>
                      <a:pt x="4549" y="16908"/>
                      <a:pt x="4114" y="16908"/>
                    </a:cubicBezTo>
                    <a:cubicBezTo>
                      <a:pt x="3680" y="16908"/>
                      <a:pt x="3245" y="16819"/>
                      <a:pt x="2834" y="16640"/>
                    </a:cubicBezTo>
                    <a:cubicBezTo>
                      <a:pt x="1751" y="16188"/>
                      <a:pt x="882" y="15319"/>
                      <a:pt x="429" y="14235"/>
                    </a:cubicBezTo>
                    <a:cubicBezTo>
                      <a:pt x="406" y="14187"/>
                      <a:pt x="417" y="14176"/>
                      <a:pt x="429" y="14164"/>
                    </a:cubicBezTo>
                    <a:cubicBezTo>
                      <a:pt x="548" y="13997"/>
                      <a:pt x="1191" y="13937"/>
                      <a:pt x="1727" y="13937"/>
                    </a:cubicBezTo>
                    <a:close/>
                    <a:moveTo>
                      <a:pt x="12336" y="14342"/>
                    </a:moveTo>
                    <a:cubicBezTo>
                      <a:pt x="12383" y="14342"/>
                      <a:pt x="12419" y="14354"/>
                      <a:pt x="12455" y="14390"/>
                    </a:cubicBezTo>
                    <a:cubicBezTo>
                      <a:pt x="12490" y="14461"/>
                      <a:pt x="12502" y="14568"/>
                      <a:pt x="12478" y="14652"/>
                    </a:cubicBezTo>
                    <a:cubicBezTo>
                      <a:pt x="12252" y="16259"/>
                      <a:pt x="11026" y="17628"/>
                      <a:pt x="9300" y="18224"/>
                    </a:cubicBezTo>
                    <a:cubicBezTo>
                      <a:pt x="9144" y="18286"/>
                      <a:pt x="8979" y="18321"/>
                      <a:pt x="8812" y="18321"/>
                    </a:cubicBezTo>
                    <a:cubicBezTo>
                      <a:pt x="8788" y="18321"/>
                      <a:pt x="8764" y="18320"/>
                      <a:pt x="8740" y="18319"/>
                    </a:cubicBezTo>
                    <a:cubicBezTo>
                      <a:pt x="9669" y="16950"/>
                      <a:pt x="11443" y="15831"/>
                      <a:pt x="11466" y="15819"/>
                    </a:cubicBezTo>
                    <a:cubicBezTo>
                      <a:pt x="11637" y="15708"/>
                      <a:pt x="11528" y="15470"/>
                      <a:pt x="11361" y="15470"/>
                    </a:cubicBezTo>
                    <a:cubicBezTo>
                      <a:pt x="11330" y="15470"/>
                      <a:pt x="11298" y="15479"/>
                      <a:pt x="11264" y="15497"/>
                    </a:cubicBezTo>
                    <a:cubicBezTo>
                      <a:pt x="11169" y="15557"/>
                      <a:pt x="9681" y="16497"/>
                      <a:pt x="8680" y="17759"/>
                    </a:cubicBezTo>
                    <a:cubicBezTo>
                      <a:pt x="8942" y="16724"/>
                      <a:pt x="9526" y="15807"/>
                      <a:pt x="10359" y="15140"/>
                    </a:cubicBezTo>
                    <a:lnTo>
                      <a:pt x="10371" y="15140"/>
                    </a:lnTo>
                    <a:cubicBezTo>
                      <a:pt x="11062" y="14604"/>
                      <a:pt x="11693" y="14342"/>
                      <a:pt x="12300" y="14342"/>
                    </a:cubicBezTo>
                    <a:close/>
                    <a:moveTo>
                      <a:pt x="4396" y="18878"/>
                    </a:moveTo>
                    <a:cubicBezTo>
                      <a:pt x="5429" y="18878"/>
                      <a:pt x="6446" y="19214"/>
                      <a:pt x="7180" y="19998"/>
                    </a:cubicBezTo>
                    <a:cubicBezTo>
                      <a:pt x="6716" y="19916"/>
                      <a:pt x="6224" y="19886"/>
                      <a:pt x="5748" y="19886"/>
                    </a:cubicBezTo>
                    <a:cubicBezTo>
                      <a:pt x="4419" y="19886"/>
                      <a:pt x="3220" y="20123"/>
                      <a:pt x="3132" y="20141"/>
                    </a:cubicBezTo>
                    <a:cubicBezTo>
                      <a:pt x="2908" y="20185"/>
                      <a:pt x="2958" y="20514"/>
                      <a:pt x="3172" y="20514"/>
                    </a:cubicBezTo>
                    <a:cubicBezTo>
                      <a:pt x="3186" y="20514"/>
                      <a:pt x="3200" y="20513"/>
                      <a:pt x="3215" y="20510"/>
                    </a:cubicBezTo>
                    <a:cubicBezTo>
                      <a:pt x="3233" y="20510"/>
                      <a:pt x="4443" y="20262"/>
                      <a:pt x="5760" y="20262"/>
                    </a:cubicBezTo>
                    <a:cubicBezTo>
                      <a:pt x="6270" y="20262"/>
                      <a:pt x="6797" y="20299"/>
                      <a:pt x="7275" y="20403"/>
                    </a:cubicBezTo>
                    <a:cubicBezTo>
                      <a:pt x="7061" y="20724"/>
                      <a:pt x="6156" y="20998"/>
                      <a:pt x="5537" y="21105"/>
                    </a:cubicBezTo>
                    <a:cubicBezTo>
                      <a:pt x="5242" y="21153"/>
                      <a:pt x="4944" y="21177"/>
                      <a:pt x="4646" y="21177"/>
                    </a:cubicBezTo>
                    <a:cubicBezTo>
                      <a:pt x="3981" y="21177"/>
                      <a:pt x="3316" y="21058"/>
                      <a:pt x="2692" y="20819"/>
                    </a:cubicBezTo>
                    <a:cubicBezTo>
                      <a:pt x="1977" y="20545"/>
                      <a:pt x="1465" y="20188"/>
                      <a:pt x="1441" y="19962"/>
                    </a:cubicBezTo>
                    <a:cubicBezTo>
                      <a:pt x="1429" y="19879"/>
                      <a:pt x="1501" y="19783"/>
                      <a:pt x="1656" y="19688"/>
                    </a:cubicBezTo>
                    <a:cubicBezTo>
                      <a:pt x="2431" y="19179"/>
                      <a:pt x="3420" y="18878"/>
                      <a:pt x="4396" y="18878"/>
                    </a:cubicBezTo>
                    <a:close/>
                    <a:moveTo>
                      <a:pt x="13669" y="17569"/>
                    </a:moveTo>
                    <a:cubicBezTo>
                      <a:pt x="13705" y="17569"/>
                      <a:pt x="13741" y="17569"/>
                      <a:pt x="13776" y="17593"/>
                    </a:cubicBezTo>
                    <a:cubicBezTo>
                      <a:pt x="13824" y="17628"/>
                      <a:pt x="13872" y="17736"/>
                      <a:pt x="13919" y="17914"/>
                    </a:cubicBezTo>
                    <a:cubicBezTo>
                      <a:pt x="14074" y="18581"/>
                      <a:pt x="14038" y="19271"/>
                      <a:pt x="13812" y="19926"/>
                    </a:cubicBezTo>
                    <a:cubicBezTo>
                      <a:pt x="13445" y="21074"/>
                      <a:pt x="12280" y="22289"/>
                      <a:pt x="11546" y="22289"/>
                    </a:cubicBezTo>
                    <a:cubicBezTo>
                      <a:pt x="11519" y="22289"/>
                      <a:pt x="11492" y="22287"/>
                      <a:pt x="11466" y="22284"/>
                    </a:cubicBezTo>
                    <a:cubicBezTo>
                      <a:pt x="11455" y="22272"/>
                      <a:pt x="11431" y="22272"/>
                      <a:pt x="11419" y="22260"/>
                    </a:cubicBezTo>
                    <a:cubicBezTo>
                      <a:pt x="11931" y="20295"/>
                      <a:pt x="12848" y="19498"/>
                      <a:pt x="12859" y="19486"/>
                    </a:cubicBezTo>
                    <a:cubicBezTo>
                      <a:pt x="13018" y="19355"/>
                      <a:pt x="12899" y="19145"/>
                      <a:pt x="12749" y="19145"/>
                    </a:cubicBezTo>
                    <a:cubicBezTo>
                      <a:pt x="12707" y="19145"/>
                      <a:pt x="12663" y="19161"/>
                      <a:pt x="12621" y="19200"/>
                    </a:cubicBezTo>
                    <a:cubicBezTo>
                      <a:pt x="12562" y="19236"/>
                      <a:pt x="11645" y="20045"/>
                      <a:pt x="11097" y="22010"/>
                    </a:cubicBezTo>
                    <a:cubicBezTo>
                      <a:pt x="10919" y="21772"/>
                      <a:pt x="10859" y="21379"/>
                      <a:pt x="10847" y="21022"/>
                    </a:cubicBezTo>
                    <a:lnTo>
                      <a:pt x="10847" y="21034"/>
                    </a:lnTo>
                    <a:cubicBezTo>
                      <a:pt x="10788" y="19426"/>
                      <a:pt x="11859" y="17997"/>
                      <a:pt x="13419" y="17605"/>
                    </a:cubicBezTo>
                    <a:cubicBezTo>
                      <a:pt x="13502" y="17581"/>
                      <a:pt x="13586" y="17569"/>
                      <a:pt x="13669" y="17569"/>
                    </a:cubicBezTo>
                    <a:close/>
                    <a:moveTo>
                      <a:pt x="15503" y="20676"/>
                    </a:moveTo>
                    <a:cubicBezTo>
                      <a:pt x="15515" y="20688"/>
                      <a:pt x="15526" y="20688"/>
                      <a:pt x="15538" y="20688"/>
                    </a:cubicBezTo>
                    <a:cubicBezTo>
                      <a:pt x="15788" y="20795"/>
                      <a:pt x="16003" y="21676"/>
                      <a:pt x="16038" y="22236"/>
                    </a:cubicBezTo>
                    <a:cubicBezTo>
                      <a:pt x="16110" y="23224"/>
                      <a:pt x="15800" y="24117"/>
                      <a:pt x="15193" y="24641"/>
                    </a:cubicBezTo>
                    <a:cubicBezTo>
                      <a:pt x="14800" y="24986"/>
                      <a:pt x="14586" y="25094"/>
                      <a:pt x="14467" y="25117"/>
                    </a:cubicBezTo>
                    <a:cubicBezTo>
                      <a:pt x="14574" y="23629"/>
                      <a:pt x="15169" y="22046"/>
                      <a:pt x="15181" y="22022"/>
                    </a:cubicBezTo>
                    <a:cubicBezTo>
                      <a:pt x="15226" y="21879"/>
                      <a:pt x="15109" y="21778"/>
                      <a:pt x="14993" y="21778"/>
                    </a:cubicBezTo>
                    <a:cubicBezTo>
                      <a:pt x="14926" y="21778"/>
                      <a:pt x="14859" y="21812"/>
                      <a:pt x="14824" y="21891"/>
                    </a:cubicBezTo>
                    <a:cubicBezTo>
                      <a:pt x="14479" y="22843"/>
                      <a:pt x="14229" y="23843"/>
                      <a:pt x="14110" y="24867"/>
                    </a:cubicBezTo>
                    <a:cubicBezTo>
                      <a:pt x="13907" y="24546"/>
                      <a:pt x="13800" y="24177"/>
                      <a:pt x="13800" y="23808"/>
                    </a:cubicBezTo>
                    <a:lnTo>
                      <a:pt x="13812" y="23808"/>
                    </a:lnTo>
                    <a:cubicBezTo>
                      <a:pt x="13788" y="22927"/>
                      <a:pt x="14193" y="21676"/>
                      <a:pt x="15372" y="20748"/>
                    </a:cubicBezTo>
                    <a:cubicBezTo>
                      <a:pt x="15407" y="20712"/>
                      <a:pt x="15455" y="20688"/>
                      <a:pt x="15503" y="20676"/>
                    </a:cubicBezTo>
                    <a:close/>
                    <a:moveTo>
                      <a:pt x="8345" y="23433"/>
                    </a:moveTo>
                    <a:cubicBezTo>
                      <a:pt x="9113" y="23433"/>
                      <a:pt x="9742" y="23619"/>
                      <a:pt x="10109" y="23843"/>
                    </a:cubicBezTo>
                    <a:cubicBezTo>
                      <a:pt x="8847" y="23855"/>
                      <a:pt x="7609" y="24105"/>
                      <a:pt x="6442" y="24605"/>
                    </a:cubicBezTo>
                    <a:cubicBezTo>
                      <a:pt x="6263" y="24689"/>
                      <a:pt x="6323" y="24963"/>
                      <a:pt x="6525" y="24963"/>
                    </a:cubicBezTo>
                    <a:cubicBezTo>
                      <a:pt x="6549" y="24963"/>
                      <a:pt x="6585" y="24963"/>
                      <a:pt x="6609" y="24951"/>
                    </a:cubicBezTo>
                    <a:cubicBezTo>
                      <a:pt x="7747" y="24471"/>
                      <a:pt x="8969" y="24221"/>
                      <a:pt x="10206" y="24221"/>
                    </a:cubicBezTo>
                    <a:cubicBezTo>
                      <a:pt x="10289" y="24221"/>
                      <a:pt x="10372" y="24222"/>
                      <a:pt x="10454" y="24224"/>
                    </a:cubicBezTo>
                    <a:cubicBezTo>
                      <a:pt x="10454" y="24260"/>
                      <a:pt x="10443" y="24308"/>
                      <a:pt x="10431" y="24332"/>
                    </a:cubicBezTo>
                    <a:cubicBezTo>
                      <a:pt x="9966" y="25117"/>
                      <a:pt x="8811" y="25713"/>
                      <a:pt x="7478" y="25844"/>
                    </a:cubicBezTo>
                    <a:cubicBezTo>
                      <a:pt x="7302" y="25861"/>
                      <a:pt x="7130" y="25869"/>
                      <a:pt x="6962" y="25869"/>
                    </a:cubicBezTo>
                    <a:cubicBezTo>
                      <a:pt x="6074" y="25869"/>
                      <a:pt x="5324" y="25635"/>
                      <a:pt x="4954" y="25225"/>
                    </a:cubicBezTo>
                    <a:cubicBezTo>
                      <a:pt x="4858" y="25141"/>
                      <a:pt x="4823" y="25022"/>
                      <a:pt x="4847" y="24903"/>
                    </a:cubicBezTo>
                    <a:cubicBezTo>
                      <a:pt x="4918" y="24570"/>
                      <a:pt x="5513" y="24165"/>
                      <a:pt x="6430" y="23808"/>
                    </a:cubicBezTo>
                    <a:cubicBezTo>
                      <a:pt x="7114" y="23537"/>
                      <a:pt x="7769" y="23433"/>
                      <a:pt x="8345" y="23433"/>
                    </a:cubicBezTo>
                    <a:close/>
                    <a:moveTo>
                      <a:pt x="11807" y="26617"/>
                    </a:moveTo>
                    <a:cubicBezTo>
                      <a:pt x="12273" y="26617"/>
                      <a:pt x="12737" y="26736"/>
                      <a:pt x="13157" y="26963"/>
                    </a:cubicBezTo>
                    <a:cubicBezTo>
                      <a:pt x="12145" y="27130"/>
                      <a:pt x="11157" y="27391"/>
                      <a:pt x="10204" y="27749"/>
                    </a:cubicBezTo>
                    <a:cubicBezTo>
                      <a:pt x="10002" y="27820"/>
                      <a:pt x="10050" y="28106"/>
                      <a:pt x="10264" y="28106"/>
                    </a:cubicBezTo>
                    <a:cubicBezTo>
                      <a:pt x="10288" y="28106"/>
                      <a:pt x="10312" y="28106"/>
                      <a:pt x="10335" y="28094"/>
                    </a:cubicBezTo>
                    <a:cubicBezTo>
                      <a:pt x="11359" y="27725"/>
                      <a:pt x="12419" y="27463"/>
                      <a:pt x="13491" y="27296"/>
                    </a:cubicBezTo>
                    <a:cubicBezTo>
                      <a:pt x="13514" y="27332"/>
                      <a:pt x="13514" y="27380"/>
                      <a:pt x="13514" y="27427"/>
                    </a:cubicBezTo>
                    <a:cubicBezTo>
                      <a:pt x="13502" y="27772"/>
                      <a:pt x="12990" y="28201"/>
                      <a:pt x="12824" y="28344"/>
                    </a:cubicBezTo>
                    <a:cubicBezTo>
                      <a:pt x="12188" y="28884"/>
                      <a:pt x="11172" y="29224"/>
                      <a:pt x="10203" y="29224"/>
                    </a:cubicBezTo>
                    <a:cubicBezTo>
                      <a:pt x="9484" y="29224"/>
                      <a:pt x="8791" y="29037"/>
                      <a:pt x="8299" y="28606"/>
                    </a:cubicBezTo>
                    <a:cubicBezTo>
                      <a:pt x="8252" y="28558"/>
                      <a:pt x="8240" y="28475"/>
                      <a:pt x="8276" y="28415"/>
                    </a:cubicBezTo>
                    <a:cubicBezTo>
                      <a:pt x="8407" y="28213"/>
                      <a:pt x="8561" y="28034"/>
                      <a:pt x="8740" y="27868"/>
                    </a:cubicBezTo>
                    <a:cubicBezTo>
                      <a:pt x="9597" y="27141"/>
                      <a:pt x="10371" y="26677"/>
                      <a:pt x="11550" y="26618"/>
                    </a:cubicBezTo>
                    <a:lnTo>
                      <a:pt x="11740" y="26618"/>
                    </a:lnTo>
                    <a:cubicBezTo>
                      <a:pt x="11763" y="26617"/>
                      <a:pt x="11785" y="26617"/>
                      <a:pt x="11807" y="26617"/>
                    </a:cubicBezTo>
                    <a:close/>
                    <a:moveTo>
                      <a:pt x="10457" y="0"/>
                    </a:moveTo>
                    <a:cubicBezTo>
                      <a:pt x="10428" y="0"/>
                      <a:pt x="10400" y="2"/>
                      <a:pt x="10371" y="7"/>
                    </a:cubicBezTo>
                    <a:cubicBezTo>
                      <a:pt x="9228" y="162"/>
                      <a:pt x="7704" y="1126"/>
                      <a:pt x="7002" y="2686"/>
                    </a:cubicBezTo>
                    <a:cubicBezTo>
                      <a:pt x="6418" y="3996"/>
                      <a:pt x="6442" y="5532"/>
                      <a:pt x="6763" y="6365"/>
                    </a:cubicBezTo>
                    <a:cubicBezTo>
                      <a:pt x="6775" y="6413"/>
                      <a:pt x="6799" y="6448"/>
                      <a:pt x="6835" y="6484"/>
                    </a:cubicBezTo>
                    <a:cubicBezTo>
                      <a:pt x="6537" y="7389"/>
                      <a:pt x="6323" y="8318"/>
                      <a:pt x="6168" y="9258"/>
                    </a:cubicBezTo>
                    <a:cubicBezTo>
                      <a:pt x="6121" y="9163"/>
                      <a:pt x="6085" y="9056"/>
                      <a:pt x="6025" y="8961"/>
                    </a:cubicBezTo>
                    <a:cubicBezTo>
                      <a:pt x="6109" y="8806"/>
                      <a:pt x="6156" y="8639"/>
                      <a:pt x="6156" y="8461"/>
                    </a:cubicBezTo>
                    <a:cubicBezTo>
                      <a:pt x="6252" y="6186"/>
                      <a:pt x="4728" y="3901"/>
                      <a:pt x="3620" y="3329"/>
                    </a:cubicBezTo>
                    <a:cubicBezTo>
                      <a:pt x="3408" y="3217"/>
                      <a:pt x="3233" y="3177"/>
                      <a:pt x="3090" y="3177"/>
                    </a:cubicBezTo>
                    <a:cubicBezTo>
                      <a:pt x="2913" y="3177"/>
                      <a:pt x="2784" y="3239"/>
                      <a:pt x="2692" y="3305"/>
                    </a:cubicBezTo>
                    <a:cubicBezTo>
                      <a:pt x="2311" y="3603"/>
                      <a:pt x="2239" y="4329"/>
                      <a:pt x="2501" y="5472"/>
                    </a:cubicBezTo>
                    <a:cubicBezTo>
                      <a:pt x="3049" y="7925"/>
                      <a:pt x="5025" y="9199"/>
                      <a:pt x="5620" y="9199"/>
                    </a:cubicBezTo>
                    <a:lnTo>
                      <a:pt x="5716" y="9199"/>
                    </a:lnTo>
                    <a:cubicBezTo>
                      <a:pt x="5847" y="9485"/>
                      <a:pt x="5966" y="9746"/>
                      <a:pt x="6049" y="9985"/>
                    </a:cubicBezTo>
                    <a:cubicBezTo>
                      <a:pt x="6049" y="9985"/>
                      <a:pt x="6061" y="9996"/>
                      <a:pt x="6061" y="9996"/>
                    </a:cubicBezTo>
                    <a:cubicBezTo>
                      <a:pt x="5930" y="11211"/>
                      <a:pt x="5906" y="12425"/>
                      <a:pt x="6013" y="13640"/>
                    </a:cubicBezTo>
                    <a:cubicBezTo>
                      <a:pt x="5906" y="13473"/>
                      <a:pt x="5799" y="13318"/>
                      <a:pt x="5680" y="13164"/>
                    </a:cubicBezTo>
                    <a:cubicBezTo>
                      <a:pt x="5799" y="12390"/>
                      <a:pt x="5144" y="11032"/>
                      <a:pt x="5144" y="11020"/>
                    </a:cubicBezTo>
                    <a:cubicBezTo>
                      <a:pt x="4406" y="9604"/>
                      <a:pt x="3108" y="8568"/>
                      <a:pt x="1560" y="8151"/>
                    </a:cubicBezTo>
                    <a:cubicBezTo>
                      <a:pt x="1389" y="8107"/>
                      <a:pt x="1243" y="8089"/>
                      <a:pt x="1118" y="8089"/>
                    </a:cubicBezTo>
                    <a:cubicBezTo>
                      <a:pt x="833" y="8089"/>
                      <a:pt x="660" y="8183"/>
                      <a:pt x="560" y="8282"/>
                    </a:cubicBezTo>
                    <a:cubicBezTo>
                      <a:pt x="334" y="8496"/>
                      <a:pt x="275" y="8842"/>
                      <a:pt x="394" y="9318"/>
                    </a:cubicBezTo>
                    <a:cubicBezTo>
                      <a:pt x="703" y="10580"/>
                      <a:pt x="1406" y="11699"/>
                      <a:pt x="2394" y="12533"/>
                    </a:cubicBezTo>
                    <a:cubicBezTo>
                      <a:pt x="3263" y="13271"/>
                      <a:pt x="4227" y="13699"/>
                      <a:pt x="5013" y="13699"/>
                    </a:cubicBezTo>
                    <a:lnTo>
                      <a:pt x="5132" y="13699"/>
                    </a:lnTo>
                    <a:cubicBezTo>
                      <a:pt x="5263" y="13699"/>
                      <a:pt x="5394" y="13640"/>
                      <a:pt x="5490" y="13545"/>
                    </a:cubicBezTo>
                    <a:cubicBezTo>
                      <a:pt x="5716" y="13866"/>
                      <a:pt x="5930" y="14187"/>
                      <a:pt x="6121" y="14521"/>
                    </a:cubicBezTo>
                    <a:cubicBezTo>
                      <a:pt x="6228" y="15307"/>
                      <a:pt x="6394" y="16081"/>
                      <a:pt x="6609" y="16843"/>
                    </a:cubicBezTo>
                    <a:cubicBezTo>
                      <a:pt x="6430" y="16700"/>
                      <a:pt x="6240" y="16557"/>
                      <a:pt x="6037" y="16426"/>
                    </a:cubicBezTo>
                    <a:cubicBezTo>
                      <a:pt x="6049" y="16331"/>
                      <a:pt x="6037" y="16235"/>
                      <a:pt x="6001" y="16140"/>
                    </a:cubicBezTo>
                    <a:cubicBezTo>
                      <a:pt x="5835" y="15676"/>
                      <a:pt x="5478" y="15247"/>
                      <a:pt x="5216" y="14985"/>
                    </a:cubicBezTo>
                    <a:cubicBezTo>
                      <a:pt x="4513" y="14247"/>
                      <a:pt x="3489" y="13759"/>
                      <a:pt x="2322" y="13616"/>
                    </a:cubicBezTo>
                    <a:cubicBezTo>
                      <a:pt x="2318" y="13616"/>
                      <a:pt x="2019" y="13587"/>
                      <a:pt x="1640" y="13587"/>
                    </a:cubicBezTo>
                    <a:cubicBezTo>
                      <a:pt x="1084" y="13587"/>
                      <a:pt x="353" y="13650"/>
                      <a:pt x="120" y="13961"/>
                    </a:cubicBezTo>
                    <a:cubicBezTo>
                      <a:pt x="25" y="14080"/>
                      <a:pt x="1" y="14259"/>
                      <a:pt x="72" y="14402"/>
                    </a:cubicBezTo>
                    <a:cubicBezTo>
                      <a:pt x="572" y="15569"/>
                      <a:pt x="1513" y="16497"/>
                      <a:pt x="2692" y="16985"/>
                    </a:cubicBezTo>
                    <a:cubicBezTo>
                      <a:pt x="3144" y="17176"/>
                      <a:pt x="3644" y="17271"/>
                      <a:pt x="4144" y="17283"/>
                    </a:cubicBezTo>
                    <a:cubicBezTo>
                      <a:pt x="4620" y="17283"/>
                      <a:pt x="5097" y="17176"/>
                      <a:pt x="5537" y="16985"/>
                    </a:cubicBezTo>
                    <a:cubicBezTo>
                      <a:pt x="5656" y="16926"/>
                      <a:pt x="5775" y="16854"/>
                      <a:pt x="5871" y="16747"/>
                    </a:cubicBezTo>
                    <a:cubicBezTo>
                      <a:pt x="6204" y="16962"/>
                      <a:pt x="6502" y="17200"/>
                      <a:pt x="6799" y="17450"/>
                    </a:cubicBezTo>
                    <a:lnTo>
                      <a:pt x="6823" y="17462"/>
                    </a:lnTo>
                    <a:cubicBezTo>
                      <a:pt x="7156" y="18438"/>
                      <a:pt x="7585" y="19379"/>
                      <a:pt x="8097" y="20260"/>
                    </a:cubicBezTo>
                    <a:cubicBezTo>
                      <a:pt x="7954" y="20200"/>
                      <a:pt x="7811" y="20152"/>
                      <a:pt x="7668" y="20117"/>
                    </a:cubicBezTo>
                    <a:cubicBezTo>
                      <a:pt x="7633" y="19974"/>
                      <a:pt x="7561" y="19855"/>
                      <a:pt x="7466" y="19760"/>
                    </a:cubicBezTo>
                    <a:cubicBezTo>
                      <a:pt x="6648" y="18880"/>
                      <a:pt x="5518" y="18503"/>
                      <a:pt x="4378" y="18503"/>
                    </a:cubicBezTo>
                    <a:cubicBezTo>
                      <a:pt x="3325" y="18503"/>
                      <a:pt x="2264" y="18824"/>
                      <a:pt x="1429" y="19367"/>
                    </a:cubicBezTo>
                    <a:cubicBezTo>
                      <a:pt x="1084" y="19593"/>
                      <a:pt x="1037" y="19831"/>
                      <a:pt x="1060" y="19998"/>
                    </a:cubicBezTo>
                    <a:cubicBezTo>
                      <a:pt x="1108" y="20533"/>
                      <a:pt x="2013" y="20962"/>
                      <a:pt x="2549" y="21165"/>
                    </a:cubicBezTo>
                    <a:cubicBezTo>
                      <a:pt x="3215" y="21415"/>
                      <a:pt x="3930" y="21546"/>
                      <a:pt x="4644" y="21546"/>
                    </a:cubicBezTo>
                    <a:cubicBezTo>
                      <a:pt x="4966" y="21546"/>
                      <a:pt x="5275" y="21522"/>
                      <a:pt x="5585" y="21474"/>
                    </a:cubicBezTo>
                    <a:cubicBezTo>
                      <a:pt x="5882" y="21426"/>
                      <a:pt x="7371" y="21153"/>
                      <a:pt x="7645" y="20498"/>
                    </a:cubicBezTo>
                    <a:cubicBezTo>
                      <a:pt x="7895" y="20569"/>
                      <a:pt x="8145" y="20676"/>
                      <a:pt x="8359" y="20819"/>
                    </a:cubicBezTo>
                    <a:cubicBezTo>
                      <a:pt x="8395" y="20831"/>
                      <a:pt x="8418" y="20843"/>
                      <a:pt x="8454" y="20843"/>
                    </a:cubicBezTo>
                    <a:cubicBezTo>
                      <a:pt x="9121" y="21891"/>
                      <a:pt x="9895" y="22879"/>
                      <a:pt x="10752" y="23784"/>
                    </a:cubicBezTo>
                    <a:cubicBezTo>
                      <a:pt x="10764" y="23808"/>
                      <a:pt x="10776" y="23832"/>
                      <a:pt x="10788" y="23855"/>
                    </a:cubicBezTo>
                    <a:lnTo>
                      <a:pt x="10669" y="23855"/>
                    </a:lnTo>
                    <a:cubicBezTo>
                      <a:pt x="10657" y="23843"/>
                      <a:pt x="10645" y="23832"/>
                      <a:pt x="10645" y="23808"/>
                    </a:cubicBezTo>
                    <a:cubicBezTo>
                      <a:pt x="10298" y="23408"/>
                      <a:pt x="9424" y="23065"/>
                      <a:pt x="8330" y="23065"/>
                    </a:cubicBezTo>
                    <a:cubicBezTo>
                      <a:pt x="7699" y="23065"/>
                      <a:pt x="6994" y="23179"/>
                      <a:pt x="6275" y="23462"/>
                    </a:cubicBezTo>
                    <a:cubicBezTo>
                      <a:pt x="5525" y="23760"/>
                      <a:pt x="4597" y="24224"/>
                      <a:pt x="4454" y="24820"/>
                    </a:cubicBezTo>
                    <a:cubicBezTo>
                      <a:pt x="4406" y="25058"/>
                      <a:pt x="4477" y="25308"/>
                      <a:pt x="4656" y="25475"/>
                    </a:cubicBezTo>
                    <a:cubicBezTo>
                      <a:pt x="5109" y="25975"/>
                      <a:pt x="5942" y="26248"/>
                      <a:pt x="6930" y="26248"/>
                    </a:cubicBezTo>
                    <a:cubicBezTo>
                      <a:pt x="7121" y="26248"/>
                      <a:pt x="7311" y="26237"/>
                      <a:pt x="7514" y="26213"/>
                    </a:cubicBezTo>
                    <a:cubicBezTo>
                      <a:pt x="8657" y="26106"/>
                      <a:pt x="10109" y="25594"/>
                      <a:pt x="10740" y="24534"/>
                    </a:cubicBezTo>
                    <a:cubicBezTo>
                      <a:pt x="10788" y="24439"/>
                      <a:pt x="10812" y="24343"/>
                      <a:pt x="10812" y="24236"/>
                    </a:cubicBezTo>
                    <a:cubicBezTo>
                      <a:pt x="10943" y="24248"/>
                      <a:pt x="11074" y="24260"/>
                      <a:pt x="11205" y="24272"/>
                    </a:cubicBezTo>
                    <a:lnTo>
                      <a:pt x="11240" y="24272"/>
                    </a:lnTo>
                    <a:cubicBezTo>
                      <a:pt x="12228" y="25236"/>
                      <a:pt x="13312" y="26094"/>
                      <a:pt x="14467" y="26856"/>
                    </a:cubicBezTo>
                    <a:cubicBezTo>
                      <a:pt x="14398" y="26853"/>
                      <a:pt x="14331" y="26851"/>
                      <a:pt x="14263" y="26851"/>
                    </a:cubicBezTo>
                    <a:cubicBezTo>
                      <a:pt x="14062" y="26851"/>
                      <a:pt x="13866" y="26865"/>
                      <a:pt x="13669" y="26891"/>
                    </a:cubicBezTo>
                    <a:cubicBezTo>
                      <a:pt x="13360" y="26572"/>
                      <a:pt x="12634" y="26242"/>
                      <a:pt x="11743" y="26242"/>
                    </a:cubicBezTo>
                    <a:cubicBezTo>
                      <a:pt x="11672" y="26242"/>
                      <a:pt x="11599" y="26244"/>
                      <a:pt x="11526" y="26248"/>
                    </a:cubicBezTo>
                    <a:cubicBezTo>
                      <a:pt x="10240" y="26308"/>
                      <a:pt x="9383" y="26844"/>
                      <a:pt x="8490" y="27594"/>
                    </a:cubicBezTo>
                    <a:cubicBezTo>
                      <a:pt x="8287" y="27772"/>
                      <a:pt x="8109" y="27987"/>
                      <a:pt x="7954" y="28225"/>
                    </a:cubicBezTo>
                    <a:cubicBezTo>
                      <a:pt x="7823" y="28439"/>
                      <a:pt x="7859" y="28725"/>
                      <a:pt x="8049" y="28892"/>
                    </a:cubicBezTo>
                    <a:cubicBezTo>
                      <a:pt x="8621" y="29392"/>
                      <a:pt x="9395" y="29606"/>
                      <a:pt x="10204" y="29606"/>
                    </a:cubicBezTo>
                    <a:cubicBezTo>
                      <a:pt x="11264" y="29606"/>
                      <a:pt x="12359" y="29237"/>
                      <a:pt x="13062" y="28642"/>
                    </a:cubicBezTo>
                    <a:cubicBezTo>
                      <a:pt x="13431" y="28320"/>
                      <a:pt x="13860" y="27903"/>
                      <a:pt x="13883" y="27451"/>
                    </a:cubicBezTo>
                    <a:cubicBezTo>
                      <a:pt x="13895" y="27380"/>
                      <a:pt x="13883" y="27308"/>
                      <a:pt x="13872" y="27249"/>
                    </a:cubicBezTo>
                    <a:cubicBezTo>
                      <a:pt x="14036" y="27231"/>
                      <a:pt x="14200" y="27221"/>
                      <a:pt x="14364" y="27221"/>
                    </a:cubicBezTo>
                    <a:cubicBezTo>
                      <a:pt x="14640" y="27221"/>
                      <a:pt x="14917" y="27248"/>
                      <a:pt x="15193" y="27308"/>
                    </a:cubicBezTo>
                    <a:cubicBezTo>
                      <a:pt x="16003" y="27796"/>
                      <a:pt x="16836" y="28237"/>
                      <a:pt x="17705" y="28618"/>
                    </a:cubicBezTo>
                    <a:cubicBezTo>
                      <a:pt x="17729" y="28630"/>
                      <a:pt x="17753" y="28642"/>
                      <a:pt x="17777" y="28642"/>
                    </a:cubicBezTo>
                    <a:cubicBezTo>
                      <a:pt x="17781" y="28642"/>
                      <a:pt x="17785" y="28642"/>
                      <a:pt x="17789" y="28642"/>
                    </a:cubicBezTo>
                    <a:cubicBezTo>
                      <a:pt x="17994" y="28642"/>
                      <a:pt x="18059" y="28354"/>
                      <a:pt x="17872" y="28284"/>
                    </a:cubicBezTo>
                    <a:cubicBezTo>
                      <a:pt x="16717" y="27761"/>
                      <a:pt x="15622" y="27153"/>
                      <a:pt x="14574" y="26463"/>
                    </a:cubicBezTo>
                    <a:cubicBezTo>
                      <a:pt x="14491" y="26141"/>
                      <a:pt x="14455" y="25820"/>
                      <a:pt x="14455" y="25498"/>
                    </a:cubicBezTo>
                    <a:cubicBezTo>
                      <a:pt x="14764" y="25463"/>
                      <a:pt x="15134" y="25201"/>
                      <a:pt x="15443" y="24927"/>
                    </a:cubicBezTo>
                    <a:cubicBezTo>
                      <a:pt x="16134" y="24332"/>
                      <a:pt x="16491" y="23308"/>
                      <a:pt x="16419" y="22212"/>
                    </a:cubicBezTo>
                    <a:cubicBezTo>
                      <a:pt x="16419" y="22200"/>
                      <a:pt x="16300" y="20617"/>
                      <a:pt x="15693" y="20355"/>
                    </a:cubicBezTo>
                    <a:cubicBezTo>
                      <a:pt x="15625" y="20325"/>
                      <a:pt x="15554" y="20311"/>
                      <a:pt x="15485" y="20311"/>
                    </a:cubicBezTo>
                    <a:cubicBezTo>
                      <a:pt x="15359" y="20311"/>
                      <a:pt x="15237" y="20358"/>
                      <a:pt x="15145" y="20450"/>
                    </a:cubicBezTo>
                    <a:cubicBezTo>
                      <a:pt x="13848" y="21462"/>
                      <a:pt x="13407" y="22843"/>
                      <a:pt x="13431" y="23808"/>
                    </a:cubicBezTo>
                    <a:cubicBezTo>
                      <a:pt x="13443" y="24498"/>
                      <a:pt x="13681" y="25058"/>
                      <a:pt x="14086" y="25379"/>
                    </a:cubicBezTo>
                    <a:cubicBezTo>
                      <a:pt x="14074" y="25641"/>
                      <a:pt x="14098" y="25903"/>
                      <a:pt x="14133" y="26165"/>
                    </a:cubicBezTo>
                    <a:cubicBezTo>
                      <a:pt x="13062" y="25415"/>
                      <a:pt x="12062" y="24570"/>
                      <a:pt x="11157" y="23641"/>
                    </a:cubicBezTo>
                    <a:cubicBezTo>
                      <a:pt x="11193" y="23272"/>
                      <a:pt x="11252" y="22939"/>
                      <a:pt x="11324" y="22641"/>
                    </a:cubicBezTo>
                    <a:lnTo>
                      <a:pt x="11419" y="22653"/>
                    </a:lnTo>
                    <a:cubicBezTo>
                      <a:pt x="11455" y="22665"/>
                      <a:pt x="11502" y="22665"/>
                      <a:pt x="11538" y="22665"/>
                    </a:cubicBezTo>
                    <a:cubicBezTo>
                      <a:pt x="12514" y="22665"/>
                      <a:pt x="13776" y="21272"/>
                      <a:pt x="14169" y="20045"/>
                    </a:cubicBezTo>
                    <a:cubicBezTo>
                      <a:pt x="14407" y="19331"/>
                      <a:pt x="14443" y="18557"/>
                      <a:pt x="14276" y="17831"/>
                    </a:cubicBezTo>
                    <a:cubicBezTo>
                      <a:pt x="14229" y="17605"/>
                      <a:pt x="14157" y="17378"/>
                      <a:pt x="13967" y="17271"/>
                    </a:cubicBezTo>
                    <a:cubicBezTo>
                      <a:pt x="13868" y="17216"/>
                      <a:pt x="13759" y="17195"/>
                      <a:pt x="13648" y="17195"/>
                    </a:cubicBezTo>
                    <a:cubicBezTo>
                      <a:pt x="13544" y="17195"/>
                      <a:pt x="13439" y="17213"/>
                      <a:pt x="13336" y="17235"/>
                    </a:cubicBezTo>
                    <a:cubicBezTo>
                      <a:pt x="11597" y="17664"/>
                      <a:pt x="10407" y="19260"/>
                      <a:pt x="10478" y="21045"/>
                    </a:cubicBezTo>
                    <a:cubicBezTo>
                      <a:pt x="10514" y="21831"/>
                      <a:pt x="10728" y="22248"/>
                      <a:pt x="10978" y="22462"/>
                    </a:cubicBezTo>
                    <a:cubicBezTo>
                      <a:pt x="10919" y="22712"/>
                      <a:pt x="10859" y="22998"/>
                      <a:pt x="10824" y="23296"/>
                    </a:cubicBezTo>
                    <a:cubicBezTo>
                      <a:pt x="9800" y="22188"/>
                      <a:pt x="8907" y="20962"/>
                      <a:pt x="8192" y="19629"/>
                    </a:cubicBezTo>
                    <a:cubicBezTo>
                      <a:pt x="8240" y="19283"/>
                      <a:pt x="8359" y="18950"/>
                      <a:pt x="8538" y="18652"/>
                    </a:cubicBezTo>
                    <a:cubicBezTo>
                      <a:pt x="8621" y="18688"/>
                      <a:pt x="8704" y="18700"/>
                      <a:pt x="8799" y="18700"/>
                    </a:cubicBezTo>
                    <a:cubicBezTo>
                      <a:pt x="9014" y="18688"/>
                      <a:pt x="9216" y="18652"/>
                      <a:pt x="9419" y="18581"/>
                    </a:cubicBezTo>
                    <a:cubicBezTo>
                      <a:pt x="11300" y="17926"/>
                      <a:pt x="12609" y="16450"/>
                      <a:pt x="12859" y="14711"/>
                    </a:cubicBezTo>
                    <a:cubicBezTo>
                      <a:pt x="12907" y="14509"/>
                      <a:pt x="12871" y="14307"/>
                      <a:pt x="12752" y="14140"/>
                    </a:cubicBezTo>
                    <a:cubicBezTo>
                      <a:pt x="12653" y="14041"/>
                      <a:pt x="12523" y="13972"/>
                      <a:pt x="12381" y="13972"/>
                    </a:cubicBezTo>
                    <a:cubicBezTo>
                      <a:pt x="12370" y="13972"/>
                      <a:pt x="12359" y="13972"/>
                      <a:pt x="12348" y="13973"/>
                    </a:cubicBezTo>
                    <a:cubicBezTo>
                      <a:pt x="12333" y="13973"/>
                      <a:pt x="12319" y="13973"/>
                      <a:pt x="12305" y="13973"/>
                    </a:cubicBezTo>
                    <a:cubicBezTo>
                      <a:pt x="11605" y="13973"/>
                      <a:pt x="10903" y="14259"/>
                      <a:pt x="10145" y="14842"/>
                    </a:cubicBezTo>
                    <a:cubicBezTo>
                      <a:pt x="9109" y="15628"/>
                      <a:pt x="8335" y="17009"/>
                      <a:pt x="8240" y="18188"/>
                    </a:cubicBezTo>
                    <a:cubicBezTo>
                      <a:pt x="8228" y="18259"/>
                      <a:pt x="8240" y="18319"/>
                      <a:pt x="8264" y="18390"/>
                    </a:cubicBezTo>
                    <a:cubicBezTo>
                      <a:pt x="8121" y="18617"/>
                      <a:pt x="8002" y="18867"/>
                      <a:pt x="7930" y="19129"/>
                    </a:cubicBezTo>
                    <a:cubicBezTo>
                      <a:pt x="7549" y="18367"/>
                      <a:pt x="7228" y="17569"/>
                      <a:pt x="6990" y="16759"/>
                    </a:cubicBezTo>
                    <a:cubicBezTo>
                      <a:pt x="6847" y="16259"/>
                      <a:pt x="6728" y="15759"/>
                      <a:pt x="6633" y="15247"/>
                    </a:cubicBezTo>
                    <a:cubicBezTo>
                      <a:pt x="6918" y="14807"/>
                      <a:pt x="7264" y="14390"/>
                      <a:pt x="7645" y="14009"/>
                    </a:cubicBezTo>
                    <a:cubicBezTo>
                      <a:pt x="7656" y="14021"/>
                      <a:pt x="7668" y="14033"/>
                      <a:pt x="7692" y="14045"/>
                    </a:cubicBezTo>
                    <a:cubicBezTo>
                      <a:pt x="7942" y="14116"/>
                      <a:pt x="8216" y="14164"/>
                      <a:pt x="8490" y="14164"/>
                    </a:cubicBezTo>
                    <a:cubicBezTo>
                      <a:pt x="9169" y="14140"/>
                      <a:pt x="9835" y="13961"/>
                      <a:pt x="10431" y="13628"/>
                    </a:cubicBezTo>
                    <a:cubicBezTo>
                      <a:pt x="11466" y="13092"/>
                      <a:pt x="12240" y="12163"/>
                      <a:pt x="12586" y="11044"/>
                    </a:cubicBezTo>
                    <a:lnTo>
                      <a:pt x="12598" y="10997"/>
                    </a:lnTo>
                    <a:cubicBezTo>
                      <a:pt x="12693" y="10663"/>
                      <a:pt x="12776" y="10377"/>
                      <a:pt x="12609" y="10163"/>
                    </a:cubicBezTo>
                    <a:cubicBezTo>
                      <a:pt x="12493" y="10026"/>
                      <a:pt x="12321" y="9945"/>
                      <a:pt x="12142" y="9945"/>
                    </a:cubicBezTo>
                    <a:cubicBezTo>
                      <a:pt x="12120" y="9945"/>
                      <a:pt x="12097" y="9946"/>
                      <a:pt x="12074" y="9949"/>
                    </a:cubicBezTo>
                    <a:cubicBezTo>
                      <a:pt x="12005" y="9947"/>
                      <a:pt x="11937" y="9945"/>
                      <a:pt x="11870" y="9945"/>
                    </a:cubicBezTo>
                    <a:cubicBezTo>
                      <a:pt x="9170" y="9945"/>
                      <a:pt x="7545" y="11791"/>
                      <a:pt x="7371" y="13556"/>
                    </a:cubicBezTo>
                    <a:cubicBezTo>
                      <a:pt x="7359" y="13616"/>
                      <a:pt x="7371" y="13676"/>
                      <a:pt x="7395" y="13735"/>
                    </a:cubicBezTo>
                    <a:cubicBezTo>
                      <a:pt x="7073" y="14033"/>
                      <a:pt x="6799" y="14366"/>
                      <a:pt x="6537" y="14723"/>
                    </a:cubicBezTo>
                    <a:cubicBezTo>
                      <a:pt x="6335" y="13449"/>
                      <a:pt x="6287" y="12163"/>
                      <a:pt x="6371" y="10878"/>
                    </a:cubicBezTo>
                    <a:cubicBezTo>
                      <a:pt x="6668" y="10449"/>
                      <a:pt x="7014" y="10068"/>
                      <a:pt x="7406" y="9735"/>
                    </a:cubicBezTo>
                    <a:cubicBezTo>
                      <a:pt x="7454" y="9770"/>
                      <a:pt x="7502" y="9806"/>
                      <a:pt x="7573" y="9818"/>
                    </a:cubicBezTo>
                    <a:cubicBezTo>
                      <a:pt x="7740" y="9854"/>
                      <a:pt x="7918" y="9877"/>
                      <a:pt x="8097" y="9877"/>
                    </a:cubicBezTo>
                    <a:cubicBezTo>
                      <a:pt x="8930" y="9877"/>
                      <a:pt x="9835" y="9508"/>
                      <a:pt x="10514" y="9151"/>
                    </a:cubicBezTo>
                    <a:cubicBezTo>
                      <a:pt x="11562" y="8615"/>
                      <a:pt x="12455" y="7794"/>
                      <a:pt x="13074" y="6770"/>
                    </a:cubicBezTo>
                    <a:cubicBezTo>
                      <a:pt x="13229" y="6520"/>
                      <a:pt x="13467" y="6044"/>
                      <a:pt x="13288" y="5710"/>
                    </a:cubicBezTo>
                    <a:cubicBezTo>
                      <a:pt x="13193" y="5544"/>
                      <a:pt x="13014" y="5424"/>
                      <a:pt x="12812" y="5424"/>
                    </a:cubicBezTo>
                    <a:cubicBezTo>
                      <a:pt x="12631" y="5410"/>
                      <a:pt x="12454" y="5403"/>
                      <a:pt x="12279" y="5403"/>
                    </a:cubicBezTo>
                    <a:cubicBezTo>
                      <a:pt x="10467" y="5403"/>
                      <a:pt x="8955" y="6184"/>
                      <a:pt x="7978" y="7639"/>
                    </a:cubicBezTo>
                    <a:cubicBezTo>
                      <a:pt x="7978" y="7651"/>
                      <a:pt x="7287" y="8723"/>
                      <a:pt x="7264" y="9354"/>
                    </a:cubicBezTo>
                    <a:cubicBezTo>
                      <a:pt x="6966" y="9604"/>
                      <a:pt x="6680" y="9877"/>
                      <a:pt x="6430" y="10187"/>
                    </a:cubicBezTo>
                    <a:cubicBezTo>
                      <a:pt x="6561" y="8973"/>
                      <a:pt x="6811" y="7782"/>
                      <a:pt x="7180" y="6615"/>
                    </a:cubicBezTo>
                    <a:cubicBezTo>
                      <a:pt x="7216" y="6615"/>
                      <a:pt x="7252" y="6615"/>
                      <a:pt x="7287" y="6603"/>
                    </a:cubicBezTo>
                    <a:cubicBezTo>
                      <a:pt x="9585" y="6079"/>
                      <a:pt x="10704" y="2734"/>
                      <a:pt x="10895" y="626"/>
                    </a:cubicBezTo>
                    <a:cubicBezTo>
                      <a:pt x="10931" y="448"/>
                      <a:pt x="10883" y="257"/>
                      <a:pt x="10764" y="114"/>
                    </a:cubicBezTo>
                    <a:cubicBezTo>
                      <a:pt x="10678" y="38"/>
                      <a:pt x="10570" y="0"/>
                      <a:pt x="10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7" name="Google Shape;1197;p33"/>
            <p:cNvGrpSpPr/>
            <p:nvPr/>
          </p:nvGrpSpPr>
          <p:grpSpPr>
            <a:xfrm rot="-2700000">
              <a:off x="8181359" y="4478571"/>
              <a:ext cx="901046" cy="547460"/>
              <a:chOff x="3838414" y="1351962"/>
              <a:chExt cx="901055" cy="547466"/>
            </a:xfrm>
          </p:grpSpPr>
          <p:sp>
            <p:nvSpPr>
              <p:cNvPr id="1198" name="Google Shape;1198;p33"/>
              <p:cNvSpPr/>
              <p:nvPr/>
            </p:nvSpPr>
            <p:spPr>
              <a:xfrm>
                <a:off x="3838414" y="1464014"/>
                <a:ext cx="226163" cy="23371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99" extrusionOk="0">
                    <a:moveTo>
                      <a:pt x="2031" y="0"/>
                    </a:moveTo>
                    <a:cubicBezTo>
                      <a:pt x="1908" y="0"/>
                      <a:pt x="1784" y="93"/>
                      <a:pt x="1798" y="248"/>
                    </a:cubicBezTo>
                    <a:cubicBezTo>
                      <a:pt x="1798" y="677"/>
                      <a:pt x="2072" y="1463"/>
                      <a:pt x="1977" y="1534"/>
                    </a:cubicBezTo>
                    <a:cubicBezTo>
                      <a:pt x="1973" y="1536"/>
                      <a:pt x="1969" y="1537"/>
                      <a:pt x="1965" y="1537"/>
                    </a:cubicBezTo>
                    <a:cubicBezTo>
                      <a:pt x="1838" y="1537"/>
                      <a:pt x="1252" y="782"/>
                      <a:pt x="977" y="724"/>
                    </a:cubicBezTo>
                    <a:cubicBezTo>
                      <a:pt x="949" y="713"/>
                      <a:pt x="922" y="708"/>
                      <a:pt x="895" y="708"/>
                    </a:cubicBezTo>
                    <a:cubicBezTo>
                      <a:pt x="752" y="708"/>
                      <a:pt x="644" y="859"/>
                      <a:pt x="715" y="1010"/>
                    </a:cubicBezTo>
                    <a:cubicBezTo>
                      <a:pt x="810" y="1272"/>
                      <a:pt x="941" y="1343"/>
                      <a:pt x="1441" y="1867"/>
                    </a:cubicBezTo>
                    <a:cubicBezTo>
                      <a:pt x="1489" y="1903"/>
                      <a:pt x="1548" y="1951"/>
                      <a:pt x="1500" y="2022"/>
                    </a:cubicBezTo>
                    <a:cubicBezTo>
                      <a:pt x="1475" y="2065"/>
                      <a:pt x="1437" y="2071"/>
                      <a:pt x="1396" y="2071"/>
                    </a:cubicBezTo>
                    <a:cubicBezTo>
                      <a:pt x="1380" y="2071"/>
                      <a:pt x="1363" y="2070"/>
                      <a:pt x="1346" y="2070"/>
                    </a:cubicBezTo>
                    <a:cubicBezTo>
                      <a:pt x="1048" y="2058"/>
                      <a:pt x="369" y="2010"/>
                      <a:pt x="346" y="2010"/>
                    </a:cubicBezTo>
                    <a:cubicBezTo>
                      <a:pt x="48" y="2034"/>
                      <a:pt x="0" y="2498"/>
                      <a:pt x="322" y="2534"/>
                    </a:cubicBezTo>
                    <a:cubicBezTo>
                      <a:pt x="1465" y="2629"/>
                      <a:pt x="1798" y="2546"/>
                      <a:pt x="1453" y="2832"/>
                    </a:cubicBezTo>
                    <a:lnTo>
                      <a:pt x="1465" y="2844"/>
                    </a:lnTo>
                    <a:cubicBezTo>
                      <a:pt x="1155" y="3070"/>
                      <a:pt x="881" y="3248"/>
                      <a:pt x="738" y="3463"/>
                    </a:cubicBezTo>
                    <a:cubicBezTo>
                      <a:pt x="625" y="3638"/>
                      <a:pt x="761" y="3848"/>
                      <a:pt x="946" y="3848"/>
                    </a:cubicBezTo>
                    <a:cubicBezTo>
                      <a:pt x="975" y="3848"/>
                      <a:pt x="1005" y="3843"/>
                      <a:pt x="1036" y="3832"/>
                    </a:cubicBezTo>
                    <a:cubicBezTo>
                      <a:pt x="1360" y="3664"/>
                      <a:pt x="1758" y="3255"/>
                      <a:pt x="1874" y="3255"/>
                    </a:cubicBezTo>
                    <a:cubicBezTo>
                      <a:pt x="1882" y="3255"/>
                      <a:pt x="1888" y="3257"/>
                      <a:pt x="1893" y="3260"/>
                    </a:cubicBezTo>
                    <a:cubicBezTo>
                      <a:pt x="1977" y="3308"/>
                      <a:pt x="1905" y="3427"/>
                      <a:pt x="1893" y="3510"/>
                    </a:cubicBezTo>
                    <a:cubicBezTo>
                      <a:pt x="1810" y="3987"/>
                      <a:pt x="1715" y="4260"/>
                      <a:pt x="1715" y="4582"/>
                    </a:cubicBezTo>
                    <a:cubicBezTo>
                      <a:pt x="1715" y="4725"/>
                      <a:pt x="1844" y="4798"/>
                      <a:pt x="1970" y="4798"/>
                    </a:cubicBezTo>
                    <a:cubicBezTo>
                      <a:pt x="2064" y="4798"/>
                      <a:pt x="2155" y="4758"/>
                      <a:pt x="2191" y="4677"/>
                    </a:cubicBezTo>
                    <a:cubicBezTo>
                      <a:pt x="2274" y="4487"/>
                      <a:pt x="2298" y="4260"/>
                      <a:pt x="2501" y="3248"/>
                    </a:cubicBezTo>
                    <a:cubicBezTo>
                      <a:pt x="2522" y="3146"/>
                      <a:pt x="2559" y="3105"/>
                      <a:pt x="2608" y="3105"/>
                    </a:cubicBezTo>
                    <a:cubicBezTo>
                      <a:pt x="2718" y="3105"/>
                      <a:pt x="2893" y="3319"/>
                      <a:pt x="3108" y="3534"/>
                    </a:cubicBezTo>
                    <a:cubicBezTo>
                      <a:pt x="3234" y="3653"/>
                      <a:pt x="3408" y="3761"/>
                      <a:pt x="3552" y="3761"/>
                    </a:cubicBezTo>
                    <a:cubicBezTo>
                      <a:pt x="3625" y="3761"/>
                      <a:pt x="3691" y="3733"/>
                      <a:pt x="3739" y="3665"/>
                    </a:cubicBezTo>
                    <a:cubicBezTo>
                      <a:pt x="3858" y="3498"/>
                      <a:pt x="3727" y="3356"/>
                      <a:pt x="3572" y="3201"/>
                    </a:cubicBezTo>
                    <a:cubicBezTo>
                      <a:pt x="2810" y="2403"/>
                      <a:pt x="2762" y="2582"/>
                      <a:pt x="4096" y="2475"/>
                    </a:cubicBezTo>
                    <a:cubicBezTo>
                      <a:pt x="4346" y="2451"/>
                      <a:pt x="4644" y="2403"/>
                      <a:pt x="4608" y="2153"/>
                    </a:cubicBezTo>
                    <a:cubicBezTo>
                      <a:pt x="4584" y="1984"/>
                      <a:pt x="4440" y="1951"/>
                      <a:pt x="4173" y="1951"/>
                    </a:cubicBezTo>
                    <a:cubicBezTo>
                      <a:pt x="4045" y="1951"/>
                      <a:pt x="3888" y="1959"/>
                      <a:pt x="3703" y="1963"/>
                    </a:cubicBezTo>
                    <a:cubicBezTo>
                      <a:pt x="3642" y="1963"/>
                      <a:pt x="3581" y="1989"/>
                      <a:pt x="3512" y="1989"/>
                    </a:cubicBezTo>
                    <a:cubicBezTo>
                      <a:pt x="3500" y="1989"/>
                      <a:pt x="3489" y="1988"/>
                      <a:pt x="3477" y="1986"/>
                    </a:cubicBezTo>
                    <a:cubicBezTo>
                      <a:pt x="3366" y="1986"/>
                      <a:pt x="3255" y="2008"/>
                      <a:pt x="3147" y="2008"/>
                    </a:cubicBezTo>
                    <a:cubicBezTo>
                      <a:pt x="3093" y="2008"/>
                      <a:pt x="3040" y="2002"/>
                      <a:pt x="2989" y="1986"/>
                    </a:cubicBezTo>
                    <a:cubicBezTo>
                      <a:pt x="3001" y="1772"/>
                      <a:pt x="3191" y="1701"/>
                      <a:pt x="3286" y="1570"/>
                    </a:cubicBezTo>
                    <a:cubicBezTo>
                      <a:pt x="3441" y="1343"/>
                      <a:pt x="3667" y="1272"/>
                      <a:pt x="3667" y="974"/>
                    </a:cubicBezTo>
                    <a:cubicBezTo>
                      <a:pt x="3667" y="863"/>
                      <a:pt x="3584" y="783"/>
                      <a:pt x="3476" y="783"/>
                    </a:cubicBezTo>
                    <a:cubicBezTo>
                      <a:pt x="3468" y="783"/>
                      <a:pt x="3461" y="783"/>
                      <a:pt x="3453" y="784"/>
                    </a:cubicBezTo>
                    <a:cubicBezTo>
                      <a:pt x="3041" y="866"/>
                      <a:pt x="2784" y="1357"/>
                      <a:pt x="2633" y="1357"/>
                    </a:cubicBezTo>
                    <a:cubicBezTo>
                      <a:pt x="2588" y="1357"/>
                      <a:pt x="2552" y="1313"/>
                      <a:pt x="2524" y="1201"/>
                    </a:cubicBezTo>
                    <a:cubicBezTo>
                      <a:pt x="2370" y="546"/>
                      <a:pt x="2358" y="391"/>
                      <a:pt x="2239" y="141"/>
                    </a:cubicBezTo>
                    <a:cubicBezTo>
                      <a:pt x="2200" y="44"/>
                      <a:pt x="2116" y="0"/>
                      <a:pt x="2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3"/>
              <p:cNvSpPr/>
              <p:nvPr/>
            </p:nvSpPr>
            <p:spPr>
              <a:xfrm>
                <a:off x="4284286" y="1709254"/>
                <a:ext cx="180921" cy="190174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905" extrusionOk="0">
                    <a:moveTo>
                      <a:pt x="1535" y="0"/>
                    </a:moveTo>
                    <a:cubicBezTo>
                      <a:pt x="1517" y="0"/>
                      <a:pt x="1497" y="3"/>
                      <a:pt x="1477" y="10"/>
                    </a:cubicBezTo>
                    <a:cubicBezTo>
                      <a:pt x="1298" y="58"/>
                      <a:pt x="1346" y="284"/>
                      <a:pt x="1381" y="498"/>
                    </a:cubicBezTo>
                    <a:cubicBezTo>
                      <a:pt x="1497" y="1006"/>
                      <a:pt x="1585" y="1246"/>
                      <a:pt x="1514" y="1246"/>
                    </a:cubicBezTo>
                    <a:cubicBezTo>
                      <a:pt x="1454" y="1246"/>
                      <a:pt x="1278" y="1071"/>
                      <a:pt x="905" y="737"/>
                    </a:cubicBezTo>
                    <a:cubicBezTo>
                      <a:pt x="802" y="644"/>
                      <a:pt x="702" y="604"/>
                      <a:pt x="623" y="604"/>
                    </a:cubicBezTo>
                    <a:cubicBezTo>
                      <a:pt x="428" y="604"/>
                      <a:pt x="360" y="848"/>
                      <a:pt x="691" y="1153"/>
                    </a:cubicBezTo>
                    <a:cubicBezTo>
                      <a:pt x="1184" y="1612"/>
                      <a:pt x="1300" y="1699"/>
                      <a:pt x="961" y="1699"/>
                    </a:cubicBezTo>
                    <a:cubicBezTo>
                      <a:pt x="834" y="1699"/>
                      <a:pt x="642" y="1687"/>
                      <a:pt x="381" y="1677"/>
                    </a:cubicBezTo>
                    <a:cubicBezTo>
                      <a:pt x="357" y="1677"/>
                      <a:pt x="322" y="1674"/>
                      <a:pt x="281" y="1674"/>
                    </a:cubicBezTo>
                    <a:cubicBezTo>
                      <a:pt x="161" y="1674"/>
                      <a:pt x="0" y="1701"/>
                      <a:pt x="0" y="1915"/>
                    </a:cubicBezTo>
                    <a:cubicBezTo>
                      <a:pt x="0" y="2011"/>
                      <a:pt x="83" y="2106"/>
                      <a:pt x="191" y="2106"/>
                    </a:cubicBezTo>
                    <a:cubicBezTo>
                      <a:pt x="1119" y="2153"/>
                      <a:pt x="1393" y="2082"/>
                      <a:pt x="1119" y="2320"/>
                    </a:cubicBezTo>
                    <a:lnTo>
                      <a:pt x="1119" y="2332"/>
                    </a:lnTo>
                    <a:cubicBezTo>
                      <a:pt x="798" y="2570"/>
                      <a:pt x="357" y="2856"/>
                      <a:pt x="560" y="3082"/>
                    </a:cubicBezTo>
                    <a:cubicBezTo>
                      <a:pt x="607" y="3138"/>
                      <a:pt x="656" y="3160"/>
                      <a:pt x="707" y="3160"/>
                    </a:cubicBezTo>
                    <a:cubicBezTo>
                      <a:pt x="810" y="3160"/>
                      <a:pt x="921" y="3070"/>
                      <a:pt x="1048" y="2975"/>
                    </a:cubicBezTo>
                    <a:cubicBezTo>
                      <a:pt x="1149" y="2897"/>
                      <a:pt x="1396" y="2650"/>
                      <a:pt x="1465" y="2650"/>
                    </a:cubicBezTo>
                    <a:cubicBezTo>
                      <a:pt x="1470" y="2650"/>
                      <a:pt x="1474" y="2651"/>
                      <a:pt x="1477" y="2653"/>
                    </a:cubicBezTo>
                    <a:cubicBezTo>
                      <a:pt x="1536" y="2689"/>
                      <a:pt x="1500" y="2725"/>
                      <a:pt x="1393" y="3439"/>
                    </a:cubicBezTo>
                    <a:cubicBezTo>
                      <a:pt x="1357" y="3654"/>
                      <a:pt x="1322" y="3892"/>
                      <a:pt x="1536" y="3904"/>
                    </a:cubicBezTo>
                    <a:cubicBezTo>
                      <a:pt x="1548" y="3904"/>
                      <a:pt x="1560" y="3904"/>
                      <a:pt x="1571" y="3904"/>
                    </a:cubicBezTo>
                    <a:cubicBezTo>
                      <a:pt x="1818" y="3904"/>
                      <a:pt x="1783" y="3758"/>
                      <a:pt x="1988" y="2642"/>
                    </a:cubicBezTo>
                    <a:cubicBezTo>
                      <a:pt x="2004" y="2555"/>
                      <a:pt x="2032" y="2520"/>
                      <a:pt x="2072" y="2520"/>
                    </a:cubicBezTo>
                    <a:cubicBezTo>
                      <a:pt x="2159" y="2520"/>
                      <a:pt x="2301" y="2685"/>
                      <a:pt x="2489" y="2856"/>
                    </a:cubicBezTo>
                    <a:cubicBezTo>
                      <a:pt x="2580" y="2947"/>
                      <a:pt x="2720" y="3029"/>
                      <a:pt x="2838" y="3029"/>
                    </a:cubicBezTo>
                    <a:cubicBezTo>
                      <a:pt x="2903" y="3029"/>
                      <a:pt x="2962" y="3003"/>
                      <a:pt x="3001" y="2939"/>
                    </a:cubicBezTo>
                    <a:cubicBezTo>
                      <a:pt x="3096" y="2796"/>
                      <a:pt x="2977" y="2689"/>
                      <a:pt x="2858" y="2570"/>
                    </a:cubicBezTo>
                    <a:cubicBezTo>
                      <a:pt x="2215" y="1939"/>
                      <a:pt x="2179" y="2082"/>
                      <a:pt x="3262" y="1963"/>
                    </a:cubicBezTo>
                    <a:cubicBezTo>
                      <a:pt x="3465" y="1939"/>
                      <a:pt x="3715" y="1903"/>
                      <a:pt x="3667" y="1689"/>
                    </a:cubicBezTo>
                    <a:cubicBezTo>
                      <a:pt x="3646" y="1565"/>
                      <a:pt x="3505" y="1528"/>
                      <a:pt x="3321" y="1528"/>
                    </a:cubicBezTo>
                    <a:cubicBezTo>
                      <a:pt x="3063" y="1528"/>
                      <a:pt x="2718" y="1600"/>
                      <a:pt x="2494" y="1600"/>
                    </a:cubicBezTo>
                    <a:cubicBezTo>
                      <a:pt x="2435" y="1600"/>
                      <a:pt x="2384" y="1595"/>
                      <a:pt x="2346" y="1582"/>
                    </a:cubicBezTo>
                    <a:cubicBezTo>
                      <a:pt x="2346" y="1415"/>
                      <a:pt x="2500" y="1356"/>
                      <a:pt x="2584" y="1237"/>
                    </a:cubicBezTo>
                    <a:cubicBezTo>
                      <a:pt x="2703" y="1058"/>
                      <a:pt x="2893" y="987"/>
                      <a:pt x="2881" y="748"/>
                    </a:cubicBezTo>
                    <a:cubicBezTo>
                      <a:pt x="2876" y="647"/>
                      <a:pt x="2820" y="606"/>
                      <a:pt x="2743" y="606"/>
                    </a:cubicBezTo>
                    <a:cubicBezTo>
                      <a:pt x="2638" y="606"/>
                      <a:pt x="2496" y="681"/>
                      <a:pt x="2393" y="784"/>
                    </a:cubicBezTo>
                    <a:cubicBezTo>
                      <a:pt x="2199" y="978"/>
                      <a:pt x="2107" y="1091"/>
                      <a:pt x="2048" y="1091"/>
                    </a:cubicBezTo>
                    <a:cubicBezTo>
                      <a:pt x="1964" y="1091"/>
                      <a:pt x="1944" y="871"/>
                      <a:pt x="1798" y="344"/>
                    </a:cubicBezTo>
                    <a:cubicBezTo>
                      <a:pt x="1745" y="186"/>
                      <a:pt x="1674" y="0"/>
                      <a:pt x="1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3"/>
              <p:cNvSpPr/>
              <p:nvPr/>
            </p:nvSpPr>
            <p:spPr>
              <a:xfrm>
                <a:off x="4549831" y="1351962"/>
                <a:ext cx="189638" cy="18832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67" extrusionOk="0">
                    <a:moveTo>
                      <a:pt x="1905" y="1"/>
                    </a:moveTo>
                    <a:cubicBezTo>
                      <a:pt x="1771" y="1"/>
                      <a:pt x="1642" y="175"/>
                      <a:pt x="1667" y="561"/>
                    </a:cubicBezTo>
                    <a:cubicBezTo>
                      <a:pt x="1710" y="1112"/>
                      <a:pt x="1737" y="1352"/>
                      <a:pt x="1648" y="1352"/>
                    </a:cubicBezTo>
                    <a:cubicBezTo>
                      <a:pt x="1564" y="1352"/>
                      <a:pt x="1376" y="1139"/>
                      <a:pt x="1000" y="775"/>
                    </a:cubicBezTo>
                    <a:cubicBezTo>
                      <a:pt x="953" y="716"/>
                      <a:pt x="905" y="668"/>
                      <a:pt x="846" y="620"/>
                    </a:cubicBezTo>
                    <a:cubicBezTo>
                      <a:pt x="800" y="586"/>
                      <a:pt x="750" y="572"/>
                      <a:pt x="702" y="572"/>
                    </a:cubicBezTo>
                    <a:cubicBezTo>
                      <a:pt x="515" y="572"/>
                      <a:pt x="353" y="797"/>
                      <a:pt x="524" y="977"/>
                    </a:cubicBezTo>
                    <a:cubicBezTo>
                      <a:pt x="1250" y="1739"/>
                      <a:pt x="1548" y="1882"/>
                      <a:pt x="1119" y="1882"/>
                    </a:cubicBezTo>
                    <a:cubicBezTo>
                      <a:pt x="908" y="1860"/>
                      <a:pt x="710" y="1839"/>
                      <a:pt x="536" y="1839"/>
                    </a:cubicBezTo>
                    <a:cubicBezTo>
                      <a:pt x="426" y="1839"/>
                      <a:pt x="326" y="1847"/>
                      <a:pt x="238" y="1870"/>
                    </a:cubicBezTo>
                    <a:cubicBezTo>
                      <a:pt x="12" y="1930"/>
                      <a:pt x="0" y="2251"/>
                      <a:pt x="226" y="2323"/>
                    </a:cubicBezTo>
                    <a:cubicBezTo>
                      <a:pt x="572" y="2406"/>
                      <a:pt x="1143" y="2347"/>
                      <a:pt x="1167" y="2442"/>
                    </a:cubicBezTo>
                    <a:cubicBezTo>
                      <a:pt x="1203" y="2525"/>
                      <a:pt x="1084" y="2573"/>
                      <a:pt x="1024" y="2621"/>
                    </a:cubicBezTo>
                    <a:cubicBezTo>
                      <a:pt x="667" y="2894"/>
                      <a:pt x="429" y="3037"/>
                      <a:pt x="238" y="3263"/>
                    </a:cubicBezTo>
                    <a:cubicBezTo>
                      <a:pt x="114" y="3409"/>
                      <a:pt x="279" y="3636"/>
                      <a:pt x="442" y="3636"/>
                    </a:cubicBezTo>
                    <a:cubicBezTo>
                      <a:pt x="466" y="3636"/>
                      <a:pt x="489" y="3631"/>
                      <a:pt x="512" y="3621"/>
                    </a:cubicBezTo>
                    <a:cubicBezTo>
                      <a:pt x="703" y="3525"/>
                      <a:pt x="834" y="3394"/>
                      <a:pt x="1608" y="2811"/>
                    </a:cubicBezTo>
                    <a:cubicBezTo>
                      <a:pt x="1656" y="2774"/>
                      <a:pt x="1694" y="2757"/>
                      <a:pt x="1725" y="2757"/>
                    </a:cubicBezTo>
                    <a:cubicBezTo>
                      <a:pt x="1850" y="2757"/>
                      <a:pt x="1838" y="3047"/>
                      <a:pt x="1858" y="3383"/>
                    </a:cubicBezTo>
                    <a:cubicBezTo>
                      <a:pt x="1879" y="3600"/>
                      <a:pt x="1980" y="3866"/>
                      <a:pt x="2170" y="3866"/>
                    </a:cubicBezTo>
                    <a:cubicBezTo>
                      <a:pt x="2188" y="3866"/>
                      <a:pt x="2207" y="3864"/>
                      <a:pt x="2227" y="3859"/>
                    </a:cubicBezTo>
                    <a:cubicBezTo>
                      <a:pt x="2417" y="3823"/>
                      <a:pt x="2405" y="3633"/>
                      <a:pt x="2393" y="3430"/>
                    </a:cubicBezTo>
                    <a:cubicBezTo>
                      <a:pt x="2369" y="2903"/>
                      <a:pt x="2319" y="2669"/>
                      <a:pt x="2413" y="2669"/>
                    </a:cubicBezTo>
                    <a:cubicBezTo>
                      <a:pt x="2502" y="2669"/>
                      <a:pt x="2718" y="2876"/>
                      <a:pt x="3203" y="3240"/>
                    </a:cubicBezTo>
                    <a:cubicBezTo>
                      <a:pt x="3328" y="3333"/>
                      <a:pt x="3473" y="3432"/>
                      <a:pt x="3595" y="3432"/>
                    </a:cubicBezTo>
                    <a:cubicBezTo>
                      <a:pt x="3660" y="3432"/>
                      <a:pt x="3717" y="3405"/>
                      <a:pt x="3763" y="3335"/>
                    </a:cubicBezTo>
                    <a:cubicBezTo>
                      <a:pt x="3882" y="3132"/>
                      <a:pt x="3632" y="2966"/>
                      <a:pt x="3239" y="2644"/>
                    </a:cubicBezTo>
                    <a:cubicBezTo>
                      <a:pt x="3191" y="2597"/>
                      <a:pt x="3120" y="2573"/>
                      <a:pt x="3072" y="2525"/>
                    </a:cubicBezTo>
                    <a:cubicBezTo>
                      <a:pt x="2953" y="2418"/>
                      <a:pt x="2810" y="2359"/>
                      <a:pt x="2727" y="2216"/>
                    </a:cubicBezTo>
                    <a:cubicBezTo>
                      <a:pt x="2858" y="2073"/>
                      <a:pt x="3036" y="2144"/>
                      <a:pt x="3191" y="2109"/>
                    </a:cubicBezTo>
                    <a:cubicBezTo>
                      <a:pt x="3441" y="2049"/>
                      <a:pt x="3644" y="2132"/>
                      <a:pt x="3822" y="1930"/>
                    </a:cubicBezTo>
                    <a:cubicBezTo>
                      <a:pt x="3894" y="1847"/>
                      <a:pt x="3882" y="1728"/>
                      <a:pt x="3786" y="1668"/>
                    </a:cubicBezTo>
                    <a:cubicBezTo>
                      <a:pt x="3658" y="1595"/>
                      <a:pt x="3510" y="1577"/>
                      <a:pt x="3370" y="1577"/>
                    </a:cubicBezTo>
                    <a:cubicBezTo>
                      <a:pt x="3227" y="1577"/>
                      <a:pt x="3092" y="1596"/>
                      <a:pt x="2995" y="1596"/>
                    </a:cubicBezTo>
                    <a:cubicBezTo>
                      <a:pt x="2861" y="1596"/>
                      <a:pt x="2800" y="1559"/>
                      <a:pt x="2893" y="1382"/>
                    </a:cubicBezTo>
                    <a:cubicBezTo>
                      <a:pt x="3227" y="739"/>
                      <a:pt x="3501" y="346"/>
                      <a:pt x="3227" y="215"/>
                    </a:cubicBezTo>
                    <a:cubicBezTo>
                      <a:pt x="3194" y="200"/>
                      <a:pt x="3163" y="193"/>
                      <a:pt x="3134" y="193"/>
                    </a:cubicBezTo>
                    <a:cubicBezTo>
                      <a:pt x="2982" y="193"/>
                      <a:pt x="2872" y="381"/>
                      <a:pt x="2762" y="561"/>
                    </a:cubicBezTo>
                    <a:cubicBezTo>
                      <a:pt x="2486" y="1031"/>
                      <a:pt x="2367" y="1298"/>
                      <a:pt x="2302" y="1298"/>
                    </a:cubicBezTo>
                    <a:cubicBezTo>
                      <a:pt x="2236" y="1298"/>
                      <a:pt x="2227" y="1016"/>
                      <a:pt x="2167" y="382"/>
                    </a:cubicBezTo>
                    <a:cubicBezTo>
                      <a:pt x="2145" y="137"/>
                      <a:pt x="2023" y="1"/>
                      <a:pt x="1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33"/>
            <p:cNvGrpSpPr/>
            <p:nvPr/>
          </p:nvGrpSpPr>
          <p:grpSpPr>
            <a:xfrm rot="4583473">
              <a:off x="142038" y="4442621"/>
              <a:ext cx="655050" cy="619369"/>
              <a:chOff x="5266459" y="1449600"/>
              <a:chExt cx="589172" cy="557079"/>
            </a:xfrm>
          </p:grpSpPr>
          <p:sp>
            <p:nvSpPr>
              <p:cNvPr id="1202" name="Google Shape;1202;p33"/>
              <p:cNvSpPr/>
              <p:nvPr/>
            </p:nvSpPr>
            <p:spPr>
              <a:xfrm>
                <a:off x="5269917" y="1454859"/>
                <a:ext cx="585715" cy="509694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10466" extrusionOk="0">
                    <a:moveTo>
                      <a:pt x="3616" y="0"/>
                    </a:moveTo>
                    <a:cubicBezTo>
                      <a:pt x="1827" y="0"/>
                      <a:pt x="207" y="338"/>
                      <a:pt x="84" y="734"/>
                    </a:cubicBezTo>
                    <a:cubicBezTo>
                      <a:pt x="13" y="924"/>
                      <a:pt x="298" y="1472"/>
                      <a:pt x="334" y="1686"/>
                    </a:cubicBezTo>
                    <a:cubicBezTo>
                      <a:pt x="918" y="4258"/>
                      <a:pt x="1" y="6508"/>
                      <a:pt x="1239" y="8628"/>
                    </a:cubicBezTo>
                    <a:cubicBezTo>
                      <a:pt x="1932" y="9798"/>
                      <a:pt x="3302" y="10466"/>
                      <a:pt x="4621" y="10466"/>
                    </a:cubicBezTo>
                    <a:cubicBezTo>
                      <a:pt x="5838" y="10466"/>
                      <a:pt x="7013" y="9896"/>
                      <a:pt x="7573" y="8628"/>
                    </a:cubicBezTo>
                    <a:cubicBezTo>
                      <a:pt x="7597" y="8568"/>
                      <a:pt x="7879" y="7709"/>
                      <a:pt x="7836" y="7699"/>
                    </a:cubicBezTo>
                    <a:lnTo>
                      <a:pt x="7836" y="7699"/>
                    </a:lnTo>
                    <a:cubicBezTo>
                      <a:pt x="8039" y="7721"/>
                      <a:pt x="8236" y="7736"/>
                      <a:pt x="8429" y="7736"/>
                    </a:cubicBezTo>
                    <a:cubicBezTo>
                      <a:pt x="8961" y="7736"/>
                      <a:pt x="9456" y="7625"/>
                      <a:pt x="9919" y="7258"/>
                    </a:cubicBezTo>
                    <a:cubicBezTo>
                      <a:pt x="12026" y="5568"/>
                      <a:pt x="10907" y="984"/>
                      <a:pt x="5513" y="138"/>
                    </a:cubicBezTo>
                    <a:cubicBezTo>
                      <a:pt x="4899" y="42"/>
                      <a:pt x="4247" y="0"/>
                      <a:pt x="3616" y="0"/>
                    </a:cubicBezTo>
                    <a:close/>
                  </a:path>
                </a:pathLst>
              </a:custGeom>
              <a:solidFill>
                <a:srgbClr val="F1C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5327915" y="1775726"/>
                <a:ext cx="247250" cy="44707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918" extrusionOk="0">
                    <a:moveTo>
                      <a:pt x="4917" y="0"/>
                    </a:moveTo>
                    <a:cubicBezTo>
                      <a:pt x="4909" y="0"/>
                      <a:pt x="4902" y="1"/>
                      <a:pt x="4894" y="3"/>
                    </a:cubicBezTo>
                    <a:cubicBezTo>
                      <a:pt x="4120" y="205"/>
                      <a:pt x="3322" y="360"/>
                      <a:pt x="2525" y="455"/>
                    </a:cubicBezTo>
                    <a:cubicBezTo>
                      <a:pt x="2048" y="508"/>
                      <a:pt x="1654" y="525"/>
                      <a:pt x="1330" y="525"/>
                    </a:cubicBezTo>
                    <a:cubicBezTo>
                      <a:pt x="740" y="525"/>
                      <a:pt x="385" y="468"/>
                      <a:pt x="193" y="468"/>
                    </a:cubicBezTo>
                    <a:cubicBezTo>
                      <a:pt x="87" y="468"/>
                      <a:pt x="31" y="485"/>
                      <a:pt x="12" y="538"/>
                    </a:cubicBezTo>
                    <a:cubicBezTo>
                      <a:pt x="0" y="586"/>
                      <a:pt x="24" y="646"/>
                      <a:pt x="84" y="669"/>
                    </a:cubicBezTo>
                    <a:cubicBezTo>
                      <a:pt x="625" y="839"/>
                      <a:pt x="1218" y="918"/>
                      <a:pt x="1822" y="918"/>
                    </a:cubicBezTo>
                    <a:cubicBezTo>
                      <a:pt x="2916" y="918"/>
                      <a:pt x="4044" y="658"/>
                      <a:pt x="4965" y="205"/>
                    </a:cubicBezTo>
                    <a:cubicBezTo>
                      <a:pt x="5077" y="149"/>
                      <a:pt x="5021" y="0"/>
                      <a:pt x="4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3"/>
              <p:cNvSpPr/>
              <p:nvPr/>
            </p:nvSpPr>
            <p:spPr>
              <a:xfrm>
                <a:off x="5308777" y="1693963"/>
                <a:ext cx="212478" cy="40762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37" extrusionOk="0">
                    <a:moveTo>
                      <a:pt x="4214" y="0"/>
                    </a:moveTo>
                    <a:cubicBezTo>
                      <a:pt x="4207" y="0"/>
                      <a:pt x="4199" y="1"/>
                      <a:pt x="4191" y="3"/>
                    </a:cubicBezTo>
                    <a:cubicBezTo>
                      <a:pt x="2151" y="452"/>
                      <a:pt x="1091" y="488"/>
                      <a:pt x="549" y="488"/>
                    </a:cubicBezTo>
                    <a:cubicBezTo>
                      <a:pt x="447" y="488"/>
                      <a:pt x="363" y="487"/>
                      <a:pt x="295" y="487"/>
                    </a:cubicBezTo>
                    <a:cubicBezTo>
                      <a:pt x="102" y="487"/>
                      <a:pt x="31" y="497"/>
                      <a:pt x="12" y="574"/>
                    </a:cubicBezTo>
                    <a:cubicBezTo>
                      <a:pt x="0" y="634"/>
                      <a:pt x="36" y="681"/>
                      <a:pt x="96" y="693"/>
                    </a:cubicBezTo>
                    <a:cubicBezTo>
                      <a:pt x="548" y="789"/>
                      <a:pt x="1006" y="837"/>
                      <a:pt x="1463" y="837"/>
                    </a:cubicBezTo>
                    <a:cubicBezTo>
                      <a:pt x="2426" y="837"/>
                      <a:pt x="3383" y="625"/>
                      <a:pt x="4263" y="205"/>
                    </a:cubicBezTo>
                    <a:cubicBezTo>
                      <a:pt x="4363" y="150"/>
                      <a:pt x="4318" y="0"/>
                      <a:pt x="4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3"/>
              <p:cNvSpPr/>
              <p:nvPr/>
            </p:nvSpPr>
            <p:spPr>
              <a:xfrm>
                <a:off x="5624968" y="1535356"/>
                <a:ext cx="38717" cy="191829"/>
              </a:xfrm>
              <a:custGeom>
                <a:avLst/>
                <a:gdLst/>
                <a:ahLst/>
                <a:cxnLst/>
                <a:rect l="l" t="t" r="r" b="b"/>
                <a:pathLst>
                  <a:path w="795" h="3939" extrusionOk="0">
                    <a:moveTo>
                      <a:pt x="364" y="1"/>
                    </a:moveTo>
                    <a:cubicBezTo>
                      <a:pt x="312" y="1"/>
                      <a:pt x="258" y="37"/>
                      <a:pt x="258" y="105"/>
                    </a:cubicBezTo>
                    <a:cubicBezTo>
                      <a:pt x="270" y="1914"/>
                      <a:pt x="235" y="2200"/>
                      <a:pt x="8" y="3819"/>
                    </a:cubicBezTo>
                    <a:cubicBezTo>
                      <a:pt x="1" y="3892"/>
                      <a:pt x="61" y="3939"/>
                      <a:pt x="119" y="3939"/>
                    </a:cubicBezTo>
                    <a:cubicBezTo>
                      <a:pt x="156" y="3939"/>
                      <a:pt x="192" y="3920"/>
                      <a:pt x="211" y="3879"/>
                    </a:cubicBezTo>
                    <a:cubicBezTo>
                      <a:pt x="711" y="2664"/>
                      <a:pt x="794" y="1331"/>
                      <a:pt x="461" y="69"/>
                    </a:cubicBezTo>
                    <a:cubicBezTo>
                      <a:pt x="445" y="22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3"/>
              <p:cNvSpPr/>
              <p:nvPr/>
            </p:nvSpPr>
            <p:spPr>
              <a:xfrm>
                <a:off x="5403298" y="1852083"/>
                <a:ext cx="177511" cy="5021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031" extrusionOk="0">
                    <a:moveTo>
                      <a:pt x="3488" y="1"/>
                    </a:moveTo>
                    <a:cubicBezTo>
                      <a:pt x="3477" y="1"/>
                      <a:pt x="3465" y="3"/>
                      <a:pt x="3453" y="6"/>
                    </a:cubicBezTo>
                    <a:cubicBezTo>
                      <a:pt x="512" y="947"/>
                      <a:pt x="48" y="637"/>
                      <a:pt x="12" y="863"/>
                    </a:cubicBezTo>
                    <a:cubicBezTo>
                      <a:pt x="0" y="923"/>
                      <a:pt x="36" y="971"/>
                      <a:pt x="95" y="983"/>
                    </a:cubicBezTo>
                    <a:cubicBezTo>
                      <a:pt x="325" y="1014"/>
                      <a:pt x="555" y="1030"/>
                      <a:pt x="784" y="1030"/>
                    </a:cubicBezTo>
                    <a:cubicBezTo>
                      <a:pt x="1758" y="1030"/>
                      <a:pt x="2720" y="746"/>
                      <a:pt x="3548" y="197"/>
                    </a:cubicBezTo>
                    <a:cubicBezTo>
                      <a:pt x="3645" y="132"/>
                      <a:pt x="3587" y="1"/>
                      <a:pt x="34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3"/>
              <p:cNvSpPr/>
              <p:nvPr/>
            </p:nvSpPr>
            <p:spPr>
              <a:xfrm>
                <a:off x="5700741" y="1615804"/>
                <a:ext cx="55713" cy="16455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379" extrusionOk="0">
                    <a:moveTo>
                      <a:pt x="740" y="0"/>
                    </a:moveTo>
                    <a:cubicBezTo>
                      <a:pt x="530" y="0"/>
                      <a:pt x="735" y="389"/>
                      <a:pt x="512" y="1691"/>
                    </a:cubicBezTo>
                    <a:cubicBezTo>
                      <a:pt x="298" y="2977"/>
                      <a:pt x="0" y="3251"/>
                      <a:pt x="143" y="3358"/>
                    </a:cubicBezTo>
                    <a:cubicBezTo>
                      <a:pt x="162" y="3372"/>
                      <a:pt x="184" y="3379"/>
                      <a:pt x="207" y="3379"/>
                    </a:cubicBezTo>
                    <a:cubicBezTo>
                      <a:pt x="241" y="3379"/>
                      <a:pt x="276" y="3363"/>
                      <a:pt x="298" y="3334"/>
                    </a:cubicBezTo>
                    <a:cubicBezTo>
                      <a:pt x="941" y="2382"/>
                      <a:pt x="1143" y="1179"/>
                      <a:pt x="834" y="60"/>
                    </a:cubicBezTo>
                    <a:cubicBezTo>
                      <a:pt x="822" y="24"/>
                      <a:pt x="786" y="0"/>
                      <a:pt x="750" y="0"/>
                    </a:cubicBezTo>
                    <a:cubicBezTo>
                      <a:pt x="747" y="0"/>
                      <a:pt x="744" y="0"/>
                      <a:pt x="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3"/>
              <p:cNvSpPr/>
              <p:nvPr/>
            </p:nvSpPr>
            <p:spPr>
              <a:xfrm>
                <a:off x="5521584" y="1485782"/>
                <a:ext cx="37158" cy="1644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376" extrusionOk="0">
                    <a:moveTo>
                      <a:pt x="156" y="0"/>
                    </a:moveTo>
                    <a:cubicBezTo>
                      <a:pt x="148" y="0"/>
                      <a:pt x="139" y="1"/>
                      <a:pt x="131" y="3"/>
                    </a:cubicBezTo>
                    <a:cubicBezTo>
                      <a:pt x="0" y="15"/>
                      <a:pt x="48" y="99"/>
                      <a:pt x="167" y="908"/>
                    </a:cubicBezTo>
                    <a:cubicBezTo>
                      <a:pt x="476" y="3075"/>
                      <a:pt x="322" y="3325"/>
                      <a:pt x="500" y="3373"/>
                    </a:cubicBezTo>
                    <a:cubicBezTo>
                      <a:pt x="508" y="3374"/>
                      <a:pt x="515" y="3375"/>
                      <a:pt x="523" y="3375"/>
                    </a:cubicBezTo>
                    <a:cubicBezTo>
                      <a:pt x="572" y="3375"/>
                      <a:pt x="610" y="3341"/>
                      <a:pt x="631" y="3290"/>
                    </a:cubicBezTo>
                    <a:cubicBezTo>
                      <a:pt x="738" y="2742"/>
                      <a:pt x="762" y="2194"/>
                      <a:pt x="691" y="1635"/>
                    </a:cubicBezTo>
                    <a:cubicBezTo>
                      <a:pt x="631" y="1087"/>
                      <a:pt x="488" y="551"/>
                      <a:pt x="250" y="51"/>
                    </a:cubicBezTo>
                    <a:cubicBezTo>
                      <a:pt x="231" y="22"/>
                      <a:pt x="195" y="0"/>
                      <a:pt x="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3"/>
              <p:cNvSpPr/>
              <p:nvPr/>
            </p:nvSpPr>
            <p:spPr>
              <a:xfrm>
                <a:off x="5414888" y="1475848"/>
                <a:ext cx="46996" cy="1087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234" extrusionOk="0">
                    <a:moveTo>
                      <a:pt x="114" y="0"/>
                    </a:moveTo>
                    <a:cubicBezTo>
                      <a:pt x="104" y="0"/>
                      <a:pt x="93" y="2"/>
                      <a:pt x="84" y="5"/>
                    </a:cubicBezTo>
                    <a:cubicBezTo>
                      <a:pt x="36" y="17"/>
                      <a:pt x="0" y="77"/>
                      <a:pt x="24" y="136"/>
                    </a:cubicBezTo>
                    <a:cubicBezTo>
                      <a:pt x="548" y="1684"/>
                      <a:pt x="286" y="839"/>
                      <a:pt x="596" y="2148"/>
                    </a:cubicBezTo>
                    <a:cubicBezTo>
                      <a:pt x="596" y="2147"/>
                      <a:pt x="596" y="2147"/>
                      <a:pt x="596" y="2147"/>
                    </a:cubicBezTo>
                    <a:cubicBezTo>
                      <a:pt x="598" y="2147"/>
                      <a:pt x="613" y="2210"/>
                      <a:pt x="679" y="2232"/>
                    </a:cubicBezTo>
                    <a:cubicBezTo>
                      <a:pt x="687" y="2233"/>
                      <a:pt x="694" y="2234"/>
                      <a:pt x="702" y="2234"/>
                    </a:cubicBezTo>
                    <a:cubicBezTo>
                      <a:pt x="753" y="2234"/>
                      <a:pt x="800" y="2200"/>
                      <a:pt x="810" y="2148"/>
                    </a:cubicBezTo>
                    <a:cubicBezTo>
                      <a:pt x="965" y="1386"/>
                      <a:pt x="739" y="588"/>
                      <a:pt x="191" y="29"/>
                    </a:cubicBezTo>
                    <a:cubicBezTo>
                      <a:pt x="173" y="11"/>
                      <a:pt x="143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5311699" y="1622183"/>
                <a:ext cx="109039" cy="27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72" extrusionOk="0">
                    <a:moveTo>
                      <a:pt x="2072" y="0"/>
                    </a:moveTo>
                    <a:cubicBezTo>
                      <a:pt x="2084" y="0"/>
                      <a:pt x="238" y="227"/>
                      <a:pt x="95" y="262"/>
                    </a:cubicBezTo>
                    <a:cubicBezTo>
                      <a:pt x="60" y="262"/>
                      <a:pt x="24" y="298"/>
                      <a:pt x="12" y="322"/>
                    </a:cubicBezTo>
                    <a:cubicBezTo>
                      <a:pt x="0" y="381"/>
                      <a:pt x="24" y="441"/>
                      <a:pt x="83" y="465"/>
                    </a:cubicBezTo>
                    <a:cubicBezTo>
                      <a:pt x="326" y="536"/>
                      <a:pt x="576" y="572"/>
                      <a:pt x="826" y="572"/>
                    </a:cubicBezTo>
                    <a:cubicBezTo>
                      <a:pt x="1285" y="572"/>
                      <a:pt x="1742" y="450"/>
                      <a:pt x="2143" y="203"/>
                    </a:cubicBezTo>
                    <a:cubicBezTo>
                      <a:pt x="2238" y="143"/>
                      <a:pt x="2179" y="0"/>
                      <a:pt x="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5266459" y="1449600"/>
                <a:ext cx="550894" cy="55707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1439" extrusionOk="0">
                    <a:moveTo>
                      <a:pt x="3691" y="211"/>
                    </a:moveTo>
                    <a:cubicBezTo>
                      <a:pt x="4322" y="211"/>
                      <a:pt x="4941" y="246"/>
                      <a:pt x="5561" y="342"/>
                    </a:cubicBezTo>
                    <a:cubicBezTo>
                      <a:pt x="7668" y="675"/>
                      <a:pt x="10133" y="1866"/>
                      <a:pt x="10752" y="4211"/>
                    </a:cubicBezTo>
                    <a:cubicBezTo>
                      <a:pt x="11073" y="5438"/>
                      <a:pt x="10752" y="6604"/>
                      <a:pt x="9918" y="7271"/>
                    </a:cubicBezTo>
                    <a:lnTo>
                      <a:pt x="9930" y="7271"/>
                    </a:lnTo>
                    <a:cubicBezTo>
                      <a:pt x="9481" y="7634"/>
                      <a:pt x="8988" y="7734"/>
                      <a:pt x="8496" y="7734"/>
                    </a:cubicBezTo>
                    <a:cubicBezTo>
                      <a:pt x="8310" y="7734"/>
                      <a:pt x="8125" y="7719"/>
                      <a:pt x="7942" y="7700"/>
                    </a:cubicBezTo>
                    <a:cubicBezTo>
                      <a:pt x="7358" y="6842"/>
                      <a:pt x="6715" y="6033"/>
                      <a:pt x="6001" y="5283"/>
                    </a:cubicBezTo>
                    <a:cubicBezTo>
                      <a:pt x="4822" y="4021"/>
                      <a:pt x="2632" y="2306"/>
                      <a:pt x="1084" y="1258"/>
                    </a:cubicBezTo>
                    <a:cubicBezTo>
                      <a:pt x="1057" y="1237"/>
                      <a:pt x="1031" y="1228"/>
                      <a:pt x="1007" y="1228"/>
                    </a:cubicBezTo>
                    <a:cubicBezTo>
                      <a:pt x="911" y="1228"/>
                      <a:pt x="848" y="1370"/>
                      <a:pt x="953" y="1437"/>
                    </a:cubicBezTo>
                    <a:cubicBezTo>
                      <a:pt x="2501" y="2473"/>
                      <a:pt x="4679" y="4187"/>
                      <a:pt x="5846" y="5426"/>
                    </a:cubicBezTo>
                    <a:cubicBezTo>
                      <a:pt x="6561" y="6188"/>
                      <a:pt x="7216" y="7009"/>
                      <a:pt x="7799" y="7878"/>
                    </a:cubicBezTo>
                    <a:cubicBezTo>
                      <a:pt x="7418" y="9569"/>
                      <a:pt x="6311" y="10379"/>
                      <a:pt x="4906" y="10462"/>
                    </a:cubicBezTo>
                    <a:cubicBezTo>
                      <a:pt x="4842" y="10465"/>
                      <a:pt x="4778" y="10467"/>
                      <a:pt x="4714" y="10467"/>
                    </a:cubicBezTo>
                    <a:cubicBezTo>
                      <a:pt x="3383" y="10467"/>
                      <a:pt x="2053" y="9767"/>
                      <a:pt x="1405" y="8676"/>
                    </a:cubicBezTo>
                    <a:cubicBezTo>
                      <a:pt x="691" y="7450"/>
                      <a:pt x="715" y="6164"/>
                      <a:pt x="727" y="4806"/>
                    </a:cubicBezTo>
                    <a:cubicBezTo>
                      <a:pt x="750" y="3830"/>
                      <a:pt x="762" y="2830"/>
                      <a:pt x="512" y="1759"/>
                    </a:cubicBezTo>
                    <a:cubicBezTo>
                      <a:pt x="488" y="1651"/>
                      <a:pt x="453" y="1544"/>
                      <a:pt x="417" y="1449"/>
                    </a:cubicBezTo>
                    <a:cubicBezTo>
                      <a:pt x="346" y="1270"/>
                      <a:pt x="227" y="949"/>
                      <a:pt x="250" y="866"/>
                    </a:cubicBezTo>
                    <a:cubicBezTo>
                      <a:pt x="298" y="723"/>
                      <a:pt x="822" y="461"/>
                      <a:pt x="2060" y="306"/>
                    </a:cubicBezTo>
                    <a:cubicBezTo>
                      <a:pt x="2608" y="235"/>
                      <a:pt x="3144" y="211"/>
                      <a:pt x="3691" y="211"/>
                    </a:cubicBezTo>
                    <a:close/>
                    <a:moveTo>
                      <a:pt x="3671" y="0"/>
                    </a:moveTo>
                    <a:cubicBezTo>
                      <a:pt x="1888" y="0"/>
                      <a:pt x="205" y="326"/>
                      <a:pt x="48" y="806"/>
                    </a:cubicBezTo>
                    <a:cubicBezTo>
                      <a:pt x="0" y="949"/>
                      <a:pt x="84" y="1199"/>
                      <a:pt x="203" y="1532"/>
                    </a:cubicBezTo>
                    <a:cubicBezTo>
                      <a:pt x="238" y="1628"/>
                      <a:pt x="274" y="1723"/>
                      <a:pt x="298" y="1806"/>
                    </a:cubicBezTo>
                    <a:cubicBezTo>
                      <a:pt x="536" y="2854"/>
                      <a:pt x="524" y="3842"/>
                      <a:pt x="512" y="4806"/>
                    </a:cubicBezTo>
                    <a:cubicBezTo>
                      <a:pt x="488" y="6200"/>
                      <a:pt x="477" y="7509"/>
                      <a:pt x="1215" y="8783"/>
                    </a:cubicBezTo>
                    <a:cubicBezTo>
                      <a:pt x="1905" y="9938"/>
                      <a:pt x="3275" y="10688"/>
                      <a:pt x="4691" y="10688"/>
                    </a:cubicBezTo>
                    <a:cubicBezTo>
                      <a:pt x="4763" y="10688"/>
                      <a:pt x="4834" y="10688"/>
                      <a:pt x="4918" y="10676"/>
                    </a:cubicBezTo>
                    <a:cubicBezTo>
                      <a:pt x="6334" y="10593"/>
                      <a:pt x="7501" y="9807"/>
                      <a:pt x="7954" y="8128"/>
                    </a:cubicBezTo>
                    <a:cubicBezTo>
                      <a:pt x="8549" y="9033"/>
                      <a:pt x="9073" y="9986"/>
                      <a:pt x="9525" y="10974"/>
                    </a:cubicBezTo>
                    <a:cubicBezTo>
                      <a:pt x="9621" y="11164"/>
                      <a:pt x="9680" y="11307"/>
                      <a:pt x="9728" y="11391"/>
                    </a:cubicBezTo>
                    <a:cubicBezTo>
                      <a:pt x="9752" y="11426"/>
                      <a:pt x="9787" y="11438"/>
                      <a:pt x="9823" y="11438"/>
                    </a:cubicBezTo>
                    <a:cubicBezTo>
                      <a:pt x="9847" y="11438"/>
                      <a:pt x="9871" y="11438"/>
                      <a:pt x="9883" y="11426"/>
                    </a:cubicBezTo>
                    <a:cubicBezTo>
                      <a:pt x="9930" y="11403"/>
                      <a:pt x="9954" y="11331"/>
                      <a:pt x="9918" y="11283"/>
                    </a:cubicBezTo>
                    <a:cubicBezTo>
                      <a:pt x="9883" y="11200"/>
                      <a:pt x="9811" y="11069"/>
                      <a:pt x="9728" y="10879"/>
                    </a:cubicBezTo>
                    <a:cubicBezTo>
                      <a:pt x="9251" y="9855"/>
                      <a:pt x="8704" y="8867"/>
                      <a:pt x="8085" y="7926"/>
                    </a:cubicBezTo>
                    <a:lnTo>
                      <a:pt x="8085" y="7926"/>
                    </a:lnTo>
                    <a:cubicBezTo>
                      <a:pt x="8231" y="7939"/>
                      <a:pt x="8378" y="7947"/>
                      <a:pt x="8524" y="7947"/>
                    </a:cubicBezTo>
                    <a:cubicBezTo>
                      <a:pt x="9046" y="7947"/>
                      <a:pt x="9566" y="7840"/>
                      <a:pt x="10049" y="7450"/>
                    </a:cubicBezTo>
                    <a:cubicBezTo>
                      <a:pt x="10966" y="6723"/>
                      <a:pt x="11311" y="5461"/>
                      <a:pt x="10966" y="4175"/>
                    </a:cubicBezTo>
                    <a:cubicBezTo>
                      <a:pt x="10680" y="3187"/>
                      <a:pt x="10097" y="2306"/>
                      <a:pt x="9287" y="1675"/>
                    </a:cubicBezTo>
                    <a:cubicBezTo>
                      <a:pt x="8323" y="889"/>
                      <a:pt x="7085" y="365"/>
                      <a:pt x="5596" y="139"/>
                    </a:cubicBezTo>
                    <a:cubicBezTo>
                      <a:pt x="4988" y="44"/>
                      <a:pt x="4323" y="0"/>
                      <a:pt x="3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4"/>
          <p:cNvGrpSpPr/>
          <p:nvPr/>
        </p:nvGrpSpPr>
        <p:grpSpPr>
          <a:xfrm>
            <a:off x="-905337" y="-944488"/>
            <a:ext cx="10848753" cy="6361997"/>
            <a:chOff x="-905337" y="-944488"/>
            <a:chExt cx="10848753" cy="6361997"/>
          </a:xfrm>
        </p:grpSpPr>
        <p:sp>
          <p:nvSpPr>
            <p:cNvPr id="97" name="Google Shape;97;p4"/>
            <p:cNvSpPr/>
            <p:nvPr/>
          </p:nvSpPr>
          <p:spPr>
            <a:xfrm rot="4360081" flipH="1">
              <a:off x="3895969" y="-17074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4"/>
            <p:cNvGrpSpPr/>
            <p:nvPr/>
          </p:nvGrpSpPr>
          <p:grpSpPr>
            <a:xfrm rot="4794729" flipH="1">
              <a:off x="-418012" y="-928406"/>
              <a:ext cx="1437600" cy="2194350"/>
              <a:chOff x="2723444" y="882179"/>
              <a:chExt cx="839637" cy="1290355"/>
            </a:xfrm>
          </p:grpSpPr>
          <p:sp>
            <p:nvSpPr>
              <p:cNvPr id="99" name="Google Shape;99;p4"/>
              <p:cNvSpPr/>
              <p:nvPr/>
            </p:nvSpPr>
            <p:spPr>
              <a:xfrm>
                <a:off x="2731576" y="888851"/>
                <a:ext cx="742821" cy="1174790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24123" extrusionOk="0">
                    <a:moveTo>
                      <a:pt x="1729" y="1"/>
                    </a:moveTo>
                    <a:cubicBezTo>
                      <a:pt x="1393" y="1"/>
                      <a:pt x="1064" y="1196"/>
                      <a:pt x="929" y="1784"/>
                    </a:cubicBezTo>
                    <a:cubicBezTo>
                      <a:pt x="0" y="5749"/>
                      <a:pt x="762" y="8201"/>
                      <a:pt x="2501" y="10821"/>
                    </a:cubicBezTo>
                    <a:cubicBezTo>
                      <a:pt x="2620" y="10988"/>
                      <a:pt x="2727" y="11154"/>
                      <a:pt x="2834" y="11309"/>
                    </a:cubicBezTo>
                    <a:cubicBezTo>
                      <a:pt x="5013" y="14512"/>
                      <a:pt x="4727" y="14762"/>
                      <a:pt x="4691" y="18500"/>
                    </a:cubicBezTo>
                    <a:cubicBezTo>
                      <a:pt x="4667" y="20262"/>
                      <a:pt x="4929" y="21751"/>
                      <a:pt x="6299" y="22929"/>
                    </a:cubicBezTo>
                    <a:cubicBezTo>
                      <a:pt x="7191" y="23696"/>
                      <a:pt x="8337" y="24122"/>
                      <a:pt x="9525" y="24122"/>
                    </a:cubicBezTo>
                    <a:cubicBezTo>
                      <a:pt x="9572" y="24122"/>
                      <a:pt x="9620" y="24121"/>
                      <a:pt x="9668" y="24120"/>
                    </a:cubicBezTo>
                    <a:cubicBezTo>
                      <a:pt x="12883" y="24037"/>
                      <a:pt x="15252" y="20965"/>
                      <a:pt x="13502" y="17822"/>
                    </a:cubicBezTo>
                    <a:cubicBezTo>
                      <a:pt x="12716" y="16441"/>
                      <a:pt x="11656" y="16238"/>
                      <a:pt x="11013" y="15393"/>
                    </a:cubicBezTo>
                    <a:cubicBezTo>
                      <a:pt x="10454" y="14702"/>
                      <a:pt x="10716" y="14047"/>
                      <a:pt x="10859" y="13238"/>
                    </a:cubicBezTo>
                    <a:cubicBezTo>
                      <a:pt x="11311" y="10773"/>
                      <a:pt x="10311" y="8273"/>
                      <a:pt x="8299" y="6785"/>
                    </a:cubicBezTo>
                    <a:cubicBezTo>
                      <a:pt x="7251" y="5975"/>
                      <a:pt x="6072" y="5380"/>
                      <a:pt x="5037" y="4630"/>
                    </a:cubicBezTo>
                    <a:cubicBezTo>
                      <a:pt x="2953" y="3129"/>
                      <a:pt x="3120" y="2534"/>
                      <a:pt x="1965" y="224"/>
                    </a:cubicBezTo>
                    <a:cubicBezTo>
                      <a:pt x="1887" y="67"/>
                      <a:pt x="1808" y="1"/>
                      <a:pt x="1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3014507" y="1756685"/>
                <a:ext cx="387360" cy="260253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5344" extrusionOk="0">
                    <a:moveTo>
                      <a:pt x="7692" y="1"/>
                    </a:moveTo>
                    <a:cubicBezTo>
                      <a:pt x="6751" y="715"/>
                      <a:pt x="6049" y="1560"/>
                      <a:pt x="5334" y="2775"/>
                    </a:cubicBezTo>
                    <a:cubicBezTo>
                      <a:pt x="5061" y="3227"/>
                      <a:pt x="4846" y="3715"/>
                      <a:pt x="4680" y="4215"/>
                    </a:cubicBezTo>
                    <a:cubicBezTo>
                      <a:pt x="4596" y="4525"/>
                      <a:pt x="4584" y="4680"/>
                      <a:pt x="4549" y="4716"/>
                    </a:cubicBezTo>
                    <a:cubicBezTo>
                      <a:pt x="3650" y="4491"/>
                      <a:pt x="2946" y="4352"/>
                      <a:pt x="2145" y="4352"/>
                    </a:cubicBezTo>
                    <a:cubicBezTo>
                      <a:pt x="1545" y="4352"/>
                      <a:pt x="891" y="4430"/>
                      <a:pt x="60" y="4608"/>
                    </a:cubicBezTo>
                    <a:cubicBezTo>
                      <a:pt x="36" y="4620"/>
                      <a:pt x="24" y="4620"/>
                      <a:pt x="0" y="4632"/>
                    </a:cubicBezTo>
                    <a:cubicBezTo>
                      <a:pt x="155" y="4799"/>
                      <a:pt x="310" y="4966"/>
                      <a:pt x="489" y="5108"/>
                    </a:cubicBezTo>
                    <a:cubicBezTo>
                      <a:pt x="868" y="5053"/>
                      <a:pt x="1579" y="4935"/>
                      <a:pt x="2331" y="4935"/>
                    </a:cubicBezTo>
                    <a:cubicBezTo>
                      <a:pt x="2711" y="4935"/>
                      <a:pt x="3101" y="4965"/>
                      <a:pt x="3465" y="5049"/>
                    </a:cubicBezTo>
                    <a:cubicBezTo>
                      <a:pt x="4181" y="5218"/>
                      <a:pt x="4550" y="5344"/>
                      <a:pt x="4761" y="5344"/>
                    </a:cubicBezTo>
                    <a:cubicBezTo>
                      <a:pt x="4981" y="5344"/>
                      <a:pt x="5029" y="5206"/>
                      <a:pt x="5120" y="4835"/>
                    </a:cubicBezTo>
                    <a:cubicBezTo>
                      <a:pt x="5192" y="4513"/>
                      <a:pt x="5287" y="4192"/>
                      <a:pt x="5418" y="3894"/>
                    </a:cubicBezTo>
                    <a:cubicBezTo>
                      <a:pt x="6537" y="1572"/>
                      <a:pt x="7525" y="929"/>
                      <a:pt x="7954" y="536"/>
                    </a:cubicBezTo>
                    <a:cubicBezTo>
                      <a:pt x="7954" y="525"/>
                      <a:pt x="7942" y="513"/>
                      <a:pt x="7930" y="501"/>
                    </a:cubicBezTo>
                    <a:cubicBezTo>
                      <a:pt x="7859" y="322"/>
                      <a:pt x="7775" y="155"/>
                      <a:pt x="7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2960014" y="1638399"/>
                <a:ext cx="327654" cy="23731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873" extrusionOk="0">
                    <a:moveTo>
                      <a:pt x="6322" y="1"/>
                    </a:moveTo>
                    <a:lnTo>
                      <a:pt x="6287" y="37"/>
                    </a:lnTo>
                    <a:cubicBezTo>
                      <a:pt x="5656" y="691"/>
                      <a:pt x="5156" y="1453"/>
                      <a:pt x="4810" y="2287"/>
                    </a:cubicBezTo>
                    <a:cubicBezTo>
                      <a:pt x="4346" y="3430"/>
                      <a:pt x="4132" y="4073"/>
                      <a:pt x="4072" y="4168"/>
                    </a:cubicBezTo>
                    <a:cubicBezTo>
                      <a:pt x="3203" y="3537"/>
                      <a:pt x="2429" y="2918"/>
                      <a:pt x="1298" y="2680"/>
                    </a:cubicBezTo>
                    <a:cubicBezTo>
                      <a:pt x="869" y="2596"/>
                      <a:pt x="441" y="2537"/>
                      <a:pt x="12" y="2513"/>
                    </a:cubicBezTo>
                    <a:cubicBezTo>
                      <a:pt x="12" y="2704"/>
                      <a:pt x="0" y="2906"/>
                      <a:pt x="0" y="3108"/>
                    </a:cubicBezTo>
                    <a:cubicBezTo>
                      <a:pt x="1774" y="3204"/>
                      <a:pt x="2393" y="3668"/>
                      <a:pt x="3382" y="4394"/>
                    </a:cubicBezTo>
                    <a:cubicBezTo>
                      <a:pt x="3768" y="4684"/>
                      <a:pt x="4003" y="4872"/>
                      <a:pt x="4188" y="4872"/>
                    </a:cubicBezTo>
                    <a:cubicBezTo>
                      <a:pt x="4435" y="4872"/>
                      <a:pt x="4592" y="4535"/>
                      <a:pt x="4906" y="3656"/>
                    </a:cubicBezTo>
                    <a:cubicBezTo>
                      <a:pt x="5739" y="1382"/>
                      <a:pt x="6346" y="787"/>
                      <a:pt x="6727" y="418"/>
                    </a:cubicBezTo>
                    <a:cubicBezTo>
                      <a:pt x="6573" y="287"/>
                      <a:pt x="6442" y="156"/>
                      <a:pt x="6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2853319" y="1219213"/>
                <a:ext cx="304472" cy="235757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4841" extrusionOk="0">
                    <a:moveTo>
                      <a:pt x="5787" y="1"/>
                    </a:moveTo>
                    <a:cubicBezTo>
                      <a:pt x="5108" y="786"/>
                      <a:pt x="4037" y="2477"/>
                      <a:pt x="3787" y="4084"/>
                    </a:cubicBezTo>
                    <a:lnTo>
                      <a:pt x="3727" y="4061"/>
                    </a:lnTo>
                    <a:cubicBezTo>
                      <a:pt x="3526" y="3960"/>
                      <a:pt x="3087" y="3747"/>
                      <a:pt x="2107" y="3747"/>
                    </a:cubicBezTo>
                    <a:cubicBezTo>
                      <a:pt x="1697" y="3747"/>
                      <a:pt x="1193" y="3784"/>
                      <a:pt x="572" y="3882"/>
                    </a:cubicBezTo>
                    <a:cubicBezTo>
                      <a:pt x="477" y="3906"/>
                      <a:pt x="215" y="3977"/>
                      <a:pt x="1" y="4037"/>
                    </a:cubicBezTo>
                    <a:cubicBezTo>
                      <a:pt x="120" y="4204"/>
                      <a:pt x="227" y="4370"/>
                      <a:pt x="334" y="4525"/>
                    </a:cubicBezTo>
                    <a:cubicBezTo>
                      <a:pt x="744" y="4439"/>
                      <a:pt x="1387" y="4325"/>
                      <a:pt x="2046" y="4325"/>
                    </a:cubicBezTo>
                    <a:cubicBezTo>
                      <a:pt x="2669" y="4325"/>
                      <a:pt x="3306" y="4427"/>
                      <a:pt x="3775" y="4751"/>
                    </a:cubicBezTo>
                    <a:cubicBezTo>
                      <a:pt x="3871" y="4812"/>
                      <a:pt x="3959" y="4840"/>
                      <a:pt x="4035" y="4840"/>
                    </a:cubicBezTo>
                    <a:cubicBezTo>
                      <a:pt x="4213" y="4840"/>
                      <a:pt x="4326" y="4685"/>
                      <a:pt x="4334" y="4418"/>
                    </a:cubicBezTo>
                    <a:cubicBezTo>
                      <a:pt x="4394" y="3072"/>
                      <a:pt x="5323" y="1489"/>
                      <a:pt x="6251" y="382"/>
                    </a:cubicBezTo>
                    <a:cubicBezTo>
                      <a:pt x="6108" y="251"/>
                      <a:pt x="5966" y="132"/>
                      <a:pt x="5823" y="13"/>
                    </a:cubicBezTo>
                    <a:lnTo>
                      <a:pt x="5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2949009" y="1429098"/>
                <a:ext cx="316599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4601" extrusionOk="0">
                    <a:moveTo>
                      <a:pt x="6441" y="1"/>
                    </a:moveTo>
                    <a:cubicBezTo>
                      <a:pt x="4536" y="1501"/>
                      <a:pt x="3965" y="3299"/>
                      <a:pt x="3691" y="3763"/>
                    </a:cubicBezTo>
                    <a:cubicBezTo>
                      <a:pt x="3632" y="3734"/>
                      <a:pt x="2903" y="3034"/>
                      <a:pt x="1218" y="3034"/>
                    </a:cubicBezTo>
                    <a:cubicBezTo>
                      <a:pt x="857" y="3034"/>
                      <a:pt x="452" y="3066"/>
                      <a:pt x="0" y="3144"/>
                    </a:cubicBezTo>
                    <a:cubicBezTo>
                      <a:pt x="60" y="3322"/>
                      <a:pt x="107" y="3501"/>
                      <a:pt x="143" y="3692"/>
                    </a:cubicBezTo>
                    <a:lnTo>
                      <a:pt x="179" y="3692"/>
                    </a:lnTo>
                    <a:cubicBezTo>
                      <a:pt x="464" y="3652"/>
                      <a:pt x="798" y="3626"/>
                      <a:pt x="1144" y="3626"/>
                    </a:cubicBezTo>
                    <a:cubicBezTo>
                      <a:pt x="2053" y="3626"/>
                      <a:pt x="3049" y="3804"/>
                      <a:pt x="3489" y="4382"/>
                    </a:cubicBezTo>
                    <a:cubicBezTo>
                      <a:pt x="3597" y="4533"/>
                      <a:pt x="3711" y="4601"/>
                      <a:pt x="3816" y="4601"/>
                    </a:cubicBezTo>
                    <a:cubicBezTo>
                      <a:pt x="3919" y="4601"/>
                      <a:pt x="4013" y="4536"/>
                      <a:pt x="4084" y="4418"/>
                    </a:cubicBezTo>
                    <a:cubicBezTo>
                      <a:pt x="4560" y="3037"/>
                      <a:pt x="5358" y="1787"/>
                      <a:pt x="6406" y="775"/>
                    </a:cubicBezTo>
                    <a:cubicBezTo>
                      <a:pt x="6441" y="739"/>
                      <a:pt x="6477" y="703"/>
                      <a:pt x="6501" y="667"/>
                    </a:cubicBezTo>
                    <a:cubicBezTo>
                      <a:pt x="6501" y="441"/>
                      <a:pt x="6477" y="227"/>
                      <a:pt x="6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73894" y="1114270"/>
                <a:ext cx="226163" cy="20658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242" extrusionOk="0">
                    <a:moveTo>
                      <a:pt x="4168" y="1"/>
                    </a:moveTo>
                    <a:cubicBezTo>
                      <a:pt x="3525" y="1001"/>
                      <a:pt x="3048" y="2048"/>
                      <a:pt x="3096" y="3513"/>
                    </a:cubicBezTo>
                    <a:cubicBezTo>
                      <a:pt x="2176" y="3070"/>
                      <a:pt x="1168" y="2833"/>
                      <a:pt x="147" y="2833"/>
                    </a:cubicBezTo>
                    <a:cubicBezTo>
                      <a:pt x="98" y="2833"/>
                      <a:pt x="49" y="2833"/>
                      <a:pt x="0" y="2834"/>
                    </a:cubicBezTo>
                    <a:cubicBezTo>
                      <a:pt x="60" y="3037"/>
                      <a:pt x="119" y="3227"/>
                      <a:pt x="191" y="3418"/>
                    </a:cubicBezTo>
                    <a:cubicBezTo>
                      <a:pt x="631" y="3430"/>
                      <a:pt x="1060" y="3477"/>
                      <a:pt x="1501" y="3549"/>
                    </a:cubicBezTo>
                    <a:cubicBezTo>
                      <a:pt x="2546" y="3758"/>
                      <a:pt x="3058" y="4241"/>
                      <a:pt x="3393" y="4241"/>
                    </a:cubicBezTo>
                    <a:cubicBezTo>
                      <a:pt x="3459" y="4241"/>
                      <a:pt x="3518" y="4223"/>
                      <a:pt x="3572" y="4180"/>
                    </a:cubicBezTo>
                    <a:cubicBezTo>
                      <a:pt x="4001" y="3834"/>
                      <a:pt x="3072" y="2822"/>
                      <a:pt x="4644" y="334"/>
                    </a:cubicBezTo>
                    <a:cubicBezTo>
                      <a:pt x="4489" y="227"/>
                      <a:pt x="4322" y="108"/>
                      <a:pt x="4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757629" y="1023840"/>
                <a:ext cx="147951" cy="157544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235" extrusionOk="0">
                    <a:moveTo>
                      <a:pt x="2668" y="0"/>
                    </a:moveTo>
                    <a:cubicBezTo>
                      <a:pt x="2561" y="179"/>
                      <a:pt x="2466" y="357"/>
                      <a:pt x="2382" y="548"/>
                    </a:cubicBezTo>
                    <a:cubicBezTo>
                      <a:pt x="2085" y="1143"/>
                      <a:pt x="1894" y="1786"/>
                      <a:pt x="1823" y="2441"/>
                    </a:cubicBezTo>
                    <a:cubicBezTo>
                      <a:pt x="1311" y="2060"/>
                      <a:pt x="1299" y="1965"/>
                      <a:pt x="25" y="1465"/>
                    </a:cubicBezTo>
                    <a:cubicBezTo>
                      <a:pt x="13" y="1667"/>
                      <a:pt x="1" y="1869"/>
                      <a:pt x="1" y="2072"/>
                    </a:cubicBezTo>
                    <a:cubicBezTo>
                      <a:pt x="549" y="2250"/>
                      <a:pt x="1061" y="2536"/>
                      <a:pt x="1501" y="2905"/>
                    </a:cubicBezTo>
                    <a:cubicBezTo>
                      <a:pt x="1708" y="3076"/>
                      <a:pt x="1927" y="3235"/>
                      <a:pt x="2098" y="3235"/>
                    </a:cubicBezTo>
                    <a:cubicBezTo>
                      <a:pt x="2213" y="3235"/>
                      <a:pt x="2306" y="3163"/>
                      <a:pt x="2358" y="2977"/>
                    </a:cubicBezTo>
                    <a:cubicBezTo>
                      <a:pt x="2418" y="2727"/>
                      <a:pt x="2299" y="1834"/>
                      <a:pt x="3037" y="512"/>
                    </a:cubicBezTo>
                    <a:cubicBezTo>
                      <a:pt x="2954" y="405"/>
                      <a:pt x="2858" y="298"/>
                      <a:pt x="2787" y="179"/>
                    </a:cubicBezTo>
                    <a:cubicBezTo>
                      <a:pt x="2739" y="119"/>
                      <a:pt x="2704" y="60"/>
                      <a:pt x="2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723444" y="882179"/>
                <a:ext cx="839637" cy="1290355"/>
              </a:xfrm>
              <a:custGeom>
                <a:avLst/>
                <a:gdLst/>
                <a:ahLst/>
                <a:cxnLst/>
                <a:rect l="l" t="t" r="r" b="b"/>
                <a:pathLst>
                  <a:path w="17241" h="26496" extrusionOk="0">
                    <a:moveTo>
                      <a:pt x="1894" y="278"/>
                    </a:moveTo>
                    <a:cubicBezTo>
                      <a:pt x="1906" y="278"/>
                      <a:pt x="1941" y="302"/>
                      <a:pt x="2013" y="433"/>
                    </a:cubicBezTo>
                    <a:cubicBezTo>
                      <a:pt x="2275" y="957"/>
                      <a:pt x="2465" y="1397"/>
                      <a:pt x="2632" y="1778"/>
                    </a:cubicBezTo>
                    <a:cubicBezTo>
                      <a:pt x="3203" y="3064"/>
                      <a:pt x="3489" y="3707"/>
                      <a:pt x="5120" y="4886"/>
                    </a:cubicBezTo>
                    <a:cubicBezTo>
                      <a:pt x="5596" y="5231"/>
                      <a:pt x="6108" y="5552"/>
                      <a:pt x="6608" y="5862"/>
                    </a:cubicBezTo>
                    <a:cubicBezTo>
                      <a:pt x="7216" y="6219"/>
                      <a:pt x="7811" y="6612"/>
                      <a:pt x="8383" y="7041"/>
                    </a:cubicBezTo>
                    <a:cubicBezTo>
                      <a:pt x="10347" y="8493"/>
                      <a:pt x="11323" y="10946"/>
                      <a:pt x="10895" y="13351"/>
                    </a:cubicBezTo>
                    <a:cubicBezTo>
                      <a:pt x="10871" y="13470"/>
                      <a:pt x="10847" y="13577"/>
                      <a:pt x="10823" y="13684"/>
                    </a:cubicBezTo>
                    <a:cubicBezTo>
                      <a:pt x="10680" y="14351"/>
                      <a:pt x="10549" y="14970"/>
                      <a:pt x="11073" y="15625"/>
                    </a:cubicBezTo>
                    <a:cubicBezTo>
                      <a:pt x="11347" y="15958"/>
                      <a:pt x="11669" y="16244"/>
                      <a:pt x="12038" y="16482"/>
                    </a:cubicBezTo>
                    <a:cubicBezTo>
                      <a:pt x="12562" y="16851"/>
                      <a:pt x="13085" y="17232"/>
                      <a:pt x="13538" y="18030"/>
                    </a:cubicBezTo>
                    <a:cubicBezTo>
                      <a:pt x="14288" y="19364"/>
                      <a:pt x="14324" y="20757"/>
                      <a:pt x="13633" y="21959"/>
                    </a:cubicBezTo>
                    <a:cubicBezTo>
                      <a:pt x="13169" y="22769"/>
                      <a:pt x="12443" y="23388"/>
                      <a:pt x="11585" y="23745"/>
                    </a:cubicBezTo>
                    <a:cubicBezTo>
                      <a:pt x="11216" y="23400"/>
                      <a:pt x="10883" y="23031"/>
                      <a:pt x="10585" y="22638"/>
                    </a:cubicBezTo>
                    <a:cubicBezTo>
                      <a:pt x="8764" y="20268"/>
                      <a:pt x="8692" y="18494"/>
                      <a:pt x="8621" y="16768"/>
                    </a:cubicBezTo>
                    <a:cubicBezTo>
                      <a:pt x="8549" y="14982"/>
                      <a:pt x="8490" y="13291"/>
                      <a:pt x="6525" y="11160"/>
                    </a:cubicBezTo>
                    <a:cubicBezTo>
                      <a:pt x="4370" y="8815"/>
                      <a:pt x="2406" y="6445"/>
                      <a:pt x="2144" y="3147"/>
                    </a:cubicBezTo>
                    <a:cubicBezTo>
                      <a:pt x="2144" y="3052"/>
                      <a:pt x="2078" y="3007"/>
                      <a:pt x="2010" y="3007"/>
                    </a:cubicBezTo>
                    <a:cubicBezTo>
                      <a:pt x="1935" y="3007"/>
                      <a:pt x="1857" y="3064"/>
                      <a:pt x="1870" y="3171"/>
                    </a:cubicBezTo>
                    <a:cubicBezTo>
                      <a:pt x="2144" y="6553"/>
                      <a:pt x="4132" y="8969"/>
                      <a:pt x="6311" y="11351"/>
                    </a:cubicBezTo>
                    <a:cubicBezTo>
                      <a:pt x="8216" y="13411"/>
                      <a:pt x="8275" y="15042"/>
                      <a:pt x="8347" y="16780"/>
                    </a:cubicBezTo>
                    <a:cubicBezTo>
                      <a:pt x="8418" y="18542"/>
                      <a:pt x="8490" y="20364"/>
                      <a:pt x="10359" y="22805"/>
                    </a:cubicBezTo>
                    <a:cubicBezTo>
                      <a:pt x="10645" y="23174"/>
                      <a:pt x="10966" y="23531"/>
                      <a:pt x="11300" y="23852"/>
                    </a:cubicBezTo>
                    <a:cubicBezTo>
                      <a:pt x="10823" y="24019"/>
                      <a:pt x="10335" y="24102"/>
                      <a:pt x="9835" y="24114"/>
                    </a:cubicBezTo>
                    <a:lnTo>
                      <a:pt x="9823" y="24114"/>
                    </a:lnTo>
                    <a:cubicBezTo>
                      <a:pt x="9775" y="24116"/>
                      <a:pt x="9726" y="24116"/>
                      <a:pt x="9678" y="24116"/>
                    </a:cubicBezTo>
                    <a:cubicBezTo>
                      <a:pt x="8537" y="24116"/>
                      <a:pt x="7417" y="23713"/>
                      <a:pt x="6549" y="22959"/>
                    </a:cubicBezTo>
                    <a:cubicBezTo>
                      <a:pt x="5227" y="21816"/>
                      <a:pt x="4965" y="20399"/>
                      <a:pt x="5001" y="18637"/>
                    </a:cubicBezTo>
                    <a:cubicBezTo>
                      <a:pt x="5001" y="18221"/>
                      <a:pt x="5013" y="17840"/>
                      <a:pt x="5013" y="17506"/>
                    </a:cubicBezTo>
                    <a:cubicBezTo>
                      <a:pt x="5073" y="14815"/>
                      <a:pt x="5073" y="14256"/>
                      <a:pt x="3108" y="11375"/>
                    </a:cubicBezTo>
                    <a:lnTo>
                      <a:pt x="3096" y="11351"/>
                    </a:lnTo>
                    <a:cubicBezTo>
                      <a:pt x="2989" y="11196"/>
                      <a:pt x="2894" y="11041"/>
                      <a:pt x="2787" y="10886"/>
                    </a:cubicBezTo>
                    <a:cubicBezTo>
                      <a:pt x="1120" y="8374"/>
                      <a:pt x="286" y="6005"/>
                      <a:pt x="1227" y="1957"/>
                    </a:cubicBezTo>
                    <a:cubicBezTo>
                      <a:pt x="1513" y="766"/>
                      <a:pt x="1786" y="290"/>
                      <a:pt x="1894" y="278"/>
                    </a:cubicBezTo>
                    <a:close/>
                    <a:moveTo>
                      <a:pt x="1903" y="1"/>
                    </a:moveTo>
                    <a:cubicBezTo>
                      <a:pt x="1888" y="1"/>
                      <a:pt x="1873" y="2"/>
                      <a:pt x="1858" y="4"/>
                    </a:cubicBezTo>
                    <a:cubicBezTo>
                      <a:pt x="1739" y="16"/>
                      <a:pt x="1382" y="52"/>
                      <a:pt x="965" y="1885"/>
                    </a:cubicBezTo>
                    <a:cubicBezTo>
                      <a:pt x="1" y="6029"/>
                      <a:pt x="905" y="8541"/>
                      <a:pt x="2560" y="11041"/>
                    </a:cubicBezTo>
                    <a:lnTo>
                      <a:pt x="2870" y="11506"/>
                    </a:lnTo>
                    <a:lnTo>
                      <a:pt x="2894" y="11529"/>
                    </a:lnTo>
                    <a:cubicBezTo>
                      <a:pt x="4811" y="14339"/>
                      <a:pt x="4799" y="14827"/>
                      <a:pt x="4751" y="17506"/>
                    </a:cubicBezTo>
                    <a:cubicBezTo>
                      <a:pt x="4739" y="17840"/>
                      <a:pt x="4727" y="18221"/>
                      <a:pt x="4727" y="18625"/>
                    </a:cubicBezTo>
                    <a:cubicBezTo>
                      <a:pt x="4703" y="20233"/>
                      <a:pt x="4882" y="21888"/>
                      <a:pt x="6382" y="23174"/>
                    </a:cubicBezTo>
                    <a:cubicBezTo>
                      <a:pt x="7299" y="23971"/>
                      <a:pt x="8478" y="24400"/>
                      <a:pt x="9704" y="24400"/>
                    </a:cubicBezTo>
                    <a:lnTo>
                      <a:pt x="9847" y="24400"/>
                    </a:lnTo>
                    <a:cubicBezTo>
                      <a:pt x="10418" y="24388"/>
                      <a:pt x="10990" y="24269"/>
                      <a:pt x="11526" y="24067"/>
                    </a:cubicBezTo>
                    <a:cubicBezTo>
                      <a:pt x="13050" y="25472"/>
                      <a:pt x="14990" y="26329"/>
                      <a:pt x="17050" y="26495"/>
                    </a:cubicBezTo>
                    <a:lnTo>
                      <a:pt x="17062" y="26495"/>
                    </a:lnTo>
                    <a:cubicBezTo>
                      <a:pt x="17229" y="26484"/>
                      <a:pt x="17241" y="26245"/>
                      <a:pt x="17074" y="26222"/>
                    </a:cubicBezTo>
                    <a:lnTo>
                      <a:pt x="17062" y="26222"/>
                    </a:lnTo>
                    <a:cubicBezTo>
                      <a:pt x="15110" y="26043"/>
                      <a:pt x="13264" y="25245"/>
                      <a:pt x="11812" y="23936"/>
                    </a:cubicBezTo>
                    <a:cubicBezTo>
                      <a:pt x="12681" y="23555"/>
                      <a:pt x="13395" y="22912"/>
                      <a:pt x="13871" y="22090"/>
                    </a:cubicBezTo>
                    <a:cubicBezTo>
                      <a:pt x="14609" y="20792"/>
                      <a:pt x="14574" y="19304"/>
                      <a:pt x="13788" y="17887"/>
                    </a:cubicBezTo>
                    <a:cubicBezTo>
                      <a:pt x="13300" y="17042"/>
                      <a:pt x="12716" y="16613"/>
                      <a:pt x="12204" y="16244"/>
                    </a:cubicBezTo>
                    <a:cubicBezTo>
                      <a:pt x="11859" y="16030"/>
                      <a:pt x="11550" y="15756"/>
                      <a:pt x="11288" y="15446"/>
                    </a:cubicBezTo>
                    <a:cubicBezTo>
                      <a:pt x="10847" y="14899"/>
                      <a:pt x="10954" y="14387"/>
                      <a:pt x="11097" y="13732"/>
                    </a:cubicBezTo>
                    <a:cubicBezTo>
                      <a:pt x="11121" y="13625"/>
                      <a:pt x="11145" y="13518"/>
                      <a:pt x="11169" y="13399"/>
                    </a:cubicBezTo>
                    <a:cubicBezTo>
                      <a:pt x="11621" y="10886"/>
                      <a:pt x="10609" y="8327"/>
                      <a:pt x="8549" y="6803"/>
                    </a:cubicBezTo>
                    <a:cubicBezTo>
                      <a:pt x="7966" y="6374"/>
                      <a:pt x="7370" y="5981"/>
                      <a:pt x="6763" y="5612"/>
                    </a:cubicBezTo>
                    <a:cubicBezTo>
                      <a:pt x="6263" y="5302"/>
                      <a:pt x="5751" y="4993"/>
                      <a:pt x="5287" y="4648"/>
                    </a:cubicBezTo>
                    <a:cubicBezTo>
                      <a:pt x="3715" y="3516"/>
                      <a:pt x="3453" y="2933"/>
                      <a:pt x="2894" y="1659"/>
                    </a:cubicBezTo>
                    <a:cubicBezTo>
                      <a:pt x="2715" y="1278"/>
                      <a:pt x="2525" y="838"/>
                      <a:pt x="2251" y="302"/>
                    </a:cubicBezTo>
                    <a:cubicBezTo>
                      <a:pt x="2154" y="98"/>
                      <a:pt x="2038" y="1"/>
                      <a:pt x="1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4"/>
            <p:cNvGrpSpPr/>
            <p:nvPr/>
          </p:nvGrpSpPr>
          <p:grpSpPr>
            <a:xfrm rot="-5115137">
              <a:off x="8025143" y="4289533"/>
              <a:ext cx="974646" cy="1186449"/>
              <a:chOff x="6403441" y="423158"/>
              <a:chExt cx="795562" cy="968448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6403441" y="427785"/>
                <a:ext cx="788599" cy="862039"/>
              </a:xfrm>
              <a:custGeom>
                <a:avLst/>
                <a:gdLst/>
                <a:ahLst/>
                <a:cxnLst/>
                <a:rect l="l" t="t" r="r" b="b"/>
                <a:pathLst>
                  <a:path w="16193" h="17701" extrusionOk="0">
                    <a:moveTo>
                      <a:pt x="5656" y="10371"/>
                    </a:moveTo>
                    <a:cubicBezTo>
                      <a:pt x="5692" y="10371"/>
                      <a:pt x="5715" y="10371"/>
                      <a:pt x="5739" y="10383"/>
                    </a:cubicBezTo>
                    <a:cubicBezTo>
                      <a:pt x="5763" y="10395"/>
                      <a:pt x="5775" y="10419"/>
                      <a:pt x="5787" y="10430"/>
                    </a:cubicBezTo>
                    <a:lnTo>
                      <a:pt x="5799" y="10454"/>
                    </a:lnTo>
                    <a:cubicBezTo>
                      <a:pt x="5954" y="10657"/>
                      <a:pt x="6168" y="10800"/>
                      <a:pt x="6418" y="10859"/>
                    </a:cubicBezTo>
                    <a:cubicBezTo>
                      <a:pt x="6477" y="10871"/>
                      <a:pt x="6549" y="10895"/>
                      <a:pt x="6597" y="10942"/>
                    </a:cubicBezTo>
                    <a:cubicBezTo>
                      <a:pt x="6608" y="10954"/>
                      <a:pt x="6608" y="10966"/>
                      <a:pt x="6620" y="10978"/>
                    </a:cubicBezTo>
                    <a:cubicBezTo>
                      <a:pt x="6620" y="10990"/>
                      <a:pt x="6608" y="11002"/>
                      <a:pt x="6585" y="11014"/>
                    </a:cubicBezTo>
                    <a:cubicBezTo>
                      <a:pt x="6539" y="11025"/>
                      <a:pt x="6492" y="11031"/>
                      <a:pt x="6445" y="11031"/>
                    </a:cubicBezTo>
                    <a:cubicBezTo>
                      <a:pt x="6345" y="11031"/>
                      <a:pt x="6245" y="11007"/>
                      <a:pt x="6156" y="10966"/>
                    </a:cubicBezTo>
                    <a:cubicBezTo>
                      <a:pt x="5894" y="10883"/>
                      <a:pt x="5715" y="10657"/>
                      <a:pt x="5656" y="10395"/>
                    </a:cubicBezTo>
                    <a:cubicBezTo>
                      <a:pt x="5656" y="10395"/>
                      <a:pt x="5656" y="10383"/>
                      <a:pt x="5656" y="10371"/>
                    </a:cubicBezTo>
                    <a:close/>
                    <a:moveTo>
                      <a:pt x="9823" y="10514"/>
                    </a:moveTo>
                    <a:cubicBezTo>
                      <a:pt x="9954" y="10514"/>
                      <a:pt x="10085" y="10550"/>
                      <a:pt x="10204" y="10597"/>
                    </a:cubicBezTo>
                    <a:cubicBezTo>
                      <a:pt x="10299" y="10633"/>
                      <a:pt x="10395" y="10692"/>
                      <a:pt x="10478" y="10764"/>
                    </a:cubicBezTo>
                    <a:cubicBezTo>
                      <a:pt x="10538" y="10811"/>
                      <a:pt x="10561" y="10883"/>
                      <a:pt x="10549" y="10966"/>
                    </a:cubicBezTo>
                    <a:cubicBezTo>
                      <a:pt x="10549" y="11061"/>
                      <a:pt x="10490" y="11157"/>
                      <a:pt x="10407" y="11216"/>
                    </a:cubicBezTo>
                    <a:cubicBezTo>
                      <a:pt x="10338" y="11267"/>
                      <a:pt x="10248" y="11289"/>
                      <a:pt x="10151" y="11289"/>
                    </a:cubicBezTo>
                    <a:cubicBezTo>
                      <a:pt x="9998" y="11289"/>
                      <a:pt x="9828" y="11233"/>
                      <a:pt x="9704" y="11145"/>
                    </a:cubicBezTo>
                    <a:cubicBezTo>
                      <a:pt x="9633" y="11085"/>
                      <a:pt x="9442" y="10931"/>
                      <a:pt x="9502" y="10716"/>
                    </a:cubicBezTo>
                    <a:cubicBezTo>
                      <a:pt x="9525" y="10621"/>
                      <a:pt x="9609" y="10550"/>
                      <a:pt x="9692" y="10538"/>
                    </a:cubicBezTo>
                    <a:cubicBezTo>
                      <a:pt x="9740" y="10526"/>
                      <a:pt x="9787" y="10514"/>
                      <a:pt x="9823" y="10514"/>
                    </a:cubicBezTo>
                    <a:close/>
                    <a:moveTo>
                      <a:pt x="9550" y="14546"/>
                    </a:moveTo>
                    <a:cubicBezTo>
                      <a:pt x="9814" y="14546"/>
                      <a:pt x="10077" y="14591"/>
                      <a:pt x="10240" y="14705"/>
                    </a:cubicBezTo>
                    <a:cubicBezTo>
                      <a:pt x="10347" y="14764"/>
                      <a:pt x="10407" y="14907"/>
                      <a:pt x="10383" y="15038"/>
                    </a:cubicBezTo>
                    <a:cubicBezTo>
                      <a:pt x="10347" y="15169"/>
                      <a:pt x="10264" y="15288"/>
                      <a:pt x="10133" y="15348"/>
                    </a:cubicBezTo>
                    <a:cubicBezTo>
                      <a:pt x="9917" y="15440"/>
                      <a:pt x="9686" y="15488"/>
                      <a:pt x="9454" y="15488"/>
                    </a:cubicBezTo>
                    <a:cubicBezTo>
                      <a:pt x="9237" y="15488"/>
                      <a:pt x="9018" y="15446"/>
                      <a:pt x="8811" y="15360"/>
                    </a:cubicBezTo>
                    <a:cubicBezTo>
                      <a:pt x="8668" y="15312"/>
                      <a:pt x="8573" y="15169"/>
                      <a:pt x="8549" y="15026"/>
                    </a:cubicBezTo>
                    <a:cubicBezTo>
                      <a:pt x="8561" y="14871"/>
                      <a:pt x="8644" y="14752"/>
                      <a:pt x="8775" y="14693"/>
                    </a:cubicBezTo>
                    <a:cubicBezTo>
                      <a:pt x="8924" y="14609"/>
                      <a:pt x="9238" y="14546"/>
                      <a:pt x="9550" y="14546"/>
                    </a:cubicBezTo>
                    <a:close/>
                    <a:moveTo>
                      <a:pt x="13062" y="1"/>
                    </a:moveTo>
                    <a:cubicBezTo>
                      <a:pt x="12681" y="48"/>
                      <a:pt x="12300" y="798"/>
                      <a:pt x="10954" y="929"/>
                    </a:cubicBezTo>
                    <a:cubicBezTo>
                      <a:pt x="9787" y="1048"/>
                      <a:pt x="8382" y="1382"/>
                      <a:pt x="8013" y="2656"/>
                    </a:cubicBezTo>
                    <a:cubicBezTo>
                      <a:pt x="7573" y="4168"/>
                      <a:pt x="8978" y="5394"/>
                      <a:pt x="9133" y="6835"/>
                    </a:cubicBezTo>
                    <a:cubicBezTo>
                      <a:pt x="9176" y="7239"/>
                      <a:pt x="9016" y="7416"/>
                      <a:pt x="8777" y="7416"/>
                    </a:cubicBezTo>
                    <a:cubicBezTo>
                      <a:pt x="8487" y="7416"/>
                      <a:pt x="8081" y="7158"/>
                      <a:pt x="7775" y="6728"/>
                    </a:cubicBezTo>
                    <a:cubicBezTo>
                      <a:pt x="7347" y="6156"/>
                      <a:pt x="7037" y="5501"/>
                      <a:pt x="6858" y="4811"/>
                    </a:cubicBezTo>
                    <a:cubicBezTo>
                      <a:pt x="6632" y="3846"/>
                      <a:pt x="6501" y="2870"/>
                      <a:pt x="6668" y="1870"/>
                    </a:cubicBezTo>
                    <a:cubicBezTo>
                      <a:pt x="6704" y="1727"/>
                      <a:pt x="6644" y="1572"/>
                      <a:pt x="6513" y="1501"/>
                    </a:cubicBezTo>
                    <a:cubicBezTo>
                      <a:pt x="6489" y="1492"/>
                      <a:pt x="6466" y="1488"/>
                      <a:pt x="6443" y="1488"/>
                    </a:cubicBezTo>
                    <a:cubicBezTo>
                      <a:pt x="6316" y="1488"/>
                      <a:pt x="6203" y="1611"/>
                      <a:pt x="6132" y="1691"/>
                    </a:cubicBezTo>
                    <a:cubicBezTo>
                      <a:pt x="4489" y="3430"/>
                      <a:pt x="3179" y="4251"/>
                      <a:pt x="5454" y="7073"/>
                    </a:cubicBezTo>
                    <a:cubicBezTo>
                      <a:pt x="5727" y="7418"/>
                      <a:pt x="6001" y="7763"/>
                      <a:pt x="6263" y="8121"/>
                    </a:cubicBezTo>
                    <a:cubicBezTo>
                      <a:pt x="6454" y="8394"/>
                      <a:pt x="7323" y="9335"/>
                      <a:pt x="6989" y="9680"/>
                    </a:cubicBezTo>
                    <a:cubicBezTo>
                      <a:pt x="6940" y="9731"/>
                      <a:pt x="6885" y="9754"/>
                      <a:pt x="6825" y="9754"/>
                    </a:cubicBezTo>
                    <a:cubicBezTo>
                      <a:pt x="6377" y="9754"/>
                      <a:pt x="5680" y="8493"/>
                      <a:pt x="5501" y="8252"/>
                    </a:cubicBezTo>
                    <a:cubicBezTo>
                      <a:pt x="5204" y="7823"/>
                      <a:pt x="4906" y="7394"/>
                      <a:pt x="4632" y="6942"/>
                    </a:cubicBezTo>
                    <a:cubicBezTo>
                      <a:pt x="4310" y="6431"/>
                      <a:pt x="3935" y="5867"/>
                      <a:pt x="3484" y="5867"/>
                    </a:cubicBezTo>
                    <a:cubicBezTo>
                      <a:pt x="3368" y="5867"/>
                      <a:pt x="3247" y="5904"/>
                      <a:pt x="3120" y="5989"/>
                    </a:cubicBezTo>
                    <a:cubicBezTo>
                      <a:pt x="1394" y="7132"/>
                      <a:pt x="2072" y="9014"/>
                      <a:pt x="3668" y="10216"/>
                    </a:cubicBezTo>
                    <a:cubicBezTo>
                      <a:pt x="4180" y="10597"/>
                      <a:pt x="4787" y="10883"/>
                      <a:pt x="5239" y="11359"/>
                    </a:cubicBezTo>
                    <a:cubicBezTo>
                      <a:pt x="5358" y="11490"/>
                      <a:pt x="5715" y="11883"/>
                      <a:pt x="5573" y="12085"/>
                    </a:cubicBezTo>
                    <a:cubicBezTo>
                      <a:pt x="5528" y="12152"/>
                      <a:pt x="5463" y="12181"/>
                      <a:pt x="5382" y="12181"/>
                    </a:cubicBezTo>
                    <a:cubicBezTo>
                      <a:pt x="4764" y="12181"/>
                      <a:pt x="3223" y="10469"/>
                      <a:pt x="3013" y="10216"/>
                    </a:cubicBezTo>
                    <a:cubicBezTo>
                      <a:pt x="2741" y="9901"/>
                      <a:pt x="2232" y="8962"/>
                      <a:pt x="1711" y="8962"/>
                    </a:cubicBezTo>
                    <a:cubicBezTo>
                      <a:pt x="1661" y="8962"/>
                      <a:pt x="1610" y="8971"/>
                      <a:pt x="1560" y="8990"/>
                    </a:cubicBezTo>
                    <a:cubicBezTo>
                      <a:pt x="108" y="9526"/>
                      <a:pt x="0" y="13645"/>
                      <a:pt x="2322" y="15133"/>
                    </a:cubicBezTo>
                    <a:cubicBezTo>
                      <a:pt x="2891" y="15498"/>
                      <a:pt x="3457" y="15641"/>
                      <a:pt x="4022" y="15641"/>
                    </a:cubicBezTo>
                    <a:cubicBezTo>
                      <a:pt x="4840" y="15641"/>
                      <a:pt x="5659" y="15343"/>
                      <a:pt x="6489" y="14991"/>
                    </a:cubicBezTo>
                    <a:cubicBezTo>
                      <a:pt x="6656" y="15633"/>
                      <a:pt x="6728" y="16134"/>
                      <a:pt x="7311" y="16836"/>
                    </a:cubicBezTo>
                    <a:cubicBezTo>
                      <a:pt x="7826" y="17445"/>
                      <a:pt x="8515" y="17700"/>
                      <a:pt x="9253" y="17700"/>
                    </a:cubicBezTo>
                    <a:cubicBezTo>
                      <a:pt x="10493" y="17700"/>
                      <a:pt x="11876" y="16980"/>
                      <a:pt x="12824" y="16003"/>
                    </a:cubicBezTo>
                    <a:cubicBezTo>
                      <a:pt x="13169" y="15645"/>
                      <a:pt x="15514" y="13193"/>
                      <a:pt x="14776" y="12621"/>
                    </a:cubicBezTo>
                    <a:cubicBezTo>
                      <a:pt x="14692" y="12554"/>
                      <a:pt x="14607" y="12526"/>
                      <a:pt x="14514" y="12526"/>
                    </a:cubicBezTo>
                    <a:cubicBezTo>
                      <a:pt x="14012" y="12526"/>
                      <a:pt x="13296" y="13356"/>
                      <a:pt x="11478" y="13467"/>
                    </a:cubicBezTo>
                    <a:cubicBezTo>
                      <a:pt x="11369" y="13472"/>
                      <a:pt x="11233" y="13478"/>
                      <a:pt x="11085" y="13478"/>
                    </a:cubicBezTo>
                    <a:cubicBezTo>
                      <a:pt x="10601" y="13478"/>
                      <a:pt x="9988" y="13412"/>
                      <a:pt x="9787" y="13038"/>
                    </a:cubicBezTo>
                    <a:cubicBezTo>
                      <a:pt x="9490" y="12490"/>
                      <a:pt x="10573" y="12574"/>
                      <a:pt x="10895" y="12550"/>
                    </a:cubicBezTo>
                    <a:cubicBezTo>
                      <a:pt x="13181" y="12347"/>
                      <a:pt x="15026" y="12657"/>
                      <a:pt x="15693" y="10454"/>
                    </a:cubicBezTo>
                    <a:cubicBezTo>
                      <a:pt x="15800" y="10097"/>
                      <a:pt x="16169" y="8704"/>
                      <a:pt x="15514" y="8645"/>
                    </a:cubicBezTo>
                    <a:cubicBezTo>
                      <a:pt x="15508" y="8644"/>
                      <a:pt x="15502" y="8644"/>
                      <a:pt x="15495" y="8644"/>
                    </a:cubicBezTo>
                    <a:cubicBezTo>
                      <a:pt x="14961" y="8644"/>
                      <a:pt x="12739" y="10313"/>
                      <a:pt x="11374" y="10313"/>
                    </a:cubicBezTo>
                    <a:cubicBezTo>
                      <a:pt x="11203" y="10313"/>
                      <a:pt x="11046" y="10287"/>
                      <a:pt x="10907" y="10228"/>
                    </a:cubicBezTo>
                    <a:cubicBezTo>
                      <a:pt x="10728" y="10157"/>
                      <a:pt x="10609" y="9990"/>
                      <a:pt x="10597" y="9799"/>
                    </a:cubicBezTo>
                    <a:cubicBezTo>
                      <a:pt x="10585" y="8811"/>
                      <a:pt x="13716" y="9454"/>
                      <a:pt x="15312" y="7954"/>
                    </a:cubicBezTo>
                    <a:cubicBezTo>
                      <a:pt x="16193" y="7121"/>
                      <a:pt x="15610" y="5477"/>
                      <a:pt x="15026" y="4632"/>
                    </a:cubicBezTo>
                    <a:cubicBezTo>
                      <a:pt x="14943" y="4510"/>
                      <a:pt x="14858" y="4457"/>
                      <a:pt x="14767" y="4457"/>
                    </a:cubicBezTo>
                    <a:cubicBezTo>
                      <a:pt x="14240" y="4457"/>
                      <a:pt x="13517" y="6264"/>
                      <a:pt x="11657" y="6751"/>
                    </a:cubicBezTo>
                    <a:cubicBezTo>
                      <a:pt x="11609" y="6764"/>
                      <a:pt x="11560" y="6771"/>
                      <a:pt x="11514" y="6771"/>
                    </a:cubicBezTo>
                    <a:cubicBezTo>
                      <a:pt x="11344" y="6771"/>
                      <a:pt x="11204" y="6679"/>
                      <a:pt x="11204" y="6454"/>
                    </a:cubicBezTo>
                    <a:cubicBezTo>
                      <a:pt x="11204" y="5882"/>
                      <a:pt x="12954" y="4942"/>
                      <a:pt x="13586" y="4287"/>
                    </a:cubicBezTo>
                    <a:cubicBezTo>
                      <a:pt x="14705" y="3084"/>
                      <a:pt x="13121" y="1906"/>
                      <a:pt x="13264" y="453"/>
                    </a:cubicBezTo>
                    <a:cubicBezTo>
                      <a:pt x="13300" y="274"/>
                      <a:pt x="13216" y="84"/>
                      <a:pt x="13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6928348" y="720699"/>
                <a:ext cx="202202" cy="104315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142" extrusionOk="0">
                    <a:moveTo>
                      <a:pt x="3826" y="1"/>
                    </a:moveTo>
                    <a:cubicBezTo>
                      <a:pt x="3789" y="1"/>
                      <a:pt x="3753" y="23"/>
                      <a:pt x="3735" y="58"/>
                    </a:cubicBezTo>
                    <a:cubicBezTo>
                      <a:pt x="3592" y="367"/>
                      <a:pt x="3366" y="641"/>
                      <a:pt x="3092" y="832"/>
                    </a:cubicBezTo>
                    <a:cubicBezTo>
                      <a:pt x="2175" y="1510"/>
                      <a:pt x="806" y="1748"/>
                      <a:pt x="128" y="1939"/>
                    </a:cubicBezTo>
                    <a:cubicBezTo>
                      <a:pt x="1" y="1974"/>
                      <a:pt x="30" y="2142"/>
                      <a:pt x="151" y="2142"/>
                    </a:cubicBezTo>
                    <a:cubicBezTo>
                      <a:pt x="155" y="2142"/>
                      <a:pt x="159" y="2142"/>
                      <a:pt x="163" y="2141"/>
                    </a:cubicBezTo>
                    <a:cubicBezTo>
                      <a:pt x="3354" y="2082"/>
                      <a:pt x="4152" y="129"/>
                      <a:pt x="3866" y="10"/>
                    </a:cubicBezTo>
                    <a:cubicBezTo>
                      <a:pt x="3853" y="4"/>
                      <a:pt x="3840" y="1"/>
                      <a:pt x="3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6967598" y="901609"/>
                <a:ext cx="182235" cy="85468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1755" extrusionOk="0">
                    <a:moveTo>
                      <a:pt x="3447" y="0"/>
                    </a:moveTo>
                    <a:cubicBezTo>
                      <a:pt x="3419" y="0"/>
                      <a:pt x="3390" y="13"/>
                      <a:pt x="3370" y="34"/>
                    </a:cubicBezTo>
                    <a:lnTo>
                      <a:pt x="3358" y="46"/>
                    </a:lnTo>
                    <a:cubicBezTo>
                      <a:pt x="2453" y="1141"/>
                      <a:pt x="774" y="1379"/>
                      <a:pt x="96" y="1546"/>
                    </a:cubicBezTo>
                    <a:cubicBezTo>
                      <a:pt x="48" y="1558"/>
                      <a:pt x="12" y="1593"/>
                      <a:pt x="12" y="1641"/>
                    </a:cubicBezTo>
                    <a:cubicBezTo>
                      <a:pt x="0" y="1701"/>
                      <a:pt x="48" y="1748"/>
                      <a:pt x="107" y="1748"/>
                    </a:cubicBezTo>
                    <a:cubicBezTo>
                      <a:pt x="192" y="1752"/>
                      <a:pt x="275" y="1754"/>
                      <a:pt x="357" y="1754"/>
                    </a:cubicBezTo>
                    <a:cubicBezTo>
                      <a:pt x="2619" y="1754"/>
                      <a:pt x="3742" y="217"/>
                      <a:pt x="3501" y="22"/>
                    </a:cubicBezTo>
                    <a:cubicBezTo>
                      <a:pt x="3486" y="7"/>
                      <a:pt x="3467" y="0"/>
                      <a:pt x="3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6940912" y="1080523"/>
                <a:ext cx="148486" cy="122627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518" extrusionOk="0">
                    <a:moveTo>
                      <a:pt x="2937" y="0"/>
                    </a:moveTo>
                    <a:cubicBezTo>
                      <a:pt x="2912" y="0"/>
                      <a:pt x="2888" y="9"/>
                      <a:pt x="2870" y="27"/>
                    </a:cubicBezTo>
                    <a:cubicBezTo>
                      <a:pt x="2037" y="825"/>
                      <a:pt x="1144" y="1801"/>
                      <a:pt x="72" y="2313"/>
                    </a:cubicBezTo>
                    <a:cubicBezTo>
                      <a:pt x="36" y="2337"/>
                      <a:pt x="1" y="2384"/>
                      <a:pt x="12" y="2432"/>
                    </a:cubicBezTo>
                    <a:cubicBezTo>
                      <a:pt x="23" y="2474"/>
                      <a:pt x="72" y="2517"/>
                      <a:pt x="116" y="2517"/>
                    </a:cubicBezTo>
                    <a:cubicBezTo>
                      <a:pt x="121" y="2517"/>
                      <a:pt x="127" y="2516"/>
                      <a:pt x="132" y="2515"/>
                    </a:cubicBezTo>
                    <a:cubicBezTo>
                      <a:pt x="1275" y="2325"/>
                      <a:pt x="2489" y="1086"/>
                      <a:pt x="3025" y="146"/>
                    </a:cubicBezTo>
                    <a:cubicBezTo>
                      <a:pt x="3049" y="98"/>
                      <a:pt x="3037" y="51"/>
                      <a:pt x="3013" y="27"/>
                    </a:cubicBezTo>
                    <a:cubicBezTo>
                      <a:pt x="2989" y="9"/>
                      <a:pt x="2962" y="0"/>
                      <a:pt x="29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6981574" y="536233"/>
                <a:ext cx="74511" cy="11030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265" extrusionOk="0">
                    <a:moveTo>
                      <a:pt x="955" y="0"/>
                    </a:moveTo>
                    <a:cubicBezTo>
                      <a:pt x="954" y="0"/>
                      <a:pt x="953" y="0"/>
                      <a:pt x="952" y="0"/>
                    </a:cubicBezTo>
                    <a:cubicBezTo>
                      <a:pt x="892" y="0"/>
                      <a:pt x="856" y="48"/>
                      <a:pt x="856" y="95"/>
                    </a:cubicBezTo>
                    <a:lnTo>
                      <a:pt x="856" y="107"/>
                    </a:lnTo>
                    <a:cubicBezTo>
                      <a:pt x="904" y="1203"/>
                      <a:pt x="320" y="1726"/>
                      <a:pt x="70" y="2084"/>
                    </a:cubicBezTo>
                    <a:cubicBezTo>
                      <a:pt x="1" y="2153"/>
                      <a:pt x="64" y="2264"/>
                      <a:pt x="142" y="2264"/>
                    </a:cubicBezTo>
                    <a:cubicBezTo>
                      <a:pt x="158" y="2264"/>
                      <a:pt x="174" y="2260"/>
                      <a:pt x="190" y="2250"/>
                    </a:cubicBezTo>
                    <a:cubicBezTo>
                      <a:pt x="1530" y="1527"/>
                      <a:pt x="1228" y="0"/>
                      <a:pt x="9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6810501" y="515001"/>
                <a:ext cx="139769" cy="9662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984" extrusionOk="0">
                    <a:moveTo>
                      <a:pt x="2030" y="0"/>
                    </a:moveTo>
                    <a:cubicBezTo>
                      <a:pt x="882" y="0"/>
                      <a:pt x="1" y="702"/>
                      <a:pt x="643" y="1936"/>
                    </a:cubicBezTo>
                    <a:cubicBezTo>
                      <a:pt x="659" y="1970"/>
                      <a:pt x="691" y="1984"/>
                      <a:pt x="723" y="1984"/>
                    </a:cubicBezTo>
                    <a:cubicBezTo>
                      <a:pt x="784" y="1984"/>
                      <a:pt x="849" y="1934"/>
                      <a:pt x="833" y="1865"/>
                    </a:cubicBezTo>
                    <a:cubicBezTo>
                      <a:pt x="774" y="1615"/>
                      <a:pt x="750" y="1353"/>
                      <a:pt x="785" y="1103"/>
                    </a:cubicBezTo>
                    <a:cubicBezTo>
                      <a:pt x="940" y="412"/>
                      <a:pt x="2750" y="281"/>
                      <a:pt x="2750" y="281"/>
                    </a:cubicBezTo>
                    <a:cubicBezTo>
                      <a:pt x="2857" y="281"/>
                      <a:pt x="2869" y="115"/>
                      <a:pt x="2762" y="91"/>
                    </a:cubicBezTo>
                    <a:cubicBezTo>
                      <a:pt x="2514" y="30"/>
                      <a:pt x="2266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6417369" y="423158"/>
                <a:ext cx="781635" cy="968448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886" extrusionOk="0">
                    <a:moveTo>
                      <a:pt x="12740" y="227"/>
                    </a:moveTo>
                    <a:cubicBezTo>
                      <a:pt x="12847" y="298"/>
                      <a:pt x="12895" y="429"/>
                      <a:pt x="12859" y="548"/>
                    </a:cubicBezTo>
                    <a:cubicBezTo>
                      <a:pt x="12799" y="1155"/>
                      <a:pt x="13026" y="1715"/>
                      <a:pt x="13252" y="2239"/>
                    </a:cubicBezTo>
                    <a:cubicBezTo>
                      <a:pt x="13561" y="3001"/>
                      <a:pt x="13835" y="3656"/>
                      <a:pt x="13204" y="4322"/>
                    </a:cubicBezTo>
                    <a:cubicBezTo>
                      <a:pt x="12895" y="4608"/>
                      <a:pt x="12561" y="4882"/>
                      <a:pt x="12204" y="5132"/>
                    </a:cubicBezTo>
                    <a:cubicBezTo>
                      <a:pt x="11478" y="5656"/>
                      <a:pt x="10799" y="6144"/>
                      <a:pt x="10799" y="6561"/>
                    </a:cubicBezTo>
                    <a:cubicBezTo>
                      <a:pt x="10799" y="6692"/>
                      <a:pt x="10847" y="6823"/>
                      <a:pt x="10954" y="6906"/>
                    </a:cubicBezTo>
                    <a:cubicBezTo>
                      <a:pt x="11040" y="6961"/>
                      <a:pt x="11141" y="6990"/>
                      <a:pt x="11241" y="6990"/>
                    </a:cubicBezTo>
                    <a:cubicBezTo>
                      <a:pt x="11294" y="6990"/>
                      <a:pt x="11345" y="6982"/>
                      <a:pt x="11395" y="6966"/>
                    </a:cubicBezTo>
                    <a:cubicBezTo>
                      <a:pt x="12585" y="6656"/>
                      <a:pt x="13300" y="5834"/>
                      <a:pt x="13823" y="5239"/>
                    </a:cubicBezTo>
                    <a:cubicBezTo>
                      <a:pt x="14091" y="4936"/>
                      <a:pt x="14325" y="4667"/>
                      <a:pt x="14480" y="4667"/>
                    </a:cubicBezTo>
                    <a:cubicBezTo>
                      <a:pt x="14484" y="4667"/>
                      <a:pt x="14487" y="4667"/>
                      <a:pt x="14490" y="4668"/>
                    </a:cubicBezTo>
                    <a:cubicBezTo>
                      <a:pt x="14502" y="4668"/>
                      <a:pt x="14573" y="4668"/>
                      <a:pt x="14657" y="4799"/>
                    </a:cubicBezTo>
                    <a:cubicBezTo>
                      <a:pt x="15657" y="6239"/>
                      <a:pt x="15431" y="7525"/>
                      <a:pt x="14954" y="7966"/>
                    </a:cubicBezTo>
                    <a:cubicBezTo>
                      <a:pt x="14133" y="8740"/>
                      <a:pt x="12883" y="8930"/>
                      <a:pt x="11883" y="9085"/>
                    </a:cubicBezTo>
                    <a:cubicBezTo>
                      <a:pt x="10942" y="9228"/>
                      <a:pt x="10192" y="9347"/>
                      <a:pt x="10192" y="9906"/>
                    </a:cubicBezTo>
                    <a:cubicBezTo>
                      <a:pt x="10216" y="10144"/>
                      <a:pt x="10359" y="10347"/>
                      <a:pt x="10573" y="10430"/>
                    </a:cubicBezTo>
                    <a:cubicBezTo>
                      <a:pt x="10725" y="10495"/>
                      <a:pt x="10895" y="10523"/>
                      <a:pt x="11079" y="10523"/>
                    </a:cubicBezTo>
                    <a:cubicBezTo>
                      <a:pt x="11950" y="10523"/>
                      <a:pt x="13122" y="9886"/>
                      <a:pt x="14026" y="9394"/>
                    </a:cubicBezTo>
                    <a:cubicBezTo>
                      <a:pt x="14539" y="9126"/>
                      <a:pt x="15029" y="8858"/>
                      <a:pt x="15205" y="8858"/>
                    </a:cubicBezTo>
                    <a:cubicBezTo>
                      <a:pt x="15209" y="8858"/>
                      <a:pt x="15213" y="8858"/>
                      <a:pt x="15216" y="8859"/>
                    </a:cubicBezTo>
                    <a:cubicBezTo>
                      <a:pt x="15288" y="8859"/>
                      <a:pt x="15359" y="8906"/>
                      <a:pt x="15395" y="8966"/>
                    </a:cubicBezTo>
                    <a:cubicBezTo>
                      <a:pt x="15586" y="9240"/>
                      <a:pt x="15455" y="9978"/>
                      <a:pt x="15300" y="10525"/>
                    </a:cubicBezTo>
                    <a:cubicBezTo>
                      <a:pt x="14752" y="12311"/>
                      <a:pt x="13442" y="12383"/>
                      <a:pt x="11621" y="12478"/>
                    </a:cubicBezTo>
                    <a:cubicBezTo>
                      <a:pt x="11287" y="12502"/>
                      <a:pt x="10942" y="12514"/>
                      <a:pt x="10585" y="12550"/>
                    </a:cubicBezTo>
                    <a:lnTo>
                      <a:pt x="10394" y="12550"/>
                    </a:lnTo>
                    <a:cubicBezTo>
                      <a:pt x="10025" y="12550"/>
                      <a:pt x="9525" y="12561"/>
                      <a:pt x="9370" y="12811"/>
                    </a:cubicBezTo>
                    <a:cubicBezTo>
                      <a:pt x="9311" y="12942"/>
                      <a:pt x="9323" y="13085"/>
                      <a:pt x="9406" y="13192"/>
                    </a:cubicBezTo>
                    <a:cubicBezTo>
                      <a:pt x="9627" y="13605"/>
                      <a:pt x="10241" y="13693"/>
                      <a:pt x="10801" y="13693"/>
                    </a:cubicBezTo>
                    <a:cubicBezTo>
                      <a:pt x="10937" y="13693"/>
                      <a:pt x="11069" y="13688"/>
                      <a:pt x="11192" y="13681"/>
                    </a:cubicBezTo>
                    <a:cubicBezTo>
                      <a:pt x="12037" y="13633"/>
                      <a:pt x="12871" y="13383"/>
                      <a:pt x="13621" y="12978"/>
                    </a:cubicBezTo>
                    <a:cubicBezTo>
                      <a:pt x="13897" y="12828"/>
                      <a:pt x="14080" y="12741"/>
                      <a:pt x="14223" y="12741"/>
                    </a:cubicBezTo>
                    <a:cubicBezTo>
                      <a:pt x="14296" y="12741"/>
                      <a:pt x="14359" y="12763"/>
                      <a:pt x="14419" y="12811"/>
                    </a:cubicBezTo>
                    <a:cubicBezTo>
                      <a:pt x="14478" y="12859"/>
                      <a:pt x="14514" y="12931"/>
                      <a:pt x="14514" y="13014"/>
                    </a:cubicBezTo>
                    <a:cubicBezTo>
                      <a:pt x="14562" y="13621"/>
                      <a:pt x="13478" y="14966"/>
                      <a:pt x="12454" y="16026"/>
                    </a:cubicBezTo>
                    <a:cubicBezTo>
                      <a:pt x="11465" y="17050"/>
                      <a:pt x="10110" y="17695"/>
                      <a:pt x="8978" y="17695"/>
                    </a:cubicBezTo>
                    <a:cubicBezTo>
                      <a:pt x="8938" y="17695"/>
                      <a:pt x="8898" y="17695"/>
                      <a:pt x="8858" y="17693"/>
                    </a:cubicBezTo>
                    <a:cubicBezTo>
                      <a:pt x="8180" y="17681"/>
                      <a:pt x="7537" y="17383"/>
                      <a:pt x="7108" y="16860"/>
                    </a:cubicBezTo>
                    <a:cubicBezTo>
                      <a:pt x="6608" y="16264"/>
                      <a:pt x="6489" y="15824"/>
                      <a:pt x="6346" y="15252"/>
                    </a:cubicBezTo>
                    <a:cubicBezTo>
                      <a:pt x="6334" y="15193"/>
                      <a:pt x="6322" y="15133"/>
                      <a:pt x="6299" y="15062"/>
                    </a:cubicBezTo>
                    <a:cubicBezTo>
                      <a:pt x="6299" y="15050"/>
                      <a:pt x="6287" y="15038"/>
                      <a:pt x="6287" y="15026"/>
                    </a:cubicBezTo>
                    <a:cubicBezTo>
                      <a:pt x="7323" y="13252"/>
                      <a:pt x="8216" y="11395"/>
                      <a:pt x="8930" y="9466"/>
                    </a:cubicBezTo>
                    <a:cubicBezTo>
                      <a:pt x="9490" y="7966"/>
                      <a:pt x="10156" y="6477"/>
                      <a:pt x="10799" y="5037"/>
                    </a:cubicBezTo>
                    <a:cubicBezTo>
                      <a:pt x="11395" y="3715"/>
                      <a:pt x="12002" y="2346"/>
                      <a:pt x="12538" y="977"/>
                    </a:cubicBezTo>
                    <a:cubicBezTo>
                      <a:pt x="12561" y="917"/>
                      <a:pt x="12526" y="846"/>
                      <a:pt x="12466" y="822"/>
                    </a:cubicBezTo>
                    <a:cubicBezTo>
                      <a:pt x="12451" y="816"/>
                      <a:pt x="12435" y="813"/>
                      <a:pt x="12421" y="813"/>
                    </a:cubicBezTo>
                    <a:cubicBezTo>
                      <a:pt x="12378" y="813"/>
                      <a:pt x="12341" y="837"/>
                      <a:pt x="12323" y="881"/>
                    </a:cubicBezTo>
                    <a:cubicBezTo>
                      <a:pt x="11787" y="2251"/>
                      <a:pt x="11180" y="3620"/>
                      <a:pt x="10597" y="4941"/>
                    </a:cubicBezTo>
                    <a:cubicBezTo>
                      <a:pt x="9954" y="6382"/>
                      <a:pt x="9287" y="7882"/>
                      <a:pt x="8716" y="9382"/>
                    </a:cubicBezTo>
                    <a:cubicBezTo>
                      <a:pt x="7989" y="11347"/>
                      <a:pt x="7084" y="13252"/>
                      <a:pt x="6013" y="15062"/>
                    </a:cubicBezTo>
                    <a:cubicBezTo>
                      <a:pt x="5251" y="15371"/>
                      <a:pt x="4501" y="15633"/>
                      <a:pt x="3739" y="15633"/>
                    </a:cubicBezTo>
                    <a:cubicBezTo>
                      <a:pt x="3155" y="15633"/>
                      <a:pt x="2584" y="15467"/>
                      <a:pt x="2096" y="15145"/>
                    </a:cubicBezTo>
                    <a:cubicBezTo>
                      <a:pt x="691" y="14252"/>
                      <a:pt x="215" y="12347"/>
                      <a:pt x="369" y="10978"/>
                    </a:cubicBezTo>
                    <a:cubicBezTo>
                      <a:pt x="465" y="10049"/>
                      <a:pt x="810" y="9382"/>
                      <a:pt x="1310" y="9204"/>
                    </a:cubicBezTo>
                    <a:cubicBezTo>
                      <a:pt x="1345" y="9192"/>
                      <a:pt x="1380" y="9186"/>
                      <a:pt x="1416" y="9186"/>
                    </a:cubicBezTo>
                    <a:cubicBezTo>
                      <a:pt x="1761" y="9186"/>
                      <a:pt x="2148" y="9719"/>
                      <a:pt x="2417" y="10097"/>
                    </a:cubicBezTo>
                    <a:cubicBezTo>
                      <a:pt x="2501" y="10216"/>
                      <a:pt x="2572" y="10323"/>
                      <a:pt x="2643" y="10406"/>
                    </a:cubicBezTo>
                    <a:cubicBezTo>
                      <a:pt x="2655" y="10430"/>
                      <a:pt x="4353" y="12407"/>
                      <a:pt x="5094" y="12407"/>
                    </a:cubicBezTo>
                    <a:cubicBezTo>
                      <a:pt x="5103" y="12407"/>
                      <a:pt x="5111" y="12407"/>
                      <a:pt x="5120" y="12407"/>
                    </a:cubicBezTo>
                    <a:cubicBezTo>
                      <a:pt x="5227" y="12407"/>
                      <a:pt x="5322" y="12347"/>
                      <a:pt x="5382" y="12252"/>
                    </a:cubicBezTo>
                    <a:cubicBezTo>
                      <a:pt x="5513" y="12061"/>
                      <a:pt x="5394" y="11776"/>
                      <a:pt x="5025" y="11395"/>
                    </a:cubicBezTo>
                    <a:cubicBezTo>
                      <a:pt x="4727" y="11097"/>
                      <a:pt x="4382" y="10835"/>
                      <a:pt x="4025" y="10621"/>
                    </a:cubicBezTo>
                    <a:cubicBezTo>
                      <a:pt x="3834" y="10502"/>
                      <a:pt x="3632" y="10371"/>
                      <a:pt x="3453" y="10240"/>
                    </a:cubicBezTo>
                    <a:cubicBezTo>
                      <a:pt x="2477" y="9502"/>
                      <a:pt x="1905" y="8561"/>
                      <a:pt x="1941" y="7728"/>
                    </a:cubicBezTo>
                    <a:cubicBezTo>
                      <a:pt x="1953" y="7120"/>
                      <a:pt x="2274" y="6596"/>
                      <a:pt x="2893" y="6192"/>
                    </a:cubicBezTo>
                    <a:cubicBezTo>
                      <a:pt x="2973" y="6121"/>
                      <a:pt x="3079" y="6083"/>
                      <a:pt x="3187" y="6083"/>
                    </a:cubicBezTo>
                    <a:cubicBezTo>
                      <a:pt x="3224" y="6083"/>
                      <a:pt x="3262" y="6087"/>
                      <a:pt x="3298" y="6096"/>
                    </a:cubicBezTo>
                    <a:cubicBezTo>
                      <a:pt x="3644" y="6168"/>
                      <a:pt x="3977" y="6656"/>
                      <a:pt x="4251" y="7108"/>
                    </a:cubicBezTo>
                    <a:cubicBezTo>
                      <a:pt x="4537" y="7561"/>
                      <a:pt x="4858" y="8037"/>
                      <a:pt x="5132" y="8418"/>
                    </a:cubicBezTo>
                    <a:cubicBezTo>
                      <a:pt x="5156" y="8466"/>
                      <a:pt x="5203" y="8537"/>
                      <a:pt x="5251" y="8620"/>
                    </a:cubicBezTo>
                    <a:cubicBezTo>
                      <a:pt x="5656" y="9251"/>
                      <a:pt x="6108" y="9930"/>
                      <a:pt x="6501" y="9966"/>
                    </a:cubicBezTo>
                    <a:cubicBezTo>
                      <a:pt x="6514" y="9967"/>
                      <a:pt x="6528" y="9968"/>
                      <a:pt x="6541" y="9968"/>
                    </a:cubicBezTo>
                    <a:cubicBezTo>
                      <a:pt x="6634" y="9968"/>
                      <a:pt x="6724" y="9932"/>
                      <a:pt x="6787" y="9859"/>
                    </a:cubicBezTo>
                    <a:cubicBezTo>
                      <a:pt x="7120" y="9502"/>
                      <a:pt x="6549" y="8775"/>
                      <a:pt x="6203" y="8347"/>
                    </a:cubicBezTo>
                    <a:cubicBezTo>
                      <a:pt x="6144" y="8275"/>
                      <a:pt x="6096" y="8216"/>
                      <a:pt x="6061" y="8168"/>
                    </a:cubicBezTo>
                    <a:cubicBezTo>
                      <a:pt x="5846" y="7847"/>
                      <a:pt x="5596" y="7525"/>
                      <a:pt x="5251" y="7108"/>
                    </a:cubicBezTo>
                    <a:cubicBezTo>
                      <a:pt x="3239" y="4620"/>
                      <a:pt x="4084" y="3763"/>
                      <a:pt x="5477" y="2346"/>
                    </a:cubicBezTo>
                    <a:cubicBezTo>
                      <a:pt x="5620" y="2191"/>
                      <a:pt x="5775" y="2048"/>
                      <a:pt x="5918" y="1882"/>
                    </a:cubicBezTo>
                    <a:cubicBezTo>
                      <a:pt x="5971" y="1828"/>
                      <a:pt x="6081" y="1709"/>
                      <a:pt x="6154" y="1709"/>
                    </a:cubicBezTo>
                    <a:cubicBezTo>
                      <a:pt x="6163" y="1709"/>
                      <a:pt x="6172" y="1711"/>
                      <a:pt x="6180" y="1715"/>
                    </a:cubicBezTo>
                    <a:cubicBezTo>
                      <a:pt x="6251" y="1762"/>
                      <a:pt x="6287" y="1870"/>
                      <a:pt x="6263" y="1953"/>
                    </a:cubicBezTo>
                    <a:cubicBezTo>
                      <a:pt x="6084" y="3060"/>
                      <a:pt x="6275" y="4132"/>
                      <a:pt x="6453" y="4941"/>
                    </a:cubicBezTo>
                    <a:cubicBezTo>
                      <a:pt x="6632" y="5656"/>
                      <a:pt x="6953" y="6311"/>
                      <a:pt x="7394" y="6894"/>
                    </a:cubicBezTo>
                    <a:cubicBezTo>
                      <a:pt x="7715" y="7345"/>
                      <a:pt x="8145" y="7627"/>
                      <a:pt x="8479" y="7627"/>
                    </a:cubicBezTo>
                    <a:cubicBezTo>
                      <a:pt x="8542" y="7627"/>
                      <a:pt x="8601" y="7617"/>
                      <a:pt x="8656" y="7597"/>
                    </a:cubicBezTo>
                    <a:cubicBezTo>
                      <a:pt x="8787" y="7549"/>
                      <a:pt x="8989" y="7406"/>
                      <a:pt x="8942" y="6930"/>
                    </a:cubicBezTo>
                    <a:cubicBezTo>
                      <a:pt x="8882" y="6323"/>
                      <a:pt x="8608" y="5763"/>
                      <a:pt x="8335" y="5215"/>
                    </a:cubicBezTo>
                    <a:cubicBezTo>
                      <a:pt x="7942" y="4406"/>
                      <a:pt x="7573" y="3644"/>
                      <a:pt x="7823" y="2798"/>
                    </a:cubicBezTo>
                    <a:cubicBezTo>
                      <a:pt x="8096" y="1846"/>
                      <a:pt x="9025" y="1310"/>
                      <a:pt x="10668" y="1143"/>
                    </a:cubicBezTo>
                    <a:cubicBezTo>
                      <a:pt x="11299" y="1096"/>
                      <a:pt x="11906" y="846"/>
                      <a:pt x="12395" y="441"/>
                    </a:cubicBezTo>
                    <a:cubicBezTo>
                      <a:pt x="12502" y="346"/>
                      <a:pt x="12621" y="274"/>
                      <a:pt x="12740" y="227"/>
                    </a:cubicBezTo>
                    <a:close/>
                    <a:moveTo>
                      <a:pt x="12764" y="0"/>
                    </a:moveTo>
                    <a:cubicBezTo>
                      <a:pt x="12585" y="48"/>
                      <a:pt x="12418" y="131"/>
                      <a:pt x="12287" y="262"/>
                    </a:cubicBezTo>
                    <a:cubicBezTo>
                      <a:pt x="11823" y="643"/>
                      <a:pt x="11252" y="870"/>
                      <a:pt x="10656" y="917"/>
                    </a:cubicBezTo>
                    <a:cubicBezTo>
                      <a:pt x="8918" y="1084"/>
                      <a:pt x="7930" y="1679"/>
                      <a:pt x="7620" y="2715"/>
                    </a:cubicBezTo>
                    <a:cubicBezTo>
                      <a:pt x="7346" y="3656"/>
                      <a:pt x="7751" y="4489"/>
                      <a:pt x="8144" y="5299"/>
                    </a:cubicBezTo>
                    <a:cubicBezTo>
                      <a:pt x="8406" y="5823"/>
                      <a:pt x="8680" y="6382"/>
                      <a:pt x="8739" y="6942"/>
                    </a:cubicBezTo>
                    <a:cubicBezTo>
                      <a:pt x="8751" y="7085"/>
                      <a:pt x="8751" y="7323"/>
                      <a:pt x="8585" y="7394"/>
                    </a:cubicBezTo>
                    <a:cubicBezTo>
                      <a:pt x="8558" y="7403"/>
                      <a:pt x="8527" y="7408"/>
                      <a:pt x="8494" y="7408"/>
                    </a:cubicBezTo>
                    <a:cubicBezTo>
                      <a:pt x="8261" y="7408"/>
                      <a:pt x="7885" y="7190"/>
                      <a:pt x="7573" y="6763"/>
                    </a:cubicBezTo>
                    <a:cubicBezTo>
                      <a:pt x="7156" y="6204"/>
                      <a:pt x="6846" y="5572"/>
                      <a:pt x="6680" y="4894"/>
                    </a:cubicBezTo>
                    <a:cubicBezTo>
                      <a:pt x="6501" y="4096"/>
                      <a:pt x="6311" y="3048"/>
                      <a:pt x="6489" y="1989"/>
                    </a:cubicBezTo>
                    <a:cubicBezTo>
                      <a:pt x="6525" y="1798"/>
                      <a:pt x="6442" y="1596"/>
                      <a:pt x="6275" y="1501"/>
                    </a:cubicBezTo>
                    <a:cubicBezTo>
                      <a:pt x="6263" y="1489"/>
                      <a:pt x="6251" y="1489"/>
                      <a:pt x="6239" y="1489"/>
                    </a:cubicBezTo>
                    <a:cubicBezTo>
                      <a:pt x="6213" y="1481"/>
                      <a:pt x="6187" y="1477"/>
                      <a:pt x="6161" y="1477"/>
                    </a:cubicBezTo>
                    <a:cubicBezTo>
                      <a:pt x="5991" y="1477"/>
                      <a:pt x="5846" y="1632"/>
                      <a:pt x="5763" y="1715"/>
                    </a:cubicBezTo>
                    <a:cubicBezTo>
                      <a:pt x="5608" y="1882"/>
                      <a:pt x="5465" y="2036"/>
                      <a:pt x="5310" y="2179"/>
                    </a:cubicBezTo>
                    <a:cubicBezTo>
                      <a:pt x="3894" y="3644"/>
                      <a:pt x="2953" y="4608"/>
                      <a:pt x="5084" y="7239"/>
                    </a:cubicBezTo>
                    <a:cubicBezTo>
                      <a:pt x="5418" y="7656"/>
                      <a:pt x="5668" y="7989"/>
                      <a:pt x="5882" y="8287"/>
                    </a:cubicBezTo>
                    <a:cubicBezTo>
                      <a:pt x="5918" y="8335"/>
                      <a:pt x="5965" y="8394"/>
                      <a:pt x="6025" y="8478"/>
                    </a:cubicBezTo>
                    <a:cubicBezTo>
                      <a:pt x="6275" y="8775"/>
                      <a:pt x="6834" y="9478"/>
                      <a:pt x="6620" y="9692"/>
                    </a:cubicBezTo>
                    <a:cubicBezTo>
                      <a:pt x="6596" y="9728"/>
                      <a:pt x="6561" y="9740"/>
                      <a:pt x="6525" y="9740"/>
                    </a:cubicBezTo>
                    <a:cubicBezTo>
                      <a:pt x="6203" y="9704"/>
                      <a:pt x="5668" y="8847"/>
                      <a:pt x="5441" y="8489"/>
                    </a:cubicBezTo>
                    <a:cubicBezTo>
                      <a:pt x="5382" y="8406"/>
                      <a:pt x="5334" y="8323"/>
                      <a:pt x="5310" y="8287"/>
                    </a:cubicBezTo>
                    <a:cubicBezTo>
                      <a:pt x="5037" y="7906"/>
                      <a:pt x="4727" y="7454"/>
                      <a:pt x="4441" y="6989"/>
                    </a:cubicBezTo>
                    <a:cubicBezTo>
                      <a:pt x="4120" y="6477"/>
                      <a:pt x="3775" y="5965"/>
                      <a:pt x="3346" y="5870"/>
                    </a:cubicBezTo>
                    <a:cubicBezTo>
                      <a:pt x="3294" y="5858"/>
                      <a:pt x="3242" y="5852"/>
                      <a:pt x="3190" y="5852"/>
                    </a:cubicBezTo>
                    <a:cubicBezTo>
                      <a:pt x="3038" y="5852"/>
                      <a:pt x="2890" y="5903"/>
                      <a:pt x="2774" y="6001"/>
                    </a:cubicBezTo>
                    <a:cubicBezTo>
                      <a:pt x="2096" y="6442"/>
                      <a:pt x="1727" y="7037"/>
                      <a:pt x="1715" y="7716"/>
                    </a:cubicBezTo>
                    <a:cubicBezTo>
                      <a:pt x="1691" y="8620"/>
                      <a:pt x="2286" y="9621"/>
                      <a:pt x="3310" y="10394"/>
                    </a:cubicBezTo>
                    <a:cubicBezTo>
                      <a:pt x="3501" y="10537"/>
                      <a:pt x="3703" y="10668"/>
                      <a:pt x="3905" y="10787"/>
                    </a:cubicBezTo>
                    <a:cubicBezTo>
                      <a:pt x="4251" y="11002"/>
                      <a:pt x="4572" y="11240"/>
                      <a:pt x="4870" y="11526"/>
                    </a:cubicBezTo>
                    <a:cubicBezTo>
                      <a:pt x="5203" y="11883"/>
                      <a:pt x="5239" y="12061"/>
                      <a:pt x="5203" y="12121"/>
                    </a:cubicBezTo>
                    <a:cubicBezTo>
                      <a:pt x="5179" y="12157"/>
                      <a:pt x="5144" y="12169"/>
                      <a:pt x="5108" y="12169"/>
                    </a:cubicBezTo>
                    <a:cubicBezTo>
                      <a:pt x="5104" y="12169"/>
                      <a:pt x="5100" y="12169"/>
                      <a:pt x="5096" y="12169"/>
                    </a:cubicBezTo>
                    <a:cubicBezTo>
                      <a:pt x="4621" y="12169"/>
                      <a:pt x="3329" y="10853"/>
                      <a:pt x="2810" y="10240"/>
                    </a:cubicBezTo>
                    <a:cubicBezTo>
                      <a:pt x="2751" y="10180"/>
                      <a:pt x="2679" y="10073"/>
                      <a:pt x="2596" y="9942"/>
                    </a:cubicBezTo>
                    <a:cubicBezTo>
                      <a:pt x="2283" y="9515"/>
                      <a:pt x="1879" y="8941"/>
                      <a:pt x="1431" y="8941"/>
                    </a:cubicBezTo>
                    <a:cubicBezTo>
                      <a:pt x="1368" y="8941"/>
                      <a:pt x="1304" y="8953"/>
                      <a:pt x="1238" y="8978"/>
                    </a:cubicBezTo>
                    <a:cubicBezTo>
                      <a:pt x="667" y="9192"/>
                      <a:pt x="262" y="9918"/>
                      <a:pt x="155" y="10930"/>
                    </a:cubicBezTo>
                    <a:cubicBezTo>
                      <a:pt x="0" y="12371"/>
                      <a:pt x="500" y="14371"/>
                      <a:pt x="1977" y="15312"/>
                    </a:cubicBezTo>
                    <a:cubicBezTo>
                      <a:pt x="2566" y="15690"/>
                      <a:pt x="3156" y="15836"/>
                      <a:pt x="3739" y="15836"/>
                    </a:cubicBezTo>
                    <a:cubicBezTo>
                      <a:pt x="4441" y="15836"/>
                      <a:pt x="5135" y="15626"/>
                      <a:pt x="5810" y="15359"/>
                    </a:cubicBezTo>
                    <a:lnTo>
                      <a:pt x="5810" y="15359"/>
                    </a:lnTo>
                    <a:cubicBezTo>
                      <a:pt x="4798" y="16979"/>
                      <a:pt x="3560" y="18443"/>
                      <a:pt x="2120" y="19705"/>
                    </a:cubicBezTo>
                    <a:cubicBezTo>
                      <a:pt x="2084" y="19741"/>
                      <a:pt x="2072" y="19800"/>
                      <a:pt x="2108" y="19848"/>
                    </a:cubicBezTo>
                    <a:cubicBezTo>
                      <a:pt x="2127" y="19874"/>
                      <a:pt x="2156" y="19885"/>
                      <a:pt x="2187" y="19885"/>
                    </a:cubicBezTo>
                    <a:cubicBezTo>
                      <a:pt x="2213" y="19885"/>
                      <a:pt x="2240" y="19877"/>
                      <a:pt x="2262" y="19860"/>
                    </a:cubicBezTo>
                    <a:cubicBezTo>
                      <a:pt x="3775" y="18526"/>
                      <a:pt x="5084" y="16979"/>
                      <a:pt x="6132" y="15252"/>
                    </a:cubicBezTo>
                    <a:lnTo>
                      <a:pt x="6132" y="15288"/>
                    </a:lnTo>
                    <a:cubicBezTo>
                      <a:pt x="6287" y="15859"/>
                      <a:pt x="6394" y="16348"/>
                      <a:pt x="6942" y="16991"/>
                    </a:cubicBezTo>
                    <a:cubicBezTo>
                      <a:pt x="7406" y="17550"/>
                      <a:pt x="8108" y="17884"/>
                      <a:pt x="8847" y="17895"/>
                    </a:cubicBezTo>
                    <a:lnTo>
                      <a:pt x="8954" y="17895"/>
                    </a:lnTo>
                    <a:cubicBezTo>
                      <a:pt x="10156" y="17895"/>
                      <a:pt x="11573" y="17217"/>
                      <a:pt x="12609" y="16157"/>
                    </a:cubicBezTo>
                    <a:cubicBezTo>
                      <a:pt x="13121" y="15633"/>
                      <a:pt x="14788" y="13835"/>
                      <a:pt x="14740" y="12978"/>
                    </a:cubicBezTo>
                    <a:cubicBezTo>
                      <a:pt x="14728" y="12835"/>
                      <a:pt x="14669" y="12704"/>
                      <a:pt x="14550" y="12609"/>
                    </a:cubicBezTo>
                    <a:cubicBezTo>
                      <a:pt x="14447" y="12527"/>
                      <a:pt x="14343" y="12493"/>
                      <a:pt x="14233" y="12493"/>
                    </a:cubicBezTo>
                    <a:cubicBezTo>
                      <a:pt x="14024" y="12493"/>
                      <a:pt x="13795" y="12616"/>
                      <a:pt x="13514" y="12764"/>
                    </a:cubicBezTo>
                    <a:cubicBezTo>
                      <a:pt x="12799" y="13157"/>
                      <a:pt x="12002" y="13395"/>
                      <a:pt x="11180" y="13442"/>
                    </a:cubicBezTo>
                    <a:cubicBezTo>
                      <a:pt x="11053" y="13449"/>
                      <a:pt x="10934" y="13453"/>
                      <a:pt x="10821" y="13453"/>
                    </a:cubicBezTo>
                    <a:cubicBezTo>
                      <a:pt x="10143" y="13453"/>
                      <a:pt x="9729" y="13329"/>
                      <a:pt x="9597" y="13073"/>
                    </a:cubicBezTo>
                    <a:cubicBezTo>
                      <a:pt x="9549" y="13002"/>
                      <a:pt x="9549" y="12942"/>
                      <a:pt x="9561" y="12907"/>
                    </a:cubicBezTo>
                    <a:cubicBezTo>
                      <a:pt x="9656" y="12776"/>
                      <a:pt x="10156" y="12776"/>
                      <a:pt x="10406" y="12764"/>
                    </a:cubicBezTo>
                    <a:lnTo>
                      <a:pt x="10609" y="12764"/>
                    </a:lnTo>
                    <a:cubicBezTo>
                      <a:pt x="10966" y="12740"/>
                      <a:pt x="11311" y="12716"/>
                      <a:pt x="11645" y="12704"/>
                    </a:cubicBezTo>
                    <a:cubicBezTo>
                      <a:pt x="13478" y="12597"/>
                      <a:pt x="14919" y="12526"/>
                      <a:pt x="15514" y="10597"/>
                    </a:cubicBezTo>
                    <a:cubicBezTo>
                      <a:pt x="15597" y="10299"/>
                      <a:pt x="15883" y="9275"/>
                      <a:pt x="15586" y="8835"/>
                    </a:cubicBezTo>
                    <a:cubicBezTo>
                      <a:pt x="15514" y="8728"/>
                      <a:pt x="15383" y="8644"/>
                      <a:pt x="15240" y="8644"/>
                    </a:cubicBezTo>
                    <a:cubicBezTo>
                      <a:pt x="15229" y="8643"/>
                      <a:pt x="15218" y="8642"/>
                      <a:pt x="15206" y="8642"/>
                    </a:cubicBezTo>
                    <a:cubicBezTo>
                      <a:pt x="14984" y="8642"/>
                      <a:pt x="14586" y="8853"/>
                      <a:pt x="13931" y="9204"/>
                    </a:cubicBezTo>
                    <a:cubicBezTo>
                      <a:pt x="13053" y="9683"/>
                      <a:pt x="11900" y="10303"/>
                      <a:pt x="11093" y="10303"/>
                    </a:cubicBezTo>
                    <a:cubicBezTo>
                      <a:pt x="10937" y="10303"/>
                      <a:pt x="10794" y="10280"/>
                      <a:pt x="10668" y="10228"/>
                    </a:cubicBezTo>
                    <a:cubicBezTo>
                      <a:pt x="10537" y="10180"/>
                      <a:pt x="10442" y="10049"/>
                      <a:pt x="10430" y="9906"/>
                    </a:cubicBezTo>
                    <a:cubicBezTo>
                      <a:pt x="10430" y="9525"/>
                      <a:pt x="11085" y="9430"/>
                      <a:pt x="11918" y="9299"/>
                    </a:cubicBezTo>
                    <a:cubicBezTo>
                      <a:pt x="12954" y="9144"/>
                      <a:pt x="14240" y="8942"/>
                      <a:pt x="15109" y="8132"/>
                    </a:cubicBezTo>
                    <a:cubicBezTo>
                      <a:pt x="16050" y="7251"/>
                      <a:pt x="15443" y="5549"/>
                      <a:pt x="14847" y="4680"/>
                    </a:cubicBezTo>
                    <a:cubicBezTo>
                      <a:pt x="14776" y="4549"/>
                      <a:pt x="14645" y="4465"/>
                      <a:pt x="14514" y="4453"/>
                    </a:cubicBezTo>
                    <a:cubicBezTo>
                      <a:pt x="14508" y="4453"/>
                      <a:pt x="14503" y="4453"/>
                      <a:pt x="14497" y="4453"/>
                    </a:cubicBezTo>
                    <a:cubicBezTo>
                      <a:pt x="14241" y="4453"/>
                      <a:pt x="13995" y="4723"/>
                      <a:pt x="13669" y="5096"/>
                    </a:cubicBezTo>
                    <a:cubicBezTo>
                      <a:pt x="13157" y="5668"/>
                      <a:pt x="12478" y="6454"/>
                      <a:pt x="11347" y="6751"/>
                    </a:cubicBezTo>
                    <a:cubicBezTo>
                      <a:pt x="11317" y="6760"/>
                      <a:pt x="11286" y="6764"/>
                      <a:pt x="11255" y="6764"/>
                    </a:cubicBezTo>
                    <a:cubicBezTo>
                      <a:pt x="11199" y="6764"/>
                      <a:pt x="11143" y="6750"/>
                      <a:pt x="11097" y="6727"/>
                    </a:cubicBezTo>
                    <a:cubicBezTo>
                      <a:pt x="11049" y="6680"/>
                      <a:pt x="11025" y="6620"/>
                      <a:pt x="11037" y="6561"/>
                    </a:cubicBezTo>
                    <a:cubicBezTo>
                      <a:pt x="11037" y="6263"/>
                      <a:pt x="11752" y="5727"/>
                      <a:pt x="12335" y="5299"/>
                    </a:cubicBezTo>
                    <a:cubicBezTo>
                      <a:pt x="12704" y="5049"/>
                      <a:pt x="13061" y="4775"/>
                      <a:pt x="13383" y="4465"/>
                    </a:cubicBezTo>
                    <a:cubicBezTo>
                      <a:pt x="14109" y="3691"/>
                      <a:pt x="13776" y="2917"/>
                      <a:pt x="13466" y="2155"/>
                    </a:cubicBezTo>
                    <a:cubicBezTo>
                      <a:pt x="13264" y="1655"/>
                      <a:pt x="13038" y="1131"/>
                      <a:pt x="13097" y="572"/>
                    </a:cubicBezTo>
                    <a:cubicBezTo>
                      <a:pt x="13145" y="346"/>
                      <a:pt x="13038" y="119"/>
                      <a:pt x="12823" y="12"/>
                    </a:cubicBezTo>
                    <a:cubicBezTo>
                      <a:pt x="12811" y="0"/>
                      <a:pt x="12788" y="0"/>
                      <a:pt x="1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6852770" y="929269"/>
                <a:ext cx="75436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216" extrusionOk="0">
                    <a:moveTo>
                      <a:pt x="596" y="216"/>
                    </a:moveTo>
                    <a:cubicBezTo>
                      <a:pt x="727" y="216"/>
                      <a:pt x="846" y="252"/>
                      <a:pt x="965" y="299"/>
                    </a:cubicBezTo>
                    <a:cubicBezTo>
                      <a:pt x="1072" y="335"/>
                      <a:pt x="1168" y="394"/>
                      <a:pt x="1251" y="466"/>
                    </a:cubicBezTo>
                    <a:cubicBezTo>
                      <a:pt x="1299" y="513"/>
                      <a:pt x="1322" y="585"/>
                      <a:pt x="1322" y="668"/>
                    </a:cubicBezTo>
                    <a:cubicBezTo>
                      <a:pt x="1311" y="763"/>
                      <a:pt x="1251" y="859"/>
                      <a:pt x="1168" y="918"/>
                    </a:cubicBezTo>
                    <a:cubicBezTo>
                      <a:pt x="1099" y="969"/>
                      <a:pt x="1010" y="991"/>
                      <a:pt x="916" y="991"/>
                    </a:cubicBezTo>
                    <a:cubicBezTo>
                      <a:pt x="766" y="991"/>
                      <a:pt x="601" y="935"/>
                      <a:pt x="477" y="847"/>
                    </a:cubicBezTo>
                    <a:cubicBezTo>
                      <a:pt x="406" y="799"/>
                      <a:pt x="215" y="633"/>
                      <a:pt x="287" y="418"/>
                    </a:cubicBezTo>
                    <a:lnTo>
                      <a:pt x="275" y="418"/>
                    </a:lnTo>
                    <a:cubicBezTo>
                      <a:pt x="298" y="323"/>
                      <a:pt x="370" y="252"/>
                      <a:pt x="465" y="240"/>
                    </a:cubicBezTo>
                    <a:cubicBezTo>
                      <a:pt x="501" y="228"/>
                      <a:pt x="549" y="216"/>
                      <a:pt x="596" y="216"/>
                    </a:cubicBezTo>
                    <a:close/>
                    <a:moveTo>
                      <a:pt x="598" y="1"/>
                    </a:moveTo>
                    <a:cubicBezTo>
                      <a:pt x="532" y="1"/>
                      <a:pt x="467" y="8"/>
                      <a:pt x="406" y="25"/>
                    </a:cubicBezTo>
                    <a:cubicBezTo>
                      <a:pt x="239" y="61"/>
                      <a:pt x="108" y="192"/>
                      <a:pt x="60" y="359"/>
                    </a:cubicBezTo>
                    <a:cubicBezTo>
                      <a:pt x="1" y="621"/>
                      <a:pt x="120" y="894"/>
                      <a:pt x="346" y="1025"/>
                    </a:cubicBezTo>
                    <a:cubicBezTo>
                      <a:pt x="513" y="1144"/>
                      <a:pt x="715" y="1204"/>
                      <a:pt x="918" y="1216"/>
                    </a:cubicBezTo>
                    <a:cubicBezTo>
                      <a:pt x="1060" y="1216"/>
                      <a:pt x="1203" y="1168"/>
                      <a:pt x="1311" y="1097"/>
                    </a:cubicBezTo>
                    <a:cubicBezTo>
                      <a:pt x="1453" y="990"/>
                      <a:pt x="1537" y="847"/>
                      <a:pt x="1549" y="680"/>
                    </a:cubicBezTo>
                    <a:cubicBezTo>
                      <a:pt x="1549" y="668"/>
                      <a:pt x="1549" y="656"/>
                      <a:pt x="1549" y="644"/>
                    </a:cubicBezTo>
                    <a:cubicBezTo>
                      <a:pt x="1549" y="513"/>
                      <a:pt x="1489" y="394"/>
                      <a:pt x="1394" y="311"/>
                    </a:cubicBezTo>
                    <a:cubicBezTo>
                      <a:pt x="1247" y="164"/>
                      <a:pt x="906" y="1"/>
                      <a:pt x="59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6667818" y="922354"/>
                <a:ext cx="68472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096" extrusionOk="0">
                    <a:moveTo>
                      <a:pt x="227" y="215"/>
                    </a:moveTo>
                    <a:cubicBezTo>
                      <a:pt x="251" y="215"/>
                      <a:pt x="286" y="215"/>
                      <a:pt x="310" y="227"/>
                    </a:cubicBezTo>
                    <a:cubicBezTo>
                      <a:pt x="322" y="239"/>
                      <a:pt x="346" y="263"/>
                      <a:pt x="358" y="274"/>
                    </a:cubicBezTo>
                    <a:lnTo>
                      <a:pt x="370" y="298"/>
                    </a:lnTo>
                    <a:cubicBezTo>
                      <a:pt x="513" y="501"/>
                      <a:pt x="739" y="644"/>
                      <a:pt x="977" y="703"/>
                    </a:cubicBezTo>
                    <a:cubicBezTo>
                      <a:pt x="1048" y="715"/>
                      <a:pt x="1108" y="739"/>
                      <a:pt x="1168" y="786"/>
                    </a:cubicBezTo>
                    <a:cubicBezTo>
                      <a:pt x="1179" y="786"/>
                      <a:pt x="1179" y="798"/>
                      <a:pt x="1179" y="810"/>
                    </a:cubicBezTo>
                    <a:cubicBezTo>
                      <a:pt x="1179" y="834"/>
                      <a:pt x="1179" y="846"/>
                      <a:pt x="1156" y="858"/>
                    </a:cubicBezTo>
                    <a:cubicBezTo>
                      <a:pt x="1110" y="865"/>
                      <a:pt x="1064" y="869"/>
                      <a:pt x="1017" y="869"/>
                    </a:cubicBezTo>
                    <a:cubicBezTo>
                      <a:pt x="917" y="869"/>
                      <a:pt x="817" y="851"/>
                      <a:pt x="727" y="810"/>
                    </a:cubicBezTo>
                    <a:cubicBezTo>
                      <a:pt x="465" y="715"/>
                      <a:pt x="286" y="501"/>
                      <a:pt x="227" y="239"/>
                    </a:cubicBezTo>
                    <a:cubicBezTo>
                      <a:pt x="227" y="227"/>
                      <a:pt x="227" y="227"/>
                      <a:pt x="227" y="215"/>
                    </a:cubicBezTo>
                    <a:close/>
                    <a:moveTo>
                      <a:pt x="251" y="1"/>
                    </a:moveTo>
                    <a:cubicBezTo>
                      <a:pt x="203" y="1"/>
                      <a:pt x="167" y="1"/>
                      <a:pt x="120" y="13"/>
                    </a:cubicBezTo>
                    <a:cubicBezTo>
                      <a:pt x="25" y="48"/>
                      <a:pt x="1" y="203"/>
                      <a:pt x="13" y="274"/>
                    </a:cubicBezTo>
                    <a:cubicBezTo>
                      <a:pt x="72" y="608"/>
                      <a:pt x="310" y="894"/>
                      <a:pt x="632" y="1013"/>
                    </a:cubicBezTo>
                    <a:cubicBezTo>
                      <a:pt x="763" y="1072"/>
                      <a:pt x="894" y="1096"/>
                      <a:pt x="1037" y="1096"/>
                    </a:cubicBezTo>
                    <a:cubicBezTo>
                      <a:pt x="1108" y="1096"/>
                      <a:pt x="1191" y="1084"/>
                      <a:pt x="1263" y="1048"/>
                    </a:cubicBezTo>
                    <a:cubicBezTo>
                      <a:pt x="1334" y="1013"/>
                      <a:pt x="1394" y="941"/>
                      <a:pt x="1406" y="846"/>
                    </a:cubicBezTo>
                    <a:cubicBezTo>
                      <a:pt x="1406" y="763"/>
                      <a:pt x="1382" y="679"/>
                      <a:pt x="1310" y="620"/>
                    </a:cubicBezTo>
                    <a:cubicBezTo>
                      <a:pt x="1227" y="560"/>
                      <a:pt x="1144" y="513"/>
                      <a:pt x="1037" y="489"/>
                    </a:cubicBezTo>
                    <a:cubicBezTo>
                      <a:pt x="846" y="441"/>
                      <a:pt x="667" y="322"/>
                      <a:pt x="548" y="155"/>
                    </a:cubicBezTo>
                    <a:lnTo>
                      <a:pt x="537" y="143"/>
                    </a:lnTo>
                    <a:cubicBezTo>
                      <a:pt x="501" y="84"/>
                      <a:pt x="441" y="48"/>
                      <a:pt x="382" y="13"/>
                    </a:cubicBezTo>
                    <a:cubicBezTo>
                      <a:pt x="334" y="1"/>
                      <a:pt x="298" y="1"/>
                      <a:pt x="251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6809283" y="1125568"/>
                <a:ext cx="111961" cy="67109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378" extrusionOk="0">
                    <a:moveTo>
                      <a:pt x="1216" y="217"/>
                    </a:moveTo>
                    <a:cubicBezTo>
                      <a:pt x="1480" y="217"/>
                      <a:pt x="1743" y="262"/>
                      <a:pt x="1906" y="376"/>
                    </a:cubicBezTo>
                    <a:cubicBezTo>
                      <a:pt x="2013" y="435"/>
                      <a:pt x="2073" y="578"/>
                      <a:pt x="2049" y="709"/>
                    </a:cubicBezTo>
                    <a:cubicBezTo>
                      <a:pt x="2013" y="840"/>
                      <a:pt x="1930" y="959"/>
                      <a:pt x="1799" y="1019"/>
                    </a:cubicBezTo>
                    <a:cubicBezTo>
                      <a:pt x="1583" y="1111"/>
                      <a:pt x="1352" y="1159"/>
                      <a:pt x="1120" y="1159"/>
                    </a:cubicBezTo>
                    <a:cubicBezTo>
                      <a:pt x="903" y="1159"/>
                      <a:pt x="684" y="1117"/>
                      <a:pt x="477" y="1031"/>
                    </a:cubicBezTo>
                    <a:cubicBezTo>
                      <a:pt x="334" y="983"/>
                      <a:pt x="239" y="840"/>
                      <a:pt x="227" y="697"/>
                    </a:cubicBezTo>
                    <a:cubicBezTo>
                      <a:pt x="227" y="542"/>
                      <a:pt x="310" y="423"/>
                      <a:pt x="441" y="364"/>
                    </a:cubicBezTo>
                    <a:cubicBezTo>
                      <a:pt x="590" y="280"/>
                      <a:pt x="904" y="217"/>
                      <a:pt x="1216" y="217"/>
                    </a:cubicBezTo>
                    <a:close/>
                    <a:moveTo>
                      <a:pt x="1218" y="1"/>
                    </a:moveTo>
                    <a:cubicBezTo>
                      <a:pt x="863" y="1"/>
                      <a:pt x="514" y="77"/>
                      <a:pt x="346" y="173"/>
                    </a:cubicBezTo>
                    <a:cubicBezTo>
                      <a:pt x="132" y="269"/>
                      <a:pt x="1" y="471"/>
                      <a:pt x="1" y="697"/>
                    </a:cubicBezTo>
                    <a:cubicBezTo>
                      <a:pt x="1" y="804"/>
                      <a:pt x="37" y="912"/>
                      <a:pt x="108" y="1007"/>
                    </a:cubicBezTo>
                    <a:cubicBezTo>
                      <a:pt x="179" y="1102"/>
                      <a:pt x="275" y="1185"/>
                      <a:pt x="394" y="1233"/>
                    </a:cubicBezTo>
                    <a:cubicBezTo>
                      <a:pt x="601" y="1320"/>
                      <a:pt x="838" y="1377"/>
                      <a:pt x="1068" y="1377"/>
                    </a:cubicBezTo>
                    <a:cubicBezTo>
                      <a:pt x="1089" y="1377"/>
                      <a:pt x="1111" y="1377"/>
                      <a:pt x="1132" y="1376"/>
                    </a:cubicBezTo>
                    <a:cubicBezTo>
                      <a:pt x="1154" y="1377"/>
                      <a:pt x="1176" y="1377"/>
                      <a:pt x="1198" y="1377"/>
                    </a:cubicBezTo>
                    <a:cubicBezTo>
                      <a:pt x="1438" y="1377"/>
                      <a:pt x="1676" y="1318"/>
                      <a:pt x="1894" y="1209"/>
                    </a:cubicBezTo>
                    <a:cubicBezTo>
                      <a:pt x="2084" y="1126"/>
                      <a:pt x="2227" y="947"/>
                      <a:pt x="2263" y="745"/>
                    </a:cubicBezTo>
                    <a:cubicBezTo>
                      <a:pt x="2299" y="531"/>
                      <a:pt x="2204" y="316"/>
                      <a:pt x="2025" y="197"/>
                    </a:cubicBezTo>
                    <a:cubicBezTo>
                      <a:pt x="1823" y="55"/>
                      <a:pt x="1518" y="1"/>
                      <a:pt x="121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>
              <a:off x="7729615" y="304691"/>
              <a:ext cx="1044953" cy="634896"/>
              <a:chOff x="3838414" y="1351962"/>
              <a:chExt cx="901055" cy="547466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3838414" y="1464014"/>
                <a:ext cx="226163" cy="23371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99" extrusionOk="0">
                    <a:moveTo>
                      <a:pt x="2031" y="0"/>
                    </a:moveTo>
                    <a:cubicBezTo>
                      <a:pt x="1908" y="0"/>
                      <a:pt x="1784" y="93"/>
                      <a:pt x="1798" y="248"/>
                    </a:cubicBezTo>
                    <a:cubicBezTo>
                      <a:pt x="1798" y="677"/>
                      <a:pt x="2072" y="1463"/>
                      <a:pt x="1977" y="1534"/>
                    </a:cubicBezTo>
                    <a:cubicBezTo>
                      <a:pt x="1973" y="1536"/>
                      <a:pt x="1969" y="1537"/>
                      <a:pt x="1965" y="1537"/>
                    </a:cubicBezTo>
                    <a:cubicBezTo>
                      <a:pt x="1838" y="1537"/>
                      <a:pt x="1252" y="782"/>
                      <a:pt x="977" y="724"/>
                    </a:cubicBezTo>
                    <a:cubicBezTo>
                      <a:pt x="949" y="713"/>
                      <a:pt x="922" y="708"/>
                      <a:pt x="895" y="708"/>
                    </a:cubicBezTo>
                    <a:cubicBezTo>
                      <a:pt x="752" y="708"/>
                      <a:pt x="644" y="859"/>
                      <a:pt x="715" y="1010"/>
                    </a:cubicBezTo>
                    <a:cubicBezTo>
                      <a:pt x="810" y="1272"/>
                      <a:pt x="941" y="1343"/>
                      <a:pt x="1441" y="1867"/>
                    </a:cubicBezTo>
                    <a:cubicBezTo>
                      <a:pt x="1489" y="1903"/>
                      <a:pt x="1548" y="1951"/>
                      <a:pt x="1500" y="2022"/>
                    </a:cubicBezTo>
                    <a:cubicBezTo>
                      <a:pt x="1475" y="2065"/>
                      <a:pt x="1437" y="2071"/>
                      <a:pt x="1396" y="2071"/>
                    </a:cubicBezTo>
                    <a:cubicBezTo>
                      <a:pt x="1380" y="2071"/>
                      <a:pt x="1363" y="2070"/>
                      <a:pt x="1346" y="2070"/>
                    </a:cubicBezTo>
                    <a:cubicBezTo>
                      <a:pt x="1048" y="2058"/>
                      <a:pt x="369" y="2010"/>
                      <a:pt x="346" y="2010"/>
                    </a:cubicBezTo>
                    <a:cubicBezTo>
                      <a:pt x="48" y="2034"/>
                      <a:pt x="0" y="2498"/>
                      <a:pt x="322" y="2534"/>
                    </a:cubicBezTo>
                    <a:cubicBezTo>
                      <a:pt x="1465" y="2629"/>
                      <a:pt x="1798" y="2546"/>
                      <a:pt x="1453" y="2832"/>
                    </a:cubicBezTo>
                    <a:lnTo>
                      <a:pt x="1465" y="2844"/>
                    </a:lnTo>
                    <a:cubicBezTo>
                      <a:pt x="1155" y="3070"/>
                      <a:pt x="881" y="3248"/>
                      <a:pt x="738" y="3463"/>
                    </a:cubicBezTo>
                    <a:cubicBezTo>
                      <a:pt x="625" y="3638"/>
                      <a:pt x="761" y="3848"/>
                      <a:pt x="946" y="3848"/>
                    </a:cubicBezTo>
                    <a:cubicBezTo>
                      <a:pt x="975" y="3848"/>
                      <a:pt x="1005" y="3843"/>
                      <a:pt x="1036" y="3832"/>
                    </a:cubicBezTo>
                    <a:cubicBezTo>
                      <a:pt x="1360" y="3664"/>
                      <a:pt x="1758" y="3255"/>
                      <a:pt x="1874" y="3255"/>
                    </a:cubicBezTo>
                    <a:cubicBezTo>
                      <a:pt x="1882" y="3255"/>
                      <a:pt x="1888" y="3257"/>
                      <a:pt x="1893" y="3260"/>
                    </a:cubicBezTo>
                    <a:cubicBezTo>
                      <a:pt x="1977" y="3308"/>
                      <a:pt x="1905" y="3427"/>
                      <a:pt x="1893" y="3510"/>
                    </a:cubicBezTo>
                    <a:cubicBezTo>
                      <a:pt x="1810" y="3987"/>
                      <a:pt x="1715" y="4260"/>
                      <a:pt x="1715" y="4582"/>
                    </a:cubicBezTo>
                    <a:cubicBezTo>
                      <a:pt x="1715" y="4725"/>
                      <a:pt x="1844" y="4798"/>
                      <a:pt x="1970" y="4798"/>
                    </a:cubicBezTo>
                    <a:cubicBezTo>
                      <a:pt x="2064" y="4798"/>
                      <a:pt x="2155" y="4758"/>
                      <a:pt x="2191" y="4677"/>
                    </a:cubicBezTo>
                    <a:cubicBezTo>
                      <a:pt x="2274" y="4487"/>
                      <a:pt x="2298" y="4260"/>
                      <a:pt x="2501" y="3248"/>
                    </a:cubicBezTo>
                    <a:cubicBezTo>
                      <a:pt x="2522" y="3146"/>
                      <a:pt x="2559" y="3105"/>
                      <a:pt x="2608" y="3105"/>
                    </a:cubicBezTo>
                    <a:cubicBezTo>
                      <a:pt x="2718" y="3105"/>
                      <a:pt x="2893" y="3319"/>
                      <a:pt x="3108" y="3534"/>
                    </a:cubicBezTo>
                    <a:cubicBezTo>
                      <a:pt x="3234" y="3653"/>
                      <a:pt x="3408" y="3761"/>
                      <a:pt x="3552" y="3761"/>
                    </a:cubicBezTo>
                    <a:cubicBezTo>
                      <a:pt x="3625" y="3761"/>
                      <a:pt x="3691" y="3733"/>
                      <a:pt x="3739" y="3665"/>
                    </a:cubicBezTo>
                    <a:cubicBezTo>
                      <a:pt x="3858" y="3498"/>
                      <a:pt x="3727" y="3356"/>
                      <a:pt x="3572" y="3201"/>
                    </a:cubicBezTo>
                    <a:cubicBezTo>
                      <a:pt x="2810" y="2403"/>
                      <a:pt x="2762" y="2582"/>
                      <a:pt x="4096" y="2475"/>
                    </a:cubicBezTo>
                    <a:cubicBezTo>
                      <a:pt x="4346" y="2451"/>
                      <a:pt x="4644" y="2403"/>
                      <a:pt x="4608" y="2153"/>
                    </a:cubicBezTo>
                    <a:cubicBezTo>
                      <a:pt x="4584" y="1984"/>
                      <a:pt x="4440" y="1951"/>
                      <a:pt x="4173" y="1951"/>
                    </a:cubicBezTo>
                    <a:cubicBezTo>
                      <a:pt x="4045" y="1951"/>
                      <a:pt x="3888" y="1959"/>
                      <a:pt x="3703" y="1963"/>
                    </a:cubicBezTo>
                    <a:cubicBezTo>
                      <a:pt x="3642" y="1963"/>
                      <a:pt x="3581" y="1989"/>
                      <a:pt x="3512" y="1989"/>
                    </a:cubicBezTo>
                    <a:cubicBezTo>
                      <a:pt x="3500" y="1989"/>
                      <a:pt x="3489" y="1988"/>
                      <a:pt x="3477" y="1986"/>
                    </a:cubicBezTo>
                    <a:cubicBezTo>
                      <a:pt x="3366" y="1986"/>
                      <a:pt x="3255" y="2008"/>
                      <a:pt x="3147" y="2008"/>
                    </a:cubicBezTo>
                    <a:cubicBezTo>
                      <a:pt x="3093" y="2008"/>
                      <a:pt x="3040" y="2002"/>
                      <a:pt x="2989" y="1986"/>
                    </a:cubicBezTo>
                    <a:cubicBezTo>
                      <a:pt x="3001" y="1772"/>
                      <a:pt x="3191" y="1701"/>
                      <a:pt x="3286" y="1570"/>
                    </a:cubicBezTo>
                    <a:cubicBezTo>
                      <a:pt x="3441" y="1343"/>
                      <a:pt x="3667" y="1272"/>
                      <a:pt x="3667" y="974"/>
                    </a:cubicBezTo>
                    <a:cubicBezTo>
                      <a:pt x="3667" y="863"/>
                      <a:pt x="3584" y="783"/>
                      <a:pt x="3476" y="783"/>
                    </a:cubicBezTo>
                    <a:cubicBezTo>
                      <a:pt x="3468" y="783"/>
                      <a:pt x="3461" y="783"/>
                      <a:pt x="3453" y="784"/>
                    </a:cubicBezTo>
                    <a:cubicBezTo>
                      <a:pt x="3041" y="866"/>
                      <a:pt x="2784" y="1357"/>
                      <a:pt x="2633" y="1357"/>
                    </a:cubicBezTo>
                    <a:cubicBezTo>
                      <a:pt x="2588" y="1357"/>
                      <a:pt x="2552" y="1313"/>
                      <a:pt x="2524" y="1201"/>
                    </a:cubicBezTo>
                    <a:cubicBezTo>
                      <a:pt x="2370" y="546"/>
                      <a:pt x="2358" y="391"/>
                      <a:pt x="2239" y="141"/>
                    </a:cubicBezTo>
                    <a:cubicBezTo>
                      <a:pt x="2200" y="44"/>
                      <a:pt x="2116" y="0"/>
                      <a:pt x="20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4284286" y="1709254"/>
                <a:ext cx="180921" cy="190174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905" extrusionOk="0">
                    <a:moveTo>
                      <a:pt x="1535" y="0"/>
                    </a:moveTo>
                    <a:cubicBezTo>
                      <a:pt x="1517" y="0"/>
                      <a:pt x="1497" y="3"/>
                      <a:pt x="1477" y="10"/>
                    </a:cubicBezTo>
                    <a:cubicBezTo>
                      <a:pt x="1298" y="58"/>
                      <a:pt x="1346" y="284"/>
                      <a:pt x="1381" y="498"/>
                    </a:cubicBezTo>
                    <a:cubicBezTo>
                      <a:pt x="1497" y="1006"/>
                      <a:pt x="1585" y="1246"/>
                      <a:pt x="1514" y="1246"/>
                    </a:cubicBezTo>
                    <a:cubicBezTo>
                      <a:pt x="1454" y="1246"/>
                      <a:pt x="1278" y="1071"/>
                      <a:pt x="905" y="737"/>
                    </a:cubicBezTo>
                    <a:cubicBezTo>
                      <a:pt x="802" y="644"/>
                      <a:pt x="702" y="604"/>
                      <a:pt x="623" y="604"/>
                    </a:cubicBezTo>
                    <a:cubicBezTo>
                      <a:pt x="428" y="604"/>
                      <a:pt x="360" y="848"/>
                      <a:pt x="691" y="1153"/>
                    </a:cubicBezTo>
                    <a:cubicBezTo>
                      <a:pt x="1184" y="1612"/>
                      <a:pt x="1300" y="1699"/>
                      <a:pt x="961" y="1699"/>
                    </a:cubicBezTo>
                    <a:cubicBezTo>
                      <a:pt x="834" y="1699"/>
                      <a:pt x="642" y="1687"/>
                      <a:pt x="381" y="1677"/>
                    </a:cubicBezTo>
                    <a:cubicBezTo>
                      <a:pt x="357" y="1677"/>
                      <a:pt x="322" y="1674"/>
                      <a:pt x="281" y="1674"/>
                    </a:cubicBezTo>
                    <a:cubicBezTo>
                      <a:pt x="161" y="1674"/>
                      <a:pt x="0" y="1701"/>
                      <a:pt x="0" y="1915"/>
                    </a:cubicBezTo>
                    <a:cubicBezTo>
                      <a:pt x="0" y="2011"/>
                      <a:pt x="83" y="2106"/>
                      <a:pt x="191" y="2106"/>
                    </a:cubicBezTo>
                    <a:cubicBezTo>
                      <a:pt x="1119" y="2153"/>
                      <a:pt x="1393" y="2082"/>
                      <a:pt x="1119" y="2320"/>
                    </a:cubicBezTo>
                    <a:lnTo>
                      <a:pt x="1119" y="2332"/>
                    </a:lnTo>
                    <a:cubicBezTo>
                      <a:pt x="798" y="2570"/>
                      <a:pt x="357" y="2856"/>
                      <a:pt x="560" y="3082"/>
                    </a:cubicBezTo>
                    <a:cubicBezTo>
                      <a:pt x="607" y="3138"/>
                      <a:pt x="656" y="3160"/>
                      <a:pt x="707" y="3160"/>
                    </a:cubicBezTo>
                    <a:cubicBezTo>
                      <a:pt x="810" y="3160"/>
                      <a:pt x="921" y="3070"/>
                      <a:pt x="1048" y="2975"/>
                    </a:cubicBezTo>
                    <a:cubicBezTo>
                      <a:pt x="1149" y="2897"/>
                      <a:pt x="1396" y="2650"/>
                      <a:pt x="1465" y="2650"/>
                    </a:cubicBezTo>
                    <a:cubicBezTo>
                      <a:pt x="1470" y="2650"/>
                      <a:pt x="1474" y="2651"/>
                      <a:pt x="1477" y="2653"/>
                    </a:cubicBezTo>
                    <a:cubicBezTo>
                      <a:pt x="1536" y="2689"/>
                      <a:pt x="1500" y="2725"/>
                      <a:pt x="1393" y="3439"/>
                    </a:cubicBezTo>
                    <a:cubicBezTo>
                      <a:pt x="1357" y="3654"/>
                      <a:pt x="1322" y="3892"/>
                      <a:pt x="1536" y="3904"/>
                    </a:cubicBezTo>
                    <a:cubicBezTo>
                      <a:pt x="1548" y="3904"/>
                      <a:pt x="1560" y="3904"/>
                      <a:pt x="1571" y="3904"/>
                    </a:cubicBezTo>
                    <a:cubicBezTo>
                      <a:pt x="1818" y="3904"/>
                      <a:pt x="1783" y="3758"/>
                      <a:pt x="1988" y="2642"/>
                    </a:cubicBezTo>
                    <a:cubicBezTo>
                      <a:pt x="2004" y="2555"/>
                      <a:pt x="2032" y="2520"/>
                      <a:pt x="2072" y="2520"/>
                    </a:cubicBezTo>
                    <a:cubicBezTo>
                      <a:pt x="2159" y="2520"/>
                      <a:pt x="2301" y="2685"/>
                      <a:pt x="2489" y="2856"/>
                    </a:cubicBezTo>
                    <a:cubicBezTo>
                      <a:pt x="2580" y="2947"/>
                      <a:pt x="2720" y="3029"/>
                      <a:pt x="2838" y="3029"/>
                    </a:cubicBezTo>
                    <a:cubicBezTo>
                      <a:pt x="2903" y="3029"/>
                      <a:pt x="2962" y="3003"/>
                      <a:pt x="3001" y="2939"/>
                    </a:cubicBezTo>
                    <a:cubicBezTo>
                      <a:pt x="3096" y="2796"/>
                      <a:pt x="2977" y="2689"/>
                      <a:pt x="2858" y="2570"/>
                    </a:cubicBezTo>
                    <a:cubicBezTo>
                      <a:pt x="2215" y="1939"/>
                      <a:pt x="2179" y="2082"/>
                      <a:pt x="3262" y="1963"/>
                    </a:cubicBezTo>
                    <a:cubicBezTo>
                      <a:pt x="3465" y="1939"/>
                      <a:pt x="3715" y="1903"/>
                      <a:pt x="3667" y="1689"/>
                    </a:cubicBezTo>
                    <a:cubicBezTo>
                      <a:pt x="3646" y="1565"/>
                      <a:pt x="3505" y="1528"/>
                      <a:pt x="3321" y="1528"/>
                    </a:cubicBezTo>
                    <a:cubicBezTo>
                      <a:pt x="3063" y="1528"/>
                      <a:pt x="2718" y="1600"/>
                      <a:pt x="2494" y="1600"/>
                    </a:cubicBezTo>
                    <a:cubicBezTo>
                      <a:pt x="2435" y="1600"/>
                      <a:pt x="2384" y="1595"/>
                      <a:pt x="2346" y="1582"/>
                    </a:cubicBezTo>
                    <a:cubicBezTo>
                      <a:pt x="2346" y="1415"/>
                      <a:pt x="2500" y="1356"/>
                      <a:pt x="2584" y="1237"/>
                    </a:cubicBezTo>
                    <a:cubicBezTo>
                      <a:pt x="2703" y="1058"/>
                      <a:pt x="2893" y="987"/>
                      <a:pt x="2881" y="748"/>
                    </a:cubicBezTo>
                    <a:cubicBezTo>
                      <a:pt x="2876" y="647"/>
                      <a:pt x="2820" y="606"/>
                      <a:pt x="2743" y="606"/>
                    </a:cubicBezTo>
                    <a:cubicBezTo>
                      <a:pt x="2638" y="606"/>
                      <a:pt x="2496" y="681"/>
                      <a:pt x="2393" y="784"/>
                    </a:cubicBezTo>
                    <a:cubicBezTo>
                      <a:pt x="2199" y="978"/>
                      <a:pt x="2107" y="1091"/>
                      <a:pt x="2048" y="1091"/>
                    </a:cubicBezTo>
                    <a:cubicBezTo>
                      <a:pt x="1964" y="1091"/>
                      <a:pt x="1944" y="871"/>
                      <a:pt x="1798" y="344"/>
                    </a:cubicBezTo>
                    <a:cubicBezTo>
                      <a:pt x="1745" y="186"/>
                      <a:pt x="1674" y="0"/>
                      <a:pt x="1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4549831" y="1351962"/>
                <a:ext cx="189638" cy="18832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67" extrusionOk="0">
                    <a:moveTo>
                      <a:pt x="1905" y="1"/>
                    </a:moveTo>
                    <a:cubicBezTo>
                      <a:pt x="1771" y="1"/>
                      <a:pt x="1642" y="175"/>
                      <a:pt x="1667" y="561"/>
                    </a:cubicBezTo>
                    <a:cubicBezTo>
                      <a:pt x="1710" y="1112"/>
                      <a:pt x="1737" y="1352"/>
                      <a:pt x="1648" y="1352"/>
                    </a:cubicBezTo>
                    <a:cubicBezTo>
                      <a:pt x="1564" y="1352"/>
                      <a:pt x="1376" y="1139"/>
                      <a:pt x="1000" y="775"/>
                    </a:cubicBezTo>
                    <a:cubicBezTo>
                      <a:pt x="953" y="716"/>
                      <a:pt x="905" y="668"/>
                      <a:pt x="846" y="620"/>
                    </a:cubicBezTo>
                    <a:cubicBezTo>
                      <a:pt x="800" y="586"/>
                      <a:pt x="750" y="572"/>
                      <a:pt x="702" y="572"/>
                    </a:cubicBezTo>
                    <a:cubicBezTo>
                      <a:pt x="515" y="572"/>
                      <a:pt x="353" y="797"/>
                      <a:pt x="524" y="977"/>
                    </a:cubicBezTo>
                    <a:cubicBezTo>
                      <a:pt x="1250" y="1739"/>
                      <a:pt x="1548" y="1882"/>
                      <a:pt x="1119" y="1882"/>
                    </a:cubicBezTo>
                    <a:cubicBezTo>
                      <a:pt x="908" y="1860"/>
                      <a:pt x="710" y="1839"/>
                      <a:pt x="536" y="1839"/>
                    </a:cubicBezTo>
                    <a:cubicBezTo>
                      <a:pt x="426" y="1839"/>
                      <a:pt x="326" y="1847"/>
                      <a:pt x="238" y="1870"/>
                    </a:cubicBezTo>
                    <a:cubicBezTo>
                      <a:pt x="12" y="1930"/>
                      <a:pt x="0" y="2251"/>
                      <a:pt x="226" y="2323"/>
                    </a:cubicBezTo>
                    <a:cubicBezTo>
                      <a:pt x="572" y="2406"/>
                      <a:pt x="1143" y="2347"/>
                      <a:pt x="1167" y="2442"/>
                    </a:cubicBezTo>
                    <a:cubicBezTo>
                      <a:pt x="1203" y="2525"/>
                      <a:pt x="1084" y="2573"/>
                      <a:pt x="1024" y="2621"/>
                    </a:cubicBezTo>
                    <a:cubicBezTo>
                      <a:pt x="667" y="2894"/>
                      <a:pt x="429" y="3037"/>
                      <a:pt x="238" y="3263"/>
                    </a:cubicBezTo>
                    <a:cubicBezTo>
                      <a:pt x="114" y="3409"/>
                      <a:pt x="279" y="3636"/>
                      <a:pt x="442" y="3636"/>
                    </a:cubicBezTo>
                    <a:cubicBezTo>
                      <a:pt x="466" y="3636"/>
                      <a:pt x="489" y="3631"/>
                      <a:pt x="512" y="3621"/>
                    </a:cubicBezTo>
                    <a:cubicBezTo>
                      <a:pt x="703" y="3525"/>
                      <a:pt x="834" y="3394"/>
                      <a:pt x="1608" y="2811"/>
                    </a:cubicBezTo>
                    <a:cubicBezTo>
                      <a:pt x="1656" y="2774"/>
                      <a:pt x="1694" y="2757"/>
                      <a:pt x="1725" y="2757"/>
                    </a:cubicBezTo>
                    <a:cubicBezTo>
                      <a:pt x="1850" y="2757"/>
                      <a:pt x="1838" y="3047"/>
                      <a:pt x="1858" y="3383"/>
                    </a:cubicBezTo>
                    <a:cubicBezTo>
                      <a:pt x="1879" y="3600"/>
                      <a:pt x="1980" y="3866"/>
                      <a:pt x="2170" y="3866"/>
                    </a:cubicBezTo>
                    <a:cubicBezTo>
                      <a:pt x="2188" y="3866"/>
                      <a:pt x="2207" y="3864"/>
                      <a:pt x="2227" y="3859"/>
                    </a:cubicBezTo>
                    <a:cubicBezTo>
                      <a:pt x="2417" y="3823"/>
                      <a:pt x="2405" y="3633"/>
                      <a:pt x="2393" y="3430"/>
                    </a:cubicBezTo>
                    <a:cubicBezTo>
                      <a:pt x="2369" y="2903"/>
                      <a:pt x="2319" y="2669"/>
                      <a:pt x="2413" y="2669"/>
                    </a:cubicBezTo>
                    <a:cubicBezTo>
                      <a:pt x="2502" y="2669"/>
                      <a:pt x="2718" y="2876"/>
                      <a:pt x="3203" y="3240"/>
                    </a:cubicBezTo>
                    <a:cubicBezTo>
                      <a:pt x="3328" y="3333"/>
                      <a:pt x="3473" y="3432"/>
                      <a:pt x="3595" y="3432"/>
                    </a:cubicBezTo>
                    <a:cubicBezTo>
                      <a:pt x="3660" y="3432"/>
                      <a:pt x="3717" y="3405"/>
                      <a:pt x="3763" y="3335"/>
                    </a:cubicBezTo>
                    <a:cubicBezTo>
                      <a:pt x="3882" y="3132"/>
                      <a:pt x="3632" y="2966"/>
                      <a:pt x="3239" y="2644"/>
                    </a:cubicBezTo>
                    <a:cubicBezTo>
                      <a:pt x="3191" y="2597"/>
                      <a:pt x="3120" y="2573"/>
                      <a:pt x="3072" y="2525"/>
                    </a:cubicBezTo>
                    <a:cubicBezTo>
                      <a:pt x="2953" y="2418"/>
                      <a:pt x="2810" y="2359"/>
                      <a:pt x="2727" y="2216"/>
                    </a:cubicBezTo>
                    <a:cubicBezTo>
                      <a:pt x="2858" y="2073"/>
                      <a:pt x="3036" y="2144"/>
                      <a:pt x="3191" y="2109"/>
                    </a:cubicBezTo>
                    <a:cubicBezTo>
                      <a:pt x="3441" y="2049"/>
                      <a:pt x="3644" y="2132"/>
                      <a:pt x="3822" y="1930"/>
                    </a:cubicBezTo>
                    <a:cubicBezTo>
                      <a:pt x="3894" y="1847"/>
                      <a:pt x="3882" y="1728"/>
                      <a:pt x="3786" y="1668"/>
                    </a:cubicBezTo>
                    <a:cubicBezTo>
                      <a:pt x="3658" y="1595"/>
                      <a:pt x="3510" y="1577"/>
                      <a:pt x="3370" y="1577"/>
                    </a:cubicBezTo>
                    <a:cubicBezTo>
                      <a:pt x="3227" y="1577"/>
                      <a:pt x="3092" y="1596"/>
                      <a:pt x="2995" y="1596"/>
                    </a:cubicBezTo>
                    <a:cubicBezTo>
                      <a:pt x="2861" y="1596"/>
                      <a:pt x="2800" y="1559"/>
                      <a:pt x="2893" y="1382"/>
                    </a:cubicBezTo>
                    <a:cubicBezTo>
                      <a:pt x="3227" y="739"/>
                      <a:pt x="3501" y="346"/>
                      <a:pt x="3227" y="215"/>
                    </a:cubicBezTo>
                    <a:cubicBezTo>
                      <a:pt x="3194" y="200"/>
                      <a:pt x="3163" y="193"/>
                      <a:pt x="3134" y="193"/>
                    </a:cubicBezTo>
                    <a:cubicBezTo>
                      <a:pt x="2982" y="193"/>
                      <a:pt x="2872" y="381"/>
                      <a:pt x="2762" y="561"/>
                    </a:cubicBezTo>
                    <a:cubicBezTo>
                      <a:pt x="2486" y="1031"/>
                      <a:pt x="2367" y="1298"/>
                      <a:pt x="2302" y="1298"/>
                    </a:cubicBezTo>
                    <a:cubicBezTo>
                      <a:pt x="2236" y="1298"/>
                      <a:pt x="2227" y="1016"/>
                      <a:pt x="2167" y="382"/>
                    </a:cubicBezTo>
                    <a:cubicBezTo>
                      <a:pt x="2145" y="137"/>
                      <a:pt x="2023" y="1"/>
                      <a:pt x="19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4"/>
            <p:cNvGrpSpPr/>
            <p:nvPr/>
          </p:nvGrpSpPr>
          <p:grpSpPr>
            <a:xfrm rot="-1186030">
              <a:off x="188739" y="4196937"/>
              <a:ext cx="384203" cy="826617"/>
              <a:chOff x="5184697" y="624960"/>
              <a:chExt cx="285325" cy="613837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5313403" y="624960"/>
                <a:ext cx="154720" cy="155207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3187" extrusionOk="0">
                    <a:moveTo>
                      <a:pt x="1319" y="0"/>
                    </a:moveTo>
                    <a:cubicBezTo>
                      <a:pt x="1245" y="0"/>
                      <a:pt x="1175" y="50"/>
                      <a:pt x="1168" y="143"/>
                    </a:cubicBezTo>
                    <a:lnTo>
                      <a:pt x="1001" y="952"/>
                    </a:lnTo>
                    <a:cubicBezTo>
                      <a:pt x="989" y="1000"/>
                      <a:pt x="953" y="1047"/>
                      <a:pt x="906" y="1059"/>
                    </a:cubicBezTo>
                    <a:lnTo>
                      <a:pt x="144" y="1393"/>
                    </a:lnTo>
                    <a:cubicBezTo>
                      <a:pt x="13" y="1440"/>
                      <a:pt x="1" y="1607"/>
                      <a:pt x="120" y="1679"/>
                    </a:cubicBezTo>
                    <a:lnTo>
                      <a:pt x="846" y="2083"/>
                    </a:lnTo>
                    <a:cubicBezTo>
                      <a:pt x="894" y="2107"/>
                      <a:pt x="918" y="2155"/>
                      <a:pt x="918" y="2214"/>
                    </a:cubicBezTo>
                    <a:lnTo>
                      <a:pt x="989" y="3036"/>
                    </a:lnTo>
                    <a:cubicBezTo>
                      <a:pt x="997" y="3125"/>
                      <a:pt x="1077" y="3187"/>
                      <a:pt x="1157" y="3187"/>
                    </a:cubicBezTo>
                    <a:cubicBezTo>
                      <a:pt x="1195" y="3187"/>
                      <a:pt x="1232" y="3173"/>
                      <a:pt x="1263" y="3143"/>
                    </a:cubicBezTo>
                    <a:lnTo>
                      <a:pt x="1870" y="2583"/>
                    </a:lnTo>
                    <a:cubicBezTo>
                      <a:pt x="1906" y="2557"/>
                      <a:pt x="1941" y="2543"/>
                      <a:pt x="1982" y="2543"/>
                    </a:cubicBezTo>
                    <a:cubicBezTo>
                      <a:pt x="1996" y="2543"/>
                      <a:pt x="2010" y="2545"/>
                      <a:pt x="2025" y="2548"/>
                    </a:cubicBezTo>
                    <a:lnTo>
                      <a:pt x="2834" y="2738"/>
                    </a:lnTo>
                    <a:cubicBezTo>
                      <a:pt x="2845" y="2740"/>
                      <a:pt x="2855" y="2741"/>
                      <a:pt x="2865" y="2741"/>
                    </a:cubicBezTo>
                    <a:cubicBezTo>
                      <a:pt x="2982" y="2741"/>
                      <a:pt x="3068" y="2621"/>
                      <a:pt x="3013" y="2512"/>
                    </a:cubicBezTo>
                    <a:lnTo>
                      <a:pt x="2668" y="1762"/>
                    </a:lnTo>
                    <a:cubicBezTo>
                      <a:pt x="2656" y="1702"/>
                      <a:pt x="2656" y="1655"/>
                      <a:pt x="2680" y="1607"/>
                    </a:cubicBezTo>
                    <a:lnTo>
                      <a:pt x="3108" y="893"/>
                    </a:lnTo>
                    <a:cubicBezTo>
                      <a:pt x="3177" y="790"/>
                      <a:pt x="3092" y="654"/>
                      <a:pt x="2979" y="654"/>
                    </a:cubicBezTo>
                    <a:cubicBezTo>
                      <a:pt x="2975" y="654"/>
                      <a:pt x="2970" y="654"/>
                      <a:pt x="2965" y="655"/>
                    </a:cubicBezTo>
                    <a:lnTo>
                      <a:pt x="2144" y="750"/>
                    </a:lnTo>
                    <a:cubicBezTo>
                      <a:pt x="2084" y="750"/>
                      <a:pt x="2037" y="738"/>
                      <a:pt x="2001" y="690"/>
                    </a:cubicBezTo>
                    <a:lnTo>
                      <a:pt x="1453" y="71"/>
                    </a:lnTo>
                    <a:cubicBezTo>
                      <a:pt x="1420" y="23"/>
                      <a:pt x="1369" y="0"/>
                      <a:pt x="13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331957" y="1106576"/>
                <a:ext cx="138064" cy="13222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715" extrusionOk="0">
                    <a:moveTo>
                      <a:pt x="806" y="1"/>
                    </a:moveTo>
                    <a:cubicBezTo>
                      <a:pt x="729" y="1"/>
                      <a:pt x="656" y="63"/>
                      <a:pt x="656" y="147"/>
                    </a:cubicBezTo>
                    <a:lnTo>
                      <a:pt x="703" y="873"/>
                    </a:lnTo>
                    <a:cubicBezTo>
                      <a:pt x="703" y="921"/>
                      <a:pt x="679" y="968"/>
                      <a:pt x="644" y="992"/>
                    </a:cubicBezTo>
                    <a:lnTo>
                      <a:pt x="84" y="1444"/>
                    </a:lnTo>
                    <a:cubicBezTo>
                      <a:pt x="1" y="1528"/>
                      <a:pt x="25" y="1659"/>
                      <a:pt x="132" y="1694"/>
                    </a:cubicBezTo>
                    <a:lnTo>
                      <a:pt x="834" y="1873"/>
                    </a:lnTo>
                    <a:cubicBezTo>
                      <a:pt x="882" y="1885"/>
                      <a:pt x="918" y="1909"/>
                      <a:pt x="941" y="1956"/>
                    </a:cubicBezTo>
                    <a:lnTo>
                      <a:pt x="1191" y="2635"/>
                    </a:lnTo>
                    <a:cubicBezTo>
                      <a:pt x="1218" y="2687"/>
                      <a:pt x="1273" y="2715"/>
                      <a:pt x="1329" y="2715"/>
                    </a:cubicBezTo>
                    <a:cubicBezTo>
                      <a:pt x="1374" y="2715"/>
                      <a:pt x="1421" y="2696"/>
                      <a:pt x="1453" y="2659"/>
                    </a:cubicBezTo>
                    <a:lnTo>
                      <a:pt x="1822" y="2052"/>
                    </a:lnTo>
                    <a:cubicBezTo>
                      <a:pt x="1846" y="2004"/>
                      <a:pt x="1894" y="1980"/>
                      <a:pt x="1941" y="1980"/>
                    </a:cubicBezTo>
                    <a:lnTo>
                      <a:pt x="2668" y="1945"/>
                    </a:lnTo>
                    <a:cubicBezTo>
                      <a:pt x="2775" y="1933"/>
                      <a:pt x="2834" y="1802"/>
                      <a:pt x="2763" y="1718"/>
                    </a:cubicBezTo>
                    <a:lnTo>
                      <a:pt x="2299" y="1159"/>
                    </a:lnTo>
                    <a:cubicBezTo>
                      <a:pt x="2263" y="1123"/>
                      <a:pt x="2263" y="1075"/>
                      <a:pt x="2275" y="1028"/>
                    </a:cubicBezTo>
                    <a:lnTo>
                      <a:pt x="2465" y="325"/>
                    </a:lnTo>
                    <a:cubicBezTo>
                      <a:pt x="2476" y="231"/>
                      <a:pt x="2403" y="154"/>
                      <a:pt x="2312" y="154"/>
                    </a:cubicBezTo>
                    <a:cubicBezTo>
                      <a:pt x="2300" y="154"/>
                      <a:pt x="2287" y="156"/>
                      <a:pt x="2275" y="159"/>
                    </a:cubicBezTo>
                    <a:lnTo>
                      <a:pt x="1608" y="432"/>
                    </a:lnTo>
                    <a:cubicBezTo>
                      <a:pt x="1588" y="437"/>
                      <a:pt x="1569" y="440"/>
                      <a:pt x="1550" y="440"/>
                    </a:cubicBezTo>
                    <a:cubicBezTo>
                      <a:pt x="1523" y="440"/>
                      <a:pt x="1498" y="434"/>
                      <a:pt x="1477" y="421"/>
                    </a:cubicBezTo>
                    <a:lnTo>
                      <a:pt x="870" y="16"/>
                    </a:lnTo>
                    <a:cubicBezTo>
                      <a:pt x="849" y="5"/>
                      <a:pt x="828" y="1"/>
                      <a:pt x="8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5184697" y="891383"/>
                <a:ext cx="121799" cy="11610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384" extrusionOk="0">
                    <a:moveTo>
                      <a:pt x="1814" y="1"/>
                    </a:moveTo>
                    <a:cubicBezTo>
                      <a:pt x="1792" y="1"/>
                      <a:pt x="1771" y="6"/>
                      <a:pt x="1751" y="17"/>
                    </a:cubicBezTo>
                    <a:lnTo>
                      <a:pt x="1215" y="363"/>
                    </a:lnTo>
                    <a:cubicBezTo>
                      <a:pt x="1194" y="377"/>
                      <a:pt x="1173" y="383"/>
                      <a:pt x="1152" y="383"/>
                    </a:cubicBezTo>
                    <a:cubicBezTo>
                      <a:pt x="1137" y="383"/>
                      <a:pt x="1123" y="380"/>
                      <a:pt x="1108" y="375"/>
                    </a:cubicBezTo>
                    <a:lnTo>
                      <a:pt x="524" y="125"/>
                    </a:lnTo>
                    <a:cubicBezTo>
                      <a:pt x="505" y="116"/>
                      <a:pt x="486" y="112"/>
                      <a:pt x="468" y="112"/>
                    </a:cubicBezTo>
                    <a:cubicBezTo>
                      <a:pt x="387" y="112"/>
                      <a:pt x="326" y="192"/>
                      <a:pt x="346" y="279"/>
                    </a:cubicBezTo>
                    <a:lnTo>
                      <a:pt x="513" y="887"/>
                    </a:lnTo>
                    <a:cubicBezTo>
                      <a:pt x="524" y="922"/>
                      <a:pt x="513" y="970"/>
                      <a:pt x="489" y="1006"/>
                    </a:cubicBezTo>
                    <a:lnTo>
                      <a:pt x="72" y="1482"/>
                    </a:lnTo>
                    <a:cubicBezTo>
                      <a:pt x="1" y="1553"/>
                      <a:pt x="48" y="1672"/>
                      <a:pt x="155" y="1684"/>
                    </a:cubicBezTo>
                    <a:lnTo>
                      <a:pt x="786" y="1720"/>
                    </a:lnTo>
                    <a:cubicBezTo>
                      <a:pt x="822" y="1720"/>
                      <a:pt x="858" y="1744"/>
                      <a:pt x="882" y="1780"/>
                    </a:cubicBezTo>
                    <a:lnTo>
                      <a:pt x="1215" y="2327"/>
                    </a:lnTo>
                    <a:cubicBezTo>
                      <a:pt x="1236" y="2365"/>
                      <a:pt x="1275" y="2383"/>
                      <a:pt x="1314" y="2383"/>
                    </a:cubicBezTo>
                    <a:cubicBezTo>
                      <a:pt x="1361" y="2383"/>
                      <a:pt x="1410" y="2356"/>
                      <a:pt x="1429" y="2303"/>
                    </a:cubicBezTo>
                    <a:lnTo>
                      <a:pt x="1667" y="1708"/>
                    </a:lnTo>
                    <a:cubicBezTo>
                      <a:pt x="1679" y="1672"/>
                      <a:pt x="1715" y="1649"/>
                      <a:pt x="1751" y="1637"/>
                    </a:cubicBezTo>
                    <a:lnTo>
                      <a:pt x="2370" y="1494"/>
                    </a:lnTo>
                    <a:cubicBezTo>
                      <a:pt x="2465" y="1470"/>
                      <a:pt x="2501" y="1339"/>
                      <a:pt x="2418" y="1280"/>
                    </a:cubicBezTo>
                    <a:lnTo>
                      <a:pt x="1929" y="875"/>
                    </a:lnTo>
                    <a:cubicBezTo>
                      <a:pt x="1894" y="851"/>
                      <a:pt x="1882" y="815"/>
                      <a:pt x="1894" y="768"/>
                    </a:cubicBezTo>
                    <a:lnTo>
                      <a:pt x="1941" y="137"/>
                    </a:lnTo>
                    <a:cubicBezTo>
                      <a:pt x="1950" y="55"/>
                      <a:pt x="1883" y="1"/>
                      <a:pt x="18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758850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713400" y="1108350"/>
            <a:ext cx="77172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Comfortaa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6"/>
          <p:cNvGrpSpPr/>
          <p:nvPr/>
        </p:nvGrpSpPr>
        <p:grpSpPr>
          <a:xfrm>
            <a:off x="-503649" y="-944488"/>
            <a:ext cx="10447065" cy="6263310"/>
            <a:chOff x="-503649" y="-944488"/>
            <a:chExt cx="10447065" cy="6263310"/>
          </a:xfrm>
        </p:grpSpPr>
        <p:sp>
          <p:nvSpPr>
            <p:cNvPr id="166" name="Google Shape;166;p6"/>
            <p:cNvSpPr/>
            <p:nvPr/>
          </p:nvSpPr>
          <p:spPr>
            <a:xfrm rot="4360081" flipH="1">
              <a:off x="3895969" y="-17074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6"/>
            <p:cNvGrpSpPr/>
            <p:nvPr/>
          </p:nvGrpSpPr>
          <p:grpSpPr>
            <a:xfrm rot="4794633" flipH="1">
              <a:off x="-124451" y="-620368"/>
              <a:ext cx="1118651" cy="1707454"/>
              <a:chOff x="2723444" y="882179"/>
              <a:chExt cx="839637" cy="1290355"/>
            </a:xfrm>
          </p:grpSpPr>
          <p:sp>
            <p:nvSpPr>
              <p:cNvPr id="168" name="Google Shape;168;p6"/>
              <p:cNvSpPr/>
              <p:nvPr/>
            </p:nvSpPr>
            <p:spPr>
              <a:xfrm>
                <a:off x="2731576" y="888851"/>
                <a:ext cx="742821" cy="1174790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24123" extrusionOk="0">
                    <a:moveTo>
                      <a:pt x="1729" y="1"/>
                    </a:moveTo>
                    <a:cubicBezTo>
                      <a:pt x="1393" y="1"/>
                      <a:pt x="1064" y="1196"/>
                      <a:pt x="929" y="1784"/>
                    </a:cubicBezTo>
                    <a:cubicBezTo>
                      <a:pt x="0" y="5749"/>
                      <a:pt x="762" y="8201"/>
                      <a:pt x="2501" y="10821"/>
                    </a:cubicBezTo>
                    <a:cubicBezTo>
                      <a:pt x="2620" y="10988"/>
                      <a:pt x="2727" y="11154"/>
                      <a:pt x="2834" y="11309"/>
                    </a:cubicBezTo>
                    <a:cubicBezTo>
                      <a:pt x="5013" y="14512"/>
                      <a:pt x="4727" y="14762"/>
                      <a:pt x="4691" y="18500"/>
                    </a:cubicBezTo>
                    <a:cubicBezTo>
                      <a:pt x="4667" y="20262"/>
                      <a:pt x="4929" y="21751"/>
                      <a:pt x="6299" y="22929"/>
                    </a:cubicBezTo>
                    <a:cubicBezTo>
                      <a:pt x="7191" y="23696"/>
                      <a:pt x="8337" y="24122"/>
                      <a:pt x="9525" y="24122"/>
                    </a:cubicBezTo>
                    <a:cubicBezTo>
                      <a:pt x="9572" y="24122"/>
                      <a:pt x="9620" y="24121"/>
                      <a:pt x="9668" y="24120"/>
                    </a:cubicBezTo>
                    <a:cubicBezTo>
                      <a:pt x="12883" y="24037"/>
                      <a:pt x="15252" y="20965"/>
                      <a:pt x="13502" y="17822"/>
                    </a:cubicBezTo>
                    <a:cubicBezTo>
                      <a:pt x="12716" y="16441"/>
                      <a:pt x="11656" y="16238"/>
                      <a:pt x="11013" y="15393"/>
                    </a:cubicBezTo>
                    <a:cubicBezTo>
                      <a:pt x="10454" y="14702"/>
                      <a:pt x="10716" y="14047"/>
                      <a:pt x="10859" y="13238"/>
                    </a:cubicBezTo>
                    <a:cubicBezTo>
                      <a:pt x="11311" y="10773"/>
                      <a:pt x="10311" y="8273"/>
                      <a:pt x="8299" y="6785"/>
                    </a:cubicBezTo>
                    <a:cubicBezTo>
                      <a:pt x="7251" y="5975"/>
                      <a:pt x="6072" y="5380"/>
                      <a:pt x="5037" y="4630"/>
                    </a:cubicBezTo>
                    <a:cubicBezTo>
                      <a:pt x="2953" y="3129"/>
                      <a:pt x="3120" y="2534"/>
                      <a:pt x="1965" y="224"/>
                    </a:cubicBezTo>
                    <a:cubicBezTo>
                      <a:pt x="1887" y="67"/>
                      <a:pt x="1808" y="1"/>
                      <a:pt x="1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3014507" y="1756685"/>
                <a:ext cx="387360" cy="260253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5344" extrusionOk="0">
                    <a:moveTo>
                      <a:pt x="7692" y="1"/>
                    </a:moveTo>
                    <a:cubicBezTo>
                      <a:pt x="6751" y="715"/>
                      <a:pt x="6049" y="1560"/>
                      <a:pt x="5334" y="2775"/>
                    </a:cubicBezTo>
                    <a:cubicBezTo>
                      <a:pt x="5061" y="3227"/>
                      <a:pt x="4846" y="3715"/>
                      <a:pt x="4680" y="4215"/>
                    </a:cubicBezTo>
                    <a:cubicBezTo>
                      <a:pt x="4596" y="4525"/>
                      <a:pt x="4584" y="4680"/>
                      <a:pt x="4549" y="4716"/>
                    </a:cubicBezTo>
                    <a:cubicBezTo>
                      <a:pt x="3650" y="4491"/>
                      <a:pt x="2946" y="4352"/>
                      <a:pt x="2145" y="4352"/>
                    </a:cubicBezTo>
                    <a:cubicBezTo>
                      <a:pt x="1545" y="4352"/>
                      <a:pt x="891" y="4430"/>
                      <a:pt x="60" y="4608"/>
                    </a:cubicBezTo>
                    <a:cubicBezTo>
                      <a:pt x="36" y="4620"/>
                      <a:pt x="24" y="4620"/>
                      <a:pt x="0" y="4632"/>
                    </a:cubicBezTo>
                    <a:cubicBezTo>
                      <a:pt x="155" y="4799"/>
                      <a:pt x="310" y="4966"/>
                      <a:pt x="489" y="5108"/>
                    </a:cubicBezTo>
                    <a:cubicBezTo>
                      <a:pt x="868" y="5053"/>
                      <a:pt x="1579" y="4935"/>
                      <a:pt x="2331" y="4935"/>
                    </a:cubicBezTo>
                    <a:cubicBezTo>
                      <a:pt x="2711" y="4935"/>
                      <a:pt x="3101" y="4965"/>
                      <a:pt x="3465" y="5049"/>
                    </a:cubicBezTo>
                    <a:cubicBezTo>
                      <a:pt x="4181" y="5218"/>
                      <a:pt x="4550" y="5344"/>
                      <a:pt x="4761" y="5344"/>
                    </a:cubicBezTo>
                    <a:cubicBezTo>
                      <a:pt x="4981" y="5344"/>
                      <a:pt x="5029" y="5206"/>
                      <a:pt x="5120" y="4835"/>
                    </a:cubicBezTo>
                    <a:cubicBezTo>
                      <a:pt x="5192" y="4513"/>
                      <a:pt x="5287" y="4192"/>
                      <a:pt x="5418" y="3894"/>
                    </a:cubicBezTo>
                    <a:cubicBezTo>
                      <a:pt x="6537" y="1572"/>
                      <a:pt x="7525" y="929"/>
                      <a:pt x="7954" y="536"/>
                    </a:cubicBezTo>
                    <a:cubicBezTo>
                      <a:pt x="7954" y="525"/>
                      <a:pt x="7942" y="513"/>
                      <a:pt x="7930" y="501"/>
                    </a:cubicBezTo>
                    <a:cubicBezTo>
                      <a:pt x="7859" y="322"/>
                      <a:pt x="7775" y="155"/>
                      <a:pt x="7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2960014" y="1638399"/>
                <a:ext cx="327654" cy="23731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873" extrusionOk="0">
                    <a:moveTo>
                      <a:pt x="6322" y="1"/>
                    </a:moveTo>
                    <a:lnTo>
                      <a:pt x="6287" y="37"/>
                    </a:lnTo>
                    <a:cubicBezTo>
                      <a:pt x="5656" y="691"/>
                      <a:pt x="5156" y="1453"/>
                      <a:pt x="4810" y="2287"/>
                    </a:cubicBezTo>
                    <a:cubicBezTo>
                      <a:pt x="4346" y="3430"/>
                      <a:pt x="4132" y="4073"/>
                      <a:pt x="4072" y="4168"/>
                    </a:cubicBezTo>
                    <a:cubicBezTo>
                      <a:pt x="3203" y="3537"/>
                      <a:pt x="2429" y="2918"/>
                      <a:pt x="1298" y="2680"/>
                    </a:cubicBezTo>
                    <a:cubicBezTo>
                      <a:pt x="869" y="2596"/>
                      <a:pt x="441" y="2537"/>
                      <a:pt x="12" y="2513"/>
                    </a:cubicBezTo>
                    <a:cubicBezTo>
                      <a:pt x="12" y="2704"/>
                      <a:pt x="0" y="2906"/>
                      <a:pt x="0" y="3108"/>
                    </a:cubicBezTo>
                    <a:cubicBezTo>
                      <a:pt x="1774" y="3204"/>
                      <a:pt x="2393" y="3668"/>
                      <a:pt x="3382" y="4394"/>
                    </a:cubicBezTo>
                    <a:cubicBezTo>
                      <a:pt x="3768" y="4684"/>
                      <a:pt x="4003" y="4872"/>
                      <a:pt x="4188" y="4872"/>
                    </a:cubicBezTo>
                    <a:cubicBezTo>
                      <a:pt x="4435" y="4872"/>
                      <a:pt x="4592" y="4535"/>
                      <a:pt x="4906" y="3656"/>
                    </a:cubicBezTo>
                    <a:cubicBezTo>
                      <a:pt x="5739" y="1382"/>
                      <a:pt x="6346" y="787"/>
                      <a:pt x="6727" y="418"/>
                    </a:cubicBezTo>
                    <a:cubicBezTo>
                      <a:pt x="6573" y="287"/>
                      <a:pt x="6442" y="156"/>
                      <a:pt x="6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2853319" y="1219213"/>
                <a:ext cx="304472" cy="235757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4841" extrusionOk="0">
                    <a:moveTo>
                      <a:pt x="5787" y="1"/>
                    </a:moveTo>
                    <a:cubicBezTo>
                      <a:pt x="5108" y="786"/>
                      <a:pt x="4037" y="2477"/>
                      <a:pt x="3787" y="4084"/>
                    </a:cubicBezTo>
                    <a:lnTo>
                      <a:pt x="3727" y="4061"/>
                    </a:lnTo>
                    <a:cubicBezTo>
                      <a:pt x="3526" y="3960"/>
                      <a:pt x="3087" y="3747"/>
                      <a:pt x="2107" y="3747"/>
                    </a:cubicBezTo>
                    <a:cubicBezTo>
                      <a:pt x="1697" y="3747"/>
                      <a:pt x="1193" y="3784"/>
                      <a:pt x="572" y="3882"/>
                    </a:cubicBezTo>
                    <a:cubicBezTo>
                      <a:pt x="477" y="3906"/>
                      <a:pt x="215" y="3977"/>
                      <a:pt x="1" y="4037"/>
                    </a:cubicBezTo>
                    <a:cubicBezTo>
                      <a:pt x="120" y="4204"/>
                      <a:pt x="227" y="4370"/>
                      <a:pt x="334" y="4525"/>
                    </a:cubicBezTo>
                    <a:cubicBezTo>
                      <a:pt x="744" y="4439"/>
                      <a:pt x="1387" y="4325"/>
                      <a:pt x="2046" y="4325"/>
                    </a:cubicBezTo>
                    <a:cubicBezTo>
                      <a:pt x="2669" y="4325"/>
                      <a:pt x="3306" y="4427"/>
                      <a:pt x="3775" y="4751"/>
                    </a:cubicBezTo>
                    <a:cubicBezTo>
                      <a:pt x="3871" y="4812"/>
                      <a:pt x="3959" y="4840"/>
                      <a:pt x="4035" y="4840"/>
                    </a:cubicBezTo>
                    <a:cubicBezTo>
                      <a:pt x="4213" y="4840"/>
                      <a:pt x="4326" y="4685"/>
                      <a:pt x="4334" y="4418"/>
                    </a:cubicBezTo>
                    <a:cubicBezTo>
                      <a:pt x="4394" y="3072"/>
                      <a:pt x="5323" y="1489"/>
                      <a:pt x="6251" y="382"/>
                    </a:cubicBezTo>
                    <a:cubicBezTo>
                      <a:pt x="6108" y="251"/>
                      <a:pt x="5966" y="132"/>
                      <a:pt x="5823" y="13"/>
                    </a:cubicBezTo>
                    <a:lnTo>
                      <a:pt x="5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2949009" y="1429098"/>
                <a:ext cx="316599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4601" extrusionOk="0">
                    <a:moveTo>
                      <a:pt x="6441" y="1"/>
                    </a:moveTo>
                    <a:cubicBezTo>
                      <a:pt x="4536" y="1501"/>
                      <a:pt x="3965" y="3299"/>
                      <a:pt x="3691" y="3763"/>
                    </a:cubicBezTo>
                    <a:cubicBezTo>
                      <a:pt x="3632" y="3734"/>
                      <a:pt x="2903" y="3034"/>
                      <a:pt x="1218" y="3034"/>
                    </a:cubicBezTo>
                    <a:cubicBezTo>
                      <a:pt x="857" y="3034"/>
                      <a:pt x="452" y="3066"/>
                      <a:pt x="0" y="3144"/>
                    </a:cubicBezTo>
                    <a:cubicBezTo>
                      <a:pt x="60" y="3322"/>
                      <a:pt x="107" y="3501"/>
                      <a:pt x="143" y="3692"/>
                    </a:cubicBezTo>
                    <a:lnTo>
                      <a:pt x="179" y="3692"/>
                    </a:lnTo>
                    <a:cubicBezTo>
                      <a:pt x="464" y="3652"/>
                      <a:pt x="798" y="3626"/>
                      <a:pt x="1144" y="3626"/>
                    </a:cubicBezTo>
                    <a:cubicBezTo>
                      <a:pt x="2053" y="3626"/>
                      <a:pt x="3049" y="3804"/>
                      <a:pt x="3489" y="4382"/>
                    </a:cubicBezTo>
                    <a:cubicBezTo>
                      <a:pt x="3597" y="4533"/>
                      <a:pt x="3711" y="4601"/>
                      <a:pt x="3816" y="4601"/>
                    </a:cubicBezTo>
                    <a:cubicBezTo>
                      <a:pt x="3919" y="4601"/>
                      <a:pt x="4013" y="4536"/>
                      <a:pt x="4084" y="4418"/>
                    </a:cubicBezTo>
                    <a:cubicBezTo>
                      <a:pt x="4560" y="3037"/>
                      <a:pt x="5358" y="1787"/>
                      <a:pt x="6406" y="775"/>
                    </a:cubicBezTo>
                    <a:cubicBezTo>
                      <a:pt x="6441" y="739"/>
                      <a:pt x="6477" y="703"/>
                      <a:pt x="6501" y="667"/>
                    </a:cubicBezTo>
                    <a:cubicBezTo>
                      <a:pt x="6501" y="441"/>
                      <a:pt x="6477" y="227"/>
                      <a:pt x="64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2773894" y="1114270"/>
                <a:ext cx="226163" cy="20658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242" extrusionOk="0">
                    <a:moveTo>
                      <a:pt x="4168" y="1"/>
                    </a:moveTo>
                    <a:cubicBezTo>
                      <a:pt x="3525" y="1001"/>
                      <a:pt x="3048" y="2048"/>
                      <a:pt x="3096" y="3513"/>
                    </a:cubicBezTo>
                    <a:cubicBezTo>
                      <a:pt x="2176" y="3070"/>
                      <a:pt x="1168" y="2833"/>
                      <a:pt x="147" y="2833"/>
                    </a:cubicBezTo>
                    <a:cubicBezTo>
                      <a:pt x="98" y="2833"/>
                      <a:pt x="49" y="2833"/>
                      <a:pt x="0" y="2834"/>
                    </a:cubicBezTo>
                    <a:cubicBezTo>
                      <a:pt x="60" y="3037"/>
                      <a:pt x="119" y="3227"/>
                      <a:pt x="191" y="3418"/>
                    </a:cubicBezTo>
                    <a:cubicBezTo>
                      <a:pt x="631" y="3430"/>
                      <a:pt x="1060" y="3477"/>
                      <a:pt x="1501" y="3549"/>
                    </a:cubicBezTo>
                    <a:cubicBezTo>
                      <a:pt x="2546" y="3758"/>
                      <a:pt x="3058" y="4241"/>
                      <a:pt x="3393" y="4241"/>
                    </a:cubicBezTo>
                    <a:cubicBezTo>
                      <a:pt x="3459" y="4241"/>
                      <a:pt x="3518" y="4223"/>
                      <a:pt x="3572" y="4180"/>
                    </a:cubicBezTo>
                    <a:cubicBezTo>
                      <a:pt x="4001" y="3834"/>
                      <a:pt x="3072" y="2822"/>
                      <a:pt x="4644" y="334"/>
                    </a:cubicBezTo>
                    <a:cubicBezTo>
                      <a:pt x="4489" y="227"/>
                      <a:pt x="4322" y="108"/>
                      <a:pt x="4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2757629" y="1023840"/>
                <a:ext cx="147951" cy="157544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235" extrusionOk="0">
                    <a:moveTo>
                      <a:pt x="2668" y="0"/>
                    </a:moveTo>
                    <a:cubicBezTo>
                      <a:pt x="2561" y="179"/>
                      <a:pt x="2466" y="357"/>
                      <a:pt x="2382" y="548"/>
                    </a:cubicBezTo>
                    <a:cubicBezTo>
                      <a:pt x="2085" y="1143"/>
                      <a:pt x="1894" y="1786"/>
                      <a:pt x="1823" y="2441"/>
                    </a:cubicBezTo>
                    <a:cubicBezTo>
                      <a:pt x="1311" y="2060"/>
                      <a:pt x="1299" y="1965"/>
                      <a:pt x="25" y="1465"/>
                    </a:cubicBezTo>
                    <a:cubicBezTo>
                      <a:pt x="13" y="1667"/>
                      <a:pt x="1" y="1869"/>
                      <a:pt x="1" y="2072"/>
                    </a:cubicBezTo>
                    <a:cubicBezTo>
                      <a:pt x="549" y="2250"/>
                      <a:pt x="1061" y="2536"/>
                      <a:pt x="1501" y="2905"/>
                    </a:cubicBezTo>
                    <a:cubicBezTo>
                      <a:pt x="1708" y="3076"/>
                      <a:pt x="1927" y="3235"/>
                      <a:pt x="2098" y="3235"/>
                    </a:cubicBezTo>
                    <a:cubicBezTo>
                      <a:pt x="2213" y="3235"/>
                      <a:pt x="2306" y="3163"/>
                      <a:pt x="2358" y="2977"/>
                    </a:cubicBezTo>
                    <a:cubicBezTo>
                      <a:pt x="2418" y="2727"/>
                      <a:pt x="2299" y="1834"/>
                      <a:pt x="3037" y="512"/>
                    </a:cubicBezTo>
                    <a:cubicBezTo>
                      <a:pt x="2954" y="405"/>
                      <a:pt x="2858" y="298"/>
                      <a:pt x="2787" y="179"/>
                    </a:cubicBezTo>
                    <a:cubicBezTo>
                      <a:pt x="2739" y="119"/>
                      <a:pt x="2704" y="60"/>
                      <a:pt x="2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2723444" y="882179"/>
                <a:ext cx="839637" cy="1290355"/>
              </a:xfrm>
              <a:custGeom>
                <a:avLst/>
                <a:gdLst/>
                <a:ahLst/>
                <a:cxnLst/>
                <a:rect l="l" t="t" r="r" b="b"/>
                <a:pathLst>
                  <a:path w="17241" h="26496" extrusionOk="0">
                    <a:moveTo>
                      <a:pt x="1894" y="278"/>
                    </a:moveTo>
                    <a:cubicBezTo>
                      <a:pt x="1906" y="278"/>
                      <a:pt x="1941" y="302"/>
                      <a:pt x="2013" y="433"/>
                    </a:cubicBezTo>
                    <a:cubicBezTo>
                      <a:pt x="2275" y="957"/>
                      <a:pt x="2465" y="1397"/>
                      <a:pt x="2632" y="1778"/>
                    </a:cubicBezTo>
                    <a:cubicBezTo>
                      <a:pt x="3203" y="3064"/>
                      <a:pt x="3489" y="3707"/>
                      <a:pt x="5120" y="4886"/>
                    </a:cubicBezTo>
                    <a:cubicBezTo>
                      <a:pt x="5596" y="5231"/>
                      <a:pt x="6108" y="5552"/>
                      <a:pt x="6608" y="5862"/>
                    </a:cubicBezTo>
                    <a:cubicBezTo>
                      <a:pt x="7216" y="6219"/>
                      <a:pt x="7811" y="6612"/>
                      <a:pt x="8383" y="7041"/>
                    </a:cubicBezTo>
                    <a:cubicBezTo>
                      <a:pt x="10347" y="8493"/>
                      <a:pt x="11323" y="10946"/>
                      <a:pt x="10895" y="13351"/>
                    </a:cubicBezTo>
                    <a:cubicBezTo>
                      <a:pt x="10871" y="13470"/>
                      <a:pt x="10847" y="13577"/>
                      <a:pt x="10823" y="13684"/>
                    </a:cubicBezTo>
                    <a:cubicBezTo>
                      <a:pt x="10680" y="14351"/>
                      <a:pt x="10549" y="14970"/>
                      <a:pt x="11073" y="15625"/>
                    </a:cubicBezTo>
                    <a:cubicBezTo>
                      <a:pt x="11347" y="15958"/>
                      <a:pt x="11669" y="16244"/>
                      <a:pt x="12038" y="16482"/>
                    </a:cubicBezTo>
                    <a:cubicBezTo>
                      <a:pt x="12562" y="16851"/>
                      <a:pt x="13085" y="17232"/>
                      <a:pt x="13538" y="18030"/>
                    </a:cubicBezTo>
                    <a:cubicBezTo>
                      <a:pt x="14288" y="19364"/>
                      <a:pt x="14324" y="20757"/>
                      <a:pt x="13633" y="21959"/>
                    </a:cubicBezTo>
                    <a:cubicBezTo>
                      <a:pt x="13169" y="22769"/>
                      <a:pt x="12443" y="23388"/>
                      <a:pt x="11585" y="23745"/>
                    </a:cubicBezTo>
                    <a:cubicBezTo>
                      <a:pt x="11216" y="23400"/>
                      <a:pt x="10883" y="23031"/>
                      <a:pt x="10585" y="22638"/>
                    </a:cubicBezTo>
                    <a:cubicBezTo>
                      <a:pt x="8764" y="20268"/>
                      <a:pt x="8692" y="18494"/>
                      <a:pt x="8621" y="16768"/>
                    </a:cubicBezTo>
                    <a:cubicBezTo>
                      <a:pt x="8549" y="14982"/>
                      <a:pt x="8490" y="13291"/>
                      <a:pt x="6525" y="11160"/>
                    </a:cubicBezTo>
                    <a:cubicBezTo>
                      <a:pt x="4370" y="8815"/>
                      <a:pt x="2406" y="6445"/>
                      <a:pt x="2144" y="3147"/>
                    </a:cubicBezTo>
                    <a:cubicBezTo>
                      <a:pt x="2144" y="3052"/>
                      <a:pt x="2078" y="3007"/>
                      <a:pt x="2010" y="3007"/>
                    </a:cubicBezTo>
                    <a:cubicBezTo>
                      <a:pt x="1935" y="3007"/>
                      <a:pt x="1857" y="3064"/>
                      <a:pt x="1870" y="3171"/>
                    </a:cubicBezTo>
                    <a:cubicBezTo>
                      <a:pt x="2144" y="6553"/>
                      <a:pt x="4132" y="8969"/>
                      <a:pt x="6311" y="11351"/>
                    </a:cubicBezTo>
                    <a:cubicBezTo>
                      <a:pt x="8216" y="13411"/>
                      <a:pt x="8275" y="15042"/>
                      <a:pt x="8347" y="16780"/>
                    </a:cubicBezTo>
                    <a:cubicBezTo>
                      <a:pt x="8418" y="18542"/>
                      <a:pt x="8490" y="20364"/>
                      <a:pt x="10359" y="22805"/>
                    </a:cubicBezTo>
                    <a:cubicBezTo>
                      <a:pt x="10645" y="23174"/>
                      <a:pt x="10966" y="23531"/>
                      <a:pt x="11300" y="23852"/>
                    </a:cubicBezTo>
                    <a:cubicBezTo>
                      <a:pt x="10823" y="24019"/>
                      <a:pt x="10335" y="24102"/>
                      <a:pt x="9835" y="24114"/>
                    </a:cubicBezTo>
                    <a:lnTo>
                      <a:pt x="9823" y="24114"/>
                    </a:lnTo>
                    <a:cubicBezTo>
                      <a:pt x="9775" y="24116"/>
                      <a:pt x="9726" y="24116"/>
                      <a:pt x="9678" y="24116"/>
                    </a:cubicBezTo>
                    <a:cubicBezTo>
                      <a:pt x="8537" y="24116"/>
                      <a:pt x="7417" y="23713"/>
                      <a:pt x="6549" y="22959"/>
                    </a:cubicBezTo>
                    <a:cubicBezTo>
                      <a:pt x="5227" y="21816"/>
                      <a:pt x="4965" y="20399"/>
                      <a:pt x="5001" y="18637"/>
                    </a:cubicBezTo>
                    <a:cubicBezTo>
                      <a:pt x="5001" y="18221"/>
                      <a:pt x="5013" y="17840"/>
                      <a:pt x="5013" y="17506"/>
                    </a:cubicBezTo>
                    <a:cubicBezTo>
                      <a:pt x="5073" y="14815"/>
                      <a:pt x="5073" y="14256"/>
                      <a:pt x="3108" y="11375"/>
                    </a:cubicBezTo>
                    <a:lnTo>
                      <a:pt x="3096" y="11351"/>
                    </a:lnTo>
                    <a:cubicBezTo>
                      <a:pt x="2989" y="11196"/>
                      <a:pt x="2894" y="11041"/>
                      <a:pt x="2787" y="10886"/>
                    </a:cubicBezTo>
                    <a:cubicBezTo>
                      <a:pt x="1120" y="8374"/>
                      <a:pt x="286" y="6005"/>
                      <a:pt x="1227" y="1957"/>
                    </a:cubicBezTo>
                    <a:cubicBezTo>
                      <a:pt x="1513" y="766"/>
                      <a:pt x="1786" y="290"/>
                      <a:pt x="1894" y="278"/>
                    </a:cubicBezTo>
                    <a:close/>
                    <a:moveTo>
                      <a:pt x="1903" y="1"/>
                    </a:moveTo>
                    <a:cubicBezTo>
                      <a:pt x="1888" y="1"/>
                      <a:pt x="1873" y="2"/>
                      <a:pt x="1858" y="4"/>
                    </a:cubicBezTo>
                    <a:cubicBezTo>
                      <a:pt x="1739" y="16"/>
                      <a:pt x="1382" y="52"/>
                      <a:pt x="965" y="1885"/>
                    </a:cubicBezTo>
                    <a:cubicBezTo>
                      <a:pt x="1" y="6029"/>
                      <a:pt x="905" y="8541"/>
                      <a:pt x="2560" y="11041"/>
                    </a:cubicBezTo>
                    <a:lnTo>
                      <a:pt x="2870" y="11506"/>
                    </a:lnTo>
                    <a:lnTo>
                      <a:pt x="2894" y="11529"/>
                    </a:lnTo>
                    <a:cubicBezTo>
                      <a:pt x="4811" y="14339"/>
                      <a:pt x="4799" y="14827"/>
                      <a:pt x="4751" y="17506"/>
                    </a:cubicBezTo>
                    <a:cubicBezTo>
                      <a:pt x="4739" y="17840"/>
                      <a:pt x="4727" y="18221"/>
                      <a:pt x="4727" y="18625"/>
                    </a:cubicBezTo>
                    <a:cubicBezTo>
                      <a:pt x="4703" y="20233"/>
                      <a:pt x="4882" y="21888"/>
                      <a:pt x="6382" y="23174"/>
                    </a:cubicBezTo>
                    <a:cubicBezTo>
                      <a:pt x="7299" y="23971"/>
                      <a:pt x="8478" y="24400"/>
                      <a:pt x="9704" y="24400"/>
                    </a:cubicBezTo>
                    <a:lnTo>
                      <a:pt x="9847" y="24400"/>
                    </a:lnTo>
                    <a:cubicBezTo>
                      <a:pt x="10418" y="24388"/>
                      <a:pt x="10990" y="24269"/>
                      <a:pt x="11526" y="24067"/>
                    </a:cubicBezTo>
                    <a:cubicBezTo>
                      <a:pt x="13050" y="25472"/>
                      <a:pt x="14990" y="26329"/>
                      <a:pt x="17050" y="26495"/>
                    </a:cubicBezTo>
                    <a:lnTo>
                      <a:pt x="17062" y="26495"/>
                    </a:lnTo>
                    <a:cubicBezTo>
                      <a:pt x="17229" y="26484"/>
                      <a:pt x="17241" y="26245"/>
                      <a:pt x="17074" y="26222"/>
                    </a:cubicBezTo>
                    <a:lnTo>
                      <a:pt x="17062" y="26222"/>
                    </a:lnTo>
                    <a:cubicBezTo>
                      <a:pt x="15110" y="26043"/>
                      <a:pt x="13264" y="25245"/>
                      <a:pt x="11812" y="23936"/>
                    </a:cubicBezTo>
                    <a:cubicBezTo>
                      <a:pt x="12681" y="23555"/>
                      <a:pt x="13395" y="22912"/>
                      <a:pt x="13871" y="22090"/>
                    </a:cubicBezTo>
                    <a:cubicBezTo>
                      <a:pt x="14609" y="20792"/>
                      <a:pt x="14574" y="19304"/>
                      <a:pt x="13788" y="17887"/>
                    </a:cubicBezTo>
                    <a:cubicBezTo>
                      <a:pt x="13300" y="17042"/>
                      <a:pt x="12716" y="16613"/>
                      <a:pt x="12204" y="16244"/>
                    </a:cubicBezTo>
                    <a:cubicBezTo>
                      <a:pt x="11859" y="16030"/>
                      <a:pt x="11550" y="15756"/>
                      <a:pt x="11288" y="15446"/>
                    </a:cubicBezTo>
                    <a:cubicBezTo>
                      <a:pt x="10847" y="14899"/>
                      <a:pt x="10954" y="14387"/>
                      <a:pt x="11097" y="13732"/>
                    </a:cubicBezTo>
                    <a:cubicBezTo>
                      <a:pt x="11121" y="13625"/>
                      <a:pt x="11145" y="13518"/>
                      <a:pt x="11169" y="13399"/>
                    </a:cubicBezTo>
                    <a:cubicBezTo>
                      <a:pt x="11621" y="10886"/>
                      <a:pt x="10609" y="8327"/>
                      <a:pt x="8549" y="6803"/>
                    </a:cubicBezTo>
                    <a:cubicBezTo>
                      <a:pt x="7966" y="6374"/>
                      <a:pt x="7370" y="5981"/>
                      <a:pt x="6763" y="5612"/>
                    </a:cubicBezTo>
                    <a:cubicBezTo>
                      <a:pt x="6263" y="5302"/>
                      <a:pt x="5751" y="4993"/>
                      <a:pt x="5287" y="4648"/>
                    </a:cubicBezTo>
                    <a:cubicBezTo>
                      <a:pt x="3715" y="3516"/>
                      <a:pt x="3453" y="2933"/>
                      <a:pt x="2894" y="1659"/>
                    </a:cubicBezTo>
                    <a:cubicBezTo>
                      <a:pt x="2715" y="1278"/>
                      <a:pt x="2525" y="838"/>
                      <a:pt x="2251" y="302"/>
                    </a:cubicBezTo>
                    <a:cubicBezTo>
                      <a:pt x="2154" y="98"/>
                      <a:pt x="2038" y="1"/>
                      <a:pt x="1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6"/>
            <p:cNvGrpSpPr/>
            <p:nvPr/>
          </p:nvGrpSpPr>
          <p:grpSpPr>
            <a:xfrm rot="-5115323">
              <a:off x="8321446" y="4489565"/>
              <a:ext cx="716552" cy="872268"/>
              <a:chOff x="6403441" y="423158"/>
              <a:chExt cx="795562" cy="968448"/>
            </a:xfrm>
          </p:grpSpPr>
          <p:sp>
            <p:nvSpPr>
              <p:cNvPr id="177" name="Google Shape;177;p6"/>
              <p:cNvSpPr/>
              <p:nvPr/>
            </p:nvSpPr>
            <p:spPr>
              <a:xfrm>
                <a:off x="6403441" y="427785"/>
                <a:ext cx="788599" cy="862039"/>
              </a:xfrm>
              <a:custGeom>
                <a:avLst/>
                <a:gdLst/>
                <a:ahLst/>
                <a:cxnLst/>
                <a:rect l="l" t="t" r="r" b="b"/>
                <a:pathLst>
                  <a:path w="16193" h="17701" extrusionOk="0">
                    <a:moveTo>
                      <a:pt x="5656" y="10371"/>
                    </a:moveTo>
                    <a:cubicBezTo>
                      <a:pt x="5692" y="10371"/>
                      <a:pt x="5715" y="10371"/>
                      <a:pt x="5739" y="10383"/>
                    </a:cubicBezTo>
                    <a:cubicBezTo>
                      <a:pt x="5763" y="10395"/>
                      <a:pt x="5775" y="10419"/>
                      <a:pt x="5787" y="10430"/>
                    </a:cubicBezTo>
                    <a:lnTo>
                      <a:pt x="5799" y="10454"/>
                    </a:lnTo>
                    <a:cubicBezTo>
                      <a:pt x="5954" y="10657"/>
                      <a:pt x="6168" y="10800"/>
                      <a:pt x="6418" y="10859"/>
                    </a:cubicBezTo>
                    <a:cubicBezTo>
                      <a:pt x="6477" y="10871"/>
                      <a:pt x="6549" y="10895"/>
                      <a:pt x="6597" y="10942"/>
                    </a:cubicBezTo>
                    <a:cubicBezTo>
                      <a:pt x="6608" y="10954"/>
                      <a:pt x="6608" y="10966"/>
                      <a:pt x="6620" y="10978"/>
                    </a:cubicBezTo>
                    <a:cubicBezTo>
                      <a:pt x="6620" y="10990"/>
                      <a:pt x="6608" y="11002"/>
                      <a:pt x="6585" y="11014"/>
                    </a:cubicBezTo>
                    <a:cubicBezTo>
                      <a:pt x="6539" y="11025"/>
                      <a:pt x="6492" y="11031"/>
                      <a:pt x="6445" y="11031"/>
                    </a:cubicBezTo>
                    <a:cubicBezTo>
                      <a:pt x="6345" y="11031"/>
                      <a:pt x="6245" y="11007"/>
                      <a:pt x="6156" y="10966"/>
                    </a:cubicBezTo>
                    <a:cubicBezTo>
                      <a:pt x="5894" y="10883"/>
                      <a:pt x="5715" y="10657"/>
                      <a:pt x="5656" y="10395"/>
                    </a:cubicBezTo>
                    <a:cubicBezTo>
                      <a:pt x="5656" y="10395"/>
                      <a:pt x="5656" y="10383"/>
                      <a:pt x="5656" y="10371"/>
                    </a:cubicBezTo>
                    <a:close/>
                    <a:moveTo>
                      <a:pt x="9823" y="10514"/>
                    </a:moveTo>
                    <a:cubicBezTo>
                      <a:pt x="9954" y="10514"/>
                      <a:pt x="10085" y="10550"/>
                      <a:pt x="10204" y="10597"/>
                    </a:cubicBezTo>
                    <a:cubicBezTo>
                      <a:pt x="10299" y="10633"/>
                      <a:pt x="10395" y="10692"/>
                      <a:pt x="10478" y="10764"/>
                    </a:cubicBezTo>
                    <a:cubicBezTo>
                      <a:pt x="10538" y="10811"/>
                      <a:pt x="10561" y="10883"/>
                      <a:pt x="10549" y="10966"/>
                    </a:cubicBezTo>
                    <a:cubicBezTo>
                      <a:pt x="10549" y="11061"/>
                      <a:pt x="10490" y="11157"/>
                      <a:pt x="10407" y="11216"/>
                    </a:cubicBezTo>
                    <a:cubicBezTo>
                      <a:pt x="10338" y="11267"/>
                      <a:pt x="10248" y="11289"/>
                      <a:pt x="10151" y="11289"/>
                    </a:cubicBezTo>
                    <a:cubicBezTo>
                      <a:pt x="9998" y="11289"/>
                      <a:pt x="9828" y="11233"/>
                      <a:pt x="9704" y="11145"/>
                    </a:cubicBezTo>
                    <a:cubicBezTo>
                      <a:pt x="9633" y="11085"/>
                      <a:pt x="9442" y="10931"/>
                      <a:pt x="9502" y="10716"/>
                    </a:cubicBezTo>
                    <a:cubicBezTo>
                      <a:pt x="9525" y="10621"/>
                      <a:pt x="9609" y="10550"/>
                      <a:pt x="9692" y="10538"/>
                    </a:cubicBezTo>
                    <a:cubicBezTo>
                      <a:pt x="9740" y="10526"/>
                      <a:pt x="9787" y="10514"/>
                      <a:pt x="9823" y="10514"/>
                    </a:cubicBezTo>
                    <a:close/>
                    <a:moveTo>
                      <a:pt x="9550" y="14546"/>
                    </a:moveTo>
                    <a:cubicBezTo>
                      <a:pt x="9814" y="14546"/>
                      <a:pt x="10077" y="14591"/>
                      <a:pt x="10240" y="14705"/>
                    </a:cubicBezTo>
                    <a:cubicBezTo>
                      <a:pt x="10347" y="14764"/>
                      <a:pt x="10407" y="14907"/>
                      <a:pt x="10383" y="15038"/>
                    </a:cubicBezTo>
                    <a:cubicBezTo>
                      <a:pt x="10347" y="15169"/>
                      <a:pt x="10264" y="15288"/>
                      <a:pt x="10133" y="15348"/>
                    </a:cubicBezTo>
                    <a:cubicBezTo>
                      <a:pt x="9917" y="15440"/>
                      <a:pt x="9686" y="15488"/>
                      <a:pt x="9454" y="15488"/>
                    </a:cubicBezTo>
                    <a:cubicBezTo>
                      <a:pt x="9237" y="15488"/>
                      <a:pt x="9018" y="15446"/>
                      <a:pt x="8811" y="15360"/>
                    </a:cubicBezTo>
                    <a:cubicBezTo>
                      <a:pt x="8668" y="15312"/>
                      <a:pt x="8573" y="15169"/>
                      <a:pt x="8549" y="15026"/>
                    </a:cubicBezTo>
                    <a:cubicBezTo>
                      <a:pt x="8561" y="14871"/>
                      <a:pt x="8644" y="14752"/>
                      <a:pt x="8775" y="14693"/>
                    </a:cubicBezTo>
                    <a:cubicBezTo>
                      <a:pt x="8924" y="14609"/>
                      <a:pt x="9238" y="14546"/>
                      <a:pt x="9550" y="14546"/>
                    </a:cubicBezTo>
                    <a:close/>
                    <a:moveTo>
                      <a:pt x="13062" y="1"/>
                    </a:moveTo>
                    <a:cubicBezTo>
                      <a:pt x="12681" y="48"/>
                      <a:pt x="12300" y="798"/>
                      <a:pt x="10954" y="929"/>
                    </a:cubicBezTo>
                    <a:cubicBezTo>
                      <a:pt x="9787" y="1048"/>
                      <a:pt x="8382" y="1382"/>
                      <a:pt x="8013" y="2656"/>
                    </a:cubicBezTo>
                    <a:cubicBezTo>
                      <a:pt x="7573" y="4168"/>
                      <a:pt x="8978" y="5394"/>
                      <a:pt x="9133" y="6835"/>
                    </a:cubicBezTo>
                    <a:cubicBezTo>
                      <a:pt x="9176" y="7239"/>
                      <a:pt x="9016" y="7416"/>
                      <a:pt x="8777" y="7416"/>
                    </a:cubicBezTo>
                    <a:cubicBezTo>
                      <a:pt x="8487" y="7416"/>
                      <a:pt x="8081" y="7158"/>
                      <a:pt x="7775" y="6728"/>
                    </a:cubicBezTo>
                    <a:cubicBezTo>
                      <a:pt x="7347" y="6156"/>
                      <a:pt x="7037" y="5501"/>
                      <a:pt x="6858" y="4811"/>
                    </a:cubicBezTo>
                    <a:cubicBezTo>
                      <a:pt x="6632" y="3846"/>
                      <a:pt x="6501" y="2870"/>
                      <a:pt x="6668" y="1870"/>
                    </a:cubicBezTo>
                    <a:cubicBezTo>
                      <a:pt x="6704" y="1727"/>
                      <a:pt x="6644" y="1572"/>
                      <a:pt x="6513" y="1501"/>
                    </a:cubicBezTo>
                    <a:cubicBezTo>
                      <a:pt x="6489" y="1492"/>
                      <a:pt x="6466" y="1488"/>
                      <a:pt x="6443" y="1488"/>
                    </a:cubicBezTo>
                    <a:cubicBezTo>
                      <a:pt x="6316" y="1488"/>
                      <a:pt x="6203" y="1611"/>
                      <a:pt x="6132" y="1691"/>
                    </a:cubicBezTo>
                    <a:cubicBezTo>
                      <a:pt x="4489" y="3430"/>
                      <a:pt x="3179" y="4251"/>
                      <a:pt x="5454" y="7073"/>
                    </a:cubicBezTo>
                    <a:cubicBezTo>
                      <a:pt x="5727" y="7418"/>
                      <a:pt x="6001" y="7763"/>
                      <a:pt x="6263" y="8121"/>
                    </a:cubicBezTo>
                    <a:cubicBezTo>
                      <a:pt x="6454" y="8394"/>
                      <a:pt x="7323" y="9335"/>
                      <a:pt x="6989" y="9680"/>
                    </a:cubicBezTo>
                    <a:cubicBezTo>
                      <a:pt x="6940" y="9731"/>
                      <a:pt x="6885" y="9754"/>
                      <a:pt x="6825" y="9754"/>
                    </a:cubicBezTo>
                    <a:cubicBezTo>
                      <a:pt x="6377" y="9754"/>
                      <a:pt x="5680" y="8493"/>
                      <a:pt x="5501" y="8252"/>
                    </a:cubicBezTo>
                    <a:cubicBezTo>
                      <a:pt x="5204" y="7823"/>
                      <a:pt x="4906" y="7394"/>
                      <a:pt x="4632" y="6942"/>
                    </a:cubicBezTo>
                    <a:cubicBezTo>
                      <a:pt x="4310" y="6431"/>
                      <a:pt x="3935" y="5867"/>
                      <a:pt x="3484" y="5867"/>
                    </a:cubicBezTo>
                    <a:cubicBezTo>
                      <a:pt x="3368" y="5867"/>
                      <a:pt x="3247" y="5904"/>
                      <a:pt x="3120" y="5989"/>
                    </a:cubicBezTo>
                    <a:cubicBezTo>
                      <a:pt x="1394" y="7132"/>
                      <a:pt x="2072" y="9014"/>
                      <a:pt x="3668" y="10216"/>
                    </a:cubicBezTo>
                    <a:cubicBezTo>
                      <a:pt x="4180" y="10597"/>
                      <a:pt x="4787" y="10883"/>
                      <a:pt x="5239" y="11359"/>
                    </a:cubicBezTo>
                    <a:cubicBezTo>
                      <a:pt x="5358" y="11490"/>
                      <a:pt x="5715" y="11883"/>
                      <a:pt x="5573" y="12085"/>
                    </a:cubicBezTo>
                    <a:cubicBezTo>
                      <a:pt x="5528" y="12152"/>
                      <a:pt x="5463" y="12181"/>
                      <a:pt x="5382" y="12181"/>
                    </a:cubicBezTo>
                    <a:cubicBezTo>
                      <a:pt x="4764" y="12181"/>
                      <a:pt x="3223" y="10469"/>
                      <a:pt x="3013" y="10216"/>
                    </a:cubicBezTo>
                    <a:cubicBezTo>
                      <a:pt x="2741" y="9901"/>
                      <a:pt x="2232" y="8962"/>
                      <a:pt x="1711" y="8962"/>
                    </a:cubicBezTo>
                    <a:cubicBezTo>
                      <a:pt x="1661" y="8962"/>
                      <a:pt x="1610" y="8971"/>
                      <a:pt x="1560" y="8990"/>
                    </a:cubicBezTo>
                    <a:cubicBezTo>
                      <a:pt x="108" y="9526"/>
                      <a:pt x="0" y="13645"/>
                      <a:pt x="2322" y="15133"/>
                    </a:cubicBezTo>
                    <a:cubicBezTo>
                      <a:pt x="2891" y="15498"/>
                      <a:pt x="3457" y="15641"/>
                      <a:pt x="4022" y="15641"/>
                    </a:cubicBezTo>
                    <a:cubicBezTo>
                      <a:pt x="4840" y="15641"/>
                      <a:pt x="5659" y="15343"/>
                      <a:pt x="6489" y="14991"/>
                    </a:cubicBezTo>
                    <a:cubicBezTo>
                      <a:pt x="6656" y="15633"/>
                      <a:pt x="6728" y="16134"/>
                      <a:pt x="7311" y="16836"/>
                    </a:cubicBezTo>
                    <a:cubicBezTo>
                      <a:pt x="7826" y="17445"/>
                      <a:pt x="8515" y="17700"/>
                      <a:pt x="9253" y="17700"/>
                    </a:cubicBezTo>
                    <a:cubicBezTo>
                      <a:pt x="10493" y="17700"/>
                      <a:pt x="11876" y="16980"/>
                      <a:pt x="12824" y="16003"/>
                    </a:cubicBezTo>
                    <a:cubicBezTo>
                      <a:pt x="13169" y="15645"/>
                      <a:pt x="15514" y="13193"/>
                      <a:pt x="14776" y="12621"/>
                    </a:cubicBezTo>
                    <a:cubicBezTo>
                      <a:pt x="14692" y="12554"/>
                      <a:pt x="14607" y="12526"/>
                      <a:pt x="14514" y="12526"/>
                    </a:cubicBezTo>
                    <a:cubicBezTo>
                      <a:pt x="14012" y="12526"/>
                      <a:pt x="13296" y="13356"/>
                      <a:pt x="11478" y="13467"/>
                    </a:cubicBezTo>
                    <a:cubicBezTo>
                      <a:pt x="11369" y="13472"/>
                      <a:pt x="11233" y="13478"/>
                      <a:pt x="11085" y="13478"/>
                    </a:cubicBezTo>
                    <a:cubicBezTo>
                      <a:pt x="10601" y="13478"/>
                      <a:pt x="9988" y="13412"/>
                      <a:pt x="9787" y="13038"/>
                    </a:cubicBezTo>
                    <a:cubicBezTo>
                      <a:pt x="9490" y="12490"/>
                      <a:pt x="10573" y="12574"/>
                      <a:pt x="10895" y="12550"/>
                    </a:cubicBezTo>
                    <a:cubicBezTo>
                      <a:pt x="13181" y="12347"/>
                      <a:pt x="15026" y="12657"/>
                      <a:pt x="15693" y="10454"/>
                    </a:cubicBezTo>
                    <a:cubicBezTo>
                      <a:pt x="15800" y="10097"/>
                      <a:pt x="16169" y="8704"/>
                      <a:pt x="15514" y="8645"/>
                    </a:cubicBezTo>
                    <a:cubicBezTo>
                      <a:pt x="15508" y="8644"/>
                      <a:pt x="15502" y="8644"/>
                      <a:pt x="15495" y="8644"/>
                    </a:cubicBezTo>
                    <a:cubicBezTo>
                      <a:pt x="14961" y="8644"/>
                      <a:pt x="12739" y="10313"/>
                      <a:pt x="11374" y="10313"/>
                    </a:cubicBezTo>
                    <a:cubicBezTo>
                      <a:pt x="11203" y="10313"/>
                      <a:pt x="11046" y="10287"/>
                      <a:pt x="10907" y="10228"/>
                    </a:cubicBezTo>
                    <a:cubicBezTo>
                      <a:pt x="10728" y="10157"/>
                      <a:pt x="10609" y="9990"/>
                      <a:pt x="10597" y="9799"/>
                    </a:cubicBezTo>
                    <a:cubicBezTo>
                      <a:pt x="10585" y="8811"/>
                      <a:pt x="13716" y="9454"/>
                      <a:pt x="15312" y="7954"/>
                    </a:cubicBezTo>
                    <a:cubicBezTo>
                      <a:pt x="16193" y="7121"/>
                      <a:pt x="15610" y="5477"/>
                      <a:pt x="15026" y="4632"/>
                    </a:cubicBezTo>
                    <a:cubicBezTo>
                      <a:pt x="14943" y="4510"/>
                      <a:pt x="14858" y="4457"/>
                      <a:pt x="14767" y="4457"/>
                    </a:cubicBezTo>
                    <a:cubicBezTo>
                      <a:pt x="14240" y="4457"/>
                      <a:pt x="13517" y="6264"/>
                      <a:pt x="11657" y="6751"/>
                    </a:cubicBezTo>
                    <a:cubicBezTo>
                      <a:pt x="11609" y="6764"/>
                      <a:pt x="11560" y="6771"/>
                      <a:pt x="11514" y="6771"/>
                    </a:cubicBezTo>
                    <a:cubicBezTo>
                      <a:pt x="11344" y="6771"/>
                      <a:pt x="11204" y="6679"/>
                      <a:pt x="11204" y="6454"/>
                    </a:cubicBezTo>
                    <a:cubicBezTo>
                      <a:pt x="11204" y="5882"/>
                      <a:pt x="12954" y="4942"/>
                      <a:pt x="13586" y="4287"/>
                    </a:cubicBezTo>
                    <a:cubicBezTo>
                      <a:pt x="14705" y="3084"/>
                      <a:pt x="13121" y="1906"/>
                      <a:pt x="13264" y="453"/>
                    </a:cubicBezTo>
                    <a:cubicBezTo>
                      <a:pt x="13300" y="274"/>
                      <a:pt x="13216" y="84"/>
                      <a:pt x="13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6928348" y="720699"/>
                <a:ext cx="202202" cy="104315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142" extrusionOk="0">
                    <a:moveTo>
                      <a:pt x="3826" y="1"/>
                    </a:moveTo>
                    <a:cubicBezTo>
                      <a:pt x="3789" y="1"/>
                      <a:pt x="3753" y="23"/>
                      <a:pt x="3735" y="58"/>
                    </a:cubicBezTo>
                    <a:cubicBezTo>
                      <a:pt x="3592" y="367"/>
                      <a:pt x="3366" y="641"/>
                      <a:pt x="3092" y="832"/>
                    </a:cubicBezTo>
                    <a:cubicBezTo>
                      <a:pt x="2175" y="1510"/>
                      <a:pt x="806" y="1748"/>
                      <a:pt x="128" y="1939"/>
                    </a:cubicBezTo>
                    <a:cubicBezTo>
                      <a:pt x="1" y="1974"/>
                      <a:pt x="30" y="2142"/>
                      <a:pt x="151" y="2142"/>
                    </a:cubicBezTo>
                    <a:cubicBezTo>
                      <a:pt x="155" y="2142"/>
                      <a:pt x="159" y="2142"/>
                      <a:pt x="163" y="2141"/>
                    </a:cubicBezTo>
                    <a:cubicBezTo>
                      <a:pt x="3354" y="2082"/>
                      <a:pt x="4152" y="129"/>
                      <a:pt x="3866" y="10"/>
                    </a:cubicBezTo>
                    <a:cubicBezTo>
                      <a:pt x="3853" y="4"/>
                      <a:pt x="3840" y="1"/>
                      <a:pt x="3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6967598" y="901609"/>
                <a:ext cx="182235" cy="85468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1755" extrusionOk="0">
                    <a:moveTo>
                      <a:pt x="3447" y="0"/>
                    </a:moveTo>
                    <a:cubicBezTo>
                      <a:pt x="3419" y="0"/>
                      <a:pt x="3390" y="13"/>
                      <a:pt x="3370" y="34"/>
                    </a:cubicBezTo>
                    <a:lnTo>
                      <a:pt x="3358" y="46"/>
                    </a:lnTo>
                    <a:cubicBezTo>
                      <a:pt x="2453" y="1141"/>
                      <a:pt x="774" y="1379"/>
                      <a:pt x="96" y="1546"/>
                    </a:cubicBezTo>
                    <a:cubicBezTo>
                      <a:pt x="48" y="1558"/>
                      <a:pt x="12" y="1593"/>
                      <a:pt x="12" y="1641"/>
                    </a:cubicBezTo>
                    <a:cubicBezTo>
                      <a:pt x="0" y="1701"/>
                      <a:pt x="48" y="1748"/>
                      <a:pt x="107" y="1748"/>
                    </a:cubicBezTo>
                    <a:cubicBezTo>
                      <a:pt x="192" y="1752"/>
                      <a:pt x="275" y="1754"/>
                      <a:pt x="357" y="1754"/>
                    </a:cubicBezTo>
                    <a:cubicBezTo>
                      <a:pt x="2619" y="1754"/>
                      <a:pt x="3742" y="217"/>
                      <a:pt x="3501" y="22"/>
                    </a:cubicBezTo>
                    <a:cubicBezTo>
                      <a:pt x="3486" y="7"/>
                      <a:pt x="3467" y="0"/>
                      <a:pt x="3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6940912" y="1080523"/>
                <a:ext cx="148486" cy="122627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518" extrusionOk="0">
                    <a:moveTo>
                      <a:pt x="2937" y="0"/>
                    </a:moveTo>
                    <a:cubicBezTo>
                      <a:pt x="2912" y="0"/>
                      <a:pt x="2888" y="9"/>
                      <a:pt x="2870" y="27"/>
                    </a:cubicBezTo>
                    <a:cubicBezTo>
                      <a:pt x="2037" y="825"/>
                      <a:pt x="1144" y="1801"/>
                      <a:pt x="72" y="2313"/>
                    </a:cubicBezTo>
                    <a:cubicBezTo>
                      <a:pt x="36" y="2337"/>
                      <a:pt x="1" y="2384"/>
                      <a:pt x="12" y="2432"/>
                    </a:cubicBezTo>
                    <a:cubicBezTo>
                      <a:pt x="23" y="2474"/>
                      <a:pt x="72" y="2517"/>
                      <a:pt x="116" y="2517"/>
                    </a:cubicBezTo>
                    <a:cubicBezTo>
                      <a:pt x="121" y="2517"/>
                      <a:pt x="127" y="2516"/>
                      <a:pt x="132" y="2515"/>
                    </a:cubicBezTo>
                    <a:cubicBezTo>
                      <a:pt x="1275" y="2325"/>
                      <a:pt x="2489" y="1086"/>
                      <a:pt x="3025" y="146"/>
                    </a:cubicBezTo>
                    <a:cubicBezTo>
                      <a:pt x="3049" y="98"/>
                      <a:pt x="3037" y="51"/>
                      <a:pt x="3013" y="27"/>
                    </a:cubicBezTo>
                    <a:cubicBezTo>
                      <a:pt x="2989" y="9"/>
                      <a:pt x="2962" y="0"/>
                      <a:pt x="29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6981574" y="536233"/>
                <a:ext cx="74511" cy="11030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265" extrusionOk="0">
                    <a:moveTo>
                      <a:pt x="955" y="0"/>
                    </a:moveTo>
                    <a:cubicBezTo>
                      <a:pt x="954" y="0"/>
                      <a:pt x="953" y="0"/>
                      <a:pt x="952" y="0"/>
                    </a:cubicBezTo>
                    <a:cubicBezTo>
                      <a:pt x="892" y="0"/>
                      <a:pt x="856" y="48"/>
                      <a:pt x="856" y="95"/>
                    </a:cubicBezTo>
                    <a:lnTo>
                      <a:pt x="856" y="107"/>
                    </a:lnTo>
                    <a:cubicBezTo>
                      <a:pt x="904" y="1203"/>
                      <a:pt x="320" y="1726"/>
                      <a:pt x="70" y="2084"/>
                    </a:cubicBezTo>
                    <a:cubicBezTo>
                      <a:pt x="1" y="2153"/>
                      <a:pt x="64" y="2264"/>
                      <a:pt x="142" y="2264"/>
                    </a:cubicBezTo>
                    <a:cubicBezTo>
                      <a:pt x="158" y="2264"/>
                      <a:pt x="174" y="2260"/>
                      <a:pt x="190" y="2250"/>
                    </a:cubicBezTo>
                    <a:cubicBezTo>
                      <a:pt x="1530" y="1527"/>
                      <a:pt x="1228" y="0"/>
                      <a:pt x="9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810501" y="515001"/>
                <a:ext cx="139769" cy="9662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984" extrusionOk="0">
                    <a:moveTo>
                      <a:pt x="2030" y="0"/>
                    </a:moveTo>
                    <a:cubicBezTo>
                      <a:pt x="882" y="0"/>
                      <a:pt x="1" y="702"/>
                      <a:pt x="643" y="1936"/>
                    </a:cubicBezTo>
                    <a:cubicBezTo>
                      <a:pt x="659" y="1970"/>
                      <a:pt x="691" y="1984"/>
                      <a:pt x="723" y="1984"/>
                    </a:cubicBezTo>
                    <a:cubicBezTo>
                      <a:pt x="784" y="1984"/>
                      <a:pt x="849" y="1934"/>
                      <a:pt x="833" y="1865"/>
                    </a:cubicBezTo>
                    <a:cubicBezTo>
                      <a:pt x="774" y="1615"/>
                      <a:pt x="750" y="1353"/>
                      <a:pt x="785" y="1103"/>
                    </a:cubicBezTo>
                    <a:cubicBezTo>
                      <a:pt x="940" y="412"/>
                      <a:pt x="2750" y="281"/>
                      <a:pt x="2750" y="281"/>
                    </a:cubicBezTo>
                    <a:cubicBezTo>
                      <a:pt x="2857" y="281"/>
                      <a:pt x="2869" y="115"/>
                      <a:pt x="2762" y="91"/>
                    </a:cubicBezTo>
                    <a:cubicBezTo>
                      <a:pt x="2514" y="30"/>
                      <a:pt x="2266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417369" y="423158"/>
                <a:ext cx="781635" cy="968448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886" extrusionOk="0">
                    <a:moveTo>
                      <a:pt x="12740" y="227"/>
                    </a:moveTo>
                    <a:cubicBezTo>
                      <a:pt x="12847" y="298"/>
                      <a:pt x="12895" y="429"/>
                      <a:pt x="12859" y="548"/>
                    </a:cubicBezTo>
                    <a:cubicBezTo>
                      <a:pt x="12799" y="1155"/>
                      <a:pt x="13026" y="1715"/>
                      <a:pt x="13252" y="2239"/>
                    </a:cubicBezTo>
                    <a:cubicBezTo>
                      <a:pt x="13561" y="3001"/>
                      <a:pt x="13835" y="3656"/>
                      <a:pt x="13204" y="4322"/>
                    </a:cubicBezTo>
                    <a:cubicBezTo>
                      <a:pt x="12895" y="4608"/>
                      <a:pt x="12561" y="4882"/>
                      <a:pt x="12204" y="5132"/>
                    </a:cubicBezTo>
                    <a:cubicBezTo>
                      <a:pt x="11478" y="5656"/>
                      <a:pt x="10799" y="6144"/>
                      <a:pt x="10799" y="6561"/>
                    </a:cubicBezTo>
                    <a:cubicBezTo>
                      <a:pt x="10799" y="6692"/>
                      <a:pt x="10847" y="6823"/>
                      <a:pt x="10954" y="6906"/>
                    </a:cubicBezTo>
                    <a:cubicBezTo>
                      <a:pt x="11040" y="6961"/>
                      <a:pt x="11141" y="6990"/>
                      <a:pt x="11241" y="6990"/>
                    </a:cubicBezTo>
                    <a:cubicBezTo>
                      <a:pt x="11294" y="6990"/>
                      <a:pt x="11345" y="6982"/>
                      <a:pt x="11395" y="6966"/>
                    </a:cubicBezTo>
                    <a:cubicBezTo>
                      <a:pt x="12585" y="6656"/>
                      <a:pt x="13300" y="5834"/>
                      <a:pt x="13823" y="5239"/>
                    </a:cubicBezTo>
                    <a:cubicBezTo>
                      <a:pt x="14091" y="4936"/>
                      <a:pt x="14325" y="4667"/>
                      <a:pt x="14480" y="4667"/>
                    </a:cubicBezTo>
                    <a:cubicBezTo>
                      <a:pt x="14484" y="4667"/>
                      <a:pt x="14487" y="4667"/>
                      <a:pt x="14490" y="4668"/>
                    </a:cubicBezTo>
                    <a:cubicBezTo>
                      <a:pt x="14502" y="4668"/>
                      <a:pt x="14573" y="4668"/>
                      <a:pt x="14657" y="4799"/>
                    </a:cubicBezTo>
                    <a:cubicBezTo>
                      <a:pt x="15657" y="6239"/>
                      <a:pt x="15431" y="7525"/>
                      <a:pt x="14954" y="7966"/>
                    </a:cubicBezTo>
                    <a:cubicBezTo>
                      <a:pt x="14133" y="8740"/>
                      <a:pt x="12883" y="8930"/>
                      <a:pt x="11883" y="9085"/>
                    </a:cubicBezTo>
                    <a:cubicBezTo>
                      <a:pt x="10942" y="9228"/>
                      <a:pt x="10192" y="9347"/>
                      <a:pt x="10192" y="9906"/>
                    </a:cubicBezTo>
                    <a:cubicBezTo>
                      <a:pt x="10216" y="10144"/>
                      <a:pt x="10359" y="10347"/>
                      <a:pt x="10573" y="10430"/>
                    </a:cubicBezTo>
                    <a:cubicBezTo>
                      <a:pt x="10725" y="10495"/>
                      <a:pt x="10895" y="10523"/>
                      <a:pt x="11079" y="10523"/>
                    </a:cubicBezTo>
                    <a:cubicBezTo>
                      <a:pt x="11950" y="10523"/>
                      <a:pt x="13122" y="9886"/>
                      <a:pt x="14026" y="9394"/>
                    </a:cubicBezTo>
                    <a:cubicBezTo>
                      <a:pt x="14539" y="9126"/>
                      <a:pt x="15029" y="8858"/>
                      <a:pt x="15205" y="8858"/>
                    </a:cubicBezTo>
                    <a:cubicBezTo>
                      <a:pt x="15209" y="8858"/>
                      <a:pt x="15213" y="8858"/>
                      <a:pt x="15216" y="8859"/>
                    </a:cubicBezTo>
                    <a:cubicBezTo>
                      <a:pt x="15288" y="8859"/>
                      <a:pt x="15359" y="8906"/>
                      <a:pt x="15395" y="8966"/>
                    </a:cubicBezTo>
                    <a:cubicBezTo>
                      <a:pt x="15586" y="9240"/>
                      <a:pt x="15455" y="9978"/>
                      <a:pt x="15300" y="10525"/>
                    </a:cubicBezTo>
                    <a:cubicBezTo>
                      <a:pt x="14752" y="12311"/>
                      <a:pt x="13442" y="12383"/>
                      <a:pt x="11621" y="12478"/>
                    </a:cubicBezTo>
                    <a:cubicBezTo>
                      <a:pt x="11287" y="12502"/>
                      <a:pt x="10942" y="12514"/>
                      <a:pt x="10585" y="12550"/>
                    </a:cubicBezTo>
                    <a:lnTo>
                      <a:pt x="10394" y="12550"/>
                    </a:lnTo>
                    <a:cubicBezTo>
                      <a:pt x="10025" y="12550"/>
                      <a:pt x="9525" y="12561"/>
                      <a:pt x="9370" y="12811"/>
                    </a:cubicBezTo>
                    <a:cubicBezTo>
                      <a:pt x="9311" y="12942"/>
                      <a:pt x="9323" y="13085"/>
                      <a:pt x="9406" y="13192"/>
                    </a:cubicBezTo>
                    <a:cubicBezTo>
                      <a:pt x="9627" y="13605"/>
                      <a:pt x="10241" y="13693"/>
                      <a:pt x="10801" y="13693"/>
                    </a:cubicBezTo>
                    <a:cubicBezTo>
                      <a:pt x="10937" y="13693"/>
                      <a:pt x="11069" y="13688"/>
                      <a:pt x="11192" y="13681"/>
                    </a:cubicBezTo>
                    <a:cubicBezTo>
                      <a:pt x="12037" y="13633"/>
                      <a:pt x="12871" y="13383"/>
                      <a:pt x="13621" y="12978"/>
                    </a:cubicBezTo>
                    <a:cubicBezTo>
                      <a:pt x="13897" y="12828"/>
                      <a:pt x="14080" y="12741"/>
                      <a:pt x="14223" y="12741"/>
                    </a:cubicBezTo>
                    <a:cubicBezTo>
                      <a:pt x="14296" y="12741"/>
                      <a:pt x="14359" y="12763"/>
                      <a:pt x="14419" y="12811"/>
                    </a:cubicBezTo>
                    <a:cubicBezTo>
                      <a:pt x="14478" y="12859"/>
                      <a:pt x="14514" y="12931"/>
                      <a:pt x="14514" y="13014"/>
                    </a:cubicBezTo>
                    <a:cubicBezTo>
                      <a:pt x="14562" y="13621"/>
                      <a:pt x="13478" y="14966"/>
                      <a:pt x="12454" y="16026"/>
                    </a:cubicBezTo>
                    <a:cubicBezTo>
                      <a:pt x="11465" y="17050"/>
                      <a:pt x="10110" y="17695"/>
                      <a:pt x="8978" y="17695"/>
                    </a:cubicBezTo>
                    <a:cubicBezTo>
                      <a:pt x="8938" y="17695"/>
                      <a:pt x="8898" y="17695"/>
                      <a:pt x="8858" y="17693"/>
                    </a:cubicBezTo>
                    <a:cubicBezTo>
                      <a:pt x="8180" y="17681"/>
                      <a:pt x="7537" y="17383"/>
                      <a:pt x="7108" y="16860"/>
                    </a:cubicBezTo>
                    <a:cubicBezTo>
                      <a:pt x="6608" y="16264"/>
                      <a:pt x="6489" y="15824"/>
                      <a:pt x="6346" y="15252"/>
                    </a:cubicBezTo>
                    <a:cubicBezTo>
                      <a:pt x="6334" y="15193"/>
                      <a:pt x="6322" y="15133"/>
                      <a:pt x="6299" y="15062"/>
                    </a:cubicBezTo>
                    <a:cubicBezTo>
                      <a:pt x="6299" y="15050"/>
                      <a:pt x="6287" y="15038"/>
                      <a:pt x="6287" y="15026"/>
                    </a:cubicBezTo>
                    <a:cubicBezTo>
                      <a:pt x="7323" y="13252"/>
                      <a:pt x="8216" y="11395"/>
                      <a:pt x="8930" y="9466"/>
                    </a:cubicBezTo>
                    <a:cubicBezTo>
                      <a:pt x="9490" y="7966"/>
                      <a:pt x="10156" y="6477"/>
                      <a:pt x="10799" y="5037"/>
                    </a:cubicBezTo>
                    <a:cubicBezTo>
                      <a:pt x="11395" y="3715"/>
                      <a:pt x="12002" y="2346"/>
                      <a:pt x="12538" y="977"/>
                    </a:cubicBezTo>
                    <a:cubicBezTo>
                      <a:pt x="12561" y="917"/>
                      <a:pt x="12526" y="846"/>
                      <a:pt x="12466" y="822"/>
                    </a:cubicBezTo>
                    <a:cubicBezTo>
                      <a:pt x="12451" y="816"/>
                      <a:pt x="12435" y="813"/>
                      <a:pt x="12421" y="813"/>
                    </a:cubicBezTo>
                    <a:cubicBezTo>
                      <a:pt x="12378" y="813"/>
                      <a:pt x="12341" y="837"/>
                      <a:pt x="12323" y="881"/>
                    </a:cubicBezTo>
                    <a:cubicBezTo>
                      <a:pt x="11787" y="2251"/>
                      <a:pt x="11180" y="3620"/>
                      <a:pt x="10597" y="4941"/>
                    </a:cubicBezTo>
                    <a:cubicBezTo>
                      <a:pt x="9954" y="6382"/>
                      <a:pt x="9287" y="7882"/>
                      <a:pt x="8716" y="9382"/>
                    </a:cubicBezTo>
                    <a:cubicBezTo>
                      <a:pt x="7989" y="11347"/>
                      <a:pt x="7084" y="13252"/>
                      <a:pt x="6013" y="15062"/>
                    </a:cubicBezTo>
                    <a:cubicBezTo>
                      <a:pt x="5251" y="15371"/>
                      <a:pt x="4501" y="15633"/>
                      <a:pt x="3739" y="15633"/>
                    </a:cubicBezTo>
                    <a:cubicBezTo>
                      <a:pt x="3155" y="15633"/>
                      <a:pt x="2584" y="15467"/>
                      <a:pt x="2096" y="15145"/>
                    </a:cubicBezTo>
                    <a:cubicBezTo>
                      <a:pt x="691" y="14252"/>
                      <a:pt x="215" y="12347"/>
                      <a:pt x="369" y="10978"/>
                    </a:cubicBezTo>
                    <a:cubicBezTo>
                      <a:pt x="465" y="10049"/>
                      <a:pt x="810" y="9382"/>
                      <a:pt x="1310" y="9204"/>
                    </a:cubicBezTo>
                    <a:cubicBezTo>
                      <a:pt x="1345" y="9192"/>
                      <a:pt x="1380" y="9186"/>
                      <a:pt x="1416" y="9186"/>
                    </a:cubicBezTo>
                    <a:cubicBezTo>
                      <a:pt x="1761" y="9186"/>
                      <a:pt x="2148" y="9719"/>
                      <a:pt x="2417" y="10097"/>
                    </a:cubicBezTo>
                    <a:cubicBezTo>
                      <a:pt x="2501" y="10216"/>
                      <a:pt x="2572" y="10323"/>
                      <a:pt x="2643" y="10406"/>
                    </a:cubicBezTo>
                    <a:cubicBezTo>
                      <a:pt x="2655" y="10430"/>
                      <a:pt x="4353" y="12407"/>
                      <a:pt x="5094" y="12407"/>
                    </a:cubicBezTo>
                    <a:cubicBezTo>
                      <a:pt x="5103" y="12407"/>
                      <a:pt x="5111" y="12407"/>
                      <a:pt x="5120" y="12407"/>
                    </a:cubicBezTo>
                    <a:cubicBezTo>
                      <a:pt x="5227" y="12407"/>
                      <a:pt x="5322" y="12347"/>
                      <a:pt x="5382" y="12252"/>
                    </a:cubicBezTo>
                    <a:cubicBezTo>
                      <a:pt x="5513" y="12061"/>
                      <a:pt x="5394" y="11776"/>
                      <a:pt x="5025" y="11395"/>
                    </a:cubicBezTo>
                    <a:cubicBezTo>
                      <a:pt x="4727" y="11097"/>
                      <a:pt x="4382" y="10835"/>
                      <a:pt x="4025" y="10621"/>
                    </a:cubicBezTo>
                    <a:cubicBezTo>
                      <a:pt x="3834" y="10502"/>
                      <a:pt x="3632" y="10371"/>
                      <a:pt x="3453" y="10240"/>
                    </a:cubicBezTo>
                    <a:cubicBezTo>
                      <a:pt x="2477" y="9502"/>
                      <a:pt x="1905" y="8561"/>
                      <a:pt x="1941" y="7728"/>
                    </a:cubicBezTo>
                    <a:cubicBezTo>
                      <a:pt x="1953" y="7120"/>
                      <a:pt x="2274" y="6596"/>
                      <a:pt x="2893" y="6192"/>
                    </a:cubicBezTo>
                    <a:cubicBezTo>
                      <a:pt x="2973" y="6121"/>
                      <a:pt x="3079" y="6083"/>
                      <a:pt x="3187" y="6083"/>
                    </a:cubicBezTo>
                    <a:cubicBezTo>
                      <a:pt x="3224" y="6083"/>
                      <a:pt x="3262" y="6087"/>
                      <a:pt x="3298" y="6096"/>
                    </a:cubicBezTo>
                    <a:cubicBezTo>
                      <a:pt x="3644" y="6168"/>
                      <a:pt x="3977" y="6656"/>
                      <a:pt x="4251" y="7108"/>
                    </a:cubicBezTo>
                    <a:cubicBezTo>
                      <a:pt x="4537" y="7561"/>
                      <a:pt x="4858" y="8037"/>
                      <a:pt x="5132" y="8418"/>
                    </a:cubicBezTo>
                    <a:cubicBezTo>
                      <a:pt x="5156" y="8466"/>
                      <a:pt x="5203" y="8537"/>
                      <a:pt x="5251" y="8620"/>
                    </a:cubicBezTo>
                    <a:cubicBezTo>
                      <a:pt x="5656" y="9251"/>
                      <a:pt x="6108" y="9930"/>
                      <a:pt x="6501" y="9966"/>
                    </a:cubicBezTo>
                    <a:cubicBezTo>
                      <a:pt x="6514" y="9967"/>
                      <a:pt x="6528" y="9968"/>
                      <a:pt x="6541" y="9968"/>
                    </a:cubicBezTo>
                    <a:cubicBezTo>
                      <a:pt x="6634" y="9968"/>
                      <a:pt x="6724" y="9932"/>
                      <a:pt x="6787" y="9859"/>
                    </a:cubicBezTo>
                    <a:cubicBezTo>
                      <a:pt x="7120" y="9502"/>
                      <a:pt x="6549" y="8775"/>
                      <a:pt x="6203" y="8347"/>
                    </a:cubicBezTo>
                    <a:cubicBezTo>
                      <a:pt x="6144" y="8275"/>
                      <a:pt x="6096" y="8216"/>
                      <a:pt x="6061" y="8168"/>
                    </a:cubicBezTo>
                    <a:cubicBezTo>
                      <a:pt x="5846" y="7847"/>
                      <a:pt x="5596" y="7525"/>
                      <a:pt x="5251" y="7108"/>
                    </a:cubicBezTo>
                    <a:cubicBezTo>
                      <a:pt x="3239" y="4620"/>
                      <a:pt x="4084" y="3763"/>
                      <a:pt x="5477" y="2346"/>
                    </a:cubicBezTo>
                    <a:cubicBezTo>
                      <a:pt x="5620" y="2191"/>
                      <a:pt x="5775" y="2048"/>
                      <a:pt x="5918" y="1882"/>
                    </a:cubicBezTo>
                    <a:cubicBezTo>
                      <a:pt x="5971" y="1828"/>
                      <a:pt x="6081" y="1709"/>
                      <a:pt x="6154" y="1709"/>
                    </a:cubicBezTo>
                    <a:cubicBezTo>
                      <a:pt x="6163" y="1709"/>
                      <a:pt x="6172" y="1711"/>
                      <a:pt x="6180" y="1715"/>
                    </a:cubicBezTo>
                    <a:cubicBezTo>
                      <a:pt x="6251" y="1762"/>
                      <a:pt x="6287" y="1870"/>
                      <a:pt x="6263" y="1953"/>
                    </a:cubicBezTo>
                    <a:cubicBezTo>
                      <a:pt x="6084" y="3060"/>
                      <a:pt x="6275" y="4132"/>
                      <a:pt x="6453" y="4941"/>
                    </a:cubicBezTo>
                    <a:cubicBezTo>
                      <a:pt x="6632" y="5656"/>
                      <a:pt x="6953" y="6311"/>
                      <a:pt x="7394" y="6894"/>
                    </a:cubicBezTo>
                    <a:cubicBezTo>
                      <a:pt x="7715" y="7345"/>
                      <a:pt x="8145" y="7627"/>
                      <a:pt x="8479" y="7627"/>
                    </a:cubicBezTo>
                    <a:cubicBezTo>
                      <a:pt x="8542" y="7627"/>
                      <a:pt x="8601" y="7617"/>
                      <a:pt x="8656" y="7597"/>
                    </a:cubicBezTo>
                    <a:cubicBezTo>
                      <a:pt x="8787" y="7549"/>
                      <a:pt x="8989" y="7406"/>
                      <a:pt x="8942" y="6930"/>
                    </a:cubicBezTo>
                    <a:cubicBezTo>
                      <a:pt x="8882" y="6323"/>
                      <a:pt x="8608" y="5763"/>
                      <a:pt x="8335" y="5215"/>
                    </a:cubicBezTo>
                    <a:cubicBezTo>
                      <a:pt x="7942" y="4406"/>
                      <a:pt x="7573" y="3644"/>
                      <a:pt x="7823" y="2798"/>
                    </a:cubicBezTo>
                    <a:cubicBezTo>
                      <a:pt x="8096" y="1846"/>
                      <a:pt x="9025" y="1310"/>
                      <a:pt x="10668" y="1143"/>
                    </a:cubicBezTo>
                    <a:cubicBezTo>
                      <a:pt x="11299" y="1096"/>
                      <a:pt x="11906" y="846"/>
                      <a:pt x="12395" y="441"/>
                    </a:cubicBezTo>
                    <a:cubicBezTo>
                      <a:pt x="12502" y="346"/>
                      <a:pt x="12621" y="274"/>
                      <a:pt x="12740" y="227"/>
                    </a:cubicBezTo>
                    <a:close/>
                    <a:moveTo>
                      <a:pt x="12764" y="0"/>
                    </a:moveTo>
                    <a:cubicBezTo>
                      <a:pt x="12585" y="48"/>
                      <a:pt x="12418" y="131"/>
                      <a:pt x="12287" y="262"/>
                    </a:cubicBezTo>
                    <a:cubicBezTo>
                      <a:pt x="11823" y="643"/>
                      <a:pt x="11252" y="870"/>
                      <a:pt x="10656" y="917"/>
                    </a:cubicBezTo>
                    <a:cubicBezTo>
                      <a:pt x="8918" y="1084"/>
                      <a:pt x="7930" y="1679"/>
                      <a:pt x="7620" y="2715"/>
                    </a:cubicBezTo>
                    <a:cubicBezTo>
                      <a:pt x="7346" y="3656"/>
                      <a:pt x="7751" y="4489"/>
                      <a:pt x="8144" y="5299"/>
                    </a:cubicBezTo>
                    <a:cubicBezTo>
                      <a:pt x="8406" y="5823"/>
                      <a:pt x="8680" y="6382"/>
                      <a:pt x="8739" y="6942"/>
                    </a:cubicBezTo>
                    <a:cubicBezTo>
                      <a:pt x="8751" y="7085"/>
                      <a:pt x="8751" y="7323"/>
                      <a:pt x="8585" y="7394"/>
                    </a:cubicBezTo>
                    <a:cubicBezTo>
                      <a:pt x="8558" y="7403"/>
                      <a:pt x="8527" y="7408"/>
                      <a:pt x="8494" y="7408"/>
                    </a:cubicBezTo>
                    <a:cubicBezTo>
                      <a:pt x="8261" y="7408"/>
                      <a:pt x="7885" y="7190"/>
                      <a:pt x="7573" y="6763"/>
                    </a:cubicBezTo>
                    <a:cubicBezTo>
                      <a:pt x="7156" y="6204"/>
                      <a:pt x="6846" y="5572"/>
                      <a:pt x="6680" y="4894"/>
                    </a:cubicBezTo>
                    <a:cubicBezTo>
                      <a:pt x="6501" y="4096"/>
                      <a:pt x="6311" y="3048"/>
                      <a:pt x="6489" y="1989"/>
                    </a:cubicBezTo>
                    <a:cubicBezTo>
                      <a:pt x="6525" y="1798"/>
                      <a:pt x="6442" y="1596"/>
                      <a:pt x="6275" y="1501"/>
                    </a:cubicBezTo>
                    <a:cubicBezTo>
                      <a:pt x="6263" y="1489"/>
                      <a:pt x="6251" y="1489"/>
                      <a:pt x="6239" y="1489"/>
                    </a:cubicBezTo>
                    <a:cubicBezTo>
                      <a:pt x="6213" y="1481"/>
                      <a:pt x="6187" y="1477"/>
                      <a:pt x="6161" y="1477"/>
                    </a:cubicBezTo>
                    <a:cubicBezTo>
                      <a:pt x="5991" y="1477"/>
                      <a:pt x="5846" y="1632"/>
                      <a:pt x="5763" y="1715"/>
                    </a:cubicBezTo>
                    <a:cubicBezTo>
                      <a:pt x="5608" y="1882"/>
                      <a:pt x="5465" y="2036"/>
                      <a:pt x="5310" y="2179"/>
                    </a:cubicBezTo>
                    <a:cubicBezTo>
                      <a:pt x="3894" y="3644"/>
                      <a:pt x="2953" y="4608"/>
                      <a:pt x="5084" y="7239"/>
                    </a:cubicBezTo>
                    <a:cubicBezTo>
                      <a:pt x="5418" y="7656"/>
                      <a:pt x="5668" y="7989"/>
                      <a:pt x="5882" y="8287"/>
                    </a:cubicBezTo>
                    <a:cubicBezTo>
                      <a:pt x="5918" y="8335"/>
                      <a:pt x="5965" y="8394"/>
                      <a:pt x="6025" y="8478"/>
                    </a:cubicBezTo>
                    <a:cubicBezTo>
                      <a:pt x="6275" y="8775"/>
                      <a:pt x="6834" y="9478"/>
                      <a:pt x="6620" y="9692"/>
                    </a:cubicBezTo>
                    <a:cubicBezTo>
                      <a:pt x="6596" y="9728"/>
                      <a:pt x="6561" y="9740"/>
                      <a:pt x="6525" y="9740"/>
                    </a:cubicBezTo>
                    <a:cubicBezTo>
                      <a:pt x="6203" y="9704"/>
                      <a:pt x="5668" y="8847"/>
                      <a:pt x="5441" y="8489"/>
                    </a:cubicBezTo>
                    <a:cubicBezTo>
                      <a:pt x="5382" y="8406"/>
                      <a:pt x="5334" y="8323"/>
                      <a:pt x="5310" y="8287"/>
                    </a:cubicBezTo>
                    <a:cubicBezTo>
                      <a:pt x="5037" y="7906"/>
                      <a:pt x="4727" y="7454"/>
                      <a:pt x="4441" y="6989"/>
                    </a:cubicBezTo>
                    <a:cubicBezTo>
                      <a:pt x="4120" y="6477"/>
                      <a:pt x="3775" y="5965"/>
                      <a:pt x="3346" y="5870"/>
                    </a:cubicBezTo>
                    <a:cubicBezTo>
                      <a:pt x="3294" y="5858"/>
                      <a:pt x="3242" y="5852"/>
                      <a:pt x="3190" y="5852"/>
                    </a:cubicBezTo>
                    <a:cubicBezTo>
                      <a:pt x="3038" y="5852"/>
                      <a:pt x="2890" y="5903"/>
                      <a:pt x="2774" y="6001"/>
                    </a:cubicBezTo>
                    <a:cubicBezTo>
                      <a:pt x="2096" y="6442"/>
                      <a:pt x="1727" y="7037"/>
                      <a:pt x="1715" y="7716"/>
                    </a:cubicBezTo>
                    <a:cubicBezTo>
                      <a:pt x="1691" y="8620"/>
                      <a:pt x="2286" y="9621"/>
                      <a:pt x="3310" y="10394"/>
                    </a:cubicBezTo>
                    <a:cubicBezTo>
                      <a:pt x="3501" y="10537"/>
                      <a:pt x="3703" y="10668"/>
                      <a:pt x="3905" y="10787"/>
                    </a:cubicBezTo>
                    <a:cubicBezTo>
                      <a:pt x="4251" y="11002"/>
                      <a:pt x="4572" y="11240"/>
                      <a:pt x="4870" y="11526"/>
                    </a:cubicBezTo>
                    <a:cubicBezTo>
                      <a:pt x="5203" y="11883"/>
                      <a:pt x="5239" y="12061"/>
                      <a:pt x="5203" y="12121"/>
                    </a:cubicBezTo>
                    <a:cubicBezTo>
                      <a:pt x="5179" y="12157"/>
                      <a:pt x="5144" y="12169"/>
                      <a:pt x="5108" y="12169"/>
                    </a:cubicBezTo>
                    <a:cubicBezTo>
                      <a:pt x="5104" y="12169"/>
                      <a:pt x="5100" y="12169"/>
                      <a:pt x="5096" y="12169"/>
                    </a:cubicBezTo>
                    <a:cubicBezTo>
                      <a:pt x="4621" y="12169"/>
                      <a:pt x="3329" y="10853"/>
                      <a:pt x="2810" y="10240"/>
                    </a:cubicBezTo>
                    <a:cubicBezTo>
                      <a:pt x="2751" y="10180"/>
                      <a:pt x="2679" y="10073"/>
                      <a:pt x="2596" y="9942"/>
                    </a:cubicBezTo>
                    <a:cubicBezTo>
                      <a:pt x="2283" y="9515"/>
                      <a:pt x="1879" y="8941"/>
                      <a:pt x="1431" y="8941"/>
                    </a:cubicBezTo>
                    <a:cubicBezTo>
                      <a:pt x="1368" y="8941"/>
                      <a:pt x="1304" y="8953"/>
                      <a:pt x="1238" y="8978"/>
                    </a:cubicBezTo>
                    <a:cubicBezTo>
                      <a:pt x="667" y="9192"/>
                      <a:pt x="262" y="9918"/>
                      <a:pt x="155" y="10930"/>
                    </a:cubicBezTo>
                    <a:cubicBezTo>
                      <a:pt x="0" y="12371"/>
                      <a:pt x="500" y="14371"/>
                      <a:pt x="1977" y="15312"/>
                    </a:cubicBezTo>
                    <a:cubicBezTo>
                      <a:pt x="2566" y="15690"/>
                      <a:pt x="3156" y="15836"/>
                      <a:pt x="3739" y="15836"/>
                    </a:cubicBezTo>
                    <a:cubicBezTo>
                      <a:pt x="4441" y="15836"/>
                      <a:pt x="5135" y="15626"/>
                      <a:pt x="5810" y="15359"/>
                    </a:cubicBezTo>
                    <a:lnTo>
                      <a:pt x="5810" y="15359"/>
                    </a:lnTo>
                    <a:cubicBezTo>
                      <a:pt x="4798" y="16979"/>
                      <a:pt x="3560" y="18443"/>
                      <a:pt x="2120" y="19705"/>
                    </a:cubicBezTo>
                    <a:cubicBezTo>
                      <a:pt x="2084" y="19741"/>
                      <a:pt x="2072" y="19800"/>
                      <a:pt x="2108" y="19848"/>
                    </a:cubicBezTo>
                    <a:cubicBezTo>
                      <a:pt x="2127" y="19874"/>
                      <a:pt x="2156" y="19885"/>
                      <a:pt x="2187" y="19885"/>
                    </a:cubicBezTo>
                    <a:cubicBezTo>
                      <a:pt x="2213" y="19885"/>
                      <a:pt x="2240" y="19877"/>
                      <a:pt x="2262" y="19860"/>
                    </a:cubicBezTo>
                    <a:cubicBezTo>
                      <a:pt x="3775" y="18526"/>
                      <a:pt x="5084" y="16979"/>
                      <a:pt x="6132" y="15252"/>
                    </a:cubicBezTo>
                    <a:lnTo>
                      <a:pt x="6132" y="15288"/>
                    </a:lnTo>
                    <a:cubicBezTo>
                      <a:pt x="6287" y="15859"/>
                      <a:pt x="6394" y="16348"/>
                      <a:pt x="6942" y="16991"/>
                    </a:cubicBezTo>
                    <a:cubicBezTo>
                      <a:pt x="7406" y="17550"/>
                      <a:pt x="8108" y="17884"/>
                      <a:pt x="8847" y="17895"/>
                    </a:cubicBezTo>
                    <a:lnTo>
                      <a:pt x="8954" y="17895"/>
                    </a:lnTo>
                    <a:cubicBezTo>
                      <a:pt x="10156" y="17895"/>
                      <a:pt x="11573" y="17217"/>
                      <a:pt x="12609" y="16157"/>
                    </a:cubicBezTo>
                    <a:cubicBezTo>
                      <a:pt x="13121" y="15633"/>
                      <a:pt x="14788" y="13835"/>
                      <a:pt x="14740" y="12978"/>
                    </a:cubicBezTo>
                    <a:cubicBezTo>
                      <a:pt x="14728" y="12835"/>
                      <a:pt x="14669" y="12704"/>
                      <a:pt x="14550" y="12609"/>
                    </a:cubicBezTo>
                    <a:cubicBezTo>
                      <a:pt x="14447" y="12527"/>
                      <a:pt x="14343" y="12493"/>
                      <a:pt x="14233" y="12493"/>
                    </a:cubicBezTo>
                    <a:cubicBezTo>
                      <a:pt x="14024" y="12493"/>
                      <a:pt x="13795" y="12616"/>
                      <a:pt x="13514" y="12764"/>
                    </a:cubicBezTo>
                    <a:cubicBezTo>
                      <a:pt x="12799" y="13157"/>
                      <a:pt x="12002" y="13395"/>
                      <a:pt x="11180" y="13442"/>
                    </a:cubicBezTo>
                    <a:cubicBezTo>
                      <a:pt x="11053" y="13449"/>
                      <a:pt x="10934" y="13453"/>
                      <a:pt x="10821" y="13453"/>
                    </a:cubicBezTo>
                    <a:cubicBezTo>
                      <a:pt x="10143" y="13453"/>
                      <a:pt x="9729" y="13329"/>
                      <a:pt x="9597" y="13073"/>
                    </a:cubicBezTo>
                    <a:cubicBezTo>
                      <a:pt x="9549" y="13002"/>
                      <a:pt x="9549" y="12942"/>
                      <a:pt x="9561" y="12907"/>
                    </a:cubicBezTo>
                    <a:cubicBezTo>
                      <a:pt x="9656" y="12776"/>
                      <a:pt x="10156" y="12776"/>
                      <a:pt x="10406" y="12764"/>
                    </a:cubicBezTo>
                    <a:lnTo>
                      <a:pt x="10609" y="12764"/>
                    </a:lnTo>
                    <a:cubicBezTo>
                      <a:pt x="10966" y="12740"/>
                      <a:pt x="11311" y="12716"/>
                      <a:pt x="11645" y="12704"/>
                    </a:cubicBezTo>
                    <a:cubicBezTo>
                      <a:pt x="13478" y="12597"/>
                      <a:pt x="14919" y="12526"/>
                      <a:pt x="15514" y="10597"/>
                    </a:cubicBezTo>
                    <a:cubicBezTo>
                      <a:pt x="15597" y="10299"/>
                      <a:pt x="15883" y="9275"/>
                      <a:pt x="15586" y="8835"/>
                    </a:cubicBezTo>
                    <a:cubicBezTo>
                      <a:pt x="15514" y="8728"/>
                      <a:pt x="15383" y="8644"/>
                      <a:pt x="15240" y="8644"/>
                    </a:cubicBezTo>
                    <a:cubicBezTo>
                      <a:pt x="15229" y="8643"/>
                      <a:pt x="15218" y="8642"/>
                      <a:pt x="15206" y="8642"/>
                    </a:cubicBezTo>
                    <a:cubicBezTo>
                      <a:pt x="14984" y="8642"/>
                      <a:pt x="14586" y="8853"/>
                      <a:pt x="13931" y="9204"/>
                    </a:cubicBezTo>
                    <a:cubicBezTo>
                      <a:pt x="13053" y="9683"/>
                      <a:pt x="11900" y="10303"/>
                      <a:pt x="11093" y="10303"/>
                    </a:cubicBezTo>
                    <a:cubicBezTo>
                      <a:pt x="10937" y="10303"/>
                      <a:pt x="10794" y="10280"/>
                      <a:pt x="10668" y="10228"/>
                    </a:cubicBezTo>
                    <a:cubicBezTo>
                      <a:pt x="10537" y="10180"/>
                      <a:pt x="10442" y="10049"/>
                      <a:pt x="10430" y="9906"/>
                    </a:cubicBezTo>
                    <a:cubicBezTo>
                      <a:pt x="10430" y="9525"/>
                      <a:pt x="11085" y="9430"/>
                      <a:pt x="11918" y="9299"/>
                    </a:cubicBezTo>
                    <a:cubicBezTo>
                      <a:pt x="12954" y="9144"/>
                      <a:pt x="14240" y="8942"/>
                      <a:pt x="15109" y="8132"/>
                    </a:cubicBezTo>
                    <a:cubicBezTo>
                      <a:pt x="16050" y="7251"/>
                      <a:pt x="15443" y="5549"/>
                      <a:pt x="14847" y="4680"/>
                    </a:cubicBezTo>
                    <a:cubicBezTo>
                      <a:pt x="14776" y="4549"/>
                      <a:pt x="14645" y="4465"/>
                      <a:pt x="14514" y="4453"/>
                    </a:cubicBezTo>
                    <a:cubicBezTo>
                      <a:pt x="14508" y="4453"/>
                      <a:pt x="14503" y="4453"/>
                      <a:pt x="14497" y="4453"/>
                    </a:cubicBezTo>
                    <a:cubicBezTo>
                      <a:pt x="14241" y="4453"/>
                      <a:pt x="13995" y="4723"/>
                      <a:pt x="13669" y="5096"/>
                    </a:cubicBezTo>
                    <a:cubicBezTo>
                      <a:pt x="13157" y="5668"/>
                      <a:pt x="12478" y="6454"/>
                      <a:pt x="11347" y="6751"/>
                    </a:cubicBezTo>
                    <a:cubicBezTo>
                      <a:pt x="11317" y="6760"/>
                      <a:pt x="11286" y="6764"/>
                      <a:pt x="11255" y="6764"/>
                    </a:cubicBezTo>
                    <a:cubicBezTo>
                      <a:pt x="11199" y="6764"/>
                      <a:pt x="11143" y="6750"/>
                      <a:pt x="11097" y="6727"/>
                    </a:cubicBezTo>
                    <a:cubicBezTo>
                      <a:pt x="11049" y="6680"/>
                      <a:pt x="11025" y="6620"/>
                      <a:pt x="11037" y="6561"/>
                    </a:cubicBezTo>
                    <a:cubicBezTo>
                      <a:pt x="11037" y="6263"/>
                      <a:pt x="11752" y="5727"/>
                      <a:pt x="12335" y="5299"/>
                    </a:cubicBezTo>
                    <a:cubicBezTo>
                      <a:pt x="12704" y="5049"/>
                      <a:pt x="13061" y="4775"/>
                      <a:pt x="13383" y="4465"/>
                    </a:cubicBezTo>
                    <a:cubicBezTo>
                      <a:pt x="14109" y="3691"/>
                      <a:pt x="13776" y="2917"/>
                      <a:pt x="13466" y="2155"/>
                    </a:cubicBezTo>
                    <a:cubicBezTo>
                      <a:pt x="13264" y="1655"/>
                      <a:pt x="13038" y="1131"/>
                      <a:pt x="13097" y="572"/>
                    </a:cubicBezTo>
                    <a:cubicBezTo>
                      <a:pt x="13145" y="346"/>
                      <a:pt x="13038" y="119"/>
                      <a:pt x="12823" y="12"/>
                    </a:cubicBezTo>
                    <a:cubicBezTo>
                      <a:pt x="12811" y="0"/>
                      <a:pt x="12788" y="0"/>
                      <a:pt x="1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852770" y="929269"/>
                <a:ext cx="75436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216" extrusionOk="0">
                    <a:moveTo>
                      <a:pt x="596" y="216"/>
                    </a:moveTo>
                    <a:cubicBezTo>
                      <a:pt x="727" y="216"/>
                      <a:pt x="846" y="252"/>
                      <a:pt x="965" y="299"/>
                    </a:cubicBezTo>
                    <a:cubicBezTo>
                      <a:pt x="1072" y="335"/>
                      <a:pt x="1168" y="394"/>
                      <a:pt x="1251" y="466"/>
                    </a:cubicBezTo>
                    <a:cubicBezTo>
                      <a:pt x="1299" y="513"/>
                      <a:pt x="1322" y="585"/>
                      <a:pt x="1322" y="668"/>
                    </a:cubicBezTo>
                    <a:cubicBezTo>
                      <a:pt x="1311" y="763"/>
                      <a:pt x="1251" y="859"/>
                      <a:pt x="1168" y="918"/>
                    </a:cubicBezTo>
                    <a:cubicBezTo>
                      <a:pt x="1099" y="969"/>
                      <a:pt x="1010" y="991"/>
                      <a:pt x="916" y="991"/>
                    </a:cubicBezTo>
                    <a:cubicBezTo>
                      <a:pt x="766" y="991"/>
                      <a:pt x="601" y="935"/>
                      <a:pt x="477" y="847"/>
                    </a:cubicBezTo>
                    <a:cubicBezTo>
                      <a:pt x="406" y="799"/>
                      <a:pt x="215" y="633"/>
                      <a:pt x="287" y="418"/>
                    </a:cubicBezTo>
                    <a:lnTo>
                      <a:pt x="275" y="418"/>
                    </a:lnTo>
                    <a:cubicBezTo>
                      <a:pt x="298" y="323"/>
                      <a:pt x="370" y="252"/>
                      <a:pt x="465" y="240"/>
                    </a:cubicBezTo>
                    <a:cubicBezTo>
                      <a:pt x="501" y="228"/>
                      <a:pt x="549" y="216"/>
                      <a:pt x="596" y="216"/>
                    </a:cubicBezTo>
                    <a:close/>
                    <a:moveTo>
                      <a:pt x="598" y="1"/>
                    </a:moveTo>
                    <a:cubicBezTo>
                      <a:pt x="532" y="1"/>
                      <a:pt x="467" y="8"/>
                      <a:pt x="406" y="25"/>
                    </a:cubicBezTo>
                    <a:cubicBezTo>
                      <a:pt x="239" y="61"/>
                      <a:pt x="108" y="192"/>
                      <a:pt x="60" y="359"/>
                    </a:cubicBezTo>
                    <a:cubicBezTo>
                      <a:pt x="1" y="621"/>
                      <a:pt x="120" y="894"/>
                      <a:pt x="346" y="1025"/>
                    </a:cubicBezTo>
                    <a:cubicBezTo>
                      <a:pt x="513" y="1144"/>
                      <a:pt x="715" y="1204"/>
                      <a:pt x="918" y="1216"/>
                    </a:cubicBezTo>
                    <a:cubicBezTo>
                      <a:pt x="1060" y="1216"/>
                      <a:pt x="1203" y="1168"/>
                      <a:pt x="1311" y="1097"/>
                    </a:cubicBezTo>
                    <a:cubicBezTo>
                      <a:pt x="1453" y="990"/>
                      <a:pt x="1537" y="847"/>
                      <a:pt x="1549" y="680"/>
                    </a:cubicBezTo>
                    <a:cubicBezTo>
                      <a:pt x="1549" y="668"/>
                      <a:pt x="1549" y="656"/>
                      <a:pt x="1549" y="644"/>
                    </a:cubicBezTo>
                    <a:cubicBezTo>
                      <a:pt x="1549" y="513"/>
                      <a:pt x="1489" y="394"/>
                      <a:pt x="1394" y="311"/>
                    </a:cubicBezTo>
                    <a:cubicBezTo>
                      <a:pt x="1247" y="164"/>
                      <a:pt x="906" y="1"/>
                      <a:pt x="59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667818" y="922354"/>
                <a:ext cx="68472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096" extrusionOk="0">
                    <a:moveTo>
                      <a:pt x="227" y="215"/>
                    </a:moveTo>
                    <a:cubicBezTo>
                      <a:pt x="251" y="215"/>
                      <a:pt x="286" y="215"/>
                      <a:pt x="310" y="227"/>
                    </a:cubicBezTo>
                    <a:cubicBezTo>
                      <a:pt x="322" y="239"/>
                      <a:pt x="346" y="263"/>
                      <a:pt x="358" y="274"/>
                    </a:cubicBezTo>
                    <a:lnTo>
                      <a:pt x="370" y="298"/>
                    </a:lnTo>
                    <a:cubicBezTo>
                      <a:pt x="513" y="501"/>
                      <a:pt x="739" y="644"/>
                      <a:pt x="977" y="703"/>
                    </a:cubicBezTo>
                    <a:cubicBezTo>
                      <a:pt x="1048" y="715"/>
                      <a:pt x="1108" y="739"/>
                      <a:pt x="1168" y="786"/>
                    </a:cubicBezTo>
                    <a:cubicBezTo>
                      <a:pt x="1179" y="786"/>
                      <a:pt x="1179" y="798"/>
                      <a:pt x="1179" y="810"/>
                    </a:cubicBezTo>
                    <a:cubicBezTo>
                      <a:pt x="1179" y="834"/>
                      <a:pt x="1179" y="846"/>
                      <a:pt x="1156" y="858"/>
                    </a:cubicBezTo>
                    <a:cubicBezTo>
                      <a:pt x="1110" y="865"/>
                      <a:pt x="1064" y="869"/>
                      <a:pt x="1017" y="869"/>
                    </a:cubicBezTo>
                    <a:cubicBezTo>
                      <a:pt x="917" y="869"/>
                      <a:pt x="817" y="851"/>
                      <a:pt x="727" y="810"/>
                    </a:cubicBezTo>
                    <a:cubicBezTo>
                      <a:pt x="465" y="715"/>
                      <a:pt x="286" y="501"/>
                      <a:pt x="227" y="239"/>
                    </a:cubicBezTo>
                    <a:cubicBezTo>
                      <a:pt x="227" y="227"/>
                      <a:pt x="227" y="227"/>
                      <a:pt x="227" y="215"/>
                    </a:cubicBezTo>
                    <a:close/>
                    <a:moveTo>
                      <a:pt x="251" y="1"/>
                    </a:moveTo>
                    <a:cubicBezTo>
                      <a:pt x="203" y="1"/>
                      <a:pt x="167" y="1"/>
                      <a:pt x="120" y="13"/>
                    </a:cubicBezTo>
                    <a:cubicBezTo>
                      <a:pt x="25" y="48"/>
                      <a:pt x="1" y="203"/>
                      <a:pt x="13" y="274"/>
                    </a:cubicBezTo>
                    <a:cubicBezTo>
                      <a:pt x="72" y="608"/>
                      <a:pt x="310" y="894"/>
                      <a:pt x="632" y="1013"/>
                    </a:cubicBezTo>
                    <a:cubicBezTo>
                      <a:pt x="763" y="1072"/>
                      <a:pt x="894" y="1096"/>
                      <a:pt x="1037" y="1096"/>
                    </a:cubicBezTo>
                    <a:cubicBezTo>
                      <a:pt x="1108" y="1096"/>
                      <a:pt x="1191" y="1084"/>
                      <a:pt x="1263" y="1048"/>
                    </a:cubicBezTo>
                    <a:cubicBezTo>
                      <a:pt x="1334" y="1013"/>
                      <a:pt x="1394" y="941"/>
                      <a:pt x="1406" y="846"/>
                    </a:cubicBezTo>
                    <a:cubicBezTo>
                      <a:pt x="1406" y="763"/>
                      <a:pt x="1382" y="679"/>
                      <a:pt x="1310" y="620"/>
                    </a:cubicBezTo>
                    <a:cubicBezTo>
                      <a:pt x="1227" y="560"/>
                      <a:pt x="1144" y="513"/>
                      <a:pt x="1037" y="489"/>
                    </a:cubicBezTo>
                    <a:cubicBezTo>
                      <a:pt x="846" y="441"/>
                      <a:pt x="667" y="322"/>
                      <a:pt x="548" y="155"/>
                    </a:cubicBezTo>
                    <a:lnTo>
                      <a:pt x="537" y="143"/>
                    </a:lnTo>
                    <a:cubicBezTo>
                      <a:pt x="501" y="84"/>
                      <a:pt x="441" y="48"/>
                      <a:pt x="382" y="13"/>
                    </a:cubicBezTo>
                    <a:cubicBezTo>
                      <a:pt x="334" y="1"/>
                      <a:pt x="298" y="1"/>
                      <a:pt x="251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809283" y="1125568"/>
                <a:ext cx="111961" cy="67109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378" extrusionOk="0">
                    <a:moveTo>
                      <a:pt x="1216" y="217"/>
                    </a:moveTo>
                    <a:cubicBezTo>
                      <a:pt x="1480" y="217"/>
                      <a:pt x="1743" y="262"/>
                      <a:pt x="1906" y="376"/>
                    </a:cubicBezTo>
                    <a:cubicBezTo>
                      <a:pt x="2013" y="435"/>
                      <a:pt x="2073" y="578"/>
                      <a:pt x="2049" y="709"/>
                    </a:cubicBezTo>
                    <a:cubicBezTo>
                      <a:pt x="2013" y="840"/>
                      <a:pt x="1930" y="959"/>
                      <a:pt x="1799" y="1019"/>
                    </a:cubicBezTo>
                    <a:cubicBezTo>
                      <a:pt x="1583" y="1111"/>
                      <a:pt x="1352" y="1159"/>
                      <a:pt x="1120" y="1159"/>
                    </a:cubicBezTo>
                    <a:cubicBezTo>
                      <a:pt x="903" y="1159"/>
                      <a:pt x="684" y="1117"/>
                      <a:pt x="477" y="1031"/>
                    </a:cubicBezTo>
                    <a:cubicBezTo>
                      <a:pt x="334" y="983"/>
                      <a:pt x="239" y="840"/>
                      <a:pt x="227" y="697"/>
                    </a:cubicBezTo>
                    <a:cubicBezTo>
                      <a:pt x="227" y="542"/>
                      <a:pt x="310" y="423"/>
                      <a:pt x="441" y="364"/>
                    </a:cubicBezTo>
                    <a:cubicBezTo>
                      <a:pt x="590" y="280"/>
                      <a:pt x="904" y="217"/>
                      <a:pt x="1216" y="217"/>
                    </a:cubicBezTo>
                    <a:close/>
                    <a:moveTo>
                      <a:pt x="1218" y="1"/>
                    </a:moveTo>
                    <a:cubicBezTo>
                      <a:pt x="863" y="1"/>
                      <a:pt x="514" y="77"/>
                      <a:pt x="346" y="173"/>
                    </a:cubicBezTo>
                    <a:cubicBezTo>
                      <a:pt x="132" y="269"/>
                      <a:pt x="1" y="471"/>
                      <a:pt x="1" y="697"/>
                    </a:cubicBezTo>
                    <a:cubicBezTo>
                      <a:pt x="1" y="804"/>
                      <a:pt x="37" y="912"/>
                      <a:pt x="108" y="1007"/>
                    </a:cubicBezTo>
                    <a:cubicBezTo>
                      <a:pt x="179" y="1102"/>
                      <a:pt x="275" y="1185"/>
                      <a:pt x="394" y="1233"/>
                    </a:cubicBezTo>
                    <a:cubicBezTo>
                      <a:pt x="601" y="1320"/>
                      <a:pt x="838" y="1377"/>
                      <a:pt x="1068" y="1377"/>
                    </a:cubicBezTo>
                    <a:cubicBezTo>
                      <a:pt x="1089" y="1377"/>
                      <a:pt x="1111" y="1377"/>
                      <a:pt x="1132" y="1376"/>
                    </a:cubicBezTo>
                    <a:cubicBezTo>
                      <a:pt x="1154" y="1377"/>
                      <a:pt x="1176" y="1377"/>
                      <a:pt x="1198" y="1377"/>
                    </a:cubicBezTo>
                    <a:cubicBezTo>
                      <a:pt x="1438" y="1377"/>
                      <a:pt x="1676" y="1318"/>
                      <a:pt x="1894" y="1209"/>
                    </a:cubicBezTo>
                    <a:cubicBezTo>
                      <a:pt x="2084" y="1126"/>
                      <a:pt x="2227" y="947"/>
                      <a:pt x="2263" y="745"/>
                    </a:cubicBezTo>
                    <a:cubicBezTo>
                      <a:pt x="2299" y="531"/>
                      <a:pt x="2204" y="316"/>
                      <a:pt x="2025" y="197"/>
                    </a:cubicBezTo>
                    <a:cubicBezTo>
                      <a:pt x="1823" y="55"/>
                      <a:pt x="1518" y="1"/>
                      <a:pt x="121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>
              <a:off x="7880940" y="222253"/>
              <a:ext cx="1044953" cy="634896"/>
              <a:chOff x="3838414" y="1351962"/>
              <a:chExt cx="901055" cy="547466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3838414" y="1464014"/>
                <a:ext cx="226163" cy="23371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99" extrusionOk="0">
                    <a:moveTo>
                      <a:pt x="2031" y="0"/>
                    </a:moveTo>
                    <a:cubicBezTo>
                      <a:pt x="1908" y="0"/>
                      <a:pt x="1784" y="93"/>
                      <a:pt x="1798" y="248"/>
                    </a:cubicBezTo>
                    <a:cubicBezTo>
                      <a:pt x="1798" y="677"/>
                      <a:pt x="2072" y="1463"/>
                      <a:pt x="1977" y="1534"/>
                    </a:cubicBezTo>
                    <a:cubicBezTo>
                      <a:pt x="1973" y="1536"/>
                      <a:pt x="1969" y="1537"/>
                      <a:pt x="1965" y="1537"/>
                    </a:cubicBezTo>
                    <a:cubicBezTo>
                      <a:pt x="1838" y="1537"/>
                      <a:pt x="1252" y="782"/>
                      <a:pt x="977" y="724"/>
                    </a:cubicBezTo>
                    <a:cubicBezTo>
                      <a:pt x="949" y="713"/>
                      <a:pt x="922" y="708"/>
                      <a:pt x="895" y="708"/>
                    </a:cubicBezTo>
                    <a:cubicBezTo>
                      <a:pt x="752" y="708"/>
                      <a:pt x="644" y="859"/>
                      <a:pt x="715" y="1010"/>
                    </a:cubicBezTo>
                    <a:cubicBezTo>
                      <a:pt x="810" y="1272"/>
                      <a:pt x="941" y="1343"/>
                      <a:pt x="1441" y="1867"/>
                    </a:cubicBezTo>
                    <a:cubicBezTo>
                      <a:pt x="1489" y="1903"/>
                      <a:pt x="1548" y="1951"/>
                      <a:pt x="1500" y="2022"/>
                    </a:cubicBezTo>
                    <a:cubicBezTo>
                      <a:pt x="1475" y="2065"/>
                      <a:pt x="1437" y="2071"/>
                      <a:pt x="1396" y="2071"/>
                    </a:cubicBezTo>
                    <a:cubicBezTo>
                      <a:pt x="1380" y="2071"/>
                      <a:pt x="1363" y="2070"/>
                      <a:pt x="1346" y="2070"/>
                    </a:cubicBezTo>
                    <a:cubicBezTo>
                      <a:pt x="1048" y="2058"/>
                      <a:pt x="369" y="2010"/>
                      <a:pt x="346" y="2010"/>
                    </a:cubicBezTo>
                    <a:cubicBezTo>
                      <a:pt x="48" y="2034"/>
                      <a:pt x="0" y="2498"/>
                      <a:pt x="322" y="2534"/>
                    </a:cubicBezTo>
                    <a:cubicBezTo>
                      <a:pt x="1465" y="2629"/>
                      <a:pt x="1798" y="2546"/>
                      <a:pt x="1453" y="2832"/>
                    </a:cubicBezTo>
                    <a:lnTo>
                      <a:pt x="1465" y="2844"/>
                    </a:lnTo>
                    <a:cubicBezTo>
                      <a:pt x="1155" y="3070"/>
                      <a:pt x="881" y="3248"/>
                      <a:pt x="738" y="3463"/>
                    </a:cubicBezTo>
                    <a:cubicBezTo>
                      <a:pt x="625" y="3638"/>
                      <a:pt x="761" y="3848"/>
                      <a:pt x="946" y="3848"/>
                    </a:cubicBezTo>
                    <a:cubicBezTo>
                      <a:pt x="975" y="3848"/>
                      <a:pt x="1005" y="3843"/>
                      <a:pt x="1036" y="3832"/>
                    </a:cubicBezTo>
                    <a:cubicBezTo>
                      <a:pt x="1360" y="3664"/>
                      <a:pt x="1758" y="3255"/>
                      <a:pt x="1874" y="3255"/>
                    </a:cubicBezTo>
                    <a:cubicBezTo>
                      <a:pt x="1882" y="3255"/>
                      <a:pt x="1888" y="3257"/>
                      <a:pt x="1893" y="3260"/>
                    </a:cubicBezTo>
                    <a:cubicBezTo>
                      <a:pt x="1977" y="3308"/>
                      <a:pt x="1905" y="3427"/>
                      <a:pt x="1893" y="3510"/>
                    </a:cubicBezTo>
                    <a:cubicBezTo>
                      <a:pt x="1810" y="3987"/>
                      <a:pt x="1715" y="4260"/>
                      <a:pt x="1715" y="4582"/>
                    </a:cubicBezTo>
                    <a:cubicBezTo>
                      <a:pt x="1715" y="4725"/>
                      <a:pt x="1844" y="4798"/>
                      <a:pt x="1970" y="4798"/>
                    </a:cubicBezTo>
                    <a:cubicBezTo>
                      <a:pt x="2064" y="4798"/>
                      <a:pt x="2155" y="4758"/>
                      <a:pt x="2191" y="4677"/>
                    </a:cubicBezTo>
                    <a:cubicBezTo>
                      <a:pt x="2274" y="4487"/>
                      <a:pt x="2298" y="4260"/>
                      <a:pt x="2501" y="3248"/>
                    </a:cubicBezTo>
                    <a:cubicBezTo>
                      <a:pt x="2522" y="3146"/>
                      <a:pt x="2559" y="3105"/>
                      <a:pt x="2608" y="3105"/>
                    </a:cubicBezTo>
                    <a:cubicBezTo>
                      <a:pt x="2718" y="3105"/>
                      <a:pt x="2893" y="3319"/>
                      <a:pt x="3108" y="3534"/>
                    </a:cubicBezTo>
                    <a:cubicBezTo>
                      <a:pt x="3234" y="3653"/>
                      <a:pt x="3408" y="3761"/>
                      <a:pt x="3552" y="3761"/>
                    </a:cubicBezTo>
                    <a:cubicBezTo>
                      <a:pt x="3625" y="3761"/>
                      <a:pt x="3691" y="3733"/>
                      <a:pt x="3739" y="3665"/>
                    </a:cubicBezTo>
                    <a:cubicBezTo>
                      <a:pt x="3858" y="3498"/>
                      <a:pt x="3727" y="3356"/>
                      <a:pt x="3572" y="3201"/>
                    </a:cubicBezTo>
                    <a:cubicBezTo>
                      <a:pt x="2810" y="2403"/>
                      <a:pt x="2762" y="2582"/>
                      <a:pt x="4096" y="2475"/>
                    </a:cubicBezTo>
                    <a:cubicBezTo>
                      <a:pt x="4346" y="2451"/>
                      <a:pt x="4644" y="2403"/>
                      <a:pt x="4608" y="2153"/>
                    </a:cubicBezTo>
                    <a:cubicBezTo>
                      <a:pt x="4584" y="1984"/>
                      <a:pt x="4440" y="1951"/>
                      <a:pt x="4173" y="1951"/>
                    </a:cubicBezTo>
                    <a:cubicBezTo>
                      <a:pt x="4045" y="1951"/>
                      <a:pt x="3888" y="1959"/>
                      <a:pt x="3703" y="1963"/>
                    </a:cubicBezTo>
                    <a:cubicBezTo>
                      <a:pt x="3642" y="1963"/>
                      <a:pt x="3581" y="1989"/>
                      <a:pt x="3512" y="1989"/>
                    </a:cubicBezTo>
                    <a:cubicBezTo>
                      <a:pt x="3500" y="1989"/>
                      <a:pt x="3489" y="1988"/>
                      <a:pt x="3477" y="1986"/>
                    </a:cubicBezTo>
                    <a:cubicBezTo>
                      <a:pt x="3366" y="1986"/>
                      <a:pt x="3255" y="2008"/>
                      <a:pt x="3147" y="2008"/>
                    </a:cubicBezTo>
                    <a:cubicBezTo>
                      <a:pt x="3093" y="2008"/>
                      <a:pt x="3040" y="2002"/>
                      <a:pt x="2989" y="1986"/>
                    </a:cubicBezTo>
                    <a:cubicBezTo>
                      <a:pt x="3001" y="1772"/>
                      <a:pt x="3191" y="1701"/>
                      <a:pt x="3286" y="1570"/>
                    </a:cubicBezTo>
                    <a:cubicBezTo>
                      <a:pt x="3441" y="1343"/>
                      <a:pt x="3667" y="1272"/>
                      <a:pt x="3667" y="974"/>
                    </a:cubicBezTo>
                    <a:cubicBezTo>
                      <a:pt x="3667" y="863"/>
                      <a:pt x="3584" y="783"/>
                      <a:pt x="3476" y="783"/>
                    </a:cubicBezTo>
                    <a:cubicBezTo>
                      <a:pt x="3468" y="783"/>
                      <a:pt x="3461" y="783"/>
                      <a:pt x="3453" y="784"/>
                    </a:cubicBezTo>
                    <a:cubicBezTo>
                      <a:pt x="3041" y="866"/>
                      <a:pt x="2784" y="1357"/>
                      <a:pt x="2633" y="1357"/>
                    </a:cubicBezTo>
                    <a:cubicBezTo>
                      <a:pt x="2588" y="1357"/>
                      <a:pt x="2552" y="1313"/>
                      <a:pt x="2524" y="1201"/>
                    </a:cubicBezTo>
                    <a:cubicBezTo>
                      <a:pt x="2370" y="546"/>
                      <a:pt x="2358" y="391"/>
                      <a:pt x="2239" y="141"/>
                    </a:cubicBezTo>
                    <a:cubicBezTo>
                      <a:pt x="2200" y="44"/>
                      <a:pt x="2116" y="0"/>
                      <a:pt x="20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4284286" y="1709254"/>
                <a:ext cx="180921" cy="190174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905" extrusionOk="0">
                    <a:moveTo>
                      <a:pt x="1535" y="0"/>
                    </a:moveTo>
                    <a:cubicBezTo>
                      <a:pt x="1517" y="0"/>
                      <a:pt x="1497" y="3"/>
                      <a:pt x="1477" y="10"/>
                    </a:cubicBezTo>
                    <a:cubicBezTo>
                      <a:pt x="1298" y="58"/>
                      <a:pt x="1346" y="284"/>
                      <a:pt x="1381" y="498"/>
                    </a:cubicBezTo>
                    <a:cubicBezTo>
                      <a:pt x="1497" y="1006"/>
                      <a:pt x="1585" y="1246"/>
                      <a:pt x="1514" y="1246"/>
                    </a:cubicBezTo>
                    <a:cubicBezTo>
                      <a:pt x="1454" y="1246"/>
                      <a:pt x="1278" y="1071"/>
                      <a:pt x="905" y="737"/>
                    </a:cubicBezTo>
                    <a:cubicBezTo>
                      <a:pt x="802" y="644"/>
                      <a:pt x="702" y="604"/>
                      <a:pt x="623" y="604"/>
                    </a:cubicBezTo>
                    <a:cubicBezTo>
                      <a:pt x="428" y="604"/>
                      <a:pt x="360" y="848"/>
                      <a:pt x="691" y="1153"/>
                    </a:cubicBezTo>
                    <a:cubicBezTo>
                      <a:pt x="1184" y="1612"/>
                      <a:pt x="1300" y="1699"/>
                      <a:pt x="961" y="1699"/>
                    </a:cubicBezTo>
                    <a:cubicBezTo>
                      <a:pt x="834" y="1699"/>
                      <a:pt x="642" y="1687"/>
                      <a:pt x="381" y="1677"/>
                    </a:cubicBezTo>
                    <a:cubicBezTo>
                      <a:pt x="357" y="1677"/>
                      <a:pt x="322" y="1674"/>
                      <a:pt x="281" y="1674"/>
                    </a:cubicBezTo>
                    <a:cubicBezTo>
                      <a:pt x="161" y="1674"/>
                      <a:pt x="0" y="1701"/>
                      <a:pt x="0" y="1915"/>
                    </a:cubicBezTo>
                    <a:cubicBezTo>
                      <a:pt x="0" y="2011"/>
                      <a:pt x="83" y="2106"/>
                      <a:pt x="191" y="2106"/>
                    </a:cubicBezTo>
                    <a:cubicBezTo>
                      <a:pt x="1119" y="2153"/>
                      <a:pt x="1393" y="2082"/>
                      <a:pt x="1119" y="2320"/>
                    </a:cubicBezTo>
                    <a:lnTo>
                      <a:pt x="1119" y="2332"/>
                    </a:lnTo>
                    <a:cubicBezTo>
                      <a:pt x="798" y="2570"/>
                      <a:pt x="357" y="2856"/>
                      <a:pt x="560" y="3082"/>
                    </a:cubicBezTo>
                    <a:cubicBezTo>
                      <a:pt x="607" y="3138"/>
                      <a:pt x="656" y="3160"/>
                      <a:pt x="707" y="3160"/>
                    </a:cubicBezTo>
                    <a:cubicBezTo>
                      <a:pt x="810" y="3160"/>
                      <a:pt x="921" y="3070"/>
                      <a:pt x="1048" y="2975"/>
                    </a:cubicBezTo>
                    <a:cubicBezTo>
                      <a:pt x="1149" y="2897"/>
                      <a:pt x="1396" y="2650"/>
                      <a:pt x="1465" y="2650"/>
                    </a:cubicBezTo>
                    <a:cubicBezTo>
                      <a:pt x="1470" y="2650"/>
                      <a:pt x="1474" y="2651"/>
                      <a:pt x="1477" y="2653"/>
                    </a:cubicBezTo>
                    <a:cubicBezTo>
                      <a:pt x="1536" y="2689"/>
                      <a:pt x="1500" y="2725"/>
                      <a:pt x="1393" y="3439"/>
                    </a:cubicBezTo>
                    <a:cubicBezTo>
                      <a:pt x="1357" y="3654"/>
                      <a:pt x="1322" y="3892"/>
                      <a:pt x="1536" y="3904"/>
                    </a:cubicBezTo>
                    <a:cubicBezTo>
                      <a:pt x="1548" y="3904"/>
                      <a:pt x="1560" y="3904"/>
                      <a:pt x="1571" y="3904"/>
                    </a:cubicBezTo>
                    <a:cubicBezTo>
                      <a:pt x="1818" y="3904"/>
                      <a:pt x="1783" y="3758"/>
                      <a:pt x="1988" y="2642"/>
                    </a:cubicBezTo>
                    <a:cubicBezTo>
                      <a:pt x="2004" y="2555"/>
                      <a:pt x="2032" y="2520"/>
                      <a:pt x="2072" y="2520"/>
                    </a:cubicBezTo>
                    <a:cubicBezTo>
                      <a:pt x="2159" y="2520"/>
                      <a:pt x="2301" y="2685"/>
                      <a:pt x="2489" y="2856"/>
                    </a:cubicBezTo>
                    <a:cubicBezTo>
                      <a:pt x="2580" y="2947"/>
                      <a:pt x="2720" y="3029"/>
                      <a:pt x="2838" y="3029"/>
                    </a:cubicBezTo>
                    <a:cubicBezTo>
                      <a:pt x="2903" y="3029"/>
                      <a:pt x="2962" y="3003"/>
                      <a:pt x="3001" y="2939"/>
                    </a:cubicBezTo>
                    <a:cubicBezTo>
                      <a:pt x="3096" y="2796"/>
                      <a:pt x="2977" y="2689"/>
                      <a:pt x="2858" y="2570"/>
                    </a:cubicBezTo>
                    <a:cubicBezTo>
                      <a:pt x="2215" y="1939"/>
                      <a:pt x="2179" y="2082"/>
                      <a:pt x="3262" y="1963"/>
                    </a:cubicBezTo>
                    <a:cubicBezTo>
                      <a:pt x="3465" y="1939"/>
                      <a:pt x="3715" y="1903"/>
                      <a:pt x="3667" y="1689"/>
                    </a:cubicBezTo>
                    <a:cubicBezTo>
                      <a:pt x="3646" y="1565"/>
                      <a:pt x="3505" y="1528"/>
                      <a:pt x="3321" y="1528"/>
                    </a:cubicBezTo>
                    <a:cubicBezTo>
                      <a:pt x="3063" y="1528"/>
                      <a:pt x="2718" y="1600"/>
                      <a:pt x="2494" y="1600"/>
                    </a:cubicBezTo>
                    <a:cubicBezTo>
                      <a:pt x="2435" y="1600"/>
                      <a:pt x="2384" y="1595"/>
                      <a:pt x="2346" y="1582"/>
                    </a:cubicBezTo>
                    <a:cubicBezTo>
                      <a:pt x="2346" y="1415"/>
                      <a:pt x="2500" y="1356"/>
                      <a:pt x="2584" y="1237"/>
                    </a:cubicBezTo>
                    <a:cubicBezTo>
                      <a:pt x="2703" y="1058"/>
                      <a:pt x="2893" y="987"/>
                      <a:pt x="2881" y="748"/>
                    </a:cubicBezTo>
                    <a:cubicBezTo>
                      <a:pt x="2876" y="647"/>
                      <a:pt x="2820" y="606"/>
                      <a:pt x="2743" y="606"/>
                    </a:cubicBezTo>
                    <a:cubicBezTo>
                      <a:pt x="2638" y="606"/>
                      <a:pt x="2496" y="681"/>
                      <a:pt x="2393" y="784"/>
                    </a:cubicBezTo>
                    <a:cubicBezTo>
                      <a:pt x="2199" y="978"/>
                      <a:pt x="2107" y="1091"/>
                      <a:pt x="2048" y="1091"/>
                    </a:cubicBezTo>
                    <a:cubicBezTo>
                      <a:pt x="1964" y="1091"/>
                      <a:pt x="1944" y="871"/>
                      <a:pt x="1798" y="344"/>
                    </a:cubicBezTo>
                    <a:cubicBezTo>
                      <a:pt x="1745" y="186"/>
                      <a:pt x="1674" y="0"/>
                      <a:pt x="1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4549831" y="1351962"/>
                <a:ext cx="189638" cy="18832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67" extrusionOk="0">
                    <a:moveTo>
                      <a:pt x="1905" y="1"/>
                    </a:moveTo>
                    <a:cubicBezTo>
                      <a:pt x="1771" y="1"/>
                      <a:pt x="1642" y="175"/>
                      <a:pt x="1667" y="561"/>
                    </a:cubicBezTo>
                    <a:cubicBezTo>
                      <a:pt x="1710" y="1112"/>
                      <a:pt x="1737" y="1352"/>
                      <a:pt x="1648" y="1352"/>
                    </a:cubicBezTo>
                    <a:cubicBezTo>
                      <a:pt x="1564" y="1352"/>
                      <a:pt x="1376" y="1139"/>
                      <a:pt x="1000" y="775"/>
                    </a:cubicBezTo>
                    <a:cubicBezTo>
                      <a:pt x="953" y="716"/>
                      <a:pt x="905" y="668"/>
                      <a:pt x="846" y="620"/>
                    </a:cubicBezTo>
                    <a:cubicBezTo>
                      <a:pt x="800" y="586"/>
                      <a:pt x="750" y="572"/>
                      <a:pt x="702" y="572"/>
                    </a:cubicBezTo>
                    <a:cubicBezTo>
                      <a:pt x="515" y="572"/>
                      <a:pt x="353" y="797"/>
                      <a:pt x="524" y="977"/>
                    </a:cubicBezTo>
                    <a:cubicBezTo>
                      <a:pt x="1250" y="1739"/>
                      <a:pt x="1548" y="1882"/>
                      <a:pt x="1119" y="1882"/>
                    </a:cubicBezTo>
                    <a:cubicBezTo>
                      <a:pt x="908" y="1860"/>
                      <a:pt x="710" y="1839"/>
                      <a:pt x="536" y="1839"/>
                    </a:cubicBezTo>
                    <a:cubicBezTo>
                      <a:pt x="426" y="1839"/>
                      <a:pt x="326" y="1847"/>
                      <a:pt x="238" y="1870"/>
                    </a:cubicBezTo>
                    <a:cubicBezTo>
                      <a:pt x="12" y="1930"/>
                      <a:pt x="0" y="2251"/>
                      <a:pt x="226" y="2323"/>
                    </a:cubicBezTo>
                    <a:cubicBezTo>
                      <a:pt x="572" y="2406"/>
                      <a:pt x="1143" y="2347"/>
                      <a:pt x="1167" y="2442"/>
                    </a:cubicBezTo>
                    <a:cubicBezTo>
                      <a:pt x="1203" y="2525"/>
                      <a:pt x="1084" y="2573"/>
                      <a:pt x="1024" y="2621"/>
                    </a:cubicBezTo>
                    <a:cubicBezTo>
                      <a:pt x="667" y="2894"/>
                      <a:pt x="429" y="3037"/>
                      <a:pt x="238" y="3263"/>
                    </a:cubicBezTo>
                    <a:cubicBezTo>
                      <a:pt x="114" y="3409"/>
                      <a:pt x="279" y="3636"/>
                      <a:pt x="442" y="3636"/>
                    </a:cubicBezTo>
                    <a:cubicBezTo>
                      <a:pt x="466" y="3636"/>
                      <a:pt x="489" y="3631"/>
                      <a:pt x="512" y="3621"/>
                    </a:cubicBezTo>
                    <a:cubicBezTo>
                      <a:pt x="703" y="3525"/>
                      <a:pt x="834" y="3394"/>
                      <a:pt x="1608" y="2811"/>
                    </a:cubicBezTo>
                    <a:cubicBezTo>
                      <a:pt x="1656" y="2774"/>
                      <a:pt x="1694" y="2757"/>
                      <a:pt x="1725" y="2757"/>
                    </a:cubicBezTo>
                    <a:cubicBezTo>
                      <a:pt x="1850" y="2757"/>
                      <a:pt x="1838" y="3047"/>
                      <a:pt x="1858" y="3383"/>
                    </a:cubicBezTo>
                    <a:cubicBezTo>
                      <a:pt x="1879" y="3600"/>
                      <a:pt x="1980" y="3866"/>
                      <a:pt x="2170" y="3866"/>
                    </a:cubicBezTo>
                    <a:cubicBezTo>
                      <a:pt x="2188" y="3866"/>
                      <a:pt x="2207" y="3864"/>
                      <a:pt x="2227" y="3859"/>
                    </a:cubicBezTo>
                    <a:cubicBezTo>
                      <a:pt x="2417" y="3823"/>
                      <a:pt x="2405" y="3633"/>
                      <a:pt x="2393" y="3430"/>
                    </a:cubicBezTo>
                    <a:cubicBezTo>
                      <a:pt x="2369" y="2903"/>
                      <a:pt x="2319" y="2669"/>
                      <a:pt x="2413" y="2669"/>
                    </a:cubicBezTo>
                    <a:cubicBezTo>
                      <a:pt x="2502" y="2669"/>
                      <a:pt x="2718" y="2876"/>
                      <a:pt x="3203" y="3240"/>
                    </a:cubicBezTo>
                    <a:cubicBezTo>
                      <a:pt x="3328" y="3333"/>
                      <a:pt x="3473" y="3432"/>
                      <a:pt x="3595" y="3432"/>
                    </a:cubicBezTo>
                    <a:cubicBezTo>
                      <a:pt x="3660" y="3432"/>
                      <a:pt x="3717" y="3405"/>
                      <a:pt x="3763" y="3335"/>
                    </a:cubicBezTo>
                    <a:cubicBezTo>
                      <a:pt x="3882" y="3132"/>
                      <a:pt x="3632" y="2966"/>
                      <a:pt x="3239" y="2644"/>
                    </a:cubicBezTo>
                    <a:cubicBezTo>
                      <a:pt x="3191" y="2597"/>
                      <a:pt x="3120" y="2573"/>
                      <a:pt x="3072" y="2525"/>
                    </a:cubicBezTo>
                    <a:cubicBezTo>
                      <a:pt x="2953" y="2418"/>
                      <a:pt x="2810" y="2359"/>
                      <a:pt x="2727" y="2216"/>
                    </a:cubicBezTo>
                    <a:cubicBezTo>
                      <a:pt x="2858" y="2073"/>
                      <a:pt x="3036" y="2144"/>
                      <a:pt x="3191" y="2109"/>
                    </a:cubicBezTo>
                    <a:cubicBezTo>
                      <a:pt x="3441" y="2049"/>
                      <a:pt x="3644" y="2132"/>
                      <a:pt x="3822" y="1930"/>
                    </a:cubicBezTo>
                    <a:cubicBezTo>
                      <a:pt x="3894" y="1847"/>
                      <a:pt x="3882" y="1728"/>
                      <a:pt x="3786" y="1668"/>
                    </a:cubicBezTo>
                    <a:cubicBezTo>
                      <a:pt x="3658" y="1595"/>
                      <a:pt x="3510" y="1577"/>
                      <a:pt x="3370" y="1577"/>
                    </a:cubicBezTo>
                    <a:cubicBezTo>
                      <a:pt x="3227" y="1577"/>
                      <a:pt x="3092" y="1596"/>
                      <a:pt x="2995" y="1596"/>
                    </a:cubicBezTo>
                    <a:cubicBezTo>
                      <a:pt x="2861" y="1596"/>
                      <a:pt x="2800" y="1559"/>
                      <a:pt x="2893" y="1382"/>
                    </a:cubicBezTo>
                    <a:cubicBezTo>
                      <a:pt x="3227" y="739"/>
                      <a:pt x="3501" y="346"/>
                      <a:pt x="3227" y="215"/>
                    </a:cubicBezTo>
                    <a:cubicBezTo>
                      <a:pt x="3194" y="200"/>
                      <a:pt x="3163" y="193"/>
                      <a:pt x="3134" y="193"/>
                    </a:cubicBezTo>
                    <a:cubicBezTo>
                      <a:pt x="2982" y="193"/>
                      <a:pt x="2872" y="381"/>
                      <a:pt x="2762" y="561"/>
                    </a:cubicBezTo>
                    <a:cubicBezTo>
                      <a:pt x="2486" y="1031"/>
                      <a:pt x="2367" y="1298"/>
                      <a:pt x="2302" y="1298"/>
                    </a:cubicBezTo>
                    <a:cubicBezTo>
                      <a:pt x="2236" y="1298"/>
                      <a:pt x="2227" y="1016"/>
                      <a:pt x="2167" y="382"/>
                    </a:cubicBezTo>
                    <a:cubicBezTo>
                      <a:pt x="2145" y="137"/>
                      <a:pt x="2023" y="1"/>
                      <a:pt x="19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6"/>
            <p:cNvGrpSpPr/>
            <p:nvPr/>
          </p:nvGrpSpPr>
          <p:grpSpPr>
            <a:xfrm rot="-1186030">
              <a:off x="188739" y="4196937"/>
              <a:ext cx="384203" cy="826617"/>
              <a:chOff x="5184697" y="624960"/>
              <a:chExt cx="285325" cy="613837"/>
            </a:xfrm>
          </p:grpSpPr>
          <p:sp>
            <p:nvSpPr>
              <p:cNvPr id="192" name="Google Shape;192;p6"/>
              <p:cNvSpPr/>
              <p:nvPr/>
            </p:nvSpPr>
            <p:spPr>
              <a:xfrm>
                <a:off x="5313403" y="624960"/>
                <a:ext cx="154720" cy="155207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3187" extrusionOk="0">
                    <a:moveTo>
                      <a:pt x="1319" y="0"/>
                    </a:moveTo>
                    <a:cubicBezTo>
                      <a:pt x="1245" y="0"/>
                      <a:pt x="1175" y="50"/>
                      <a:pt x="1168" y="143"/>
                    </a:cubicBezTo>
                    <a:lnTo>
                      <a:pt x="1001" y="952"/>
                    </a:lnTo>
                    <a:cubicBezTo>
                      <a:pt x="989" y="1000"/>
                      <a:pt x="953" y="1047"/>
                      <a:pt x="906" y="1059"/>
                    </a:cubicBezTo>
                    <a:lnTo>
                      <a:pt x="144" y="1393"/>
                    </a:lnTo>
                    <a:cubicBezTo>
                      <a:pt x="13" y="1440"/>
                      <a:pt x="1" y="1607"/>
                      <a:pt x="120" y="1679"/>
                    </a:cubicBezTo>
                    <a:lnTo>
                      <a:pt x="846" y="2083"/>
                    </a:lnTo>
                    <a:cubicBezTo>
                      <a:pt x="894" y="2107"/>
                      <a:pt x="918" y="2155"/>
                      <a:pt x="918" y="2214"/>
                    </a:cubicBezTo>
                    <a:lnTo>
                      <a:pt x="989" y="3036"/>
                    </a:lnTo>
                    <a:cubicBezTo>
                      <a:pt x="997" y="3125"/>
                      <a:pt x="1077" y="3187"/>
                      <a:pt x="1157" y="3187"/>
                    </a:cubicBezTo>
                    <a:cubicBezTo>
                      <a:pt x="1195" y="3187"/>
                      <a:pt x="1232" y="3173"/>
                      <a:pt x="1263" y="3143"/>
                    </a:cubicBezTo>
                    <a:lnTo>
                      <a:pt x="1870" y="2583"/>
                    </a:lnTo>
                    <a:cubicBezTo>
                      <a:pt x="1906" y="2557"/>
                      <a:pt x="1941" y="2543"/>
                      <a:pt x="1982" y="2543"/>
                    </a:cubicBezTo>
                    <a:cubicBezTo>
                      <a:pt x="1996" y="2543"/>
                      <a:pt x="2010" y="2545"/>
                      <a:pt x="2025" y="2548"/>
                    </a:cubicBezTo>
                    <a:lnTo>
                      <a:pt x="2834" y="2738"/>
                    </a:lnTo>
                    <a:cubicBezTo>
                      <a:pt x="2845" y="2740"/>
                      <a:pt x="2855" y="2741"/>
                      <a:pt x="2865" y="2741"/>
                    </a:cubicBezTo>
                    <a:cubicBezTo>
                      <a:pt x="2982" y="2741"/>
                      <a:pt x="3068" y="2621"/>
                      <a:pt x="3013" y="2512"/>
                    </a:cubicBezTo>
                    <a:lnTo>
                      <a:pt x="2668" y="1762"/>
                    </a:lnTo>
                    <a:cubicBezTo>
                      <a:pt x="2656" y="1702"/>
                      <a:pt x="2656" y="1655"/>
                      <a:pt x="2680" y="1607"/>
                    </a:cubicBezTo>
                    <a:lnTo>
                      <a:pt x="3108" y="893"/>
                    </a:lnTo>
                    <a:cubicBezTo>
                      <a:pt x="3177" y="790"/>
                      <a:pt x="3092" y="654"/>
                      <a:pt x="2979" y="654"/>
                    </a:cubicBezTo>
                    <a:cubicBezTo>
                      <a:pt x="2975" y="654"/>
                      <a:pt x="2970" y="654"/>
                      <a:pt x="2965" y="655"/>
                    </a:cubicBezTo>
                    <a:lnTo>
                      <a:pt x="2144" y="750"/>
                    </a:lnTo>
                    <a:cubicBezTo>
                      <a:pt x="2084" y="750"/>
                      <a:pt x="2037" y="738"/>
                      <a:pt x="2001" y="690"/>
                    </a:cubicBezTo>
                    <a:lnTo>
                      <a:pt x="1453" y="71"/>
                    </a:lnTo>
                    <a:cubicBezTo>
                      <a:pt x="1420" y="23"/>
                      <a:pt x="1369" y="0"/>
                      <a:pt x="13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5331957" y="1106576"/>
                <a:ext cx="138064" cy="13222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715" extrusionOk="0">
                    <a:moveTo>
                      <a:pt x="806" y="1"/>
                    </a:moveTo>
                    <a:cubicBezTo>
                      <a:pt x="729" y="1"/>
                      <a:pt x="656" y="63"/>
                      <a:pt x="656" y="147"/>
                    </a:cubicBezTo>
                    <a:lnTo>
                      <a:pt x="703" y="873"/>
                    </a:lnTo>
                    <a:cubicBezTo>
                      <a:pt x="703" y="921"/>
                      <a:pt x="679" y="968"/>
                      <a:pt x="644" y="992"/>
                    </a:cubicBezTo>
                    <a:lnTo>
                      <a:pt x="84" y="1444"/>
                    </a:lnTo>
                    <a:cubicBezTo>
                      <a:pt x="1" y="1528"/>
                      <a:pt x="25" y="1659"/>
                      <a:pt x="132" y="1694"/>
                    </a:cubicBezTo>
                    <a:lnTo>
                      <a:pt x="834" y="1873"/>
                    </a:lnTo>
                    <a:cubicBezTo>
                      <a:pt x="882" y="1885"/>
                      <a:pt x="918" y="1909"/>
                      <a:pt x="941" y="1956"/>
                    </a:cubicBezTo>
                    <a:lnTo>
                      <a:pt x="1191" y="2635"/>
                    </a:lnTo>
                    <a:cubicBezTo>
                      <a:pt x="1218" y="2687"/>
                      <a:pt x="1273" y="2715"/>
                      <a:pt x="1329" y="2715"/>
                    </a:cubicBezTo>
                    <a:cubicBezTo>
                      <a:pt x="1374" y="2715"/>
                      <a:pt x="1421" y="2696"/>
                      <a:pt x="1453" y="2659"/>
                    </a:cubicBezTo>
                    <a:lnTo>
                      <a:pt x="1822" y="2052"/>
                    </a:lnTo>
                    <a:cubicBezTo>
                      <a:pt x="1846" y="2004"/>
                      <a:pt x="1894" y="1980"/>
                      <a:pt x="1941" y="1980"/>
                    </a:cubicBezTo>
                    <a:lnTo>
                      <a:pt x="2668" y="1945"/>
                    </a:lnTo>
                    <a:cubicBezTo>
                      <a:pt x="2775" y="1933"/>
                      <a:pt x="2834" y="1802"/>
                      <a:pt x="2763" y="1718"/>
                    </a:cubicBezTo>
                    <a:lnTo>
                      <a:pt x="2299" y="1159"/>
                    </a:lnTo>
                    <a:cubicBezTo>
                      <a:pt x="2263" y="1123"/>
                      <a:pt x="2263" y="1075"/>
                      <a:pt x="2275" y="1028"/>
                    </a:cubicBezTo>
                    <a:lnTo>
                      <a:pt x="2465" y="325"/>
                    </a:lnTo>
                    <a:cubicBezTo>
                      <a:pt x="2476" y="231"/>
                      <a:pt x="2403" y="154"/>
                      <a:pt x="2312" y="154"/>
                    </a:cubicBezTo>
                    <a:cubicBezTo>
                      <a:pt x="2300" y="154"/>
                      <a:pt x="2287" y="156"/>
                      <a:pt x="2275" y="159"/>
                    </a:cubicBezTo>
                    <a:lnTo>
                      <a:pt x="1608" y="432"/>
                    </a:lnTo>
                    <a:cubicBezTo>
                      <a:pt x="1588" y="437"/>
                      <a:pt x="1569" y="440"/>
                      <a:pt x="1550" y="440"/>
                    </a:cubicBezTo>
                    <a:cubicBezTo>
                      <a:pt x="1523" y="440"/>
                      <a:pt x="1498" y="434"/>
                      <a:pt x="1477" y="421"/>
                    </a:cubicBezTo>
                    <a:lnTo>
                      <a:pt x="870" y="16"/>
                    </a:lnTo>
                    <a:cubicBezTo>
                      <a:pt x="849" y="5"/>
                      <a:pt x="828" y="1"/>
                      <a:pt x="8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5184697" y="891383"/>
                <a:ext cx="121799" cy="11610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384" extrusionOk="0">
                    <a:moveTo>
                      <a:pt x="1814" y="1"/>
                    </a:moveTo>
                    <a:cubicBezTo>
                      <a:pt x="1792" y="1"/>
                      <a:pt x="1771" y="6"/>
                      <a:pt x="1751" y="17"/>
                    </a:cubicBezTo>
                    <a:lnTo>
                      <a:pt x="1215" y="363"/>
                    </a:lnTo>
                    <a:cubicBezTo>
                      <a:pt x="1194" y="377"/>
                      <a:pt x="1173" y="383"/>
                      <a:pt x="1152" y="383"/>
                    </a:cubicBezTo>
                    <a:cubicBezTo>
                      <a:pt x="1137" y="383"/>
                      <a:pt x="1123" y="380"/>
                      <a:pt x="1108" y="375"/>
                    </a:cubicBezTo>
                    <a:lnTo>
                      <a:pt x="524" y="125"/>
                    </a:lnTo>
                    <a:cubicBezTo>
                      <a:pt x="505" y="116"/>
                      <a:pt x="486" y="112"/>
                      <a:pt x="468" y="112"/>
                    </a:cubicBezTo>
                    <a:cubicBezTo>
                      <a:pt x="387" y="112"/>
                      <a:pt x="326" y="192"/>
                      <a:pt x="346" y="279"/>
                    </a:cubicBezTo>
                    <a:lnTo>
                      <a:pt x="513" y="887"/>
                    </a:lnTo>
                    <a:cubicBezTo>
                      <a:pt x="524" y="922"/>
                      <a:pt x="513" y="970"/>
                      <a:pt x="489" y="1006"/>
                    </a:cubicBezTo>
                    <a:lnTo>
                      <a:pt x="72" y="1482"/>
                    </a:lnTo>
                    <a:cubicBezTo>
                      <a:pt x="1" y="1553"/>
                      <a:pt x="48" y="1672"/>
                      <a:pt x="155" y="1684"/>
                    </a:cubicBezTo>
                    <a:lnTo>
                      <a:pt x="786" y="1720"/>
                    </a:lnTo>
                    <a:cubicBezTo>
                      <a:pt x="822" y="1720"/>
                      <a:pt x="858" y="1744"/>
                      <a:pt x="882" y="1780"/>
                    </a:cubicBezTo>
                    <a:lnTo>
                      <a:pt x="1215" y="2327"/>
                    </a:lnTo>
                    <a:cubicBezTo>
                      <a:pt x="1236" y="2365"/>
                      <a:pt x="1275" y="2383"/>
                      <a:pt x="1314" y="2383"/>
                    </a:cubicBezTo>
                    <a:cubicBezTo>
                      <a:pt x="1361" y="2383"/>
                      <a:pt x="1410" y="2356"/>
                      <a:pt x="1429" y="2303"/>
                    </a:cubicBezTo>
                    <a:lnTo>
                      <a:pt x="1667" y="1708"/>
                    </a:lnTo>
                    <a:cubicBezTo>
                      <a:pt x="1679" y="1672"/>
                      <a:pt x="1715" y="1649"/>
                      <a:pt x="1751" y="1637"/>
                    </a:cubicBezTo>
                    <a:lnTo>
                      <a:pt x="2370" y="1494"/>
                    </a:lnTo>
                    <a:cubicBezTo>
                      <a:pt x="2465" y="1470"/>
                      <a:pt x="2501" y="1339"/>
                      <a:pt x="2418" y="1280"/>
                    </a:cubicBezTo>
                    <a:lnTo>
                      <a:pt x="1929" y="875"/>
                    </a:lnTo>
                    <a:cubicBezTo>
                      <a:pt x="1894" y="851"/>
                      <a:pt x="1882" y="815"/>
                      <a:pt x="1894" y="768"/>
                    </a:cubicBezTo>
                    <a:lnTo>
                      <a:pt x="1941" y="137"/>
                    </a:lnTo>
                    <a:cubicBezTo>
                      <a:pt x="1950" y="55"/>
                      <a:pt x="1883" y="1"/>
                      <a:pt x="18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 txBox="1">
            <a:spLocks noGrp="1"/>
          </p:cNvSpPr>
          <p:nvPr>
            <p:ph type="title"/>
          </p:nvPr>
        </p:nvSpPr>
        <p:spPr>
          <a:xfrm>
            <a:off x="713400" y="539700"/>
            <a:ext cx="4108200" cy="84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5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4"/>
          <p:cNvGrpSpPr/>
          <p:nvPr/>
        </p:nvGrpSpPr>
        <p:grpSpPr>
          <a:xfrm>
            <a:off x="-1275175" y="-944488"/>
            <a:ext cx="10635605" cy="6087985"/>
            <a:chOff x="-1275175" y="-944488"/>
            <a:chExt cx="10635605" cy="6087985"/>
          </a:xfrm>
        </p:grpSpPr>
        <p:sp>
          <p:nvSpPr>
            <p:cNvPr id="371" name="Google Shape;371;p14"/>
            <p:cNvSpPr/>
            <p:nvPr/>
          </p:nvSpPr>
          <p:spPr>
            <a:xfrm rot="-4360081">
              <a:off x="912144" y="-17074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14"/>
            <p:cNvGrpSpPr/>
            <p:nvPr/>
          </p:nvGrpSpPr>
          <p:grpSpPr>
            <a:xfrm rot="-6128327">
              <a:off x="8214806" y="27886"/>
              <a:ext cx="954537" cy="1161970"/>
              <a:chOff x="6403441" y="423158"/>
              <a:chExt cx="795562" cy="968448"/>
            </a:xfrm>
          </p:grpSpPr>
          <p:sp>
            <p:nvSpPr>
              <p:cNvPr id="373" name="Google Shape;373;p14"/>
              <p:cNvSpPr/>
              <p:nvPr/>
            </p:nvSpPr>
            <p:spPr>
              <a:xfrm>
                <a:off x="6403441" y="427785"/>
                <a:ext cx="788599" cy="862039"/>
              </a:xfrm>
              <a:custGeom>
                <a:avLst/>
                <a:gdLst/>
                <a:ahLst/>
                <a:cxnLst/>
                <a:rect l="l" t="t" r="r" b="b"/>
                <a:pathLst>
                  <a:path w="16193" h="17701" extrusionOk="0">
                    <a:moveTo>
                      <a:pt x="5656" y="10371"/>
                    </a:moveTo>
                    <a:cubicBezTo>
                      <a:pt x="5692" y="10371"/>
                      <a:pt x="5715" y="10371"/>
                      <a:pt x="5739" y="10383"/>
                    </a:cubicBezTo>
                    <a:cubicBezTo>
                      <a:pt x="5763" y="10395"/>
                      <a:pt x="5775" y="10419"/>
                      <a:pt x="5787" y="10430"/>
                    </a:cubicBezTo>
                    <a:lnTo>
                      <a:pt x="5799" y="10454"/>
                    </a:lnTo>
                    <a:cubicBezTo>
                      <a:pt x="5954" y="10657"/>
                      <a:pt x="6168" y="10800"/>
                      <a:pt x="6418" y="10859"/>
                    </a:cubicBezTo>
                    <a:cubicBezTo>
                      <a:pt x="6477" y="10871"/>
                      <a:pt x="6549" y="10895"/>
                      <a:pt x="6597" y="10942"/>
                    </a:cubicBezTo>
                    <a:cubicBezTo>
                      <a:pt x="6608" y="10954"/>
                      <a:pt x="6608" y="10966"/>
                      <a:pt x="6620" y="10978"/>
                    </a:cubicBezTo>
                    <a:cubicBezTo>
                      <a:pt x="6620" y="10990"/>
                      <a:pt x="6608" y="11002"/>
                      <a:pt x="6585" y="11014"/>
                    </a:cubicBezTo>
                    <a:cubicBezTo>
                      <a:pt x="6539" y="11025"/>
                      <a:pt x="6492" y="11031"/>
                      <a:pt x="6445" y="11031"/>
                    </a:cubicBezTo>
                    <a:cubicBezTo>
                      <a:pt x="6345" y="11031"/>
                      <a:pt x="6245" y="11007"/>
                      <a:pt x="6156" y="10966"/>
                    </a:cubicBezTo>
                    <a:cubicBezTo>
                      <a:pt x="5894" y="10883"/>
                      <a:pt x="5715" y="10657"/>
                      <a:pt x="5656" y="10395"/>
                    </a:cubicBezTo>
                    <a:cubicBezTo>
                      <a:pt x="5656" y="10395"/>
                      <a:pt x="5656" y="10383"/>
                      <a:pt x="5656" y="10371"/>
                    </a:cubicBezTo>
                    <a:close/>
                    <a:moveTo>
                      <a:pt x="9823" y="10514"/>
                    </a:moveTo>
                    <a:cubicBezTo>
                      <a:pt x="9954" y="10514"/>
                      <a:pt x="10085" y="10550"/>
                      <a:pt x="10204" y="10597"/>
                    </a:cubicBezTo>
                    <a:cubicBezTo>
                      <a:pt x="10299" y="10633"/>
                      <a:pt x="10395" y="10692"/>
                      <a:pt x="10478" y="10764"/>
                    </a:cubicBezTo>
                    <a:cubicBezTo>
                      <a:pt x="10538" y="10811"/>
                      <a:pt x="10561" y="10883"/>
                      <a:pt x="10549" y="10966"/>
                    </a:cubicBezTo>
                    <a:cubicBezTo>
                      <a:pt x="10549" y="11061"/>
                      <a:pt x="10490" y="11157"/>
                      <a:pt x="10407" y="11216"/>
                    </a:cubicBezTo>
                    <a:cubicBezTo>
                      <a:pt x="10338" y="11267"/>
                      <a:pt x="10248" y="11289"/>
                      <a:pt x="10151" y="11289"/>
                    </a:cubicBezTo>
                    <a:cubicBezTo>
                      <a:pt x="9998" y="11289"/>
                      <a:pt x="9828" y="11233"/>
                      <a:pt x="9704" y="11145"/>
                    </a:cubicBezTo>
                    <a:cubicBezTo>
                      <a:pt x="9633" y="11085"/>
                      <a:pt x="9442" y="10931"/>
                      <a:pt x="9502" y="10716"/>
                    </a:cubicBezTo>
                    <a:cubicBezTo>
                      <a:pt x="9525" y="10621"/>
                      <a:pt x="9609" y="10550"/>
                      <a:pt x="9692" y="10538"/>
                    </a:cubicBezTo>
                    <a:cubicBezTo>
                      <a:pt x="9740" y="10526"/>
                      <a:pt x="9787" y="10514"/>
                      <a:pt x="9823" y="10514"/>
                    </a:cubicBezTo>
                    <a:close/>
                    <a:moveTo>
                      <a:pt x="9550" y="14546"/>
                    </a:moveTo>
                    <a:cubicBezTo>
                      <a:pt x="9814" y="14546"/>
                      <a:pt x="10077" y="14591"/>
                      <a:pt x="10240" y="14705"/>
                    </a:cubicBezTo>
                    <a:cubicBezTo>
                      <a:pt x="10347" y="14764"/>
                      <a:pt x="10407" y="14907"/>
                      <a:pt x="10383" y="15038"/>
                    </a:cubicBezTo>
                    <a:cubicBezTo>
                      <a:pt x="10347" y="15169"/>
                      <a:pt x="10264" y="15288"/>
                      <a:pt x="10133" y="15348"/>
                    </a:cubicBezTo>
                    <a:cubicBezTo>
                      <a:pt x="9917" y="15440"/>
                      <a:pt x="9686" y="15488"/>
                      <a:pt x="9454" y="15488"/>
                    </a:cubicBezTo>
                    <a:cubicBezTo>
                      <a:pt x="9237" y="15488"/>
                      <a:pt x="9018" y="15446"/>
                      <a:pt x="8811" y="15360"/>
                    </a:cubicBezTo>
                    <a:cubicBezTo>
                      <a:pt x="8668" y="15312"/>
                      <a:pt x="8573" y="15169"/>
                      <a:pt x="8549" y="15026"/>
                    </a:cubicBezTo>
                    <a:cubicBezTo>
                      <a:pt x="8561" y="14871"/>
                      <a:pt x="8644" y="14752"/>
                      <a:pt x="8775" y="14693"/>
                    </a:cubicBezTo>
                    <a:cubicBezTo>
                      <a:pt x="8924" y="14609"/>
                      <a:pt x="9238" y="14546"/>
                      <a:pt x="9550" y="14546"/>
                    </a:cubicBezTo>
                    <a:close/>
                    <a:moveTo>
                      <a:pt x="13062" y="1"/>
                    </a:moveTo>
                    <a:cubicBezTo>
                      <a:pt x="12681" y="48"/>
                      <a:pt x="12300" y="798"/>
                      <a:pt x="10954" y="929"/>
                    </a:cubicBezTo>
                    <a:cubicBezTo>
                      <a:pt x="9787" y="1048"/>
                      <a:pt x="8382" y="1382"/>
                      <a:pt x="8013" y="2656"/>
                    </a:cubicBezTo>
                    <a:cubicBezTo>
                      <a:pt x="7573" y="4168"/>
                      <a:pt x="8978" y="5394"/>
                      <a:pt x="9133" y="6835"/>
                    </a:cubicBezTo>
                    <a:cubicBezTo>
                      <a:pt x="9176" y="7239"/>
                      <a:pt x="9016" y="7416"/>
                      <a:pt x="8777" y="7416"/>
                    </a:cubicBezTo>
                    <a:cubicBezTo>
                      <a:pt x="8487" y="7416"/>
                      <a:pt x="8081" y="7158"/>
                      <a:pt x="7775" y="6728"/>
                    </a:cubicBezTo>
                    <a:cubicBezTo>
                      <a:pt x="7347" y="6156"/>
                      <a:pt x="7037" y="5501"/>
                      <a:pt x="6858" y="4811"/>
                    </a:cubicBezTo>
                    <a:cubicBezTo>
                      <a:pt x="6632" y="3846"/>
                      <a:pt x="6501" y="2870"/>
                      <a:pt x="6668" y="1870"/>
                    </a:cubicBezTo>
                    <a:cubicBezTo>
                      <a:pt x="6704" y="1727"/>
                      <a:pt x="6644" y="1572"/>
                      <a:pt x="6513" y="1501"/>
                    </a:cubicBezTo>
                    <a:cubicBezTo>
                      <a:pt x="6489" y="1492"/>
                      <a:pt x="6466" y="1488"/>
                      <a:pt x="6443" y="1488"/>
                    </a:cubicBezTo>
                    <a:cubicBezTo>
                      <a:pt x="6316" y="1488"/>
                      <a:pt x="6203" y="1611"/>
                      <a:pt x="6132" y="1691"/>
                    </a:cubicBezTo>
                    <a:cubicBezTo>
                      <a:pt x="4489" y="3430"/>
                      <a:pt x="3179" y="4251"/>
                      <a:pt x="5454" y="7073"/>
                    </a:cubicBezTo>
                    <a:cubicBezTo>
                      <a:pt x="5727" y="7418"/>
                      <a:pt x="6001" y="7763"/>
                      <a:pt x="6263" y="8121"/>
                    </a:cubicBezTo>
                    <a:cubicBezTo>
                      <a:pt x="6454" y="8394"/>
                      <a:pt x="7323" y="9335"/>
                      <a:pt x="6989" y="9680"/>
                    </a:cubicBezTo>
                    <a:cubicBezTo>
                      <a:pt x="6940" y="9731"/>
                      <a:pt x="6885" y="9754"/>
                      <a:pt x="6825" y="9754"/>
                    </a:cubicBezTo>
                    <a:cubicBezTo>
                      <a:pt x="6377" y="9754"/>
                      <a:pt x="5680" y="8493"/>
                      <a:pt x="5501" y="8252"/>
                    </a:cubicBezTo>
                    <a:cubicBezTo>
                      <a:pt x="5204" y="7823"/>
                      <a:pt x="4906" y="7394"/>
                      <a:pt x="4632" y="6942"/>
                    </a:cubicBezTo>
                    <a:cubicBezTo>
                      <a:pt x="4310" y="6431"/>
                      <a:pt x="3935" y="5867"/>
                      <a:pt x="3484" y="5867"/>
                    </a:cubicBezTo>
                    <a:cubicBezTo>
                      <a:pt x="3368" y="5867"/>
                      <a:pt x="3247" y="5904"/>
                      <a:pt x="3120" y="5989"/>
                    </a:cubicBezTo>
                    <a:cubicBezTo>
                      <a:pt x="1394" y="7132"/>
                      <a:pt x="2072" y="9014"/>
                      <a:pt x="3668" y="10216"/>
                    </a:cubicBezTo>
                    <a:cubicBezTo>
                      <a:pt x="4180" y="10597"/>
                      <a:pt x="4787" y="10883"/>
                      <a:pt x="5239" y="11359"/>
                    </a:cubicBezTo>
                    <a:cubicBezTo>
                      <a:pt x="5358" y="11490"/>
                      <a:pt x="5715" y="11883"/>
                      <a:pt x="5573" y="12085"/>
                    </a:cubicBezTo>
                    <a:cubicBezTo>
                      <a:pt x="5528" y="12152"/>
                      <a:pt x="5463" y="12181"/>
                      <a:pt x="5382" y="12181"/>
                    </a:cubicBezTo>
                    <a:cubicBezTo>
                      <a:pt x="4764" y="12181"/>
                      <a:pt x="3223" y="10469"/>
                      <a:pt x="3013" y="10216"/>
                    </a:cubicBezTo>
                    <a:cubicBezTo>
                      <a:pt x="2741" y="9901"/>
                      <a:pt x="2232" y="8962"/>
                      <a:pt x="1711" y="8962"/>
                    </a:cubicBezTo>
                    <a:cubicBezTo>
                      <a:pt x="1661" y="8962"/>
                      <a:pt x="1610" y="8971"/>
                      <a:pt x="1560" y="8990"/>
                    </a:cubicBezTo>
                    <a:cubicBezTo>
                      <a:pt x="108" y="9526"/>
                      <a:pt x="0" y="13645"/>
                      <a:pt x="2322" y="15133"/>
                    </a:cubicBezTo>
                    <a:cubicBezTo>
                      <a:pt x="2891" y="15498"/>
                      <a:pt x="3457" y="15641"/>
                      <a:pt x="4022" y="15641"/>
                    </a:cubicBezTo>
                    <a:cubicBezTo>
                      <a:pt x="4840" y="15641"/>
                      <a:pt x="5659" y="15343"/>
                      <a:pt x="6489" y="14991"/>
                    </a:cubicBezTo>
                    <a:cubicBezTo>
                      <a:pt x="6656" y="15633"/>
                      <a:pt x="6728" y="16134"/>
                      <a:pt x="7311" y="16836"/>
                    </a:cubicBezTo>
                    <a:cubicBezTo>
                      <a:pt x="7826" y="17445"/>
                      <a:pt x="8515" y="17700"/>
                      <a:pt x="9253" y="17700"/>
                    </a:cubicBezTo>
                    <a:cubicBezTo>
                      <a:pt x="10493" y="17700"/>
                      <a:pt x="11876" y="16980"/>
                      <a:pt x="12824" y="16003"/>
                    </a:cubicBezTo>
                    <a:cubicBezTo>
                      <a:pt x="13169" y="15645"/>
                      <a:pt x="15514" y="13193"/>
                      <a:pt x="14776" y="12621"/>
                    </a:cubicBezTo>
                    <a:cubicBezTo>
                      <a:pt x="14692" y="12554"/>
                      <a:pt x="14607" y="12526"/>
                      <a:pt x="14514" y="12526"/>
                    </a:cubicBezTo>
                    <a:cubicBezTo>
                      <a:pt x="14012" y="12526"/>
                      <a:pt x="13296" y="13356"/>
                      <a:pt x="11478" y="13467"/>
                    </a:cubicBezTo>
                    <a:cubicBezTo>
                      <a:pt x="11369" y="13472"/>
                      <a:pt x="11233" y="13478"/>
                      <a:pt x="11085" y="13478"/>
                    </a:cubicBezTo>
                    <a:cubicBezTo>
                      <a:pt x="10601" y="13478"/>
                      <a:pt x="9988" y="13412"/>
                      <a:pt x="9787" y="13038"/>
                    </a:cubicBezTo>
                    <a:cubicBezTo>
                      <a:pt x="9490" y="12490"/>
                      <a:pt x="10573" y="12574"/>
                      <a:pt x="10895" y="12550"/>
                    </a:cubicBezTo>
                    <a:cubicBezTo>
                      <a:pt x="13181" y="12347"/>
                      <a:pt x="15026" y="12657"/>
                      <a:pt x="15693" y="10454"/>
                    </a:cubicBezTo>
                    <a:cubicBezTo>
                      <a:pt x="15800" y="10097"/>
                      <a:pt x="16169" y="8704"/>
                      <a:pt x="15514" y="8645"/>
                    </a:cubicBezTo>
                    <a:cubicBezTo>
                      <a:pt x="15508" y="8644"/>
                      <a:pt x="15502" y="8644"/>
                      <a:pt x="15495" y="8644"/>
                    </a:cubicBezTo>
                    <a:cubicBezTo>
                      <a:pt x="14961" y="8644"/>
                      <a:pt x="12739" y="10313"/>
                      <a:pt x="11374" y="10313"/>
                    </a:cubicBezTo>
                    <a:cubicBezTo>
                      <a:pt x="11203" y="10313"/>
                      <a:pt x="11046" y="10287"/>
                      <a:pt x="10907" y="10228"/>
                    </a:cubicBezTo>
                    <a:cubicBezTo>
                      <a:pt x="10728" y="10157"/>
                      <a:pt x="10609" y="9990"/>
                      <a:pt x="10597" y="9799"/>
                    </a:cubicBezTo>
                    <a:cubicBezTo>
                      <a:pt x="10585" y="8811"/>
                      <a:pt x="13716" y="9454"/>
                      <a:pt x="15312" y="7954"/>
                    </a:cubicBezTo>
                    <a:cubicBezTo>
                      <a:pt x="16193" y="7121"/>
                      <a:pt x="15610" y="5477"/>
                      <a:pt x="15026" y="4632"/>
                    </a:cubicBezTo>
                    <a:cubicBezTo>
                      <a:pt x="14943" y="4510"/>
                      <a:pt x="14858" y="4457"/>
                      <a:pt x="14767" y="4457"/>
                    </a:cubicBezTo>
                    <a:cubicBezTo>
                      <a:pt x="14240" y="4457"/>
                      <a:pt x="13517" y="6264"/>
                      <a:pt x="11657" y="6751"/>
                    </a:cubicBezTo>
                    <a:cubicBezTo>
                      <a:pt x="11609" y="6764"/>
                      <a:pt x="11560" y="6771"/>
                      <a:pt x="11514" y="6771"/>
                    </a:cubicBezTo>
                    <a:cubicBezTo>
                      <a:pt x="11344" y="6771"/>
                      <a:pt x="11204" y="6679"/>
                      <a:pt x="11204" y="6454"/>
                    </a:cubicBezTo>
                    <a:cubicBezTo>
                      <a:pt x="11204" y="5882"/>
                      <a:pt x="12954" y="4942"/>
                      <a:pt x="13586" y="4287"/>
                    </a:cubicBezTo>
                    <a:cubicBezTo>
                      <a:pt x="14705" y="3084"/>
                      <a:pt x="13121" y="1906"/>
                      <a:pt x="13264" y="453"/>
                    </a:cubicBezTo>
                    <a:cubicBezTo>
                      <a:pt x="13300" y="274"/>
                      <a:pt x="13216" y="84"/>
                      <a:pt x="13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6928348" y="720699"/>
                <a:ext cx="202202" cy="104315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142" extrusionOk="0">
                    <a:moveTo>
                      <a:pt x="3826" y="1"/>
                    </a:moveTo>
                    <a:cubicBezTo>
                      <a:pt x="3789" y="1"/>
                      <a:pt x="3753" y="23"/>
                      <a:pt x="3735" y="58"/>
                    </a:cubicBezTo>
                    <a:cubicBezTo>
                      <a:pt x="3592" y="367"/>
                      <a:pt x="3366" y="641"/>
                      <a:pt x="3092" y="832"/>
                    </a:cubicBezTo>
                    <a:cubicBezTo>
                      <a:pt x="2175" y="1510"/>
                      <a:pt x="806" y="1748"/>
                      <a:pt x="128" y="1939"/>
                    </a:cubicBezTo>
                    <a:cubicBezTo>
                      <a:pt x="1" y="1974"/>
                      <a:pt x="30" y="2142"/>
                      <a:pt x="151" y="2142"/>
                    </a:cubicBezTo>
                    <a:cubicBezTo>
                      <a:pt x="155" y="2142"/>
                      <a:pt x="159" y="2142"/>
                      <a:pt x="163" y="2141"/>
                    </a:cubicBezTo>
                    <a:cubicBezTo>
                      <a:pt x="3354" y="2082"/>
                      <a:pt x="4152" y="129"/>
                      <a:pt x="3866" y="10"/>
                    </a:cubicBezTo>
                    <a:cubicBezTo>
                      <a:pt x="3853" y="4"/>
                      <a:pt x="3840" y="1"/>
                      <a:pt x="3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6967598" y="901609"/>
                <a:ext cx="182235" cy="85468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1755" extrusionOk="0">
                    <a:moveTo>
                      <a:pt x="3447" y="0"/>
                    </a:moveTo>
                    <a:cubicBezTo>
                      <a:pt x="3419" y="0"/>
                      <a:pt x="3390" y="13"/>
                      <a:pt x="3370" y="34"/>
                    </a:cubicBezTo>
                    <a:lnTo>
                      <a:pt x="3358" y="46"/>
                    </a:lnTo>
                    <a:cubicBezTo>
                      <a:pt x="2453" y="1141"/>
                      <a:pt x="774" y="1379"/>
                      <a:pt x="96" y="1546"/>
                    </a:cubicBezTo>
                    <a:cubicBezTo>
                      <a:pt x="48" y="1558"/>
                      <a:pt x="12" y="1593"/>
                      <a:pt x="12" y="1641"/>
                    </a:cubicBezTo>
                    <a:cubicBezTo>
                      <a:pt x="0" y="1701"/>
                      <a:pt x="48" y="1748"/>
                      <a:pt x="107" y="1748"/>
                    </a:cubicBezTo>
                    <a:cubicBezTo>
                      <a:pt x="192" y="1752"/>
                      <a:pt x="275" y="1754"/>
                      <a:pt x="357" y="1754"/>
                    </a:cubicBezTo>
                    <a:cubicBezTo>
                      <a:pt x="2619" y="1754"/>
                      <a:pt x="3742" y="217"/>
                      <a:pt x="3501" y="22"/>
                    </a:cubicBezTo>
                    <a:cubicBezTo>
                      <a:pt x="3486" y="7"/>
                      <a:pt x="3467" y="0"/>
                      <a:pt x="3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4"/>
              <p:cNvSpPr/>
              <p:nvPr/>
            </p:nvSpPr>
            <p:spPr>
              <a:xfrm>
                <a:off x="6940912" y="1080523"/>
                <a:ext cx="148486" cy="122627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518" extrusionOk="0">
                    <a:moveTo>
                      <a:pt x="2937" y="0"/>
                    </a:moveTo>
                    <a:cubicBezTo>
                      <a:pt x="2912" y="0"/>
                      <a:pt x="2888" y="9"/>
                      <a:pt x="2870" y="27"/>
                    </a:cubicBezTo>
                    <a:cubicBezTo>
                      <a:pt x="2037" y="825"/>
                      <a:pt x="1144" y="1801"/>
                      <a:pt x="72" y="2313"/>
                    </a:cubicBezTo>
                    <a:cubicBezTo>
                      <a:pt x="36" y="2337"/>
                      <a:pt x="1" y="2384"/>
                      <a:pt x="12" y="2432"/>
                    </a:cubicBezTo>
                    <a:cubicBezTo>
                      <a:pt x="23" y="2474"/>
                      <a:pt x="72" y="2517"/>
                      <a:pt x="116" y="2517"/>
                    </a:cubicBezTo>
                    <a:cubicBezTo>
                      <a:pt x="121" y="2517"/>
                      <a:pt x="127" y="2516"/>
                      <a:pt x="132" y="2515"/>
                    </a:cubicBezTo>
                    <a:cubicBezTo>
                      <a:pt x="1275" y="2325"/>
                      <a:pt x="2489" y="1086"/>
                      <a:pt x="3025" y="146"/>
                    </a:cubicBezTo>
                    <a:cubicBezTo>
                      <a:pt x="3049" y="98"/>
                      <a:pt x="3037" y="51"/>
                      <a:pt x="3013" y="27"/>
                    </a:cubicBezTo>
                    <a:cubicBezTo>
                      <a:pt x="2989" y="9"/>
                      <a:pt x="2962" y="0"/>
                      <a:pt x="29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4"/>
              <p:cNvSpPr/>
              <p:nvPr/>
            </p:nvSpPr>
            <p:spPr>
              <a:xfrm>
                <a:off x="6981574" y="536233"/>
                <a:ext cx="74511" cy="11030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265" extrusionOk="0">
                    <a:moveTo>
                      <a:pt x="955" y="0"/>
                    </a:moveTo>
                    <a:cubicBezTo>
                      <a:pt x="954" y="0"/>
                      <a:pt x="953" y="0"/>
                      <a:pt x="952" y="0"/>
                    </a:cubicBezTo>
                    <a:cubicBezTo>
                      <a:pt x="892" y="0"/>
                      <a:pt x="856" y="48"/>
                      <a:pt x="856" y="95"/>
                    </a:cubicBezTo>
                    <a:lnTo>
                      <a:pt x="856" y="107"/>
                    </a:lnTo>
                    <a:cubicBezTo>
                      <a:pt x="904" y="1203"/>
                      <a:pt x="320" y="1726"/>
                      <a:pt x="70" y="2084"/>
                    </a:cubicBezTo>
                    <a:cubicBezTo>
                      <a:pt x="1" y="2153"/>
                      <a:pt x="64" y="2264"/>
                      <a:pt x="142" y="2264"/>
                    </a:cubicBezTo>
                    <a:cubicBezTo>
                      <a:pt x="158" y="2264"/>
                      <a:pt x="174" y="2260"/>
                      <a:pt x="190" y="2250"/>
                    </a:cubicBezTo>
                    <a:cubicBezTo>
                      <a:pt x="1530" y="1527"/>
                      <a:pt x="1228" y="0"/>
                      <a:pt x="9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4"/>
              <p:cNvSpPr/>
              <p:nvPr/>
            </p:nvSpPr>
            <p:spPr>
              <a:xfrm>
                <a:off x="6810501" y="515001"/>
                <a:ext cx="139769" cy="9662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984" extrusionOk="0">
                    <a:moveTo>
                      <a:pt x="2030" y="0"/>
                    </a:moveTo>
                    <a:cubicBezTo>
                      <a:pt x="882" y="0"/>
                      <a:pt x="1" y="702"/>
                      <a:pt x="643" y="1936"/>
                    </a:cubicBezTo>
                    <a:cubicBezTo>
                      <a:pt x="659" y="1970"/>
                      <a:pt x="691" y="1984"/>
                      <a:pt x="723" y="1984"/>
                    </a:cubicBezTo>
                    <a:cubicBezTo>
                      <a:pt x="784" y="1984"/>
                      <a:pt x="849" y="1934"/>
                      <a:pt x="833" y="1865"/>
                    </a:cubicBezTo>
                    <a:cubicBezTo>
                      <a:pt x="774" y="1615"/>
                      <a:pt x="750" y="1353"/>
                      <a:pt x="785" y="1103"/>
                    </a:cubicBezTo>
                    <a:cubicBezTo>
                      <a:pt x="940" y="412"/>
                      <a:pt x="2750" y="281"/>
                      <a:pt x="2750" y="281"/>
                    </a:cubicBezTo>
                    <a:cubicBezTo>
                      <a:pt x="2857" y="281"/>
                      <a:pt x="2869" y="115"/>
                      <a:pt x="2762" y="91"/>
                    </a:cubicBezTo>
                    <a:cubicBezTo>
                      <a:pt x="2514" y="30"/>
                      <a:pt x="2266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4"/>
              <p:cNvSpPr/>
              <p:nvPr/>
            </p:nvSpPr>
            <p:spPr>
              <a:xfrm>
                <a:off x="6417369" y="423158"/>
                <a:ext cx="781635" cy="968448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886" extrusionOk="0">
                    <a:moveTo>
                      <a:pt x="12740" y="227"/>
                    </a:moveTo>
                    <a:cubicBezTo>
                      <a:pt x="12847" y="298"/>
                      <a:pt x="12895" y="429"/>
                      <a:pt x="12859" y="548"/>
                    </a:cubicBezTo>
                    <a:cubicBezTo>
                      <a:pt x="12799" y="1155"/>
                      <a:pt x="13026" y="1715"/>
                      <a:pt x="13252" y="2239"/>
                    </a:cubicBezTo>
                    <a:cubicBezTo>
                      <a:pt x="13561" y="3001"/>
                      <a:pt x="13835" y="3656"/>
                      <a:pt x="13204" y="4322"/>
                    </a:cubicBezTo>
                    <a:cubicBezTo>
                      <a:pt x="12895" y="4608"/>
                      <a:pt x="12561" y="4882"/>
                      <a:pt x="12204" y="5132"/>
                    </a:cubicBezTo>
                    <a:cubicBezTo>
                      <a:pt x="11478" y="5656"/>
                      <a:pt x="10799" y="6144"/>
                      <a:pt x="10799" y="6561"/>
                    </a:cubicBezTo>
                    <a:cubicBezTo>
                      <a:pt x="10799" y="6692"/>
                      <a:pt x="10847" y="6823"/>
                      <a:pt x="10954" y="6906"/>
                    </a:cubicBezTo>
                    <a:cubicBezTo>
                      <a:pt x="11040" y="6961"/>
                      <a:pt x="11141" y="6990"/>
                      <a:pt x="11241" y="6990"/>
                    </a:cubicBezTo>
                    <a:cubicBezTo>
                      <a:pt x="11294" y="6990"/>
                      <a:pt x="11345" y="6982"/>
                      <a:pt x="11395" y="6966"/>
                    </a:cubicBezTo>
                    <a:cubicBezTo>
                      <a:pt x="12585" y="6656"/>
                      <a:pt x="13300" y="5834"/>
                      <a:pt x="13823" y="5239"/>
                    </a:cubicBezTo>
                    <a:cubicBezTo>
                      <a:pt x="14091" y="4936"/>
                      <a:pt x="14325" y="4667"/>
                      <a:pt x="14480" y="4667"/>
                    </a:cubicBezTo>
                    <a:cubicBezTo>
                      <a:pt x="14484" y="4667"/>
                      <a:pt x="14487" y="4667"/>
                      <a:pt x="14490" y="4668"/>
                    </a:cubicBezTo>
                    <a:cubicBezTo>
                      <a:pt x="14502" y="4668"/>
                      <a:pt x="14573" y="4668"/>
                      <a:pt x="14657" y="4799"/>
                    </a:cubicBezTo>
                    <a:cubicBezTo>
                      <a:pt x="15657" y="6239"/>
                      <a:pt x="15431" y="7525"/>
                      <a:pt x="14954" y="7966"/>
                    </a:cubicBezTo>
                    <a:cubicBezTo>
                      <a:pt x="14133" y="8740"/>
                      <a:pt x="12883" y="8930"/>
                      <a:pt x="11883" y="9085"/>
                    </a:cubicBezTo>
                    <a:cubicBezTo>
                      <a:pt x="10942" y="9228"/>
                      <a:pt x="10192" y="9347"/>
                      <a:pt x="10192" y="9906"/>
                    </a:cubicBezTo>
                    <a:cubicBezTo>
                      <a:pt x="10216" y="10144"/>
                      <a:pt x="10359" y="10347"/>
                      <a:pt x="10573" y="10430"/>
                    </a:cubicBezTo>
                    <a:cubicBezTo>
                      <a:pt x="10725" y="10495"/>
                      <a:pt x="10895" y="10523"/>
                      <a:pt x="11079" y="10523"/>
                    </a:cubicBezTo>
                    <a:cubicBezTo>
                      <a:pt x="11950" y="10523"/>
                      <a:pt x="13122" y="9886"/>
                      <a:pt x="14026" y="9394"/>
                    </a:cubicBezTo>
                    <a:cubicBezTo>
                      <a:pt x="14539" y="9126"/>
                      <a:pt x="15029" y="8858"/>
                      <a:pt x="15205" y="8858"/>
                    </a:cubicBezTo>
                    <a:cubicBezTo>
                      <a:pt x="15209" y="8858"/>
                      <a:pt x="15213" y="8858"/>
                      <a:pt x="15216" y="8859"/>
                    </a:cubicBezTo>
                    <a:cubicBezTo>
                      <a:pt x="15288" y="8859"/>
                      <a:pt x="15359" y="8906"/>
                      <a:pt x="15395" y="8966"/>
                    </a:cubicBezTo>
                    <a:cubicBezTo>
                      <a:pt x="15586" y="9240"/>
                      <a:pt x="15455" y="9978"/>
                      <a:pt x="15300" y="10525"/>
                    </a:cubicBezTo>
                    <a:cubicBezTo>
                      <a:pt x="14752" y="12311"/>
                      <a:pt x="13442" y="12383"/>
                      <a:pt x="11621" y="12478"/>
                    </a:cubicBezTo>
                    <a:cubicBezTo>
                      <a:pt x="11287" y="12502"/>
                      <a:pt x="10942" y="12514"/>
                      <a:pt x="10585" y="12550"/>
                    </a:cubicBezTo>
                    <a:lnTo>
                      <a:pt x="10394" y="12550"/>
                    </a:lnTo>
                    <a:cubicBezTo>
                      <a:pt x="10025" y="12550"/>
                      <a:pt x="9525" y="12561"/>
                      <a:pt x="9370" y="12811"/>
                    </a:cubicBezTo>
                    <a:cubicBezTo>
                      <a:pt x="9311" y="12942"/>
                      <a:pt x="9323" y="13085"/>
                      <a:pt x="9406" y="13192"/>
                    </a:cubicBezTo>
                    <a:cubicBezTo>
                      <a:pt x="9627" y="13605"/>
                      <a:pt x="10241" y="13693"/>
                      <a:pt x="10801" y="13693"/>
                    </a:cubicBezTo>
                    <a:cubicBezTo>
                      <a:pt x="10937" y="13693"/>
                      <a:pt x="11069" y="13688"/>
                      <a:pt x="11192" y="13681"/>
                    </a:cubicBezTo>
                    <a:cubicBezTo>
                      <a:pt x="12037" y="13633"/>
                      <a:pt x="12871" y="13383"/>
                      <a:pt x="13621" y="12978"/>
                    </a:cubicBezTo>
                    <a:cubicBezTo>
                      <a:pt x="13897" y="12828"/>
                      <a:pt x="14080" y="12741"/>
                      <a:pt x="14223" y="12741"/>
                    </a:cubicBezTo>
                    <a:cubicBezTo>
                      <a:pt x="14296" y="12741"/>
                      <a:pt x="14359" y="12763"/>
                      <a:pt x="14419" y="12811"/>
                    </a:cubicBezTo>
                    <a:cubicBezTo>
                      <a:pt x="14478" y="12859"/>
                      <a:pt x="14514" y="12931"/>
                      <a:pt x="14514" y="13014"/>
                    </a:cubicBezTo>
                    <a:cubicBezTo>
                      <a:pt x="14562" y="13621"/>
                      <a:pt x="13478" y="14966"/>
                      <a:pt x="12454" y="16026"/>
                    </a:cubicBezTo>
                    <a:cubicBezTo>
                      <a:pt x="11465" y="17050"/>
                      <a:pt x="10110" y="17695"/>
                      <a:pt x="8978" y="17695"/>
                    </a:cubicBezTo>
                    <a:cubicBezTo>
                      <a:pt x="8938" y="17695"/>
                      <a:pt x="8898" y="17695"/>
                      <a:pt x="8858" y="17693"/>
                    </a:cubicBezTo>
                    <a:cubicBezTo>
                      <a:pt x="8180" y="17681"/>
                      <a:pt x="7537" y="17383"/>
                      <a:pt x="7108" y="16860"/>
                    </a:cubicBezTo>
                    <a:cubicBezTo>
                      <a:pt x="6608" y="16264"/>
                      <a:pt x="6489" y="15824"/>
                      <a:pt x="6346" y="15252"/>
                    </a:cubicBezTo>
                    <a:cubicBezTo>
                      <a:pt x="6334" y="15193"/>
                      <a:pt x="6322" y="15133"/>
                      <a:pt x="6299" y="15062"/>
                    </a:cubicBezTo>
                    <a:cubicBezTo>
                      <a:pt x="6299" y="15050"/>
                      <a:pt x="6287" y="15038"/>
                      <a:pt x="6287" y="15026"/>
                    </a:cubicBezTo>
                    <a:cubicBezTo>
                      <a:pt x="7323" y="13252"/>
                      <a:pt x="8216" y="11395"/>
                      <a:pt x="8930" y="9466"/>
                    </a:cubicBezTo>
                    <a:cubicBezTo>
                      <a:pt x="9490" y="7966"/>
                      <a:pt x="10156" y="6477"/>
                      <a:pt x="10799" y="5037"/>
                    </a:cubicBezTo>
                    <a:cubicBezTo>
                      <a:pt x="11395" y="3715"/>
                      <a:pt x="12002" y="2346"/>
                      <a:pt x="12538" y="977"/>
                    </a:cubicBezTo>
                    <a:cubicBezTo>
                      <a:pt x="12561" y="917"/>
                      <a:pt x="12526" y="846"/>
                      <a:pt x="12466" y="822"/>
                    </a:cubicBezTo>
                    <a:cubicBezTo>
                      <a:pt x="12451" y="816"/>
                      <a:pt x="12435" y="813"/>
                      <a:pt x="12421" y="813"/>
                    </a:cubicBezTo>
                    <a:cubicBezTo>
                      <a:pt x="12378" y="813"/>
                      <a:pt x="12341" y="837"/>
                      <a:pt x="12323" y="881"/>
                    </a:cubicBezTo>
                    <a:cubicBezTo>
                      <a:pt x="11787" y="2251"/>
                      <a:pt x="11180" y="3620"/>
                      <a:pt x="10597" y="4941"/>
                    </a:cubicBezTo>
                    <a:cubicBezTo>
                      <a:pt x="9954" y="6382"/>
                      <a:pt x="9287" y="7882"/>
                      <a:pt x="8716" y="9382"/>
                    </a:cubicBezTo>
                    <a:cubicBezTo>
                      <a:pt x="7989" y="11347"/>
                      <a:pt x="7084" y="13252"/>
                      <a:pt x="6013" y="15062"/>
                    </a:cubicBezTo>
                    <a:cubicBezTo>
                      <a:pt x="5251" y="15371"/>
                      <a:pt x="4501" y="15633"/>
                      <a:pt x="3739" y="15633"/>
                    </a:cubicBezTo>
                    <a:cubicBezTo>
                      <a:pt x="3155" y="15633"/>
                      <a:pt x="2584" y="15467"/>
                      <a:pt x="2096" y="15145"/>
                    </a:cubicBezTo>
                    <a:cubicBezTo>
                      <a:pt x="691" y="14252"/>
                      <a:pt x="215" y="12347"/>
                      <a:pt x="369" y="10978"/>
                    </a:cubicBezTo>
                    <a:cubicBezTo>
                      <a:pt x="465" y="10049"/>
                      <a:pt x="810" y="9382"/>
                      <a:pt x="1310" y="9204"/>
                    </a:cubicBezTo>
                    <a:cubicBezTo>
                      <a:pt x="1345" y="9192"/>
                      <a:pt x="1380" y="9186"/>
                      <a:pt x="1416" y="9186"/>
                    </a:cubicBezTo>
                    <a:cubicBezTo>
                      <a:pt x="1761" y="9186"/>
                      <a:pt x="2148" y="9719"/>
                      <a:pt x="2417" y="10097"/>
                    </a:cubicBezTo>
                    <a:cubicBezTo>
                      <a:pt x="2501" y="10216"/>
                      <a:pt x="2572" y="10323"/>
                      <a:pt x="2643" y="10406"/>
                    </a:cubicBezTo>
                    <a:cubicBezTo>
                      <a:pt x="2655" y="10430"/>
                      <a:pt x="4353" y="12407"/>
                      <a:pt x="5094" y="12407"/>
                    </a:cubicBezTo>
                    <a:cubicBezTo>
                      <a:pt x="5103" y="12407"/>
                      <a:pt x="5111" y="12407"/>
                      <a:pt x="5120" y="12407"/>
                    </a:cubicBezTo>
                    <a:cubicBezTo>
                      <a:pt x="5227" y="12407"/>
                      <a:pt x="5322" y="12347"/>
                      <a:pt x="5382" y="12252"/>
                    </a:cubicBezTo>
                    <a:cubicBezTo>
                      <a:pt x="5513" y="12061"/>
                      <a:pt x="5394" y="11776"/>
                      <a:pt x="5025" y="11395"/>
                    </a:cubicBezTo>
                    <a:cubicBezTo>
                      <a:pt x="4727" y="11097"/>
                      <a:pt x="4382" y="10835"/>
                      <a:pt x="4025" y="10621"/>
                    </a:cubicBezTo>
                    <a:cubicBezTo>
                      <a:pt x="3834" y="10502"/>
                      <a:pt x="3632" y="10371"/>
                      <a:pt x="3453" y="10240"/>
                    </a:cubicBezTo>
                    <a:cubicBezTo>
                      <a:pt x="2477" y="9502"/>
                      <a:pt x="1905" y="8561"/>
                      <a:pt x="1941" y="7728"/>
                    </a:cubicBezTo>
                    <a:cubicBezTo>
                      <a:pt x="1953" y="7120"/>
                      <a:pt x="2274" y="6596"/>
                      <a:pt x="2893" y="6192"/>
                    </a:cubicBezTo>
                    <a:cubicBezTo>
                      <a:pt x="2973" y="6121"/>
                      <a:pt x="3079" y="6083"/>
                      <a:pt x="3187" y="6083"/>
                    </a:cubicBezTo>
                    <a:cubicBezTo>
                      <a:pt x="3224" y="6083"/>
                      <a:pt x="3262" y="6087"/>
                      <a:pt x="3298" y="6096"/>
                    </a:cubicBezTo>
                    <a:cubicBezTo>
                      <a:pt x="3644" y="6168"/>
                      <a:pt x="3977" y="6656"/>
                      <a:pt x="4251" y="7108"/>
                    </a:cubicBezTo>
                    <a:cubicBezTo>
                      <a:pt x="4537" y="7561"/>
                      <a:pt x="4858" y="8037"/>
                      <a:pt x="5132" y="8418"/>
                    </a:cubicBezTo>
                    <a:cubicBezTo>
                      <a:pt x="5156" y="8466"/>
                      <a:pt x="5203" y="8537"/>
                      <a:pt x="5251" y="8620"/>
                    </a:cubicBezTo>
                    <a:cubicBezTo>
                      <a:pt x="5656" y="9251"/>
                      <a:pt x="6108" y="9930"/>
                      <a:pt x="6501" y="9966"/>
                    </a:cubicBezTo>
                    <a:cubicBezTo>
                      <a:pt x="6514" y="9967"/>
                      <a:pt x="6528" y="9968"/>
                      <a:pt x="6541" y="9968"/>
                    </a:cubicBezTo>
                    <a:cubicBezTo>
                      <a:pt x="6634" y="9968"/>
                      <a:pt x="6724" y="9932"/>
                      <a:pt x="6787" y="9859"/>
                    </a:cubicBezTo>
                    <a:cubicBezTo>
                      <a:pt x="7120" y="9502"/>
                      <a:pt x="6549" y="8775"/>
                      <a:pt x="6203" y="8347"/>
                    </a:cubicBezTo>
                    <a:cubicBezTo>
                      <a:pt x="6144" y="8275"/>
                      <a:pt x="6096" y="8216"/>
                      <a:pt x="6061" y="8168"/>
                    </a:cubicBezTo>
                    <a:cubicBezTo>
                      <a:pt x="5846" y="7847"/>
                      <a:pt x="5596" y="7525"/>
                      <a:pt x="5251" y="7108"/>
                    </a:cubicBezTo>
                    <a:cubicBezTo>
                      <a:pt x="3239" y="4620"/>
                      <a:pt x="4084" y="3763"/>
                      <a:pt x="5477" y="2346"/>
                    </a:cubicBezTo>
                    <a:cubicBezTo>
                      <a:pt x="5620" y="2191"/>
                      <a:pt x="5775" y="2048"/>
                      <a:pt x="5918" y="1882"/>
                    </a:cubicBezTo>
                    <a:cubicBezTo>
                      <a:pt x="5971" y="1828"/>
                      <a:pt x="6081" y="1709"/>
                      <a:pt x="6154" y="1709"/>
                    </a:cubicBezTo>
                    <a:cubicBezTo>
                      <a:pt x="6163" y="1709"/>
                      <a:pt x="6172" y="1711"/>
                      <a:pt x="6180" y="1715"/>
                    </a:cubicBezTo>
                    <a:cubicBezTo>
                      <a:pt x="6251" y="1762"/>
                      <a:pt x="6287" y="1870"/>
                      <a:pt x="6263" y="1953"/>
                    </a:cubicBezTo>
                    <a:cubicBezTo>
                      <a:pt x="6084" y="3060"/>
                      <a:pt x="6275" y="4132"/>
                      <a:pt x="6453" y="4941"/>
                    </a:cubicBezTo>
                    <a:cubicBezTo>
                      <a:pt x="6632" y="5656"/>
                      <a:pt x="6953" y="6311"/>
                      <a:pt x="7394" y="6894"/>
                    </a:cubicBezTo>
                    <a:cubicBezTo>
                      <a:pt x="7715" y="7345"/>
                      <a:pt x="8145" y="7627"/>
                      <a:pt x="8479" y="7627"/>
                    </a:cubicBezTo>
                    <a:cubicBezTo>
                      <a:pt x="8542" y="7627"/>
                      <a:pt x="8601" y="7617"/>
                      <a:pt x="8656" y="7597"/>
                    </a:cubicBezTo>
                    <a:cubicBezTo>
                      <a:pt x="8787" y="7549"/>
                      <a:pt x="8989" y="7406"/>
                      <a:pt x="8942" y="6930"/>
                    </a:cubicBezTo>
                    <a:cubicBezTo>
                      <a:pt x="8882" y="6323"/>
                      <a:pt x="8608" y="5763"/>
                      <a:pt x="8335" y="5215"/>
                    </a:cubicBezTo>
                    <a:cubicBezTo>
                      <a:pt x="7942" y="4406"/>
                      <a:pt x="7573" y="3644"/>
                      <a:pt x="7823" y="2798"/>
                    </a:cubicBezTo>
                    <a:cubicBezTo>
                      <a:pt x="8096" y="1846"/>
                      <a:pt x="9025" y="1310"/>
                      <a:pt x="10668" y="1143"/>
                    </a:cubicBezTo>
                    <a:cubicBezTo>
                      <a:pt x="11299" y="1096"/>
                      <a:pt x="11906" y="846"/>
                      <a:pt x="12395" y="441"/>
                    </a:cubicBezTo>
                    <a:cubicBezTo>
                      <a:pt x="12502" y="346"/>
                      <a:pt x="12621" y="274"/>
                      <a:pt x="12740" y="227"/>
                    </a:cubicBezTo>
                    <a:close/>
                    <a:moveTo>
                      <a:pt x="12764" y="0"/>
                    </a:moveTo>
                    <a:cubicBezTo>
                      <a:pt x="12585" y="48"/>
                      <a:pt x="12418" y="131"/>
                      <a:pt x="12287" y="262"/>
                    </a:cubicBezTo>
                    <a:cubicBezTo>
                      <a:pt x="11823" y="643"/>
                      <a:pt x="11252" y="870"/>
                      <a:pt x="10656" y="917"/>
                    </a:cubicBezTo>
                    <a:cubicBezTo>
                      <a:pt x="8918" y="1084"/>
                      <a:pt x="7930" y="1679"/>
                      <a:pt x="7620" y="2715"/>
                    </a:cubicBezTo>
                    <a:cubicBezTo>
                      <a:pt x="7346" y="3656"/>
                      <a:pt x="7751" y="4489"/>
                      <a:pt x="8144" y="5299"/>
                    </a:cubicBezTo>
                    <a:cubicBezTo>
                      <a:pt x="8406" y="5823"/>
                      <a:pt x="8680" y="6382"/>
                      <a:pt x="8739" y="6942"/>
                    </a:cubicBezTo>
                    <a:cubicBezTo>
                      <a:pt x="8751" y="7085"/>
                      <a:pt x="8751" y="7323"/>
                      <a:pt x="8585" y="7394"/>
                    </a:cubicBezTo>
                    <a:cubicBezTo>
                      <a:pt x="8558" y="7403"/>
                      <a:pt x="8527" y="7408"/>
                      <a:pt x="8494" y="7408"/>
                    </a:cubicBezTo>
                    <a:cubicBezTo>
                      <a:pt x="8261" y="7408"/>
                      <a:pt x="7885" y="7190"/>
                      <a:pt x="7573" y="6763"/>
                    </a:cubicBezTo>
                    <a:cubicBezTo>
                      <a:pt x="7156" y="6204"/>
                      <a:pt x="6846" y="5572"/>
                      <a:pt x="6680" y="4894"/>
                    </a:cubicBezTo>
                    <a:cubicBezTo>
                      <a:pt x="6501" y="4096"/>
                      <a:pt x="6311" y="3048"/>
                      <a:pt x="6489" y="1989"/>
                    </a:cubicBezTo>
                    <a:cubicBezTo>
                      <a:pt x="6525" y="1798"/>
                      <a:pt x="6442" y="1596"/>
                      <a:pt x="6275" y="1501"/>
                    </a:cubicBezTo>
                    <a:cubicBezTo>
                      <a:pt x="6263" y="1489"/>
                      <a:pt x="6251" y="1489"/>
                      <a:pt x="6239" y="1489"/>
                    </a:cubicBezTo>
                    <a:cubicBezTo>
                      <a:pt x="6213" y="1481"/>
                      <a:pt x="6187" y="1477"/>
                      <a:pt x="6161" y="1477"/>
                    </a:cubicBezTo>
                    <a:cubicBezTo>
                      <a:pt x="5991" y="1477"/>
                      <a:pt x="5846" y="1632"/>
                      <a:pt x="5763" y="1715"/>
                    </a:cubicBezTo>
                    <a:cubicBezTo>
                      <a:pt x="5608" y="1882"/>
                      <a:pt x="5465" y="2036"/>
                      <a:pt x="5310" y="2179"/>
                    </a:cubicBezTo>
                    <a:cubicBezTo>
                      <a:pt x="3894" y="3644"/>
                      <a:pt x="2953" y="4608"/>
                      <a:pt x="5084" y="7239"/>
                    </a:cubicBezTo>
                    <a:cubicBezTo>
                      <a:pt x="5418" y="7656"/>
                      <a:pt x="5668" y="7989"/>
                      <a:pt x="5882" y="8287"/>
                    </a:cubicBezTo>
                    <a:cubicBezTo>
                      <a:pt x="5918" y="8335"/>
                      <a:pt x="5965" y="8394"/>
                      <a:pt x="6025" y="8478"/>
                    </a:cubicBezTo>
                    <a:cubicBezTo>
                      <a:pt x="6275" y="8775"/>
                      <a:pt x="6834" y="9478"/>
                      <a:pt x="6620" y="9692"/>
                    </a:cubicBezTo>
                    <a:cubicBezTo>
                      <a:pt x="6596" y="9728"/>
                      <a:pt x="6561" y="9740"/>
                      <a:pt x="6525" y="9740"/>
                    </a:cubicBezTo>
                    <a:cubicBezTo>
                      <a:pt x="6203" y="9704"/>
                      <a:pt x="5668" y="8847"/>
                      <a:pt x="5441" y="8489"/>
                    </a:cubicBezTo>
                    <a:cubicBezTo>
                      <a:pt x="5382" y="8406"/>
                      <a:pt x="5334" y="8323"/>
                      <a:pt x="5310" y="8287"/>
                    </a:cubicBezTo>
                    <a:cubicBezTo>
                      <a:pt x="5037" y="7906"/>
                      <a:pt x="4727" y="7454"/>
                      <a:pt x="4441" y="6989"/>
                    </a:cubicBezTo>
                    <a:cubicBezTo>
                      <a:pt x="4120" y="6477"/>
                      <a:pt x="3775" y="5965"/>
                      <a:pt x="3346" y="5870"/>
                    </a:cubicBezTo>
                    <a:cubicBezTo>
                      <a:pt x="3294" y="5858"/>
                      <a:pt x="3242" y="5852"/>
                      <a:pt x="3190" y="5852"/>
                    </a:cubicBezTo>
                    <a:cubicBezTo>
                      <a:pt x="3038" y="5852"/>
                      <a:pt x="2890" y="5903"/>
                      <a:pt x="2774" y="6001"/>
                    </a:cubicBezTo>
                    <a:cubicBezTo>
                      <a:pt x="2096" y="6442"/>
                      <a:pt x="1727" y="7037"/>
                      <a:pt x="1715" y="7716"/>
                    </a:cubicBezTo>
                    <a:cubicBezTo>
                      <a:pt x="1691" y="8620"/>
                      <a:pt x="2286" y="9621"/>
                      <a:pt x="3310" y="10394"/>
                    </a:cubicBezTo>
                    <a:cubicBezTo>
                      <a:pt x="3501" y="10537"/>
                      <a:pt x="3703" y="10668"/>
                      <a:pt x="3905" y="10787"/>
                    </a:cubicBezTo>
                    <a:cubicBezTo>
                      <a:pt x="4251" y="11002"/>
                      <a:pt x="4572" y="11240"/>
                      <a:pt x="4870" y="11526"/>
                    </a:cubicBezTo>
                    <a:cubicBezTo>
                      <a:pt x="5203" y="11883"/>
                      <a:pt x="5239" y="12061"/>
                      <a:pt x="5203" y="12121"/>
                    </a:cubicBezTo>
                    <a:cubicBezTo>
                      <a:pt x="5179" y="12157"/>
                      <a:pt x="5144" y="12169"/>
                      <a:pt x="5108" y="12169"/>
                    </a:cubicBezTo>
                    <a:cubicBezTo>
                      <a:pt x="5104" y="12169"/>
                      <a:pt x="5100" y="12169"/>
                      <a:pt x="5096" y="12169"/>
                    </a:cubicBezTo>
                    <a:cubicBezTo>
                      <a:pt x="4621" y="12169"/>
                      <a:pt x="3329" y="10853"/>
                      <a:pt x="2810" y="10240"/>
                    </a:cubicBezTo>
                    <a:cubicBezTo>
                      <a:pt x="2751" y="10180"/>
                      <a:pt x="2679" y="10073"/>
                      <a:pt x="2596" y="9942"/>
                    </a:cubicBezTo>
                    <a:cubicBezTo>
                      <a:pt x="2283" y="9515"/>
                      <a:pt x="1879" y="8941"/>
                      <a:pt x="1431" y="8941"/>
                    </a:cubicBezTo>
                    <a:cubicBezTo>
                      <a:pt x="1368" y="8941"/>
                      <a:pt x="1304" y="8953"/>
                      <a:pt x="1238" y="8978"/>
                    </a:cubicBezTo>
                    <a:cubicBezTo>
                      <a:pt x="667" y="9192"/>
                      <a:pt x="262" y="9918"/>
                      <a:pt x="155" y="10930"/>
                    </a:cubicBezTo>
                    <a:cubicBezTo>
                      <a:pt x="0" y="12371"/>
                      <a:pt x="500" y="14371"/>
                      <a:pt x="1977" y="15312"/>
                    </a:cubicBezTo>
                    <a:cubicBezTo>
                      <a:pt x="2566" y="15690"/>
                      <a:pt x="3156" y="15836"/>
                      <a:pt x="3739" y="15836"/>
                    </a:cubicBezTo>
                    <a:cubicBezTo>
                      <a:pt x="4441" y="15836"/>
                      <a:pt x="5135" y="15626"/>
                      <a:pt x="5810" y="15359"/>
                    </a:cubicBezTo>
                    <a:lnTo>
                      <a:pt x="5810" y="15359"/>
                    </a:lnTo>
                    <a:cubicBezTo>
                      <a:pt x="4798" y="16979"/>
                      <a:pt x="3560" y="18443"/>
                      <a:pt x="2120" y="19705"/>
                    </a:cubicBezTo>
                    <a:cubicBezTo>
                      <a:pt x="2084" y="19741"/>
                      <a:pt x="2072" y="19800"/>
                      <a:pt x="2108" y="19848"/>
                    </a:cubicBezTo>
                    <a:cubicBezTo>
                      <a:pt x="2127" y="19874"/>
                      <a:pt x="2156" y="19885"/>
                      <a:pt x="2187" y="19885"/>
                    </a:cubicBezTo>
                    <a:cubicBezTo>
                      <a:pt x="2213" y="19885"/>
                      <a:pt x="2240" y="19877"/>
                      <a:pt x="2262" y="19860"/>
                    </a:cubicBezTo>
                    <a:cubicBezTo>
                      <a:pt x="3775" y="18526"/>
                      <a:pt x="5084" y="16979"/>
                      <a:pt x="6132" y="15252"/>
                    </a:cubicBezTo>
                    <a:lnTo>
                      <a:pt x="6132" y="15288"/>
                    </a:lnTo>
                    <a:cubicBezTo>
                      <a:pt x="6287" y="15859"/>
                      <a:pt x="6394" y="16348"/>
                      <a:pt x="6942" y="16991"/>
                    </a:cubicBezTo>
                    <a:cubicBezTo>
                      <a:pt x="7406" y="17550"/>
                      <a:pt x="8108" y="17884"/>
                      <a:pt x="8847" y="17895"/>
                    </a:cubicBezTo>
                    <a:lnTo>
                      <a:pt x="8954" y="17895"/>
                    </a:lnTo>
                    <a:cubicBezTo>
                      <a:pt x="10156" y="17895"/>
                      <a:pt x="11573" y="17217"/>
                      <a:pt x="12609" y="16157"/>
                    </a:cubicBezTo>
                    <a:cubicBezTo>
                      <a:pt x="13121" y="15633"/>
                      <a:pt x="14788" y="13835"/>
                      <a:pt x="14740" y="12978"/>
                    </a:cubicBezTo>
                    <a:cubicBezTo>
                      <a:pt x="14728" y="12835"/>
                      <a:pt x="14669" y="12704"/>
                      <a:pt x="14550" y="12609"/>
                    </a:cubicBezTo>
                    <a:cubicBezTo>
                      <a:pt x="14447" y="12527"/>
                      <a:pt x="14343" y="12493"/>
                      <a:pt x="14233" y="12493"/>
                    </a:cubicBezTo>
                    <a:cubicBezTo>
                      <a:pt x="14024" y="12493"/>
                      <a:pt x="13795" y="12616"/>
                      <a:pt x="13514" y="12764"/>
                    </a:cubicBezTo>
                    <a:cubicBezTo>
                      <a:pt x="12799" y="13157"/>
                      <a:pt x="12002" y="13395"/>
                      <a:pt x="11180" y="13442"/>
                    </a:cubicBezTo>
                    <a:cubicBezTo>
                      <a:pt x="11053" y="13449"/>
                      <a:pt x="10934" y="13453"/>
                      <a:pt x="10821" y="13453"/>
                    </a:cubicBezTo>
                    <a:cubicBezTo>
                      <a:pt x="10143" y="13453"/>
                      <a:pt x="9729" y="13329"/>
                      <a:pt x="9597" y="13073"/>
                    </a:cubicBezTo>
                    <a:cubicBezTo>
                      <a:pt x="9549" y="13002"/>
                      <a:pt x="9549" y="12942"/>
                      <a:pt x="9561" y="12907"/>
                    </a:cubicBezTo>
                    <a:cubicBezTo>
                      <a:pt x="9656" y="12776"/>
                      <a:pt x="10156" y="12776"/>
                      <a:pt x="10406" y="12764"/>
                    </a:cubicBezTo>
                    <a:lnTo>
                      <a:pt x="10609" y="12764"/>
                    </a:lnTo>
                    <a:cubicBezTo>
                      <a:pt x="10966" y="12740"/>
                      <a:pt x="11311" y="12716"/>
                      <a:pt x="11645" y="12704"/>
                    </a:cubicBezTo>
                    <a:cubicBezTo>
                      <a:pt x="13478" y="12597"/>
                      <a:pt x="14919" y="12526"/>
                      <a:pt x="15514" y="10597"/>
                    </a:cubicBezTo>
                    <a:cubicBezTo>
                      <a:pt x="15597" y="10299"/>
                      <a:pt x="15883" y="9275"/>
                      <a:pt x="15586" y="8835"/>
                    </a:cubicBezTo>
                    <a:cubicBezTo>
                      <a:pt x="15514" y="8728"/>
                      <a:pt x="15383" y="8644"/>
                      <a:pt x="15240" y="8644"/>
                    </a:cubicBezTo>
                    <a:cubicBezTo>
                      <a:pt x="15229" y="8643"/>
                      <a:pt x="15218" y="8642"/>
                      <a:pt x="15206" y="8642"/>
                    </a:cubicBezTo>
                    <a:cubicBezTo>
                      <a:pt x="14984" y="8642"/>
                      <a:pt x="14586" y="8853"/>
                      <a:pt x="13931" y="9204"/>
                    </a:cubicBezTo>
                    <a:cubicBezTo>
                      <a:pt x="13053" y="9683"/>
                      <a:pt x="11900" y="10303"/>
                      <a:pt x="11093" y="10303"/>
                    </a:cubicBezTo>
                    <a:cubicBezTo>
                      <a:pt x="10937" y="10303"/>
                      <a:pt x="10794" y="10280"/>
                      <a:pt x="10668" y="10228"/>
                    </a:cubicBezTo>
                    <a:cubicBezTo>
                      <a:pt x="10537" y="10180"/>
                      <a:pt x="10442" y="10049"/>
                      <a:pt x="10430" y="9906"/>
                    </a:cubicBezTo>
                    <a:cubicBezTo>
                      <a:pt x="10430" y="9525"/>
                      <a:pt x="11085" y="9430"/>
                      <a:pt x="11918" y="9299"/>
                    </a:cubicBezTo>
                    <a:cubicBezTo>
                      <a:pt x="12954" y="9144"/>
                      <a:pt x="14240" y="8942"/>
                      <a:pt x="15109" y="8132"/>
                    </a:cubicBezTo>
                    <a:cubicBezTo>
                      <a:pt x="16050" y="7251"/>
                      <a:pt x="15443" y="5549"/>
                      <a:pt x="14847" y="4680"/>
                    </a:cubicBezTo>
                    <a:cubicBezTo>
                      <a:pt x="14776" y="4549"/>
                      <a:pt x="14645" y="4465"/>
                      <a:pt x="14514" y="4453"/>
                    </a:cubicBezTo>
                    <a:cubicBezTo>
                      <a:pt x="14508" y="4453"/>
                      <a:pt x="14503" y="4453"/>
                      <a:pt x="14497" y="4453"/>
                    </a:cubicBezTo>
                    <a:cubicBezTo>
                      <a:pt x="14241" y="4453"/>
                      <a:pt x="13995" y="4723"/>
                      <a:pt x="13669" y="5096"/>
                    </a:cubicBezTo>
                    <a:cubicBezTo>
                      <a:pt x="13157" y="5668"/>
                      <a:pt x="12478" y="6454"/>
                      <a:pt x="11347" y="6751"/>
                    </a:cubicBezTo>
                    <a:cubicBezTo>
                      <a:pt x="11317" y="6760"/>
                      <a:pt x="11286" y="6764"/>
                      <a:pt x="11255" y="6764"/>
                    </a:cubicBezTo>
                    <a:cubicBezTo>
                      <a:pt x="11199" y="6764"/>
                      <a:pt x="11143" y="6750"/>
                      <a:pt x="11097" y="6727"/>
                    </a:cubicBezTo>
                    <a:cubicBezTo>
                      <a:pt x="11049" y="6680"/>
                      <a:pt x="11025" y="6620"/>
                      <a:pt x="11037" y="6561"/>
                    </a:cubicBezTo>
                    <a:cubicBezTo>
                      <a:pt x="11037" y="6263"/>
                      <a:pt x="11752" y="5727"/>
                      <a:pt x="12335" y="5299"/>
                    </a:cubicBezTo>
                    <a:cubicBezTo>
                      <a:pt x="12704" y="5049"/>
                      <a:pt x="13061" y="4775"/>
                      <a:pt x="13383" y="4465"/>
                    </a:cubicBezTo>
                    <a:cubicBezTo>
                      <a:pt x="14109" y="3691"/>
                      <a:pt x="13776" y="2917"/>
                      <a:pt x="13466" y="2155"/>
                    </a:cubicBezTo>
                    <a:cubicBezTo>
                      <a:pt x="13264" y="1655"/>
                      <a:pt x="13038" y="1131"/>
                      <a:pt x="13097" y="572"/>
                    </a:cubicBezTo>
                    <a:cubicBezTo>
                      <a:pt x="13145" y="346"/>
                      <a:pt x="13038" y="119"/>
                      <a:pt x="12823" y="12"/>
                    </a:cubicBezTo>
                    <a:cubicBezTo>
                      <a:pt x="12811" y="0"/>
                      <a:pt x="12788" y="0"/>
                      <a:pt x="1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4"/>
              <p:cNvSpPr/>
              <p:nvPr/>
            </p:nvSpPr>
            <p:spPr>
              <a:xfrm>
                <a:off x="6852770" y="929269"/>
                <a:ext cx="75436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216" extrusionOk="0">
                    <a:moveTo>
                      <a:pt x="596" y="216"/>
                    </a:moveTo>
                    <a:cubicBezTo>
                      <a:pt x="727" y="216"/>
                      <a:pt x="846" y="252"/>
                      <a:pt x="965" y="299"/>
                    </a:cubicBezTo>
                    <a:cubicBezTo>
                      <a:pt x="1072" y="335"/>
                      <a:pt x="1168" y="394"/>
                      <a:pt x="1251" y="466"/>
                    </a:cubicBezTo>
                    <a:cubicBezTo>
                      <a:pt x="1299" y="513"/>
                      <a:pt x="1322" y="585"/>
                      <a:pt x="1322" y="668"/>
                    </a:cubicBezTo>
                    <a:cubicBezTo>
                      <a:pt x="1311" y="763"/>
                      <a:pt x="1251" y="859"/>
                      <a:pt x="1168" y="918"/>
                    </a:cubicBezTo>
                    <a:cubicBezTo>
                      <a:pt x="1099" y="969"/>
                      <a:pt x="1010" y="991"/>
                      <a:pt x="916" y="991"/>
                    </a:cubicBezTo>
                    <a:cubicBezTo>
                      <a:pt x="766" y="991"/>
                      <a:pt x="601" y="935"/>
                      <a:pt x="477" y="847"/>
                    </a:cubicBezTo>
                    <a:cubicBezTo>
                      <a:pt x="406" y="799"/>
                      <a:pt x="215" y="633"/>
                      <a:pt x="287" y="418"/>
                    </a:cubicBezTo>
                    <a:lnTo>
                      <a:pt x="275" y="418"/>
                    </a:lnTo>
                    <a:cubicBezTo>
                      <a:pt x="298" y="323"/>
                      <a:pt x="370" y="252"/>
                      <a:pt x="465" y="240"/>
                    </a:cubicBezTo>
                    <a:cubicBezTo>
                      <a:pt x="501" y="228"/>
                      <a:pt x="549" y="216"/>
                      <a:pt x="596" y="216"/>
                    </a:cubicBezTo>
                    <a:close/>
                    <a:moveTo>
                      <a:pt x="598" y="1"/>
                    </a:moveTo>
                    <a:cubicBezTo>
                      <a:pt x="532" y="1"/>
                      <a:pt x="467" y="8"/>
                      <a:pt x="406" y="25"/>
                    </a:cubicBezTo>
                    <a:cubicBezTo>
                      <a:pt x="239" y="61"/>
                      <a:pt x="108" y="192"/>
                      <a:pt x="60" y="359"/>
                    </a:cubicBezTo>
                    <a:cubicBezTo>
                      <a:pt x="1" y="621"/>
                      <a:pt x="120" y="894"/>
                      <a:pt x="346" y="1025"/>
                    </a:cubicBezTo>
                    <a:cubicBezTo>
                      <a:pt x="513" y="1144"/>
                      <a:pt x="715" y="1204"/>
                      <a:pt x="918" y="1216"/>
                    </a:cubicBezTo>
                    <a:cubicBezTo>
                      <a:pt x="1060" y="1216"/>
                      <a:pt x="1203" y="1168"/>
                      <a:pt x="1311" y="1097"/>
                    </a:cubicBezTo>
                    <a:cubicBezTo>
                      <a:pt x="1453" y="990"/>
                      <a:pt x="1537" y="847"/>
                      <a:pt x="1549" y="680"/>
                    </a:cubicBezTo>
                    <a:cubicBezTo>
                      <a:pt x="1549" y="668"/>
                      <a:pt x="1549" y="656"/>
                      <a:pt x="1549" y="644"/>
                    </a:cubicBezTo>
                    <a:cubicBezTo>
                      <a:pt x="1549" y="513"/>
                      <a:pt x="1489" y="394"/>
                      <a:pt x="1394" y="311"/>
                    </a:cubicBezTo>
                    <a:cubicBezTo>
                      <a:pt x="1247" y="164"/>
                      <a:pt x="906" y="1"/>
                      <a:pt x="59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4"/>
              <p:cNvSpPr/>
              <p:nvPr/>
            </p:nvSpPr>
            <p:spPr>
              <a:xfrm>
                <a:off x="6667818" y="922354"/>
                <a:ext cx="68472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096" extrusionOk="0">
                    <a:moveTo>
                      <a:pt x="227" y="215"/>
                    </a:moveTo>
                    <a:cubicBezTo>
                      <a:pt x="251" y="215"/>
                      <a:pt x="286" y="215"/>
                      <a:pt x="310" y="227"/>
                    </a:cubicBezTo>
                    <a:cubicBezTo>
                      <a:pt x="322" y="239"/>
                      <a:pt x="346" y="263"/>
                      <a:pt x="358" y="274"/>
                    </a:cubicBezTo>
                    <a:lnTo>
                      <a:pt x="370" y="298"/>
                    </a:lnTo>
                    <a:cubicBezTo>
                      <a:pt x="513" y="501"/>
                      <a:pt x="739" y="644"/>
                      <a:pt x="977" y="703"/>
                    </a:cubicBezTo>
                    <a:cubicBezTo>
                      <a:pt x="1048" y="715"/>
                      <a:pt x="1108" y="739"/>
                      <a:pt x="1168" y="786"/>
                    </a:cubicBezTo>
                    <a:cubicBezTo>
                      <a:pt x="1179" y="786"/>
                      <a:pt x="1179" y="798"/>
                      <a:pt x="1179" y="810"/>
                    </a:cubicBezTo>
                    <a:cubicBezTo>
                      <a:pt x="1179" y="834"/>
                      <a:pt x="1179" y="846"/>
                      <a:pt x="1156" y="858"/>
                    </a:cubicBezTo>
                    <a:cubicBezTo>
                      <a:pt x="1110" y="865"/>
                      <a:pt x="1064" y="869"/>
                      <a:pt x="1017" y="869"/>
                    </a:cubicBezTo>
                    <a:cubicBezTo>
                      <a:pt x="917" y="869"/>
                      <a:pt x="817" y="851"/>
                      <a:pt x="727" y="810"/>
                    </a:cubicBezTo>
                    <a:cubicBezTo>
                      <a:pt x="465" y="715"/>
                      <a:pt x="286" y="501"/>
                      <a:pt x="227" y="239"/>
                    </a:cubicBezTo>
                    <a:cubicBezTo>
                      <a:pt x="227" y="227"/>
                      <a:pt x="227" y="227"/>
                      <a:pt x="227" y="215"/>
                    </a:cubicBezTo>
                    <a:close/>
                    <a:moveTo>
                      <a:pt x="251" y="1"/>
                    </a:moveTo>
                    <a:cubicBezTo>
                      <a:pt x="203" y="1"/>
                      <a:pt x="167" y="1"/>
                      <a:pt x="120" y="13"/>
                    </a:cubicBezTo>
                    <a:cubicBezTo>
                      <a:pt x="25" y="48"/>
                      <a:pt x="1" y="203"/>
                      <a:pt x="13" y="274"/>
                    </a:cubicBezTo>
                    <a:cubicBezTo>
                      <a:pt x="72" y="608"/>
                      <a:pt x="310" y="894"/>
                      <a:pt x="632" y="1013"/>
                    </a:cubicBezTo>
                    <a:cubicBezTo>
                      <a:pt x="763" y="1072"/>
                      <a:pt x="894" y="1096"/>
                      <a:pt x="1037" y="1096"/>
                    </a:cubicBezTo>
                    <a:cubicBezTo>
                      <a:pt x="1108" y="1096"/>
                      <a:pt x="1191" y="1084"/>
                      <a:pt x="1263" y="1048"/>
                    </a:cubicBezTo>
                    <a:cubicBezTo>
                      <a:pt x="1334" y="1013"/>
                      <a:pt x="1394" y="941"/>
                      <a:pt x="1406" y="846"/>
                    </a:cubicBezTo>
                    <a:cubicBezTo>
                      <a:pt x="1406" y="763"/>
                      <a:pt x="1382" y="679"/>
                      <a:pt x="1310" y="620"/>
                    </a:cubicBezTo>
                    <a:cubicBezTo>
                      <a:pt x="1227" y="560"/>
                      <a:pt x="1144" y="513"/>
                      <a:pt x="1037" y="489"/>
                    </a:cubicBezTo>
                    <a:cubicBezTo>
                      <a:pt x="846" y="441"/>
                      <a:pt x="667" y="322"/>
                      <a:pt x="548" y="155"/>
                    </a:cubicBezTo>
                    <a:lnTo>
                      <a:pt x="537" y="143"/>
                    </a:lnTo>
                    <a:cubicBezTo>
                      <a:pt x="501" y="84"/>
                      <a:pt x="441" y="48"/>
                      <a:pt x="382" y="13"/>
                    </a:cubicBezTo>
                    <a:cubicBezTo>
                      <a:pt x="334" y="1"/>
                      <a:pt x="298" y="1"/>
                      <a:pt x="251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>
                <a:off x="6809283" y="1125568"/>
                <a:ext cx="111961" cy="67109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378" extrusionOk="0">
                    <a:moveTo>
                      <a:pt x="1216" y="217"/>
                    </a:moveTo>
                    <a:cubicBezTo>
                      <a:pt x="1480" y="217"/>
                      <a:pt x="1743" y="262"/>
                      <a:pt x="1906" y="376"/>
                    </a:cubicBezTo>
                    <a:cubicBezTo>
                      <a:pt x="2013" y="435"/>
                      <a:pt x="2073" y="578"/>
                      <a:pt x="2049" y="709"/>
                    </a:cubicBezTo>
                    <a:cubicBezTo>
                      <a:pt x="2013" y="840"/>
                      <a:pt x="1930" y="959"/>
                      <a:pt x="1799" y="1019"/>
                    </a:cubicBezTo>
                    <a:cubicBezTo>
                      <a:pt x="1583" y="1111"/>
                      <a:pt x="1352" y="1159"/>
                      <a:pt x="1120" y="1159"/>
                    </a:cubicBezTo>
                    <a:cubicBezTo>
                      <a:pt x="903" y="1159"/>
                      <a:pt x="684" y="1117"/>
                      <a:pt x="477" y="1031"/>
                    </a:cubicBezTo>
                    <a:cubicBezTo>
                      <a:pt x="334" y="983"/>
                      <a:pt x="239" y="840"/>
                      <a:pt x="227" y="697"/>
                    </a:cubicBezTo>
                    <a:cubicBezTo>
                      <a:pt x="227" y="542"/>
                      <a:pt x="310" y="423"/>
                      <a:pt x="441" y="364"/>
                    </a:cubicBezTo>
                    <a:cubicBezTo>
                      <a:pt x="590" y="280"/>
                      <a:pt x="904" y="217"/>
                      <a:pt x="1216" y="217"/>
                    </a:cubicBezTo>
                    <a:close/>
                    <a:moveTo>
                      <a:pt x="1218" y="1"/>
                    </a:moveTo>
                    <a:cubicBezTo>
                      <a:pt x="863" y="1"/>
                      <a:pt x="514" y="77"/>
                      <a:pt x="346" y="173"/>
                    </a:cubicBezTo>
                    <a:cubicBezTo>
                      <a:pt x="132" y="269"/>
                      <a:pt x="1" y="471"/>
                      <a:pt x="1" y="697"/>
                    </a:cubicBezTo>
                    <a:cubicBezTo>
                      <a:pt x="1" y="804"/>
                      <a:pt x="37" y="912"/>
                      <a:pt x="108" y="1007"/>
                    </a:cubicBezTo>
                    <a:cubicBezTo>
                      <a:pt x="179" y="1102"/>
                      <a:pt x="275" y="1185"/>
                      <a:pt x="394" y="1233"/>
                    </a:cubicBezTo>
                    <a:cubicBezTo>
                      <a:pt x="601" y="1320"/>
                      <a:pt x="838" y="1377"/>
                      <a:pt x="1068" y="1377"/>
                    </a:cubicBezTo>
                    <a:cubicBezTo>
                      <a:pt x="1089" y="1377"/>
                      <a:pt x="1111" y="1377"/>
                      <a:pt x="1132" y="1376"/>
                    </a:cubicBezTo>
                    <a:cubicBezTo>
                      <a:pt x="1154" y="1377"/>
                      <a:pt x="1176" y="1377"/>
                      <a:pt x="1198" y="1377"/>
                    </a:cubicBezTo>
                    <a:cubicBezTo>
                      <a:pt x="1438" y="1377"/>
                      <a:pt x="1676" y="1318"/>
                      <a:pt x="1894" y="1209"/>
                    </a:cubicBezTo>
                    <a:cubicBezTo>
                      <a:pt x="2084" y="1126"/>
                      <a:pt x="2227" y="947"/>
                      <a:pt x="2263" y="745"/>
                    </a:cubicBezTo>
                    <a:cubicBezTo>
                      <a:pt x="2299" y="531"/>
                      <a:pt x="2204" y="316"/>
                      <a:pt x="2025" y="197"/>
                    </a:cubicBezTo>
                    <a:cubicBezTo>
                      <a:pt x="1823" y="55"/>
                      <a:pt x="1518" y="1"/>
                      <a:pt x="121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14"/>
            <p:cNvGrpSpPr/>
            <p:nvPr/>
          </p:nvGrpSpPr>
          <p:grpSpPr>
            <a:xfrm>
              <a:off x="8372020" y="4172971"/>
              <a:ext cx="343858" cy="602540"/>
              <a:chOff x="8372020" y="4172971"/>
              <a:chExt cx="343858" cy="602540"/>
            </a:xfrm>
          </p:grpSpPr>
          <p:sp>
            <p:nvSpPr>
              <p:cNvPr id="384" name="Google Shape;384;p14"/>
              <p:cNvSpPr/>
              <p:nvPr/>
            </p:nvSpPr>
            <p:spPr>
              <a:xfrm>
                <a:off x="8372020" y="4626830"/>
                <a:ext cx="158908" cy="148681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3053" extrusionOk="0">
                    <a:moveTo>
                      <a:pt x="2467" y="1"/>
                    </a:moveTo>
                    <a:cubicBezTo>
                      <a:pt x="2439" y="1"/>
                      <a:pt x="2410" y="8"/>
                      <a:pt x="2382" y="25"/>
                    </a:cubicBezTo>
                    <a:lnTo>
                      <a:pt x="1667" y="430"/>
                    </a:lnTo>
                    <a:cubicBezTo>
                      <a:pt x="1643" y="442"/>
                      <a:pt x="1617" y="448"/>
                      <a:pt x="1590" y="448"/>
                    </a:cubicBezTo>
                    <a:cubicBezTo>
                      <a:pt x="1563" y="448"/>
                      <a:pt x="1536" y="442"/>
                      <a:pt x="1512" y="430"/>
                    </a:cubicBezTo>
                    <a:lnTo>
                      <a:pt x="774" y="61"/>
                    </a:lnTo>
                    <a:cubicBezTo>
                      <a:pt x="749" y="49"/>
                      <a:pt x="723" y="44"/>
                      <a:pt x="699" y="44"/>
                    </a:cubicBezTo>
                    <a:cubicBezTo>
                      <a:pt x="598" y="44"/>
                      <a:pt x="517" y="134"/>
                      <a:pt x="536" y="239"/>
                    </a:cubicBezTo>
                    <a:lnTo>
                      <a:pt x="703" y="1049"/>
                    </a:lnTo>
                    <a:cubicBezTo>
                      <a:pt x="715" y="1108"/>
                      <a:pt x="703" y="1168"/>
                      <a:pt x="667" y="1204"/>
                    </a:cubicBezTo>
                    <a:lnTo>
                      <a:pt x="84" y="1799"/>
                    </a:lnTo>
                    <a:cubicBezTo>
                      <a:pt x="0" y="1894"/>
                      <a:pt x="48" y="2049"/>
                      <a:pt x="191" y="2073"/>
                    </a:cubicBezTo>
                    <a:lnTo>
                      <a:pt x="1012" y="2168"/>
                    </a:lnTo>
                    <a:cubicBezTo>
                      <a:pt x="1060" y="2168"/>
                      <a:pt x="1108" y="2204"/>
                      <a:pt x="1131" y="2251"/>
                    </a:cubicBezTo>
                    <a:lnTo>
                      <a:pt x="1524" y="2978"/>
                    </a:lnTo>
                    <a:cubicBezTo>
                      <a:pt x="1558" y="3028"/>
                      <a:pt x="1608" y="3052"/>
                      <a:pt x="1657" y="3052"/>
                    </a:cubicBezTo>
                    <a:cubicBezTo>
                      <a:pt x="1712" y="3052"/>
                      <a:pt x="1767" y="3022"/>
                      <a:pt x="1798" y="2966"/>
                    </a:cubicBezTo>
                    <a:lnTo>
                      <a:pt x="2144" y="2216"/>
                    </a:lnTo>
                    <a:cubicBezTo>
                      <a:pt x="2167" y="2168"/>
                      <a:pt x="2215" y="2132"/>
                      <a:pt x="2263" y="2121"/>
                    </a:cubicBezTo>
                    <a:lnTo>
                      <a:pt x="3084" y="1978"/>
                    </a:lnTo>
                    <a:cubicBezTo>
                      <a:pt x="3215" y="1954"/>
                      <a:pt x="3263" y="1787"/>
                      <a:pt x="3167" y="1704"/>
                    </a:cubicBezTo>
                    <a:lnTo>
                      <a:pt x="2560" y="1144"/>
                    </a:lnTo>
                    <a:cubicBezTo>
                      <a:pt x="2513" y="1108"/>
                      <a:pt x="2501" y="1061"/>
                      <a:pt x="2513" y="1001"/>
                    </a:cubicBezTo>
                    <a:lnTo>
                      <a:pt x="2620" y="180"/>
                    </a:lnTo>
                    <a:cubicBezTo>
                      <a:pt x="2638" y="80"/>
                      <a:pt x="2559" y="1"/>
                      <a:pt x="24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8487968" y="4172971"/>
                <a:ext cx="132269" cy="135143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775" extrusionOk="0">
                    <a:moveTo>
                      <a:pt x="1652" y="0"/>
                    </a:moveTo>
                    <a:cubicBezTo>
                      <a:pt x="1620" y="0"/>
                      <a:pt x="1588" y="11"/>
                      <a:pt x="1560" y="34"/>
                    </a:cubicBezTo>
                    <a:lnTo>
                      <a:pt x="1048" y="558"/>
                    </a:lnTo>
                    <a:cubicBezTo>
                      <a:pt x="1022" y="585"/>
                      <a:pt x="988" y="598"/>
                      <a:pt x="953" y="598"/>
                    </a:cubicBezTo>
                    <a:cubicBezTo>
                      <a:pt x="941" y="598"/>
                      <a:pt x="929" y="597"/>
                      <a:pt x="917" y="594"/>
                    </a:cubicBezTo>
                    <a:lnTo>
                      <a:pt x="203" y="463"/>
                    </a:lnTo>
                    <a:cubicBezTo>
                      <a:pt x="96" y="463"/>
                      <a:pt x="13" y="570"/>
                      <a:pt x="60" y="665"/>
                    </a:cubicBezTo>
                    <a:lnTo>
                      <a:pt x="394" y="1320"/>
                    </a:lnTo>
                    <a:cubicBezTo>
                      <a:pt x="417" y="1356"/>
                      <a:pt x="417" y="1404"/>
                      <a:pt x="394" y="1451"/>
                    </a:cubicBezTo>
                    <a:lnTo>
                      <a:pt x="48" y="2094"/>
                    </a:lnTo>
                    <a:cubicBezTo>
                      <a:pt x="1" y="2189"/>
                      <a:pt x="84" y="2297"/>
                      <a:pt x="191" y="2297"/>
                    </a:cubicBezTo>
                    <a:lnTo>
                      <a:pt x="917" y="2177"/>
                    </a:lnTo>
                    <a:cubicBezTo>
                      <a:pt x="924" y="2175"/>
                      <a:pt x="931" y="2174"/>
                      <a:pt x="938" y="2174"/>
                    </a:cubicBezTo>
                    <a:cubicBezTo>
                      <a:pt x="970" y="2174"/>
                      <a:pt x="1007" y="2194"/>
                      <a:pt x="1036" y="2213"/>
                    </a:cubicBezTo>
                    <a:lnTo>
                      <a:pt x="1537" y="2737"/>
                    </a:lnTo>
                    <a:cubicBezTo>
                      <a:pt x="1566" y="2762"/>
                      <a:pt x="1602" y="2774"/>
                      <a:pt x="1636" y="2774"/>
                    </a:cubicBezTo>
                    <a:cubicBezTo>
                      <a:pt x="1699" y="2774"/>
                      <a:pt x="1759" y="2735"/>
                      <a:pt x="1775" y="2666"/>
                    </a:cubicBezTo>
                    <a:lnTo>
                      <a:pt x="1894" y="1951"/>
                    </a:lnTo>
                    <a:cubicBezTo>
                      <a:pt x="1894" y="1904"/>
                      <a:pt x="1929" y="1856"/>
                      <a:pt x="1965" y="1844"/>
                    </a:cubicBezTo>
                    <a:lnTo>
                      <a:pt x="2620" y="1523"/>
                    </a:lnTo>
                    <a:cubicBezTo>
                      <a:pt x="2715" y="1463"/>
                      <a:pt x="2715" y="1332"/>
                      <a:pt x="2620" y="1273"/>
                    </a:cubicBezTo>
                    <a:lnTo>
                      <a:pt x="1977" y="951"/>
                    </a:lnTo>
                    <a:cubicBezTo>
                      <a:pt x="1929" y="927"/>
                      <a:pt x="1906" y="880"/>
                      <a:pt x="1894" y="832"/>
                    </a:cubicBezTo>
                    <a:lnTo>
                      <a:pt x="1798" y="118"/>
                    </a:lnTo>
                    <a:cubicBezTo>
                      <a:pt x="1782" y="46"/>
                      <a:pt x="1718" y="0"/>
                      <a:pt x="16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>
                <a:off x="8595248" y="4430726"/>
                <a:ext cx="120630" cy="117318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409" extrusionOk="0">
                    <a:moveTo>
                      <a:pt x="1353" y="1"/>
                    </a:moveTo>
                    <a:cubicBezTo>
                      <a:pt x="1317" y="1"/>
                      <a:pt x="1282" y="17"/>
                      <a:pt x="1262" y="52"/>
                    </a:cubicBezTo>
                    <a:lnTo>
                      <a:pt x="893" y="587"/>
                    </a:lnTo>
                    <a:cubicBezTo>
                      <a:pt x="869" y="623"/>
                      <a:pt x="834" y="635"/>
                      <a:pt x="798" y="635"/>
                    </a:cubicBezTo>
                    <a:lnTo>
                      <a:pt x="155" y="635"/>
                    </a:lnTo>
                    <a:cubicBezTo>
                      <a:pt x="60" y="635"/>
                      <a:pt x="0" y="754"/>
                      <a:pt x="60" y="837"/>
                    </a:cubicBezTo>
                    <a:lnTo>
                      <a:pt x="453" y="1337"/>
                    </a:lnTo>
                    <a:cubicBezTo>
                      <a:pt x="477" y="1373"/>
                      <a:pt x="477" y="1409"/>
                      <a:pt x="465" y="1456"/>
                    </a:cubicBezTo>
                    <a:lnTo>
                      <a:pt x="274" y="2064"/>
                    </a:lnTo>
                    <a:cubicBezTo>
                      <a:pt x="254" y="2144"/>
                      <a:pt x="310" y="2215"/>
                      <a:pt x="384" y="2215"/>
                    </a:cubicBezTo>
                    <a:cubicBezTo>
                      <a:pt x="398" y="2215"/>
                      <a:pt x="414" y="2212"/>
                      <a:pt x="429" y="2207"/>
                    </a:cubicBezTo>
                    <a:lnTo>
                      <a:pt x="1024" y="1992"/>
                    </a:lnTo>
                    <a:cubicBezTo>
                      <a:pt x="1037" y="1988"/>
                      <a:pt x="1052" y="1985"/>
                      <a:pt x="1067" y="1985"/>
                    </a:cubicBezTo>
                    <a:cubicBezTo>
                      <a:pt x="1093" y="1985"/>
                      <a:pt x="1121" y="1993"/>
                      <a:pt x="1143" y="2016"/>
                    </a:cubicBezTo>
                    <a:lnTo>
                      <a:pt x="1655" y="2385"/>
                    </a:lnTo>
                    <a:cubicBezTo>
                      <a:pt x="1678" y="2401"/>
                      <a:pt x="1703" y="2409"/>
                      <a:pt x="1728" y="2409"/>
                    </a:cubicBezTo>
                    <a:cubicBezTo>
                      <a:pt x="1795" y="2409"/>
                      <a:pt x="1858" y="2356"/>
                      <a:pt x="1858" y="2278"/>
                    </a:cubicBezTo>
                    <a:lnTo>
                      <a:pt x="1834" y="1647"/>
                    </a:lnTo>
                    <a:cubicBezTo>
                      <a:pt x="1834" y="1599"/>
                      <a:pt x="1858" y="1564"/>
                      <a:pt x="1893" y="1540"/>
                    </a:cubicBezTo>
                    <a:lnTo>
                      <a:pt x="2405" y="1171"/>
                    </a:lnTo>
                    <a:cubicBezTo>
                      <a:pt x="2477" y="1111"/>
                      <a:pt x="2465" y="980"/>
                      <a:pt x="2370" y="944"/>
                    </a:cubicBezTo>
                    <a:lnTo>
                      <a:pt x="1751" y="766"/>
                    </a:lnTo>
                    <a:cubicBezTo>
                      <a:pt x="1715" y="754"/>
                      <a:pt x="1679" y="730"/>
                      <a:pt x="1667" y="694"/>
                    </a:cubicBezTo>
                    <a:lnTo>
                      <a:pt x="1477" y="87"/>
                    </a:lnTo>
                    <a:cubicBezTo>
                      <a:pt x="1456" y="32"/>
                      <a:pt x="1403" y="1"/>
                      <a:pt x="13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14"/>
            <p:cNvGrpSpPr/>
            <p:nvPr/>
          </p:nvGrpSpPr>
          <p:grpSpPr>
            <a:xfrm rot="-8999974">
              <a:off x="164865" y="4453483"/>
              <a:ext cx="788351" cy="528314"/>
              <a:chOff x="2941478" y="2840563"/>
              <a:chExt cx="1077880" cy="722342"/>
            </a:xfrm>
          </p:grpSpPr>
          <p:sp>
            <p:nvSpPr>
              <p:cNvPr id="388" name="Google Shape;388;p14"/>
              <p:cNvSpPr/>
              <p:nvPr/>
            </p:nvSpPr>
            <p:spPr>
              <a:xfrm>
                <a:off x="3732905" y="3294666"/>
                <a:ext cx="286453" cy="26824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508" extrusionOk="0">
                    <a:moveTo>
                      <a:pt x="2996" y="0"/>
                    </a:moveTo>
                    <a:cubicBezTo>
                      <a:pt x="2896" y="0"/>
                      <a:pt x="2796" y="48"/>
                      <a:pt x="2738" y="146"/>
                    </a:cubicBezTo>
                    <a:lnTo>
                      <a:pt x="2048" y="1480"/>
                    </a:lnTo>
                    <a:cubicBezTo>
                      <a:pt x="2000" y="1563"/>
                      <a:pt x="1917" y="1611"/>
                      <a:pt x="1822" y="1622"/>
                    </a:cubicBezTo>
                    <a:lnTo>
                      <a:pt x="333" y="1813"/>
                    </a:lnTo>
                    <a:cubicBezTo>
                      <a:pt x="107" y="1849"/>
                      <a:pt x="0" y="2122"/>
                      <a:pt x="167" y="2301"/>
                    </a:cubicBezTo>
                    <a:lnTo>
                      <a:pt x="1214" y="3373"/>
                    </a:lnTo>
                    <a:cubicBezTo>
                      <a:pt x="1274" y="3444"/>
                      <a:pt x="1310" y="3539"/>
                      <a:pt x="1286" y="3635"/>
                    </a:cubicBezTo>
                    <a:lnTo>
                      <a:pt x="1000" y="5099"/>
                    </a:lnTo>
                    <a:cubicBezTo>
                      <a:pt x="971" y="5292"/>
                      <a:pt x="1123" y="5447"/>
                      <a:pt x="1296" y="5447"/>
                    </a:cubicBezTo>
                    <a:cubicBezTo>
                      <a:pt x="1336" y="5447"/>
                      <a:pt x="1377" y="5438"/>
                      <a:pt x="1417" y="5420"/>
                    </a:cubicBezTo>
                    <a:lnTo>
                      <a:pt x="2762" y="4754"/>
                    </a:lnTo>
                    <a:cubicBezTo>
                      <a:pt x="2804" y="4730"/>
                      <a:pt x="2849" y="4718"/>
                      <a:pt x="2893" y="4718"/>
                    </a:cubicBezTo>
                    <a:cubicBezTo>
                      <a:pt x="2938" y="4718"/>
                      <a:pt x="2983" y="4730"/>
                      <a:pt x="3024" y="4754"/>
                    </a:cubicBezTo>
                    <a:lnTo>
                      <a:pt x="4346" y="5480"/>
                    </a:lnTo>
                    <a:cubicBezTo>
                      <a:pt x="4386" y="5499"/>
                      <a:pt x="4427" y="5507"/>
                      <a:pt x="4468" y="5507"/>
                    </a:cubicBezTo>
                    <a:cubicBezTo>
                      <a:pt x="4636" y="5507"/>
                      <a:pt x="4794" y="5364"/>
                      <a:pt x="4774" y="5182"/>
                    </a:cubicBezTo>
                    <a:lnTo>
                      <a:pt x="4548" y="3694"/>
                    </a:lnTo>
                    <a:cubicBezTo>
                      <a:pt x="4536" y="3599"/>
                      <a:pt x="4572" y="3504"/>
                      <a:pt x="4643" y="3432"/>
                    </a:cubicBezTo>
                    <a:lnTo>
                      <a:pt x="5739" y="2408"/>
                    </a:lnTo>
                    <a:cubicBezTo>
                      <a:pt x="5882" y="2242"/>
                      <a:pt x="5798" y="1992"/>
                      <a:pt x="5584" y="1932"/>
                    </a:cubicBezTo>
                    <a:lnTo>
                      <a:pt x="4108" y="1682"/>
                    </a:lnTo>
                    <a:cubicBezTo>
                      <a:pt x="4012" y="1670"/>
                      <a:pt x="3929" y="1611"/>
                      <a:pt x="3893" y="1515"/>
                    </a:cubicBezTo>
                    <a:lnTo>
                      <a:pt x="3262" y="158"/>
                    </a:lnTo>
                    <a:cubicBezTo>
                      <a:pt x="3207" y="54"/>
                      <a:pt x="3102" y="0"/>
                      <a:pt x="29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2941478" y="3167955"/>
                <a:ext cx="244474" cy="245594"/>
              </a:xfrm>
              <a:custGeom>
                <a:avLst/>
                <a:gdLst/>
                <a:ahLst/>
                <a:cxnLst/>
                <a:rect l="l" t="t" r="r" b="b"/>
                <a:pathLst>
                  <a:path w="5020" h="5043" extrusionOk="0">
                    <a:moveTo>
                      <a:pt x="2087" y="1"/>
                    </a:moveTo>
                    <a:cubicBezTo>
                      <a:pt x="1970" y="1"/>
                      <a:pt x="1856" y="79"/>
                      <a:pt x="1834" y="212"/>
                    </a:cubicBezTo>
                    <a:lnTo>
                      <a:pt x="1572" y="1498"/>
                    </a:lnTo>
                    <a:cubicBezTo>
                      <a:pt x="1548" y="1581"/>
                      <a:pt x="1488" y="1653"/>
                      <a:pt x="1417" y="1676"/>
                    </a:cubicBezTo>
                    <a:lnTo>
                      <a:pt x="202" y="2188"/>
                    </a:lnTo>
                    <a:cubicBezTo>
                      <a:pt x="12" y="2272"/>
                      <a:pt x="0" y="2546"/>
                      <a:pt x="179" y="2653"/>
                    </a:cubicBezTo>
                    <a:lnTo>
                      <a:pt x="1322" y="3296"/>
                    </a:lnTo>
                    <a:cubicBezTo>
                      <a:pt x="1393" y="3343"/>
                      <a:pt x="1441" y="3415"/>
                      <a:pt x="1453" y="3498"/>
                    </a:cubicBezTo>
                    <a:lnTo>
                      <a:pt x="1560" y="4808"/>
                    </a:lnTo>
                    <a:cubicBezTo>
                      <a:pt x="1568" y="4952"/>
                      <a:pt x="1684" y="5042"/>
                      <a:pt x="1810" y="5042"/>
                    </a:cubicBezTo>
                    <a:cubicBezTo>
                      <a:pt x="1871" y="5042"/>
                      <a:pt x="1934" y="5021"/>
                      <a:pt x="1988" y="4975"/>
                    </a:cubicBezTo>
                    <a:lnTo>
                      <a:pt x="2953" y="4093"/>
                    </a:lnTo>
                    <a:cubicBezTo>
                      <a:pt x="2997" y="4049"/>
                      <a:pt x="3061" y="4025"/>
                      <a:pt x="3125" y="4025"/>
                    </a:cubicBezTo>
                    <a:cubicBezTo>
                      <a:pt x="3147" y="4025"/>
                      <a:pt x="3169" y="4028"/>
                      <a:pt x="3191" y="4034"/>
                    </a:cubicBezTo>
                    <a:lnTo>
                      <a:pt x="4465" y="4332"/>
                    </a:lnTo>
                    <a:cubicBezTo>
                      <a:pt x="4485" y="4336"/>
                      <a:pt x="4506" y="4338"/>
                      <a:pt x="4525" y="4338"/>
                    </a:cubicBezTo>
                    <a:cubicBezTo>
                      <a:pt x="4709" y="4338"/>
                      <a:pt x="4838" y="4147"/>
                      <a:pt x="4763" y="3974"/>
                    </a:cubicBezTo>
                    <a:lnTo>
                      <a:pt x="4215" y="2772"/>
                    </a:lnTo>
                    <a:cubicBezTo>
                      <a:pt x="4179" y="2700"/>
                      <a:pt x="4191" y="2605"/>
                      <a:pt x="4227" y="2534"/>
                    </a:cubicBezTo>
                    <a:lnTo>
                      <a:pt x="4917" y="1415"/>
                    </a:lnTo>
                    <a:cubicBezTo>
                      <a:pt x="5019" y="1245"/>
                      <a:pt x="4895" y="1032"/>
                      <a:pt x="4698" y="1032"/>
                    </a:cubicBezTo>
                    <a:cubicBezTo>
                      <a:pt x="4688" y="1032"/>
                      <a:pt x="4678" y="1032"/>
                      <a:pt x="4667" y="1034"/>
                    </a:cubicBezTo>
                    <a:lnTo>
                      <a:pt x="3358" y="1176"/>
                    </a:lnTo>
                    <a:cubicBezTo>
                      <a:pt x="3347" y="1178"/>
                      <a:pt x="3336" y="1179"/>
                      <a:pt x="3325" y="1179"/>
                    </a:cubicBezTo>
                    <a:cubicBezTo>
                      <a:pt x="3253" y="1179"/>
                      <a:pt x="3185" y="1145"/>
                      <a:pt x="3143" y="1093"/>
                    </a:cubicBezTo>
                    <a:lnTo>
                      <a:pt x="2286" y="93"/>
                    </a:lnTo>
                    <a:cubicBezTo>
                      <a:pt x="2232" y="30"/>
                      <a:pt x="2159" y="1"/>
                      <a:pt x="20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3409945" y="2840563"/>
                <a:ext cx="216764" cy="213014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374" extrusionOk="0">
                    <a:moveTo>
                      <a:pt x="1466" y="1"/>
                    </a:moveTo>
                    <a:cubicBezTo>
                      <a:pt x="1353" y="1"/>
                      <a:pt x="1247" y="87"/>
                      <a:pt x="1239" y="220"/>
                    </a:cubicBezTo>
                    <a:lnTo>
                      <a:pt x="1215" y="1363"/>
                    </a:lnTo>
                    <a:cubicBezTo>
                      <a:pt x="1215" y="1434"/>
                      <a:pt x="1179" y="1506"/>
                      <a:pt x="1119" y="1541"/>
                    </a:cubicBezTo>
                    <a:lnTo>
                      <a:pt x="155" y="2173"/>
                    </a:lnTo>
                    <a:cubicBezTo>
                      <a:pt x="0" y="2268"/>
                      <a:pt x="24" y="2506"/>
                      <a:pt x="203" y="2565"/>
                    </a:cubicBezTo>
                    <a:lnTo>
                      <a:pt x="1286" y="2946"/>
                    </a:lnTo>
                    <a:cubicBezTo>
                      <a:pt x="1346" y="2970"/>
                      <a:pt x="1405" y="3030"/>
                      <a:pt x="1429" y="3101"/>
                    </a:cubicBezTo>
                    <a:lnTo>
                      <a:pt x="1727" y="4208"/>
                    </a:lnTo>
                    <a:cubicBezTo>
                      <a:pt x="1755" y="4313"/>
                      <a:pt x="1848" y="4373"/>
                      <a:pt x="1943" y="4373"/>
                    </a:cubicBezTo>
                    <a:cubicBezTo>
                      <a:pt x="2009" y="4373"/>
                      <a:pt x="2075" y="4344"/>
                      <a:pt x="2120" y="4280"/>
                    </a:cubicBezTo>
                    <a:lnTo>
                      <a:pt x="2822" y="3375"/>
                    </a:lnTo>
                    <a:cubicBezTo>
                      <a:pt x="2853" y="3323"/>
                      <a:pt x="2911" y="3289"/>
                      <a:pt x="2973" y="3289"/>
                    </a:cubicBezTo>
                    <a:cubicBezTo>
                      <a:pt x="2982" y="3289"/>
                      <a:pt x="2991" y="3290"/>
                      <a:pt x="3001" y="3292"/>
                    </a:cubicBezTo>
                    <a:lnTo>
                      <a:pt x="4156" y="3339"/>
                    </a:lnTo>
                    <a:cubicBezTo>
                      <a:pt x="4161" y="3340"/>
                      <a:pt x="4166" y="3340"/>
                      <a:pt x="4171" y="3340"/>
                    </a:cubicBezTo>
                    <a:cubicBezTo>
                      <a:pt x="4341" y="3340"/>
                      <a:pt x="4450" y="3144"/>
                      <a:pt x="4346" y="2994"/>
                    </a:cubicBezTo>
                    <a:lnTo>
                      <a:pt x="3691" y="2053"/>
                    </a:lnTo>
                    <a:cubicBezTo>
                      <a:pt x="3655" y="1994"/>
                      <a:pt x="3644" y="1911"/>
                      <a:pt x="3667" y="1839"/>
                    </a:cubicBezTo>
                    <a:lnTo>
                      <a:pt x="4084" y="768"/>
                    </a:lnTo>
                    <a:cubicBezTo>
                      <a:pt x="4136" y="623"/>
                      <a:pt x="4018" y="470"/>
                      <a:pt x="3869" y="470"/>
                    </a:cubicBezTo>
                    <a:cubicBezTo>
                      <a:pt x="3846" y="470"/>
                      <a:pt x="3822" y="474"/>
                      <a:pt x="3798" y="482"/>
                    </a:cubicBezTo>
                    <a:lnTo>
                      <a:pt x="2703" y="815"/>
                    </a:lnTo>
                    <a:cubicBezTo>
                      <a:pt x="2686" y="818"/>
                      <a:pt x="2669" y="820"/>
                      <a:pt x="2653" y="820"/>
                    </a:cubicBezTo>
                    <a:cubicBezTo>
                      <a:pt x="2598" y="820"/>
                      <a:pt x="2546" y="804"/>
                      <a:pt x="2501" y="768"/>
                    </a:cubicBezTo>
                    <a:lnTo>
                      <a:pt x="1608" y="53"/>
                    </a:lnTo>
                    <a:cubicBezTo>
                      <a:pt x="1564" y="17"/>
                      <a:pt x="1514" y="1"/>
                      <a:pt x="1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91;p14"/>
            <p:cNvGrpSpPr/>
            <p:nvPr/>
          </p:nvGrpSpPr>
          <p:grpSpPr>
            <a:xfrm>
              <a:off x="389300" y="177821"/>
              <a:ext cx="545099" cy="461335"/>
              <a:chOff x="2036375" y="1524496"/>
              <a:chExt cx="545099" cy="461335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2036959" y="1538034"/>
                <a:ext cx="527713" cy="434453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8921" extrusionOk="0">
                    <a:moveTo>
                      <a:pt x="7972" y="0"/>
                    </a:moveTo>
                    <a:cubicBezTo>
                      <a:pt x="7858" y="0"/>
                      <a:pt x="7745" y="12"/>
                      <a:pt x="7632" y="38"/>
                    </a:cubicBezTo>
                    <a:cubicBezTo>
                      <a:pt x="7454" y="73"/>
                      <a:pt x="7275" y="145"/>
                      <a:pt x="7120" y="252"/>
                    </a:cubicBezTo>
                    <a:cubicBezTo>
                      <a:pt x="5561" y="1252"/>
                      <a:pt x="5418" y="3752"/>
                      <a:pt x="5418" y="3752"/>
                    </a:cubicBezTo>
                    <a:cubicBezTo>
                      <a:pt x="5418" y="3752"/>
                      <a:pt x="3905" y="2319"/>
                      <a:pt x="2253" y="2319"/>
                    </a:cubicBezTo>
                    <a:cubicBezTo>
                      <a:pt x="2099" y="2319"/>
                      <a:pt x="1943" y="2332"/>
                      <a:pt x="1786" y="2359"/>
                    </a:cubicBezTo>
                    <a:cubicBezTo>
                      <a:pt x="441" y="2598"/>
                      <a:pt x="1" y="4336"/>
                      <a:pt x="846" y="5872"/>
                    </a:cubicBezTo>
                    <a:cubicBezTo>
                      <a:pt x="1382" y="6860"/>
                      <a:pt x="2322" y="7598"/>
                      <a:pt x="3382" y="8098"/>
                    </a:cubicBezTo>
                    <a:cubicBezTo>
                      <a:pt x="4560" y="8635"/>
                      <a:pt x="5830" y="8920"/>
                      <a:pt x="7113" y="8920"/>
                    </a:cubicBezTo>
                    <a:cubicBezTo>
                      <a:pt x="7139" y="8920"/>
                      <a:pt x="7166" y="8920"/>
                      <a:pt x="7192" y="8920"/>
                    </a:cubicBezTo>
                    <a:cubicBezTo>
                      <a:pt x="7370" y="8920"/>
                      <a:pt x="7537" y="8848"/>
                      <a:pt x="7656" y="8741"/>
                    </a:cubicBezTo>
                    <a:cubicBezTo>
                      <a:pt x="9228" y="7324"/>
                      <a:pt x="10835" y="4538"/>
                      <a:pt x="10204" y="2169"/>
                    </a:cubicBezTo>
                    <a:cubicBezTo>
                      <a:pt x="9874" y="871"/>
                      <a:pt x="8926" y="0"/>
                      <a:pt x="7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201605" y="1538034"/>
                <a:ext cx="363058" cy="434453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8921" extrusionOk="0">
                    <a:moveTo>
                      <a:pt x="4591" y="0"/>
                    </a:moveTo>
                    <a:cubicBezTo>
                      <a:pt x="4477" y="0"/>
                      <a:pt x="4364" y="12"/>
                      <a:pt x="4251" y="38"/>
                    </a:cubicBezTo>
                    <a:cubicBezTo>
                      <a:pt x="4501" y="1586"/>
                      <a:pt x="4644" y="4598"/>
                      <a:pt x="2239" y="5550"/>
                    </a:cubicBezTo>
                    <a:cubicBezTo>
                      <a:pt x="811" y="6122"/>
                      <a:pt x="60" y="7110"/>
                      <a:pt x="1" y="8098"/>
                    </a:cubicBezTo>
                    <a:cubicBezTo>
                      <a:pt x="1179" y="8635"/>
                      <a:pt x="2449" y="8920"/>
                      <a:pt x="3732" y="8920"/>
                    </a:cubicBezTo>
                    <a:cubicBezTo>
                      <a:pt x="3758" y="8920"/>
                      <a:pt x="3785" y="8920"/>
                      <a:pt x="3811" y="8920"/>
                    </a:cubicBezTo>
                    <a:cubicBezTo>
                      <a:pt x="3989" y="8920"/>
                      <a:pt x="4156" y="8848"/>
                      <a:pt x="4275" y="8741"/>
                    </a:cubicBezTo>
                    <a:cubicBezTo>
                      <a:pt x="5847" y="7324"/>
                      <a:pt x="7454" y="4538"/>
                      <a:pt x="6823" y="2169"/>
                    </a:cubicBezTo>
                    <a:cubicBezTo>
                      <a:pt x="6493" y="871"/>
                      <a:pt x="5545" y="0"/>
                      <a:pt x="45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2036375" y="1524496"/>
                <a:ext cx="545099" cy="461335"/>
              </a:xfrm>
              <a:custGeom>
                <a:avLst/>
                <a:gdLst/>
                <a:ahLst/>
                <a:cxnLst/>
                <a:rect l="l" t="t" r="r" b="b"/>
                <a:pathLst>
                  <a:path w="11193" h="9473" extrusionOk="0">
                    <a:moveTo>
                      <a:pt x="7980" y="560"/>
                    </a:moveTo>
                    <a:cubicBezTo>
                      <a:pt x="8800" y="560"/>
                      <a:pt x="9653" y="1379"/>
                      <a:pt x="9954" y="2518"/>
                    </a:cubicBezTo>
                    <a:cubicBezTo>
                      <a:pt x="10514" y="4650"/>
                      <a:pt x="9097" y="7352"/>
                      <a:pt x="7478" y="8817"/>
                    </a:cubicBezTo>
                    <a:cubicBezTo>
                      <a:pt x="7406" y="8888"/>
                      <a:pt x="7311" y="8924"/>
                      <a:pt x="7204" y="8924"/>
                    </a:cubicBezTo>
                    <a:cubicBezTo>
                      <a:pt x="5930" y="8924"/>
                      <a:pt x="4668" y="8650"/>
                      <a:pt x="3513" y="8126"/>
                    </a:cubicBezTo>
                    <a:cubicBezTo>
                      <a:pt x="2394" y="7602"/>
                      <a:pt x="1560" y="6876"/>
                      <a:pt x="1096" y="6031"/>
                    </a:cubicBezTo>
                    <a:cubicBezTo>
                      <a:pt x="655" y="5221"/>
                      <a:pt x="584" y="4316"/>
                      <a:pt x="894" y="3661"/>
                    </a:cubicBezTo>
                    <a:cubicBezTo>
                      <a:pt x="1060" y="3268"/>
                      <a:pt x="1429" y="2995"/>
                      <a:pt x="1846" y="2923"/>
                    </a:cubicBezTo>
                    <a:cubicBezTo>
                      <a:pt x="1989" y="2887"/>
                      <a:pt x="2132" y="2876"/>
                      <a:pt x="2275" y="2876"/>
                    </a:cubicBezTo>
                    <a:cubicBezTo>
                      <a:pt x="3787" y="2876"/>
                      <a:pt x="5227" y="4221"/>
                      <a:pt x="5239" y="4233"/>
                    </a:cubicBezTo>
                    <a:cubicBezTo>
                      <a:pt x="5294" y="4288"/>
                      <a:pt x="5364" y="4317"/>
                      <a:pt x="5433" y="4317"/>
                    </a:cubicBezTo>
                    <a:cubicBezTo>
                      <a:pt x="5469" y="4317"/>
                      <a:pt x="5504" y="4309"/>
                      <a:pt x="5537" y="4292"/>
                    </a:cubicBezTo>
                    <a:cubicBezTo>
                      <a:pt x="5644" y="4257"/>
                      <a:pt x="5704" y="4161"/>
                      <a:pt x="5716" y="4054"/>
                    </a:cubicBezTo>
                    <a:cubicBezTo>
                      <a:pt x="5716" y="4030"/>
                      <a:pt x="5870" y="1685"/>
                      <a:pt x="7287" y="768"/>
                    </a:cubicBezTo>
                    <a:cubicBezTo>
                      <a:pt x="7418" y="685"/>
                      <a:pt x="7561" y="625"/>
                      <a:pt x="7716" y="590"/>
                    </a:cubicBezTo>
                    <a:cubicBezTo>
                      <a:pt x="7803" y="570"/>
                      <a:pt x="7891" y="560"/>
                      <a:pt x="7980" y="560"/>
                    </a:cubicBezTo>
                    <a:close/>
                    <a:moveTo>
                      <a:pt x="7989" y="1"/>
                    </a:moveTo>
                    <a:cubicBezTo>
                      <a:pt x="7862" y="1"/>
                      <a:pt x="7735" y="14"/>
                      <a:pt x="7609" y="42"/>
                    </a:cubicBezTo>
                    <a:cubicBezTo>
                      <a:pt x="7382" y="90"/>
                      <a:pt x="7168" y="173"/>
                      <a:pt x="6978" y="304"/>
                    </a:cubicBezTo>
                    <a:cubicBezTo>
                      <a:pt x="5763" y="1090"/>
                      <a:pt x="5347" y="2661"/>
                      <a:pt x="5216" y="3495"/>
                    </a:cubicBezTo>
                    <a:cubicBezTo>
                      <a:pt x="4633" y="3047"/>
                      <a:pt x="3505" y="2327"/>
                      <a:pt x="2284" y="2327"/>
                    </a:cubicBezTo>
                    <a:cubicBezTo>
                      <a:pt x="2108" y="2327"/>
                      <a:pt x="1930" y="2342"/>
                      <a:pt x="1751" y="2376"/>
                    </a:cubicBezTo>
                    <a:cubicBezTo>
                      <a:pt x="1156" y="2471"/>
                      <a:pt x="644" y="2864"/>
                      <a:pt x="394" y="3411"/>
                    </a:cubicBezTo>
                    <a:cubicBezTo>
                      <a:pt x="1" y="4221"/>
                      <a:pt x="84" y="5340"/>
                      <a:pt x="608" y="6293"/>
                    </a:cubicBezTo>
                    <a:cubicBezTo>
                      <a:pt x="1132" y="7245"/>
                      <a:pt x="2048" y="8055"/>
                      <a:pt x="3275" y="8626"/>
                    </a:cubicBezTo>
                    <a:cubicBezTo>
                      <a:pt x="4465" y="9174"/>
                      <a:pt x="5763" y="9460"/>
                      <a:pt x="7073" y="9472"/>
                    </a:cubicBezTo>
                    <a:lnTo>
                      <a:pt x="7216" y="9472"/>
                    </a:lnTo>
                    <a:cubicBezTo>
                      <a:pt x="7229" y="9472"/>
                      <a:pt x="7242" y="9473"/>
                      <a:pt x="7256" y="9473"/>
                    </a:cubicBezTo>
                    <a:cubicBezTo>
                      <a:pt x="7479" y="9473"/>
                      <a:pt x="7690" y="9379"/>
                      <a:pt x="7859" y="9222"/>
                    </a:cubicBezTo>
                    <a:cubicBezTo>
                      <a:pt x="9299" y="7924"/>
                      <a:pt x="11192" y="5019"/>
                      <a:pt x="10490" y="2376"/>
                    </a:cubicBezTo>
                    <a:cubicBezTo>
                      <a:pt x="10117" y="960"/>
                      <a:pt x="9060" y="1"/>
                      <a:pt x="79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5" name="Google Shape;395;p14"/>
          <p:cNvSpPr txBox="1">
            <a:spLocks noGrp="1"/>
          </p:cNvSpPr>
          <p:nvPr>
            <p:ph type="title"/>
          </p:nvPr>
        </p:nvSpPr>
        <p:spPr>
          <a:xfrm>
            <a:off x="4156500" y="1749250"/>
            <a:ext cx="42741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subTitle" idx="1"/>
          </p:nvPr>
        </p:nvSpPr>
        <p:spPr>
          <a:xfrm>
            <a:off x="4586000" y="3772136"/>
            <a:ext cx="3414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title" idx="2" hasCustomPrompt="1"/>
          </p:nvPr>
        </p:nvSpPr>
        <p:spPr>
          <a:xfrm>
            <a:off x="5506600" y="6971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1_1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15"/>
          <p:cNvGrpSpPr/>
          <p:nvPr/>
        </p:nvGrpSpPr>
        <p:grpSpPr>
          <a:xfrm>
            <a:off x="-76445" y="-867038"/>
            <a:ext cx="10019862" cy="6065001"/>
            <a:chOff x="-76445" y="-867038"/>
            <a:chExt cx="10019862" cy="6065001"/>
          </a:xfrm>
        </p:grpSpPr>
        <p:sp>
          <p:nvSpPr>
            <p:cNvPr id="400" name="Google Shape;400;p15"/>
            <p:cNvSpPr/>
            <p:nvPr/>
          </p:nvSpPr>
          <p:spPr>
            <a:xfrm rot="4360081" flipH="1">
              <a:off x="3895969" y="-162998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1" name="Google Shape;401;p15"/>
            <p:cNvGrpSpPr/>
            <p:nvPr/>
          </p:nvGrpSpPr>
          <p:grpSpPr>
            <a:xfrm rot="7293501" flipH="1">
              <a:off x="206241" y="83297"/>
              <a:ext cx="1008425" cy="1227569"/>
              <a:chOff x="6403441" y="423158"/>
              <a:chExt cx="795562" cy="968448"/>
            </a:xfrm>
          </p:grpSpPr>
          <p:sp>
            <p:nvSpPr>
              <p:cNvPr id="402" name="Google Shape;402;p15"/>
              <p:cNvSpPr/>
              <p:nvPr/>
            </p:nvSpPr>
            <p:spPr>
              <a:xfrm>
                <a:off x="6403441" y="427785"/>
                <a:ext cx="788599" cy="862039"/>
              </a:xfrm>
              <a:custGeom>
                <a:avLst/>
                <a:gdLst/>
                <a:ahLst/>
                <a:cxnLst/>
                <a:rect l="l" t="t" r="r" b="b"/>
                <a:pathLst>
                  <a:path w="16193" h="17701" extrusionOk="0">
                    <a:moveTo>
                      <a:pt x="5656" y="10371"/>
                    </a:moveTo>
                    <a:cubicBezTo>
                      <a:pt x="5692" y="10371"/>
                      <a:pt x="5715" y="10371"/>
                      <a:pt x="5739" y="10383"/>
                    </a:cubicBezTo>
                    <a:cubicBezTo>
                      <a:pt x="5763" y="10395"/>
                      <a:pt x="5775" y="10419"/>
                      <a:pt x="5787" y="10430"/>
                    </a:cubicBezTo>
                    <a:lnTo>
                      <a:pt x="5799" y="10454"/>
                    </a:lnTo>
                    <a:cubicBezTo>
                      <a:pt x="5954" y="10657"/>
                      <a:pt x="6168" y="10800"/>
                      <a:pt x="6418" y="10859"/>
                    </a:cubicBezTo>
                    <a:cubicBezTo>
                      <a:pt x="6477" y="10871"/>
                      <a:pt x="6549" y="10895"/>
                      <a:pt x="6597" y="10942"/>
                    </a:cubicBezTo>
                    <a:cubicBezTo>
                      <a:pt x="6608" y="10954"/>
                      <a:pt x="6608" y="10966"/>
                      <a:pt x="6620" y="10978"/>
                    </a:cubicBezTo>
                    <a:cubicBezTo>
                      <a:pt x="6620" y="10990"/>
                      <a:pt x="6608" y="11002"/>
                      <a:pt x="6585" y="11014"/>
                    </a:cubicBezTo>
                    <a:cubicBezTo>
                      <a:pt x="6539" y="11025"/>
                      <a:pt x="6492" y="11031"/>
                      <a:pt x="6445" y="11031"/>
                    </a:cubicBezTo>
                    <a:cubicBezTo>
                      <a:pt x="6345" y="11031"/>
                      <a:pt x="6245" y="11007"/>
                      <a:pt x="6156" y="10966"/>
                    </a:cubicBezTo>
                    <a:cubicBezTo>
                      <a:pt x="5894" y="10883"/>
                      <a:pt x="5715" y="10657"/>
                      <a:pt x="5656" y="10395"/>
                    </a:cubicBezTo>
                    <a:cubicBezTo>
                      <a:pt x="5656" y="10395"/>
                      <a:pt x="5656" y="10383"/>
                      <a:pt x="5656" y="10371"/>
                    </a:cubicBezTo>
                    <a:close/>
                    <a:moveTo>
                      <a:pt x="9823" y="10514"/>
                    </a:moveTo>
                    <a:cubicBezTo>
                      <a:pt x="9954" y="10514"/>
                      <a:pt x="10085" y="10550"/>
                      <a:pt x="10204" y="10597"/>
                    </a:cubicBezTo>
                    <a:cubicBezTo>
                      <a:pt x="10299" y="10633"/>
                      <a:pt x="10395" y="10692"/>
                      <a:pt x="10478" y="10764"/>
                    </a:cubicBezTo>
                    <a:cubicBezTo>
                      <a:pt x="10538" y="10811"/>
                      <a:pt x="10561" y="10883"/>
                      <a:pt x="10549" y="10966"/>
                    </a:cubicBezTo>
                    <a:cubicBezTo>
                      <a:pt x="10549" y="11061"/>
                      <a:pt x="10490" y="11157"/>
                      <a:pt x="10407" y="11216"/>
                    </a:cubicBezTo>
                    <a:cubicBezTo>
                      <a:pt x="10338" y="11267"/>
                      <a:pt x="10248" y="11289"/>
                      <a:pt x="10151" y="11289"/>
                    </a:cubicBezTo>
                    <a:cubicBezTo>
                      <a:pt x="9998" y="11289"/>
                      <a:pt x="9828" y="11233"/>
                      <a:pt x="9704" y="11145"/>
                    </a:cubicBezTo>
                    <a:cubicBezTo>
                      <a:pt x="9633" y="11085"/>
                      <a:pt x="9442" y="10931"/>
                      <a:pt x="9502" y="10716"/>
                    </a:cubicBezTo>
                    <a:cubicBezTo>
                      <a:pt x="9525" y="10621"/>
                      <a:pt x="9609" y="10550"/>
                      <a:pt x="9692" y="10538"/>
                    </a:cubicBezTo>
                    <a:cubicBezTo>
                      <a:pt x="9740" y="10526"/>
                      <a:pt x="9787" y="10514"/>
                      <a:pt x="9823" y="10514"/>
                    </a:cubicBezTo>
                    <a:close/>
                    <a:moveTo>
                      <a:pt x="9550" y="14546"/>
                    </a:moveTo>
                    <a:cubicBezTo>
                      <a:pt x="9814" y="14546"/>
                      <a:pt x="10077" y="14591"/>
                      <a:pt x="10240" y="14705"/>
                    </a:cubicBezTo>
                    <a:cubicBezTo>
                      <a:pt x="10347" y="14764"/>
                      <a:pt x="10407" y="14907"/>
                      <a:pt x="10383" y="15038"/>
                    </a:cubicBezTo>
                    <a:cubicBezTo>
                      <a:pt x="10347" y="15169"/>
                      <a:pt x="10264" y="15288"/>
                      <a:pt x="10133" y="15348"/>
                    </a:cubicBezTo>
                    <a:cubicBezTo>
                      <a:pt x="9917" y="15440"/>
                      <a:pt x="9686" y="15488"/>
                      <a:pt x="9454" y="15488"/>
                    </a:cubicBezTo>
                    <a:cubicBezTo>
                      <a:pt x="9237" y="15488"/>
                      <a:pt x="9018" y="15446"/>
                      <a:pt x="8811" y="15360"/>
                    </a:cubicBezTo>
                    <a:cubicBezTo>
                      <a:pt x="8668" y="15312"/>
                      <a:pt x="8573" y="15169"/>
                      <a:pt x="8549" y="15026"/>
                    </a:cubicBezTo>
                    <a:cubicBezTo>
                      <a:pt x="8561" y="14871"/>
                      <a:pt x="8644" y="14752"/>
                      <a:pt x="8775" y="14693"/>
                    </a:cubicBezTo>
                    <a:cubicBezTo>
                      <a:pt x="8924" y="14609"/>
                      <a:pt x="9238" y="14546"/>
                      <a:pt x="9550" y="14546"/>
                    </a:cubicBezTo>
                    <a:close/>
                    <a:moveTo>
                      <a:pt x="13062" y="1"/>
                    </a:moveTo>
                    <a:cubicBezTo>
                      <a:pt x="12681" y="48"/>
                      <a:pt x="12300" y="798"/>
                      <a:pt x="10954" y="929"/>
                    </a:cubicBezTo>
                    <a:cubicBezTo>
                      <a:pt x="9787" y="1048"/>
                      <a:pt x="8382" y="1382"/>
                      <a:pt x="8013" y="2656"/>
                    </a:cubicBezTo>
                    <a:cubicBezTo>
                      <a:pt x="7573" y="4168"/>
                      <a:pt x="8978" y="5394"/>
                      <a:pt x="9133" y="6835"/>
                    </a:cubicBezTo>
                    <a:cubicBezTo>
                      <a:pt x="9176" y="7239"/>
                      <a:pt x="9016" y="7416"/>
                      <a:pt x="8777" y="7416"/>
                    </a:cubicBezTo>
                    <a:cubicBezTo>
                      <a:pt x="8487" y="7416"/>
                      <a:pt x="8081" y="7158"/>
                      <a:pt x="7775" y="6728"/>
                    </a:cubicBezTo>
                    <a:cubicBezTo>
                      <a:pt x="7347" y="6156"/>
                      <a:pt x="7037" y="5501"/>
                      <a:pt x="6858" y="4811"/>
                    </a:cubicBezTo>
                    <a:cubicBezTo>
                      <a:pt x="6632" y="3846"/>
                      <a:pt x="6501" y="2870"/>
                      <a:pt x="6668" y="1870"/>
                    </a:cubicBezTo>
                    <a:cubicBezTo>
                      <a:pt x="6704" y="1727"/>
                      <a:pt x="6644" y="1572"/>
                      <a:pt x="6513" y="1501"/>
                    </a:cubicBezTo>
                    <a:cubicBezTo>
                      <a:pt x="6489" y="1492"/>
                      <a:pt x="6466" y="1488"/>
                      <a:pt x="6443" y="1488"/>
                    </a:cubicBezTo>
                    <a:cubicBezTo>
                      <a:pt x="6316" y="1488"/>
                      <a:pt x="6203" y="1611"/>
                      <a:pt x="6132" y="1691"/>
                    </a:cubicBezTo>
                    <a:cubicBezTo>
                      <a:pt x="4489" y="3430"/>
                      <a:pt x="3179" y="4251"/>
                      <a:pt x="5454" y="7073"/>
                    </a:cubicBezTo>
                    <a:cubicBezTo>
                      <a:pt x="5727" y="7418"/>
                      <a:pt x="6001" y="7763"/>
                      <a:pt x="6263" y="8121"/>
                    </a:cubicBezTo>
                    <a:cubicBezTo>
                      <a:pt x="6454" y="8394"/>
                      <a:pt x="7323" y="9335"/>
                      <a:pt x="6989" y="9680"/>
                    </a:cubicBezTo>
                    <a:cubicBezTo>
                      <a:pt x="6940" y="9731"/>
                      <a:pt x="6885" y="9754"/>
                      <a:pt x="6825" y="9754"/>
                    </a:cubicBezTo>
                    <a:cubicBezTo>
                      <a:pt x="6377" y="9754"/>
                      <a:pt x="5680" y="8493"/>
                      <a:pt x="5501" y="8252"/>
                    </a:cubicBezTo>
                    <a:cubicBezTo>
                      <a:pt x="5204" y="7823"/>
                      <a:pt x="4906" y="7394"/>
                      <a:pt x="4632" y="6942"/>
                    </a:cubicBezTo>
                    <a:cubicBezTo>
                      <a:pt x="4310" y="6431"/>
                      <a:pt x="3935" y="5867"/>
                      <a:pt x="3484" y="5867"/>
                    </a:cubicBezTo>
                    <a:cubicBezTo>
                      <a:pt x="3368" y="5867"/>
                      <a:pt x="3247" y="5904"/>
                      <a:pt x="3120" y="5989"/>
                    </a:cubicBezTo>
                    <a:cubicBezTo>
                      <a:pt x="1394" y="7132"/>
                      <a:pt x="2072" y="9014"/>
                      <a:pt x="3668" y="10216"/>
                    </a:cubicBezTo>
                    <a:cubicBezTo>
                      <a:pt x="4180" y="10597"/>
                      <a:pt x="4787" y="10883"/>
                      <a:pt x="5239" y="11359"/>
                    </a:cubicBezTo>
                    <a:cubicBezTo>
                      <a:pt x="5358" y="11490"/>
                      <a:pt x="5715" y="11883"/>
                      <a:pt x="5573" y="12085"/>
                    </a:cubicBezTo>
                    <a:cubicBezTo>
                      <a:pt x="5528" y="12152"/>
                      <a:pt x="5463" y="12181"/>
                      <a:pt x="5382" y="12181"/>
                    </a:cubicBezTo>
                    <a:cubicBezTo>
                      <a:pt x="4764" y="12181"/>
                      <a:pt x="3223" y="10469"/>
                      <a:pt x="3013" y="10216"/>
                    </a:cubicBezTo>
                    <a:cubicBezTo>
                      <a:pt x="2741" y="9901"/>
                      <a:pt x="2232" y="8962"/>
                      <a:pt x="1711" y="8962"/>
                    </a:cubicBezTo>
                    <a:cubicBezTo>
                      <a:pt x="1661" y="8962"/>
                      <a:pt x="1610" y="8971"/>
                      <a:pt x="1560" y="8990"/>
                    </a:cubicBezTo>
                    <a:cubicBezTo>
                      <a:pt x="108" y="9526"/>
                      <a:pt x="0" y="13645"/>
                      <a:pt x="2322" y="15133"/>
                    </a:cubicBezTo>
                    <a:cubicBezTo>
                      <a:pt x="2891" y="15498"/>
                      <a:pt x="3457" y="15641"/>
                      <a:pt x="4022" y="15641"/>
                    </a:cubicBezTo>
                    <a:cubicBezTo>
                      <a:pt x="4840" y="15641"/>
                      <a:pt x="5659" y="15343"/>
                      <a:pt x="6489" y="14991"/>
                    </a:cubicBezTo>
                    <a:cubicBezTo>
                      <a:pt x="6656" y="15633"/>
                      <a:pt x="6728" y="16134"/>
                      <a:pt x="7311" y="16836"/>
                    </a:cubicBezTo>
                    <a:cubicBezTo>
                      <a:pt x="7826" y="17445"/>
                      <a:pt x="8515" y="17700"/>
                      <a:pt x="9253" y="17700"/>
                    </a:cubicBezTo>
                    <a:cubicBezTo>
                      <a:pt x="10493" y="17700"/>
                      <a:pt x="11876" y="16980"/>
                      <a:pt x="12824" y="16003"/>
                    </a:cubicBezTo>
                    <a:cubicBezTo>
                      <a:pt x="13169" y="15645"/>
                      <a:pt x="15514" y="13193"/>
                      <a:pt x="14776" y="12621"/>
                    </a:cubicBezTo>
                    <a:cubicBezTo>
                      <a:pt x="14692" y="12554"/>
                      <a:pt x="14607" y="12526"/>
                      <a:pt x="14514" y="12526"/>
                    </a:cubicBezTo>
                    <a:cubicBezTo>
                      <a:pt x="14012" y="12526"/>
                      <a:pt x="13296" y="13356"/>
                      <a:pt x="11478" y="13467"/>
                    </a:cubicBezTo>
                    <a:cubicBezTo>
                      <a:pt x="11369" y="13472"/>
                      <a:pt x="11233" y="13478"/>
                      <a:pt x="11085" y="13478"/>
                    </a:cubicBezTo>
                    <a:cubicBezTo>
                      <a:pt x="10601" y="13478"/>
                      <a:pt x="9988" y="13412"/>
                      <a:pt x="9787" y="13038"/>
                    </a:cubicBezTo>
                    <a:cubicBezTo>
                      <a:pt x="9490" y="12490"/>
                      <a:pt x="10573" y="12574"/>
                      <a:pt x="10895" y="12550"/>
                    </a:cubicBezTo>
                    <a:cubicBezTo>
                      <a:pt x="13181" y="12347"/>
                      <a:pt x="15026" y="12657"/>
                      <a:pt x="15693" y="10454"/>
                    </a:cubicBezTo>
                    <a:cubicBezTo>
                      <a:pt x="15800" y="10097"/>
                      <a:pt x="16169" y="8704"/>
                      <a:pt x="15514" y="8645"/>
                    </a:cubicBezTo>
                    <a:cubicBezTo>
                      <a:pt x="15508" y="8644"/>
                      <a:pt x="15502" y="8644"/>
                      <a:pt x="15495" y="8644"/>
                    </a:cubicBezTo>
                    <a:cubicBezTo>
                      <a:pt x="14961" y="8644"/>
                      <a:pt x="12739" y="10313"/>
                      <a:pt x="11374" y="10313"/>
                    </a:cubicBezTo>
                    <a:cubicBezTo>
                      <a:pt x="11203" y="10313"/>
                      <a:pt x="11046" y="10287"/>
                      <a:pt x="10907" y="10228"/>
                    </a:cubicBezTo>
                    <a:cubicBezTo>
                      <a:pt x="10728" y="10157"/>
                      <a:pt x="10609" y="9990"/>
                      <a:pt x="10597" y="9799"/>
                    </a:cubicBezTo>
                    <a:cubicBezTo>
                      <a:pt x="10585" y="8811"/>
                      <a:pt x="13716" y="9454"/>
                      <a:pt x="15312" y="7954"/>
                    </a:cubicBezTo>
                    <a:cubicBezTo>
                      <a:pt x="16193" y="7121"/>
                      <a:pt x="15610" y="5477"/>
                      <a:pt x="15026" y="4632"/>
                    </a:cubicBezTo>
                    <a:cubicBezTo>
                      <a:pt x="14943" y="4510"/>
                      <a:pt x="14858" y="4457"/>
                      <a:pt x="14767" y="4457"/>
                    </a:cubicBezTo>
                    <a:cubicBezTo>
                      <a:pt x="14240" y="4457"/>
                      <a:pt x="13517" y="6264"/>
                      <a:pt x="11657" y="6751"/>
                    </a:cubicBezTo>
                    <a:cubicBezTo>
                      <a:pt x="11609" y="6764"/>
                      <a:pt x="11560" y="6771"/>
                      <a:pt x="11514" y="6771"/>
                    </a:cubicBezTo>
                    <a:cubicBezTo>
                      <a:pt x="11344" y="6771"/>
                      <a:pt x="11204" y="6679"/>
                      <a:pt x="11204" y="6454"/>
                    </a:cubicBezTo>
                    <a:cubicBezTo>
                      <a:pt x="11204" y="5882"/>
                      <a:pt x="12954" y="4942"/>
                      <a:pt x="13586" y="4287"/>
                    </a:cubicBezTo>
                    <a:cubicBezTo>
                      <a:pt x="14705" y="3084"/>
                      <a:pt x="13121" y="1906"/>
                      <a:pt x="13264" y="453"/>
                    </a:cubicBezTo>
                    <a:cubicBezTo>
                      <a:pt x="13300" y="274"/>
                      <a:pt x="13216" y="84"/>
                      <a:pt x="130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6928348" y="720699"/>
                <a:ext cx="202202" cy="104315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142" extrusionOk="0">
                    <a:moveTo>
                      <a:pt x="3826" y="1"/>
                    </a:moveTo>
                    <a:cubicBezTo>
                      <a:pt x="3789" y="1"/>
                      <a:pt x="3753" y="23"/>
                      <a:pt x="3735" y="58"/>
                    </a:cubicBezTo>
                    <a:cubicBezTo>
                      <a:pt x="3592" y="367"/>
                      <a:pt x="3366" y="641"/>
                      <a:pt x="3092" y="832"/>
                    </a:cubicBezTo>
                    <a:cubicBezTo>
                      <a:pt x="2175" y="1510"/>
                      <a:pt x="806" y="1748"/>
                      <a:pt x="128" y="1939"/>
                    </a:cubicBezTo>
                    <a:cubicBezTo>
                      <a:pt x="1" y="1974"/>
                      <a:pt x="30" y="2142"/>
                      <a:pt x="151" y="2142"/>
                    </a:cubicBezTo>
                    <a:cubicBezTo>
                      <a:pt x="155" y="2142"/>
                      <a:pt x="159" y="2142"/>
                      <a:pt x="163" y="2141"/>
                    </a:cubicBezTo>
                    <a:cubicBezTo>
                      <a:pt x="3354" y="2082"/>
                      <a:pt x="4152" y="129"/>
                      <a:pt x="3866" y="10"/>
                    </a:cubicBezTo>
                    <a:cubicBezTo>
                      <a:pt x="3853" y="4"/>
                      <a:pt x="3840" y="1"/>
                      <a:pt x="38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6967598" y="901609"/>
                <a:ext cx="182235" cy="85468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1755" extrusionOk="0">
                    <a:moveTo>
                      <a:pt x="3447" y="0"/>
                    </a:moveTo>
                    <a:cubicBezTo>
                      <a:pt x="3419" y="0"/>
                      <a:pt x="3390" y="13"/>
                      <a:pt x="3370" y="34"/>
                    </a:cubicBezTo>
                    <a:lnTo>
                      <a:pt x="3358" y="46"/>
                    </a:lnTo>
                    <a:cubicBezTo>
                      <a:pt x="2453" y="1141"/>
                      <a:pt x="774" y="1379"/>
                      <a:pt x="96" y="1546"/>
                    </a:cubicBezTo>
                    <a:cubicBezTo>
                      <a:pt x="48" y="1558"/>
                      <a:pt x="12" y="1593"/>
                      <a:pt x="12" y="1641"/>
                    </a:cubicBezTo>
                    <a:cubicBezTo>
                      <a:pt x="0" y="1701"/>
                      <a:pt x="48" y="1748"/>
                      <a:pt x="107" y="1748"/>
                    </a:cubicBezTo>
                    <a:cubicBezTo>
                      <a:pt x="192" y="1752"/>
                      <a:pt x="275" y="1754"/>
                      <a:pt x="357" y="1754"/>
                    </a:cubicBezTo>
                    <a:cubicBezTo>
                      <a:pt x="2619" y="1754"/>
                      <a:pt x="3742" y="217"/>
                      <a:pt x="3501" y="22"/>
                    </a:cubicBezTo>
                    <a:cubicBezTo>
                      <a:pt x="3486" y="7"/>
                      <a:pt x="3467" y="0"/>
                      <a:pt x="34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6940912" y="1080523"/>
                <a:ext cx="148486" cy="122627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518" extrusionOk="0">
                    <a:moveTo>
                      <a:pt x="2937" y="0"/>
                    </a:moveTo>
                    <a:cubicBezTo>
                      <a:pt x="2912" y="0"/>
                      <a:pt x="2888" y="9"/>
                      <a:pt x="2870" y="27"/>
                    </a:cubicBezTo>
                    <a:cubicBezTo>
                      <a:pt x="2037" y="825"/>
                      <a:pt x="1144" y="1801"/>
                      <a:pt x="72" y="2313"/>
                    </a:cubicBezTo>
                    <a:cubicBezTo>
                      <a:pt x="36" y="2337"/>
                      <a:pt x="1" y="2384"/>
                      <a:pt x="12" y="2432"/>
                    </a:cubicBezTo>
                    <a:cubicBezTo>
                      <a:pt x="23" y="2474"/>
                      <a:pt x="72" y="2517"/>
                      <a:pt x="116" y="2517"/>
                    </a:cubicBezTo>
                    <a:cubicBezTo>
                      <a:pt x="121" y="2517"/>
                      <a:pt x="127" y="2516"/>
                      <a:pt x="132" y="2515"/>
                    </a:cubicBezTo>
                    <a:cubicBezTo>
                      <a:pt x="1275" y="2325"/>
                      <a:pt x="2489" y="1086"/>
                      <a:pt x="3025" y="146"/>
                    </a:cubicBezTo>
                    <a:cubicBezTo>
                      <a:pt x="3049" y="98"/>
                      <a:pt x="3037" y="51"/>
                      <a:pt x="3013" y="27"/>
                    </a:cubicBezTo>
                    <a:cubicBezTo>
                      <a:pt x="2989" y="9"/>
                      <a:pt x="2962" y="0"/>
                      <a:pt x="29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6981574" y="536233"/>
                <a:ext cx="74511" cy="11030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265" extrusionOk="0">
                    <a:moveTo>
                      <a:pt x="955" y="0"/>
                    </a:moveTo>
                    <a:cubicBezTo>
                      <a:pt x="954" y="0"/>
                      <a:pt x="953" y="0"/>
                      <a:pt x="952" y="0"/>
                    </a:cubicBezTo>
                    <a:cubicBezTo>
                      <a:pt x="892" y="0"/>
                      <a:pt x="856" y="48"/>
                      <a:pt x="856" y="95"/>
                    </a:cubicBezTo>
                    <a:lnTo>
                      <a:pt x="856" y="107"/>
                    </a:lnTo>
                    <a:cubicBezTo>
                      <a:pt x="904" y="1203"/>
                      <a:pt x="320" y="1726"/>
                      <a:pt x="70" y="2084"/>
                    </a:cubicBezTo>
                    <a:cubicBezTo>
                      <a:pt x="1" y="2153"/>
                      <a:pt x="64" y="2264"/>
                      <a:pt x="142" y="2264"/>
                    </a:cubicBezTo>
                    <a:cubicBezTo>
                      <a:pt x="158" y="2264"/>
                      <a:pt x="174" y="2260"/>
                      <a:pt x="190" y="2250"/>
                    </a:cubicBezTo>
                    <a:cubicBezTo>
                      <a:pt x="1530" y="1527"/>
                      <a:pt x="1228" y="0"/>
                      <a:pt x="9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6810501" y="515001"/>
                <a:ext cx="139769" cy="9662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1984" extrusionOk="0">
                    <a:moveTo>
                      <a:pt x="2030" y="0"/>
                    </a:moveTo>
                    <a:cubicBezTo>
                      <a:pt x="882" y="0"/>
                      <a:pt x="1" y="702"/>
                      <a:pt x="643" y="1936"/>
                    </a:cubicBezTo>
                    <a:cubicBezTo>
                      <a:pt x="659" y="1970"/>
                      <a:pt x="691" y="1984"/>
                      <a:pt x="723" y="1984"/>
                    </a:cubicBezTo>
                    <a:cubicBezTo>
                      <a:pt x="784" y="1984"/>
                      <a:pt x="849" y="1934"/>
                      <a:pt x="833" y="1865"/>
                    </a:cubicBezTo>
                    <a:cubicBezTo>
                      <a:pt x="774" y="1615"/>
                      <a:pt x="750" y="1353"/>
                      <a:pt x="785" y="1103"/>
                    </a:cubicBezTo>
                    <a:cubicBezTo>
                      <a:pt x="940" y="412"/>
                      <a:pt x="2750" y="281"/>
                      <a:pt x="2750" y="281"/>
                    </a:cubicBezTo>
                    <a:cubicBezTo>
                      <a:pt x="2857" y="281"/>
                      <a:pt x="2869" y="115"/>
                      <a:pt x="2762" y="91"/>
                    </a:cubicBezTo>
                    <a:cubicBezTo>
                      <a:pt x="2514" y="30"/>
                      <a:pt x="2266" y="0"/>
                      <a:pt x="20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6417369" y="423158"/>
                <a:ext cx="781635" cy="968448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19886" extrusionOk="0">
                    <a:moveTo>
                      <a:pt x="12740" y="227"/>
                    </a:moveTo>
                    <a:cubicBezTo>
                      <a:pt x="12847" y="298"/>
                      <a:pt x="12895" y="429"/>
                      <a:pt x="12859" y="548"/>
                    </a:cubicBezTo>
                    <a:cubicBezTo>
                      <a:pt x="12799" y="1155"/>
                      <a:pt x="13026" y="1715"/>
                      <a:pt x="13252" y="2239"/>
                    </a:cubicBezTo>
                    <a:cubicBezTo>
                      <a:pt x="13561" y="3001"/>
                      <a:pt x="13835" y="3656"/>
                      <a:pt x="13204" y="4322"/>
                    </a:cubicBezTo>
                    <a:cubicBezTo>
                      <a:pt x="12895" y="4608"/>
                      <a:pt x="12561" y="4882"/>
                      <a:pt x="12204" y="5132"/>
                    </a:cubicBezTo>
                    <a:cubicBezTo>
                      <a:pt x="11478" y="5656"/>
                      <a:pt x="10799" y="6144"/>
                      <a:pt x="10799" y="6561"/>
                    </a:cubicBezTo>
                    <a:cubicBezTo>
                      <a:pt x="10799" y="6692"/>
                      <a:pt x="10847" y="6823"/>
                      <a:pt x="10954" y="6906"/>
                    </a:cubicBezTo>
                    <a:cubicBezTo>
                      <a:pt x="11040" y="6961"/>
                      <a:pt x="11141" y="6990"/>
                      <a:pt x="11241" y="6990"/>
                    </a:cubicBezTo>
                    <a:cubicBezTo>
                      <a:pt x="11294" y="6990"/>
                      <a:pt x="11345" y="6982"/>
                      <a:pt x="11395" y="6966"/>
                    </a:cubicBezTo>
                    <a:cubicBezTo>
                      <a:pt x="12585" y="6656"/>
                      <a:pt x="13300" y="5834"/>
                      <a:pt x="13823" y="5239"/>
                    </a:cubicBezTo>
                    <a:cubicBezTo>
                      <a:pt x="14091" y="4936"/>
                      <a:pt x="14325" y="4667"/>
                      <a:pt x="14480" y="4667"/>
                    </a:cubicBezTo>
                    <a:cubicBezTo>
                      <a:pt x="14484" y="4667"/>
                      <a:pt x="14487" y="4667"/>
                      <a:pt x="14490" y="4668"/>
                    </a:cubicBezTo>
                    <a:cubicBezTo>
                      <a:pt x="14502" y="4668"/>
                      <a:pt x="14573" y="4668"/>
                      <a:pt x="14657" y="4799"/>
                    </a:cubicBezTo>
                    <a:cubicBezTo>
                      <a:pt x="15657" y="6239"/>
                      <a:pt x="15431" y="7525"/>
                      <a:pt x="14954" y="7966"/>
                    </a:cubicBezTo>
                    <a:cubicBezTo>
                      <a:pt x="14133" y="8740"/>
                      <a:pt x="12883" y="8930"/>
                      <a:pt x="11883" y="9085"/>
                    </a:cubicBezTo>
                    <a:cubicBezTo>
                      <a:pt x="10942" y="9228"/>
                      <a:pt x="10192" y="9347"/>
                      <a:pt x="10192" y="9906"/>
                    </a:cubicBezTo>
                    <a:cubicBezTo>
                      <a:pt x="10216" y="10144"/>
                      <a:pt x="10359" y="10347"/>
                      <a:pt x="10573" y="10430"/>
                    </a:cubicBezTo>
                    <a:cubicBezTo>
                      <a:pt x="10725" y="10495"/>
                      <a:pt x="10895" y="10523"/>
                      <a:pt x="11079" y="10523"/>
                    </a:cubicBezTo>
                    <a:cubicBezTo>
                      <a:pt x="11950" y="10523"/>
                      <a:pt x="13122" y="9886"/>
                      <a:pt x="14026" y="9394"/>
                    </a:cubicBezTo>
                    <a:cubicBezTo>
                      <a:pt x="14539" y="9126"/>
                      <a:pt x="15029" y="8858"/>
                      <a:pt x="15205" y="8858"/>
                    </a:cubicBezTo>
                    <a:cubicBezTo>
                      <a:pt x="15209" y="8858"/>
                      <a:pt x="15213" y="8858"/>
                      <a:pt x="15216" y="8859"/>
                    </a:cubicBezTo>
                    <a:cubicBezTo>
                      <a:pt x="15288" y="8859"/>
                      <a:pt x="15359" y="8906"/>
                      <a:pt x="15395" y="8966"/>
                    </a:cubicBezTo>
                    <a:cubicBezTo>
                      <a:pt x="15586" y="9240"/>
                      <a:pt x="15455" y="9978"/>
                      <a:pt x="15300" y="10525"/>
                    </a:cubicBezTo>
                    <a:cubicBezTo>
                      <a:pt x="14752" y="12311"/>
                      <a:pt x="13442" y="12383"/>
                      <a:pt x="11621" y="12478"/>
                    </a:cubicBezTo>
                    <a:cubicBezTo>
                      <a:pt x="11287" y="12502"/>
                      <a:pt x="10942" y="12514"/>
                      <a:pt x="10585" y="12550"/>
                    </a:cubicBezTo>
                    <a:lnTo>
                      <a:pt x="10394" y="12550"/>
                    </a:lnTo>
                    <a:cubicBezTo>
                      <a:pt x="10025" y="12550"/>
                      <a:pt x="9525" y="12561"/>
                      <a:pt x="9370" y="12811"/>
                    </a:cubicBezTo>
                    <a:cubicBezTo>
                      <a:pt x="9311" y="12942"/>
                      <a:pt x="9323" y="13085"/>
                      <a:pt x="9406" y="13192"/>
                    </a:cubicBezTo>
                    <a:cubicBezTo>
                      <a:pt x="9627" y="13605"/>
                      <a:pt x="10241" y="13693"/>
                      <a:pt x="10801" y="13693"/>
                    </a:cubicBezTo>
                    <a:cubicBezTo>
                      <a:pt x="10937" y="13693"/>
                      <a:pt x="11069" y="13688"/>
                      <a:pt x="11192" y="13681"/>
                    </a:cubicBezTo>
                    <a:cubicBezTo>
                      <a:pt x="12037" y="13633"/>
                      <a:pt x="12871" y="13383"/>
                      <a:pt x="13621" y="12978"/>
                    </a:cubicBezTo>
                    <a:cubicBezTo>
                      <a:pt x="13897" y="12828"/>
                      <a:pt x="14080" y="12741"/>
                      <a:pt x="14223" y="12741"/>
                    </a:cubicBezTo>
                    <a:cubicBezTo>
                      <a:pt x="14296" y="12741"/>
                      <a:pt x="14359" y="12763"/>
                      <a:pt x="14419" y="12811"/>
                    </a:cubicBezTo>
                    <a:cubicBezTo>
                      <a:pt x="14478" y="12859"/>
                      <a:pt x="14514" y="12931"/>
                      <a:pt x="14514" y="13014"/>
                    </a:cubicBezTo>
                    <a:cubicBezTo>
                      <a:pt x="14562" y="13621"/>
                      <a:pt x="13478" y="14966"/>
                      <a:pt x="12454" y="16026"/>
                    </a:cubicBezTo>
                    <a:cubicBezTo>
                      <a:pt x="11465" y="17050"/>
                      <a:pt x="10110" y="17695"/>
                      <a:pt x="8978" y="17695"/>
                    </a:cubicBezTo>
                    <a:cubicBezTo>
                      <a:pt x="8938" y="17695"/>
                      <a:pt x="8898" y="17695"/>
                      <a:pt x="8858" y="17693"/>
                    </a:cubicBezTo>
                    <a:cubicBezTo>
                      <a:pt x="8180" y="17681"/>
                      <a:pt x="7537" y="17383"/>
                      <a:pt x="7108" y="16860"/>
                    </a:cubicBezTo>
                    <a:cubicBezTo>
                      <a:pt x="6608" y="16264"/>
                      <a:pt x="6489" y="15824"/>
                      <a:pt x="6346" y="15252"/>
                    </a:cubicBezTo>
                    <a:cubicBezTo>
                      <a:pt x="6334" y="15193"/>
                      <a:pt x="6322" y="15133"/>
                      <a:pt x="6299" y="15062"/>
                    </a:cubicBezTo>
                    <a:cubicBezTo>
                      <a:pt x="6299" y="15050"/>
                      <a:pt x="6287" y="15038"/>
                      <a:pt x="6287" y="15026"/>
                    </a:cubicBezTo>
                    <a:cubicBezTo>
                      <a:pt x="7323" y="13252"/>
                      <a:pt x="8216" y="11395"/>
                      <a:pt x="8930" y="9466"/>
                    </a:cubicBezTo>
                    <a:cubicBezTo>
                      <a:pt x="9490" y="7966"/>
                      <a:pt x="10156" y="6477"/>
                      <a:pt x="10799" y="5037"/>
                    </a:cubicBezTo>
                    <a:cubicBezTo>
                      <a:pt x="11395" y="3715"/>
                      <a:pt x="12002" y="2346"/>
                      <a:pt x="12538" y="977"/>
                    </a:cubicBezTo>
                    <a:cubicBezTo>
                      <a:pt x="12561" y="917"/>
                      <a:pt x="12526" y="846"/>
                      <a:pt x="12466" y="822"/>
                    </a:cubicBezTo>
                    <a:cubicBezTo>
                      <a:pt x="12451" y="816"/>
                      <a:pt x="12435" y="813"/>
                      <a:pt x="12421" y="813"/>
                    </a:cubicBezTo>
                    <a:cubicBezTo>
                      <a:pt x="12378" y="813"/>
                      <a:pt x="12341" y="837"/>
                      <a:pt x="12323" y="881"/>
                    </a:cubicBezTo>
                    <a:cubicBezTo>
                      <a:pt x="11787" y="2251"/>
                      <a:pt x="11180" y="3620"/>
                      <a:pt x="10597" y="4941"/>
                    </a:cubicBezTo>
                    <a:cubicBezTo>
                      <a:pt x="9954" y="6382"/>
                      <a:pt x="9287" y="7882"/>
                      <a:pt x="8716" y="9382"/>
                    </a:cubicBezTo>
                    <a:cubicBezTo>
                      <a:pt x="7989" y="11347"/>
                      <a:pt x="7084" y="13252"/>
                      <a:pt x="6013" y="15062"/>
                    </a:cubicBezTo>
                    <a:cubicBezTo>
                      <a:pt x="5251" y="15371"/>
                      <a:pt x="4501" y="15633"/>
                      <a:pt x="3739" y="15633"/>
                    </a:cubicBezTo>
                    <a:cubicBezTo>
                      <a:pt x="3155" y="15633"/>
                      <a:pt x="2584" y="15467"/>
                      <a:pt x="2096" y="15145"/>
                    </a:cubicBezTo>
                    <a:cubicBezTo>
                      <a:pt x="691" y="14252"/>
                      <a:pt x="215" y="12347"/>
                      <a:pt x="369" y="10978"/>
                    </a:cubicBezTo>
                    <a:cubicBezTo>
                      <a:pt x="465" y="10049"/>
                      <a:pt x="810" y="9382"/>
                      <a:pt x="1310" y="9204"/>
                    </a:cubicBezTo>
                    <a:cubicBezTo>
                      <a:pt x="1345" y="9192"/>
                      <a:pt x="1380" y="9186"/>
                      <a:pt x="1416" y="9186"/>
                    </a:cubicBezTo>
                    <a:cubicBezTo>
                      <a:pt x="1761" y="9186"/>
                      <a:pt x="2148" y="9719"/>
                      <a:pt x="2417" y="10097"/>
                    </a:cubicBezTo>
                    <a:cubicBezTo>
                      <a:pt x="2501" y="10216"/>
                      <a:pt x="2572" y="10323"/>
                      <a:pt x="2643" y="10406"/>
                    </a:cubicBezTo>
                    <a:cubicBezTo>
                      <a:pt x="2655" y="10430"/>
                      <a:pt x="4353" y="12407"/>
                      <a:pt x="5094" y="12407"/>
                    </a:cubicBezTo>
                    <a:cubicBezTo>
                      <a:pt x="5103" y="12407"/>
                      <a:pt x="5111" y="12407"/>
                      <a:pt x="5120" y="12407"/>
                    </a:cubicBezTo>
                    <a:cubicBezTo>
                      <a:pt x="5227" y="12407"/>
                      <a:pt x="5322" y="12347"/>
                      <a:pt x="5382" y="12252"/>
                    </a:cubicBezTo>
                    <a:cubicBezTo>
                      <a:pt x="5513" y="12061"/>
                      <a:pt x="5394" y="11776"/>
                      <a:pt x="5025" y="11395"/>
                    </a:cubicBezTo>
                    <a:cubicBezTo>
                      <a:pt x="4727" y="11097"/>
                      <a:pt x="4382" y="10835"/>
                      <a:pt x="4025" y="10621"/>
                    </a:cubicBezTo>
                    <a:cubicBezTo>
                      <a:pt x="3834" y="10502"/>
                      <a:pt x="3632" y="10371"/>
                      <a:pt x="3453" y="10240"/>
                    </a:cubicBezTo>
                    <a:cubicBezTo>
                      <a:pt x="2477" y="9502"/>
                      <a:pt x="1905" y="8561"/>
                      <a:pt x="1941" y="7728"/>
                    </a:cubicBezTo>
                    <a:cubicBezTo>
                      <a:pt x="1953" y="7120"/>
                      <a:pt x="2274" y="6596"/>
                      <a:pt x="2893" y="6192"/>
                    </a:cubicBezTo>
                    <a:cubicBezTo>
                      <a:pt x="2973" y="6121"/>
                      <a:pt x="3079" y="6083"/>
                      <a:pt x="3187" y="6083"/>
                    </a:cubicBezTo>
                    <a:cubicBezTo>
                      <a:pt x="3224" y="6083"/>
                      <a:pt x="3262" y="6087"/>
                      <a:pt x="3298" y="6096"/>
                    </a:cubicBezTo>
                    <a:cubicBezTo>
                      <a:pt x="3644" y="6168"/>
                      <a:pt x="3977" y="6656"/>
                      <a:pt x="4251" y="7108"/>
                    </a:cubicBezTo>
                    <a:cubicBezTo>
                      <a:pt x="4537" y="7561"/>
                      <a:pt x="4858" y="8037"/>
                      <a:pt x="5132" y="8418"/>
                    </a:cubicBezTo>
                    <a:cubicBezTo>
                      <a:pt x="5156" y="8466"/>
                      <a:pt x="5203" y="8537"/>
                      <a:pt x="5251" y="8620"/>
                    </a:cubicBezTo>
                    <a:cubicBezTo>
                      <a:pt x="5656" y="9251"/>
                      <a:pt x="6108" y="9930"/>
                      <a:pt x="6501" y="9966"/>
                    </a:cubicBezTo>
                    <a:cubicBezTo>
                      <a:pt x="6514" y="9967"/>
                      <a:pt x="6528" y="9968"/>
                      <a:pt x="6541" y="9968"/>
                    </a:cubicBezTo>
                    <a:cubicBezTo>
                      <a:pt x="6634" y="9968"/>
                      <a:pt x="6724" y="9932"/>
                      <a:pt x="6787" y="9859"/>
                    </a:cubicBezTo>
                    <a:cubicBezTo>
                      <a:pt x="7120" y="9502"/>
                      <a:pt x="6549" y="8775"/>
                      <a:pt x="6203" y="8347"/>
                    </a:cubicBezTo>
                    <a:cubicBezTo>
                      <a:pt x="6144" y="8275"/>
                      <a:pt x="6096" y="8216"/>
                      <a:pt x="6061" y="8168"/>
                    </a:cubicBezTo>
                    <a:cubicBezTo>
                      <a:pt x="5846" y="7847"/>
                      <a:pt x="5596" y="7525"/>
                      <a:pt x="5251" y="7108"/>
                    </a:cubicBezTo>
                    <a:cubicBezTo>
                      <a:pt x="3239" y="4620"/>
                      <a:pt x="4084" y="3763"/>
                      <a:pt x="5477" y="2346"/>
                    </a:cubicBezTo>
                    <a:cubicBezTo>
                      <a:pt x="5620" y="2191"/>
                      <a:pt x="5775" y="2048"/>
                      <a:pt x="5918" y="1882"/>
                    </a:cubicBezTo>
                    <a:cubicBezTo>
                      <a:pt x="5971" y="1828"/>
                      <a:pt x="6081" y="1709"/>
                      <a:pt x="6154" y="1709"/>
                    </a:cubicBezTo>
                    <a:cubicBezTo>
                      <a:pt x="6163" y="1709"/>
                      <a:pt x="6172" y="1711"/>
                      <a:pt x="6180" y="1715"/>
                    </a:cubicBezTo>
                    <a:cubicBezTo>
                      <a:pt x="6251" y="1762"/>
                      <a:pt x="6287" y="1870"/>
                      <a:pt x="6263" y="1953"/>
                    </a:cubicBezTo>
                    <a:cubicBezTo>
                      <a:pt x="6084" y="3060"/>
                      <a:pt x="6275" y="4132"/>
                      <a:pt x="6453" y="4941"/>
                    </a:cubicBezTo>
                    <a:cubicBezTo>
                      <a:pt x="6632" y="5656"/>
                      <a:pt x="6953" y="6311"/>
                      <a:pt x="7394" y="6894"/>
                    </a:cubicBezTo>
                    <a:cubicBezTo>
                      <a:pt x="7715" y="7345"/>
                      <a:pt x="8145" y="7627"/>
                      <a:pt x="8479" y="7627"/>
                    </a:cubicBezTo>
                    <a:cubicBezTo>
                      <a:pt x="8542" y="7627"/>
                      <a:pt x="8601" y="7617"/>
                      <a:pt x="8656" y="7597"/>
                    </a:cubicBezTo>
                    <a:cubicBezTo>
                      <a:pt x="8787" y="7549"/>
                      <a:pt x="8989" y="7406"/>
                      <a:pt x="8942" y="6930"/>
                    </a:cubicBezTo>
                    <a:cubicBezTo>
                      <a:pt x="8882" y="6323"/>
                      <a:pt x="8608" y="5763"/>
                      <a:pt x="8335" y="5215"/>
                    </a:cubicBezTo>
                    <a:cubicBezTo>
                      <a:pt x="7942" y="4406"/>
                      <a:pt x="7573" y="3644"/>
                      <a:pt x="7823" y="2798"/>
                    </a:cubicBezTo>
                    <a:cubicBezTo>
                      <a:pt x="8096" y="1846"/>
                      <a:pt x="9025" y="1310"/>
                      <a:pt x="10668" y="1143"/>
                    </a:cubicBezTo>
                    <a:cubicBezTo>
                      <a:pt x="11299" y="1096"/>
                      <a:pt x="11906" y="846"/>
                      <a:pt x="12395" y="441"/>
                    </a:cubicBezTo>
                    <a:cubicBezTo>
                      <a:pt x="12502" y="346"/>
                      <a:pt x="12621" y="274"/>
                      <a:pt x="12740" y="227"/>
                    </a:cubicBezTo>
                    <a:close/>
                    <a:moveTo>
                      <a:pt x="12764" y="0"/>
                    </a:moveTo>
                    <a:cubicBezTo>
                      <a:pt x="12585" y="48"/>
                      <a:pt x="12418" y="131"/>
                      <a:pt x="12287" y="262"/>
                    </a:cubicBezTo>
                    <a:cubicBezTo>
                      <a:pt x="11823" y="643"/>
                      <a:pt x="11252" y="870"/>
                      <a:pt x="10656" y="917"/>
                    </a:cubicBezTo>
                    <a:cubicBezTo>
                      <a:pt x="8918" y="1084"/>
                      <a:pt x="7930" y="1679"/>
                      <a:pt x="7620" y="2715"/>
                    </a:cubicBezTo>
                    <a:cubicBezTo>
                      <a:pt x="7346" y="3656"/>
                      <a:pt x="7751" y="4489"/>
                      <a:pt x="8144" y="5299"/>
                    </a:cubicBezTo>
                    <a:cubicBezTo>
                      <a:pt x="8406" y="5823"/>
                      <a:pt x="8680" y="6382"/>
                      <a:pt x="8739" y="6942"/>
                    </a:cubicBezTo>
                    <a:cubicBezTo>
                      <a:pt x="8751" y="7085"/>
                      <a:pt x="8751" y="7323"/>
                      <a:pt x="8585" y="7394"/>
                    </a:cubicBezTo>
                    <a:cubicBezTo>
                      <a:pt x="8558" y="7403"/>
                      <a:pt x="8527" y="7408"/>
                      <a:pt x="8494" y="7408"/>
                    </a:cubicBezTo>
                    <a:cubicBezTo>
                      <a:pt x="8261" y="7408"/>
                      <a:pt x="7885" y="7190"/>
                      <a:pt x="7573" y="6763"/>
                    </a:cubicBezTo>
                    <a:cubicBezTo>
                      <a:pt x="7156" y="6204"/>
                      <a:pt x="6846" y="5572"/>
                      <a:pt x="6680" y="4894"/>
                    </a:cubicBezTo>
                    <a:cubicBezTo>
                      <a:pt x="6501" y="4096"/>
                      <a:pt x="6311" y="3048"/>
                      <a:pt x="6489" y="1989"/>
                    </a:cubicBezTo>
                    <a:cubicBezTo>
                      <a:pt x="6525" y="1798"/>
                      <a:pt x="6442" y="1596"/>
                      <a:pt x="6275" y="1501"/>
                    </a:cubicBezTo>
                    <a:cubicBezTo>
                      <a:pt x="6263" y="1489"/>
                      <a:pt x="6251" y="1489"/>
                      <a:pt x="6239" y="1489"/>
                    </a:cubicBezTo>
                    <a:cubicBezTo>
                      <a:pt x="6213" y="1481"/>
                      <a:pt x="6187" y="1477"/>
                      <a:pt x="6161" y="1477"/>
                    </a:cubicBezTo>
                    <a:cubicBezTo>
                      <a:pt x="5991" y="1477"/>
                      <a:pt x="5846" y="1632"/>
                      <a:pt x="5763" y="1715"/>
                    </a:cubicBezTo>
                    <a:cubicBezTo>
                      <a:pt x="5608" y="1882"/>
                      <a:pt x="5465" y="2036"/>
                      <a:pt x="5310" y="2179"/>
                    </a:cubicBezTo>
                    <a:cubicBezTo>
                      <a:pt x="3894" y="3644"/>
                      <a:pt x="2953" y="4608"/>
                      <a:pt x="5084" y="7239"/>
                    </a:cubicBezTo>
                    <a:cubicBezTo>
                      <a:pt x="5418" y="7656"/>
                      <a:pt x="5668" y="7989"/>
                      <a:pt x="5882" y="8287"/>
                    </a:cubicBezTo>
                    <a:cubicBezTo>
                      <a:pt x="5918" y="8335"/>
                      <a:pt x="5965" y="8394"/>
                      <a:pt x="6025" y="8478"/>
                    </a:cubicBezTo>
                    <a:cubicBezTo>
                      <a:pt x="6275" y="8775"/>
                      <a:pt x="6834" y="9478"/>
                      <a:pt x="6620" y="9692"/>
                    </a:cubicBezTo>
                    <a:cubicBezTo>
                      <a:pt x="6596" y="9728"/>
                      <a:pt x="6561" y="9740"/>
                      <a:pt x="6525" y="9740"/>
                    </a:cubicBezTo>
                    <a:cubicBezTo>
                      <a:pt x="6203" y="9704"/>
                      <a:pt x="5668" y="8847"/>
                      <a:pt x="5441" y="8489"/>
                    </a:cubicBezTo>
                    <a:cubicBezTo>
                      <a:pt x="5382" y="8406"/>
                      <a:pt x="5334" y="8323"/>
                      <a:pt x="5310" y="8287"/>
                    </a:cubicBezTo>
                    <a:cubicBezTo>
                      <a:pt x="5037" y="7906"/>
                      <a:pt x="4727" y="7454"/>
                      <a:pt x="4441" y="6989"/>
                    </a:cubicBezTo>
                    <a:cubicBezTo>
                      <a:pt x="4120" y="6477"/>
                      <a:pt x="3775" y="5965"/>
                      <a:pt x="3346" y="5870"/>
                    </a:cubicBezTo>
                    <a:cubicBezTo>
                      <a:pt x="3294" y="5858"/>
                      <a:pt x="3242" y="5852"/>
                      <a:pt x="3190" y="5852"/>
                    </a:cubicBezTo>
                    <a:cubicBezTo>
                      <a:pt x="3038" y="5852"/>
                      <a:pt x="2890" y="5903"/>
                      <a:pt x="2774" y="6001"/>
                    </a:cubicBezTo>
                    <a:cubicBezTo>
                      <a:pt x="2096" y="6442"/>
                      <a:pt x="1727" y="7037"/>
                      <a:pt x="1715" y="7716"/>
                    </a:cubicBezTo>
                    <a:cubicBezTo>
                      <a:pt x="1691" y="8620"/>
                      <a:pt x="2286" y="9621"/>
                      <a:pt x="3310" y="10394"/>
                    </a:cubicBezTo>
                    <a:cubicBezTo>
                      <a:pt x="3501" y="10537"/>
                      <a:pt x="3703" y="10668"/>
                      <a:pt x="3905" y="10787"/>
                    </a:cubicBezTo>
                    <a:cubicBezTo>
                      <a:pt x="4251" y="11002"/>
                      <a:pt x="4572" y="11240"/>
                      <a:pt x="4870" y="11526"/>
                    </a:cubicBezTo>
                    <a:cubicBezTo>
                      <a:pt x="5203" y="11883"/>
                      <a:pt x="5239" y="12061"/>
                      <a:pt x="5203" y="12121"/>
                    </a:cubicBezTo>
                    <a:cubicBezTo>
                      <a:pt x="5179" y="12157"/>
                      <a:pt x="5144" y="12169"/>
                      <a:pt x="5108" y="12169"/>
                    </a:cubicBezTo>
                    <a:cubicBezTo>
                      <a:pt x="5104" y="12169"/>
                      <a:pt x="5100" y="12169"/>
                      <a:pt x="5096" y="12169"/>
                    </a:cubicBezTo>
                    <a:cubicBezTo>
                      <a:pt x="4621" y="12169"/>
                      <a:pt x="3329" y="10853"/>
                      <a:pt x="2810" y="10240"/>
                    </a:cubicBezTo>
                    <a:cubicBezTo>
                      <a:pt x="2751" y="10180"/>
                      <a:pt x="2679" y="10073"/>
                      <a:pt x="2596" y="9942"/>
                    </a:cubicBezTo>
                    <a:cubicBezTo>
                      <a:pt x="2283" y="9515"/>
                      <a:pt x="1879" y="8941"/>
                      <a:pt x="1431" y="8941"/>
                    </a:cubicBezTo>
                    <a:cubicBezTo>
                      <a:pt x="1368" y="8941"/>
                      <a:pt x="1304" y="8953"/>
                      <a:pt x="1238" y="8978"/>
                    </a:cubicBezTo>
                    <a:cubicBezTo>
                      <a:pt x="667" y="9192"/>
                      <a:pt x="262" y="9918"/>
                      <a:pt x="155" y="10930"/>
                    </a:cubicBezTo>
                    <a:cubicBezTo>
                      <a:pt x="0" y="12371"/>
                      <a:pt x="500" y="14371"/>
                      <a:pt x="1977" y="15312"/>
                    </a:cubicBezTo>
                    <a:cubicBezTo>
                      <a:pt x="2566" y="15690"/>
                      <a:pt x="3156" y="15836"/>
                      <a:pt x="3739" y="15836"/>
                    </a:cubicBezTo>
                    <a:cubicBezTo>
                      <a:pt x="4441" y="15836"/>
                      <a:pt x="5135" y="15626"/>
                      <a:pt x="5810" y="15359"/>
                    </a:cubicBezTo>
                    <a:lnTo>
                      <a:pt x="5810" y="15359"/>
                    </a:lnTo>
                    <a:cubicBezTo>
                      <a:pt x="4798" y="16979"/>
                      <a:pt x="3560" y="18443"/>
                      <a:pt x="2120" y="19705"/>
                    </a:cubicBezTo>
                    <a:cubicBezTo>
                      <a:pt x="2084" y="19741"/>
                      <a:pt x="2072" y="19800"/>
                      <a:pt x="2108" y="19848"/>
                    </a:cubicBezTo>
                    <a:cubicBezTo>
                      <a:pt x="2127" y="19874"/>
                      <a:pt x="2156" y="19885"/>
                      <a:pt x="2187" y="19885"/>
                    </a:cubicBezTo>
                    <a:cubicBezTo>
                      <a:pt x="2213" y="19885"/>
                      <a:pt x="2240" y="19877"/>
                      <a:pt x="2262" y="19860"/>
                    </a:cubicBezTo>
                    <a:cubicBezTo>
                      <a:pt x="3775" y="18526"/>
                      <a:pt x="5084" y="16979"/>
                      <a:pt x="6132" y="15252"/>
                    </a:cubicBezTo>
                    <a:lnTo>
                      <a:pt x="6132" y="15288"/>
                    </a:lnTo>
                    <a:cubicBezTo>
                      <a:pt x="6287" y="15859"/>
                      <a:pt x="6394" y="16348"/>
                      <a:pt x="6942" y="16991"/>
                    </a:cubicBezTo>
                    <a:cubicBezTo>
                      <a:pt x="7406" y="17550"/>
                      <a:pt x="8108" y="17884"/>
                      <a:pt x="8847" y="17895"/>
                    </a:cubicBezTo>
                    <a:lnTo>
                      <a:pt x="8954" y="17895"/>
                    </a:lnTo>
                    <a:cubicBezTo>
                      <a:pt x="10156" y="17895"/>
                      <a:pt x="11573" y="17217"/>
                      <a:pt x="12609" y="16157"/>
                    </a:cubicBezTo>
                    <a:cubicBezTo>
                      <a:pt x="13121" y="15633"/>
                      <a:pt x="14788" y="13835"/>
                      <a:pt x="14740" y="12978"/>
                    </a:cubicBezTo>
                    <a:cubicBezTo>
                      <a:pt x="14728" y="12835"/>
                      <a:pt x="14669" y="12704"/>
                      <a:pt x="14550" y="12609"/>
                    </a:cubicBezTo>
                    <a:cubicBezTo>
                      <a:pt x="14447" y="12527"/>
                      <a:pt x="14343" y="12493"/>
                      <a:pt x="14233" y="12493"/>
                    </a:cubicBezTo>
                    <a:cubicBezTo>
                      <a:pt x="14024" y="12493"/>
                      <a:pt x="13795" y="12616"/>
                      <a:pt x="13514" y="12764"/>
                    </a:cubicBezTo>
                    <a:cubicBezTo>
                      <a:pt x="12799" y="13157"/>
                      <a:pt x="12002" y="13395"/>
                      <a:pt x="11180" y="13442"/>
                    </a:cubicBezTo>
                    <a:cubicBezTo>
                      <a:pt x="11053" y="13449"/>
                      <a:pt x="10934" y="13453"/>
                      <a:pt x="10821" y="13453"/>
                    </a:cubicBezTo>
                    <a:cubicBezTo>
                      <a:pt x="10143" y="13453"/>
                      <a:pt x="9729" y="13329"/>
                      <a:pt x="9597" y="13073"/>
                    </a:cubicBezTo>
                    <a:cubicBezTo>
                      <a:pt x="9549" y="13002"/>
                      <a:pt x="9549" y="12942"/>
                      <a:pt x="9561" y="12907"/>
                    </a:cubicBezTo>
                    <a:cubicBezTo>
                      <a:pt x="9656" y="12776"/>
                      <a:pt x="10156" y="12776"/>
                      <a:pt x="10406" y="12764"/>
                    </a:cubicBezTo>
                    <a:lnTo>
                      <a:pt x="10609" y="12764"/>
                    </a:lnTo>
                    <a:cubicBezTo>
                      <a:pt x="10966" y="12740"/>
                      <a:pt x="11311" y="12716"/>
                      <a:pt x="11645" y="12704"/>
                    </a:cubicBezTo>
                    <a:cubicBezTo>
                      <a:pt x="13478" y="12597"/>
                      <a:pt x="14919" y="12526"/>
                      <a:pt x="15514" y="10597"/>
                    </a:cubicBezTo>
                    <a:cubicBezTo>
                      <a:pt x="15597" y="10299"/>
                      <a:pt x="15883" y="9275"/>
                      <a:pt x="15586" y="8835"/>
                    </a:cubicBezTo>
                    <a:cubicBezTo>
                      <a:pt x="15514" y="8728"/>
                      <a:pt x="15383" y="8644"/>
                      <a:pt x="15240" y="8644"/>
                    </a:cubicBezTo>
                    <a:cubicBezTo>
                      <a:pt x="15229" y="8643"/>
                      <a:pt x="15218" y="8642"/>
                      <a:pt x="15206" y="8642"/>
                    </a:cubicBezTo>
                    <a:cubicBezTo>
                      <a:pt x="14984" y="8642"/>
                      <a:pt x="14586" y="8853"/>
                      <a:pt x="13931" y="9204"/>
                    </a:cubicBezTo>
                    <a:cubicBezTo>
                      <a:pt x="13053" y="9683"/>
                      <a:pt x="11900" y="10303"/>
                      <a:pt x="11093" y="10303"/>
                    </a:cubicBezTo>
                    <a:cubicBezTo>
                      <a:pt x="10937" y="10303"/>
                      <a:pt x="10794" y="10280"/>
                      <a:pt x="10668" y="10228"/>
                    </a:cubicBezTo>
                    <a:cubicBezTo>
                      <a:pt x="10537" y="10180"/>
                      <a:pt x="10442" y="10049"/>
                      <a:pt x="10430" y="9906"/>
                    </a:cubicBezTo>
                    <a:cubicBezTo>
                      <a:pt x="10430" y="9525"/>
                      <a:pt x="11085" y="9430"/>
                      <a:pt x="11918" y="9299"/>
                    </a:cubicBezTo>
                    <a:cubicBezTo>
                      <a:pt x="12954" y="9144"/>
                      <a:pt x="14240" y="8942"/>
                      <a:pt x="15109" y="8132"/>
                    </a:cubicBezTo>
                    <a:cubicBezTo>
                      <a:pt x="16050" y="7251"/>
                      <a:pt x="15443" y="5549"/>
                      <a:pt x="14847" y="4680"/>
                    </a:cubicBezTo>
                    <a:cubicBezTo>
                      <a:pt x="14776" y="4549"/>
                      <a:pt x="14645" y="4465"/>
                      <a:pt x="14514" y="4453"/>
                    </a:cubicBezTo>
                    <a:cubicBezTo>
                      <a:pt x="14508" y="4453"/>
                      <a:pt x="14503" y="4453"/>
                      <a:pt x="14497" y="4453"/>
                    </a:cubicBezTo>
                    <a:cubicBezTo>
                      <a:pt x="14241" y="4453"/>
                      <a:pt x="13995" y="4723"/>
                      <a:pt x="13669" y="5096"/>
                    </a:cubicBezTo>
                    <a:cubicBezTo>
                      <a:pt x="13157" y="5668"/>
                      <a:pt x="12478" y="6454"/>
                      <a:pt x="11347" y="6751"/>
                    </a:cubicBezTo>
                    <a:cubicBezTo>
                      <a:pt x="11317" y="6760"/>
                      <a:pt x="11286" y="6764"/>
                      <a:pt x="11255" y="6764"/>
                    </a:cubicBezTo>
                    <a:cubicBezTo>
                      <a:pt x="11199" y="6764"/>
                      <a:pt x="11143" y="6750"/>
                      <a:pt x="11097" y="6727"/>
                    </a:cubicBezTo>
                    <a:cubicBezTo>
                      <a:pt x="11049" y="6680"/>
                      <a:pt x="11025" y="6620"/>
                      <a:pt x="11037" y="6561"/>
                    </a:cubicBezTo>
                    <a:cubicBezTo>
                      <a:pt x="11037" y="6263"/>
                      <a:pt x="11752" y="5727"/>
                      <a:pt x="12335" y="5299"/>
                    </a:cubicBezTo>
                    <a:cubicBezTo>
                      <a:pt x="12704" y="5049"/>
                      <a:pt x="13061" y="4775"/>
                      <a:pt x="13383" y="4465"/>
                    </a:cubicBezTo>
                    <a:cubicBezTo>
                      <a:pt x="14109" y="3691"/>
                      <a:pt x="13776" y="2917"/>
                      <a:pt x="13466" y="2155"/>
                    </a:cubicBezTo>
                    <a:cubicBezTo>
                      <a:pt x="13264" y="1655"/>
                      <a:pt x="13038" y="1131"/>
                      <a:pt x="13097" y="572"/>
                    </a:cubicBezTo>
                    <a:cubicBezTo>
                      <a:pt x="13145" y="346"/>
                      <a:pt x="13038" y="119"/>
                      <a:pt x="12823" y="12"/>
                    </a:cubicBezTo>
                    <a:cubicBezTo>
                      <a:pt x="12811" y="0"/>
                      <a:pt x="12788" y="0"/>
                      <a:pt x="1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6852770" y="929269"/>
                <a:ext cx="75436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216" extrusionOk="0">
                    <a:moveTo>
                      <a:pt x="596" y="216"/>
                    </a:moveTo>
                    <a:cubicBezTo>
                      <a:pt x="727" y="216"/>
                      <a:pt x="846" y="252"/>
                      <a:pt x="965" y="299"/>
                    </a:cubicBezTo>
                    <a:cubicBezTo>
                      <a:pt x="1072" y="335"/>
                      <a:pt x="1168" y="394"/>
                      <a:pt x="1251" y="466"/>
                    </a:cubicBezTo>
                    <a:cubicBezTo>
                      <a:pt x="1299" y="513"/>
                      <a:pt x="1322" y="585"/>
                      <a:pt x="1322" y="668"/>
                    </a:cubicBezTo>
                    <a:cubicBezTo>
                      <a:pt x="1311" y="763"/>
                      <a:pt x="1251" y="859"/>
                      <a:pt x="1168" y="918"/>
                    </a:cubicBezTo>
                    <a:cubicBezTo>
                      <a:pt x="1099" y="969"/>
                      <a:pt x="1010" y="991"/>
                      <a:pt x="916" y="991"/>
                    </a:cubicBezTo>
                    <a:cubicBezTo>
                      <a:pt x="766" y="991"/>
                      <a:pt x="601" y="935"/>
                      <a:pt x="477" y="847"/>
                    </a:cubicBezTo>
                    <a:cubicBezTo>
                      <a:pt x="406" y="799"/>
                      <a:pt x="215" y="633"/>
                      <a:pt x="287" y="418"/>
                    </a:cubicBezTo>
                    <a:lnTo>
                      <a:pt x="275" y="418"/>
                    </a:lnTo>
                    <a:cubicBezTo>
                      <a:pt x="298" y="323"/>
                      <a:pt x="370" y="252"/>
                      <a:pt x="465" y="240"/>
                    </a:cubicBezTo>
                    <a:cubicBezTo>
                      <a:pt x="501" y="228"/>
                      <a:pt x="549" y="216"/>
                      <a:pt x="596" y="216"/>
                    </a:cubicBezTo>
                    <a:close/>
                    <a:moveTo>
                      <a:pt x="598" y="1"/>
                    </a:moveTo>
                    <a:cubicBezTo>
                      <a:pt x="532" y="1"/>
                      <a:pt x="467" y="8"/>
                      <a:pt x="406" y="25"/>
                    </a:cubicBezTo>
                    <a:cubicBezTo>
                      <a:pt x="239" y="61"/>
                      <a:pt x="108" y="192"/>
                      <a:pt x="60" y="359"/>
                    </a:cubicBezTo>
                    <a:cubicBezTo>
                      <a:pt x="1" y="621"/>
                      <a:pt x="120" y="894"/>
                      <a:pt x="346" y="1025"/>
                    </a:cubicBezTo>
                    <a:cubicBezTo>
                      <a:pt x="513" y="1144"/>
                      <a:pt x="715" y="1204"/>
                      <a:pt x="918" y="1216"/>
                    </a:cubicBezTo>
                    <a:cubicBezTo>
                      <a:pt x="1060" y="1216"/>
                      <a:pt x="1203" y="1168"/>
                      <a:pt x="1311" y="1097"/>
                    </a:cubicBezTo>
                    <a:cubicBezTo>
                      <a:pt x="1453" y="990"/>
                      <a:pt x="1537" y="847"/>
                      <a:pt x="1549" y="680"/>
                    </a:cubicBezTo>
                    <a:cubicBezTo>
                      <a:pt x="1549" y="668"/>
                      <a:pt x="1549" y="656"/>
                      <a:pt x="1549" y="644"/>
                    </a:cubicBezTo>
                    <a:cubicBezTo>
                      <a:pt x="1549" y="513"/>
                      <a:pt x="1489" y="394"/>
                      <a:pt x="1394" y="311"/>
                    </a:cubicBezTo>
                    <a:cubicBezTo>
                      <a:pt x="1247" y="164"/>
                      <a:pt x="906" y="1"/>
                      <a:pt x="59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6667818" y="922354"/>
                <a:ext cx="68472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096" extrusionOk="0">
                    <a:moveTo>
                      <a:pt x="227" y="215"/>
                    </a:moveTo>
                    <a:cubicBezTo>
                      <a:pt x="251" y="215"/>
                      <a:pt x="286" y="215"/>
                      <a:pt x="310" y="227"/>
                    </a:cubicBezTo>
                    <a:cubicBezTo>
                      <a:pt x="322" y="239"/>
                      <a:pt x="346" y="263"/>
                      <a:pt x="358" y="274"/>
                    </a:cubicBezTo>
                    <a:lnTo>
                      <a:pt x="370" y="298"/>
                    </a:lnTo>
                    <a:cubicBezTo>
                      <a:pt x="513" y="501"/>
                      <a:pt x="739" y="644"/>
                      <a:pt x="977" y="703"/>
                    </a:cubicBezTo>
                    <a:cubicBezTo>
                      <a:pt x="1048" y="715"/>
                      <a:pt x="1108" y="739"/>
                      <a:pt x="1168" y="786"/>
                    </a:cubicBezTo>
                    <a:cubicBezTo>
                      <a:pt x="1179" y="786"/>
                      <a:pt x="1179" y="798"/>
                      <a:pt x="1179" y="810"/>
                    </a:cubicBezTo>
                    <a:cubicBezTo>
                      <a:pt x="1179" y="834"/>
                      <a:pt x="1179" y="846"/>
                      <a:pt x="1156" y="858"/>
                    </a:cubicBezTo>
                    <a:cubicBezTo>
                      <a:pt x="1110" y="865"/>
                      <a:pt x="1064" y="869"/>
                      <a:pt x="1017" y="869"/>
                    </a:cubicBezTo>
                    <a:cubicBezTo>
                      <a:pt x="917" y="869"/>
                      <a:pt x="817" y="851"/>
                      <a:pt x="727" y="810"/>
                    </a:cubicBezTo>
                    <a:cubicBezTo>
                      <a:pt x="465" y="715"/>
                      <a:pt x="286" y="501"/>
                      <a:pt x="227" y="239"/>
                    </a:cubicBezTo>
                    <a:cubicBezTo>
                      <a:pt x="227" y="227"/>
                      <a:pt x="227" y="227"/>
                      <a:pt x="227" y="215"/>
                    </a:cubicBezTo>
                    <a:close/>
                    <a:moveTo>
                      <a:pt x="251" y="1"/>
                    </a:moveTo>
                    <a:cubicBezTo>
                      <a:pt x="203" y="1"/>
                      <a:pt x="167" y="1"/>
                      <a:pt x="120" y="13"/>
                    </a:cubicBezTo>
                    <a:cubicBezTo>
                      <a:pt x="25" y="48"/>
                      <a:pt x="1" y="203"/>
                      <a:pt x="13" y="274"/>
                    </a:cubicBezTo>
                    <a:cubicBezTo>
                      <a:pt x="72" y="608"/>
                      <a:pt x="310" y="894"/>
                      <a:pt x="632" y="1013"/>
                    </a:cubicBezTo>
                    <a:cubicBezTo>
                      <a:pt x="763" y="1072"/>
                      <a:pt x="894" y="1096"/>
                      <a:pt x="1037" y="1096"/>
                    </a:cubicBezTo>
                    <a:cubicBezTo>
                      <a:pt x="1108" y="1096"/>
                      <a:pt x="1191" y="1084"/>
                      <a:pt x="1263" y="1048"/>
                    </a:cubicBezTo>
                    <a:cubicBezTo>
                      <a:pt x="1334" y="1013"/>
                      <a:pt x="1394" y="941"/>
                      <a:pt x="1406" y="846"/>
                    </a:cubicBezTo>
                    <a:cubicBezTo>
                      <a:pt x="1406" y="763"/>
                      <a:pt x="1382" y="679"/>
                      <a:pt x="1310" y="620"/>
                    </a:cubicBezTo>
                    <a:cubicBezTo>
                      <a:pt x="1227" y="560"/>
                      <a:pt x="1144" y="513"/>
                      <a:pt x="1037" y="489"/>
                    </a:cubicBezTo>
                    <a:cubicBezTo>
                      <a:pt x="846" y="441"/>
                      <a:pt x="667" y="322"/>
                      <a:pt x="548" y="155"/>
                    </a:cubicBezTo>
                    <a:lnTo>
                      <a:pt x="537" y="143"/>
                    </a:lnTo>
                    <a:cubicBezTo>
                      <a:pt x="501" y="84"/>
                      <a:pt x="441" y="48"/>
                      <a:pt x="382" y="13"/>
                    </a:cubicBezTo>
                    <a:cubicBezTo>
                      <a:pt x="334" y="1"/>
                      <a:pt x="298" y="1"/>
                      <a:pt x="251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6809283" y="1125568"/>
                <a:ext cx="111961" cy="67109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378" extrusionOk="0">
                    <a:moveTo>
                      <a:pt x="1216" y="217"/>
                    </a:moveTo>
                    <a:cubicBezTo>
                      <a:pt x="1480" y="217"/>
                      <a:pt x="1743" y="262"/>
                      <a:pt x="1906" y="376"/>
                    </a:cubicBezTo>
                    <a:cubicBezTo>
                      <a:pt x="2013" y="435"/>
                      <a:pt x="2073" y="578"/>
                      <a:pt x="2049" y="709"/>
                    </a:cubicBezTo>
                    <a:cubicBezTo>
                      <a:pt x="2013" y="840"/>
                      <a:pt x="1930" y="959"/>
                      <a:pt x="1799" y="1019"/>
                    </a:cubicBezTo>
                    <a:cubicBezTo>
                      <a:pt x="1583" y="1111"/>
                      <a:pt x="1352" y="1159"/>
                      <a:pt x="1120" y="1159"/>
                    </a:cubicBezTo>
                    <a:cubicBezTo>
                      <a:pt x="903" y="1159"/>
                      <a:pt x="684" y="1117"/>
                      <a:pt x="477" y="1031"/>
                    </a:cubicBezTo>
                    <a:cubicBezTo>
                      <a:pt x="334" y="983"/>
                      <a:pt x="239" y="840"/>
                      <a:pt x="227" y="697"/>
                    </a:cubicBezTo>
                    <a:cubicBezTo>
                      <a:pt x="227" y="542"/>
                      <a:pt x="310" y="423"/>
                      <a:pt x="441" y="364"/>
                    </a:cubicBezTo>
                    <a:cubicBezTo>
                      <a:pt x="590" y="280"/>
                      <a:pt x="904" y="217"/>
                      <a:pt x="1216" y="217"/>
                    </a:cubicBezTo>
                    <a:close/>
                    <a:moveTo>
                      <a:pt x="1218" y="1"/>
                    </a:moveTo>
                    <a:cubicBezTo>
                      <a:pt x="863" y="1"/>
                      <a:pt x="514" y="77"/>
                      <a:pt x="346" y="173"/>
                    </a:cubicBezTo>
                    <a:cubicBezTo>
                      <a:pt x="132" y="269"/>
                      <a:pt x="1" y="471"/>
                      <a:pt x="1" y="697"/>
                    </a:cubicBezTo>
                    <a:cubicBezTo>
                      <a:pt x="1" y="804"/>
                      <a:pt x="37" y="912"/>
                      <a:pt x="108" y="1007"/>
                    </a:cubicBezTo>
                    <a:cubicBezTo>
                      <a:pt x="179" y="1102"/>
                      <a:pt x="275" y="1185"/>
                      <a:pt x="394" y="1233"/>
                    </a:cubicBezTo>
                    <a:cubicBezTo>
                      <a:pt x="601" y="1320"/>
                      <a:pt x="838" y="1377"/>
                      <a:pt x="1068" y="1377"/>
                    </a:cubicBezTo>
                    <a:cubicBezTo>
                      <a:pt x="1089" y="1377"/>
                      <a:pt x="1111" y="1377"/>
                      <a:pt x="1132" y="1376"/>
                    </a:cubicBezTo>
                    <a:cubicBezTo>
                      <a:pt x="1154" y="1377"/>
                      <a:pt x="1176" y="1377"/>
                      <a:pt x="1198" y="1377"/>
                    </a:cubicBezTo>
                    <a:cubicBezTo>
                      <a:pt x="1438" y="1377"/>
                      <a:pt x="1676" y="1318"/>
                      <a:pt x="1894" y="1209"/>
                    </a:cubicBezTo>
                    <a:cubicBezTo>
                      <a:pt x="2084" y="1126"/>
                      <a:pt x="2227" y="947"/>
                      <a:pt x="2263" y="745"/>
                    </a:cubicBezTo>
                    <a:cubicBezTo>
                      <a:pt x="2299" y="531"/>
                      <a:pt x="2204" y="316"/>
                      <a:pt x="2025" y="197"/>
                    </a:cubicBezTo>
                    <a:cubicBezTo>
                      <a:pt x="1823" y="55"/>
                      <a:pt x="1518" y="1"/>
                      <a:pt x="1218" y="1"/>
                    </a:cubicBezTo>
                    <a:close/>
                  </a:path>
                </a:pathLst>
              </a:custGeom>
              <a:solidFill>
                <a:srgbClr val="0C16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5"/>
            <p:cNvGrpSpPr/>
            <p:nvPr/>
          </p:nvGrpSpPr>
          <p:grpSpPr>
            <a:xfrm rot="-2836893">
              <a:off x="8123822" y="4407525"/>
              <a:ext cx="901060" cy="547468"/>
              <a:chOff x="3838414" y="1351962"/>
              <a:chExt cx="901055" cy="547466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3838414" y="1464014"/>
                <a:ext cx="226163" cy="23371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99" extrusionOk="0">
                    <a:moveTo>
                      <a:pt x="2031" y="0"/>
                    </a:moveTo>
                    <a:cubicBezTo>
                      <a:pt x="1908" y="0"/>
                      <a:pt x="1784" y="93"/>
                      <a:pt x="1798" y="248"/>
                    </a:cubicBezTo>
                    <a:cubicBezTo>
                      <a:pt x="1798" y="677"/>
                      <a:pt x="2072" y="1463"/>
                      <a:pt x="1977" y="1534"/>
                    </a:cubicBezTo>
                    <a:cubicBezTo>
                      <a:pt x="1973" y="1536"/>
                      <a:pt x="1969" y="1537"/>
                      <a:pt x="1965" y="1537"/>
                    </a:cubicBezTo>
                    <a:cubicBezTo>
                      <a:pt x="1838" y="1537"/>
                      <a:pt x="1252" y="782"/>
                      <a:pt x="977" y="724"/>
                    </a:cubicBezTo>
                    <a:cubicBezTo>
                      <a:pt x="949" y="713"/>
                      <a:pt x="922" y="708"/>
                      <a:pt x="895" y="708"/>
                    </a:cubicBezTo>
                    <a:cubicBezTo>
                      <a:pt x="752" y="708"/>
                      <a:pt x="644" y="859"/>
                      <a:pt x="715" y="1010"/>
                    </a:cubicBezTo>
                    <a:cubicBezTo>
                      <a:pt x="810" y="1272"/>
                      <a:pt x="941" y="1343"/>
                      <a:pt x="1441" y="1867"/>
                    </a:cubicBezTo>
                    <a:cubicBezTo>
                      <a:pt x="1489" y="1903"/>
                      <a:pt x="1548" y="1951"/>
                      <a:pt x="1500" y="2022"/>
                    </a:cubicBezTo>
                    <a:cubicBezTo>
                      <a:pt x="1475" y="2065"/>
                      <a:pt x="1437" y="2071"/>
                      <a:pt x="1396" y="2071"/>
                    </a:cubicBezTo>
                    <a:cubicBezTo>
                      <a:pt x="1380" y="2071"/>
                      <a:pt x="1363" y="2070"/>
                      <a:pt x="1346" y="2070"/>
                    </a:cubicBezTo>
                    <a:cubicBezTo>
                      <a:pt x="1048" y="2058"/>
                      <a:pt x="369" y="2010"/>
                      <a:pt x="346" y="2010"/>
                    </a:cubicBezTo>
                    <a:cubicBezTo>
                      <a:pt x="48" y="2034"/>
                      <a:pt x="0" y="2498"/>
                      <a:pt x="322" y="2534"/>
                    </a:cubicBezTo>
                    <a:cubicBezTo>
                      <a:pt x="1465" y="2629"/>
                      <a:pt x="1798" y="2546"/>
                      <a:pt x="1453" y="2832"/>
                    </a:cubicBezTo>
                    <a:lnTo>
                      <a:pt x="1465" y="2844"/>
                    </a:lnTo>
                    <a:cubicBezTo>
                      <a:pt x="1155" y="3070"/>
                      <a:pt x="881" y="3248"/>
                      <a:pt x="738" y="3463"/>
                    </a:cubicBezTo>
                    <a:cubicBezTo>
                      <a:pt x="625" y="3638"/>
                      <a:pt x="761" y="3848"/>
                      <a:pt x="946" y="3848"/>
                    </a:cubicBezTo>
                    <a:cubicBezTo>
                      <a:pt x="975" y="3848"/>
                      <a:pt x="1005" y="3843"/>
                      <a:pt x="1036" y="3832"/>
                    </a:cubicBezTo>
                    <a:cubicBezTo>
                      <a:pt x="1360" y="3664"/>
                      <a:pt x="1758" y="3255"/>
                      <a:pt x="1874" y="3255"/>
                    </a:cubicBezTo>
                    <a:cubicBezTo>
                      <a:pt x="1882" y="3255"/>
                      <a:pt x="1888" y="3257"/>
                      <a:pt x="1893" y="3260"/>
                    </a:cubicBezTo>
                    <a:cubicBezTo>
                      <a:pt x="1977" y="3308"/>
                      <a:pt x="1905" y="3427"/>
                      <a:pt x="1893" y="3510"/>
                    </a:cubicBezTo>
                    <a:cubicBezTo>
                      <a:pt x="1810" y="3987"/>
                      <a:pt x="1715" y="4260"/>
                      <a:pt x="1715" y="4582"/>
                    </a:cubicBezTo>
                    <a:cubicBezTo>
                      <a:pt x="1715" y="4725"/>
                      <a:pt x="1844" y="4798"/>
                      <a:pt x="1970" y="4798"/>
                    </a:cubicBezTo>
                    <a:cubicBezTo>
                      <a:pt x="2064" y="4798"/>
                      <a:pt x="2155" y="4758"/>
                      <a:pt x="2191" y="4677"/>
                    </a:cubicBezTo>
                    <a:cubicBezTo>
                      <a:pt x="2274" y="4487"/>
                      <a:pt x="2298" y="4260"/>
                      <a:pt x="2501" y="3248"/>
                    </a:cubicBezTo>
                    <a:cubicBezTo>
                      <a:pt x="2522" y="3146"/>
                      <a:pt x="2559" y="3105"/>
                      <a:pt x="2608" y="3105"/>
                    </a:cubicBezTo>
                    <a:cubicBezTo>
                      <a:pt x="2718" y="3105"/>
                      <a:pt x="2893" y="3319"/>
                      <a:pt x="3108" y="3534"/>
                    </a:cubicBezTo>
                    <a:cubicBezTo>
                      <a:pt x="3234" y="3653"/>
                      <a:pt x="3408" y="3761"/>
                      <a:pt x="3552" y="3761"/>
                    </a:cubicBezTo>
                    <a:cubicBezTo>
                      <a:pt x="3625" y="3761"/>
                      <a:pt x="3691" y="3733"/>
                      <a:pt x="3739" y="3665"/>
                    </a:cubicBezTo>
                    <a:cubicBezTo>
                      <a:pt x="3858" y="3498"/>
                      <a:pt x="3727" y="3356"/>
                      <a:pt x="3572" y="3201"/>
                    </a:cubicBezTo>
                    <a:cubicBezTo>
                      <a:pt x="2810" y="2403"/>
                      <a:pt x="2762" y="2582"/>
                      <a:pt x="4096" y="2475"/>
                    </a:cubicBezTo>
                    <a:cubicBezTo>
                      <a:pt x="4346" y="2451"/>
                      <a:pt x="4644" y="2403"/>
                      <a:pt x="4608" y="2153"/>
                    </a:cubicBezTo>
                    <a:cubicBezTo>
                      <a:pt x="4584" y="1984"/>
                      <a:pt x="4440" y="1951"/>
                      <a:pt x="4173" y="1951"/>
                    </a:cubicBezTo>
                    <a:cubicBezTo>
                      <a:pt x="4045" y="1951"/>
                      <a:pt x="3888" y="1959"/>
                      <a:pt x="3703" y="1963"/>
                    </a:cubicBezTo>
                    <a:cubicBezTo>
                      <a:pt x="3642" y="1963"/>
                      <a:pt x="3581" y="1989"/>
                      <a:pt x="3512" y="1989"/>
                    </a:cubicBezTo>
                    <a:cubicBezTo>
                      <a:pt x="3500" y="1989"/>
                      <a:pt x="3489" y="1988"/>
                      <a:pt x="3477" y="1986"/>
                    </a:cubicBezTo>
                    <a:cubicBezTo>
                      <a:pt x="3366" y="1986"/>
                      <a:pt x="3255" y="2008"/>
                      <a:pt x="3147" y="2008"/>
                    </a:cubicBezTo>
                    <a:cubicBezTo>
                      <a:pt x="3093" y="2008"/>
                      <a:pt x="3040" y="2002"/>
                      <a:pt x="2989" y="1986"/>
                    </a:cubicBezTo>
                    <a:cubicBezTo>
                      <a:pt x="3001" y="1772"/>
                      <a:pt x="3191" y="1701"/>
                      <a:pt x="3286" y="1570"/>
                    </a:cubicBezTo>
                    <a:cubicBezTo>
                      <a:pt x="3441" y="1343"/>
                      <a:pt x="3667" y="1272"/>
                      <a:pt x="3667" y="974"/>
                    </a:cubicBezTo>
                    <a:cubicBezTo>
                      <a:pt x="3667" y="863"/>
                      <a:pt x="3584" y="783"/>
                      <a:pt x="3476" y="783"/>
                    </a:cubicBezTo>
                    <a:cubicBezTo>
                      <a:pt x="3468" y="783"/>
                      <a:pt x="3461" y="783"/>
                      <a:pt x="3453" y="784"/>
                    </a:cubicBezTo>
                    <a:cubicBezTo>
                      <a:pt x="3041" y="866"/>
                      <a:pt x="2784" y="1357"/>
                      <a:pt x="2633" y="1357"/>
                    </a:cubicBezTo>
                    <a:cubicBezTo>
                      <a:pt x="2588" y="1357"/>
                      <a:pt x="2552" y="1313"/>
                      <a:pt x="2524" y="1201"/>
                    </a:cubicBezTo>
                    <a:cubicBezTo>
                      <a:pt x="2370" y="546"/>
                      <a:pt x="2358" y="391"/>
                      <a:pt x="2239" y="141"/>
                    </a:cubicBezTo>
                    <a:cubicBezTo>
                      <a:pt x="2200" y="44"/>
                      <a:pt x="2116" y="0"/>
                      <a:pt x="20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284286" y="1709254"/>
                <a:ext cx="180921" cy="190174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905" extrusionOk="0">
                    <a:moveTo>
                      <a:pt x="1535" y="0"/>
                    </a:moveTo>
                    <a:cubicBezTo>
                      <a:pt x="1517" y="0"/>
                      <a:pt x="1497" y="3"/>
                      <a:pt x="1477" y="10"/>
                    </a:cubicBezTo>
                    <a:cubicBezTo>
                      <a:pt x="1298" y="58"/>
                      <a:pt x="1346" y="284"/>
                      <a:pt x="1381" y="498"/>
                    </a:cubicBezTo>
                    <a:cubicBezTo>
                      <a:pt x="1497" y="1006"/>
                      <a:pt x="1585" y="1246"/>
                      <a:pt x="1514" y="1246"/>
                    </a:cubicBezTo>
                    <a:cubicBezTo>
                      <a:pt x="1454" y="1246"/>
                      <a:pt x="1278" y="1071"/>
                      <a:pt x="905" y="737"/>
                    </a:cubicBezTo>
                    <a:cubicBezTo>
                      <a:pt x="802" y="644"/>
                      <a:pt x="702" y="604"/>
                      <a:pt x="623" y="604"/>
                    </a:cubicBezTo>
                    <a:cubicBezTo>
                      <a:pt x="428" y="604"/>
                      <a:pt x="360" y="848"/>
                      <a:pt x="691" y="1153"/>
                    </a:cubicBezTo>
                    <a:cubicBezTo>
                      <a:pt x="1184" y="1612"/>
                      <a:pt x="1300" y="1699"/>
                      <a:pt x="961" y="1699"/>
                    </a:cubicBezTo>
                    <a:cubicBezTo>
                      <a:pt x="834" y="1699"/>
                      <a:pt x="642" y="1687"/>
                      <a:pt x="381" y="1677"/>
                    </a:cubicBezTo>
                    <a:cubicBezTo>
                      <a:pt x="357" y="1677"/>
                      <a:pt x="322" y="1674"/>
                      <a:pt x="281" y="1674"/>
                    </a:cubicBezTo>
                    <a:cubicBezTo>
                      <a:pt x="161" y="1674"/>
                      <a:pt x="0" y="1701"/>
                      <a:pt x="0" y="1915"/>
                    </a:cubicBezTo>
                    <a:cubicBezTo>
                      <a:pt x="0" y="2011"/>
                      <a:pt x="83" y="2106"/>
                      <a:pt x="191" y="2106"/>
                    </a:cubicBezTo>
                    <a:cubicBezTo>
                      <a:pt x="1119" y="2153"/>
                      <a:pt x="1393" y="2082"/>
                      <a:pt x="1119" y="2320"/>
                    </a:cubicBezTo>
                    <a:lnTo>
                      <a:pt x="1119" y="2332"/>
                    </a:lnTo>
                    <a:cubicBezTo>
                      <a:pt x="798" y="2570"/>
                      <a:pt x="357" y="2856"/>
                      <a:pt x="560" y="3082"/>
                    </a:cubicBezTo>
                    <a:cubicBezTo>
                      <a:pt x="607" y="3138"/>
                      <a:pt x="656" y="3160"/>
                      <a:pt x="707" y="3160"/>
                    </a:cubicBezTo>
                    <a:cubicBezTo>
                      <a:pt x="810" y="3160"/>
                      <a:pt x="921" y="3070"/>
                      <a:pt x="1048" y="2975"/>
                    </a:cubicBezTo>
                    <a:cubicBezTo>
                      <a:pt x="1149" y="2897"/>
                      <a:pt x="1396" y="2650"/>
                      <a:pt x="1465" y="2650"/>
                    </a:cubicBezTo>
                    <a:cubicBezTo>
                      <a:pt x="1470" y="2650"/>
                      <a:pt x="1474" y="2651"/>
                      <a:pt x="1477" y="2653"/>
                    </a:cubicBezTo>
                    <a:cubicBezTo>
                      <a:pt x="1536" y="2689"/>
                      <a:pt x="1500" y="2725"/>
                      <a:pt x="1393" y="3439"/>
                    </a:cubicBezTo>
                    <a:cubicBezTo>
                      <a:pt x="1357" y="3654"/>
                      <a:pt x="1322" y="3892"/>
                      <a:pt x="1536" y="3904"/>
                    </a:cubicBezTo>
                    <a:cubicBezTo>
                      <a:pt x="1548" y="3904"/>
                      <a:pt x="1560" y="3904"/>
                      <a:pt x="1571" y="3904"/>
                    </a:cubicBezTo>
                    <a:cubicBezTo>
                      <a:pt x="1818" y="3904"/>
                      <a:pt x="1783" y="3758"/>
                      <a:pt x="1988" y="2642"/>
                    </a:cubicBezTo>
                    <a:cubicBezTo>
                      <a:pt x="2004" y="2555"/>
                      <a:pt x="2032" y="2520"/>
                      <a:pt x="2072" y="2520"/>
                    </a:cubicBezTo>
                    <a:cubicBezTo>
                      <a:pt x="2159" y="2520"/>
                      <a:pt x="2301" y="2685"/>
                      <a:pt x="2489" y="2856"/>
                    </a:cubicBezTo>
                    <a:cubicBezTo>
                      <a:pt x="2580" y="2947"/>
                      <a:pt x="2720" y="3029"/>
                      <a:pt x="2838" y="3029"/>
                    </a:cubicBezTo>
                    <a:cubicBezTo>
                      <a:pt x="2903" y="3029"/>
                      <a:pt x="2962" y="3003"/>
                      <a:pt x="3001" y="2939"/>
                    </a:cubicBezTo>
                    <a:cubicBezTo>
                      <a:pt x="3096" y="2796"/>
                      <a:pt x="2977" y="2689"/>
                      <a:pt x="2858" y="2570"/>
                    </a:cubicBezTo>
                    <a:cubicBezTo>
                      <a:pt x="2215" y="1939"/>
                      <a:pt x="2179" y="2082"/>
                      <a:pt x="3262" y="1963"/>
                    </a:cubicBezTo>
                    <a:cubicBezTo>
                      <a:pt x="3465" y="1939"/>
                      <a:pt x="3715" y="1903"/>
                      <a:pt x="3667" y="1689"/>
                    </a:cubicBezTo>
                    <a:cubicBezTo>
                      <a:pt x="3646" y="1565"/>
                      <a:pt x="3505" y="1528"/>
                      <a:pt x="3321" y="1528"/>
                    </a:cubicBezTo>
                    <a:cubicBezTo>
                      <a:pt x="3063" y="1528"/>
                      <a:pt x="2718" y="1600"/>
                      <a:pt x="2494" y="1600"/>
                    </a:cubicBezTo>
                    <a:cubicBezTo>
                      <a:pt x="2435" y="1600"/>
                      <a:pt x="2384" y="1595"/>
                      <a:pt x="2346" y="1582"/>
                    </a:cubicBezTo>
                    <a:cubicBezTo>
                      <a:pt x="2346" y="1415"/>
                      <a:pt x="2500" y="1356"/>
                      <a:pt x="2584" y="1237"/>
                    </a:cubicBezTo>
                    <a:cubicBezTo>
                      <a:pt x="2703" y="1058"/>
                      <a:pt x="2893" y="987"/>
                      <a:pt x="2881" y="748"/>
                    </a:cubicBezTo>
                    <a:cubicBezTo>
                      <a:pt x="2876" y="647"/>
                      <a:pt x="2820" y="606"/>
                      <a:pt x="2743" y="606"/>
                    </a:cubicBezTo>
                    <a:cubicBezTo>
                      <a:pt x="2638" y="606"/>
                      <a:pt x="2496" y="681"/>
                      <a:pt x="2393" y="784"/>
                    </a:cubicBezTo>
                    <a:cubicBezTo>
                      <a:pt x="2199" y="978"/>
                      <a:pt x="2107" y="1091"/>
                      <a:pt x="2048" y="1091"/>
                    </a:cubicBezTo>
                    <a:cubicBezTo>
                      <a:pt x="1964" y="1091"/>
                      <a:pt x="1944" y="871"/>
                      <a:pt x="1798" y="344"/>
                    </a:cubicBezTo>
                    <a:cubicBezTo>
                      <a:pt x="1745" y="186"/>
                      <a:pt x="1674" y="0"/>
                      <a:pt x="15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549831" y="1351962"/>
                <a:ext cx="189638" cy="18832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67" extrusionOk="0">
                    <a:moveTo>
                      <a:pt x="1905" y="1"/>
                    </a:moveTo>
                    <a:cubicBezTo>
                      <a:pt x="1771" y="1"/>
                      <a:pt x="1642" y="175"/>
                      <a:pt x="1667" y="561"/>
                    </a:cubicBezTo>
                    <a:cubicBezTo>
                      <a:pt x="1710" y="1112"/>
                      <a:pt x="1737" y="1352"/>
                      <a:pt x="1648" y="1352"/>
                    </a:cubicBezTo>
                    <a:cubicBezTo>
                      <a:pt x="1564" y="1352"/>
                      <a:pt x="1376" y="1139"/>
                      <a:pt x="1000" y="775"/>
                    </a:cubicBezTo>
                    <a:cubicBezTo>
                      <a:pt x="953" y="716"/>
                      <a:pt x="905" y="668"/>
                      <a:pt x="846" y="620"/>
                    </a:cubicBezTo>
                    <a:cubicBezTo>
                      <a:pt x="800" y="586"/>
                      <a:pt x="750" y="572"/>
                      <a:pt x="702" y="572"/>
                    </a:cubicBezTo>
                    <a:cubicBezTo>
                      <a:pt x="515" y="572"/>
                      <a:pt x="353" y="797"/>
                      <a:pt x="524" y="977"/>
                    </a:cubicBezTo>
                    <a:cubicBezTo>
                      <a:pt x="1250" y="1739"/>
                      <a:pt x="1548" y="1882"/>
                      <a:pt x="1119" y="1882"/>
                    </a:cubicBezTo>
                    <a:cubicBezTo>
                      <a:pt x="908" y="1860"/>
                      <a:pt x="710" y="1839"/>
                      <a:pt x="536" y="1839"/>
                    </a:cubicBezTo>
                    <a:cubicBezTo>
                      <a:pt x="426" y="1839"/>
                      <a:pt x="326" y="1847"/>
                      <a:pt x="238" y="1870"/>
                    </a:cubicBezTo>
                    <a:cubicBezTo>
                      <a:pt x="12" y="1930"/>
                      <a:pt x="0" y="2251"/>
                      <a:pt x="226" y="2323"/>
                    </a:cubicBezTo>
                    <a:cubicBezTo>
                      <a:pt x="572" y="2406"/>
                      <a:pt x="1143" y="2347"/>
                      <a:pt x="1167" y="2442"/>
                    </a:cubicBezTo>
                    <a:cubicBezTo>
                      <a:pt x="1203" y="2525"/>
                      <a:pt x="1084" y="2573"/>
                      <a:pt x="1024" y="2621"/>
                    </a:cubicBezTo>
                    <a:cubicBezTo>
                      <a:pt x="667" y="2894"/>
                      <a:pt x="429" y="3037"/>
                      <a:pt x="238" y="3263"/>
                    </a:cubicBezTo>
                    <a:cubicBezTo>
                      <a:pt x="114" y="3409"/>
                      <a:pt x="279" y="3636"/>
                      <a:pt x="442" y="3636"/>
                    </a:cubicBezTo>
                    <a:cubicBezTo>
                      <a:pt x="466" y="3636"/>
                      <a:pt x="489" y="3631"/>
                      <a:pt x="512" y="3621"/>
                    </a:cubicBezTo>
                    <a:cubicBezTo>
                      <a:pt x="703" y="3525"/>
                      <a:pt x="834" y="3394"/>
                      <a:pt x="1608" y="2811"/>
                    </a:cubicBezTo>
                    <a:cubicBezTo>
                      <a:pt x="1656" y="2774"/>
                      <a:pt x="1694" y="2757"/>
                      <a:pt x="1725" y="2757"/>
                    </a:cubicBezTo>
                    <a:cubicBezTo>
                      <a:pt x="1850" y="2757"/>
                      <a:pt x="1838" y="3047"/>
                      <a:pt x="1858" y="3383"/>
                    </a:cubicBezTo>
                    <a:cubicBezTo>
                      <a:pt x="1879" y="3600"/>
                      <a:pt x="1980" y="3866"/>
                      <a:pt x="2170" y="3866"/>
                    </a:cubicBezTo>
                    <a:cubicBezTo>
                      <a:pt x="2188" y="3866"/>
                      <a:pt x="2207" y="3864"/>
                      <a:pt x="2227" y="3859"/>
                    </a:cubicBezTo>
                    <a:cubicBezTo>
                      <a:pt x="2417" y="3823"/>
                      <a:pt x="2405" y="3633"/>
                      <a:pt x="2393" y="3430"/>
                    </a:cubicBezTo>
                    <a:cubicBezTo>
                      <a:pt x="2369" y="2903"/>
                      <a:pt x="2319" y="2669"/>
                      <a:pt x="2413" y="2669"/>
                    </a:cubicBezTo>
                    <a:cubicBezTo>
                      <a:pt x="2502" y="2669"/>
                      <a:pt x="2718" y="2876"/>
                      <a:pt x="3203" y="3240"/>
                    </a:cubicBezTo>
                    <a:cubicBezTo>
                      <a:pt x="3328" y="3333"/>
                      <a:pt x="3473" y="3432"/>
                      <a:pt x="3595" y="3432"/>
                    </a:cubicBezTo>
                    <a:cubicBezTo>
                      <a:pt x="3660" y="3432"/>
                      <a:pt x="3717" y="3405"/>
                      <a:pt x="3763" y="3335"/>
                    </a:cubicBezTo>
                    <a:cubicBezTo>
                      <a:pt x="3882" y="3132"/>
                      <a:pt x="3632" y="2966"/>
                      <a:pt x="3239" y="2644"/>
                    </a:cubicBezTo>
                    <a:cubicBezTo>
                      <a:pt x="3191" y="2597"/>
                      <a:pt x="3120" y="2573"/>
                      <a:pt x="3072" y="2525"/>
                    </a:cubicBezTo>
                    <a:cubicBezTo>
                      <a:pt x="2953" y="2418"/>
                      <a:pt x="2810" y="2359"/>
                      <a:pt x="2727" y="2216"/>
                    </a:cubicBezTo>
                    <a:cubicBezTo>
                      <a:pt x="2858" y="2073"/>
                      <a:pt x="3036" y="2144"/>
                      <a:pt x="3191" y="2109"/>
                    </a:cubicBezTo>
                    <a:cubicBezTo>
                      <a:pt x="3441" y="2049"/>
                      <a:pt x="3644" y="2132"/>
                      <a:pt x="3822" y="1930"/>
                    </a:cubicBezTo>
                    <a:cubicBezTo>
                      <a:pt x="3894" y="1847"/>
                      <a:pt x="3882" y="1728"/>
                      <a:pt x="3786" y="1668"/>
                    </a:cubicBezTo>
                    <a:cubicBezTo>
                      <a:pt x="3658" y="1595"/>
                      <a:pt x="3510" y="1577"/>
                      <a:pt x="3370" y="1577"/>
                    </a:cubicBezTo>
                    <a:cubicBezTo>
                      <a:pt x="3227" y="1577"/>
                      <a:pt x="3092" y="1596"/>
                      <a:pt x="2995" y="1596"/>
                    </a:cubicBezTo>
                    <a:cubicBezTo>
                      <a:pt x="2861" y="1596"/>
                      <a:pt x="2800" y="1559"/>
                      <a:pt x="2893" y="1382"/>
                    </a:cubicBezTo>
                    <a:cubicBezTo>
                      <a:pt x="3227" y="739"/>
                      <a:pt x="3501" y="346"/>
                      <a:pt x="3227" y="215"/>
                    </a:cubicBezTo>
                    <a:cubicBezTo>
                      <a:pt x="3194" y="200"/>
                      <a:pt x="3163" y="193"/>
                      <a:pt x="3134" y="193"/>
                    </a:cubicBezTo>
                    <a:cubicBezTo>
                      <a:pt x="2982" y="193"/>
                      <a:pt x="2872" y="381"/>
                      <a:pt x="2762" y="561"/>
                    </a:cubicBezTo>
                    <a:cubicBezTo>
                      <a:pt x="2486" y="1031"/>
                      <a:pt x="2367" y="1298"/>
                      <a:pt x="2302" y="1298"/>
                    </a:cubicBezTo>
                    <a:cubicBezTo>
                      <a:pt x="2236" y="1298"/>
                      <a:pt x="2227" y="1016"/>
                      <a:pt x="2167" y="382"/>
                    </a:cubicBezTo>
                    <a:cubicBezTo>
                      <a:pt x="2145" y="137"/>
                      <a:pt x="2023" y="1"/>
                      <a:pt x="19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5"/>
            <p:cNvGrpSpPr/>
            <p:nvPr/>
          </p:nvGrpSpPr>
          <p:grpSpPr>
            <a:xfrm rot="9135833">
              <a:off x="8546824" y="237736"/>
              <a:ext cx="285325" cy="613837"/>
              <a:chOff x="5184697" y="624960"/>
              <a:chExt cx="285325" cy="613837"/>
            </a:xfrm>
          </p:grpSpPr>
          <p:sp>
            <p:nvSpPr>
              <p:cNvPr id="417" name="Google Shape;417;p15"/>
              <p:cNvSpPr/>
              <p:nvPr/>
            </p:nvSpPr>
            <p:spPr>
              <a:xfrm>
                <a:off x="5313403" y="624960"/>
                <a:ext cx="154720" cy="155207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3187" extrusionOk="0">
                    <a:moveTo>
                      <a:pt x="1319" y="0"/>
                    </a:moveTo>
                    <a:cubicBezTo>
                      <a:pt x="1245" y="0"/>
                      <a:pt x="1175" y="50"/>
                      <a:pt x="1168" y="143"/>
                    </a:cubicBezTo>
                    <a:lnTo>
                      <a:pt x="1001" y="952"/>
                    </a:lnTo>
                    <a:cubicBezTo>
                      <a:pt x="989" y="1000"/>
                      <a:pt x="953" y="1047"/>
                      <a:pt x="906" y="1059"/>
                    </a:cubicBezTo>
                    <a:lnTo>
                      <a:pt x="144" y="1393"/>
                    </a:lnTo>
                    <a:cubicBezTo>
                      <a:pt x="13" y="1440"/>
                      <a:pt x="1" y="1607"/>
                      <a:pt x="120" y="1679"/>
                    </a:cubicBezTo>
                    <a:lnTo>
                      <a:pt x="846" y="2083"/>
                    </a:lnTo>
                    <a:cubicBezTo>
                      <a:pt x="894" y="2107"/>
                      <a:pt x="918" y="2155"/>
                      <a:pt x="918" y="2214"/>
                    </a:cubicBezTo>
                    <a:lnTo>
                      <a:pt x="989" y="3036"/>
                    </a:lnTo>
                    <a:cubicBezTo>
                      <a:pt x="997" y="3125"/>
                      <a:pt x="1077" y="3187"/>
                      <a:pt x="1157" y="3187"/>
                    </a:cubicBezTo>
                    <a:cubicBezTo>
                      <a:pt x="1195" y="3187"/>
                      <a:pt x="1232" y="3173"/>
                      <a:pt x="1263" y="3143"/>
                    </a:cubicBezTo>
                    <a:lnTo>
                      <a:pt x="1870" y="2583"/>
                    </a:lnTo>
                    <a:cubicBezTo>
                      <a:pt x="1906" y="2557"/>
                      <a:pt x="1941" y="2543"/>
                      <a:pt x="1982" y="2543"/>
                    </a:cubicBezTo>
                    <a:cubicBezTo>
                      <a:pt x="1996" y="2543"/>
                      <a:pt x="2010" y="2545"/>
                      <a:pt x="2025" y="2548"/>
                    </a:cubicBezTo>
                    <a:lnTo>
                      <a:pt x="2834" y="2738"/>
                    </a:lnTo>
                    <a:cubicBezTo>
                      <a:pt x="2845" y="2740"/>
                      <a:pt x="2855" y="2741"/>
                      <a:pt x="2865" y="2741"/>
                    </a:cubicBezTo>
                    <a:cubicBezTo>
                      <a:pt x="2982" y="2741"/>
                      <a:pt x="3068" y="2621"/>
                      <a:pt x="3013" y="2512"/>
                    </a:cubicBezTo>
                    <a:lnTo>
                      <a:pt x="2668" y="1762"/>
                    </a:lnTo>
                    <a:cubicBezTo>
                      <a:pt x="2656" y="1702"/>
                      <a:pt x="2656" y="1655"/>
                      <a:pt x="2680" y="1607"/>
                    </a:cubicBezTo>
                    <a:lnTo>
                      <a:pt x="3108" y="893"/>
                    </a:lnTo>
                    <a:cubicBezTo>
                      <a:pt x="3177" y="790"/>
                      <a:pt x="3092" y="654"/>
                      <a:pt x="2979" y="654"/>
                    </a:cubicBezTo>
                    <a:cubicBezTo>
                      <a:pt x="2975" y="654"/>
                      <a:pt x="2970" y="654"/>
                      <a:pt x="2965" y="655"/>
                    </a:cubicBezTo>
                    <a:lnTo>
                      <a:pt x="2144" y="750"/>
                    </a:lnTo>
                    <a:cubicBezTo>
                      <a:pt x="2084" y="750"/>
                      <a:pt x="2037" y="738"/>
                      <a:pt x="2001" y="690"/>
                    </a:cubicBezTo>
                    <a:lnTo>
                      <a:pt x="1453" y="71"/>
                    </a:lnTo>
                    <a:cubicBezTo>
                      <a:pt x="1420" y="23"/>
                      <a:pt x="1369" y="0"/>
                      <a:pt x="1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5331957" y="1106576"/>
                <a:ext cx="138064" cy="13222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715" extrusionOk="0">
                    <a:moveTo>
                      <a:pt x="806" y="1"/>
                    </a:moveTo>
                    <a:cubicBezTo>
                      <a:pt x="729" y="1"/>
                      <a:pt x="656" y="63"/>
                      <a:pt x="656" y="147"/>
                    </a:cubicBezTo>
                    <a:lnTo>
                      <a:pt x="703" y="873"/>
                    </a:lnTo>
                    <a:cubicBezTo>
                      <a:pt x="703" y="921"/>
                      <a:pt x="679" y="968"/>
                      <a:pt x="644" y="992"/>
                    </a:cubicBezTo>
                    <a:lnTo>
                      <a:pt x="84" y="1444"/>
                    </a:lnTo>
                    <a:cubicBezTo>
                      <a:pt x="1" y="1528"/>
                      <a:pt x="25" y="1659"/>
                      <a:pt x="132" y="1694"/>
                    </a:cubicBezTo>
                    <a:lnTo>
                      <a:pt x="834" y="1873"/>
                    </a:lnTo>
                    <a:cubicBezTo>
                      <a:pt x="882" y="1885"/>
                      <a:pt x="918" y="1909"/>
                      <a:pt x="941" y="1956"/>
                    </a:cubicBezTo>
                    <a:lnTo>
                      <a:pt x="1191" y="2635"/>
                    </a:lnTo>
                    <a:cubicBezTo>
                      <a:pt x="1218" y="2687"/>
                      <a:pt x="1273" y="2715"/>
                      <a:pt x="1329" y="2715"/>
                    </a:cubicBezTo>
                    <a:cubicBezTo>
                      <a:pt x="1374" y="2715"/>
                      <a:pt x="1421" y="2696"/>
                      <a:pt x="1453" y="2659"/>
                    </a:cubicBezTo>
                    <a:lnTo>
                      <a:pt x="1822" y="2052"/>
                    </a:lnTo>
                    <a:cubicBezTo>
                      <a:pt x="1846" y="2004"/>
                      <a:pt x="1894" y="1980"/>
                      <a:pt x="1941" y="1980"/>
                    </a:cubicBezTo>
                    <a:lnTo>
                      <a:pt x="2668" y="1945"/>
                    </a:lnTo>
                    <a:cubicBezTo>
                      <a:pt x="2775" y="1933"/>
                      <a:pt x="2834" y="1802"/>
                      <a:pt x="2763" y="1718"/>
                    </a:cubicBezTo>
                    <a:lnTo>
                      <a:pt x="2299" y="1159"/>
                    </a:lnTo>
                    <a:cubicBezTo>
                      <a:pt x="2263" y="1123"/>
                      <a:pt x="2263" y="1075"/>
                      <a:pt x="2275" y="1028"/>
                    </a:cubicBezTo>
                    <a:lnTo>
                      <a:pt x="2465" y="325"/>
                    </a:lnTo>
                    <a:cubicBezTo>
                      <a:pt x="2476" y="231"/>
                      <a:pt x="2403" y="154"/>
                      <a:pt x="2312" y="154"/>
                    </a:cubicBezTo>
                    <a:cubicBezTo>
                      <a:pt x="2300" y="154"/>
                      <a:pt x="2287" y="156"/>
                      <a:pt x="2275" y="159"/>
                    </a:cubicBezTo>
                    <a:lnTo>
                      <a:pt x="1608" y="432"/>
                    </a:lnTo>
                    <a:cubicBezTo>
                      <a:pt x="1588" y="437"/>
                      <a:pt x="1569" y="440"/>
                      <a:pt x="1550" y="440"/>
                    </a:cubicBezTo>
                    <a:cubicBezTo>
                      <a:pt x="1523" y="440"/>
                      <a:pt x="1498" y="434"/>
                      <a:pt x="1477" y="421"/>
                    </a:cubicBezTo>
                    <a:lnTo>
                      <a:pt x="870" y="16"/>
                    </a:lnTo>
                    <a:cubicBezTo>
                      <a:pt x="849" y="5"/>
                      <a:pt x="828" y="1"/>
                      <a:pt x="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5184697" y="891383"/>
                <a:ext cx="121799" cy="11610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2384" extrusionOk="0">
                    <a:moveTo>
                      <a:pt x="1814" y="1"/>
                    </a:moveTo>
                    <a:cubicBezTo>
                      <a:pt x="1792" y="1"/>
                      <a:pt x="1771" y="6"/>
                      <a:pt x="1751" y="17"/>
                    </a:cubicBezTo>
                    <a:lnTo>
                      <a:pt x="1215" y="363"/>
                    </a:lnTo>
                    <a:cubicBezTo>
                      <a:pt x="1194" y="377"/>
                      <a:pt x="1173" y="383"/>
                      <a:pt x="1152" y="383"/>
                    </a:cubicBezTo>
                    <a:cubicBezTo>
                      <a:pt x="1137" y="383"/>
                      <a:pt x="1123" y="380"/>
                      <a:pt x="1108" y="375"/>
                    </a:cubicBezTo>
                    <a:lnTo>
                      <a:pt x="524" y="125"/>
                    </a:lnTo>
                    <a:cubicBezTo>
                      <a:pt x="505" y="116"/>
                      <a:pt x="486" y="112"/>
                      <a:pt x="468" y="112"/>
                    </a:cubicBezTo>
                    <a:cubicBezTo>
                      <a:pt x="387" y="112"/>
                      <a:pt x="326" y="192"/>
                      <a:pt x="346" y="279"/>
                    </a:cubicBezTo>
                    <a:lnTo>
                      <a:pt x="513" y="887"/>
                    </a:lnTo>
                    <a:cubicBezTo>
                      <a:pt x="524" y="922"/>
                      <a:pt x="513" y="970"/>
                      <a:pt x="489" y="1006"/>
                    </a:cubicBezTo>
                    <a:lnTo>
                      <a:pt x="72" y="1482"/>
                    </a:lnTo>
                    <a:cubicBezTo>
                      <a:pt x="1" y="1553"/>
                      <a:pt x="48" y="1672"/>
                      <a:pt x="155" y="1684"/>
                    </a:cubicBezTo>
                    <a:lnTo>
                      <a:pt x="786" y="1720"/>
                    </a:lnTo>
                    <a:cubicBezTo>
                      <a:pt x="822" y="1720"/>
                      <a:pt x="858" y="1744"/>
                      <a:pt x="882" y="1780"/>
                    </a:cubicBezTo>
                    <a:lnTo>
                      <a:pt x="1215" y="2327"/>
                    </a:lnTo>
                    <a:cubicBezTo>
                      <a:pt x="1236" y="2365"/>
                      <a:pt x="1275" y="2383"/>
                      <a:pt x="1314" y="2383"/>
                    </a:cubicBezTo>
                    <a:cubicBezTo>
                      <a:pt x="1361" y="2383"/>
                      <a:pt x="1410" y="2356"/>
                      <a:pt x="1429" y="2303"/>
                    </a:cubicBezTo>
                    <a:lnTo>
                      <a:pt x="1667" y="1708"/>
                    </a:lnTo>
                    <a:cubicBezTo>
                      <a:pt x="1679" y="1672"/>
                      <a:pt x="1715" y="1649"/>
                      <a:pt x="1751" y="1637"/>
                    </a:cubicBezTo>
                    <a:lnTo>
                      <a:pt x="2370" y="1494"/>
                    </a:lnTo>
                    <a:cubicBezTo>
                      <a:pt x="2465" y="1470"/>
                      <a:pt x="2501" y="1339"/>
                      <a:pt x="2418" y="1280"/>
                    </a:cubicBezTo>
                    <a:lnTo>
                      <a:pt x="1929" y="875"/>
                    </a:lnTo>
                    <a:cubicBezTo>
                      <a:pt x="1894" y="851"/>
                      <a:pt x="1882" y="815"/>
                      <a:pt x="1894" y="768"/>
                    </a:cubicBezTo>
                    <a:lnTo>
                      <a:pt x="1941" y="137"/>
                    </a:lnTo>
                    <a:cubicBezTo>
                      <a:pt x="1950" y="55"/>
                      <a:pt x="1883" y="1"/>
                      <a:pt x="18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15"/>
            <p:cNvGrpSpPr/>
            <p:nvPr/>
          </p:nvGrpSpPr>
          <p:grpSpPr>
            <a:xfrm rot="-8710415">
              <a:off x="314688" y="4483702"/>
              <a:ext cx="797427" cy="534396"/>
              <a:chOff x="2941478" y="2840563"/>
              <a:chExt cx="1077880" cy="722342"/>
            </a:xfrm>
          </p:grpSpPr>
          <p:sp>
            <p:nvSpPr>
              <p:cNvPr id="421" name="Google Shape;421;p15"/>
              <p:cNvSpPr/>
              <p:nvPr/>
            </p:nvSpPr>
            <p:spPr>
              <a:xfrm>
                <a:off x="3732905" y="3294666"/>
                <a:ext cx="286453" cy="268240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5508" extrusionOk="0">
                    <a:moveTo>
                      <a:pt x="2996" y="0"/>
                    </a:moveTo>
                    <a:cubicBezTo>
                      <a:pt x="2896" y="0"/>
                      <a:pt x="2796" y="48"/>
                      <a:pt x="2738" y="146"/>
                    </a:cubicBezTo>
                    <a:lnTo>
                      <a:pt x="2048" y="1480"/>
                    </a:lnTo>
                    <a:cubicBezTo>
                      <a:pt x="2000" y="1563"/>
                      <a:pt x="1917" y="1611"/>
                      <a:pt x="1822" y="1622"/>
                    </a:cubicBezTo>
                    <a:lnTo>
                      <a:pt x="333" y="1813"/>
                    </a:lnTo>
                    <a:cubicBezTo>
                      <a:pt x="107" y="1849"/>
                      <a:pt x="0" y="2122"/>
                      <a:pt x="167" y="2301"/>
                    </a:cubicBezTo>
                    <a:lnTo>
                      <a:pt x="1214" y="3373"/>
                    </a:lnTo>
                    <a:cubicBezTo>
                      <a:pt x="1274" y="3444"/>
                      <a:pt x="1310" y="3539"/>
                      <a:pt x="1286" y="3635"/>
                    </a:cubicBezTo>
                    <a:lnTo>
                      <a:pt x="1000" y="5099"/>
                    </a:lnTo>
                    <a:cubicBezTo>
                      <a:pt x="971" y="5292"/>
                      <a:pt x="1123" y="5447"/>
                      <a:pt x="1296" y="5447"/>
                    </a:cubicBezTo>
                    <a:cubicBezTo>
                      <a:pt x="1336" y="5447"/>
                      <a:pt x="1377" y="5438"/>
                      <a:pt x="1417" y="5420"/>
                    </a:cubicBezTo>
                    <a:lnTo>
                      <a:pt x="2762" y="4754"/>
                    </a:lnTo>
                    <a:cubicBezTo>
                      <a:pt x="2804" y="4730"/>
                      <a:pt x="2849" y="4718"/>
                      <a:pt x="2893" y="4718"/>
                    </a:cubicBezTo>
                    <a:cubicBezTo>
                      <a:pt x="2938" y="4718"/>
                      <a:pt x="2983" y="4730"/>
                      <a:pt x="3024" y="4754"/>
                    </a:cubicBezTo>
                    <a:lnTo>
                      <a:pt x="4346" y="5480"/>
                    </a:lnTo>
                    <a:cubicBezTo>
                      <a:pt x="4386" y="5499"/>
                      <a:pt x="4427" y="5507"/>
                      <a:pt x="4468" y="5507"/>
                    </a:cubicBezTo>
                    <a:cubicBezTo>
                      <a:pt x="4636" y="5507"/>
                      <a:pt x="4794" y="5364"/>
                      <a:pt x="4774" y="5182"/>
                    </a:cubicBezTo>
                    <a:lnTo>
                      <a:pt x="4548" y="3694"/>
                    </a:lnTo>
                    <a:cubicBezTo>
                      <a:pt x="4536" y="3599"/>
                      <a:pt x="4572" y="3504"/>
                      <a:pt x="4643" y="3432"/>
                    </a:cubicBezTo>
                    <a:lnTo>
                      <a:pt x="5739" y="2408"/>
                    </a:lnTo>
                    <a:cubicBezTo>
                      <a:pt x="5882" y="2242"/>
                      <a:pt x="5798" y="1992"/>
                      <a:pt x="5584" y="1932"/>
                    </a:cubicBezTo>
                    <a:lnTo>
                      <a:pt x="4108" y="1682"/>
                    </a:lnTo>
                    <a:cubicBezTo>
                      <a:pt x="4012" y="1670"/>
                      <a:pt x="3929" y="1611"/>
                      <a:pt x="3893" y="1515"/>
                    </a:cubicBezTo>
                    <a:lnTo>
                      <a:pt x="3262" y="158"/>
                    </a:lnTo>
                    <a:cubicBezTo>
                      <a:pt x="3207" y="54"/>
                      <a:pt x="3102" y="0"/>
                      <a:pt x="29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5"/>
              <p:cNvSpPr/>
              <p:nvPr/>
            </p:nvSpPr>
            <p:spPr>
              <a:xfrm>
                <a:off x="2941478" y="3167955"/>
                <a:ext cx="244474" cy="245594"/>
              </a:xfrm>
              <a:custGeom>
                <a:avLst/>
                <a:gdLst/>
                <a:ahLst/>
                <a:cxnLst/>
                <a:rect l="l" t="t" r="r" b="b"/>
                <a:pathLst>
                  <a:path w="5020" h="5043" extrusionOk="0">
                    <a:moveTo>
                      <a:pt x="2087" y="1"/>
                    </a:moveTo>
                    <a:cubicBezTo>
                      <a:pt x="1970" y="1"/>
                      <a:pt x="1856" y="79"/>
                      <a:pt x="1834" y="212"/>
                    </a:cubicBezTo>
                    <a:lnTo>
                      <a:pt x="1572" y="1498"/>
                    </a:lnTo>
                    <a:cubicBezTo>
                      <a:pt x="1548" y="1581"/>
                      <a:pt x="1488" y="1653"/>
                      <a:pt x="1417" y="1676"/>
                    </a:cubicBezTo>
                    <a:lnTo>
                      <a:pt x="202" y="2188"/>
                    </a:lnTo>
                    <a:cubicBezTo>
                      <a:pt x="12" y="2272"/>
                      <a:pt x="0" y="2546"/>
                      <a:pt x="179" y="2653"/>
                    </a:cubicBezTo>
                    <a:lnTo>
                      <a:pt x="1322" y="3296"/>
                    </a:lnTo>
                    <a:cubicBezTo>
                      <a:pt x="1393" y="3343"/>
                      <a:pt x="1441" y="3415"/>
                      <a:pt x="1453" y="3498"/>
                    </a:cubicBezTo>
                    <a:lnTo>
                      <a:pt x="1560" y="4808"/>
                    </a:lnTo>
                    <a:cubicBezTo>
                      <a:pt x="1568" y="4952"/>
                      <a:pt x="1684" y="5042"/>
                      <a:pt x="1810" y="5042"/>
                    </a:cubicBezTo>
                    <a:cubicBezTo>
                      <a:pt x="1871" y="5042"/>
                      <a:pt x="1934" y="5021"/>
                      <a:pt x="1988" y="4975"/>
                    </a:cubicBezTo>
                    <a:lnTo>
                      <a:pt x="2953" y="4093"/>
                    </a:lnTo>
                    <a:cubicBezTo>
                      <a:pt x="2997" y="4049"/>
                      <a:pt x="3061" y="4025"/>
                      <a:pt x="3125" y="4025"/>
                    </a:cubicBezTo>
                    <a:cubicBezTo>
                      <a:pt x="3147" y="4025"/>
                      <a:pt x="3169" y="4028"/>
                      <a:pt x="3191" y="4034"/>
                    </a:cubicBezTo>
                    <a:lnTo>
                      <a:pt x="4465" y="4332"/>
                    </a:lnTo>
                    <a:cubicBezTo>
                      <a:pt x="4485" y="4336"/>
                      <a:pt x="4506" y="4338"/>
                      <a:pt x="4525" y="4338"/>
                    </a:cubicBezTo>
                    <a:cubicBezTo>
                      <a:pt x="4709" y="4338"/>
                      <a:pt x="4838" y="4147"/>
                      <a:pt x="4763" y="3974"/>
                    </a:cubicBezTo>
                    <a:lnTo>
                      <a:pt x="4215" y="2772"/>
                    </a:lnTo>
                    <a:cubicBezTo>
                      <a:pt x="4179" y="2700"/>
                      <a:pt x="4191" y="2605"/>
                      <a:pt x="4227" y="2534"/>
                    </a:cubicBezTo>
                    <a:lnTo>
                      <a:pt x="4917" y="1415"/>
                    </a:lnTo>
                    <a:cubicBezTo>
                      <a:pt x="5019" y="1245"/>
                      <a:pt x="4895" y="1032"/>
                      <a:pt x="4698" y="1032"/>
                    </a:cubicBezTo>
                    <a:cubicBezTo>
                      <a:pt x="4688" y="1032"/>
                      <a:pt x="4678" y="1032"/>
                      <a:pt x="4667" y="1034"/>
                    </a:cubicBezTo>
                    <a:lnTo>
                      <a:pt x="3358" y="1176"/>
                    </a:lnTo>
                    <a:cubicBezTo>
                      <a:pt x="3347" y="1178"/>
                      <a:pt x="3336" y="1179"/>
                      <a:pt x="3325" y="1179"/>
                    </a:cubicBezTo>
                    <a:cubicBezTo>
                      <a:pt x="3253" y="1179"/>
                      <a:pt x="3185" y="1145"/>
                      <a:pt x="3143" y="1093"/>
                    </a:cubicBezTo>
                    <a:lnTo>
                      <a:pt x="2286" y="93"/>
                    </a:lnTo>
                    <a:cubicBezTo>
                      <a:pt x="2232" y="30"/>
                      <a:pt x="2159" y="1"/>
                      <a:pt x="20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5"/>
              <p:cNvSpPr/>
              <p:nvPr/>
            </p:nvSpPr>
            <p:spPr>
              <a:xfrm>
                <a:off x="3409945" y="2840563"/>
                <a:ext cx="216764" cy="213014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4374" extrusionOk="0">
                    <a:moveTo>
                      <a:pt x="1466" y="1"/>
                    </a:moveTo>
                    <a:cubicBezTo>
                      <a:pt x="1353" y="1"/>
                      <a:pt x="1247" y="87"/>
                      <a:pt x="1239" y="220"/>
                    </a:cubicBezTo>
                    <a:lnTo>
                      <a:pt x="1215" y="1363"/>
                    </a:lnTo>
                    <a:cubicBezTo>
                      <a:pt x="1215" y="1434"/>
                      <a:pt x="1179" y="1506"/>
                      <a:pt x="1119" y="1541"/>
                    </a:cubicBezTo>
                    <a:lnTo>
                      <a:pt x="155" y="2173"/>
                    </a:lnTo>
                    <a:cubicBezTo>
                      <a:pt x="0" y="2268"/>
                      <a:pt x="24" y="2506"/>
                      <a:pt x="203" y="2565"/>
                    </a:cubicBezTo>
                    <a:lnTo>
                      <a:pt x="1286" y="2946"/>
                    </a:lnTo>
                    <a:cubicBezTo>
                      <a:pt x="1346" y="2970"/>
                      <a:pt x="1405" y="3030"/>
                      <a:pt x="1429" y="3101"/>
                    </a:cubicBezTo>
                    <a:lnTo>
                      <a:pt x="1727" y="4208"/>
                    </a:lnTo>
                    <a:cubicBezTo>
                      <a:pt x="1755" y="4313"/>
                      <a:pt x="1848" y="4373"/>
                      <a:pt x="1943" y="4373"/>
                    </a:cubicBezTo>
                    <a:cubicBezTo>
                      <a:pt x="2009" y="4373"/>
                      <a:pt x="2075" y="4344"/>
                      <a:pt x="2120" y="4280"/>
                    </a:cubicBezTo>
                    <a:lnTo>
                      <a:pt x="2822" y="3375"/>
                    </a:lnTo>
                    <a:cubicBezTo>
                      <a:pt x="2853" y="3323"/>
                      <a:pt x="2911" y="3289"/>
                      <a:pt x="2973" y="3289"/>
                    </a:cubicBezTo>
                    <a:cubicBezTo>
                      <a:pt x="2982" y="3289"/>
                      <a:pt x="2991" y="3290"/>
                      <a:pt x="3001" y="3292"/>
                    </a:cubicBezTo>
                    <a:lnTo>
                      <a:pt x="4156" y="3339"/>
                    </a:lnTo>
                    <a:cubicBezTo>
                      <a:pt x="4161" y="3340"/>
                      <a:pt x="4166" y="3340"/>
                      <a:pt x="4171" y="3340"/>
                    </a:cubicBezTo>
                    <a:cubicBezTo>
                      <a:pt x="4341" y="3340"/>
                      <a:pt x="4450" y="3144"/>
                      <a:pt x="4346" y="2994"/>
                    </a:cubicBezTo>
                    <a:lnTo>
                      <a:pt x="3691" y="2053"/>
                    </a:lnTo>
                    <a:cubicBezTo>
                      <a:pt x="3655" y="1994"/>
                      <a:pt x="3644" y="1911"/>
                      <a:pt x="3667" y="1839"/>
                    </a:cubicBezTo>
                    <a:lnTo>
                      <a:pt x="4084" y="768"/>
                    </a:lnTo>
                    <a:cubicBezTo>
                      <a:pt x="4136" y="623"/>
                      <a:pt x="4018" y="470"/>
                      <a:pt x="3869" y="470"/>
                    </a:cubicBezTo>
                    <a:cubicBezTo>
                      <a:pt x="3846" y="470"/>
                      <a:pt x="3822" y="474"/>
                      <a:pt x="3798" y="482"/>
                    </a:cubicBezTo>
                    <a:lnTo>
                      <a:pt x="2703" y="815"/>
                    </a:lnTo>
                    <a:cubicBezTo>
                      <a:pt x="2686" y="818"/>
                      <a:pt x="2669" y="820"/>
                      <a:pt x="2653" y="820"/>
                    </a:cubicBezTo>
                    <a:cubicBezTo>
                      <a:pt x="2598" y="820"/>
                      <a:pt x="2546" y="804"/>
                      <a:pt x="2501" y="768"/>
                    </a:cubicBezTo>
                    <a:lnTo>
                      <a:pt x="1608" y="53"/>
                    </a:lnTo>
                    <a:cubicBezTo>
                      <a:pt x="1564" y="17"/>
                      <a:pt x="1514" y="1"/>
                      <a:pt x="1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4" name="Google Shape;424;p15"/>
          <p:cNvSpPr txBox="1">
            <a:spLocks noGrp="1"/>
          </p:cNvSpPr>
          <p:nvPr>
            <p:ph type="title"/>
          </p:nvPr>
        </p:nvSpPr>
        <p:spPr>
          <a:xfrm>
            <a:off x="709150" y="1749250"/>
            <a:ext cx="40407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5" name="Google Shape;425;p15"/>
          <p:cNvSpPr txBox="1">
            <a:spLocks noGrp="1"/>
          </p:cNvSpPr>
          <p:nvPr>
            <p:ph type="subTitle" idx="1"/>
          </p:nvPr>
        </p:nvSpPr>
        <p:spPr>
          <a:xfrm>
            <a:off x="1022046" y="3772136"/>
            <a:ext cx="34149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5"/>
          <p:cNvSpPr txBox="1">
            <a:spLocks noGrp="1"/>
          </p:cNvSpPr>
          <p:nvPr>
            <p:ph type="title" idx="2" hasCustomPrompt="1"/>
          </p:nvPr>
        </p:nvSpPr>
        <p:spPr>
          <a:xfrm>
            <a:off x="1942646" y="697113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0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1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0"/>
          <p:cNvGrpSpPr/>
          <p:nvPr/>
        </p:nvGrpSpPr>
        <p:grpSpPr>
          <a:xfrm>
            <a:off x="-1275175" y="-944488"/>
            <a:ext cx="10221725" cy="6307340"/>
            <a:chOff x="-1275175" y="-944488"/>
            <a:chExt cx="10221725" cy="6307340"/>
          </a:xfrm>
        </p:grpSpPr>
        <p:sp>
          <p:nvSpPr>
            <p:cNvPr id="593" name="Google Shape;593;p20"/>
            <p:cNvSpPr/>
            <p:nvPr/>
          </p:nvSpPr>
          <p:spPr>
            <a:xfrm rot="-4360081">
              <a:off x="912144" y="-1707436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20"/>
            <p:cNvGrpSpPr/>
            <p:nvPr/>
          </p:nvGrpSpPr>
          <p:grpSpPr>
            <a:xfrm>
              <a:off x="56537" y="-194687"/>
              <a:ext cx="8890013" cy="5557538"/>
              <a:chOff x="56537" y="-194687"/>
              <a:chExt cx="8890013" cy="5557538"/>
            </a:xfrm>
          </p:grpSpPr>
          <p:grpSp>
            <p:nvGrpSpPr>
              <p:cNvPr id="595" name="Google Shape;595;p20"/>
              <p:cNvGrpSpPr/>
              <p:nvPr/>
            </p:nvGrpSpPr>
            <p:grpSpPr>
              <a:xfrm rot="-6680859">
                <a:off x="7155035" y="3351489"/>
                <a:ext cx="1148511" cy="2164954"/>
                <a:chOff x="3245251" y="3636813"/>
                <a:chExt cx="624758" cy="1177615"/>
              </a:xfrm>
            </p:grpSpPr>
            <p:sp>
              <p:nvSpPr>
                <p:cNvPr id="596" name="Google Shape;596;p20"/>
                <p:cNvSpPr/>
                <p:nvPr/>
              </p:nvSpPr>
              <p:spPr>
                <a:xfrm>
                  <a:off x="3251046" y="4375064"/>
                  <a:ext cx="448040" cy="273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" h="5623" extrusionOk="0">
                      <a:moveTo>
                        <a:pt x="909" y="0"/>
                      </a:moveTo>
                      <a:cubicBezTo>
                        <a:pt x="729" y="0"/>
                        <a:pt x="561" y="93"/>
                        <a:pt x="430" y="332"/>
                      </a:cubicBezTo>
                      <a:cubicBezTo>
                        <a:pt x="1" y="1094"/>
                        <a:pt x="275" y="3189"/>
                        <a:pt x="2061" y="4678"/>
                      </a:cubicBezTo>
                      <a:cubicBezTo>
                        <a:pt x="2839" y="5333"/>
                        <a:pt x="3711" y="5623"/>
                        <a:pt x="4594" y="5623"/>
                      </a:cubicBezTo>
                      <a:cubicBezTo>
                        <a:pt x="5940" y="5623"/>
                        <a:pt x="7312" y="4951"/>
                        <a:pt x="8419" y="3880"/>
                      </a:cubicBezTo>
                      <a:cubicBezTo>
                        <a:pt x="9200" y="3118"/>
                        <a:pt x="9162" y="2451"/>
                        <a:pt x="8245" y="2451"/>
                      </a:cubicBezTo>
                      <a:cubicBezTo>
                        <a:pt x="7470" y="2451"/>
                        <a:pt x="6068" y="2927"/>
                        <a:pt x="4001" y="4225"/>
                      </a:cubicBezTo>
                      <a:cubicBezTo>
                        <a:pt x="3938" y="4264"/>
                        <a:pt x="3897" y="4285"/>
                        <a:pt x="3866" y="4285"/>
                      </a:cubicBezTo>
                      <a:cubicBezTo>
                        <a:pt x="3821" y="4285"/>
                        <a:pt x="3799" y="4241"/>
                        <a:pt x="3763" y="4142"/>
                      </a:cubicBezTo>
                      <a:cubicBezTo>
                        <a:pt x="3489" y="3308"/>
                        <a:pt x="3180" y="2142"/>
                        <a:pt x="2156" y="891"/>
                      </a:cubicBezTo>
                      <a:cubicBezTo>
                        <a:pt x="1908" y="593"/>
                        <a:pt x="1367" y="0"/>
                        <a:pt x="9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>
                  <a:off x="3414036" y="4009883"/>
                  <a:ext cx="398415" cy="240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4938" extrusionOk="0">
                      <a:moveTo>
                        <a:pt x="954" y="1"/>
                      </a:moveTo>
                      <a:cubicBezTo>
                        <a:pt x="1" y="1"/>
                        <a:pt x="236" y="2342"/>
                        <a:pt x="1333" y="3830"/>
                      </a:cubicBezTo>
                      <a:cubicBezTo>
                        <a:pt x="1797" y="4521"/>
                        <a:pt x="2583" y="4938"/>
                        <a:pt x="3417" y="4938"/>
                      </a:cubicBezTo>
                      <a:cubicBezTo>
                        <a:pt x="5381" y="4902"/>
                        <a:pt x="8013" y="2556"/>
                        <a:pt x="8132" y="1485"/>
                      </a:cubicBezTo>
                      <a:cubicBezTo>
                        <a:pt x="8180" y="1053"/>
                        <a:pt x="7959" y="866"/>
                        <a:pt x="7579" y="866"/>
                      </a:cubicBezTo>
                      <a:cubicBezTo>
                        <a:pt x="6662" y="866"/>
                        <a:pt x="4819" y="1961"/>
                        <a:pt x="3631" y="3342"/>
                      </a:cubicBezTo>
                      <a:cubicBezTo>
                        <a:pt x="3573" y="3395"/>
                        <a:pt x="3539" y="3424"/>
                        <a:pt x="3513" y="3424"/>
                      </a:cubicBezTo>
                      <a:cubicBezTo>
                        <a:pt x="3480" y="3424"/>
                        <a:pt x="3462" y="3377"/>
                        <a:pt x="3429" y="3271"/>
                      </a:cubicBezTo>
                      <a:cubicBezTo>
                        <a:pt x="3214" y="2604"/>
                        <a:pt x="2988" y="1735"/>
                        <a:pt x="2333" y="913"/>
                      </a:cubicBezTo>
                      <a:cubicBezTo>
                        <a:pt x="2059" y="544"/>
                        <a:pt x="1690" y="258"/>
                        <a:pt x="1262" y="68"/>
                      </a:cubicBezTo>
                      <a:cubicBezTo>
                        <a:pt x="1148" y="22"/>
                        <a:pt x="1046" y="1"/>
                        <a:pt x="9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>
                  <a:off x="3367627" y="4217382"/>
                  <a:ext cx="406207" cy="227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4670" extrusionOk="0">
                      <a:moveTo>
                        <a:pt x="761" y="0"/>
                      </a:moveTo>
                      <a:cubicBezTo>
                        <a:pt x="580" y="0"/>
                        <a:pt x="417" y="101"/>
                        <a:pt x="298" y="367"/>
                      </a:cubicBezTo>
                      <a:cubicBezTo>
                        <a:pt x="0" y="1034"/>
                        <a:pt x="643" y="3415"/>
                        <a:pt x="1893" y="4248"/>
                      </a:cubicBezTo>
                      <a:cubicBezTo>
                        <a:pt x="2333" y="4545"/>
                        <a:pt x="2872" y="4670"/>
                        <a:pt x="3447" y="4670"/>
                      </a:cubicBezTo>
                      <a:cubicBezTo>
                        <a:pt x="5392" y="4670"/>
                        <a:pt x="7755" y="3237"/>
                        <a:pt x="8132" y="2153"/>
                      </a:cubicBezTo>
                      <a:cubicBezTo>
                        <a:pt x="8340" y="1537"/>
                        <a:pt x="7825" y="1376"/>
                        <a:pt x="7337" y="1376"/>
                      </a:cubicBezTo>
                      <a:cubicBezTo>
                        <a:pt x="7183" y="1376"/>
                        <a:pt x="7031" y="1392"/>
                        <a:pt x="6906" y="1415"/>
                      </a:cubicBezTo>
                      <a:cubicBezTo>
                        <a:pt x="5013" y="1772"/>
                        <a:pt x="3251" y="3153"/>
                        <a:pt x="3251" y="3153"/>
                      </a:cubicBezTo>
                      <a:cubicBezTo>
                        <a:pt x="2881" y="2379"/>
                        <a:pt x="2489" y="1570"/>
                        <a:pt x="1965" y="891"/>
                      </a:cubicBezTo>
                      <a:cubicBezTo>
                        <a:pt x="1729" y="588"/>
                        <a:pt x="1196" y="0"/>
                        <a:pt x="7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>
                  <a:off x="3495165" y="3821473"/>
                  <a:ext cx="374844" cy="22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7" h="4666" extrusionOk="0">
                      <a:moveTo>
                        <a:pt x="608" y="1"/>
                      </a:moveTo>
                      <a:cubicBezTo>
                        <a:pt x="500" y="1"/>
                        <a:pt x="395" y="38"/>
                        <a:pt x="298" y="127"/>
                      </a:cubicBezTo>
                      <a:cubicBezTo>
                        <a:pt x="0" y="401"/>
                        <a:pt x="36" y="1056"/>
                        <a:pt x="120" y="1401"/>
                      </a:cubicBezTo>
                      <a:cubicBezTo>
                        <a:pt x="468" y="2859"/>
                        <a:pt x="1453" y="4665"/>
                        <a:pt x="2810" y="4665"/>
                      </a:cubicBezTo>
                      <a:cubicBezTo>
                        <a:pt x="2938" y="4665"/>
                        <a:pt x="3069" y="4649"/>
                        <a:pt x="3203" y="4616"/>
                      </a:cubicBezTo>
                      <a:cubicBezTo>
                        <a:pt x="5422" y="4049"/>
                        <a:pt x="7696" y="176"/>
                        <a:pt x="6447" y="176"/>
                      </a:cubicBezTo>
                      <a:cubicBezTo>
                        <a:pt x="6409" y="176"/>
                        <a:pt x="6367" y="179"/>
                        <a:pt x="6323" y="187"/>
                      </a:cubicBezTo>
                      <a:cubicBezTo>
                        <a:pt x="4870" y="425"/>
                        <a:pt x="3037" y="3068"/>
                        <a:pt x="2989" y="3127"/>
                      </a:cubicBezTo>
                      <a:cubicBezTo>
                        <a:pt x="2977" y="3145"/>
                        <a:pt x="2956" y="3154"/>
                        <a:pt x="2937" y="3154"/>
                      </a:cubicBezTo>
                      <a:cubicBezTo>
                        <a:pt x="2918" y="3154"/>
                        <a:pt x="2900" y="3145"/>
                        <a:pt x="2894" y="3127"/>
                      </a:cubicBezTo>
                      <a:cubicBezTo>
                        <a:pt x="2667" y="2794"/>
                        <a:pt x="2870" y="2782"/>
                        <a:pt x="1870" y="1139"/>
                      </a:cubicBezTo>
                      <a:cubicBezTo>
                        <a:pt x="1684" y="816"/>
                        <a:pt x="1110" y="1"/>
                        <a:pt x="6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0"/>
                <p:cNvSpPr/>
                <p:nvPr/>
              </p:nvSpPr>
              <p:spPr>
                <a:xfrm>
                  <a:off x="3567529" y="3643290"/>
                  <a:ext cx="217007" cy="20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6" h="4251" extrusionOk="0">
                      <a:moveTo>
                        <a:pt x="684" y="1"/>
                      </a:moveTo>
                      <a:cubicBezTo>
                        <a:pt x="502" y="1"/>
                        <a:pt x="348" y="179"/>
                        <a:pt x="265" y="655"/>
                      </a:cubicBezTo>
                      <a:cubicBezTo>
                        <a:pt x="1" y="2130"/>
                        <a:pt x="804" y="4250"/>
                        <a:pt x="1995" y="4250"/>
                      </a:cubicBezTo>
                      <a:cubicBezTo>
                        <a:pt x="2524" y="4250"/>
                        <a:pt x="3130" y="3831"/>
                        <a:pt x="3753" y="2750"/>
                      </a:cubicBezTo>
                      <a:cubicBezTo>
                        <a:pt x="4134" y="2095"/>
                        <a:pt x="4456" y="1179"/>
                        <a:pt x="4301" y="417"/>
                      </a:cubicBezTo>
                      <a:cubicBezTo>
                        <a:pt x="4261" y="192"/>
                        <a:pt x="4146" y="112"/>
                        <a:pt x="4005" y="112"/>
                      </a:cubicBezTo>
                      <a:cubicBezTo>
                        <a:pt x="3772" y="112"/>
                        <a:pt x="3469" y="332"/>
                        <a:pt x="3313" y="488"/>
                      </a:cubicBezTo>
                      <a:cubicBezTo>
                        <a:pt x="2484" y="1317"/>
                        <a:pt x="2318" y="1932"/>
                        <a:pt x="2178" y="1932"/>
                      </a:cubicBezTo>
                      <a:cubicBezTo>
                        <a:pt x="2117" y="1932"/>
                        <a:pt x="2060" y="1815"/>
                        <a:pt x="1955" y="1548"/>
                      </a:cubicBezTo>
                      <a:cubicBezTo>
                        <a:pt x="1801" y="1171"/>
                        <a:pt x="1149" y="1"/>
                        <a:pt x="6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0"/>
                <p:cNvSpPr/>
                <p:nvPr/>
              </p:nvSpPr>
              <p:spPr>
                <a:xfrm>
                  <a:off x="3594313" y="3682004"/>
                  <a:ext cx="54593" cy="113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2336" extrusionOk="0">
                      <a:moveTo>
                        <a:pt x="241" y="1"/>
                      </a:moveTo>
                      <a:cubicBezTo>
                        <a:pt x="189" y="1"/>
                        <a:pt x="138" y="34"/>
                        <a:pt x="131" y="98"/>
                      </a:cubicBezTo>
                      <a:cubicBezTo>
                        <a:pt x="0" y="824"/>
                        <a:pt x="298" y="1848"/>
                        <a:pt x="893" y="2312"/>
                      </a:cubicBezTo>
                      <a:cubicBezTo>
                        <a:pt x="915" y="2328"/>
                        <a:pt x="938" y="2335"/>
                        <a:pt x="962" y="2335"/>
                      </a:cubicBezTo>
                      <a:cubicBezTo>
                        <a:pt x="1043" y="2335"/>
                        <a:pt x="1121" y="2250"/>
                        <a:pt x="1084" y="2158"/>
                      </a:cubicBezTo>
                      <a:lnTo>
                        <a:pt x="1084" y="2158"/>
                      </a:lnTo>
                      <a:cubicBezTo>
                        <a:pt x="1084" y="2158"/>
                        <a:pt x="1084" y="2158"/>
                        <a:pt x="1084" y="2158"/>
                      </a:cubicBezTo>
                      <a:cubicBezTo>
                        <a:pt x="1079" y="2158"/>
                        <a:pt x="928" y="1798"/>
                        <a:pt x="870" y="1646"/>
                      </a:cubicBezTo>
                      <a:cubicBezTo>
                        <a:pt x="631" y="979"/>
                        <a:pt x="441" y="312"/>
                        <a:pt x="346" y="74"/>
                      </a:cubicBezTo>
                      <a:cubicBezTo>
                        <a:pt x="329" y="25"/>
                        <a:pt x="285" y="1"/>
                        <a:pt x="24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0"/>
                <p:cNvSpPr/>
                <p:nvPr/>
              </p:nvSpPr>
              <p:spPr>
                <a:xfrm>
                  <a:off x="3689516" y="3682783"/>
                  <a:ext cx="64284" cy="115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" h="2372" extrusionOk="0">
                      <a:moveTo>
                        <a:pt x="1182" y="1"/>
                      </a:moveTo>
                      <a:cubicBezTo>
                        <a:pt x="1058" y="1"/>
                        <a:pt x="973" y="312"/>
                        <a:pt x="308" y="1653"/>
                      </a:cubicBezTo>
                      <a:cubicBezTo>
                        <a:pt x="224" y="1832"/>
                        <a:pt x="129" y="1999"/>
                        <a:pt x="46" y="2189"/>
                      </a:cubicBezTo>
                      <a:cubicBezTo>
                        <a:pt x="0" y="2280"/>
                        <a:pt x="80" y="2372"/>
                        <a:pt x="169" y="2372"/>
                      </a:cubicBezTo>
                      <a:cubicBezTo>
                        <a:pt x="196" y="2372"/>
                        <a:pt x="223" y="2363"/>
                        <a:pt x="248" y="2344"/>
                      </a:cubicBezTo>
                      <a:cubicBezTo>
                        <a:pt x="772" y="1975"/>
                        <a:pt x="1117" y="1308"/>
                        <a:pt x="1248" y="760"/>
                      </a:cubicBezTo>
                      <a:cubicBezTo>
                        <a:pt x="1296" y="558"/>
                        <a:pt x="1320" y="344"/>
                        <a:pt x="1308" y="129"/>
                      </a:cubicBezTo>
                      <a:cubicBezTo>
                        <a:pt x="1308" y="82"/>
                        <a:pt x="1284" y="46"/>
                        <a:pt x="1248" y="22"/>
                      </a:cubicBezTo>
                      <a:cubicBezTo>
                        <a:pt x="1223" y="9"/>
                        <a:pt x="1202" y="1"/>
                        <a:pt x="118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3662781" y="3878985"/>
                  <a:ext cx="126864" cy="11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2364" extrusionOk="0">
                      <a:moveTo>
                        <a:pt x="2450" y="0"/>
                      </a:moveTo>
                      <a:cubicBezTo>
                        <a:pt x="2423" y="0"/>
                        <a:pt x="2395" y="9"/>
                        <a:pt x="2369" y="29"/>
                      </a:cubicBezTo>
                      <a:cubicBezTo>
                        <a:pt x="1666" y="625"/>
                        <a:pt x="773" y="1673"/>
                        <a:pt x="83" y="2113"/>
                      </a:cubicBezTo>
                      <a:cubicBezTo>
                        <a:pt x="84" y="2112"/>
                        <a:pt x="84" y="2112"/>
                        <a:pt x="84" y="2112"/>
                      </a:cubicBezTo>
                      <a:lnTo>
                        <a:pt x="84" y="2112"/>
                      </a:lnTo>
                      <a:cubicBezTo>
                        <a:pt x="79" y="2112"/>
                        <a:pt x="0" y="2169"/>
                        <a:pt x="11" y="2256"/>
                      </a:cubicBezTo>
                      <a:cubicBezTo>
                        <a:pt x="24" y="2333"/>
                        <a:pt x="81" y="2363"/>
                        <a:pt x="161" y="2363"/>
                      </a:cubicBezTo>
                      <a:cubicBezTo>
                        <a:pt x="378" y="2363"/>
                        <a:pt x="769" y="2143"/>
                        <a:pt x="952" y="2030"/>
                      </a:cubicBezTo>
                      <a:cubicBezTo>
                        <a:pt x="1595" y="1613"/>
                        <a:pt x="2440" y="422"/>
                        <a:pt x="2559" y="184"/>
                      </a:cubicBezTo>
                      <a:cubicBezTo>
                        <a:pt x="2604" y="85"/>
                        <a:pt x="2534" y="0"/>
                        <a:pt x="24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0"/>
                <p:cNvSpPr/>
                <p:nvPr/>
              </p:nvSpPr>
              <p:spPr>
                <a:xfrm>
                  <a:off x="3618418" y="4099973"/>
                  <a:ext cx="136555" cy="98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2014" extrusionOk="0">
                      <a:moveTo>
                        <a:pt x="2684" y="0"/>
                      </a:moveTo>
                      <a:cubicBezTo>
                        <a:pt x="2369" y="0"/>
                        <a:pt x="1611" y="1160"/>
                        <a:pt x="101" y="1742"/>
                      </a:cubicBezTo>
                      <a:cubicBezTo>
                        <a:pt x="41" y="1766"/>
                        <a:pt x="6" y="1814"/>
                        <a:pt x="6" y="1861"/>
                      </a:cubicBezTo>
                      <a:cubicBezTo>
                        <a:pt x="0" y="1962"/>
                        <a:pt x="100" y="2014"/>
                        <a:pt x="266" y="2014"/>
                      </a:cubicBezTo>
                      <a:cubicBezTo>
                        <a:pt x="827" y="2014"/>
                        <a:pt x="2146" y="1431"/>
                        <a:pt x="2780" y="183"/>
                      </a:cubicBezTo>
                      <a:cubicBezTo>
                        <a:pt x="2803" y="135"/>
                        <a:pt x="2792" y="75"/>
                        <a:pt x="2768" y="40"/>
                      </a:cubicBezTo>
                      <a:cubicBezTo>
                        <a:pt x="2744" y="13"/>
                        <a:pt x="2716" y="0"/>
                        <a:pt x="26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3555501" y="4309469"/>
                  <a:ext cx="172203" cy="92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" h="1898" extrusionOk="0">
                      <a:moveTo>
                        <a:pt x="3392" y="0"/>
                      </a:moveTo>
                      <a:cubicBezTo>
                        <a:pt x="3372" y="0"/>
                        <a:pt x="3352" y="4"/>
                        <a:pt x="3333" y="12"/>
                      </a:cubicBezTo>
                      <a:cubicBezTo>
                        <a:pt x="1417" y="1036"/>
                        <a:pt x="678" y="1465"/>
                        <a:pt x="119" y="1619"/>
                      </a:cubicBezTo>
                      <a:cubicBezTo>
                        <a:pt x="59" y="1631"/>
                        <a:pt x="12" y="1679"/>
                        <a:pt x="12" y="1738"/>
                      </a:cubicBezTo>
                      <a:cubicBezTo>
                        <a:pt x="1" y="1846"/>
                        <a:pt x="104" y="1897"/>
                        <a:pt x="286" y="1897"/>
                      </a:cubicBezTo>
                      <a:cubicBezTo>
                        <a:pt x="887" y="1897"/>
                        <a:pt x="2340" y="1335"/>
                        <a:pt x="3310" y="393"/>
                      </a:cubicBezTo>
                      <a:cubicBezTo>
                        <a:pt x="3441" y="250"/>
                        <a:pt x="3536" y="167"/>
                        <a:pt x="3488" y="60"/>
                      </a:cubicBezTo>
                      <a:cubicBezTo>
                        <a:pt x="3472" y="19"/>
                        <a:pt x="3433" y="0"/>
                        <a:pt x="339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3466190" y="4527000"/>
                  <a:ext cx="183843" cy="8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5" h="1692" extrusionOk="0">
                      <a:moveTo>
                        <a:pt x="3605" y="1"/>
                      </a:moveTo>
                      <a:cubicBezTo>
                        <a:pt x="3590" y="1"/>
                        <a:pt x="3575" y="4"/>
                        <a:pt x="3560" y="10"/>
                      </a:cubicBezTo>
                      <a:lnTo>
                        <a:pt x="3429" y="57"/>
                      </a:lnTo>
                      <a:lnTo>
                        <a:pt x="3429" y="57"/>
                      </a:lnTo>
                      <a:cubicBezTo>
                        <a:pt x="3429" y="57"/>
                        <a:pt x="3429" y="57"/>
                        <a:pt x="3429" y="57"/>
                      </a:cubicBezTo>
                      <a:lnTo>
                        <a:pt x="3429" y="57"/>
                      </a:lnTo>
                      <a:cubicBezTo>
                        <a:pt x="3429" y="57"/>
                        <a:pt x="3429" y="57"/>
                        <a:pt x="3429" y="57"/>
                      </a:cubicBezTo>
                      <a:lnTo>
                        <a:pt x="3429" y="57"/>
                      </a:lnTo>
                      <a:lnTo>
                        <a:pt x="3429" y="57"/>
                      </a:lnTo>
                      <a:cubicBezTo>
                        <a:pt x="3410" y="67"/>
                        <a:pt x="1846" y="871"/>
                        <a:pt x="1024" y="1165"/>
                      </a:cubicBezTo>
                      <a:cubicBezTo>
                        <a:pt x="738" y="1260"/>
                        <a:pt x="453" y="1343"/>
                        <a:pt x="155" y="1415"/>
                      </a:cubicBezTo>
                      <a:cubicBezTo>
                        <a:pt x="0" y="1439"/>
                        <a:pt x="12" y="1653"/>
                        <a:pt x="167" y="1677"/>
                      </a:cubicBezTo>
                      <a:cubicBezTo>
                        <a:pt x="261" y="1687"/>
                        <a:pt x="356" y="1692"/>
                        <a:pt x="450" y="1692"/>
                      </a:cubicBezTo>
                      <a:cubicBezTo>
                        <a:pt x="1012" y="1692"/>
                        <a:pt x="1574" y="1520"/>
                        <a:pt x="2084" y="1296"/>
                      </a:cubicBezTo>
                      <a:cubicBezTo>
                        <a:pt x="2631" y="1034"/>
                        <a:pt x="3132" y="700"/>
                        <a:pt x="3584" y="296"/>
                      </a:cubicBezTo>
                      <a:lnTo>
                        <a:pt x="3691" y="212"/>
                      </a:lnTo>
                      <a:cubicBezTo>
                        <a:pt x="3774" y="129"/>
                        <a:pt x="3703" y="1"/>
                        <a:pt x="36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3292439" y="4418794"/>
                  <a:ext cx="97010" cy="168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458" extrusionOk="0">
                      <a:moveTo>
                        <a:pt x="136" y="1"/>
                      </a:moveTo>
                      <a:cubicBezTo>
                        <a:pt x="68" y="1"/>
                        <a:pt x="1" y="55"/>
                        <a:pt x="8" y="136"/>
                      </a:cubicBezTo>
                      <a:cubicBezTo>
                        <a:pt x="127" y="1220"/>
                        <a:pt x="806" y="2827"/>
                        <a:pt x="1747" y="3434"/>
                      </a:cubicBezTo>
                      <a:cubicBezTo>
                        <a:pt x="1770" y="3451"/>
                        <a:pt x="1794" y="3458"/>
                        <a:pt x="1818" y="3458"/>
                      </a:cubicBezTo>
                      <a:cubicBezTo>
                        <a:pt x="1913" y="3458"/>
                        <a:pt x="1992" y="3339"/>
                        <a:pt x="1925" y="3244"/>
                      </a:cubicBezTo>
                      <a:cubicBezTo>
                        <a:pt x="1663" y="2887"/>
                        <a:pt x="1425" y="2506"/>
                        <a:pt x="1223" y="2113"/>
                      </a:cubicBezTo>
                      <a:cubicBezTo>
                        <a:pt x="937" y="1577"/>
                        <a:pt x="246" y="65"/>
                        <a:pt x="246" y="65"/>
                      </a:cubicBezTo>
                      <a:cubicBezTo>
                        <a:pt x="219" y="20"/>
                        <a:pt x="178" y="1"/>
                        <a:pt x="1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3399475" y="4239880"/>
                  <a:ext cx="86345" cy="152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" h="3126" extrusionOk="0">
                      <a:moveTo>
                        <a:pt x="126" y="0"/>
                      </a:moveTo>
                      <a:cubicBezTo>
                        <a:pt x="63" y="0"/>
                        <a:pt x="1" y="47"/>
                        <a:pt x="1" y="131"/>
                      </a:cubicBezTo>
                      <a:cubicBezTo>
                        <a:pt x="37" y="1131"/>
                        <a:pt x="620" y="2620"/>
                        <a:pt x="1537" y="3108"/>
                      </a:cubicBezTo>
                      <a:cubicBezTo>
                        <a:pt x="1559" y="3120"/>
                        <a:pt x="1580" y="3125"/>
                        <a:pt x="1601" y="3125"/>
                      </a:cubicBezTo>
                      <a:cubicBezTo>
                        <a:pt x="1702" y="3125"/>
                        <a:pt x="1773" y="2995"/>
                        <a:pt x="1704" y="2905"/>
                      </a:cubicBezTo>
                      <a:cubicBezTo>
                        <a:pt x="1537" y="2703"/>
                        <a:pt x="1382" y="2489"/>
                        <a:pt x="1251" y="2262"/>
                      </a:cubicBezTo>
                      <a:cubicBezTo>
                        <a:pt x="882" y="1548"/>
                        <a:pt x="537" y="822"/>
                        <a:pt x="239" y="72"/>
                      </a:cubicBezTo>
                      <a:cubicBezTo>
                        <a:pt x="215" y="23"/>
                        <a:pt x="170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3452847" y="4041974"/>
                  <a:ext cx="93358" cy="149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7" h="3078" extrusionOk="0">
                      <a:moveTo>
                        <a:pt x="232" y="1"/>
                      </a:moveTo>
                      <a:cubicBezTo>
                        <a:pt x="174" y="1"/>
                        <a:pt x="114" y="40"/>
                        <a:pt x="107" y="111"/>
                      </a:cubicBezTo>
                      <a:cubicBezTo>
                        <a:pt x="0" y="1147"/>
                        <a:pt x="584" y="2517"/>
                        <a:pt x="1679" y="3064"/>
                      </a:cubicBezTo>
                      <a:cubicBezTo>
                        <a:pt x="1699" y="3073"/>
                        <a:pt x="1719" y="3077"/>
                        <a:pt x="1738" y="3077"/>
                      </a:cubicBezTo>
                      <a:cubicBezTo>
                        <a:pt x="1842" y="3077"/>
                        <a:pt x="1916" y="2953"/>
                        <a:pt x="1846" y="2862"/>
                      </a:cubicBezTo>
                      <a:cubicBezTo>
                        <a:pt x="1524" y="2517"/>
                        <a:pt x="1250" y="2147"/>
                        <a:pt x="1024" y="1743"/>
                      </a:cubicBezTo>
                      <a:cubicBezTo>
                        <a:pt x="953" y="1576"/>
                        <a:pt x="739" y="1302"/>
                        <a:pt x="346" y="88"/>
                      </a:cubicBezTo>
                      <a:cubicBezTo>
                        <a:pt x="329" y="28"/>
                        <a:pt x="28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3525504" y="3852250"/>
                  <a:ext cx="89121" cy="1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950" extrusionOk="0">
                      <a:moveTo>
                        <a:pt x="119" y="0"/>
                      </a:moveTo>
                      <a:cubicBezTo>
                        <a:pt x="58" y="0"/>
                        <a:pt x="1" y="45"/>
                        <a:pt x="9" y="114"/>
                      </a:cubicBezTo>
                      <a:cubicBezTo>
                        <a:pt x="20" y="578"/>
                        <a:pt x="294" y="1269"/>
                        <a:pt x="509" y="1686"/>
                      </a:cubicBezTo>
                      <a:cubicBezTo>
                        <a:pt x="747" y="2150"/>
                        <a:pt x="1128" y="2698"/>
                        <a:pt x="1592" y="2936"/>
                      </a:cubicBezTo>
                      <a:cubicBezTo>
                        <a:pt x="1612" y="2945"/>
                        <a:pt x="1632" y="2949"/>
                        <a:pt x="1651" y="2949"/>
                      </a:cubicBezTo>
                      <a:cubicBezTo>
                        <a:pt x="1755" y="2949"/>
                        <a:pt x="1829" y="2824"/>
                        <a:pt x="1759" y="2733"/>
                      </a:cubicBezTo>
                      <a:cubicBezTo>
                        <a:pt x="1354" y="2257"/>
                        <a:pt x="913" y="1329"/>
                        <a:pt x="616" y="769"/>
                      </a:cubicBezTo>
                      <a:lnTo>
                        <a:pt x="616" y="769"/>
                      </a:lnTo>
                      <a:cubicBezTo>
                        <a:pt x="616" y="770"/>
                        <a:pt x="617" y="771"/>
                        <a:pt x="617" y="771"/>
                      </a:cubicBezTo>
                      <a:cubicBezTo>
                        <a:pt x="621" y="771"/>
                        <a:pt x="342" y="269"/>
                        <a:pt x="342" y="257"/>
                      </a:cubicBezTo>
                      <a:lnTo>
                        <a:pt x="342" y="257"/>
                      </a:lnTo>
                      <a:cubicBezTo>
                        <a:pt x="342" y="258"/>
                        <a:pt x="343" y="258"/>
                        <a:pt x="343" y="258"/>
                      </a:cubicBezTo>
                      <a:cubicBezTo>
                        <a:pt x="348" y="258"/>
                        <a:pt x="282" y="137"/>
                        <a:pt x="270" y="126"/>
                      </a:cubicBezTo>
                      <a:cubicBezTo>
                        <a:pt x="270" y="114"/>
                        <a:pt x="211" y="43"/>
                        <a:pt x="211" y="43"/>
                      </a:cubicBezTo>
                      <a:cubicBezTo>
                        <a:pt x="186" y="13"/>
                        <a:pt x="152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3245251" y="3636813"/>
                  <a:ext cx="596721" cy="1177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3" h="24181" extrusionOk="0">
                      <a:moveTo>
                        <a:pt x="7304" y="275"/>
                      </a:moveTo>
                      <a:cubicBezTo>
                        <a:pt x="7620" y="275"/>
                        <a:pt x="8232" y="1226"/>
                        <a:pt x="8442" y="1740"/>
                      </a:cubicBezTo>
                      <a:cubicBezTo>
                        <a:pt x="8561" y="2038"/>
                        <a:pt x="8633" y="2193"/>
                        <a:pt x="8776" y="2204"/>
                      </a:cubicBezTo>
                      <a:cubicBezTo>
                        <a:pt x="8783" y="2205"/>
                        <a:pt x="8790" y="2205"/>
                        <a:pt x="8796" y="2205"/>
                      </a:cubicBezTo>
                      <a:cubicBezTo>
                        <a:pt x="8936" y="2205"/>
                        <a:pt x="8997" y="2087"/>
                        <a:pt x="9133" y="1871"/>
                      </a:cubicBezTo>
                      <a:cubicBezTo>
                        <a:pt x="9383" y="1454"/>
                        <a:pt x="9681" y="1061"/>
                        <a:pt x="10026" y="728"/>
                      </a:cubicBezTo>
                      <a:cubicBezTo>
                        <a:pt x="10196" y="547"/>
                        <a:pt x="10462" y="375"/>
                        <a:pt x="10627" y="375"/>
                      </a:cubicBezTo>
                      <a:cubicBezTo>
                        <a:pt x="10646" y="375"/>
                        <a:pt x="10664" y="378"/>
                        <a:pt x="10681" y="383"/>
                      </a:cubicBezTo>
                      <a:cubicBezTo>
                        <a:pt x="10728" y="407"/>
                        <a:pt x="10776" y="466"/>
                        <a:pt x="10788" y="573"/>
                      </a:cubicBezTo>
                      <a:cubicBezTo>
                        <a:pt x="10907" y="1192"/>
                        <a:pt x="10705" y="2038"/>
                        <a:pt x="10252" y="2824"/>
                      </a:cubicBezTo>
                      <a:cubicBezTo>
                        <a:pt x="9728" y="3740"/>
                        <a:pt x="9181" y="4229"/>
                        <a:pt x="8657" y="4252"/>
                      </a:cubicBezTo>
                      <a:cubicBezTo>
                        <a:pt x="8740" y="3764"/>
                        <a:pt x="8812" y="3240"/>
                        <a:pt x="8871" y="2693"/>
                      </a:cubicBezTo>
                      <a:cubicBezTo>
                        <a:pt x="8883" y="2621"/>
                        <a:pt x="8835" y="2562"/>
                        <a:pt x="8752" y="2550"/>
                      </a:cubicBezTo>
                      <a:cubicBezTo>
                        <a:pt x="8745" y="2549"/>
                        <a:pt x="8738" y="2548"/>
                        <a:pt x="8731" y="2548"/>
                      </a:cubicBezTo>
                      <a:cubicBezTo>
                        <a:pt x="8669" y="2548"/>
                        <a:pt x="8620" y="2594"/>
                        <a:pt x="8609" y="2669"/>
                      </a:cubicBezTo>
                      <a:cubicBezTo>
                        <a:pt x="8538" y="3217"/>
                        <a:pt x="8466" y="3728"/>
                        <a:pt x="8395" y="4229"/>
                      </a:cubicBezTo>
                      <a:cubicBezTo>
                        <a:pt x="8359" y="4217"/>
                        <a:pt x="8335" y="4205"/>
                        <a:pt x="8300" y="4193"/>
                      </a:cubicBezTo>
                      <a:cubicBezTo>
                        <a:pt x="7418" y="3871"/>
                        <a:pt x="6764" y="2169"/>
                        <a:pt x="7014" y="823"/>
                      </a:cubicBezTo>
                      <a:cubicBezTo>
                        <a:pt x="7073" y="490"/>
                        <a:pt x="7168" y="288"/>
                        <a:pt x="7288" y="276"/>
                      </a:cubicBezTo>
                      <a:cubicBezTo>
                        <a:pt x="7293" y="275"/>
                        <a:pt x="7299" y="275"/>
                        <a:pt x="7304" y="275"/>
                      </a:cubicBezTo>
                      <a:close/>
                      <a:moveTo>
                        <a:pt x="5728" y="3935"/>
                      </a:moveTo>
                      <a:cubicBezTo>
                        <a:pt x="5748" y="3935"/>
                        <a:pt x="5767" y="3938"/>
                        <a:pt x="5787" y="3943"/>
                      </a:cubicBezTo>
                      <a:cubicBezTo>
                        <a:pt x="6192" y="3990"/>
                        <a:pt x="6680" y="4657"/>
                        <a:pt x="6883" y="5002"/>
                      </a:cubicBezTo>
                      <a:cubicBezTo>
                        <a:pt x="7549" y="6098"/>
                        <a:pt x="7680" y="6455"/>
                        <a:pt x="7752" y="6681"/>
                      </a:cubicBezTo>
                      <a:cubicBezTo>
                        <a:pt x="7788" y="6788"/>
                        <a:pt x="7835" y="6896"/>
                        <a:pt x="7907" y="7003"/>
                      </a:cubicBezTo>
                      <a:cubicBezTo>
                        <a:pt x="7811" y="7455"/>
                        <a:pt x="7716" y="7884"/>
                        <a:pt x="7621" y="8289"/>
                      </a:cubicBezTo>
                      <a:cubicBezTo>
                        <a:pt x="7454" y="8241"/>
                        <a:pt x="7288" y="8181"/>
                        <a:pt x="7145" y="8086"/>
                      </a:cubicBezTo>
                      <a:lnTo>
                        <a:pt x="7145" y="8098"/>
                      </a:lnTo>
                      <a:cubicBezTo>
                        <a:pt x="6228" y="7550"/>
                        <a:pt x="5621" y="6181"/>
                        <a:pt x="5371" y="5169"/>
                      </a:cubicBezTo>
                      <a:cubicBezTo>
                        <a:pt x="5299" y="4848"/>
                        <a:pt x="5263" y="4252"/>
                        <a:pt x="5525" y="4026"/>
                      </a:cubicBezTo>
                      <a:cubicBezTo>
                        <a:pt x="5582" y="3970"/>
                        <a:pt x="5653" y="3935"/>
                        <a:pt x="5728" y="3935"/>
                      </a:cubicBezTo>
                      <a:close/>
                      <a:moveTo>
                        <a:pt x="11567" y="4100"/>
                      </a:moveTo>
                      <a:cubicBezTo>
                        <a:pt x="11747" y="4100"/>
                        <a:pt x="11768" y="4213"/>
                        <a:pt x="11788" y="4264"/>
                      </a:cubicBezTo>
                      <a:cubicBezTo>
                        <a:pt x="11955" y="5074"/>
                        <a:pt x="10121" y="7812"/>
                        <a:pt x="8300" y="8277"/>
                      </a:cubicBezTo>
                      <a:cubicBezTo>
                        <a:pt x="8169" y="8312"/>
                        <a:pt x="8026" y="8324"/>
                        <a:pt x="7895" y="8324"/>
                      </a:cubicBezTo>
                      <a:cubicBezTo>
                        <a:pt x="7990" y="7931"/>
                        <a:pt x="8085" y="7503"/>
                        <a:pt x="8169" y="7050"/>
                      </a:cubicBezTo>
                      <a:cubicBezTo>
                        <a:pt x="8192" y="7038"/>
                        <a:pt x="8204" y="7027"/>
                        <a:pt x="8228" y="7015"/>
                      </a:cubicBezTo>
                      <a:cubicBezTo>
                        <a:pt x="8228" y="6991"/>
                        <a:pt x="8240" y="6979"/>
                        <a:pt x="8252" y="6967"/>
                      </a:cubicBezTo>
                      <a:cubicBezTo>
                        <a:pt x="8692" y="6348"/>
                        <a:pt x="10252" y="4312"/>
                        <a:pt x="11467" y="4109"/>
                      </a:cubicBezTo>
                      <a:cubicBezTo>
                        <a:pt x="11505" y="4103"/>
                        <a:pt x="11538" y="4100"/>
                        <a:pt x="11567" y="4100"/>
                      </a:cubicBezTo>
                      <a:close/>
                      <a:moveTo>
                        <a:pt x="4430" y="7800"/>
                      </a:moveTo>
                      <a:cubicBezTo>
                        <a:pt x="4513" y="7800"/>
                        <a:pt x="4609" y="7824"/>
                        <a:pt x="4692" y="7860"/>
                      </a:cubicBezTo>
                      <a:cubicBezTo>
                        <a:pt x="5085" y="8039"/>
                        <a:pt x="5442" y="8312"/>
                        <a:pt x="5692" y="8670"/>
                      </a:cubicBezTo>
                      <a:cubicBezTo>
                        <a:pt x="6264" y="9372"/>
                        <a:pt x="6502" y="10146"/>
                        <a:pt x="6704" y="10765"/>
                      </a:cubicBezTo>
                      <a:lnTo>
                        <a:pt x="6776" y="10979"/>
                      </a:lnTo>
                      <a:cubicBezTo>
                        <a:pt x="6787" y="11039"/>
                        <a:pt x="6811" y="11098"/>
                        <a:pt x="6847" y="11158"/>
                      </a:cubicBezTo>
                      <a:cubicBezTo>
                        <a:pt x="6787" y="11372"/>
                        <a:pt x="6716" y="11610"/>
                        <a:pt x="6633" y="11872"/>
                      </a:cubicBezTo>
                      <a:cubicBezTo>
                        <a:pt x="6585" y="12051"/>
                        <a:pt x="6537" y="12230"/>
                        <a:pt x="6478" y="12432"/>
                      </a:cubicBezTo>
                      <a:cubicBezTo>
                        <a:pt x="5835" y="12313"/>
                        <a:pt x="5275" y="11944"/>
                        <a:pt x="4906" y="11408"/>
                      </a:cubicBezTo>
                      <a:lnTo>
                        <a:pt x="4906" y="11420"/>
                      </a:lnTo>
                      <a:cubicBezTo>
                        <a:pt x="4013" y="10205"/>
                        <a:pt x="3739" y="8455"/>
                        <a:pt x="4144" y="7943"/>
                      </a:cubicBezTo>
                      <a:cubicBezTo>
                        <a:pt x="4216" y="7848"/>
                        <a:pt x="4323" y="7800"/>
                        <a:pt x="4430" y="7800"/>
                      </a:cubicBezTo>
                      <a:close/>
                      <a:moveTo>
                        <a:pt x="11033" y="8660"/>
                      </a:moveTo>
                      <a:cubicBezTo>
                        <a:pt x="11132" y="8660"/>
                        <a:pt x="11218" y="8675"/>
                        <a:pt x="11288" y="8705"/>
                      </a:cubicBezTo>
                      <a:cubicBezTo>
                        <a:pt x="11336" y="8729"/>
                        <a:pt x="11502" y="8801"/>
                        <a:pt x="11467" y="9134"/>
                      </a:cubicBezTo>
                      <a:cubicBezTo>
                        <a:pt x="11359" y="10086"/>
                        <a:pt x="8847" y="12432"/>
                        <a:pt x="6883" y="12456"/>
                      </a:cubicBezTo>
                      <a:lnTo>
                        <a:pt x="6740" y="12456"/>
                      </a:lnTo>
                      <a:cubicBezTo>
                        <a:pt x="6787" y="12277"/>
                        <a:pt x="6835" y="12110"/>
                        <a:pt x="6883" y="11944"/>
                      </a:cubicBezTo>
                      <a:cubicBezTo>
                        <a:pt x="6966" y="11670"/>
                        <a:pt x="7037" y="11420"/>
                        <a:pt x="7109" y="11206"/>
                      </a:cubicBezTo>
                      <a:lnTo>
                        <a:pt x="7121" y="11158"/>
                      </a:lnTo>
                      <a:lnTo>
                        <a:pt x="7192" y="11087"/>
                      </a:lnTo>
                      <a:cubicBezTo>
                        <a:pt x="8395" y="9693"/>
                        <a:pt x="10196" y="8660"/>
                        <a:pt x="11033" y="8660"/>
                      </a:cubicBezTo>
                      <a:close/>
                      <a:moveTo>
                        <a:pt x="3276" y="12061"/>
                      </a:moveTo>
                      <a:cubicBezTo>
                        <a:pt x="3608" y="12061"/>
                        <a:pt x="4073" y="12507"/>
                        <a:pt x="4382" y="12908"/>
                      </a:cubicBezTo>
                      <a:cubicBezTo>
                        <a:pt x="4871" y="13539"/>
                        <a:pt x="5240" y="14289"/>
                        <a:pt x="5585" y="15016"/>
                      </a:cubicBezTo>
                      <a:lnTo>
                        <a:pt x="5609" y="15039"/>
                      </a:lnTo>
                      <a:cubicBezTo>
                        <a:pt x="5454" y="15444"/>
                        <a:pt x="5287" y="15873"/>
                        <a:pt x="5097" y="16349"/>
                      </a:cubicBezTo>
                      <a:cubicBezTo>
                        <a:pt x="4882" y="16290"/>
                        <a:pt x="4668" y="16182"/>
                        <a:pt x="4478" y="16063"/>
                      </a:cubicBezTo>
                      <a:lnTo>
                        <a:pt x="4490" y="16063"/>
                      </a:lnTo>
                      <a:cubicBezTo>
                        <a:pt x="3311" y="15278"/>
                        <a:pt x="2668" y="12968"/>
                        <a:pt x="2942" y="12349"/>
                      </a:cubicBezTo>
                      <a:cubicBezTo>
                        <a:pt x="3025" y="12170"/>
                        <a:pt x="3120" y="12075"/>
                        <a:pt x="3239" y="12063"/>
                      </a:cubicBezTo>
                      <a:cubicBezTo>
                        <a:pt x="3252" y="12062"/>
                        <a:pt x="3264" y="12061"/>
                        <a:pt x="3276" y="12061"/>
                      </a:cubicBezTo>
                      <a:close/>
                      <a:moveTo>
                        <a:pt x="9883" y="13439"/>
                      </a:moveTo>
                      <a:cubicBezTo>
                        <a:pt x="10144" y="13439"/>
                        <a:pt x="10387" y="13488"/>
                        <a:pt x="10502" y="13611"/>
                      </a:cubicBezTo>
                      <a:cubicBezTo>
                        <a:pt x="10574" y="13706"/>
                        <a:pt x="10586" y="13849"/>
                        <a:pt x="10526" y="14039"/>
                      </a:cubicBezTo>
                      <a:cubicBezTo>
                        <a:pt x="10276" y="14766"/>
                        <a:pt x="9002" y="15694"/>
                        <a:pt x="7633" y="16159"/>
                      </a:cubicBezTo>
                      <a:cubicBezTo>
                        <a:pt x="7217" y="16303"/>
                        <a:pt x="6602" y="16462"/>
                        <a:pt x="5970" y="16462"/>
                      </a:cubicBezTo>
                      <a:cubicBezTo>
                        <a:pt x="5770" y="16462"/>
                        <a:pt x="5568" y="16446"/>
                        <a:pt x="5371" y="16409"/>
                      </a:cubicBezTo>
                      <a:cubicBezTo>
                        <a:pt x="5537" y="15980"/>
                        <a:pt x="5704" y="15563"/>
                        <a:pt x="5835" y="15194"/>
                      </a:cubicBezTo>
                      <a:lnTo>
                        <a:pt x="5859" y="15182"/>
                      </a:lnTo>
                      <a:cubicBezTo>
                        <a:pt x="5871" y="15170"/>
                        <a:pt x="7621" y="13825"/>
                        <a:pt x="9454" y="13480"/>
                      </a:cubicBezTo>
                      <a:cubicBezTo>
                        <a:pt x="9590" y="13454"/>
                        <a:pt x="9739" y="13439"/>
                        <a:pt x="9883" y="13439"/>
                      </a:cubicBezTo>
                      <a:close/>
                      <a:moveTo>
                        <a:pt x="1032" y="15300"/>
                      </a:moveTo>
                      <a:cubicBezTo>
                        <a:pt x="1307" y="15300"/>
                        <a:pt x="1721" y="15596"/>
                        <a:pt x="2168" y="16147"/>
                      </a:cubicBezTo>
                      <a:cubicBezTo>
                        <a:pt x="3061" y="17230"/>
                        <a:pt x="3394" y="18242"/>
                        <a:pt x="3656" y="19064"/>
                      </a:cubicBezTo>
                      <a:lnTo>
                        <a:pt x="3751" y="19349"/>
                      </a:lnTo>
                      <a:cubicBezTo>
                        <a:pt x="3751" y="19361"/>
                        <a:pt x="3751" y="19373"/>
                        <a:pt x="3751" y="19373"/>
                      </a:cubicBezTo>
                      <a:cubicBezTo>
                        <a:pt x="3608" y="19695"/>
                        <a:pt x="3442" y="20028"/>
                        <a:pt x="3275" y="20373"/>
                      </a:cubicBezTo>
                      <a:cubicBezTo>
                        <a:pt x="2906" y="20219"/>
                        <a:pt x="2561" y="20004"/>
                        <a:pt x="2263" y="19742"/>
                      </a:cubicBezTo>
                      <a:cubicBezTo>
                        <a:pt x="501" y="18266"/>
                        <a:pt x="287" y="16242"/>
                        <a:pt x="656" y="15563"/>
                      </a:cubicBezTo>
                      <a:cubicBezTo>
                        <a:pt x="715" y="15420"/>
                        <a:pt x="846" y="15325"/>
                        <a:pt x="1001" y="15301"/>
                      </a:cubicBezTo>
                      <a:cubicBezTo>
                        <a:pt x="1011" y="15300"/>
                        <a:pt x="1022" y="15300"/>
                        <a:pt x="1032" y="15300"/>
                      </a:cubicBezTo>
                      <a:close/>
                      <a:moveTo>
                        <a:pt x="8372" y="17752"/>
                      </a:moveTo>
                      <a:cubicBezTo>
                        <a:pt x="8647" y="17752"/>
                        <a:pt x="8823" y="17817"/>
                        <a:pt x="8907" y="17921"/>
                      </a:cubicBezTo>
                      <a:cubicBezTo>
                        <a:pt x="9062" y="18111"/>
                        <a:pt x="8883" y="18516"/>
                        <a:pt x="8442" y="18945"/>
                      </a:cubicBezTo>
                      <a:cubicBezTo>
                        <a:pt x="7431" y="19938"/>
                        <a:pt x="6064" y="20649"/>
                        <a:pt x="4699" y="20649"/>
                      </a:cubicBezTo>
                      <a:cubicBezTo>
                        <a:pt x="4313" y="20649"/>
                        <a:pt x="3927" y="20592"/>
                        <a:pt x="3549" y="20469"/>
                      </a:cubicBezTo>
                      <a:cubicBezTo>
                        <a:pt x="3704" y="20171"/>
                        <a:pt x="3835" y="19873"/>
                        <a:pt x="3978" y="19576"/>
                      </a:cubicBezTo>
                      <a:cubicBezTo>
                        <a:pt x="4049" y="19576"/>
                        <a:pt x="4120" y="19540"/>
                        <a:pt x="4192" y="19492"/>
                      </a:cubicBezTo>
                      <a:lnTo>
                        <a:pt x="4192" y="19504"/>
                      </a:lnTo>
                      <a:cubicBezTo>
                        <a:pt x="6301" y="18184"/>
                        <a:pt x="7664" y="17752"/>
                        <a:pt x="8372" y="17752"/>
                      </a:cubicBezTo>
                      <a:close/>
                      <a:moveTo>
                        <a:pt x="7289" y="0"/>
                      </a:moveTo>
                      <a:cubicBezTo>
                        <a:pt x="7277" y="0"/>
                        <a:pt x="7264" y="1"/>
                        <a:pt x="7252" y="2"/>
                      </a:cubicBezTo>
                      <a:cubicBezTo>
                        <a:pt x="6871" y="38"/>
                        <a:pt x="6776" y="585"/>
                        <a:pt x="6740" y="764"/>
                      </a:cubicBezTo>
                      <a:cubicBezTo>
                        <a:pt x="6442" y="2395"/>
                        <a:pt x="7299" y="4109"/>
                        <a:pt x="8204" y="4443"/>
                      </a:cubicBezTo>
                      <a:cubicBezTo>
                        <a:pt x="8252" y="4455"/>
                        <a:pt x="8300" y="4467"/>
                        <a:pt x="8347" y="4479"/>
                      </a:cubicBezTo>
                      <a:cubicBezTo>
                        <a:pt x="8240" y="5229"/>
                        <a:pt x="8121" y="5919"/>
                        <a:pt x="7990" y="6562"/>
                      </a:cubicBezTo>
                      <a:cubicBezTo>
                        <a:pt x="7907" y="6336"/>
                        <a:pt x="7764" y="5943"/>
                        <a:pt x="7109" y="4860"/>
                      </a:cubicBezTo>
                      <a:cubicBezTo>
                        <a:pt x="7037" y="4741"/>
                        <a:pt x="6430" y="3752"/>
                        <a:pt x="5823" y="3669"/>
                      </a:cubicBezTo>
                      <a:cubicBezTo>
                        <a:pt x="5788" y="3662"/>
                        <a:pt x="5754" y="3659"/>
                        <a:pt x="5719" y="3659"/>
                      </a:cubicBezTo>
                      <a:cubicBezTo>
                        <a:pt x="5577" y="3659"/>
                        <a:pt x="5440" y="3716"/>
                        <a:pt x="5335" y="3812"/>
                      </a:cubicBezTo>
                      <a:cubicBezTo>
                        <a:pt x="4966" y="4145"/>
                        <a:pt x="5037" y="4883"/>
                        <a:pt x="5109" y="5229"/>
                      </a:cubicBezTo>
                      <a:cubicBezTo>
                        <a:pt x="5371" y="6276"/>
                        <a:pt x="6014" y="7717"/>
                        <a:pt x="7002" y="8312"/>
                      </a:cubicBezTo>
                      <a:cubicBezTo>
                        <a:pt x="7180" y="8420"/>
                        <a:pt x="7359" y="8491"/>
                        <a:pt x="7561" y="8539"/>
                      </a:cubicBezTo>
                      <a:cubicBezTo>
                        <a:pt x="7359" y="9372"/>
                        <a:pt x="7157" y="10098"/>
                        <a:pt x="6966" y="10729"/>
                      </a:cubicBezTo>
                      <a:cubicBezTo>
                        <a:pt x="6764" y="10075"/>
                        <a:pt x="6502" y="9265"/>
                        <a:pt x="5894" y="8491"/>
                      </a:cubicBezTo>
                      <a:cubicBezTo>
                        <a:pt x="5609" y="8098"/>
                        <a:pt x="5228" y="7800"/>
                        <a:pt x="4775" y="7610"/>
                      </a:cubicBezTo>
                      <a:cubicBezTo>
                        <a:pt x="4637" y="7551"/>
                        <a:pt x="4516" y="7527"/>
                        <a:pt x="4412" y="7527"/>
                      </a:cubicBezTo>
                      <a:cubicBezTo>
                        <a:pt x="4159" y="7527"/>
                        <a:pt x="4002" y="7667"/>
                        <a:pt x="3918" y="7777"/>
                      </a:cubicBezTo>
                      <a:cubicBezTo>
                        <a:pt x="3394" y="8443"/>
                        <a:pt x="3775" y="10325"/>
                        <a:pt x="4680" y="11575"/>
                      </a:cubicBezTo>
                      <a:cubicBezTo>
                        <a:pt x="5085" y="12146"/>
                        <a:pt x="5692" y="12551"/>
                        <a:pt x="6383" y="12682"/>
                      </a:cubicBezTo>
                      <a:cubicBezTo>
                        <a:pt x="6216" y="13253"/>
                        <a:pt x="6002" y="13908"/>
                        <a:pt x="5728" y="14694"/>
                      </a:cubicBezTo>
                      <a:cubicBezTo>
                        <a:pt x="5406" y="14004"/>
                        <a:pt x="5025" y="13349"/>
                        <a:pt x="4573" y="12730"/>
                      </a:cubicBezTo>
                      <a:cubicBezTo>
                        <a:pt x="4344" y="12444"/>
                        <a:pt x="3776" y="11785"/>
                        <a:pt x="3267" y="11785"/>
                      </a:cubicBezTo>
                      <a:cubicBezTo>
                        <a:pt x="3246" y="11785"/>
                        <a:pt x="3225" y="11787"/>
                        <a:pt x="3204" y="11789"/>
                      </a:cubicBezTo>
                      <a:cubicBezTo>
                        <a:pt x="2954" y="11837"/>
                        <a:pt x="2763" y="12003"/>
                        <a:pt x="2692" y="12241"/>
                      </a:cubicBezTo>
                      <a:cubicBezTo>
                        <a:pt x="2370" y="12956"/>
                        <a:pt x="3001" y="15408"/>
                        <a:pt x="4323" y="16290"/>
                      </a:cubicBezTo>
                      <a:cubicBezTo>
                        <a:pt x="4525" y="16421"/>
                        <a:pt x="4751" y="16528"/>
                        <a:pt x="4990" y="16599"/>
                      </a:cubicBezTo>
                      <a:cubicBezTo>
                        <a:pt x="4692" y="17325"/>
                        <a:pt x="4335" y="18123"/>
                        <a:pt x="3930" y="19016"/>
                      </a:cubicBezTo>
                      <a:cubicBezTo>
                        <a:pt x="3668" y="18218"/>
                        <a:pt x="3323" y="17123"/>
                        <a:pt x="2370" y="15980"/>
                      </a:cubicBezTo>
                      <a:cubicBezTo>
                        <a:pt x="1862" y="15348"/>
                        <a:pt x="1408" y="15037"/>
                        <a:pt x="1027" y="15037"/>
                      </a:cubicBezTo>
                      <a:cubicBezTo>
                        <a:pt x="1006" y="15037"/>
                        <a:pt x="986" y="15038"/>
                        <a:pt x="965" y="15039"/>
                      </a:cubicBezTo>
                      <a:cubicBezTo>
                        <a:pt x="727" y="15063"/>
                        <a:pt x="525" y="15218"/>
                        <a:pt x="418" y="15432"/>
                      </a:cubicBezTo>
                      <a:cubicBezTo>
                        <a:pt x="1" y="16194"/>
                        <a:pt x="191" y="18361"/>
                        <a:pt x="2084" y="19957"/>
                      </a:cubicBezTo>
                      <a:cubicBezTo>
                        <a:pt x="2406" y="20231"/>
                        <a:pt x="2775" y="20445"/>
                        <a:pt x="3168" y="20612"/>
                      </a:cubicBezTo>
                      <a:cubicBezTo>
                        <a:pt x="2668" y="21635"/>
                        <a:pt x="2096" y="22743"/>
                        <a:pt x="1442" y="23981"/>
                      </a:cubicBezTo>
                      <a:cubicBezTo>
                        <a:pt x="1406" y="24052"/>
                        <a:pt x="1430" y="24136"/>
                        <a:pt x="1501" y="24171"/>
                      </a:cubicBezTo>
                      <a:cubicBezTo>
                        <a:pt x="1516" y="24178"/>
                        <a:pt x="1533" y="24181"/>
                        <a:pt x="1551" y="24181"/>
                      </a:cubicBezTo>
                      <a:cubicBezTo>
                        <a:pt x="1600" y="24181"/>
                        <a:pt x="1653" y="24156"/>
                        <a:pt x="1680" y="24112"/>
                      </a:cubicBezTo>
                      <a:cubicBezTo>
                        <a:pt x="2346" y="22862"/>
                        <a:pt x="2918" y="21731"/>
                        <a:pt x="3418" y="20707"/>
                      </a:cubicBezTo>
                      <a:cubicBezTo>
                        <a:pt x="3823" y="20850"/>
                        <a:pt x="4251" y="20921"/>
                        <a:pt x="4680" y="20921"/>
                      </a:cubicBezTo>
                      <a:cubicBezTo>
                        <a:pt x="6121" y="20921"/>
                        <a:pt x="7549" y="20171"/>
                        <a:pt x="8621" y="19135"/>
                      </a:cubicBezTo>
                      <a:cubicBezTo>
                        <a:pt x="9181" y="18587"/>
                        <a:pt x="9359" y="18075"/>
                        <a:pt x="9109" y="17742"/>
                      </a:cubicBezTo>
                      <a:cubicBezTo>
                        <a:pt x="8957" y="17550"/>
                        <a:pt x="8702" y="17467"/>
                        <a:pt x="8374" y="17467"/>
                      </a:cubicBezTo>
                      <a:cubicBezTo>
                        <a:pt x="7340" y="17467"/>
                        <a:pt x="5588" y="18302"/>
                        <a:pt x="4132" y="19207"/>
                      </a:cubicBezTo>
                      <a:cubicBezTo>
                        <a:pt x="4585" y="18266"/>
                        <a:pt x="4942" y="17421"/>
                        <a:pt x="5252" y="16659"/>
                      </a:cubicBezTo>
                      <a:cubicBezTo>
                        <a:pt x="5478" y="16706"/>
                        <a:pt x="5716" y="16730"/>
                        <a:pt x="5942" y="16730"/>
                      </a:cubicBezTo>
                      <a:cubicBezTo>
                        <a:pt x="6549" y="16718"/>
                        <a:pt x="7145" y="16611"/>
                        <a:pt x="7704" y="16409"/>
                      </a:cubicBezTo>
                      <a:cubicBezTo>
                        <a:pt x="9169" y="15920"/>
                        <a:pt x="10490" y="14932"/>
                        <a:pt x="10764" y="14123"/>
                      </a:cubicBezTo>
                      <a:cubicBezTo>
                        <a:pt x="10859" y="13837"/>
                        <a:pt x="10836" y="13611"/>
                        <a:pt x="10693" y="13432"/>
                      </a:cubicBezTo>
                      <a:cubicBezTo>
                        <a:pt x="10504" y="13217"/>
                        <a:pt x="10164" y="13165"/>
                        <a:pt x="9875" y="13165"/>
                      </a:cubicBezTo>
                      <a:cubicBezTo>
                        <a:pt x="9653" y="13165"/>
                        <a:pt x="9462" y="13195"/>
                        <a:pt x="9395" y="13206"/>
                      </a:cubicBezTo>
                      <a:cubicBezTo>
                        <a:pt x="7942" y="13480"/>
                        <a:pt x="6585" y="14325"/>
                        <a:pt x="5990" y="14742"/>
                      </a:cubicBezTo>
                      <a:cubicBezTo>
                        <a:pt x="6275" y="13944"/>
                        <a:pt x="6490" y="13289"/>
                        <a:pt x="6656" y="12718"/>
                      </a:cubicBezTo>
                      <a:cubicBezTo>
                        <a:pt x="6716" y="12718"/>
                        <a:pt x="6787" y="12730"/>
                        <a:pt x="6847" y="12730"/>
                      </a:cubicBezTo>
                      <a:lnTo>
                        <a:pt x="6883" y="12730"/>
                      </a:lnTo>
                      <a:cubicBezTo>
                        <a:pt x="8895" y="12706"/>
                        <a:pt x="11598" y="10325"/>
                        <a:pt x="11729" y="9158"/>
                      </a:cubicBezTo>
                      <a:cubicBezTo>
                        <a:pt x="11776" y="8717"/>
                        <a:pt x="11562" y="8539"/>
                        <a:pt x="11383" y="8455"/>
                      </a:cubicBezTo>
                      <a:cubicBezTo>
                        <a:pt x="11287" y="8413"/>
                        <a:pt x="11171" y="8393"/>
                        <a:pt x="11039" y="8393"/>
                      </a:cubicBezTo>
                      <a:cubicBezTo>
                        <a:pt x="10131" y="8393"/>
                        <a:pt x="8473" y="9349"/>
                        <a:pt x="7288" y="10586"/>
                      </a:cubicBezTo>
                      <a:cubicBezTo>
                        <a:pt x="7466" y="10003"/>
                        <a:pt x="7645" y="9336"/>
                        <a:pt x="7823" y="8586"/>
                      </a:cubicBezTo>
                      <a:cubicBezTo>
                        <a:pt x="7859" y="8586"/>
                        <a:pt x="7895" y="8598"/>
                        <a:pt x="7919" y="8598"/>
                      </a:cubicBezTo>
                      <a:cubicBezTo>
                        <a:pt x="8073" y="8586"/>
                        <a:pt x="8216" y="8574"/>
                        <a:pt x="8359" y="8539"/>
                      </a:cubicBezTo>
                      <a:cubicBezTo>
                        <a:pt x="10228" y="8062"/>
                        <a:pt x="12252" y="5217"/>
                        <a:pt x="12038" y="4205"/>
                      </a:cubicBezTo>
                      <a:cubicBezTo>
                        <a:pt x="12017" y="4087"/>
                        <a:pt x="11918" y="3825"/>
                        <a:pt x="11553" y="3825"/>
                      </a:cubicBezTo>
                      <a:cubicBezTo>
                        <a:pt x="11512" y="3825"/>
                        <a:pt x="11467" y="3828"/>
                        <a:pt x="11419" y="3836"/>
                      </a:cubicBezTo>
                      <a:cubicBezTo>
                        <a:pt x="10288" y="4026"/>
                        <a:pt x="8978" y="5538"/>
                        <a:pt x="8276" y="6467"/>
                      </a:cubicBezTo>
                      <a:cubicBezTo>
                        <a:pt x="8395" y="5872"/>
                        <a:pt x="8502" y="5217"/>
                        <a:pt x="8609" y="4514"/>
                      </a:cubicBezTo>
                      <a:cubicBezTo>
                        <a:pt x="9121" y="4514"/>
                        <a:pt x="9776" y="4181"/>
                        <a:pt x="10478" y="2943"/>
                      </a:cubicBezTo>
                      <a:cubicBezTo>
                        <a:pt x="10967" y="2109"/>
                        <a:pt x="11181" y="1204"/>
                        <a:pt x="11050" y="526"/>
                      </a:cubicBezTo>
                      <a:cubicBezTo>
                        <a:pt x="11038" y="335"/>
                        <a:pt x="10919" y="180"/>
                        <a:pt x="10752" y="121"/>
                      </a:cubicBezTo>
                      <a:cubicBezTo>
                        <a:pt x="10710" y="108"/>
                        <a:pt x="10667" y="102"/>
                        <a:pt x="10623" y="102"/>
                      </a:cubicBezTo>
                      <a:cubicBezTo>
                        <a:pt x="10269" y="102"/>
                        <a:pt x="9878" y="483"/>
                        <a:pt x="9835" y="526"/>
                      </a:cubicBezTo>
                      <a:cubicBezTo>
                        <a:pt x="9466" y="883"/>
                        <a:pt x="9157" y="1288"/>
                        <a:pt x="8895" y="1728"/>
                      </a:cubicBezTo>
                      <a:cubicBezTo>
                        <a:pt x="8859" y="1788"/>
                        <a:pt x="8823" y="1847"/>
                        <a:pt x="8800" y="1883"/>
                      </a:cubicBezTo>
                      <a:cubicBezTo>
                        <a:pt x="8764" y="1812"/>
                        <a:pt x="8716" y="1693"/>
                        <a:pt x="8692" y="1633"/>
                      </a:cubicBezTo>
                      <a:cubicBezTo>
                        <a:pt x="8587" y="1376"/>
                        <a:pt x="7888" y="0"/>
                        <a:pt x="7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2" name="Google Shape;612;p20"/>
              <p:cNvGrpSpPr/>
              <p:nvPr/>
            </p:nvGrpSpPr>
            <p:grpSpPr>
              <a:xfrm rot="-4956881">
                <a:off x="7039177" y="-264897"/>
                <a:ext cx="1619320" cy="2003889"/>
                <a:chOff x="2201622" y="2902701"/>
                <a:chExt cx="740483" cy="916339"/>
              </a:xfrm>
            </p:grpSpPr>
            <p:sp>
              <p:nvSpPr>
                <p:cNvPr id="613" name="Google Shape;613;p20"/>
                <p:cNvSpPr/>
                <p:nvPr/>
              </p:nvSpPr>
              <p:spPr>
                <a:xfrm>
                  <a:off x="2208586" y="2909373"/>
                  <a:ext cx="628668" cy="85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9" h="17536" extrusionOk="0">
                      <a:moveTo>
                        <a:pt x="4009" y="1"/>
                      </a:moveTo>
                      <a:cubicBezTo>
                        <a:pt x="2950" y="1"/>
                        <a:pt x="2044" y="1540"/>
                        <a:pt x="2406" y="3593"/>
                      </a:cubicBezTo>
                      <a:cubicBezTo>
                        <a:pt x="2679" y="5093"/>
                        <a:pt x="3168" y="5927"/>
                        <a:pt x="3168" y="5927"/>
                      </a:cubicBezTo>
                      <a:cubicBezTo>
                        <a:pt x="2394" y="5582"/>
                        <a:pt x="2096" y="5439"/>
                        <a:pt x="1691" y="5320"/>
                      </a:cubicBezTo>
                      <a:cubicBezTo>
                        <a:pt x="1441" y="5245"/>
                        <a:pt x="1155" y="5193"/>
                        <a:pt x="892" y="5193"/>
                      </a:cubicBezTo>
                      <a:cubicBezTo>
                        <a:pt x="442" y="5193"/>
                        <a:pt x="59" y="5345"/>
                        <a:pt x="36" y="5796"/>
                      </a:cubicBezTo>
                      <a:cubicBezTo>
                        <a:pt x="1" y="6689"/>
                        <a:pt x="667" y="7665"/>
                        <a:pt x="1334" y="8272"/>
                      </a:cubicBezTo>
                      <a:cubicBezTo>
                        <a:pt x="2548" y="9368"/>
                        <a:pt x="3049" y="9511"/>
                        <a:pt x="3049" y="9511"/>
                      </a:cubicBezTo>
                      <a:cubicBezTo>
                        <a:pt x="3007" y="9509"/>
                        <a:pt x="2966" y="9509"/>
                        <a:pt x="2924" y="9509"/>
                      </a:cubicBezTo>
                      <a:cubicBezTo>
                        <a:pt x="2547" y="9509"/>
                        <a:pt x="2163" y="9558"/>
                        <a:pt x="1798" y="9665"/>
                      </a:cubicBezTo>
                      <a:cubicBezTo>
                        <a:pt x="953" y="9939"/>
                        <a:pt x="1155" y="10832"/>
                        <a:pt x="1846" y="11475"/>
                      </a:cubicBezTo>
                      <a:cubicBezTo>
                        <a:pt x="3537" y="13023"/>
                        <a:pt x="5882" y="13702"/>
                        <a:pt x="6013" y="13856"/>
                      </a:cubicBezTo>
                      <a:cubicBezTo>
                        <a:pt x="5406" y="13916"/>
                        <a:pt x="4703" y="14059"/>
                        <a:pt x="4346" y="14595"/>
                      </a:cubicBezTo>
                      <a:cubicBezTo>
                        <a:pt x="3396" y="16079"/>
                        <a:pt x="6154" y="17535"/>
                        <a:pt x="8648" y="17535"/>
                      </a:cubicBezTo>
                      <a:cubicBezTo>
                        <a:pt x="8934" y="17535"/>
                        <a:pt x="9217" y="17516"/>
                        <a:pt x="9490" y="17476"/>
                      </a:cubicBezTo>
                      <a:cubicBezTo>
                        <a:pt x="10049" y="17393"/>
                        <a:pt x="10823" y="17238"/>
                        <a:pt x="11192" y="16773"/>
                      </a:cubicBezTo>
                      <a:cubicBezTo>
                        <a:pt x="12908" y="14585"/>
                        <a:pt x="12898" y="10449"/>
                        <a:pt x="11333" y="10449"/>
                      </a:cubicBezTo>
                      <a:cubicBezTo>
                        <a:pt x="11280" y="10449"/>
                        <a:pt x="11225" y="10453"/>
                        <a:pt x="11169" y="10463"/>
                      </a:cubicBezTo>
                      <a:cubicBezTo>
                        <a:pt x="10752" y="10523"/>
                        <a:pt x="10383" y="10737"/>
                        <a:pt x="10109" y="11058"/>
                      </a:cubicBezTo>
                      <a:cubicBezTo>
                        <a:pt x="10490" y="10273"/>
                        <a:pt x="10680" y="9415"/>
                        <a:pt x="10669" y="8546"/>
                      </a:cubicBezTo>
                      <a:cubicBezTo>
                        <a:pt x="10645" y="7975"/>
                        <a:pt x="10514" y="7308"/>
                        <a:pt x="9990" y="6951"/>
                      </a:cubicBezTo>
                      <a:cubicBezTo>
                        <a:pt x="9802" y="6828"/>
                        <a:pt x="9609" y="6780"/>
                        <a:pt x="9421" y="6780"/>
                      </a:cubicBezTo>
                      <a:cubicBezTo>
                        <a:pt x="8749" y="6780"/>
                        <a:pt x="8134" y="7395"/>
                        <a:pt x="8013" y="7451"/>
                      </a:cubicBezTo>
                      <a:cubicBezTo>
                        <a:pt x="8013" y="7451"/>
                        <a:pt x="8823" y="5022"/>
                        <a:pt x="7930" y="3879"/>
                      </a:cubicBezTo>
                      <a:cubicBezTo>
                        <a:pt x="7786" y="3698"/>
                        <a:pt x="7592" y="3612"/>
                        <a:pt x="7390" y="3612"/>
                      </a:cubicBezTo>
                      <a:cubicBezTo>
                        <a:pt x="7140" y="3612"/>
                        <a:pt x="6877" y="3743"/>
                        <a:pt x="6680" y="3986"/>
                      </a:cubicBezTo>
                      <a:cubicBezTo>
                        <a:pt x="6573" y="4141"/>
                        <a:pt x="6454" y="4308"/>
                        <a:pt x="6358" y="4486"/>
                      </a:cubicBezTo>
                      <a:cubicBezTo>
                        <a:pt x="6323" y="3403"/>
                        <a:pt x="6073" y="2331"/>
                        <a:pt x="5608" y="1355"/>
                      </a:cubicBezTo>
                      <a:cubicBezTo>
                        <a:pt x="5136" y="406"/>
                        <a:pt x="4553" y="1"/>
                        <a:pt x="400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0"/>
                <p:cNvSpPr/>
                <p:nvPr/>
              </p:nvSpPr>
              <p:spPr>
                <a:xfrm>
                  <a:off x="2513186" y="3154661"/>
                  <a:ext cx="53180" cy="124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2554" extrusionOk="0">
                      <a:moveTo>
                        <a:pt x="958" y="1"/>
                      </a:moveTo>
                      <a:cubicBezTo>
                        <a:pt x="915" y="1"/>
                        <a:pt x="871" y="19"/>
                        <a:pt x="842" y="56"/>
                      </a:cubicBezTo>
                      <a:cubicBezTo>
                        <a:pt x="377" y="759"/>
                        <a:pt x="92" y="1557"/>
                        <a:pt x="8" y="2390"/>
                      </a:cubicBezTo>
                      <a:cubicBezTo>
                        <a:pt x="1" y="2489"/>
                        <a:pt x="80" y="2554"/>
                        <a:pt x="161" y="2554"/>
                      </a:cubicBezTo>
                      <a:cubicBezTo>
                        <a:pt x="206" y="2554"/>
                        <a:pt x="252" y="2533"/>
                        <a:pt x="282" y="2485"/>
                      </a:cubicBezTo>
                      <a:cubicBezTo>
                        <a:pt x="734" y="1783"/>
                        <a:pt x="1008" y="973"/>
                        <a:pt x="1092" y="140"/>
                      </a:cubicBezTo>
                      <a:cubicBezTo>
                        <a:pt x="1092" y="92"/>
                        <a:pt x="1080" y="44"/>
                        <a:pt x="1032" y="21"/>
                      </a:cubicBezTo>
                      <a:cubicBezTo>
                        <a:pt x="1010" y="7"/>
                        <a:pt x="984" y="1"/>
                        <a:pt x="9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0"/>
                <p:cNvSpPr/>
                <p:nvPr/>
              </p:nvSpPr>
              <p:spPr>
                <a:xfrm>
                  <a:off x="2295072" y="3236229"/>
                  <a:ext cx="131100" cy="8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1827" extrusionOk="0">
                      <a:moveTo>
                        <a:pt x="189" y="0"/>
                      </a:moveTo>
                      <a:cubicBezTo>
                        <a:pt x="76" y="0"/>
                        <a:pt x="0" y="135"/>
                        <a:pt x="82" y="227"/>
                      </a:cubicBezTo>
                      <a:cubicBezTo>
                        <a:pt x="570" y="894"/>
                        <a:pt x="1606" y="1632"/>
                        <a:pt x="2451" y="1822"/>
                      </a:cubicBezTo>
                      <a:cubicBezTo>
                        <a:pt x="2463" y="1825"/>
                        <a:pt x="2475" y="1827"/>
                        <a:pt x="2486" y="1827"/>
                      </a:cubicBezTo>
                      <a:cubicBezTo>
                        <a:pt x="2610" y="1827"/>
                        <a:pt x="2691" y="1660"/>
                        <a:pt x="2582" y="1572"/>
                      </a:cubicBezTo>
                      <a:lnTo>
                        <a:pt x="2582" y="1572"/>
                      </a:lnTo>
                      <a:cubicBezTo>
                        <a:pt x="2586" y="1575"/>
                        <a:pt x="2588" y="1576"/>
                        <a:pt x="2588" y="1576"/>
                      </a:cubicBezTo>
                      <a:cubicBezTo>
                        <a:pt x="2596" y="1576"/>
                        <a:pt x="1272" y="461"/>
                        <a:pt x="249" y="13"/>
                      </a:cubicBezTo>
                      <a:cubicBezTo>
                        <a:pt x="228" y="4"/>
                        <a:pt x="208" y="0"/>
                        <a:pt x="1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0"/>
                <p:cNvSpPr/>
                <p:nvPr/>
              </p:nvSpPr>
              <p:spPr>
                <a:xfrm>
                  <a:off x="2354677" y="3434524"/>
                  <a:ext cx="142545" cy="5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" h="1193" extrusionOk="0">
                      <a:moveTo>
                        <a:pt x="203" y="1"/>
                      </a:moveTo>
                      <a:cubicBezTo>
                        <a:pt x="72" y="1"/>
                        <a:pt x="1" y="155"/>
                        <a:pt x="96" y="251"/>
                      </a:cubicBezTo>
                      <a:cubicBezTo>
                        <a:pt x="722" y="761"/>
                        <a:pt x="1846" y="1192"/>
                        <a:pt x="2674" y="1192"/>
                      </a:cubicBezTo>
                      <a:cubicBezTo>
                        <a:pt x="2696" y="1192"/>
                        <a:pt x="2718" y="1192"/>
                        <a:pt x="2739" y="1191"/>
                      </a:cubicBezTo>
                      <a:cubicBezTo>
                        <a:pt x="2878" y="1180"/>
                        <a:pt x="2927" y="989"/>
                        <a:pt x="2811" y="913"/>
                      </a:cubicBezTo>
                      <a:lnTo>
                        <a:pt x="2811" y="913"/>
                      </a:lnTo>
                      <a:cubicBezTo>
                        <a:pt x="2812" y="913"/>
                        <a:pt x="2812" y="913"/>
                        <a:pt x="2812" y="913"/>
                      </a:cubicBezTo>
                      <a:cubicBezTo>
                        <a:pt x="2813" y="913"/>
                        <a:pt x="2809" y="911"/>
                        <a:pt x="2799" y="905"/>
                      </a:cubicBezTo>
                      <a:lnTo>
                        <a:pt x="2799" y="905"/>
                      </a:lnTo>
                      <a:cubicBezTo>
                        <a:pt x="2803" y="908"/>
                        <a:pt x="2807" y="910"/>
                        <a:pt x="2811" y="913"/>
                      </a:cubicBezTo>
                      <a:lnTo>
                        <a:pt x="2811" y="913"/>
                      </a:lnTo>
                      <a:cubicBezTo>
                        <a:pt x="2754" y="890"/>
                        <a:pt x="1267" y="167"/>
                        <a:pt x="2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2478173" y="3657753"/>
                  <a:ext cx="140938" cy="3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" h="794" extrusionOk="0">
                      <a:moveTo>
                        <a:pt x="180" y="0"/>
                      </a:moveTo>
                      <a:cubicBezTo>
                        <a:pt x="49" y="24"/>
                        <a:pt x="1" y="179"/>
                        <a:pt x="96" y="262"/>
                      </a:cubicBezTo>
                      <a:cubicBezTo>
                        <a:pt x="613" y="585"/>
                        <a:pt x="1430" y="794"/>
                        <a:pt x="2142" y="794"/>
                      </a:cubicBezTo>
                      <a:cubicBezTo>
                        <a:pt x="2349" y="794"/>
                        <a:pt x="2548" y="776"/>
                        <a:pt x="2727" y="739"/>
                      </a:cubicBezTo>
                      <a:cubicBezTo>
                        <a:pt x="2870" y="715"/>
                        <a:pt x="2894" y="502"/>
                        <a:pt x="2741" y="453"/>
                      </a:cubicBezTo>
                      <a:lnTo>
                        <a:pt x="2741" y="453"/>
                      </a:lnTo>
                      <a:cubicBezTo>
                        <a:pt x="2741" y="453"/>
                        <a:pt x="2741" y="453"/>
                        <a:pt x="2741" y="453"/>
                      </a:cubicBezTo>
                      <a:cubicBezTo>
                        <a:pt x="2745" y="453"/>
                        <a:pt x="2124" y="223"/>
                        <a:pt x="834" y="60"/>
                      </a:cubicBezTo>
                      <a:cubicBezTo>
                        <a:pt x="620" y="24"/>
                        <a:pt x="394" y="12"/>
                        <a:pt x="1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20"/>
                <p:cNvSpPr/>
                <p:nvPr/>
              </p:nvSpPr>
              <p:spPr>
                <a:xfrm>
                  <a:off x="2598212" y="3313804"/>
                  <a:ext cx="60339" cy="138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2835" extrusionOk="0">
                      <a:moveTo>
                        <a:pt x="1085" y="1"/>
                      </a:moveTo>
                      <a:cubicBezTo>
                        <a:pt x="1046" y="1"/>
                        <a:pt x="1007" y="16"/>
                        <a:pt x="977" y="51"/>
                      </a:cubicBezTo>
                      <a:cubicBezTo>
                        <a:pt x="655" y="563"/>
                        <a:pt x="382" y="1408"/>
                        <a:pt x="215" y="1980"/>
                      </a:cubicBezTo>
                      <a:cubicBezTo>
                        <a:pt x="36" y="2599"/>
                        <a:pt x="1" y="2718"/>
                        <a:pt x="96" y="2801"/>
                      </a:cubicBezTo>
                      <a:cubicBezTo>
                        <a:pt x="123" y="2822"/>
                        <a:pt x="156" y="2834"/>
                        <a:pt x="190" y="2834"/>
                      </a:cubicBezTo>
                      <a:cubicBezTo>
                        <a:pt x="231" y="2834"/>
                        <a:pt x="272" y="2817"/>
                        <a:pt x="298" y="2777"/>
                      </a:cubicBezTo>
                      <a:cubicBezTo>
                        <a:pt x="846" y="2146"/>
                        <a:pt x="1203" y="932"/>
                        <a:pt x="1239" y="134"/>
                      </a:cubicBezTo>
                      <a:cubicBezTo>
                        <a:pt x="1224" y="50"/>
                        <a:pt x="1155" y="1"/>
                        <a:pt x="1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20"/>
                <p:cNvSpPr/>
                <p:nvPr/>
              </p:nvSpPr>
              <p:spPr>
                <a:xfrm>
                  <a:off x="2703154" y="3494471"/>
                  <a:ext cx="61508" cy="12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565" extrusionOk="0">
                      <a:moveTo>
                        <a:pt x="830" y="52"/>
                      </a:moveTo>
                      <a:lnTo>
                        <a:pt x="830" y="52"/>
                      </a:lnTo>
                      <a:cubicBezTo>
                        <a:pt x="830" y="52"/>
                        <a:pt x="828" y="56"/>
                        <a:pt x="823" y="65"/>
                      </a:cubicBezTo>
                      <a:lnTo>
                        <a:pt x="823" y="65"/>
                      </a:lnTo>
                      <a:cubicBezTo>
                        <a:pt x="828" y="56"/>
                        <a:pt x="830" y="52"/>
                        <a:pt x="830" y="52"/>
                      </a:cubicBezTo>
                      <a:close/>
                      <a:moveTo>
                        <a:pt x="942" y="0"/>
                      </a:moveTo>
                      <a:cubicBezTo>
                        <a:pt x="898" y="0"/>
                        <a:pt x="853" y="21"/>
                        <a:pt x="822" y="67"/>
                      </a:cubicBezTo>
                      <a:lnTo>
                        <a:pt x="822" y="67"/>
                      </a:lnTo>
                      <a:cubicBezTo>
                        <a:pt x="823" y="66"/>
                        <a:pt x="823" y="66"/>
                        <a:pt x="823" y="65"/>
                      </a:cubicBezTo>
                      <a:lnTo>
                        <a:pt x="823" y="65"/>
                      </a:lnTo>
                      <a:cubicBezTo>
                        <a:pt x="823" y="66"/>
                        <a:pt x="822" y="67"/>
                        <a:pt x="822" y="67"/>
                      </a:cubicBezTo>
                      <a:cubicBezTo>
                        <a:pt x="822" y="67"/>
                        <a:pt x="822" y="67"/>
                        <a:pt x="822" y="67"/>
                      </a:cubicBezTo>
                      <a:lnTo>
                        <a:pt x="822" y="67"/>
                      </a:lnTo>
                      <a:cubicBezTo>
                        <a:pt x="745" y="216"/>
                        <a:pt x="140" y="1413"/>
                        <a:pt x="24" y="2389"/>
                      </a:cubicBezTo>
                      <a:cubicBezTo>
                        <a:pt x="0" y="2493"/>
                        <a:pt x="84" y="2565"/>
                        <a:pt x="170" y="2565"/>
                      </a:cubicBezTo>
                      <a:cubicBezTo>
                        <a:pt x="212" y="2565"/>
                        <a:pt x="255" y="2547"/>
                        <a:pt x="286" y="2508"/>
                      </a:cubicBezTo>
                      <a:cubicBezTo>
                        <a:pt x="929" y="1746"/>
                        <a:pt x="1263" y="163"/>
                        <a:pt x="1013" y="20"/>
                      </a:cubicBezTo>
                      <a:cubicBezTo>
                        <a:pt x="991" y="7"/>
                        <a:pt x="967" y="0"/>
                        <a:pt x="9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0"/>
                <p:cNvSpPr/>
                <p:nvPr/>
              </p:nvSpPr>
              <p:spPr>
                <a:xfrm>
                  <a:off x="2201622" y="2902701"/>
                  <a:ext cx="740483" cy="916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5" h="18816" extrusionOk="0">
                      <a:moveTo>
                        <a:pt x="4162" y="273"/>
                      </a:moveTo>
                      <a:cubicBezTo>
                        <a:pt x="4699" y="273"/>
                        <a:pt x="5224" y="725"/>
                        <a:pt x="5632" y="1551"/>
                      </a:cubicBezTo>
                      <a:cubicBezTo>
                        <a:pt x="6085" y="2516"/>
                        <a:pt x="6335" y="3552"/>
                        <a:pt x="6370" y="4611"/>
                      </a:cubicBezTo>
                      <a:cubicBezTo>
                        <a:pt x="6363" y="4698"/>
                        <a:pt x="6431" y="4750"/>
                        <a:pt x="6502" y="4750"/>
                      </a:cubicBezTo>
                      <a:cubicBezTo>
                        <a:pt x="6547" y="4750"/>
                        <a:pt x="6593" y="4729"/>
                        <a:pt x="6621" y="4683"/>
                      </a:cubicBezTo>
                      <a:cubicBezTo>
                        <a:pt x="6716" y="4516"/>
                        <a:pt x="6823" y="4361"/>
                        <a:pt x="6930" y="4206"/>
                      </a:cubicBezTo>
                      <a:cubicBezTo>
                        <a:pt x="7073" y="4016"/>
                        <a:pt x="7299" y="3897"/>
                        <a:pt x="7537" y="3885"/>
                      </a:cubicBezTo>
                      <a:cubicBezTo>
                        <a:pt x="7704" y="3885"/>
                        <a:pt x="7859" y="3956"/>
                        <a:pt x="7954" y="4087"/>
                      </a:cubicBezTo>
                      <a:cubicBezTo>
                        <a:pt x="8799" y="5171"/>
                        <a:pt x="8037" y="7516"/>
                        <a:pt x="8037" y="7528"/>
                      </a:cubicBezTo>
                      <a:cubicBezTo>
                        <a:pt x="8014" y="7588"/>
                        <a:pt x="8025" y="7647"/>
                        <a:pt x="8073" y="7683"/>
                      </a:cubicBezTo>
                      <a:cubicBezTo>
                        <a:pt x="8096" y="7706"/>
                        <a:pt x="8129" y="7719"/>
                        <a:pt x="8162" y="7719"/>
                      </a:cubicBezTo>
                      <a:cubicBezTo>
                        <a:pt x="8181" y="7719"/>
                        <a:pt x="8199" y="7715"/>
                        <a:pt x="8216" y="7707"/>
                      </a:cubicBezTo>
                      <a:cubicBezTo>
                        <a:pt x="8275" y="7671"/>
                        <a:pt x="8323" y="7635"/>
                        <a:pt x="8371" y="7588"/>
                      </a:cubicBezTo>
                      <a:cubicBezTo>
                        <a:pt x="8602" y="7410"/>
                        <a:pt x="9071" y="7047"/>
                        <a:pt x="9562" y="7047"/>
                      </a:cubicBezTo>
                      <a:cubicBezTo>
                        <a:pt x="9729" y="7047"/>
                        <a:pt x="9898" y="7089"/>
                        <a:pt x="10061" y="7195"/>
                      </a:cubicBezTo>
                      <a:cubicBezTo>
                        <a:pt x="10442" y="7457"/>
                        <a:pt x="10645" y="7945"/>
                        <a:pt x="10669" y="8683"/>
                      </a:cubicBezTo>
                      <a:cubicBezTo>
                        <a:pt x="10692" y="9529"/>
                        <a:pt x="10502" y="10362"/>
                        <a:pt x="10133" y="11124"/>
                      </a:cubicBezTo>
                      <a:cubicBezTo>
                        <a:pt x="10066" y="11225"/>
                        <a:pt x="10158" y="11331"/>
                        <a:pt x="10252" y="11331"/>
                      </a:cubicBezTo>
                      <a:cubicBezTo>
                        <a:pt x="10291" y="11331"/>
                        <a:pt x="10331" y="11313"/>
                        <a:pt x="10359" y="11267"/>
                      </a:cubicBezTo>
                      <a:cubicBezTo>
                        <a:pt x="10609" y="10969"/>
                        <a:pt x="10942" y="10779"/>
                        <a:pt x="11323" y="10719"/>
                      </a:cubicBezTo>
                      <a:cubicBezTo>
                        <a:pt x="11370" y="10711"/>
                        <a:pt x="11416" y="10707"/>
                        <a:pt x="11460" y="10707"/>
                      </a:cubicBezTo>
                      <a:cubicBezTo>
                        <a:pt x="11735" y="10707"/>
                        <a:pt x="11971" y="10864"/>
                        <a:pt x="12145" y="11172"/>
                      </a:cubicBezTo>
                      <a:cubicBezTo>
                        <a:pt x="12824" y="12315"/>
                        <a:pt x="12526" y="15160"/>
                        <a:pt x="11216" y="16839"/>
                      </a:cubicBezTo>
                      <a:cubicBezTo>
                        <a:pt x="11193" y="16863"/>
                        <a:pt x="11169" y="16898"/>
                        <a:pt x="11133" y="16922"/>
                      </a:cubicBezTo>
                      <a:cubicBezTo>
                        <a:pt x="6168" y="12803"/>
                        <a:pt x="4168" y="2266"/>
                        <a:pt x="4144" y="2135"/>
                      </a:cubicBezTo>
                      <a:cubicBezTo>
                        <a:pt x="4134" y="2057"/>
                        <a:pt x="4078" y="2022"/>
                        <a:pt x="4021" y="2022"/>
                      </a:cubicBezTo>
                      <a:cubicBezTo>
                        <a:pt x="3947" y="2022"/>
                        <a:pt x="3869" y="2081"/>
                        <a:pt x="3882" y="2182"/>
                      </a:cubicBezTo>
                      <a:cubicBezTo>
                        <a:pt x="4454" y="4980"/>
                        <a:pt x="5299" y="7707"/>
                        <a:pt x="6406" y="10338"/>
                      </a:cubicBezTo>
                      <a:cubicBezTo>
                        <a:pt x="7716" y="13398"/>
                        <a:pt x="9240" y="15672"/>
                        <a:pt x="10931" y="17077"/>
                      </a:cubicBezTo>
                      <a:cubicBezTo>
                        <a:pt x="10573" y="17303"/>
                        <a:pt x="10061" y="17410"/>
                        <a:pt x="9621" y="17470"/>
                      </a:cubicBezTo>
                      <a:cubicBezTo>
                        <a:pt x="9353" y="17511"/>
                        <a:pt x="9073" y="17530"/>
                        <a:pt x="8788" y="17530"/>
                      </a:cubicBezTo>
                      <a:cubicBezTo>
                        <a:pt x="7090" y="17530"/>
                        <a:pt x="5222" y="16838"/>
                        <a:pt x="4620" y="15910"/>
                      </a:cubicBezTo>
                      <a:cubicBezTo>
                        <a:pt x="4382" y="15577"/>
                        <a:pt x="4370" y="15136"/>
                        <a:pt x="4608" y="14803"/>
                      </a:cubicBezTo>
                      <a:cubicBezTo>
                        <a:pt x="4930" y="14303"/>
                        <a:pt x="5608" y="14172"/>
                        <a:pt x="6168" y="14124"/>
                      </a:cubicBezTo>
                      <a:cubicBezTo>
                        <a:pt x="6287" y="14112"/>
                        <a:pt x="6335" y="13981"/>
                        <a:pt x="6263" y="13898"/>
                      </a:cubicBezTo>
                      <a:cubicBezTo>
                        <a:pt x="6204" y="13839"/>
                        <a:pt x="6097" y="13791"/>
                        <a:pt x="5728" y="13636"/>
                      </a:cubicBezTo>
                      <a:cubicBezTo>
                        <a:pt x="4954" y="13327"/>
                        <a:pt x="3334" y="12648"/>
                        <a:pt x="2084" y="11505"/>
                      </a:cubicBezTo>
                      <a:cubicBezTo>
                        <a:pt x="1679" y="11136"/>
                        <a:pt x="1465" y="10683"/>
                        <a:pt x="1537" y="10362"/>
                      </a:cubicBezTo>
                      <a:cubicBezTo>
                        <a:pt x="1596" y="10136"/>
                        <a:pt x="1775" y="9969"/>
                        <a:pt x="2001" y="9921"/>
                      </a:cubicBezTo>
                      <a:cubicBezTo>
                        <a:pt x="2317" y="9834"/>
                        <a:pt x="2643" y="9777"/>
                        <a:pt x="2969" y="9777"/>
                      </a:cubicBezTo>
                      <a:cubicBezTo>
                        <a:pt x="3000" y="9777"/>
                        <a:pt x="3030" y="9778"/>
                        <a:pt x="3061" y="9779"/>
                      </a:cubicBezTo>
                      <a:lnTo>
                        <a:pt x="3192" y="9779"/>
                      </a:lnTo>
                      <a:cubicBezTo>
                        <a:pt x="3251" y="9779"/>
                        <a:pt x="3311" y="9731"/>
                        <a:pt x="3322" y="9660"/>
                      </a:cubicBezTo>
                      <a:cubicBezTo>
                        <a:pt x="3334" y="9600"/>
                        <a:pt x="3299" y="9540"/>
                        <a:pt x="3227" y="9517"/>
                      </a:cubicBezTo>
                      <a:cubicBezTo>
                        <a:pt x="3227" y="9517"/>
                        <a:pt x="2739" y="9350"/>
                        <a:pt x="1572" y="8302"/>
                      </a:cubicBezTo>
                      <a:cubicBezTo>
                        <a:pt x="977" y="7755"/>
                        <a:pt x="286" y="6802"/>
                        <a:pt x="322" y="5933"/>
                      </a:cubicBezTo>
                      <a:cubicBezTo>
                        <a:pt x="322" y="5790"/>
                        <a:pt x="382" y="5671"/>
                        <a:pt x="501" y="5588"/>
                      </a:cubicBezTo>
                      <a:cubicBezTo>
                        <a:pt x="629" y="5497"/>
                        <a:pt x="819" y="5461"/>
                        <a:pt x="1027" y="5461"/>
                      </a:cubicBezTo>
                      <a:cubicBezTo>
                        <a:pt x="1284" y="5461"/>
                        <a:pt x="1569" y="5515"/>
                        <a:pt x="1798" y="5588"/>
                      </a:cubicBezTo>
                      <a:cubicBezTo>
                        <a:pt x="2144" y="5683"/>
                        <a:pt x="2465" y="5814"/>
                        <a:pt x="2787" y="5969"/>
                      </a:cubicBezTo>
                      <a:lnTo>
                        <a:pt x="3263" y="6183"/>
                      </a:lnTo>
                      <a:cubicBezTo>
                        <a:pt x="3280" y="6190"/>
                        <a:pt x="3298" y="6193"/>
                        <a:pt x="3314" y="6193"/>
                      </a:cubicBezTo>
                      <a:cubicBezTo>
                        <a:pt x="3413" y="6193"/>
                        <a:pt x="3491" y="6084"/>
                        <a:pt x="3430" y="5992"/>
                      </a:cubicBezTo>
                      <a:cubicBezTo>
                        <a:pt x="3430" y="5980"/>
                        <a:pt x="2953" y="5159"/>
                        <a:pt x="2691" y="3694"/>
                      </a:cubicBezTo>
                      <a:cubicBezTo>
                        <a:pt x="2370" y="1920"/>
                        <a:pt x="3025" y="587"/>
                        <a:pt x="3846" y="325"/>
                      </a:cubicBezTo>
                      <a:cubicBezTo>
                        <a:pt x="3951" y="290"/>
                        <a:pt x="4057" y="273"/>
                        <a:pt x="4162" y="273"/>
                      </a:cubicBezTo>
                      <a:close/>
                      <a:moveTo>
                        <a:pt x="4150" y="1"/>
                      </a:moveTo>
                      <a:cubicBezTo>
                        <a:pt x="4022" y="1"/>
                        <a:pt x="3892" y="21"/>
                        <a:pt x="3763" y="63"/>
                      </a:cubicBezTo>
                      <a:cubicBezTo>
                        <a:pt x="2572" y="456"/>
                        <a:pt x="2144" y="2242"/>
                        <a:pt x="2418" y="3742"/>
                      </a:cubicBezTo>
                      <a:cubicBezTo>
                        <a:pt x="2537" y="4445"/>
                        <a:pt x="2739" y="5135"/>
                        <a:pt x="3025" y="5790"/>
                      </a:cubicBezTo>
                      <a:lnTo>
                        <a:pt x="2882" y="5730"/>
                      </a:lnTo>
                      <a:cubicBezTo>
                        <a:pt x="2560" y="5564"/>
                        <a:pt x="2215" y="5433"/>
                        <a:pt x="1870" y="5326"/>
                      </a:cubicBezTo>
                      <a:cubicBezTo>
                        <a:pt x="1730" y="5284"/>
                        <a:pt x="1382" y="5192"/>
                        <a:pt x="1026" y="5192"/>
                      </a:cubicBezTo>
                      <a:cubicBezTo>
                        <a:pt x="778" y="5192"/>
                        <a:pt x="525" y="5236"/>
                        <a:pt x="334" y="5373"/>
                      </a:cubicBezTo>
                      <a:cubicBezTo>
                        <a:pt x="155" y="5504"/>
                        <a:pt x="48" y="5707"/>
                        <a:pt x="48" y="5921"/>
                      </a:cubicBezTo>
                      <a:cubicBezTo>
                        <a:pt x="1" y="6885"/>
                        <a:pt x="715" y="7885"/>
                        <a:pt x="1394" y="8505"/>
                      </a:cubicBezTo>
                      <a:cubicBezTo>
                        <a:pt x="1787" y="8886"/>
                        <a:pt x="2215" y="9219"/>
                        <a:pt x="2680" y="9529"/>
                      </a:cubicBezTo>
                      <a:cubicBezTo>
                        <a:pt x="2418" y="9540"/>
                        <a:pt x="2156" y="9600"/>
                        <a:pt x="1906" y="9671"/>
                      </a:cubicBezTo>
                      <a:cubicBezTo>
                        <a:pt x="1453" y="9826"/>
                        <a:pt x="1310" y="10100"/>
                        <a:pt x="1263" y="10314"/>
                      </a:cubicBezTo>
                      <a:cubicBezTo>
                        <a:pt x="1179" y="10731"/>
                        <a:pt x="1417" y="11267"/>
                        <a:pt x="1894" y="11719"/>
                      </a:cubicBezTo>
                      <a:cubicBezTo>
                        <a:pt x="3180" y="12886"/>
                        <a:pt x="4823" y="13577"/>
                        <a:pt x="5620" y="13898"/>
                      </a:cubicBezTo>
                      <a:lnTo>
                        <a:pt x="5680" y="13922"/>
                      </a:lnTo>
                      <a:cubicBezTo>
                        <a:pt x="5180" y="14017"/>
                        <a:pt x="4668" y="14208"/>
                        <a:pt x="4370" y="14672"/>
                      </a:cubicBezTo>
                      <a:cubicBezTo>
                        <a:pt x="4084" y="15089"/>
                        <a:pt x="4084" y="15648"/>
                        <a:pt x="4382" y="16065"/>
                      </a:cubicBezTo>
                      <a:cubicBezTo>
                        <a:pt x="5037" y="17077"/>
                        <a:pt x="6978" y="17815"/>
                        <a:pt x="8776" y="17815"/>
                      </a:cubicBezTo>
                      <a:cubicBezTo>
                        <a:pt x="9061" y="17815"/>
                        <a:pt x="9359" y="17791"/>
                        <a:pt x="9645" y="17756"/>
                      </a:cubicBezTo>
                      <a:cubicBezTo>
                        <a:pt x="10169" y="17672"/>
                        <a:pt x="10740" y="17553"/>
                        <a:pt x="11133" y="17268"/>
                      </a:cubicBezTo>
                      <a:cubicBezTo>
                        <a:pt x="12359" y="18232"/>
                        <a:pt x="13681" y="18756"/>
                        <a:pt x="15050" y="18815"/>
                      </a:cubicBezTo>
                      <a:cubicBezTo>
                        <a:pt x="15205" y="18792"/>
                        <a:pt x="15205" y="18553"/>
                        <a:pt x="15050" y="18542"/>
                      </a:cubicBezTo>
                      <a:lnTo>
                        <a:pt x="15074" y="18530"/>
                      </a:lnTo>
                      <a:cubicBezTo>
                        <a:pt x="13681" y="18482"/>
                        <a:pt x="12455" y="17934"/>
                        <a:pt x="11347" y="17077"/>
                      </a:cubicBezTo>
                      <a:cubicBezTo>
                        <a:pt x="11383" y="17053"/>
                        <a:pt x="11407" y="17018"/>
                        <a:pt x="11431" y="16994"/>
                      </a:cubicBezTo>
                      <a:cubicBezTo>
                        <a:pt x="12812" y="15244"/>
                        <a:pt x="13109" y="12243"/>
                        <a:pt x="12383" y="11017"/>
                      </a:cubicBezTo>
                      <a:cubicBezTo>
                        <a:pt x="12160" y="10641"/>
                        <a:pt x="11850" y="10439"/>
                        <a:pt x="11483" y="10439"/>
                      </a:cubicBezTo>
                      <a:cubicBezTo>
                        <a:pt x="11420" y="10439"/>
                        <a:pt x="11355" y="10445"/>
                        <a:pt x="11288" y="10457"/>
                      </a:cubicBezTo>
                      <a:cubicBezTo>
                        <a:pt x="11050" y="10493"/>
                        <a:pt x="10823" y="10576"/>
                        <a:pt x="10609" y="10707"/>
                      </a:cubicBezTo>
                      <a:cubicBezTo>
                        <a:pt x="10847" y="10052"/>
                        <a:pt x="10966" y="9362"/>
                        <a:pt x="10942" y="8671"/>
                      </a:cubicBezTo>
                      <a:cubicBezTo>
                        <a:pt x="10919" y="7838"/>
                        <a:pt x="10669" y="7278"/>
                        <a:pt x="10216" y="6981"/>
                      </a:cubicBezTo>
                      <a:cubicBezTo>
                        <a:pt x="10001" y="6837"/>
                        <a:pt x="9780" y="6781"/>
                        <a:pt x="9567" y="6781"/>
                      </a:cubicBezTo>
                      <a:cubicBezTo>
                        <a:pt x="9109" y="6781"/>
                        <a:pt x="8683" y="7039"/>
                        <a:pt x="8406" y="7243"/>
                      </a:cubicBezTo>
                      <a:cubicBezTo>
                        <a:pt x="8597" y="6492"/>
                        <a:pt x="8895" y="4861"/>
                        <a:pt x="8180" y="3933"/>
                      </a:cubicBezTo>
                      <a:cubicBezTo>
                        <a:pt x="8025" y="3742"/>
                        <a:pt x="7787" y="3623"/>
                        <a:pt x="7549" y="3623"/>
                      </a:cubicBezTo>
                      <a:lnTo>
                        <a:pt x="7537" y="3623"/>
                      </a:lnTo>
                      <a:cubicBezTo>
                        <a:pt x="7216" y="3635"/>
                        <a:pt x="6918" y="3790"/>
                        <a:pt x="6728" y="4040"/>
                      </a:cubicBezTo>
                      <a:cubicBezTo>
                        <a:pt x="6692" y="4087"/>
                        <a:pt x="6644" y="4135"/>
                        <a:pt x="6621" y="4195"/>
                      </a:cubicBezTo>
                      <a:cubicBezTo>
                        <a:pt x="6537" y="3230"/>
                        <a:pt x="6287" y="2301"/>
                        <a:pt x="5870" y="1444"/>
                      </a:cubicBezTo>
                      <a:cubicBezTo>
                        <a:pt x="5414" y="512"/>
                        <a:pt x="4793" y="1"/>
                        <a:pt x="41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1" name="Google Shape;621;p20"/>
              <p:cNvGrpSpPr/>
              <p:nvPr/>
            </p:nvGrpSpPr>
            <p:grpSpPr>
              <a:xfrm rot="3009301" flipH="1">
                <a:off x="601509" y="1632638"/>
                <a:ext cx="1328164" cy="2041125"/>
                <a:chOff x="2723444" y="882179"/>
                <a:chExt cx="839637" cy="1290355"/>
              </a:xfrm>
            </p:grpSpPr>
            <p:sp>
              <p:nvSpPr>
                <p:cNvPr id="622" name="Google Shape;622;p20"/>
                <p:cNvSpPr/>
                <p:nvPr/>
              </p:nvSpPr>
              <p:spPr>
                <a:xfrm>
                  <a:off x="2731576" y="888851"/>
                  <a:ext cx="742821" cy="1174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3" h="24123" extrusionOk="0">
                      <a:moveTo>
                        <a:pt x="1729" y="1"/>
                      </a:moveTo>
                      <a:cubicBezTo>
                        <a:pt x="1393" y="1"/>
                        <a:pt x="1064" y="1196"/>
                        <a:pt x="929" y="1784"/>
                      </a:cubicBezTo>
                      <a:cubicBezTo>
                        <a:pt x="0" y="5749"/>
                        <a:pt x="762" y="8201"/>
                        <a:pt x="2501" y="10821"/>
                      </a:cubicBezTo>
                      <a:cubicBezTo>
                        <a:pt x="2620" y="10988"/>
                        <a:pt x="2727" y="11154"/>
                        <a:pt x="2834" y="11309"/>
                      </a:cubicBezTo>
                      <a:cubicBezTo>
                        <a:pt x="5013" y="14512"/>
                        <a:pt x="4727" y="14762"/>
                        <a:pt x="4691" y="18500"/>
                      </a:cubicBezTo>
                      <a:cubicBezTo>
                        <a:pt x="4667" y="20262"/>
                        <a:pt x="4929" y="21751"/>
                        <a:pt x="6299" y="22929"/>
                      </a:cubicBezTo>
                      <a:cubicBezTo>
                        <a:pt x="7191" y="23696"/>
                        <a:pt x="8337" y="24122"/>
                        <a:pt x="9525" y="24122"/>
                      </a:cubicBezTo>
                      <a:cubicBezTo>
                        <a:pt x="9572" y="24122"/>
                        <a:pt x="9620" y="24121"/>
                        <a:pt x="9668" y="24120"/>
                      </a:cubicBezTo>
                      <a:cubicBezTo>
                        <a:pt x="12883" y="24037"/>
                        <a:pt x="15252" y="20965"/>
                        <a:pt x="13502" y="17822"/>
                      </a:cubicBezTo>
                      <a:cubicBezTo>
                        <a:pt x="12716" y="16441"/>
                        <a:pt x="11656" y="16238"/>
                        <a:pt x="11013" y="15393"/>
                      </a:cubicBezTo>
                      <a:cubicBezTo>
                        <a:pt x="10454" y="14702"/>
                        <a:pt x="10716" y="14047"/>
                        <a:pt x="10859" y="13238"/>
                      </a:cubicBezTo>
                      <a:cubicBezTo>
                        <a:pt x="11311" y="10773"/>
                        <a:pt x="10311" y="8273"/>
                        <a:pt x="8299" y="6785"/>
                      </a:cubicBezTo>
                      <a:cubicBezTo>
                        <a:pt x="7251" y="5975"/>
                        <a:pt x="6072" y="5380"/>
                        <a:pt x="5037" y="4630"/>
                      </a:cubicBezTo>
                      <a:cubicBezTo>
                        <a:pt x="2953" y="3129"/>
                        <a:pt x="3120" y="2534"/>
                        <a:pt x="1965" y="224"/>
                      </a:cubicBezTo>
                      <a:cubicBezTo>
                        <a:pt x="1887" y="67"/>
                        <a:pt x="1808" y="1"/>
                        <a:pt x="17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3014507" y="1756685"/>
                  <a:ext cx="387360" cy="260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4" h="5344" extrusionOk="0">
                      <a:moveTo>
                        <a:pt x="7692" y="1"/>
                      </a:moveTo>
                      <a:cubicBezTo>
                        <a:pt x="6751" y="715"/>
                        <a:pt x="6049" y="1560"/>
                        <a:pt x="5334" y="2775"/>
                      </a:cubicBezTo>
                      <a:cubicBezTo>
                        <a:pt x="5061" y="3227"/>
                        <a:pt x="4846" y="3715"/>
                        <a:pt x="4680" y="4215"/>
                      </a:cubicBezTo>
                      <a:cubicBezTo>
                        <a:pt x="4596" y="4525"/>
                        <a:pt x="4584" y="4680"/>
                        <a:pt x="4549" y="4716"/>
                      </a:cubicBezTo>
                      <a:cubicBezTo>
                        <a:pt x="3650" y="4491"/>
                        <a:pt x="2946" y="4352"/>
                        <a:pt x="2145" y="4352"/>
                      </a:cubicBezTo>
                      <a:cubicBezTo>
                        <a:pt x="1545" y="4352"/>
                        <a:pt x="891" y="4430"/>
                        <a:pt x="60" y="4608"/>
                      </a:cubicBezTo>
                      <a:cubicBezTo>
                        <a:pt x="36" y="4620"/>
                        <a:pt x="24" y="4620"/>
                        <a:pt x="0" y="4632"/>
                      </a:cubicBezTo>
                      <a:cubicBezTo>
                        <a:pt x="155" y="4799"/>
                        <a:pt x="310" y="4966"/>
                        <a:pt x="489" y="5108"/>
                      </a:cubicBezTo>
                      <a:cubicBezTo>
                        <a:pt x="868" y="5053"/>
                        <a:pt x="1579" y="4935"/>
                        <a:pt x="2331" y="4935"/>
                      </a:cubicBezTo>
                      <a:cubicBezTo>
                        <a:pt x="2711" y="4935"/>
                        <a:pt x="3101" y="4965"/>
                        <a:pt x="3465" y="5049"/>
                      </a:cubicBezTo>
                      <a:cubicBezTo>
                        <a:pt x="4181" y="5218"/>
                        <a:pt x="4550" y="5344"/>
                        <a:pt x="4761" y="5344"/>
                      </a:cubicBezTo>
                      <a:cubicBezTo>
                        <a:pt x="4981" y="5344"/>
                        <a:pt x="5029" y="5206"/>
                        <a:pt x="5120" y="4835"/>
                      </a:cubicBezTo>
                      <a:cubicBezTo>
                        <a:pt x="5192" y="4513"/>
                        <a:pt x="5287" y="4192"/>
                        <a:pt x="5418" y="3894"/>
                      </a:cubicBezTo>
                      <a:cubicBezTo>
                        <a:pt x="6537" y="1572"/>
                        <a:pt x="7525" y="929"/>
                        <a:pt x="7954" y="536"/>
                      </a:cubicBezTo>
                      <a:cubicBezTo>
                        <a:pt x="7954" y="525"/>
                        <a:pt x="7942" y="513"/>
                        <a:pt x="7930" y="501"/>
                      </a:cubicBezTo>
                      <a:cubicBezTo>
                        <a:pt x="7859" y="322"/>
                        <a:pt x="7775" y="155"/>
                        <a:pt x="76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20"/>
                <p:cNvSpPr/>
                <p:nvPr/>
              </p:nvSpPr>
              <p:spPr>
                <a:xfrm>
                  <a:off x="2960014" y="1638399"/>
                  <a:ext cx="327654" cy="237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" h="4873" extrusionOk="0">
                      <a:moveTo>
                        <a:pt x="6322" y="1"/>
                      </a:moveTo>
                      <a:lnTo>
                        <a:pt x="6287" y="37"/>
                      </a:lnTo>
                      <a:cubicBezTo>
                        <a:pt x="5656" y="691"/>
                        <a:pt x="5156" y="1453"/>
                        <a:pt x="4810" y="2287"/>
                      </a:cubicBezTo>
                      <a:cubicBezTo>
                        <a:pt x="4346" y="3430"/>
                        <a:pt x="4132" y="4073"/>
                        <a:pt x="4072" y="4168"/>
                      </a:cubicBezTo>
                      <a:cubicBezTo>
                        <a:pt x="3203" y="3537"/>
                        <a:pt x="2429" y="2918"/>
                        <a:pt x="1298" y="2680"/>
                      </a:cubicBezTo>
                      <a:cubicBezTo>
                        <a:pt x="869" y="2596"/>
                        <a:pt x="441" y="2537"/>
                        <a:pt x="12" y="2513"/>
                      </a:cubicBezTo>
                      <a:cubicBezTo>
                        <a:pt x="12" y="2704"/>
                        <a:pt x="0" y="2906"/>
                        <a:pt x="0" y="3108"/>
                      </a:cubicBezTo>
                      <a:cubicBezTo>
                        <a:pt x="1774" y="3204"/>
                        <a:pt x="2393" y="3668"/>
                        <a:pt x="3382" y="4394"/>
                      </a:cubicBezTo>
                      <a:cubicBezTo>
                        <a:pt x="3768" y="4684"/>
                        <a:pt x="4003" y="4872"/>
                        <a:pt x="4188" y="4872"/>
                      </a:cubicBezTo>
                      <a:cubicBezTo>
                        <a:pt x="4435" y="4872"/>
                        <a:pt x="4592" y="4535"/>
                        <a:pt x="4906" y="3656"/>
                      </a:cubicBezTo>
                      <a:cubicBezTo>
                        <a:pt x="5739" y="1382"/>
                        <a:pt x="6346" y="787"/>
                        <a:pt x="6727" y="418"/>
                      </a:cubicBezTo>
                      <a:cubicBezTo>
                        <a:pt x="6573" y="287"/>
                        <a:pt x="6442" y="156"/>
                        <a:pt x="6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0"/>
                <p:cNvSpPr/>
                <p:nvPr/>
              </p:nvSpPr>
              <p:spPr>
                <a:xfrm>
                  <a:off x="2853319" y="1219213"/>
                  <a:ext cx="304472" cy="23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4841" extrusionOk="0">
                      <a:moveTo>
                        <a:pt x="5787" y="1"/>
                      </a:moveTo>
                      <a:cubicBezTo>
                        <a:pt x="5108" y="786"/>
                        <a:pt x="4037" y="2477"/>
                        <a:pt x="3787" y="4084"/>
                      </a:cubicBezTo>
                      <a:lnTo>
                        <a:pt x="3727" y="4061"/>
                      </a:lnTo>
                      <a:cubicBezTo>
                        <a:pt x="3526" y="3960"/>
                        <a:pt x="3087" y="3747"/>
                        <a:pt x="2107" y="3747"/>
                      </a:cubicBezTo>
                      <a:cubicBezTo>
                        <a:pt x="1697" y="3747"/>
                        <a:pt x="1193" y="3784"/>
                        <a:pt x="572" y="3882"/>
                      </a:cubicBezTo>
                      <a:cubicBezTo>
                        <a:pt x="477" y="3906"/>
                        <a:pt x="215" y="3977"/>
                        <a:pt x="1" y="4037"/>
                      </a:cubicBezTo>
                      <a:cubicBezTo>
                        <a:pt x="120" y="4204"/>
                        <a:pt x="227" y="4370"/>
                        <a:pt x="334" y="4525"/>
                      </a:cubicBezTo>
                      <a:cubicBezTo>
                        <a:pt x="744" y="4439"/>
                        <a:pt x="1387" y="4325"/>
                        <a:pt x="2046" y="4325"/>
                      </a:cubicBezTo>
                      <a:cubicBezTo>
                        <a:pt x="2669" y="4325"/>
                        <a:pt x="3306" y="4427"/>
                        <a:pt x="3775" y="4751"/>
                      </a:cubicBezTo>
                      <a:cubicBezTo>
                        <a:pt x="3871" y="4812"/>
                        <a:pt x="3959" y="4840"/>
                        <a:pt x="4035" y="4840"/>
                      </a:cubicBezTo>
                      <a:cubicBezTo>
                        <a:pt x="4213" y="4840"/>
                        <a:pt x="4326" y="4685"/>
                        <a:pt x="4334" y="4418"/>
                      </a:cubicBezTo>
                      <a:cubicBezTo>
                        <a:pt x="4394" y="3072"/>
                        <a:pt x="5323" y="1489"/>
                        <a:pt x="6251" y="382"/>
                      </a:cubicBezTo>
                      <a:cubicBezTo>
                        <a:pt x="6108" y="251"/>
                        <a:pt x="5966" y="132"/>
                        <a:pt x="5823" y="13"/>
                      </a:cubicBezTo>
                      <a:lnTo>
                        <a:pt x="5787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2949009" y="1429098"/>
                  <a:ext cx="316599" cy="224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4601" extrusionOk="0">
                      <a:moveTo>
                        <a:pt x="6441" y="1"/>
                      </a:moveTo>
                      <a:cubicBezTo>
                        <a:pt x="4536" y="1501"/>
                        <a:pt x="3965" y="3299"/>
                        <a:pt x="3691" y="3763"/>
                      </a:cubicBezTo>
                      <a:cubicBezTo>
                        <a:pt x="3632" y="3734"/>
                        <a:pt x="2903" y="3034"/>
                        <a:pt x="1218" y="3034"/>
                      </a:cubicBezTo>
                      <a:cubicBezTo>
                        <a:pt x="857" y="3034"/>
                        <a:pt x="452" y="3066"/>
                        <a:pt x="0" y="3144"/>
                      </a:cubicBezTo>
                      <a:cubicBezTo>
                        <a:pt x="60" y="3322"/>
                        <a:pt x="107" y="3501"/>
                        <a:pt x="143" y="3692"/>
                      </a:cubicBezTo>
                      <a:lnTo>
                        <a:pt x="179" y="3692"/>
                      </a:lnTo>
                      <a:cubicBezTo>
                        <a:pt x="464" y="3652"/>
                        <a:pt x="798" y="3626"/>
                        <a:pt x="1144" y="3626"/>
                      </a:cubicBezTo>
                      <a:cubicBezTo>
                        <a:pt x="2053" y="3626"/>
                        <a:pt x="3049" y="3804"/>
                        <a:pt x="3489" y="4382"/>
                      </a:cubicBezTo>
                      <a:cubicBezTo>
                        <a:pt x="3597" y="4533"/>
                        <a:pt x="3711" y="4601"/>
                        <a:pt x="3816" y="4601"/>
                      </a:cubicBezTo>
                      <a:cubicBezTo>
                        <a:pt x="3919" y="4601"/>
                        <a:pt x="4013" y="4536"/>
                        <a:pt x="4084" y="4418"/>
                      </a:cubicBezTo>
                      <a:cubicBezTo>
                        <a:pt x="4560" y="3037"/>
                        <a:pt x="5358" y="1787"/>
                        <a:pt x="6406" y="775"/>
                      </a:cubicBezTo>
                      <a:cubicBezTo>
                        <a:pt x="6441" y="739"/>
                        <a:pt x="6477" y="703"/>
                        <a:pt x="6501" y="667"/>
                      </a:cubicBezTo>
                      <a:cubicBezTo>
                        <a:pt x="6501" y="441"/>
                        <a:pt x="6477" y="227"/>
                        <a:pt x="644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2773894" y="1114270"/>
                  <a:ext cx="226163" cy="206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" h="4242" extrusionOk="0">
                      <a:moveTo>
                        <a:pt x="4168" y="1"/>
                      </a:moveTo>
                      <a:cubicBezTo>
                        <a:pt x="3525" y="1001"/>
                        <a:pt x="3048" y="2048"/>
                        <a:pt x="3096" y="3513"/>
                      </a:cubicBezTo>
                      <a:cubicBezTo>
                        <a:pt x="2176" y="3070"/>
                        <a:pt x="1168" y="2833"/>
                        <a:pt x="147" y="2833"/>
                      </a:cubicBezTo>
                      <a:cubicBezTo>
                        <a:pt x="98" y="2833"/>
                        <a:pt x="49" y="2833"/>
                        <a:pt x="0" y="2834"/>
                      </a:cubicBezTo>
                      <a:cubicBezTo>
                        <a:pt x="60" y="3037"/>
                        <a:pt x="119" y="3227"/>
                        <a:pt x="191" y="3418"/>
                      </a:cubicBezTo>
                      <a:cubicBezTo>
                        <a:pt x="631" y="3430"/>
                        <a:pt x="1060" y="3477"/>
                        <a:pt x="1501" y="3549"/>
                      </a:cubicBezTo>
                      <a:cubicBezTo>
                        <a:pt x="2546" y="3758"/>
                        <a:pt x="3058" y="4241"/>
                        <a:pt x="3393" y="4241"/>
                      </a:cubicBezTo>
                      <a:cubicBezTo>
                        <a:pt x="3459" y="4241"/>
                        <a:pt x="3518" y="4223"/>
                        <a:pt x="3572" y="4180"/>
                      </a:cubicBezTo>
                      <a:cubicBezTo>
                        <a:pt x="4001" y="3834"/>
                        <a:pt x="3072" y="2822"/>
                        <a:pt x="4644" y="334"/>
                      </a:cubicBezTo>
                      <a:cubicBezTo>
                        <a:pt x="4489" y="227"/>
                        <a:pt x="4322" y="108"/>
                        <a:pt x="41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2757629" y="1023840"/>
                  <a:ext cx="147951" cy="157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3235" extrusionOk="0">
                      <a:moveTo>
                        <a:pt x="2668" y="0"/>
                      </a:moveTo>
                      <a:cubicBezTo>
                        <a:pt x="2561" y="179"/>
                        <a:pt x="2466" y="357"/>
                        <a:pt x="2382" y="548"/>
                      </a:cubicBezTo>
                      <a:cubicBezTo>
                        <a:pt x="2085" y="1143"/>
                        <a:pt x="1894" y="1786"/>
                        <a:pt x="1823" y="2441"/>
                      </a:cubicBezTo>
                      <a:cubicBezTo>
                        <a:pt x="1311" y="2060"/>
                        <a:pt x="1299" y="1965"/>
                        <a:pt x="25" y="1465"/>
                      </a:cubicBezTo>
                      <a:cubicBezTo>
                        <a:pt x="13" y="1667"/>
                        <a:pt x="1" y="1869"/>
                        <a:pt x="1" y="2072"/>
                      </a:cubicBezTo>
                      <a:cubicBezTo>
                        <a:pt x="549" y="2250"/>
                        <a:pt x="1061" y="2536"/>
                        <a:pt x="1501" y="2905"/>
                      </a:cubicBezTo>
                      <a:cubicBezTo>
                        <a:pt x="1708" y="3076"/>
                        <a:pt x="1927" y="3235"/>
                        <a:pt x="2098" y="3235"/>
                      </a:cubicBezTo>
                      <a:cubicBezTo>
                        <a:pt x="2213" y="3235"/>
                        <a:pt x="2306" y="3163"/>
                        <a:pt x="2358" y="2977"/>
                      </a:cubicBezTo>
                      <a:cubicBezTo>
                        <a:pt x="2418" y="2727"/>
                        <a:pt x="2299" y="1834"/>
                        <a:pt x="3037" y="512"/>
                      </a:cubicBezTo>
                      <a:cubicBezTo>
                        <a:pt x="2954" y="405"/>
                        <a:pt x="2858" y="298"/>
                        <a:pt x="2787" y="179"/>
                      </a:cubicBezTo>
                      <a:cubicBezTo>
                        <a:pt x="2739" y="119"/>
                        <a:pt x="2704" y="60"/>
                        <a:pt x="26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2723444" y="882179"/>
                  <a:ext cx="839637" cy="1290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1" h="26496" extrusionOk="0">
                      <a:moveTo>
                        <a:pt x="1894" y="278"/>
                      </a:moveTo>
                      <a:cubicBezTo>
                        <a:pt x="1906" y="278"/>
                        <a:pt x="1941" y="302"/>
                        <a:pt x="2013" y="433"/>
                      </a:cubicBezTo>
                      <a:cubicBezTo>
                        <a:pt x="2275" y="957"/>
                        <a:pt x="2465" y="1397"/>
                        <a:pt x="2632" y="1778"/>
                      </a:cubicBezTo>
                      <a:cubicBezTo>
                        <a:pt x="3203" y="3064"/>
                        <a:pt x="3489" y="3707"/>
                        <a:pt x="5120" y="4886"/>
                      </a:cubicBezTo>
                      <a:cubicBezTo>
                        <a:pt x="5596" y="5231"/>
                        <a:pt x="6108" y="5552"/>
                        <a:pt x="6608" y="5862"/>
                      </a:cubicBezTo>
                      <a:cubicBezTo>
                        <a:pt x="7216" y="6219"/>
                        <a:pt x="7811" y="6612"/>
                        <a:pt x="8383" y="7041"/>
                      </a:cubicBezTo>
                      <a:cubicBezTo>
                        <a:pt x="10347" y="8493"/>
                        <a:pt x="11323" y="10946"/>
                        <a:pt x="10895" y="13351"/>
                      </a:cubicBezTo>
                      <a:cubicBezTo>
                        <a:pt x="10871" y="13470"/>
                        <a:pt x="10847" y="13577"/>
                        <a:pt x="10823" y="13684"/>
                      </a:cubicBezTo>
                      <a:cubicBezTo>
                        <a:pt x="10680" y="14351"/>
                        <a:pt x="10549" y="14970"/>
                        <a:pt x="11073" y="15625"/>
                      </a:cubicBezTo>
                      <a:cubicBezTo>
                        <a:pt x="11347" y="15958"/>
                        <a:pt x="11669" y="16244"/>
                        <a:pt x="12038" y="16482"/>
                      </a:cubicBezTo>
                      <a:cubicBezTo>
                        <a:pt x="12562" y="16851"/>
                        <a:pt x="13085" y="17232"/>
                        <a:pt x="13538" y="18030"/>
                      </a:cubicBezTo>
                      <a:cubicBezTo>
                        <a:pt x="14288" y="19364"/>
                        <a:pt x="14324" y="20757"/>
                        <a:pt x="13633" y="21959"/>
                      </a:cubicBezTo>
                      <a:cubicBezTo>
                        <a:pt x="13169" y="22769"/>
                        <a:pt x="12443" y="23388"/>
                        <a:pt x="11585" y="23745"/>
                      </a:cubicBezTo>
                      <a:cubicBezTo>
                        <a:pt x="11216" y="23400"/>
                        <a:pt x="10883" y="23031"/>
                        <a:pt x="10585" y="22638"/>
                      </a:cubicBezTo>
                      <a:cubicBezTo>
                        <a:pt x="8764" y="20268"/>
                        <a:pt x="8692" y="18494"/>
                        <a:pt x="8621" y="16768"/>
                      </a:cubicBezTo>
                      <a:cubicBezTo>
                        <a:pt x="8549" y="14982"/>
                        <a:pt x="8490" y="13291"/>
                        <a:pt x="6525" y="11160"/>
                      </a:cubicBezTo>
                      <a:cubicBezTo>
                        <a:pt x="4370" y="8815"/>
                        <a:pt x="2406" y="6445"/>
                        <a:pt x="2144" y="3147"/>
                      </a:cubicBezTo>
                      <a:cubicBezTo>
                        <a:pt x="2144" y="3052"/>
                        <a:pt x="2078" y="3007"/>
                        <a:pt x="2010" y="3007"/>
                      </a:cubicBezTo>
                      <a:cubicBezTo>
                        <a:pt x="1935" y="3007"/>
                        <a:pt x="1857" y="3064"/>
                        <a:pt x="1870" y="3171"/>
                      </a:cubicBezTo>
                      <a:cubicBezTo>
                        <a:pt x="2144" y="6553"/>
                        <a:pt x="4132" y="8969"/>
                        <a:pt x="6311" y="11351"/>
                      </a:cubicBezTo>
                      <a:cubicBezTo>
                        <a:pt x="8216" y="13411"/>
                        <a:pt x="8275" y="15042"/>
                        <a:pt x="8347" y="16780"/>
                      </a:cubicBezTo>
                      <a:cubicBezTo>
                        <a:pt x="8418" y="18542"/>
                        <a:pt x="8490" y="20364"/>
                        <a:pt x="10359" y="22805"/>
                      </a:cubicBezTo>
                      <a:cubicBezTo>
                        <a:pt x="10645" y="23174"/>
                        <a:pt x="10966" y="23531"/>
                        <a:pt x="11300" y="23852"/>
                      </a:cubicBezTo>
                      <a:cubicBezTo>
                        <a:pt x="10823" y="24019"/>
                        <a:pt x="10335" y="24102"/>
                        <a:pt x="9835" y="24114"/>
                      </a:cubicBezTo>
                      <a:lnTo>
                        <a:pt x="9823" y="24114"/>
                      </a:lnTo>
                      <a:cubicBezTo>
                        <a:pt x="9775" y="24116"/>
                        <a:pt x="9726" y="24116"/>
                        <a:pt x="9678" y="24116"/>
                      </a:cubicBezTo>
                      <a:cubicBezTo>
                        <a:pt x="8537" y="24116"/>
                        <a:pt x="7417" y="23713"/>
                        <a:pt x="6549" y="22959"/>
                      </a:cubicBezTo>
                      <a:cubicBezTo>
                        <a:pt x="5227" y="21816"/>
                        <a:pt x="4965" y="20399"/>
                        <a:pt x="5001" y="18637"/>
                      </a:cubicBezTo>
                      <a:cubicBezTo>
                        <a:pt x="5001" y="18221"/>
                        <a:pt x="5013" y="17840"/>
                        <a:pt x="5013" y="17506"/>
                      </a:cubicBezTo>
                      <a:cubicBezTo>
                        <a:pt x="5073" y="14815"/>
                        <a:pt x="5073" y="14256"/>
                        <a:pt x="3108" y="11375"/>
                      </a:cubicBezTo>
                      <a:lnTo>
                        <a:pt x="3096" y="11351"/>
                      </a:lnTo>
                      <a:cubicBezTo>
                        <a:pt x="2989" y="11196"/>
                        <a:pt x="2894" y="11041"/>
                        <a:pt x="2787" y="10886"/>
                      </a:cubicBezTo>
                      <a:cubicBezTo>
                        <a:pt x="1120" y="8374"/>
                        <a:pt x="286" y="6005"/>
                        <a:pt x="1227" y="1957"/>
                      </a:cubicBezTo>
                      <a:cubicBezTo>
                        <a:pt x="1513" y="766"/>
                        <a:pt x="1786" y="290"/>
                        <a:pt x="1894" y="278"/>
                      </a:cubicBezTo>
                      <a:close/>
                      <a:moveTo>
                        <a:pt x="1903" y="1"/>
                      </a:moveTo>
                      <a:cubicBezTo>
                        <a:pt x="1888" y="1"/>
                        <a:pt x="1873" y="2"/>
                        <a:pt x="1858" y="4"/>
                      </a:cubicBezTo>
                      <a:cubicBezTo>
                        <a:pt x="1739" y="16"/>
                        <a:pt x="1382" y="52"/>
                        <a:pt x="965" y="1885"/>
                      </a:cubicBezTo>
                      <a:cubicBezTo>
                        <a:pt x="1" y="6029"/>
                        <a:pt x="905" y="8541"/>
                        <a:pt x="2560" y="11041"/>
                      </a:cubicBezTo>
                      <a:lnTo>
                        <a:pt x="2870" y="11506"/>
                      </a:lnTo>
                      <a:lnTo>
                        <a:pt x="2894" y="11529"/>
                      </a:lnTo>
                      <a:cubicBezTo>
                        <a:pt x="4811" y="14339"/>
                        <a:pt x="4799" y="14827"/>
                        <a:pt x="4751" y="17506"/>
                      </a:cubicBezTo>
                      <a:cubicBezTo>
                        <a:pt x="4739" y="17840"/>
                        <a:pt x="4727" y="18221"/>
                        <a:pt x="4727" y="18625"/>
                      </a:cubicBezTo>
                      <a:cubicBezTo>
                        <a:pt x="4703" y="20233"/>
                        <a:pt x="4882" y="21888"/>
                        <a:pt x="6382" y="23174"/>
                      </a:cubicBezTo>
                      <a:cubicBezTo>
                        <a:pt x="7299" y="23971"/>
                        <a:pt x="8478" y="24400"/>
                        <a:pt x="9704" y="24400"/>
                      </a:cubicBezTo>
                      <a:lnTo>
                        <a:pt x="9847" y="24400"/>
                      </a:lnTo>
                      <a:cubicBezTo>
                        <a:pt x="10418" y="24388"/>
                        <a:pt x="10990" y="24269"/>
                        <a:pt x="11526" y="24067"/>
                      </a:cubicBezTo>
                      <a:cubicBezTo>
                        <a:pt x="13050" y="25472"/>
                        <a:pt x="14990" y="26329"/>
                        <a:pt x="17050" y="26495"/>
                      </a:cubicBezTo>
                      <a:lnTo>
                        <a:pt x="17062" y="26495"/>
                      </a:lnTo>
                      <a:cubicBezTo>
                        <a:pt x="17229" y="26484"/>
                        <a:pt x="17241" y="26245"/>
                        <a:pt x="17074" y="26222"/>
                      </a:cubicBezTo>
                      <a:lnTo>
                        <a:pt x="17062" y="26222"/>
                      </a:lnTo>
                      <a:cubicBezTo>
                        <a:pt x="15110" y="26043"/>
                        <a:pt x="13264" y="25245"/>
                        <a:pt x="11812" y="23936"/>
                      </a:cubicBezTo>
                      <a:cubicBezTo>
                        <a:pt x="12681" y="23555"/>
                        <a:pt x="13395" y="22912"/>
                        <a:pt x="13871" y="22090"/>
                      </a:cubicBezTo>
                      <a:cubicBezTo>
                        <a:pt x="14609" y="20792"/>
                        <a:pt x="14574" y="19304"/>
                        <a:pt x="13788" y="17887"/>
                      </a:cubicBezTo>
                      <a:cubicBezTo>
                        <a:pt x="13300" y="17042"/>
                        <a:pt x="12716" y="16613"/>
                        <a:pt x="12204" y="16244"/>
                      </a:cubicBezTo>
                      <a:cubicBezTo>
                        <a:pt x="11859" y="16030"/>
                        <a:pt x="11550" y="15756"/>
                        <a:pt x="11288" y="15446"/>
                      </a:cubicBezTo>
                      <a:cubicBezTo>
                        <a:pt x="10847" y="14899"/>
                        <a:pt x="10954" y="14387"/>
                        <a:pt x="11097" y="13732"/>
                      </a:cubicBezTo>
                      <a:cubicBezTo>
                        <a:pt x="11121" y="13625"/>
                        <a:pt x="11145" y="13518"/>
                        <a:pt x="11169" y="13399"/>
                      </a:cubicBezTo>
                      <a:cubicBezTo>
                        <a:pt x="11621" y="10886"/>
                        <a:pt x="10609" y="8327"/>
                        <a:pt x="8549" y="6803"/>
                      </a:cubicBezTo>
                      <a:cubicBezTo>
                        <a:pt x="7966" y="6374"/>
                        <a:pt x="7370" y="5981"/>
                        <a:pt x="6763" y="5612"/>
                      </a:cubicBezTo>
                      <a:cubicBezTo>
                        <a:pt x="6263" y="5302"/>
                        <a:pt x="5751" y="4993"/>
                        <a:pt x="5287" y="4648"/>
                      </a:cubicBezTo>
                      <a:cubicBezTo>
                        <a:pt x="3715" y="3516"/>
                        <a:pt x="3453" y="2933"/>
                        <a:pt x="2894" y="1659"/>
                      </a:cubicBezTo>
                      <a:cubicBezTo>
                        <a:pt x="2715" y="1278"/>
                        <a:pt x="2525" y="838"/>
                        <a:pt x="2251" y="302"/>
                      </a:cubicBezTo>
                      <a:cubicBezTo>
                        <a:pt x="2154" y="98"/>
                        <a:pt x="2038" y="1"/>
                        <a:pt x="19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0" name="Google Shape;630;p20"/>
              <p:cNvGrpSpPr/>
              <p:nvPr/>
            </p:nvGrpSpPr>
            <p:grpSpPr>
              <a:xfrm rot="7662248">
                <a:off x="205882" y="404071"/>
                <a:ext cx="821227" cy="395261"/>
                <a:chOff x="3910781" y="1504177"/>
                <a:chExt cx="821206" cy="395250"/>
              </a:xfrm>
            </p:grpSpPr>
            <p:sp>
              <p:nvSpPr>
                <p:cNvPr id="631" name="Google Shape;631;p20"/>
                <p:cNvSpPr/>
                <p:nvPr/>
              </p:nvSpPr>
              <p:spPr>
                <a:xfrm>
                  <a:off x="3910781" y="1543863"/>
                  <a:ext cx="226163" cy="233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" h="4799" extrusionOk="0">
                      <a:moveTo>
                        <a:pt x="2031" y="0"/>
                      </a:moveTo>
                      <a:cubicBezTo>
                        <a:pt x="1908" y="0"/>
                        <a:pt x="1784" y="93"/>
                        <a:pt x="1798" y="248"/>
                      </a:cubicBezTo>
                      <a:cubicBezTo>
                        <a:pt x="1798" y="677"/>
                        <a:pt x="2072" y="1463"/>
                        <a:pt x="1977" y="1534"/>
                      </a:cubicBezTo>
                      <a:cubicBezTo>
                        <a:pt x="1973" y="1536"/>
                        <a:pt x="1969" y="1537"/>
                        <a:pt x="1965" y="1537"/>
                      </a:cubicBezTo>
                      <a:cubicBezTo>
                        <a:pt x="1838" y="1537"/>
                        <a:pt x="1252" y="782"/>
                        <a:pt x="977" y="724"/>
                      </a:cubicBezTo>
                      <a:cubicBezTo>
                        <a:pt x="949" y="713"/>
                        <a:pt x="922" y="708"/>
                        <a:pt x="895" y="708"/>
                      </a:cubicBezTo>
                      <a:cubicBezTo>
                        <a:pt x="752" y="708"/>
                        <a:pt x="644" y="859"/>
                        <a:pt x="715" y="1010"/>
                      </a:cubicBezTo>
                      <a:cubicBezTo>
                        <a:pt x="810" y="1272"/>
                        <a:pt x="941" y="1343"/>
                        <a:pt x="1441" y="1867"/>
                      </a:cubicBezTo>
                      <a:cubicBezTo>
                        <a:pt x="1489" y="1903"/>
                        <a:pt x="1548" y="1951"/>
                        <a:pt x="1500" y="2022"/>
                      </a:cubicBezTo>
                      <a:cubicBezTo>
                        <a:pt x="1475" y="2065"/>
                        <a:pt x="1437" y="2071"/>
                        <a:pt x="1396" y="2071"/>
                      </a:cubicBezTo>
                      <a:cubicBezTo>
                        <a:pt x="1380" y="2071"/>
                        <a:pt x="1363" y="2070"/>
                        <a:pt x="1346" y="2070"/>
                      </a:cubicBezTo>
                      <a:cubicBezTo>
                        <a:pt x="1048" y="2058"/>
                        <a:pt x="369" y="2010"/>
                        <a:pt x="346" y="2010"/>
                      </a:cubicBezTo>
                      <a:cubicBezTo>
                        <a:pt x="48" y="2034"/>
                        <a:pt x="0" y="2498"/>
                        <a:pt x="322" y="2534"/>
                      </a:cubicBezTo>
                      <a:cubicBezTo>
                        <a:pt x="1465" y="2629"/>
                        <a:pt x="1798" y="2546"/>
                        <a:pt x="1453" y="2832"/>
                      </a:cubicBezTo>
                      <a:lnTo>
                        <a:pt x="1465" y="2844"/>
                      </a:lnTo>
                      <a:cubicBezTo>
                        <a:pt x="1155" y="3070"/>
                        <a:pt x="881" y="3248"/>
                        <a:pt x="738" y="3463"/>
                      </a:cubicBezTo>
                      <a:cubicBezTo>
                        <a:pt x="625" y="3638"/>
                        <a:pt x="761" y="3848"/>
                        <a:pt x="946" y="3848"/>
                      </a:cubicBezTo>
                      <a:cubicBezTo>
                        <a:pt x="975" y="3848"/>
                        <a:pt x="1005" y="3843"/>
                        <a:pt x="1036" y="3832"/>
                      </a:cubicBezTo>
                      <a:cubicBezTo>
                        <a:pt x="1360" y="3664"/>
                        <a:pt x="1758" y="3255"/>
                        <a:pt x="1874" y="3255"/>
                      </a:cubicBezTo>
                      <a:cubicBezTo>
                        <a:pt x="1882" y="3255"/>
                        <a:pt x="1888" y="3257"/>
                        <a:pt x="1893" y="3260"/>
                      </a:cubicBezTo>
                      <a:cubicBezTo>
                        <a:pt x="1977" y="3308"/>
                        <a:pt x="1905" y="3427"/>
                        <a:pt x="1893" y="3510"/>
                      </a:cubicBezTo>
                      <a:cubicBezTo>
                        <a:pt x="1810" y="3987"/>
                        <a:pt x="1715" y="4260"/>
                        <a:pt x="1715" y="4582"/>
                      </a:cubicBezTo>
                      <a:cubicBezTo>
                        <a:pt x="1715" y="4725"/>
                        <a:pt x="1844" y="4798"/>
                        <a:pt x="1970" y="4798"/>
                      </a:cubicBezTo>
                      <a:cubicBezTo>
                        <a:pt x="2064" y="4798"/>
                        <a:pt x="2155" y="4758"/>
                        <a:pt x="2191" y="4677"/>
                      </a:cubicBezTo>
                      <a:cubicBezTo>
                        <a:pt x="2274" y="4487"/>
                        <a:pt x="2298" y="4260"/>
                        <a:pt x="2501" y="3248"/>
                      </a:cubicBezTo>
                      <a:cubicBezTo>
                        <a:pt x="2522" y="3146"/>
                        <a:pt x="2559" y="3105"/>
                        <a:pt x="2608" y="3105"/>
                      </a:cubicBezTo>
                      <a:cubicBezTo>
                        <a:pt x="2718" y="3105"/>
                        <a:pt x="2893" y="3319"/>
                        <a:pt x="3108" y="3534"/>
                      </a:cubicBezTo>
                      <a:cubicBezTo>
                        <a:pt x="3234" y="3653"/>
                        <a:pt x="3408" y="3761"/>
                        <a:pt x="3552" y="3761"/>
                      </a:cubicBezTo>
                      <a:cubicBezTo>
                        <a:pt x="3625" y="3761"/>
                        <a:pt x="3691" y="3733"/>
                        <a:pt x="3739" y="3665"/>
                      </a:cubicBezTo>
                      <a:cubicBezTo>
                        <a:pt x="3858" y="3498"/>
                        <a:pt x="3727" y="3356"/>
                        <a:pt x="3572" y="3201"/>
                      </a:cubicBezTo>
                      <a:cubicBezTo>
                        <a:pt x="2810" y="2403"/>
                        <a:pt x="2762" y="2582"/>
                        <a:pt x="4096" y="2475"/>
                      </a:cubicBezTo>
                      <a:cubicBezTo>
                        <a:pt x="4346" y="2451"/>
                        <a:pt x="4644" y="2403"/>
                        <a:pt x="4608" y="2153"/>
                      </a:cubicBezTo>
                      <a:cubicBezTo>
                        <a:pt x="4584" y="1984"/>
                        <a:pt x="4440" y="1951"/>
                        <a:pt x="4173" y="1951"/>
                      </a:cubicBezTo>
                      <a:cubicBezTo>
                        <a:pt x="4045" y="1951"/>
                        <a:pt x="3888" y="1959"/>
                        <a:pt x="3703" y="1963"/>
                      </a:cubicBezTo>
                      <a:cubicBezTo>
                        <a:pt x="3642" y="1963"/>
                        <a:pt x="3581" y="1989"/>
                        <a:pt x="3512" y="1989"/>
                      </a:cubicBezTo>
                      <a:cubicBezTo>
                        <a:pt x="3500" y="1989"/>
                        <a:pt x="3489" y="1988"/>
                        <a:pt x="3477" y="1986"/>
                      </a:cubicBezTo>
                      <a:cubicBezTo>
                        <a:pt x="3366" y="1986"/>
                        <a:pt x="3255" y="2008"/>
                        <a:pt x="3147" y="2008"/>
                      </a:cubicBezTo>
                      <a:cubicBezTo>
                        <a:pt x="3093" y="2008"/>
                        <a:pt x="3040" y="2002"/>
                        <a:pt x="2989" y="1986"/>
                      </a:cubicBezTo>
                      <a:cubicBezTo>
                        <a:pt x="3001" y="1772"/>
                        <a:pt x="3191" y="1701"/>
                        <a:pt x="3286" y="1570"/>
                      </a:cubicBezTo>
                      <a:cubicBezTo>
                        <a:pt x="3441" y="1343"/>
                        <a:pt x="3667" y="1272"/>
                        <a:pt x="3667" y="974"/>
                      </a:cubicBezTo>
                      <a:cubicBezTo>
                        <a:pt x="3667" y="863"/>
                        <a:pt x="3584" y="783"/>
                        <a:pt x="3476" y="783"/>
                      </a:cubicBezTo>
                      <a:cubicBezTo>
                        <a:pt x="3468" y="783"/>
                        <a:pt x="3461" y="783"/>
                        <a:pt x="3453" y="784"/>
                      </a:cubicBezTo>
                      <a:cubicBezTo>
                        <a:pt x="3041" y="866"/>
                        <a:pt x="2784" y="1357"/>
                        <a:pt x="2633" y="1357"/>
                      </a:cubicBezTo>
                      <a:cubicBezTo>
                        <a:pt x="2588" y="1357"/>
                        <a:pt x="2552" y="1313"/>
                        <a:pt x="2524" y="1201"/>
                      </a:cubicBezTo>
                      <a:cubicBezTo>
                        <a:pt x="2370" y="546"/>
                        <a:pt x="2358" y="391"/>
                        <a:pt x="2239" y="141"/>
                      </a:cubicBezTo>
                      <a:cubicBezTo>
                        <a:pt x="2200" y="44"/>
                        <a:pt x="2116" y="0"/>
                        <a:pt x="20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0"/>
                <p:cNvSpPr/>
                <p:nvPr/>
              </p:nvSpPr>
              <p:spPr>
                <a:xfrm>
                  <a:off x="4284286" y="1709254"/>
                  <a:ext cx="180921" cy="190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905" extrusionOk="0">
                      <a:moveTo>
                        <a:pt x="1535" y="0"/>
                      </a:moveTo>
                      <a:cubicBezTo>
                        <a:pt x="1517" y="0"/>
                        <a:pt x="1497" y="3"/>
                        <a:pt x="1477" y="10"/>
                      </a:cubicBezTo>
                      <a:cubicBezTo>
                        <a:pt x="1298" y="58"/>
                        <a:pt x="1346" y="284"/>
                        <a:pt x="1381" y="498"/>
                      </a:cubicBezTo>
                      <a:cubicBezTo>
                        <a:pt x="1497" y="1006"/>
                        <a:pt x="1585" y="1246"/>
                        <a:pt x="1514" y="1246"/>
                      </a:cubicBezTo>
                      <a:cubicBezTo>
                        <a:pt x="1454" y="1246"/>
                        <a:pt x="1278" y="1071"/>
                        <a:pt x="905" y="737"/>
                      </a:cubicBezTo>
                      <a:cubicBezTo>
                        <a:pt x="802" y="644"/>
                        <a:pt x="702" y="604"/>
                        <a:pt x="623" y="604"/>
                      </a:cubicBezTo>
                      <a:cubicBezTo>
                        <a:pt x="428" y="604"/>
                        <a:pt x="360" y="848"/>
                        <a:pt x="691" y="1153"/>
                      </a:cubicBezTo>
                      <a:cubicBezTo>
                        <a:pt x="1184" y="1612"/>
                        <a:pt x="1300" y="1699"/>
                        <a:pt x="961" y="1699"/>
                      </a:cubicBezTo>
                      <a:cubicBezTo>
                        <a:pt x="834" y="1699"/>
                        <a:pt x="642" y="1687"/>
                        <a:pt x="381" y="1677"/>
                      </a:cubicBezTo>
                      <a:cubicBezTo>
                        <a:pt x="357" y="1677"/>
                        <a:pt x="322" y="1674"/>
                        <a:pt x="281" y="1674"/>
                      </a:cubicBezTo>
                      <a:cubicBezTo>
                        <a:pt x="161" y="1674"/>
                        <a:pt x="0" y="1701"/>
                        <a:pt x="0" y="1915"/>
                      </a:cubicBezTo>
                      <a:cubicBezTo>
                        <a:pt x="0" y="2011"/>
                        <a:pt x="83" y="2106"/>
                        <a:pt x="191" y="2106"/>
                      </a:cubicBezTo>
                      <a:cubicBezTo>
                        <a:pt x="1119" y="2153"/>
                        <a:pt x="1393" y="2082"/>
                        <a:pt x="1119" y="2320"/>
                      </a:cubicBezTo>
                      <a:lnTo>
                        <a:pt x="1119" y="2332"/>
                      </a:lnTo>
                      <a:cubicBezTo>
                        <a:pt x="798" y="2570"/>
                        <a:pt x="357" y="2856"/>
                        <a:pt x="560" y="3082"/>
                      </a:cubicBezTo>
                      <a:cubicBezTo>
                        <a:pt x="607" y="3138"/>
                        <a:pt x="656" y="3160"/>
                        <a:pt x="707" y="3160"/>
                      </a:cubicBezTo>
                      <a:cubicBezTo>
                        <a:pt x="810" y="3160"/>
                        <a:pt x="921" y="3070"/>
                        <a:pt x="1048" y="2975"/>
                      </a:cubicBezTo>
                      <a:cubicBezTo>
                        <a:pt x="1149" y="2897"/>
                        <a:pt x="1396" y="2650"/>
                        <a:pt x="1465" y="2650"/>
                      </a:cubicBezTo>
                      <a:cubicBezTo>
                        <a:pt x="1470" y="2650"/>
                        <a:pt x="1474" y="2651"/>
                        <a:pt x="1477" y="2653"/>
                      </a:cubicBezTo>
                      <a:cubicBezTo>
                        <a:pt x="1536" y="2689"/>
                        <a:pt x="1500" y="2725"/>
                        <a:pt x="1393" y="3439"/>
                      </a:cubicBezTo>
                      <a:cubicBezTo>
                        <a:pt x="1357" y="3654"/>
                        <a:pt x="1322" y="3892"/>
                        <a:pt x="1536" y="3904"/>
                      </a:cubicBezTo>
                      <a:cubicBezTo>
                        <a:pt x="1548" y="3904"/>
                        <a:pt x="1560" y="3904"/>
                        <a:pt x="1571" y="3904"/>
                      </a:cubicBezTo>
                      <a:cubicBezTo>
                        <a:pt x="1818" y="3904"/>
                        <a:pt x="1783" y="3758"/>
                        <a:pt x="1988" y="2642"/>
                      </a:cubicBezTo>
                      <a:cubicBezTo>
                        <a:pt x="2004" y="2555"/>
                        <a:pt x="2032" y="2520"/>
                        <a:pt x="2072" y="2520"/>
                      </a:cubicBezTo>
                      <a:cubicBezTo>
                        <a:pt x="2159" y="2520"/>
                        <a:pt x="2301" y="2685"/>
                        <a:pt x="2489" y="2856"/>
                      </a:cubicBezTo>
                      <a:cubicBezTo>
                        <a:pt x="2580" y="2947"/>
                        <a:pt x="2720" y="3029"/>
                        <a:pt x="2838" y="3029"/>
                      </a:cubicBezTo>
                      <a:cubicBezTo>
                        <a:pt x="2903" y="3029"/>
                        <a:pt x="2962" y="3003"/>
                        <a:pt x="3001" y="2939"/>
                      </a:cubicBezTo>
                      <a:cubicBezTo>
                        <a:pt x="3096" y="2796"/>
                        <a:pt x="2977" y="2689"/>
                        <a:pt x="2858" y="2570"/>
                      </a:cubicBezTo>
                      <a:cubicBezTo>
                        <a:pt x="2215" y="1939"/>
                        <a:pt x="2179" y="2082"/>
                        <a:pt x="3262" y="1963"/>
                      </a:cubicBezTo>
                      <a:cubicBezTo>
                        <a:pt x="3465" y="1939"/>
                        <a:pt x="3715" y="1903"/>
                        <a:pt x="3667" y="1689"/>
                      </a:cubicBezTo>
                      <a:cubicBezTo>
                        <a:pt x="3646" y="1565"/>
                        <a:pt x="3505" y="1528"/>
                        <a:pt x="3321" y="1528"/>
                      </a:cubicBezTo>
                      <a:cubicBezTo>
                        <a:pt x="3063" y="1528"/>
                        <a:pt x="2718" y="1600"/>
                        <a:pt x="2494" y="1600"/>
                      </a:cubicBezTo>
                      <a:cubicBezTo>
                        <a:pt x="2435" y="1600"/>
                        <a:pt x="2384" y="1595"/>
                        <a:pt x="2346" y="1582"/>
                      </a:cubicBezTo>
                      <a:cubicBezTo>
                        <a:pt x="2346" y="1415"/>
                        <a:pt x="2500" y="1356"/>
                        <a:pt x="2584" y="1237"/>
                      </a:cubicBezTo>
                      <a:cubicBezTo>
                        <a:pt x="2703" y="1058"/>
                        <a:pt x="2893" y="987"/>
                        <a:pt x="2881" y="748"/>
                      </a:cubicBezTo>
                      <a:cubicBezTo>
                        <a:pt x="2876" y="647"/>
                        <a:pt x="2820" y="606"/>
                        <a:pt x="2743" y="606"/>
                      </a:cubicBezTo>
                      <a:cubicBezTo>
                        <a:pt x="2638" y="606"/>
                        <a:pt x="2496" y="681"/>
                        <a:pt x="2393" y="784"/>
                      </a:cubicBezTo>
                      <a:cubicBezTo>
                        <a:pt x="2199" y="978"/>
                        <a:pt x="2107" y="1091"/>
                        <a:pt x="2048" y="1091"/>
                      </a:cubicBezTo>
                      <a:cubicBezTo>
                        <a:pt x="1964" y="1091"/>
                        <a:pt x="1944" y="871"/>
                        <a:pt x="1798" y="344"/>
                      </a:cubicBezTo>
                      <a:cubicBezTo>
                        <a:pt x="1745" y="186"/>
                        <a:pt x="1674" y="0"/>
                        <a:pt x="153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0"/>
                <p:cNvSpPr/>
                <p:nvPr/>
              </p:nvSpPr>
              <p:spPr>
                <a:xfrm>
                  <a:off x="4542349" y="1504177"/>
                  <a:ext cx="189638" cy="188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4" h="3867" extrusionOk="0">
                      <a:moveTo>
                        <a:pt x="1905" y="1"/>
                      </a:moveTo>
                      <a:cubicBezTo>
                        <a:pt x="1771" y="1"/>
                        <a:pt x="1642" y="175"/>
                        <a:pt x="1667" y="561"/>
                      </a:cubicBezTo>
                      <a:cubicBezTo>
                        <a:pt x="1710" y="1112"/>
                        <a:pt x="1737" y="1352"/>
                        <a:pt x="1648" y="1352"/>
                      </a:cubicBezTo>
                      <a:cubicBezTo>
                        <a:pt x="1564" y="1352"/>
                        <a:pt x="1376" y="1139"/>
                        <a:pt x="1000" y="775"/>
                      </a:cubicBezTo>
                      <a:cubicBezTo>
                        <a:pt x="953" y="716"/>
                        <a:pt x="905" y="668"/>
                        <a:pt x="846" y="620"/>
                      </a:cubicBezTo>
                      <a:cubicBezTo>
                        <a:pt x="800" y="586"/>
                        <a:pt x="750" y="572"/>
                        <a:pt x="702" y="572"/>
                      </a:cubicBezTo>
                      <a:cubicBezTo>
                        <a:pt x="515" y="572"/>
                        <a:pt x="353" y="797"/>
                        <a:pt x="524" y="977"/>
                      </a:cubicBezTo>
                      <a:cubicBezTo>
                        <a:pt x="1250" y="1739"/>
                        <a:pt x="1548" y="1882"/>
                        <a:pt x="1119" y="1882"/>
                      </a:cubicBezTo>
                      <a:cubicBezTo>
                        <a:pt x="908" y="1860"/>
                        <a:pt x="710" y="1839"/>
                        <a:pt x="536" y="1839"/>
                      </a:cubicBezTo>
                      <a:cubicBezTo>
                        <a:pt x="426" y="1839"/>
                        <a:pt x="326" y="1847"/>
                        <a:pt x="238" y="1870"/>
                      </a:cubicBezTo>
                      <a:cubicBezTo>
                        <a:pt x="12" y="1930"/>
                        <a:pt x="0" y="2251"/>
                        <a:pt x="226" y="2323"/>
                      </a:cubicBezTo>
                      <a:cubicBezTo>
                        <a:pt x="572" y="2406"/>
                        <a:pt x="1143" y="2347"/>
                        <a:pt x="1167" y="2442"/>
                      </a:cubicBezTo>
                      <a:cubicBezTo>
                        <a:pt x="1203" y="2525"/>
                        <a:pt x="1084" y="2573"/>
                        <a:pt x="1024" y="2621"/>
                      </a:cubicBezTo>
                      <a:cubicBezTo>
                        <a:pt x="667" y="2894"/>
                        <a:pt x="429" y="3037"/>
                        <a:pt x="238" y="3263"/>
                      </a:cubicBezTo>
                      <a:cubicBezTo>
                        <a:pt x="114" y="3409"/>
                        <a:pt x="279" y="3636"/>
                        <a:pt x="442" y="3636"/>
                      </a:cubicBezTo>
                      <a:cubicBezTo>
                        <a:pt x="466" y="3636"/>
                        <a:pt x="489" y="3631"/>
                        <a:pt x="512" y="3621"/>
                      </a:cubicBezTo>
                      <a:cubicBezTo>
                        <a:pt x="703" y="3525"/>
                        <a:pt x="834" y="3394"/>
                        <a:pt x="1608" y="2811"/>
                      </a:cubicBezTo>
                      <a:cubicBezTo>
                        <a:pt x="1656" y="2774"/>
                        <a:pt x="1694" y="2757"/>
                        <a:pt x="1725" y="2757"/>
                      </a:cubicBezTo>
                      <a:cubicBezTo>
                        <a:pt x="1850" y="2757"/>
                        <a:pt x="1838" y="3047"/>
                        <a:pt x="1858" y="3383"/>
                      </a:cubicBezTo>
                      <a:cubicBezTo>
                        <a:pt x="1879" y="3600"/>
                        <a:pt x="1980" y="3866"/>
                        <a:pt x="2170" y="3866"/>
                      </a:cubicBezTo>
                      <a:cubicBezTo>
                        <a:pt x="2188" y="3866"/>
                        <a:pt x="2207" y="3864"/>
                        <a:pt x="2227" y="3859"/>
                      </a:cubicBezTo>
                      <a:cubicBezTo>
                        <a:pt x="2417" y="3823"/>
                        <a:pt x="2405" y="3633"/>
                        <a:pt x="2393" y="3430"/>
                      </a:cubicBezTo>
                      <a:cubicBezTo>
                        <a:pt x="2369" y="2903"/>
                        <a:pt x="2319" y="2669"/>
                        <a:pt x="2413" y="2669"/>
                      </a:cubicBezTo>
                      <a:cubicBezTo>
                        <a:pt x="2502" y="2669"/>
                        <a:pt x="2718" y="2876"/>
                        <a:pt x="3203" y="3240"/>
                      </a:cubicBezTo>
                      <a:cubicBezTo>
                        <a:pt x="3328" y="3333"/>
                        <a:pt x="3473" y="3432"/>
                        <a:pt x="3595" y="3432"/>
                      </a:cubicBezTo>
                      <a:cubicBezTo>
                        <a:pt x="3660" y="3432"/>
                        <a:pt x="3717" y="3405"/>
                        <a:pt x="3763" y="3335"/>
                      </a:cubicBezTo>
                      <a:cubicBezTo>
                        <a:pt x="3882" y="3132"/>
                        <a:pt x="3632" y="2966"/>
                        <a:pt x="3239" y="2644"/>
                      </a:cubicBezTo>
                      <a:cubicBezTo>
                        <a:pt x="3191" y="2597"/>
                        <a:pt x="3120" y="2573"/>
                        <a:pt x="3072" y="2525"/>
                      </a:cubicBezTo>
                      <a:cubicBezTo>
                        <a:pt x="2953" y="2418"/>
                        <a:pt x="2810" y="2359"/>
                        <a:pt x="2727" y="2216"/>
                      </a:cubicBezTo>
                      <a:cubicBezTo>
                        <a:pt x="2858" y="2073"/>
                        <a:pt x="3036" y="2144"/>
                        <a:pt x="3191" y="2109"/>
                      </a:cubicBezTo>
                      <a:cubicBezTo>
                        <a:pt x="3441" y="2049"/>
                        <a:pt x="3644" y="2132"/>
                        <a:pt x="3822" y="1930"/>
                      </a:cubicBezTo>
                      <a:cubicBezTo>
                        <a:pt x="3894" y="1847"/>
                        <a:pt x="3882" y="1728"/>
                        <a:pt x="3786" y="1668"/>
                      </a:cubicBezTo>
                      <a:cubicBezTo>
                        <a:pt x="3658" y="1595"/>
                        <a:pt x="3510" y="1577"/>
                        <a:pt x="3370" y="1577"/>
                      </a:cubicBezTo>
                      <a:cubicBezTo>
                        <a:pt x="3227" y="1577"/>
                        <a:pt x="3092" y="1596"/>
                        <a:pt x="2995" y="1596"/>
                      </a:cubicBezTo>
                      <a:cubicBezTo>
                        <a:pt x="2861" y="1596"/>
                        <a:pt x="2800" y="1559"/>
                        <a:pt x="2893" y="1382"/>
                      </a:cubicBezTo>
                      <a:cubicBezTo>
                        <a:pt x="3227" y="739"/>
                        <a:pt x="3501" y="346"/>
                        <a:pt x="3227" y="215"/>
                      </a:cubicBezTo>
                      <a:cubicBezTo>
                        <a:pt x="3194" y="200"/>
                        <a:pt x="3163" y="193"/>
                        <a:pt x="3134" y="193"/>
                      </a:cubicBezTo>
                      <a:cubicBezTo>
                        <a:pt x="2982" y="193"/>
                        <a:pt x="2872" y="381"/>
                        <a:pt x="2762" y="561"/>
                      </a:cubicBezTo>
                      <a:cubicBezTo>
                        <a:pt x="2486" y="1031"/>
                        <a:pt x="2367" y="1298"/>
                        <a:pt x="2302" y="1298"/>
                      </a:cubicBezTo>
                      <a:cubicBezTo>
                        <a:pt x="2236" y="1298"/>
                        <a:pt x="2227" y="1016"/>
                        <a:pt x="2167" y="382"/>
                      </a:cubicBezTo>
                      <a:cubicBezTo>
                        <a:pt x="2145" y="137"/>
                        <a:pt x="2023" y="1"/>
                        <a:pt x="19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" name="Google Shape;634;p20"/>
              <p:cNvGrpSpPr/>
              <p:nvPr/>
            </p:nvGrpSpPr>
            <p:grpSpPr>
              <a:xfrm flipH="1">
                <a:off x="8193870" y="2234557"/>
                <a:ext cx="598109" cy="1042068"/>
                <a:chOff x="4560270" y="2749607"/>
                <a:chExt cx="598109" cy="1042068"/>
              </a:xfrm>
            </p:grpSpPr>
            <p:sp>
              <p:nvSpPr>
                <p:cNvPr id="635" name="Google Shape;635;p20"/>
                <p:cNvSpPr/>
                <p:nvPr/>
              </p:nvSpPr>
              <p:spPr>
                <a:xfrm>
                  <a:off x="4812513" y="2749607"/>
                  <a:ext cx="218663" cy="30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0" h="6189" extrusionOk="0">
                      <a:moveTo>
                        <a:pt x="2387" y="0"/>
                      </a:moveTo>
                      <a:cubicBezTo>
                        <a:pt x="2305" y="0"/>
                        <a:pt x="2223" y="42"/>
                        <a:pt x="2180" y="122"/>
                      </a:cubicBezTo>
                      <a:cubicBezTo>
                        <a:pt x="1977" y="492"/>
                        <a:pt x="1561" y="1885"/>
                        <a:pt x="441" y="2789"/>
                      </a:cubicBezTo>
                      <a:cubicBezTo>
                        <a:pt x="1" y="3147"/>
                        <a:pt x="501" y="3361"/>
                        <a:pt x="1013" y="3992"/>
                      </a:cubicBezTo>
                      <a:cubicBezTo>
                        <a:pt x="1882" y="5064"/>
                        <a:pt x="1882" y="5671"/>
                        <a:pt x="2144" y="6064"/>
                      </a:cubicBezTo>
                      <a:cubicBezTo>
                        <a:pt x="2192" y="6147"/>
                        <a:pt x="2278" y="6189"/>
                        <a:pt x="2364" y="6189"/>
                      </a:cubicBezTo>
                      <a:cubicBezTo>
                        <a:pt x="2451" y="6189"/>
                        <a:pt x="2537" y="6147"/>
                        <a:pt x="2585" y="6064"/>
                      </a:cubicBezTo>
                      <a:cubicBezTo>
                        <a:pt x="2656" y="5933"/>
                        <a:pt x="2716" y="5802"/>
                        <a:pt x="2775" y="5659"/>
                      </a:cubicBezTo>
                      <a:cubicBezTo>
                        <a:pt x="3382" y="4147"/>
                        <a:pt x="4049" y="3694"/>
                        <a:pt x="4382" y="3325"/>
                      </a:cubicBezTo>
                      <a:cubicBezTo>
                        <a:pt x="4490" y="3206"/>
                        <a:pt x="4418" y="2932"/>
                        <a:pt x="4347" y="2849"/>
                      </a:cubicBezTo>
                      <a:cubicBezTo>
                        <a:pt x="3668" y="2242"/>
                        <a:pt x="3144" y="1480"/>
                        <a:pt x="2823" y="623"/>
                      </a:cubicBezTo>
                      <a:cubicBezTo>
                        <a:pt x="2775" y="432"/>
                        <a:pt x="2692" y="265"/>
                        <a:pt x="2585" y="111"/>
                      </a:cubicBezTo>
                      <a:cubicBezTo>
                        <a:pt x="2539" y="36"/>
                        <a:pt x="2463" y="0"/>
                        <a:pt x="23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0"/>
                <p:cNvSpPr/>
                <p:nvPr/>
              </p:nvSpPr>
              <p:spPr>
                <a:xfrm>
                  <a:off x="4939716" y="3490319"/>
                  <a:ext cx="218663" cy="30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0" h="6188" extrusionOk="0">
                      <a:moveTo>
                        <a:pt x="2382" y="1"/>
                      </a:moveTo>
                      <a:cubicBezTo>
                        <a:pt x="2301" y="1"/>
                        <a:pt x="2223" y="43"/>
                        <a:pt x="2180" y="123"/>
                      </a:cubicBezTo>
                      <a:cubicBezTo>
                        <a:pt x="1965" y="492"/>
                        <a:pt x="1560" y="1885"/>
                        <a:pt x="441" y="2790"/>
                      </a:cubicBezTo>
                      <a:cubicBezTo>
                        <a:pt x="1" y="3147"/>
                        <a:pt x="501" y="3361"/>
                        <a:pt x="1013" y="3992"/>
                      </a:cubicBezTo>
                      <a:cubicBezTo>
                        <a:pt x="1882" y="5064"/>
                        <a:pt x="1882" y="5671"/>
                        <a:pt x="2144" y="6064"/>
                      </a:cubicBezTo>
                      <a:cubicBezTo>
                        <a:pt x="2191" y="6146"/>
                        <a:pt x="2275" y="6188"/>
                        <a:pt x="2360" y="6188"/>
                      </a:cubicBezTo>
                      <a:cubicBezTo>
                        <a:pt x="2447" y="6188"/>
                        <a:pt x="2536" y="6143"/>
                        <a:pt x="2584" y="6052"/>
                      </a:cubicBezTo>
                      <a:cubicBezTo>
                        <a:pt x="2656" y="5921"/>
                        <a:pt x="2715" y="5790"/>
                        <a:pt x="2763" y="5647"/>
                      </a:cubicBezTo>
                      <a:cubicBezTo>
                        <a:pt x="3382" y="4135"/>
                        <a:pt x="4049" y="3683"/>
                        <a:pt x="4382" y="3326"/>
                      </a:cubicBezTo>
                      <a:cubicBezTo>
                        <a:pt x="4489" y="3195"/>
                        <a:pt x="4418" y="2921"/>
                        <a:pt x="4346" y="2849"/>
                      </a:cubicBezTo>
                      <a:cubicBezTo>
                        <a:pt x="3668" y="2242"/>
                        <a:pt x="3144" y="1480"/>
                        <a:pt x="2822" y="623"/>
                      </a:cubicBezTo>
                      <a:cubicBezTo>
                        <a:pt x="2775" y="432"/>
                        <a:pt x="2691" y="266"/>
                        <a:pt x="2584" y="111"/>
                      </a:cubicBezTo>
                      <a:cubicBezTo>
                        <a:pt x="2533" y="37"/>
                        <a:pt x="2457" y="1"/>
                        <a:pt x="23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0"/>
                <p:cNvSpPr/>
                <p:nvPr/>
              </p:nvSpPr>
              <p:spPr>
                <a:xfrm>
                  <a:off x="4560270" y="3225856"/>
                  <a:ext cx="252266" cy="346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7118" extrusionOk="0">
                      <a:moveTo>
                        <a:pt x="2750" y="0"/>
                      </a:moveTo>
                      <a:cubicBezTo>
                        <a:pt x="2655" y="0"/>
                        <a:pt x="2563" y="48"/>
                        <a:pt x="2512" y="142"/>
                      </a:cubicBezTo>
                      <a:cubicBezTo>
                        <a:pt x="2274" y="571"/>
                        <a:pt x="1798" y="2166"/>
                        <a:pt x="512" y="3214"/>
                      </a:cubicBezTo>
                      <a:cubicBezTo>
                        <a:pt x="0" y="3631"/>
                        <a:pt x="572" y="3869"/>
                        <a:pt x="1167" y="4595"/>
                      </a:cubicBezTo>
                      <a:cubicBezTo>
                        <a:pt x="2179" y="5821"/>
                        <a:pt x="2179" y="6524"/>
                        <a:pt x="2477" y="6976"/>
                      </a:cubicBezTo>
                      <a:cubicBezTo>
                        <a:pt x="2530" y="7070"/>
                        <a:pt x="2626" y="7118"/>
                        <a:pt x="2722" y="7118"/>
                      </a:cubicBezTo>
                      <a:cubicBezTo>
                        <a:pt x="2822" y="7118"/>
                        <a:pt x="2922" y="7067"/>
                        <a:pt x="2977" y="6964"/>
                      </a:cubicBezTo>
                      <a:cubicBezTo>
                        <a:pt x="3060" y="6822"/>
                        <a:pt x="3132" y="6667"/>
                        <a:pt x="3191" y="6500"/>
                      </a:cubicBezTo>
                      <a:cubicBezTo>
                        <a:pt x="3894" y="4762"/>
                        <a:pt x="4668" y="4250"/>
                        <a:pt x="5049" y="3821"/>
                      </a:cubicBezTo>
                      <a:cubicBezTo>
                        <a:pt x="5179" y="3678"/>
                        <a:pt x="5096" y="3369"/>
                        <a:pt x="5013" y="3285"/>
                      </a:cubicBezTo>
                      <a:cubicBezTo>
                        <a:pt x="4227" y="2583"/>
                        <a:pt x="3632" y="1702"/>
                        <a:pt x="3263" y="714"/>
                      </a:cubicBezTo>
                      <a:cubicBezTo>
                        <a:pt x="3191" y="499"/>
                        <a:pt x="3096" y="309"/>
                        <a:pt x="2977" y="118"/>
                      </a:cubicBezTo>
                      <a:cubicBezTo>
                        <a:pt x="2920" y="39"/>
                        <a:pt x="2834" y="0"/>
                        <a:pt x="27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638" name="Google Shape;638;p20"/>
          <p:cNvSpPr txBox="1">
            <a:spLocks noGrp="1"/>
          </p:cNvSpPr>
          <p:nvPr>
            <p:ph type="title" hasCustomPrompt="1"/>
          </p:nvPr>
        </p:nvSpPr>
        <p:spPr>
          <a:xfrm>
            <a:off x="4283225" y="19648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39" name="Google Shape;639;p20"/>
          <p:cNvSpPr txBox="1">
            <a:spLocks noGrp="1"/>
          </p:cNvSpPr>
          <p:nvPr>
            <p:ph type="subTitle" idx="1"/>
          </p:nvPr>
        </p:nvSpPr>
        <p:spPr>
          <a:xfrm>
            <a:off x="4285925" y="274220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0"/>
          <p:cNvSpPr txBox="1">
            <a:spLocks noGrp="1"/>
          </p:cNvSpPr>
          <p:nvPr>
            <p:ph type="title" idx="2" hasCustomPrompt="1"/>
          </p:nvPr>
        </p:nvSpPr>
        <p:spPr>
          <a:xfrm>
            <a:off x="1277575" y="6159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41" name="Google Shape;641;p20"/>
          <p:cNvSpPr txBox="1">
            <a:spLocks noGrp="1"/>
          </p:cNvSpPr>
          <p:nvPr>
            <p:ph type="subTitle" idx="3"/>
          </p:nvPr>
        </p:nvSpPr>
        <p:spPr>
          <a:xfrm>
            <a:off x="1280275" y="139330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0"/>
          <p:cNvSpPr txBox="1">
            <a:spLocks noGrp="1"/>
          </p:cNvSpPr>
          <p:nvPr>
            <p:ph type="title" idx="4" hasCustomPrompt="1"/>
          </p:nvPr>
        </p:nvSpPr>
        <p:spPr>
          <a:xfrm>
            <a:off x="1277575" y="33137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43" name="Google Shape;643;p20"/>
          <p:cNvSpPr txBox="1">
            <a:spLocks noGrp="1"/>
          </p:cNvSpPr>
          <p:nvPr>
            <p:ph type="subTitle" idx="5"/>
          </p:nvPr>
        </p:nvSpPr>
        <p:spPr>
          <a:xfrm>
            <a:off x="1280275" y="4091150"/>
            <a:ext cx="3577800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2"/>
          <p:cNvGrpSpPr/>
          <p:nvPr/>
        </p:nvGrpSpPr>
        <p:grpSpPr>
          <a:xfrm>
            <a:off x="-889375" y="-752413"/>
            <a:ext cx="10485569" cy="6016839"/>
            <a:chOff x="-889375" y="-752413"/>
            <a:chExt cx="10485569" cy="6016839"/>
          </a:xfrm>
        </p:grpSpPr>
        <p:sp>
          <p:nvSpPr>
            <p:cNvPr id="682" name="Google Shape;682;p22"/>
            <p:cNvSpPr/>
            <p:nvPr/>
          </p:nvSpPr>
          <p:spPr>
            <a:xfrm rot="-4360081">
              <a:off x="1297944" y="-1515361"/>
              <a:ext cx="3860128" cy="7421807"/>
            </a:xfrm>
            <a:custGeom>
              <a:avLst/>
              <a:gdLst/>
              <a:ahLst/>
              <a:cxnLst/>
              <a:rect l="l" t="t" r="r" b="b"/>
              <a:pathLst>
                <a:path w="15253" h="24123" extrusionOk="0">
                  <a:moveTo>
                    <a:pt x="1729" y="1"/>
                  </a:moveTo>
                  <a:cubicBezTo>
                    <a:pt x="1393" y="1"/>
                    <a:pt x="1064" y="1196"/>
                    <a:pt x="929" y="1784"/>
                  </a:cubicBezTo>
                  <a:cubicBezTo>
                    <a:pt x="0" y="5749"/>
                    <a:pt x="762" y="8201"/>
                    <a:pt x="2501" y="10821"/>
                  </a:cubicBezTo>
                  <a:cubicBezTo>
                    <a:pt x="2620" y="10988"/>
                    <a:pt x="2727" y="11154"/>
                    <a:pt x="2834" y="11309"/>
                  </a:cubicBezTo>
                  <a:cubicBezTo>
                    <a:pt x="5013" y="14512"/>
                    <a:pt x="4727" y="14762"/>
                    <a:pt x="4691" y="18500"/>
                  </a:cubicBezTo>
                  <a:cubicBezTo>
                    <a:pt x="4667" y="20262"/>
                    <a:pt x="4929" y="21751"/>
                    <a:pt x="6299" y="22929"/>
                  </a:cubicBezTo>
                  <a:cubicBezTo>
                    <a:pt x="7191" y="23696"/>
                    <a:pt x="8337" y="24122"/>
                    <a:pt x="9525" y="24122"/>
                  </a:cubicBezTo>
                  <a:cubicBezTo>
                    <a:pt x="9572" y="24122"/>
                    <a:pt x="9620" y="24121"/>
                    <a:pt x="9668" y="24120"/>
                  </a:cubicBezTo>
                  <a:cubicBezTo>
                    <a:pt x="12883" y="24037"/>
                    <a:pt x="15252" y="20965"/>
                    <a:pt x="13502" y="17822"/>
                  </a:cubicBezTo>
                  <a:cubicBezTo>
                    <a:pt x="12716" y="16441"/>
                    <a:pt x="11656" y="16238"/>
                    <a:pt x="11013" y="15393"/>
                  </a:cubicBezTo>
                  <a:cubicBezTo>
                    <a:pt x="10454" y="14702"/>
                    <a:pt x="10716" y="14047"/>
                    <a:pt x="10859" y="13238"/>
                  </a:cubicBezTo>
                  <a:cubicBezTo>
                    <a:pt x="11311" y="10773"/>
                    <a:pt x="10311" y="8273"/>
                    <a:pt x="8299" y="6785"/>
                  </a:cubicBezTo>
                  <a:cubicBezTo>
                    <a:pt x="7251" y="5975"/>
                    <a:pt x="6072" y="5380"/>
                    <a:pt x="5037" y="4630"/>
                  </a:cubicBezTo>
                  <a:cubicBezTo>
                    <a:pt x="2953" y="3129"/>
                    <a:pt x="3120" y="2534"/>
                    <a:pt x="1965" y="224"/>
                  </a:cubicBezTo>
                  <a:cubicBezTo>
                    <a:pt x="1887" y="67"/>
                    <a:pt x="1808" y="1"/>
                    <a:pt x="1729" y="1"/>
                  </a:cubicBezTo>
                  <a:close/>
                </a:path>
              </a:pathLst>
            </a:custGeom>
            <a:solidFill>
              <a:srgbClr val="FFFFFF">
                <a:alpha val="4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3" name="Google Shape;683;p22"/>
            <p:cNvGrpSpPr/>
            <p:nvPr/>
          </p:nvGrpSpPr>
          <p:grpSpPr>
            <a:xfrm rot="-5617342">
              <a:off x="8264152" y="-610249"/>
              <a:ext cx="1029941" cy="1572215"/>
              <a:chOff x="2723444" y="882179"/>
              <a:chExt cx="839637" cy="1290355"/>
            </a:xfrm>
          </p:grpSpPr>
          <p:sp>
            <p:nvSpPr>
              <p:cNvPr id="684" name="Google Shape;684;p22"/>
              <p:cNvSpPr/>
              <p:nvPr/>
            </p:nvSpPr>
            <p:spPr>
              <a:xfrm>
                <a:off x="2731576" y="888851"/>
                <a:ext cx="742821" cy="1174790"/>
              </a:xfrm>
              <a:custGeom>
                <a:avLst/>
                <a:gdLst/>
                <a:ahLst/>
                <a:cxnLst/>
                <a:rect l="l" t="t" r="r" b="b"/>
                <a:pathLst>
                  <a:path w="15253" h="24123" extrusionOk="0">
                    <a:moveTo>
                      <a:pt x="1729" y="1"/>
                    </a:moveTo>
                    <a:cubicBezTo>
                      <a:pt x="1393" y="1"/>
                      <a:pt x="1064" y="1196"/>
                      <a:pt x="929" y="1784"/>
                    </a:cubicBezTo>
                    <a:cubicBezTo>
                      <a:pt x="0" y="5749"/>
                      <a:pt x="762" y="8201"/>
                      <a:pt x="2501" y="10821"/>
                    </a:cubicBezTo>
                    <a:cubicBezTo>
                      <a:pt x="2620" y="10988"/>
                      <a:pt x="2727" y="11154"/>
                      <a:pt x="2834" y="11309"/>
                    </a:cubicBezTo>
                    <a:cubicBezTo>
                      <a:pt x="5013" y="14512"/>
                      <a:pt x="4727" y="14762"/>
                      <a:pt x="4691" y="18500"/>
                    </a:cubicBezTo>
                    <a:cubicBezTo>
                      <a:pt x="4667" y="20262"/>
                      <a:pt x="4929" y="21751"/>
                      <a:pt x="6299" y="22929"/>
                    </a:cubicBezTo>
                    <a:cubicBezTo>
                      <a:pt x="7191" y="23696"/>
                      <a:pt x="8337" y="24122"/>
                      <a:pt x="9525" y="24122"/>
                    </a:cubicBezTo>
                    <a:cubicBezTo>
                      <a:pt x="9572" y="24122"/>
                      <a:pt x="9620" y="24121"/>
                      <a:pt x="9668" y="24120"/>
                    </a:cubicBezTo>
                    <a:cubicBezTo>
                      <a:pt x="12883" y="24037"/>
                      <a:pt x="15252" y="20965"/>
                      <a:pt x="13502" y="17822"/>
                    </a:cubicBezTo>
                    <a:cubicBezTo>
                      <a:pt x="12716" y="16441"/>
                      <a:pt x="11656" y="16238"/>
                      <a:pt x="11013" y="15393"/>
                    </a:cubicBezTo>
                    <a:cubicBezTo>
                      <a:pt x="10454" y="14702"/>
                      <a:pt x="10716" y="14047"/>
                      <a:pt x="10859" y="13238"/>
                    </a:cubicBezTo>
                    <a:cubicBezTo>
                      <a:pt x="11311" y="10773"/>
                      <a:pt x="10311" y="8273"/>
                      <a:pt x="8299" y="6785"/>
                    </a:cubicBezTo>
                    <a:cubicBezTo>
                      <a:pt x="7251" y="5975"/>
                      <a:pt x="6072" y="5380"/>
                      <a:pt x="5037" y="4630"/>
                    </a:cubicBezTo>
                    <a:cubicBezTo>
                      <a:pt x="2953" y="3129"/>
                      <a:pt x="3120" y="2534"/>
                      <a:pt x="1965" y="224"/>
                    </a:cubicBezTo>
                    <a:cubicBezTo>
                      <a:pt x="1887" y="67"/>
                      <a:pt x="1808" y="1"/>
                      <a:pt x="17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2"/>
              <p:cNvSpPr/>
              <p:nvPr/>
            </p:nvSpPr>
            <p:spPr>
              <a:xfrm>
                <a:off x="3014507" y="1756685"/>
                <a:ext cx="387360" cy="260253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5344" extrusionOk="0">
                    <a:moveTo>
                      <a:pt x="7692" y="1"/>
                    </a:moveTo>
                    <a:cubicBezTo>
                      <a:pt x="6751" y="715"/>
                      <a:pt x="6049" y="1560"/>
                      <a:pt x="5334" y="2775"/>
                    </a:cubicBezTo>
                    <a:cubicBezTo>
                      <a:pt x="5061" y="3227"/>
                      <a:pt x="4846" y="3715"/>
                      <a:pt x="4680" y="4215"/>
                    </a:cubicBezTo>
                    <a:cubicBezTo>
                      <a:pt x="4596" y="4525"/>
                      <a:pt x="4584" y="4680"/>
                      <a:pt x="4549" y="4716"/>
                    </a:cubicBezTo>
                    <a:cubicBezTo>
                      <a:pt x="3650" y="4491"/>
                      <a:pt x="2946" y="4352"/>
                      <a:pt x="2145" y="4352"/>
                    </a:cubicBezTo>
                    <a:cubicBezTo>
                      <a:pt x="1545" y="4352"/>
                      <a:pt x="891" y="4430"/>
                      <a:pt x="60" y="4608"/>
                    </a:cubicBezTo>
                    <a:cubicBezTo>
                      <a:pt x="36" y="4620"/>
                      <a:pt x="24" y="4620"/>
                      <a:pt x="0" y="4632"/>
                    </a:cubicBezTo>
                    <a:cubicBezTo>
                      <a:pt x="155" y="4799"/>
                      <a:pt x="310" y="4966"/>
                      <a:pt x="489" y="5108"/>
                    </a:cubicBezTo>
                    <a:cubicBezTo>
                      <a:pt x="868" y="5053"/>
                      <a:pt x="1579" y="4935"/>
                      <a:pt x="2331" y="4935"/>
                    </a:cubicBezTo>
                    <a:cubicBezTo>
                      <a:pt x="2711" y="4935"/>
                      <a:pt x="3101" y="4965"/>
                      <a:pt x="3465" y="5049"/>
                    </a:cubicBezTo>
                    <a:cubicBezTo>
                      <a:pt x="4181" y="5218"/>
                      <a:pt x="4550" y="5344"/>
                      <a:pt x="4761" y="5344"/>
                    </a:cubicBezTo>
                    <a:cubicBezTo>
                      <a:pt x="4981" y="5344"/>
                      <a:pt x="5029" y="5206"/>
                      <a:pt x="5120" y="4835"/>
                    </a:cubicBezTo>
                    <a:cubicBezTo>
                      <a:pt x="5192" y="4513"/>
                      <a:pt x="5287" y="4192"/>
                      <a:pt x="5418" y="3894"/>
                    </a:cubicBezTo>
                    <a:cubicBezTo>
                      <a:pt x="6537" y="1572"/>
                      <a:pt x="7525" y="929"/>
                      <a:pt x="7954" y="536"/>
                    </a:cubicBezTo>
                    <a:cubicBezTo>
                      <a:pt x="7954" y="525"/>
                      <a:pt x="7942" y="513"/>
                      <a:pt x="7930" y="501"/>
                    </a:cubicBezTo>
                    <a:cubicBezTo>
                      <a:pt x="7859" y="322"/>
                      <a:pt x="7775" y="155"/>
                      <a:pt x="76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2"/>
              <p:cNvSpPr/>
              <p:nvPr/>
            </p:nvSpPr>
            <p:spPr>
              <a:xfrm>
                <a:off x="2960014" y="1638399"/>
                <a:ext cx="327654" cy="23731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4873" extrusionOk="0">
                    <a:moveTo>
                      <a:pt x="6322" y="1"/>
                    </a:moveTo>
                    <a:lnTo>
                      <a:pt x="6287" y="37"/>
                    </a:lnTo>
                    <a:cubicBezTo>
                      <a:pt x="5656" y="691"/>
                      <a:pt x="5156" y="1453"/>
                      <a:pt x="4810" y="2287"/>
                    </a:cubicBezTo>
                    <a:cubicBezTo>
                      <a:pt x="4346" y="3430"/>
                      <a:pt x="4132" y="4073"/>
                      <a:pt x="4072" y="4168"/>
                    </a:cubicBezTo>
                    <a:cubicBezTo>
                      <a:pt x="3203" y="3537"/>
                      <a:pt x="2429" y="2918"/>
                      <a:pt x="1298" y="2680"/>
                    </a:cubicBezTo>
                    <a:cubicBezTo>
                      <a:pt x="869" y="2596"/>
                      <a:pt x="441" y="2537"/>
                      <a:pt x="12" y="2513"/>
                    </a:cubicBezTo>
                    <a:cubicBezTo>
                      <a:pt x="12" y="2704"/>
                      <a:pt x="0" y="2906"/>
                      <a:pt x="0" y="3108"/>
                    </a:cubicBezTo>
                    <a:cubicBezTo>
                      <a:pt x="1774" y="3204"/>
                      <a:pt x="2393" y="3668"/>
                      <a:pt x="3382" y="4394"/>
                    </a:cubicBezTo>
                    <a:cubicBezTo>
                      <a:pt x="3768" y="4684"/>
                      <a:pt x="4003" y="4872"/>
                      <a:pt x="4188" y="4872"/>
                    </a:cubicBezTo>
                    <a:cubicBezTo>
                      <a:pt x="4435" y="4872"/>
                      <a:pt x="4592" y="4535"/>
                      <a:pt x="4906" y="3656"/>
                    </a:cubicBezTo>
                    <a:cubicBezTo>
                      <a:pt x="5739" y="1382"/>
                      <a:pt x="6346" y="787"/>
                      <a:pt x="6727" y="418"/>
                    </a:cubicBezTo>
                    <a:cubicBezTo>
                      <a:pt x="6573" y="287"/>
                      <a:pt x="6442" y="156"/>
                      <a:pt x="63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2"/>
              <p:cNvSpPr/>
              <p:nvPr/>
            </p:nvSpPr>
            <p:spPr>
              <a:xfrm>
                <a:off x="2853319" y="1219213"/>
                <a:ext cx="304472" cy="235757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4841" extrusionOk="0">
                    <a:moveTo>
                      <a:pt x="5787" y="1"/>
                    </a:moveTo>
                    <a:cubicBezTo>
                      <a:pt x="5108" y="786"/>
                      <a:pt x="4037" y="2477"/>
                      <a:pt x="3787" y="4084"/>
                    </a:cubicBezTo>
                    <a:lnTo>
                      <a:pt x="3727" y="4061"/>
                    </a:lnTo>
                    <a:cubicBezTo>
                      <a:pt x="3526" y="3960"/>
                      <a:pt x="3087" y="3747"/>
                      <a:pt x="2107" y="3747"/>
                    </a:cubicBezTo>
                    <a:cubicBezTo>
                      <a:pt x="1697" y="3747"/>
                      <a:pt x="1193" y="3784"/>
                      <a:pt x="572" y="3882"/>
                    </a:cubicBezTo>
                    <a:cubicBezTo>
                      <a:pt x="477" y="3906"/>
                      <a:pt x="215" y="3977"/>
                      <a:pt x="1" y="4037"/>
                    </a:cubicBezTo>
                    <a:cubicBezTo>
                      <a:pt x="120" y="4204"/>
                      <a:pt x="227" y="4370"/>
                      <a:pt x="334" y="4525"/>
                    </a:cubicBezTo>
                    <a:cubicBezTo>
                      <a:pt x="744" y="4439"/>
                      <a:pt x="1387" y="4325"/>
                      <a:pt x="2046" y="4325"/>
                    </a:cubicBezTo>
                    <a:cubicBezTo>
                      <a:pt x="2669" y="4325"/>
                      <a:pt x="3306" y="4427"/>
                      <a:pt x="3775" y="4751"/>
                    </a:cubicBezTo>
                    <a:cubicBezTo>
                      <a:pt x="3871" y="4812"/>
                      <a:pt x="3959" y="4840"/>
                      <a:pt x="4035" y="4840"/>
                    </a:cubicBezTo>
                    <a:cubicBezTo>
                      <a:pt x="4213" y="4840"/>
                      <a:pt x="4326" y="4685"/>
                      <a:pt x="4334" y="4418"/>
                    </a:cubicBezTo>
                    <a:cubicBezTo>
                      <a:pt x="4394" y="3072"/>
                      <a:pt x="5323" y="1489"/>
                      <a:pt x="6251" y="382"/>
                    </a:cubicBezTo>
                    <a:cubicBezTo>
                      <a:pt x="6108" y="251"/>
                      <a:pt x="5966" y="132"/>
                      <a:pt x="5823" y="13"/>
                    </a:cubicBezTo>
                    <a:lnTo>
                      <a:pt x="57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2"/>
              <p:cNvSpPr/>
              <p:nvPr/>
            </p:nvSpPr>
            <p:spPr>
              <a:xfrm>
                <a:off x="2949009" y="1429098"/>
                <a:ext cx="316599" cy="224069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4601" extrusionOk="0">
                    <a:moveTo>
                      <a:pt x="6441" y="1"/>
                    </a:moveTo>
                    <a:cubicBezTo>
                      <a:pt x="4536" y="1501"/>
                      <a:pt x="3965" y="3299"/>
                      <a:pt x="3691" y="3763"/>
                    </a:cubicBezTo>
                    <a:cubicBezTo>
                      <a:pt x="3632" y="3734"/>
                      <a:pt x="2903" y="3034"/>
                      <a:pt x="1218" y="3034"/>
                    </a:cubicBezTo>
                    <a:cubicBezTo>
                      <a:pt x="857" y="3034"/>
                      <a:pt x="452" y="3066"/>
                      <a:pt x="0" y="3144"/>
                    </a:cubicBezTo>
                    <a:cubicBezTo>
                      <a:pt x="60" y="3322"/>
                      <a:pt x="107" y="3501"/>
                      <a:pt x="143" y="3692"/>
                    </a:cubicBezTo>
                    <a:lnTo>
                      <a:pt x="179" y="3692"/>
                    </a:lnTo>
                    <a:cubicBezTo>
                      <a:pt x="464" y="3652"/>
                      <a:pt x="798" y="3626"/>
                      <a:pt x="1144" y="3626"/>
                    </a:cubicBezTo>
                    <a:cubicBezTo>
                      <a:pt x="2053" y="3626"/>
                      <a:pt x="3049" y="3804"/>
                      <a:pt x="3489" y="4382"/>
                    </a:cubicBezTo>
                    <a:cubicBezTo>
                      <a:pt x="3597" y="4533"/>
                      <a:pt x="3711" y="4601"/>
                      <a:pt x="3816" y="4601"/>
                    </a:cubicBezTo>
                    <a:cubicBezTo>
                      <a:pt x="3919" y="4601"/>
                      <a:pt x="4013" y="4536"/>
                      <a:pt x="4084" y="4418"/>
                    </a:cubicBezTo>
                    <a:cubicBezTo>
                      <a:pt x="4560" y="3037"/>
                      <a:pt x="5358" y="1787"/>
                      <a:pt x="6406" y="775"/>
                    </a:cubicBezTo>
                    <a:cubicBezTo>
                      <a:pt x="6441" y="739"/>
                      <a:pt x="6477" y="703"/>
                      <a:pt x="6501" y="667"/>
                    </a:cubicBezTo>
                    <a:cubicBezTo>
                      <a:pt x="6501" y="441"/>
                      <a:pt x="6477" y="227"/>
                      <a:pt x="64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2"/>
              <p:cNvSpPr/>
              <p:nvPr/>
            </p:nvSpPr>
            <p:spPr>
              <a:xfrm>
                <a:off x="2773894" y="1114270"/>
                <a:ext cx="226163" cy="20658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242" extrusionOk="0">
                    <a:moveTo>
                      <a:pt x="4168" y="1"/>
                    </a:moveTo>
                    <a:cubicBezTo>
                      <a:pt x="3525" y="1001"/>
                      <a:pt x="3048" y="2048"/>
                      <a:pt x="3096" y="3513"/>
                    </a:cubicBezTo>
                    <a:cubicBezTo>
                      <a:pt x="2176" y="3070"/>
                      <a:pt x="1168" y="2833"/>
                      <a:pt x="147" y="2833"/>
                    </a:cubicBezTo>
                    <a:cubicBezTo>
                      <a:pt x="98" y="2833"/>
                      <a:pt x="49" y="2833"/>
                      <a:pt x="0" y="2834"/>
                    </a:cubicBezTo>
                    <a:cubicBezTo>
                      <a:pt x="60" y="3037"/>
                      <a:pt x="119" y="3227"/>
                      <a:pt x="191" y="3418"/>
                    </a:cubicBezTo>
                    <a:cubicBezTo>
                      <a:pt x="631" y="3430"/>
                      <a:pt x="1060" y="3477"/>
                      <a:pt x="1501" y="3549"/>
                    </a:cubicBezTo>
                    <a:cubicBezTo>
                      <a:pt x="2546" y="3758"/>
                      <a:pt x="3058" y="4241"/>
                      <a:pt x="3393" y="4241"/>
                    </a:cubicBezTo>
                    <a:cubicBezTo>
                      <a:pt x="3459" y="4241"/>
                      <a:pt x="3518" y="4223"/>
                      <a:pt x="3572" y="4180"/>
                    </a:cubicBezTo>
                    <a:cubicBezTo>
                      <a:pt x="4001" y="3834"/>
                      <a:pt x="3072" y="2822"/>
                      <a:pt x="4644" y="334"/>
                    </a:cubicBezTo>
                    <a:cubicBezTo>
                      <a:pt x="4489" y="227"/>
                      <a:pt x="4322" y="108"/>
                      <a:pt x="4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2"/>
              <p:cNvSpPr/>
              <p:nvPr/>
            </p:nvSpPr>
            <p:spPr>
              <a:xfrm>
                <a:off x="2757629" y="1023840"/>
                <a:ext cx="147951" cy="157544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3235" extrusionOk="0">
                    <a:moveTo>
                      <a:pt x="2668" y="0"/>
                    </a:moveTo>
                    <a:cubicBezTo>
                      <a:pt x="2561" y="179"/>
                      <a:pt x="2466" y="357"/>
                      <a:pt x="2382" y="548"/>
                    </a:cubicBezTo>
                    <a:cubicBezTo>
                      <a:pt x="2085" y="1143"/>
                      <a:pt x="1894" y="1786"/>
                      <a:pt x="1823" y="2441"/>
                    </a:cubicBezTo>
                    <a:cubicBezTo>
                      <a:pt x="1311" y="2060"/>
                      <a:pt x="1299" y="1965"/>
                      <a:pt x="25" y="1465"/>
                    </a:cubicBezTo>
                    <a:cubicBezTo>
                      <a:pt x="13" y="1667"/>
                      <a:pt x="1" y="1869"/>
                      <a:pt x="1" y="2072"/>
                    </a:cubicBezTo>
                    <a:cubicBezTo>
                      <a:pt x="549" y="2250"/>
                      <a:pt x="1061" y="2536"/>
                      <a:pt x="1501" y="2905"/>
                    </a:cubicBezTo>
                    <a:cubicBezTo>
                      <a:pt x="1708" y="3076"/>
                      <a:pt x="1927" y="3235"/>
                      <a:pt x="2098" y="3235"/>
                    </a:cubicBezTo>
                    <a:cubicBezTo>
                      <a:pt x="2213" y="3235"/>
                      <a:pt x="2306" y="3163"/>
                      <a:pt x="2358" y="2977"/>
                    </a:cubicBezTo>
                    <a:cubicBezTo>
                      <a:pt x="2418" y="2727"/>
                      <a:pt x="2299" y="1834"/>
                      <a:pt x="3037" y="512"/>
                    </a:cubicBezTo>
                    <a:cubicBezTo>
                      <a:pt x="2954" y="405"/>
                      <a:pt x="2858" y="298"/>
                      <a:pt x="2787" y="179"/>
                    </a:cubicBezTo>
                    <a:cubicBezTo>
                      <a:pt x="2739" y="119"/>
                      <a:pt x="2704" y="60"/>
                      <a:pt x="2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2"/>
              <p:cNvSpPr/>
              <p:nvPr/>
            </p:nvSpPr>
            <p:spPr>
              <a:xfrm>
                <a:off x="2723444" y="882179"/>
                <a:ext cx="839637" cy="1290355"/>
              </a:xfrm>
              <a:custGeom>
                <a:avLst/>
                <a:gdLst/>
                <a:ahLst/>
                <a:cxnLst/>
                <a:rect l="l" t="t" r="r" b="b"/>
                <a:pathLst>
                  <a:path w="17241" h="26496" extrusionOk="0">
                    <a:moveTo>
                      <a:pt x="1894" y="278"/>
                    </a:moveTo>
                    <a:cubicBezTo>
                      <a:pt x="1906" y="278"/>
                      <a:pt x="1941" y="302"/>
                      <a:pt x="2013" y="433"/>
                    </a:cubicBezTo>
                    <a:cubicBezTo>
                      <a:pt x="2275" y="957"/>
                      <a:pt x="2465" y="1397"/>
                      <a:pt x="2632" y="1778"/>
                    </a:cubicBezTo>
                    <a:cubicBezTo>
                      <a:pt x="3203" y="3064"/>
                      <a:pt x="3489" y="3707"/>
                      <a:pt x="5120" y="4886"/>
                    </a:cubicBezTo>
                    <a:cubicBezTo>
                      <a:pt x="5596" y="5231"/>
                      <a:pt x="6108" y="5552"/>
                      <a:pt x="6608" y="5862"/>
                    </a:cubicBezTo>
                    <a:cubicBezTo>
                      <a:pt x="7216" y="6219"/>
                      <a:pt x="7811" y="6612"/>
                      <a:pt x="8383" y="7041"/>
                    </a:cubicBezTo>
                    <a:cubicBezTo>
                      <a:pt x="10347" y="8493"/>
                      <a:pt x="11323" y="10946"/>
                      <a:pt x="10895" y="13351"/>
                    </a:cubicBezTo>
                    <a:cubicBezTo>
                      <a:pt x="10871" y="13470"/>
                      <a:pt x="10847" y="13577"/>
                      <a:pt x="10823" y="13684"/>
                    </a:cubicBezTo>
                    <a:cubicBezTo>
                      <a:pt x="10680" y="14351"/>
                      <a:pt x="10549" y="14970"/>
                      <a:pt x="11073" y="15625"/>
                    </a:cubicBezTo>
                    <a:cubicBezTo>
                      <a:pt x="11347" y="15958"/>
                      <a:pt x="11669" y="16244"/>
                      <a:pt x="12038" y="16482"/>
                    </a:cubicBezTo>
                    <a:cubicBezTo>
                      <a:pt x="12562" y="16851"/>
                      <a:pt x="13085" y="17232"/>
                      <a:pt x="13538" y="18030"/>
                    </a:cubicBezTo>
                    <a:cubicBezTo>
                      <a:pt x="14288" y="19364"/>
                      <a:pt x="14324" y="20757"/>
                      <a:pt x="13633" y="21959"/>
                    </a:cubicBezTo>
                    <a:cubicBezTo>
                      <a:pt x="13169" y="22769"/>
                      <a:pt x="12443" y="23388"/>
                      <a:pt x="11585" y="23745"/>
                    </a:cubicBezTo>
                    <a:cubicBezTo>
                      <a:pt x="11216" y="23400"/>
                      <a:pt x="10883" y="23031"/>
                      <a:pt x="10585" y="22638"/>
                    </a:cubicBezTo>
                    <a:cubicBezTo>
                      <a:pt x="8764" y="20268"/>
                      <a:pt x="8692" y="18494"/>
                      <a:pt x="8621" y="16768"/>
                    </a:cubicBezTo>
                    <a:cubicBezTo>
                      <a:pt x="8549" y="14982"/>
                      <a:pt x="8490" y="13291"/>
                      <a:pt x="6525" y="11160"/>
                    </a:cubicBezTo>
                    <a:cubicBezTo>
                      <a:pt x="4370" y="8815"/>
                      <a:pt x="2406" y="6445"/>
                      <a:pt x="2144" y="3147"/>
                    </a:cubicBezTo>
                    <a:cubicBezTo>
                      <a:pt x="2144" y="3052"/>
                      <a:pt x="2078" y="3007"/>
                      <a:pt x="2010" y="3007"/>
                    </a:cubicBezTo>
                    <a:cubicBezTo>
                      <a:pt x="1935" y="3007"/>
                      <a:pt x="1857" y="3064"/>
                      <a:pt x="1870" y="3171"/>
                    </a:cubicBezTo>
                    <a:cubicBezTo>
                      <a:pt x="2144" y="6553"/>
                      <a:pt x="4132" y="8969"/>
                      <a:pt x="6311" y="11351"/>
                    </a:cubicBezTo>
                    <a:cubicBezTo>
                      <a:pt x="8216" y="13411"/>
                      <a:pt x="8275" y="15042"/>
                      <a:pt x="8347" y="16780"/>
                    </a:cubicBezTo>
                    <a:cubicBezTo>
                      <a:pt x="8418" y="18542"/>
                      <a:pt x="8490" y="20364"/>
                      <a:pt x="10359" y="22805"/>
                    </a:cubicBezTo>
                    <a:cubicBezTo>
                      <a:pt x="10645" y="23174"/>
                      <a:pt x="10966" y="23531"/>
                      <a:pt x="11300" y="23852"/>
                    </a:cubicBezTo>
                    <a:cubicBezTo>
                      <a:pt x="10823" y="24019"/>
                      <a:pt x="10335" y="24102"/>
                      <a:pt x="9835" y="24114"/>
                    </a:cubicBezTo>
                    <a:lnTo>
                      <a:pt x="9823" y="24114"/>
                    </a:lnTo>
                    <a:cubicBezTo>
                      <a:pt x="9775" y="24116"/>
                      <a:pt x="9726" y="24116"/>
                      <a:pt x="9678" y="24116"/>
                    </a:cubicBezTo>
                    <a:cubicBezTo>
                      <a:pt x="8537" y="24116"/>
                      <a:pt x="7417" y="23713"/>
                      <a:pt x="6549" y="22959"/>
                    </a:cubicBezTo>
                    <a:cubicBezTo>
                      <a:pt x="5227" y="21816"/>
                      <a:pt x="4965" y="20399"/>
                      <a:pt x="5001" y="18637"/>
                    </a:cubicBezTo>
                    <a:cubicBezTo>
                      <a:pt x="5001" y="18221"/>
                      <a:pt x="5013" y="17840"/>
                      <a:pt x="5013" y="17506"/>
                    </a:cubicBezTo>
                    <a:cubicBezTo>
                      <a:pt x="5073" y="14815"/>
                      <a:pt x="5073" y="14256"/>
                      <a:pt x="3108" y="11375"/>
                    </a:cubicBezTo>
                    <a:lnTo>
                      <a:pt x="3096" y="11351"/>
                    </a:lnTo>
                    <a:cubicBezTo>
                      <a:pt x="2989" y="11196"/>
                      <a:pt x="2894" y="11041"/>
                      <a:pt x="2787" y="10886"/>
                    </a:cubicBezTo>
                    <a:cubicBezTo>
                      <a:pt x="1120" y="8374"/>
                      <a:pt x="286" y="6005"/>
                      <a:pt x="1227" y="1957"/>
                    </a:cubicBezTo>
                    <a:cubicBezTo>
                      <a:pt x="1513" y="766"/>
                      <a:pt x="1786" y="290"/>
                      <a:pt x="1894" y="278"/>
                    </a:cubicBezTo>
                    <a:close/>
                    <a:moveTo>
                      <a:pt x="1903" y="1"/>
                    </a:moveTo>
                    <a:cubicBezTo>
                      <a:pt x="1888" y="1"/>
                      <a:pt x="1873" y="2"/>
                      <a:pt x="1858" y="4"/>
                    </a:cubicBezTo>
                    <a:cubicBezTo>
                      <a:pt x="1739" y="16"/>
                      <a:pt x="1382" y="52"/>
                      <a:pt x="965" y="1885"/>
                    </a:cubicBezTo>
                    <a:cubicBezTo>
                      <a:pt x="1" y="6029"/>
                      <a:pt x="905" y="8541"/>
                      <a:pt x="2560" y="11041"/>
                    </a:cubicBezTo>
                    <a:lnTo>
                      <a:pt x="2870" y="11506"/>
                    </a:lnTo>
                    <a:lnTo>
                      <a:pt x="2894" y="11529"/>
                    </a:lnTo>
                    <a:cubicBezTo>
                      <a:pt x="4811" y="14339"/>
                      <a:pt x="4799" y="14827"/>
                      <a:pt x="4751" y="17506"/>
                    </a:cubicBezTo>
                    <a:cubicBezTo>
                      <a:pt x="4739" y="17840"/>
                      <a:pt x="4727" y="18221"/>
                      <a:pt x="4727" y="18625"/>
                    </a:cubicBezTo>
                    <a:cubicBezTo>
                      <a:pt x="4703" y="20233"/>
                      <a:pt x="4882" y="21888"/>
                      <a:pt x="6382" y="23174"/>
                    </a:cubicBezTo>
                    <a:cubicBezTo>
                      <a:pt x="7299" y="23971"/>
                      <a:pt x="8478" y="24400"/>
                      <a:pt x="9704" y="24400"/>
                    </a:cubicBezTo>
                    <a:lnTo>
                      <a:pt x="9847" y="24400"/>
                    </a:lnTo>
                    <a:cubicBezTo>
                      <a:pt x="10418" y="24388"/>
                      <a:pt x="10990" y="24269"/>
                      <a:pt x="11526" y="24067"/>
                    </a:cubicBezTo>
                    <a:cubicBezTo>
                      <a:pt x="13050" y="25472"/>
                      <a:pt x="14990" y="26329"/>
                      <a:pt x="17050" y="26495"/>
                    </a:cubicBezTo>
                    <a:lnTo>
                      <a:pt x="17062" y="26495"/>
                    </a:lnTo>
                    <a:cubicBezTo>
                      <a:pt x="17229" y="26484"/>
                      <a:pt x="17241" y="26245"/>
                      <a:pt x="17074" y="26222"/>
                    </a:cubicBezTo>
                    <a:lnTo>
                      <a:pt x="17062" y="26222"/>
                    </a:lnTo>
                    <a:cubicBezTo>
                      <a:pt x="15110" y="26043"/>
                      <a:pt x="13264" y="25245"/>
                      <a:pt x="11812" y="23936"/>
                    </a:cubicBezTo>
                    <a:cubicBezTo>
                      <a:pt x="12681" y="23555"/>
                      <a:pt x="13395" y="22912"/>
                      <a:pt x="13871" y="22090"/>
                    </a:cubicBezTo>
                    <a:cubicBezTo>
                      <a:pt x="14609" y="20792"/>
                      <a:pt x="14574" y="19304"/>
                      <a:pt x="13788" y="17887"/>
                    </a:cubicBezTo>
                    <a:cubicBezTo>
                      <a:pt x="13300" y="17042"/>
                      <a:pt x="12716" y="16613"/>
                      <a:pt x="12204" y="16244"/>
                    </a:cubicBezTo>
                    <a:cubicBezTo>
                      <a:pt x="11859" y="16030"/>
                      <a:pt x="11550" y="15756"/>
                      <a:pt x="11288" y="15446"/>
                    </a:cubicBezTo>
                    <a:cubicBezTo>
                      <a:pt x="10847" y="14899"/>
                      <a:pt x="10954" y="14387"/>
                      <a:pt x="11097" y="13732"/>
                    </a:cubicBezTo>
                    <a:cubicBezTo>
                      <a:pt x="11121" y="13625"/>
                      <a:pt x="11145" y="13518"/>
                      <a:pt x="11169" y="13399"/>
                    </a:cubicBezTo>
                    <a:cubicBezTo>
                      <a:pt x="11621" y="10886"/>
                      <a:pt x="10609" y="8327"/>
                      <a:pt x="8549" y="6803"/>
                    </a:cubicBezTo>
                    <a:cubicBezTo>
                      <a:pt x="7966" y="6374"/>
                      <a:pt x="7370" y="5981"/>
                      <a:pt x="6763" y="5612"/>
                    </a:cubicBezTo>
                    <a:cubicBezTo>
                      <a:pt x="6263" y="5302"/>
                      <a:pt x="5751" y="4993"/>
                      <a:pt x="5287" y="4648"/>
                    </a:cubicBezTo>
                    <a:cubicBezTo>
                      <a:pt x="3715" y="3516"/>
                      <a:pt x="3453" y="2933"/>
                      <a:pt x="2894" y="1659"/>
                    </a:cubicBezTo>
                    <a:cubicBezTo>
                      <a:pt x="2715" y="1278"/>
                      <a:pt x="2525" y="838"/>
                      <a:pt x="2251" y="302"/>
                    </a:cubicBezTo>
                    <a:cubicBezTo>
                      <a:pt x="2154" y="98"/>
                      <a:pt x="2038" y="1"/>
                      <a:pt x="19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22"/>
            <p:cNvGrpSpPr/>
            <p:nvPr/>
          </p:nvGrpSpPr>
          <p:grpSpPr>
            <a:xfrm rot="-5400000">
              <a:off x="-316389" y="-407434"/>
              <a:ext cx="956075" cy="1567591"/>
              <a:chOff x="6078746" y="3238810"/>
              <a:chExt cx="879473" cy="1441861"/>
            </a:xfrm>
          </p:grpSpPr>
          <p:sp>
            <p:nvSpPr>
              <p:cNvPr id="693" name="Google Shape;693;p22"/>
              <p:cNvSpPr/>
              <p:nvPr/>
            </p:nvSpPr>
            <p:spPr>
              <a:xfrm>
                <a:off x="6400537" y="3248062"/>
                <a:ext cx="200547" cy="304132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6245" extrusionOk="0">
                    <a:moveTo>
                      <a:pt x="3857" y="0"/>
                    </a:moveTo>
                    <a:cubicBezTo>
                      <a:pt x="3832" y="0"/>
                      <a:pt x="3805" y="3"/>
                      <a:pt x="3775" y="8"/>
                    </a:cubicBezTo>
                    <a:cubicBezTo>
                      <a:pt x="2668" y="151"/>
                      <a:pt x="1227" y="1103"/>
                      <a:pt x="560" y="2568"/>
                    </a:cubicBezTo>
                    <a:cubicBezTo>
                      <a:pt x="1" y="3830"/>
                      <a:pt x="13" y="5294"/>
                      <a:pt x="322" y="6104"/>
                    </a:cubicBezTo>
                    <a:cubicBezTo>
                      <a:pt x="370" y="6190"/>
                      <a:pt x="464" y="6245"/>
                      <a:pt x="561" y="6245"/>
                    </a:cubicBezTo>
                    <a:cubicBezTo>
                      <a:pt x="584" y="6245"/>
                      <a:pt x="608" y="6242"/>
                      <a:pt x="632" y="6235"/>
                    </a:cubicBezTo>
                    <a:cubicBezTo>
                      <a:pt x="2763" y="5735"/>
                      <a:pt x="3906" y="2568"/>
                      <a:pt x="4096" y="412"/>
                    </a:cubicBezTo>
                    <a:cubicBezTo>
                      <a:pt x="4118" y="178"/>
                      <a:pt x="4072" y="0"/>
                      <a:pt x="38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2"/>
              <p:cNvSpPr/>
              <p:nvPr/>
            </p:nvSpPr>
            <p:spPr>
              <a:xfrm>
                <a:off x="6445776" y="3731821"/>
                <a:ext cx="249393" cy="187057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3841" extrusionOk="0">
                    <a:moveTo>
                      <a:pt x="4344" y="1"/>
                    </a:moveTo>
                    <a:cubicBezTo>
                      <a:pt x="1771" y="1"/>
                      <a:pt x="175" y="1734"/>
                      <a:pt x="12" y="3444"/>
                    </a:cubicBezTo>
                    <a:cubicBezTo>
                      <a:pt x="0" y="3575"/>
                      <a:pt x="84" y="3694"/>
                      <a:pt x="203" y="3730"/>
                    </a:cubicBezTo>
                    <a:cubicBezTo>
                      <a:pt x="432" y="3805"/>
                      <a:pt x="686" y="3841"/>
                      <a:pt x="953" y="3841"/>
                    </a:cubicBezTo>
                    <a:cubicBezTo>
                      <a:pt x="2436" y="3841"/>
                      <a:pt x="4344" y="2727"/>
                      <a:pt x="4858" y="861"/>
                    </a:cubicBezTo>
                    <a:cubicBezTo>
                      <a:pt x="5001" y="361"/>
                      <a:pt x="5120" y="15"/>
                      <a:pt x="4525" y="3"/>
                    </a:cubicBezTo>
                    <a:cubicBezTo>
                      <a:pt x="4464" y="2"/>
                      <a:pt x="4404" y="1"/>
                      <a:pt x="4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2"/>
              <p:cNvSpPr/>
              <p:nvPr/>
            </p:nvSpPr>
            <p:spPr>
              <a:xfrm>
                <a:off x="6099150" y="3640757"/>
                <a:ext cx="271308" cy="254896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234" extrusionOk="0">
                    <a:moveTo>
                      <a:pt x="694" y="0"/>
                    </a:moveTo>
                    <a:cubicBezTo>
                      <a:pt x="215" y="0"/>
                      <a:pt x="0" y="345"/>
                      <a:pt x="153" y="1004"/>
                    </a:cubicBezTo>
                    <a:cubicBezTo>
                      <a:pt x="746" y="3528"/>
                      <a:pt x="3112" y="5234"/>
                      <a:pt x="4597" y="5234"/>
                    </a:cubicBezTo>
                    <a:cubicBezTo>
                      <a:pt x="4632" y="5234"/>
                      <a:pt x="4667" y="5233"/>
                      <a:pt x="4701" y="5231"/>
                    </a:cubicBezTo>
                    <a:cubicBezTo>
                      <a:pt x="5571" y="5183"/>
                      <a:pt x="4749" y="3207"/>
                      <a:pt x="4559" y="2838"/>
                    </a:cubicBezTo>
                    <a:cubicBezTo>
                      <a:pt x="3880" y="1504"/>
                      <a:pt x="2689" y="516"/>
                      <a:pt x="1094" y="64"/>
                    </a:cubicBezTo>
                    <a:cubicBezTo>
                      <a:pt x="945" y="21"/>
                      <a:pt x="812" y="0"/>
                      <a:pt x="6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2"/>
              <p:cNvSpPr/>
              <p:nvPr/>
            </p:nvSpPr>
            <p:spPr>
              <a:xfrm>
                <a:off x="6081814" y="3908446"/>
                <a:ext cx="285772" cy="162804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3343" extrusionOk="0">
                    <a:moveTo>
                      <a:pt x="1576" y="1"/>
                    </a:moveTo>
                    <a:cubicBezTo>
                      <a:pt x="902" y="1"/>
                      <a:pt x="1" y="92"/>
                      <a:pt x="188" y="556"/>
                    </a:cubicBezTo>
                    <a:cubicBezTo>
                      <a:pt x="836" y="2134"/>
                      <a:pt x="2441" y="3342"/>
                      <a:pt x="4090" y="3342"/>
                    </a:cubicBezTo>
                    <a:cubicBezTo>
                      <a:pt x="4530" y="3342"/>
                      <a:pt x="4974" y="3256"/>
                      <a:pt x="5403" y="3068"/>
                    </a:cubicBezTo>
                    <a:cubicBezTo>
                      <a:pt x="5700" y="2937"/>
                      <a:pt x="5867" y="2746"/>
                      <a:pt x="5760" y="2437"/>
                    </a:cubicBezTo>
                    <a:cubicBezTo>
                      <a:pt x="5593" y="2020"/>
                      <a:pt x="5331" y="1651"/>
                      <a:pt x="5022" y="1341"/>
                    </a:cubicBezTo>
                    <a:cubicBezTo>
                      <a:pt x="4295" y="591"/>
                      <a:pt x="3271" y="151"/>
                      <a:pt x="2236" y="32"/>
                    </a:cubicBezTo>
                    <a:cubicBezTo>
                      <a:pt x="2153" y="20"/>
                      <a:pt x="1889" y="1"/>
                      <a:pt x="1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2"/>
              <p:cNvSpPr/>
              <p:nvPr/>
            </p:nvSpPr>
            <p:spPr>
              <a:xfrm>
                <a:off x="6423181" y="3511174"/>
                <a:ext cx="304424" cy="199183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4090" extrusionOk="0">
                    <a:moveTo>
                      <a:pt x="5201" y="1"/>
                    </a:moveTo>
                    <a:cubicBezTo>
                      <a:pt x="3535" y="1"/>
                      <a:pt x="2032" y="694"/>
                      <a:pt x="1060" y="2153"/>
                    </a:cubicBezTo>
                    <a:cubicBezTo>
                      <a:pt x="905" y="2379"/>
                      <a:pt x="0" y="3915"/>
                      <a:pt x="536" y="4034"/>
                    </a:cubicBezTo>
                    <a:cubicBezTo>
                      <a:pt x="692" y="4072"/>
                      <a:pt x="857" y="4089"/>
                      <a:pt x="1027" y="4089"/>
                    </a:cubicBezTo>
                    <a:cubicBezTo>
                      <a:pt x="1812" y="4089"/>
                      <a:pt x="2699" y="3724"/>
                      <a:pt x="3346" y="3391"/>
                    </a:cubicBezTo>
                    <a:cubicBezTo>
                      <a:pt x="4370" y="2868"/>
                      <a:pt x="5227" y="2070"/>
                      <a:pt x="5834" y="1082"/>
                    </a:cubicBezTo>
                    <a:cubicBezTo>
                      <a:pt x="6120" y="617"/>
                      <a:pt x="6251" y="70"/>
                      <a:pt x="5715" y="22"/>
                    </a:cubicBezTo>
                    <a:cubicBezTo>
                      <a:pt x="5542" y="8"/>
                      <a:pt x="5371" y="1"/>
                      <a:pt x="5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2"/>
              <p:cNvSpPr/>
              <p:nvPr/>
            </p:nvSpPr>
            <p:spPr>
              <a:xfrm>
                <a:off x="6108305" y="4148427"/>
                <a:ext cx="366516" cy="130613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2682" extrusionOk="0">
                    <a:moveTo>
                      <a:pt x="3768" y="1"/>
                    </a:moveTo>
                    <a:cubicBezTo>
                      <a:pt x="2769" y="1"/>
                      <a:pt x="1751" y="304"/>
                      <a:pt x="930" y="842"/>
                    </a:cubicBezTo>
                    <a:cubicBezTo>
                      <a:pt x="1" y="1450"/>
                      <a:pt x="1525" y="2128"/>
                      <a:pt x="2013" y="2307"/>
                    </a:cubicBezTo>
                    <a:cubicBezTo>
                      <a:pt x="2655" y="2554"/>
                      <a:pt x="3343" y="2681"/>
                      <a:pt x="4033" y="2681"/>
                    </a:cubicBezTo>
                    <a:cubicBezTo>
                      <a:pt x="4341" y="2681"/>
                      <a:pt x="4649" y="2656"/>
                      <a:pt x="4954" y="2605"/>
                    </a:cubicBezTo>
                    <a:cubicBezTo>
                      <a:pt x="5466" y="2521"/>
                      <a:pt x="7526" y="2069"/>
                      <a:pt x="6716" y="1200"/>
                    </a:cubicBezTo>
                    <a:cubicBezTo>
                      <a:pt x="5948" y="369"/>
                      <a:pt x="4870" y="1"/>
                      <a:pt x="37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2"/>
              <p:cNvSpPr/>
              <p:nvPr/>
            </p:nvSpPr>
            <p:spPr>
              <a:xfrm>
                <a:off x="6487705" y="3928510"/>
                <a:ext cx="209751" cy="211845"/>
              </a:xfrm>
              <a:custGeom>
                <a:avLst/>
                <a:gdLst/>
                <a:ahLst/>
                <a:cxnLst/>
                <a:rect l="l" t="t" r="r" b="b"/>
                <a:pathLst>
                  <a:path w="4307" h="4350" extrusionOk="0">
                    <a:moveTo>
                      <a:pt x="3901" y="0"/>
                    </a:moveTo>
                    <a:cubicBezTo>
                      <a:pt x="3141" y="0"/>
                      <a:pt x="2440" y="365"/>
                      <a:pt x="1854" y="822"/>
                    </a:cubicBezTo>
                    <a:cubicBezTo>
                      <a:pt x="925" y="1537"/>
                      <a:pt x="116" y="2858"/>
                      <a:pt x="20" y="4037"/>
                    </a:cubicBezTo>
                    <a:cubicBezTo>
                      <a:pt x="1" y="4273"/>
                      <a:pt x="165" y="4350"/>
                      <a:pt x="384" y="4350"/>
                    </a:cubicBezTo>
                    <a:cubicBezTo>
                      <a:pt x="563" y="4350"/>
                      <a:pt x="779" y="4298"/>
                      <a:pt x="961" y="4239"/>
                    </a:cubicBezTo>
                    <a:cubicBezTo>
                      <a:pt x="2664" y="3644"/>
                      <a:pt x="4009" y="2287"/>
                      <a:pt x="4271" y="513"/>
                    </a:cubicBezTo>
                    <a:cubicBezTo>
                      <a:pt x="4307" y="263"/>
                      <a:pt x="4259" y="1"/>
                      <a:pt x="3938" y="1"/>
                    </a:cubicBezTo>
                    <a:cubicBezTo>
                      <a:pt x="3925" y="0"/>
                      <a:pt x="3913" y="0"/>
                      <a:pt x="39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2"/>
              <p:cNvSpPr/>
              <p:nvPr/>
            </p:nvSpPr>
            <p:spPr>
              <a:xfrm>
                <a:off x="6722912" y="4236764"/>
                <a:ext cx="149071" cy="234978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4825" extrusionOk="0">
                    <a:moveTo>
                      <a:pt x="2270" y="1"/>
                    </a:moveTo>
                    <a:cubicBezTo>
                      <a:pt x="2195" y="1"/>
                      <a:pt x="2113" y="31"/>
                      <a:pt x="2025" y="100"/>
                    </a:cubicBezTo>
                    <a:cubicBezTo>
                      <a:pt x="143" y="1576"/>
                      <a:pt x="1" y="4053"/>
                      <a:pt x="1013" y="4779"/>
                    </a:cubicBezTo>
                    <a:cubicBezTo>
                      <a:pt x="1058" y="4811"/>
                      <a:pt x="1112" y="4825"/>
                      <a:pt x="1170" y="4825"/>
                    </a:cubicBezTo>
                    <a:cubicBezTo>
                      <a:pt x="1461" y="4825"/>
                      <a:pt x="1876" y="4479"/>
                      <a:pt x="2084" y="4291"/>
                    </a:cubicBezTo>
                    <a:cubicBezTo>
                      <a:pt x="2799" y="3672"/>
                      <a:pt x="3060" y="2660"/>
                      <a:pt x="3001" y="1731"/>
                    </a:cubicBezTo>
                    <a:cubicBezTo>
                      <a:pt x="2980" y="1399"/>
                      <a:pt x="2779" y="1"/>
                      <a:pt x="2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2"/>
              <p:cNvSpPr/>
              <p:nvPr/>
            </p:nvSpPr>
            <p:spPr>
              <a:xfrm>
                <a:off x="6594205" y="4085461"/>
                <a:ext cx="178632" cy="247932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91" extrusionOk="0">
                    <a:moveTo>
                      <a:pt x="3070" y="0"/>
                    </a:moveTo>
                    <a:cubicBezTo>
                      <a:pt x="2991" y="0"/>
                      <a:pt x="2898" y="14"/>
                      <a:pt x="2786" y="40"/>
                    </a:cubicBezTo>
                    <a:cubicBezTo>
                      <a:pt x="1143" y="445"/>
                      <a:pt x="0" y="1957"/>
                      <a:pt x="72" y="3648"/>
                    </a:cubicBezTo>
                    <a:cubicBezTo>
                      <a:pt x="119" y="4690"/>
                      <a:pt x="480" y="5091"/>
                      <a:pt x="952" y="5091"/>
                    </a:cubicBezTo>
                    <a:cubicBezTo>
                      <a:pt x="1802" y="5091"/>
                      <a:pt x="3011" y="3794"/>
                      <a:pt x="3394" y="2600"/>
                    </a:cubicBezTo>
                    <a:cubicBezTo>
                      <a:pt x="3632" y="1921"/>
                      <a:pt x="3668" y="1183"/>
                      <a:pt x="3501" y="492"/>
                    </a:cubicBezTo>
                    <a:cubicBezTo>
                      <a:pt x="3419" y="140"/>
                      <a:pt x="3318" y="0"/>
                      <a:pt x="30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2"/>
              <p:cNvSpPr/>
              <p:nvPr/>
            </p:nvSpPr>
            <p:spPr>
              <a:xfrm>
                <a:off x="6278209" y="4370925"/>
                <a:ext cx="330917" cy="136896"/>
              </a:xfrm>
              <a:custGeom>
                <a:avLst/>
                <a:gdLst/>
                <a:ahLst/>
                <a:cxnLst/>
                <a:rect l="l" t="t" r="r" b="b"/>
                <a:pathLst>
                  <a:path w="6795" h="2811" extrusionOk="0">
                    <a:moveTo>
                      <a:pt x="4236" y="1"/>
                    </a:moveTo>
                    <a:cubicBezTo>
                      <a:pt x="3627" y="1"/>
                      <a:pt x="2945" y="110"/>
                      <a:pt x="2251" y="381"/>
                    </a:cubicBezTo>
                    <a:cubicBezTo>
                      <a:pt x="1727" y="584"/>
                      <a:pt x="0" y="1322"/>
                      <a:pt x="703" y="2096"/>
                    </a:cubicBezTo>
                    <a:cubicBezTo>
                      <a:pt x="1146" y="2580"/>
                      <a:pt x="1962" y="2811"/>
                      <a:pt x="2854" y="2811"/>
                    </a:cubicBezTo>
                    <a:cubicBezTo>
                      <a:pt x="4262" y="2811"/>
                      <a:pt x="5862" y="2236"/>
                      <a:pt x="6489" y="1179"/>
                    </a:cubicBezTo>
                    <a:cubicBezTo>
                      <a:pt x="6794" y="662"/>
                      <a:pt x="5737" y="1"/>
                      <a:pt x="42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2"/>
              <p:cNvSpPr/>
              <p:nvPr/>
            </p:nvSpPr>
            <p:spPr>
              <a:xfrm>
                <a:off x="6469541" y="4525393"/>
                <a:ext cx="289960" cy="145954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2997" extrusionOk="0">
                    <a:moveTo>
                      <a:pt x="3728" y="1"/>
                    </a:moveTo>
                    <a:cubicBezTo>
                      <a:pt x="3657" y="1"/>
                      <a:pt x="3586" y="3"/>
                      <a:pt x="3513" y="7"/>
                    </a:cubicBezTo>
                    <a:cubicBezTo>
                      <a:pt x="2322" y="67"/>
                      <a:pt x="1501" y="531"/>
                      <a:pt x="584" y="1305"/>
                    </a:cubicBezTo>
                    <a:cubicBezTo>
                      <a:pt x="393" y="1483"/>
                      <a:pt x="227" y="1674"/>
                      <a:pt x="96" y="1900"/>
                    </a:cubicBezTo>
                    <a:cubicBezTo>
                      <a:pt x="1" y="2031"/>
                      <a:pt x="24" y="2222"/>
                      <a:pt x="155" y="2329"/>
                    </a:cubicBezTo>
                    <a:cubicBezTo>
                      <a:pt x="679" y="2791"/>
                      <a:pt x="1421" y="2997"/>
                      <a:pt x="2191" y="2997"/>
                    </a:cubicBezTo>
                    <a:cubicBezTo>
                      <a:pt x="3188" y="2997"/>
                      <a:pt x="4233" y="2651"/>
                      <a:pt x="4918" y="2067"/>
                    </a:cubicBezTo>
                    <a:cubicBezTo>
                      <a:pt x="5418" y="1638"/>
                      <a:pt x="5954" y="1067"/>
                      <a:pt x="5513" y="590"/>
                    </a:cubicBezTo>
                    <a:cubicBezTo>
                      <a:pt x="5249" y="326"/>
                      <a:pt x="4597" y="1"/>
                      <a:pt x="37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2"/>
              <p:cNvSpPr/>
              <p:nvPr/>
            </p:nvSpPr>
            <p:spPr>
              <a:xfrm>
                <a:off x="6193135" y="3401995"/>
                <a:ext cx="181456" cy="275009"/>
              </a:xfrm>
              <a:custGeom>
                <a:avLst/>
                <a:gdLst/>
                <a:ahLst/>
                <a:cxnLst/>
                <a:rect l="l" t="t" r="r" b="b"/>
                <a:pathLst>
                  <a:path w="3726" h="5647" extrusionOk="0">
                    <a:moveTo>
                      <a:pt x="738" y="1"/>
                    </a:moveTo>
                    <a:cubicBezTo>
                      <a:pt x="253" y="1"/>
                      <a:pt x="0" y="593"/>
                      <a:pt x="331" y="2062"/>
                    </a:cubicBezTo>
                    <a:cubicBezTo>
                      <a:pt x="857" y="4376"/>
                      <a:pt x="2749" y="5647"/>
                      <a:pt x="3268" y="5647"/>
                    </a:cubicBezTo>
                    <a:cubicBezTo>
                      <a:pt x="3278" y="5647"/>
                      <a:pt x="3287" y="5646"/>
                      <a:pt x="3295" y="5645"/>
                    </a:cubicBezTo>
                    <a:cubicBezTo>
                      <a:pt x="3557" y="5622"/>
                      <a:pt x="3605" y="5288"/>
                      <a:pt x="3605" y="5086"/>
                    </a:cubicBezTo>
                    <a:cubicBezTo>
                      <a:pt x="3725" y="2527"/>
                      <a:pt x="1738" y="1"/>
                      <a:pt x="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2"/>
              <p:cNvSpPr/>
              <p:nvPr/>
            </p:nvSpPr>
            <p:spPr>
              <a:xfrm>
                <a:off x="6078746" y="3238810"/>
                <a:ext cx="879473" cy="1441861"/>
              </a:xfrm>
              <a:custGeom>
                <a:avLst/>
                <a:gdLst/>
                <a:ahLst/>
                <a:cxnLst/>
                <a:rect l="l" t="t" r="r" b="b"/>
                <a:pathLst>
                  <a:path w="18059" h="29607" extrusionOk="0">
                    <a:moveTo>
                      <a:pt x="10486" y="379"/>
                    </a:moveTo>
                    <a:cubicBezTo>
                      <a:pt x="10493" y="379"/>
                      <a:pt x="10502" y="382"/>
                      <a:pt x="10514" y="388"/>
                    </a:cubicBezTo>
                    <a:cubicBezTo>
                      <a:pt x="10514" y="388"/>
                      <a:pt x="10538" y="424"/>
                      <a:pt x="10526" y="579"/>
                    </a:cubicBezTo>
                    <a:cubicBezTo>
                      <a:pt x="10347" y="2472"/>
                      <a:pt x="9335" y="5615"/>
                      <a:pt x="7335" y="6198"/>
                    </a:cubicBezTo>
                    <a:cubicBezTo>
                      <a:pt x="7799" y="4853"/>
                      <a:pt x="8430" y="3579"/>
                      <a:pt x="9204" y="2388"/>
                    </a:cubicBezTo>
                    <a:cubicBezTo>
                      <a:pt x="9264" y="2293"/>
                      <a:pt x="9240" y="2186"/>
                      <a:pt x="9157" y="2126"/>
                    </a:cubicBezTo>
                    <a:cubicBezTo>
                      <a:pt x="9121" y="2104"/>
                      <a:pt x="9083" y="2093"/>
                      <a:pt x="9047" y="2093"/>
                    </a:cubicBezTo>
                    <a:cubicBezTo>
                      <a:pt x="8987" y="2093"/>
                      <a:pt x="8932" y="2122"/>
                      <a:pt x="8895" y="2174"/>
                    </a:cubicBezTo>
                    <a:cubicBezTo>
                      <a:pt x="8121" y="3353"/>
                      <a:pt x="7502" y="4615"/>
                      <a:pt x="7025" y="5936"/>
                    </a:cubicBezTo>
                    <a:cubicBezTo>
                      <a:pt x="6799" y="4901"/>
                      <a:pt x="6918" y="3817"/>
                      <a:pt x="7347" y="2841"/>
                    </a:cubicBezTo>
                    <a:cubicBezTo>
                      <a:pt x="7990" y="1412"/>
                      <a:pt x="9383" y="519"/>
                      <a:pt x="10419" y="388"/>
                    </a:cubicBezTo>
                    <a:lnTo>
                      <a:pt x="10466" y="388"/>
                    </a:lnTo>
                    <a:cubicBezTo>
                      <a:pt x="10472" y="382"/>
                      <a:pt x="10478" y="379"/>
                      <a:pt x="10486" y="379"/>
                    </a:cubicBezTo>
                    <a:close/>
                    <a:moveTo>
                      <a:pt x="3096" y="3531"/>
                    </a:moveTo>
                    <a:cubicBezTo>
                      <a:pt x="3227" y="3543"/>
                      <a:pt x="3346" y="3579"/>
                      <a:pt x="3454" y="3639"/>
                    </a:cubicBezTo>
                    <a:cubicBezTo>
                      <a:pt x="4466" y="4174"/>
                      <a:pt x="5871" y="6294"/>
                      <a:pt x="5775" y="8425"/>
                    </a:cubicBezTo>
                    <a:cubicBezTo>
                      <a:pt x="5061" y="6996"/>
                      <a:pt x="4144" y="5424"/>
                      <a:pt x="4085" y="5341"/>
                    </a:cubicBezTo>
                    <a:cubicBezTo>
                      <a:pt x="4048" y="5279"/>
                      <a:pt x="3992" y="5252"/>
                      <a:pt x="3935" y="5252"/>
                    </a:cubicBezTo>
                    <a:cubicBezTo>
                      <a:pt x="3809" y="5252"/>
                      <a:pt x="3681" y="5384"/>
                      <a:pt x="3763" y="5532"/>
                    </a:cubicBezTo>
                    <a:cubicBezTo>
                      <a:pt x="3775" y="5555"/>
                      <a:pt x="4823" y="7318"/>
                      <a:pt x="5549" y="8794"/>
                    </a:cubicBezTo>
                    <a:cubicBezTo>
                      <a:pt x="5049" y="8687"/>
                      <a:pt x="3358" y="7568"/>
                      <a:pt x="2870" y="5377"/>
                    </a:cubicBezTo>
                    <a:cubicBezTo>
                      <a:pt x="2561" y="3996"/>
                      <a:pt x="2834" y="3662"/>
                      <a:pt x="2918" y="3591"/>
                    </a:cubicBezTo>
                    <a:cubicBezTo>
                      <a:pt x="2977" y="3555"/>
                      <a:pt x="3037" y="3531"/>
                      <a:pt x="3096" y="3531"/>
                    </a:cubicBezTo>
                    <a:close/>
                    <a:moveTo>
                      <a:pt x="12276" y="5782"/>
                    </a:moveTo>
                    <a:cubicBezTo>
                      <a:pt x="12443" y="5782"/>
                      <a:pt x="12609" y="5782"/>
                      <a:pt x="12776" y="5794"/>
                    </a:cubicBezTo>
                    <a:cubicBezTo>
                      <a:pt x="12919" y="5805"/>
                      <a:pt x="12943" y="5865"/>
                      <a:pt x="12955" y="5877"/>
                    </a:cubicBezTo>
                    <a:cubicBezTo>
                      <a:pt x="13002" y="5972"/>
                      <a:pt x="12955" y="6234"/>
                      <a:pt x="12752" y="6579"/>
                    </a:cubicBezTo>
                    <a:cubicBezTo>
                      <a:pt x="12169" y="7532"/>
                      <a:pt x="11324" y="8294"/>
                      <a:pt x="10335" y="8806"/>
                    </a:cubicBezTo>
                    <a:cubicBezTo>
                      <a:pt x="9813" y="9082"/>
                      <a:pt x="8902" y="9483"/>
                      <a:pt x="8097" y="9483"/>
                    </a:cubicBezTo>
                    <a:cubicBezTo>
                      <a:pt x="7967" y="9483"/>
                      <a:pt x="7839" y="9472"/>
                      <a:pt x="7716" y="9449"/>
                    </a:cubicBezTo>
                    <a:cubicBezTo>
                      <a:pt x="8776" y="8639"/>
                      <a:pt x="9931" y="7996"/>
                      <a:pt x="11169" y="7508"/>
                    </a:cubicBezTo>
                    <a:cubicBezTo>
                      <a:pt x="11382" y="7434"/>
                      <a:pt x="11300" y="7150"/>
                      <a:pt x="11110" y="7150"/>
                    </a:cubicBezTo>
                    <a:cubicBezTo>
                      <a:pt x="11087" y="7150"/>
                      <a:pt x="11063" y="7154"/>
                      <a:pt x="11038" y="7163"/>
                    </a:cubicBezTo>
                    <a:cubicBezTo>
                      <a:pt x="9859" y="7615"/>
                      <a:pt x="8740" y="8211"/>
                      <a:pt x="7716" y="8961"/>
                    </a:cubicBezTo>
                    <a:cubicBezTo>
                      <a:pt x="7871" y="8568"/>
                      <a:pt x="8061" y="8199"/>
                      <a:pt x="8287" y="7841"/>
                    </a:cubicBezTo>
                    <a:lnTo>
                      <a:pt x="8299" y="7841"/>
                    </a:lnTo>
                    <a:cubicBezTo>
                      <a:pt x="9192" y="6508"/>
                      <a:pt x="10597" y="5782"/>
                      <a:pt x="12276" y="5782"/>
                    </a:cubicBezTo>
                    <a:close/>
                    <a:moveTo>
                      <a:pt x="5109" y="13295"/>
                    </a:moveTo>
                    <a:cubicBezTo>
                      <a:pt x="5109" y="13295"/>
                      <a:pt x="5110" y="13295"/>
                      <a:pt x="5111" y="13295"/>
                    </a:cubicBezTo>
                    <a:lnTo>
                      <a:pt x="5111" y="13295"/>
                    </a:lnTo>
                    <a:cubicBezTo>
                      <a:pt x="5114" y="13295"/>
                      <a:pt x="5117" y="13295"/>
                      <a:pt x="5120" y="13295"/>
                    </a:cubicBezTo>
                    <a:close/>
                    <a:moveTo>
                      <a:pt x="1078" y="8446"/>
                    </a:moveTo>
                    <a:cubicBezTo>
                      <a:pt x="1092" y="8446"/>
                      <a:pt x="1106" y="8447"/>
                      <a:pt x="1120" y="8449"/>
                    </a:cubicBezTo>
                    <a:cubicBezTo>
                      <a:pt x="1239" y="8449"/>
                      <a:pt x="1358" y="8461"/>
                      <a:pt x="1477" y="8496"/>
                    </a:cubicBezTo>
                    <a:cubicBezTo>
                      <a:pt x="2989" y="8925"/>
                      <a:pt x="4156" y="9854"/>
                      <a:pt x="4823" y="11175"/>
                    </a:cubicBezTo>
                    <a:cubicBezTo>
                      <a:pt x="5049" y="11651"/>
                      <a:pt x="5216" y="12152"/>
                      <a:pt x="5311" y="12663"/>
                    </a:cubicBezTo>
                    <a:cubicBezTo>
                      <a:pt x="4382" y="11556"/>
                      <a:pt x="3346" y="10556"/>
                      <a:pt x="2215" y="9675"/>
                    </a:cubicBezTo>
                    <a:cubicBezTo>
                      <a:pt x="2181" y="9646"/>
                      <a:pt x="2142" y="9633"/>
                      <a:pt x="2103" y="9633"/>
                    </a:cubicBezTo>
                    <a:cubicBezTo>
                      <a:pt x="2045" y="9633"/>
                      <a:pt x="1989" y="9661"/>
                      <a:pt x="1953" y="9711"/>
                    </a:cubicBezTo>
                    <a:cubicBezTo>
                      <a:pt x="1894" y="9794"/>
                      <a:pt x="1906" y="9913"/>
                      <a:pt x="1989" y="9973"/>
                    </a:cubicBezTo>
                    <a:cubicBezTo>
                      <a:pt x="3204" y="10925"/>
                      <a:pt x="4311" y="12021"/>
                      <a:pt x="5275" y="13223"/>
                    </a:cubicBezTo>
                    <a:cubicBezTo>
                      <a:pt x="5244" y="13264"/>
                      <a:pt x="5195" y="13297"/>
                      <a:pt x="5136" y="13297"/>
                    </a:cubicBezTo>
                    <a:cubicBezTo>
                      <a:pt x="5128" y="13297"/>
                      <a:pt x="5120" y="13296"/>
                      <a:pt x="5111" y="13295"/>
                    </a:cubicBezTo>
                    <a:lnTo>
                      <a:pt x="5111" y="13295"/>
                    </a:lnTo>
                    <a:cubicBezTo>
                      <a:pt x="5085" y="13296"/>
                      <a:pt x="5058" y="13297"/>
                      <a:pt x="5031" y="13297"/>
                    </a:cubicBezTo>
                    <a:cubicBezTo>
                      <a:pt x="3671" y="13297"/>
                      <a:pt x="1345" y="11727"/>
                      <a:pt x="763" y="9211"/>
                    </a:cubicBezTo>
                    <a:cubicBezTo>
                      <a:pt x="691" y="8889"/>
                      <a:pt x="715" y="8651"/>
                      <a:pt x="822" y="8532"/>
                    </a:cubicBezTo>
                    <a:cubicBezTo>
                      <a:pt x="895" y="8480"/>
                      <a:pt x="985" y="8446"/>
                      <a:pt x="1078" y="8446"/>
                    </a:cubicBezTo>
                    <a:close/>
                    <a:moveTo>
                      <a:pt x="12062" y="10306"/>
                    </a:moveTo>
                    <a:cubicBezTo>
                      <a:pt x="12252" y="10306"/>
                      <a:pt x="12300" y="10366"/>
                      <a:pt x="12312" y="10377"/>
                    </a:cubicBezTo>
                    <a:cubicBezTo>
                      <a:pt x="12359" y="10437"/>
                      <a:pt x="12300" y="10675"/>
                      <a:pt x="12240" y="10889"/>
                    </a:cubicBezTo>
                    <a:lnTo>
                      <a:pt x="12228" y="10925"/>
                    </a:lnTo>
                    <a:cubicBezTo>
                      <a:pt x="11907" y="11949"/>
                      <a:pt x="11193" y="12806"/>
                      <a:pt x="10252" y="13295"/>
                    </a:cubicBezTo>
                    <a:cubicBezTo>
                      <a:pt x="9667" y="13605"/>
                      <a:pt x="9035" y="13770"/>
                      <a:pt x="8480" y="13770"/>
                    </a:cubicBezTo>
                    <a:cubicBezTo>
                      <a:pt x="8290" y="13770"/>
                      <a:pt x="8109" y="13751"/>
                      <a:pt x="7942" y="13711"/>
                    </a:cubicBezTo>
                    <a:cubicBezTo>
                      <a:pt x="9597" y="12175"/>
                      <a:pt x="11752" y="11044"/>
                      <a:pt x="11788" y="11032"/>
                    </a:cubicBezTo>
                    <a:cubicBezTo>
                      <a:pt x="11971" y="10931"/>
                      <a:pt x="11876" y="10674"/>
                      <a:pt x="11705" y="10674"/>
                    </a:cubicBezTo>
                    <a:cubicBezTo>
                      <a:pt x="11675" y="10674"/>
                      <a:pt x="11643" y="10681"/>
                      <a:pt x="11609" y="10699"/>
                    </a:cubicBezTo>
                    <a:cubicBezTo>
                      <a:pt x="11490" y="10758"/>
                      <a:pt x="9430" y="11830"/>
                      <a:pt x="7776" y="13342"/>
                    </a:cubicBezTo>
                    <a:cubicBezTo>
                      <a:pt x="8049" y="11818"/>
                      <a:pt x="9514" y="10306"/>
                      <a:pt x="11871" y="10306"/>
                    </a:cubicBezTo>
                    <a:close/>
                    <a:moveTo>
                      <a:pt x="1727" y="13937"/>
                    </a:moveTo>
                    <a:cubicBezTo>
                      <a:pt x="1906" y="13937"/>
                      <a:pt x="2096" y="13949"/>
                      <a:pt x="2287" y="13961"/>
                    </a:cubicBezTo>
                    <a:cubicBezTo>
                      <a:pt x="3358" y="14104"/>
                      <a:pt x="4311" y="14557"/>
                      <a:pt x="4954" y="15223"/>
                    </a:cubicBezTo>
                    <a:cubicBezTo>
                      <a:pt x="5216" y="15485"/>
                      <a:pt x="5430" y="15795"/>
                      <a:pt x="5597" y="16128"/>
                    </a:cubicBezTo>
                    <a:cubicBezTo>
                      <a:pt x="4525" y="15509"/>
                      <a:pt x="3370" y="15009"/>
                      <a:pt x="2180" y="14652"/>
                    </a:cubicBezTo>
                    <a:cubicBezTo>
                      <a:pt x="2161" y="14648"/>
                      <a:pt x="2144" y="14646"/>
                      <a:pt x="2126" y="14646"/>
                    </a:cubicBezTo>
                    <a:cubicBezTo>
                      <a:pt x="2042" y="14646"/>
                      <a:pt x="1971" y="14694"/>
                      <a:pt x="1941" y="14783"/>
                    </a:cubicBezTo>
                    <a:cubicBezTo>
                      <a:pt x="1918" y="14878"/>
                      <a:pt x="1977" y="14985"/>
                      <a:pt x="2072" y="15009"/>
                    </a:cubicBezTo>
                    <a:cubicBezTo>
                      <a:pt x="3299" y="15378"/>
                      <a:pt x="4477" y="15902"/>
                      <a:pt x="5573" y="16557"/>
                    </a:cubicBezTo>
                    <a:cubicBezTo>
                      <a:pt x="5513" y="16593"/>
                      <a:pt x="5454" y="16616"/>
                      <a:pt x="5382" y="16640"/>
                    </a:cubicBezTo>
                    <a:lnTo>
                      <a:pt x="5394" y="16640"/>
                    </a:lnTo>
                    <a:cubicBezTo>
                      <a:pt x="4983" y="16819"/>
                      <a:pt x="4549" y="16908"/>
                      <a:pt x="4114" y="16908"/>
                    </a:cubicBezTo>
                    <a:cubicBezTo>
                      <a:pt x="3680" y="16908"/>
                      <a:pt x="3245" y="16819"/>
                      <a:pt x="2834" y="16640"/>
                    </a:cubicBezTo>
                    <a:cubicBezTo>
                      <a:pt x="1751" y="16188"/>
                      <a:pt x="882" y="15319"/>
                      <a:pt x="429" y="14235"/>
                    </a:cubicBezTo>
                    <a:cubicBezTo>
                      <a:pt x="406" y="14187"/>
                      <a:pt x="417" y="14176"/>
                      <a:pt x="429" y="14164"/>
                    </a:cubicBezTo>
                    <a:cubicBezTo>
                      <a:pt x="548" y="13997"/>
                      <a:pt x="1191" y="13937"/>
                      <a:pt x="1727" y="13937"/>
                    </a:cubicBezTo>
                    <a:close/>
                    <a:moveTo>
                      <a:pt x="12336" y="14342"/>
                    </a:moveTo>
                    <a:cubicBezTo>
                      <a:pt x="12383" y="14342"/>
                      <a:pt x="12419" y="14354"/>
                      <a:pt x="12455" y="14390"/>
                    </a:cubicBezTo>
                    <a:cubicBezTo>
                      <a:pt x="12490" y="14461"/>
                      <a:pt x="12502" y="14568"/>
                      <a:pt x="12478" y="14652"/>
                    </a:cubicBezTo>
                    <a:cubicBezTo>
                      <a:pt x="12252" y="16259"/>
                      <a:pt x="11026" y="17628"/>
                      <a:pt x="9300" y="18224"/>
                    </a:cubicBezTo>
                    <a:cubicBezTo>
                      <a:pt x="9144" y="18286"/>
                      <a:pt x="8979" y="18321"/>
                      <a:pt x="8812" y="18321"/>
                    </a:cubicBezTo>
                    <a:cubicBezTo>
                      <a:pt x="8788" y="18321"/>
                      <a:pt x="8764" y="18320"/>
                      <a:pt x="8740" y="18319"/>
                    </a:cubicBezTo>
                    <a:cubicBezTo>
                      <a:pt x="9669" y="16950"/>
                      <a:pt x="11443" y="15831"/>
                      <a:pt x="11466" y="15819"/>
                    </a:cubicBezTo>
                    <a:cubicBezTo>
                      <a:pt x="11637" y="15708"/>
                      <a:pt x="11528" y="15470"/>
                      <a:pt x="11361" y="15470"/>
                    </a:cubicBezTo>
                    <a:cubicBezTo>
                      <a:pt x="11330" y="15470"/>
                      <a:pt x="11298" y="15479"/>
                      <a:pt x="11264" y="15497"/>
                    </a:cubicBezTo>
                    <a:cubicBezTo>
                      <a:pt x="11169" y="15557"/>
                      <a:pt x="9681" y="16497"/>
                      <a:pt x="8680" y="17759"/>
                    </a:cubicBezTo>
                    <a:cubicBezTo>
                      <a:pt x="8942" y="16724"/>
                      <a:pt x="9526" y="15807"/>
                      <a:pt x="10359" y="15140"/>
                    </a:cubicBezTo>
                    <a:lnTo>
                      <a:pt x="10371" y="15140"/>
                    </a:lnTo>
                    <a:cubicBezTo>
                      <a:pt x="11062" y="14604"/>
                      <a:pt x="11693" y="14342"/>
                      <a:pt x="12300" y="14342"/>
                    </a:cubicBezTo>
                    <a:close/>
                    <a:moveTo>
                      <a:pt x="4396" y="18878"/>
                    </a:moveTo>
                    <a:cubicBezTo>
                      <a:pt x="5429" y="18878"/>
                      <a:pt x="6446" y="19214"/>
                      <a:pt x="7180" y="19998"/>
                    </a:cubicBezTo>
                    <a:cubicBezTo>
                      <a:pt x="6716" y="19916"/>
                      <a:pt x="6224" y="19886"/>
                      <a:pt x="5748" y="19886"/>
                    </a:cubicBezTo>
                    <a:cubicBezTo>
                      <a:pt x="4419" y="19886"/>
                      <a:pt x="3220" y="20123"/>
                      <a:pt x="3132" y="20141"/>
                    </a:cubicBezTo>
                    <a:cubicBezTo>
                      <a:pt x="2908" y="20185"/>
                      <a:pt x="2958" y="20514"/>
                      <a:pt x="3172" y="20514"/>
                    </a:cubicBezTo>
                    <a:cubicBezTo>
                      <a:pt x="3186" y="20514"/>
                      <a:pt x="3200" y="20513"/>
                      <a:pt x="3215" y="20510"/>
                    </a:cubicBezTo>
                    <a:cubicBezTo>
                      <a:pt x="3233" y="20510"/>
                      <a:pt x="4443" y="20262"/>
                      <a:pt x="5760" y="20262"/>
                    </a:cubicBezTo>
                    <a:cubicBezTo>
                      <a:pt x="6270" y="20262"/>
                      <a:pt x="6797" y="20299"/>
                      <a:pt x="7275" y="20403"/>
                    </a:cubicBezTo>
                    <a:cubicBezTo>
                      <a:pt x="7061" y="20724"/>
                      <a:pt x="6156" y="20998"/>
                      <a:pt x="5537" y="21105"/>
                    </a:cubicBezTo>
                    <a:cubicBezTo>
                      <a:pt x="5242" y="21153"/>
                      <a:pt x="4944" y="21177"/>
                      <a:pt x="4646" y="21177"/>
                    </a:cubicBezTo>
                    <a:cubicBezTo>
                      <a:pt x="3981" y="21177"/>
                      <a:pt x="3316" y="21058"/>
                      <a:pt x="2692" y="20819"/>
                    </a:cubicBezTo>
                    <a:cubicBezTo>
                      <a:pt x="1977" y="20545"/>
                      <a:pt x="1465" y="20188"/>
                      <a:pt x="1441" y="19962"/>
                    </a:cubicBezTo>
                    <a:cubicBezTo>
                      <a:pt x="1429" y="19879"/>
                      <a:pt x="1501" y="19783"/>
                      <a:pt x="1656" y="19688"/>
                    </a:cubicBezTo>
                    <a:cubicBezTo>
                      <a:pt x="2431" y="19179"/>
                      <a:pt x="3420" y="18878"/>
                      <a:pt x="4396" y="18878"/>
                    </a:cubicBezTo>
                    <a:close/>
                    <a:moveTo>
                      <a:pt x="13669" y="17569"/>
                    </a:moveTo>
                    <a:cubicBezTo>
                      <a:pt x="13705" y="17569"/>
                      <a:pt x="13741" y="17569"/>
                      <a:pt x="13776" y="17593"/>
                    </a:cubicBezTo>
                    <a:cubicBezTo>
                      <a:pt x="13824" y="17628"/>
                      <a:pt x="13872" y="17736"/>
                      <a:pt x="13919" y="17914"/>
                    </a:cubicBezTo>
                    <a:cubicBezTo>
                      <a:pt x="14074" y="18581"/>
                      <a:pt x="14038" y="19271"/>
                      <a:pt x="13812" y="19926"/>
                    </a:cubicBezTo>
                    <a:cubicBezTo>
                      <a:pt x="13445" y="21074"/>
                      <a:pt x="12280" y="22289"/>
                      <a:pt x="11546" y="22289"/>
                    </a:cubicBezTo>
                    <a:cubicBezTo>
                      <a:pt x="11519" y="22289"/>
                      <a:pt x="11492" y="22287"/>
                      <a:pt x="11466" y="22284"/>
                    </a:cubicBezTo>
                    <a:cubicBezTo>
                      <a:pt x="11455" y="22272"/>
                      <a:pt x="11431" y="22272"/>
                      <a:pt x="11419" y="22260"/>
                    </a:cubicBezTo>
                    <a:cubicBezTo>
                      <a:pt x="11931" y="20295"/>
                      <a:pt x="12848" y="19498"/>
                      <a:pt x="12859" y="19486"/>
                    </a:cubicBezTo>
                    <a:cubicBezTo>
                      <a:pt x="13018" y="19355"/>
                      <a:pt x="12899" y="19145"/>
                      <a:pt x="12749" y="19145"/>
                    </a:cubicBezTo>
                    <a:cubicBezTo>
                      <a:pt x="12707" y="19145"/>
                      <a:pt x="12663" y="19161"/>
                      <a:pt x="12621" y="19200"/>
                    </a:cubicBezTo>
                    <a:cubicBezTo>
                      <a:pt x="12562" y="19236"/>
                      <a:pt x="11645" y="20045"/>
                      <a:pt x="11097" y="22010"/>
                    </a:cubicBezTo>
                    <a:cubicBezTo>
                      <a:pt x="10919" y="21772"/>
                      <a:pt x="10859" y="21379"/>
                      <a:pt x="10847" y="21022"/>
                    </a:cubicBezTo>
                    <a:lnTo>
                      <a:pt x="10847" y="21034"/>
                    </a:lnTo>
                    <a:cubicBezTo>
                      <a:pt x="10788" y="19426"/>
                      <a:pt x="11859" y="17997"/>
                      <a:pt x="13419" y="17605"/>
                    </a:cubicBezTo>
                    <a:cubicBezTo>
                      <a:pt x="13502" y="17581"/>
                      <a:pt x="13586" y="17569"/>
                      <a:pt x="13669" y="17569"/>
                    </a:cubicBezTo>
                    <a:close/>
                    <a:moveTo>
                      <a:pt x="15503" y="20676"/>
                    </a:moveTo>
                    <a:cubicBezTo>
                      <a:pt x="15515" y="20688"/>
                      <a:pt x="15526" y="20688"/>
                      <a:pt x="15538" y="20688"/>
                    </a:cubicBezTo>
                    <a:cubicBezTo>
                      <a:pt x="15788" y="20795"/>
                      <a:pt x="16003" y="21676"/>
                      <a:pt x="16038" y="22236"/>
                    </a:cubicBezTo>
                    <a:cubicBezTo>
                      <a:pt x="16110" y="23224"/>
                      <a:pt x="15800" y="24117"/>
                      <a:pt x="15193" y="24641"/>
                    </a:cubicBezTo>
                    <a:cubicBezTo>
                      <a:pt x="14800" y="24986"/>
                      <a:pt x="14586" y="25094"/>
                      <a:pt x="14467" y="25117"/>
                    </a:cubicBezTo>
                    <a:cubicBezTo>
                      <a:pt x="14574" y="23629"/>
                      <a:pt x="15169" y="22046"/>
                      <a:pt x="15181" y="22022"/>
                    </a:cubicBezTo>
                    <a:cubicBezTo>
                      <a:pt x="15226" y="21879"/>
                      <a:pt x="15109" y="21778"/>
                      <a:pt x="14993" y="21778"/>
                    </a:cubicBezTo>
                    <a:cubicBezTo>
                      <a:pt x="14926" y="21778"/>
                      <a:pt x="14859" y="21812"/>
                      <a:pt x="14824" y="21891"/>
                    </a:cubicBezTo>
                    <a:cubicBezTo>
                      <a:pt x="14479" y="22843"/>
                      <a:pt x="14229" y="23843"/>
                      <a:pt x="14110" y="24867"/>
                    </a:cubicBezTo>
                    <a:cubicBezTo>
                      <a:pt x="13907" y="24546"/>
                      <a:pt x="13800" y="24177"/>
                      <a:pt x="13800" y="23808"/>
                    </a:cubicBezTo>
                    <a:lnTo>
                      <a:pt x="13812" y="23808"/>
                    </a:lnTo>
                    <a:cubicBezTo>
                      <a:pt x="13788" y="22927"/>
                      <a:pt x="14193" y="21676"/>
                      <a:pt x="15372" y="20748"/>
                    </a:cubicBezTo>
                    <a:cubicBezTo>
                      <a:pt x="15407" y="20712"/>
                      <a:pt x="15455" y="20688"/>
                      <a:pt x="15503" y="20676"/>
                    </a:cubicBezTo>
                    <a:close/>
                    <a:moveTo>
                      <a:pt x="8345" y="23433"/>
                    </a:moveTo>
                    <a:cubicBezTo>
                      <a:pt x="9113" y="23433"/>
                      <a:pt x="9742" y="23619"/>
                      <a:pt x="10109" y="23843"/>
                    </a:cubicBezTo>
                    <a:cubicBezTo>
                      <a:pt x="8847" y="23855"/>
                      <a:pt x="7609" y="24105"/>
                      <a:pt x="6442" y="24605"/>
                    </a:cubicBezTo>
                    <a:cubicBezTo>
                      <a:pt x="6263" y="24689"/>
                      <a:pt x="6323" y="24963"/>
                      <a:pt x="6525" y="24963"/>
                    </a:cubicBezTo>
                    <a:cubicBezTo>
                      <a:pt x="6549" y="24963"/>
                      <a:pt x="6585" y="24963"/>
                      <a:pt x="6609" y="24951"/>
                    </a:cubicBezTo>
                    <a:cubicBezTo>
                      <a:pt x="7747" y="24471"/>
                      <a:pt x="8969" y="24221"/>
                      <a:pt x="10206" y="24221"/>
                    </a:cubicBezTo>
                    <a:cubicBezTo>
                      <a:pt x="10289" y="24221"/>
                      <a:pt x="10372" y="24222"/>
                      <a:pt x="10454" y="24224"/>
                    </a:cubicBezTo>
                    <a:cubicBezTo>
                      <a:pt x="10454" y="24260"/>
                      <a:pt x="10443" y="24308"/>
                      <a:pt x="10431" y="24332"/>
                    </a:cubicBezTo>
                    <a:cubicBezTo>
                      <a:pt x="9966" y="25117"/>
                      <a:pt x="8811" y="25713"/>
                      <a:pt x="7478" y="25844"/>
                    </a:cubicBezTo>
                    <a:cubicBezTo>
                      <a:pt x="7302" y="25861"/>
                      <a:pt x="7130" y="25869"/>
                      <a:pt x="6962" y="25869"/>
                    </a:cubicBezTo>
                    <a:cubicBezTo>
                      <a:pt x="6074" y="25869"/>
                      <a:pt x="5324" y="25635"/>
                      <a:pt x="4954" y="25225"/>
                    </a:cubicBezTo>
                    <a:cubicBezTo>
                      <a:pt x="4858" y="25141"/>
                      <a:pt x="4823" y="25022"/>
                      <a:pt x="4847" y="24903"/>
                    </a:cubicBezTo>
                    <a:cubicBezTo>
                      <a:pt x="4918" y="24570"/>
                      <a:pt x="5513" y="24165"/>
                      <a:pt x="6430" y="23808"/>
                    </a:cubicBezTo>
                    <a:cubicBezTo>
                      <a:pt x="7114" y="23537"/>
                      <a:pt x="7769" y="23433"/>
                      <a:pt x="8345" y="23433"/>
                    </a:cubicBezTo>
                    <a:close/>
                    <a:moveTo>
                      <a:pt x="11807" y="26617"/>
                    </a:moveTo>
                    <a:cubicBezTo>
                      <a:pt x="12273" y="26617"/>
                      <a:pt x="12737" y="26736"/>
                      <a:pt x="13157" y="26963"/>
                    </a:cubicBezTo>
                    <a:cubicBezTo>
                      <a:pt x="12145" y="27130"/>
                      <a:pt x="11157" y="27391"/>
                      <a:pt x="10204" y="27749"/>
                    </a:cubicBezTo>
                    <a:cubicBezTo>
                      <a:pt x="10002" y="27820"/>
                      <a:pt x="10050" y="28106"/>
                      <a:pt x="10264" y="28106"/>
                    </a:cubicBezTo>
                    <a:cubicBezTo>
                      <a:pt x="10288" y="28106"/>
                      <a:pt x="10312" y="28106"/>
                      <a:pt x="10335" y="28094"/>
                    </a:cubicBezTo>
                    <a:cubicBezTo>
                      <a:pt x="11359" y="27725"/>
                      <a:pt x="12419" y="27463"/>
                      <a:pt x="13491" y="27296"/>
                    </a:cubicBezTo>
                    <a:cubicBezTo>
                      <a:pt x="13514" y="27332"/>
                      <a:pt x="13514" y="27380"/>
                      <a:pt x="13514" y="27427"/>
                    </a:cubicBezTo>
                    <a:cubicBezTo>
                      <a:pt x="13502" y="27772"/>
                      <a:pt x="12990" y="28201"/>
                      <a:pt x="12824" y="28344"/>
                    </a:cubicBezTo>
                    <a:cubicBezTo>
                      <a:pt x="12188" y="28884"/>
                      <a:pt x="11172" y="29224"/>
                      <a:pt x="10203" y="29224"/>
                    </a:cubicBezTo>
                    <a:cubicBezTo>
                      <a:pt x="9484" y="29224"/>
                      <a:pt x="8791" y="29037"/>
                      <a:pt x="8299" y="28606"/>
                    </a:cubicBezTo>
                    <a:cubicBezTo>
                      <a:pt x="8252" y="28558"/>
                      <a:pt x="8240" y="28475"/>
                      <a:pt x="8276" y="28415"/>
                    </a:cubicBezTo>
                    <a:cubicBezTo>
                      <a:pt x="8407" y="28213"/>
                      <a:pt x="8561" y="28034"/>
                      <a:pt x="8740" y="27868"/>
                    </a:cubicBezTo>
                    <a:cubicBezTo>
                      <a:pt x="9597" y="27141"/>
                      <a:pt x="10371" y="26677"/>
                      <a:pt x="11550" y="26618"/>
                    </a:cubicBezTo>
                    <a:lnTo>
                      <a:pt x="11740" y="26618"/>
                    </a:lnTo>
                    <a:cubicBezTo>
                      <a:pt x="11763" y="26617"/>
                      <a:pt x="11785" y="26617"/>
                      <a:pt x="11807" y="26617"/>
                    </a:cubicBezTo>
                    <a:close/>
                    <a:moveTo>
                      <a:pt x="10457" y="0"/>
                    </a:moveTo>
                    <a:cubicBezTo>
                      <a:pt x="10428" y="0"/>
                      <a:pt x="10400" y="2"/>
                      <a:pt x="10371" y="7"/>
                    </a:cubicBezTo>
                    <a:cubicBezTo>
                      <a:pt x="9228" y="162"/>
                      <a:pt x="7704" y="1126"/>
                      <a:pt x="7002" y="2686"/>
                    </a:cubicBezTo>
                    <a:cubicBezTo>
                      <a:pt x="6418" y="3996"/>
                      <a:pt x="6442" y="5532"/>
                      <a:pt x="6763" y="6365"/>
                    </a:cubicBezTo>
                    <a:cubicBezTo>
                      <a:pt x="6775" y="6413"/>
                      <a:pt x="6799" y="6448"/>
                      <a:pt x="6835" y="6484"/>
                    </a:cubicBezTo>
                    <a:cubicBezTo>
                      <a:pt x="6537" y="7389"/>
                      <a:pt x="6323" y="8318"/>
                      <a:pt x="6168" y="9258"/>
                    </a:cubicBezTo>
                    <a:cubicBezTo>
                      <a:pt x="6121" y="9163"/>
                      <a:pt x="6085" y="9056"/>
                      <a:pt x="6025" y="8961"/>
                    </a:cubicBezTo>
                    <a:cubicBezTo>
                      <a:pt x="6109" y="8806"/>
                      <a:pt x="6156" y="8639"/>
                      <a:pt x="6156" y="8461"/>
                    </a:cubicBezTo>
                    <a:cubicBezTo>
                      <a:pt x="6252" y="6186"/>
                      <a:pt x="4728" y="3901"/>
                      <a:pt x="3620" y="3329"/>
                    </a:cubicBezTo>
                    <a:cubicBezTo>
                      <a:pt x="3408" y="3217"/>
                      <a:pt x="3233" y="3177"/>
                      <a:pt x="3090" y="3177"/>
                    </a:cubicBezTo>
                    <a:cubicBezTo>
                      <a:pt x="2913" y="3177"/>
                      <a:pt x="2784" y="3239"/>
                      <a:pt x="2692" y="3305"/>
                    </a:cubicBezTo>
                    <a:cubicBezTo>
                      <a:pt x="2311" y="3603"/>
                      <a:pt x="2239" y="4329"/>
                      <a:pt x="2501" y="5472"/>
                    </a:cubicBezTo>
                    <a:cubicBezTo>
                      <a:pt x="3049" y="7925"/>
                      <a:pt x="5025" y="9199"/>
                      <a:pt x="5620" y="9199"/>
                    </a:cubicBezTo>
                    <a:lnTo>
                      <a:pt x="5716" y="9199"/>
                    </a:lnTo>
                    <a:cubicBezTo>
                      <a:pt x="5847" y="9485"/>
                      <a:pt x="5966" y="9746"/>
                      <a:pt x="6049" y="9985"/>
                    </a:cubicBezTo>
                    <a:cubicBezTo>
                      <a:pt x="6049" y="9985"/>
                      <a:pt x="6061" y="9996"/>
                      <a:pt x="6061" y="9996"/>
                    </a:cubicBezTo>
                    <a:cubicBezTo>
                      <a:pt x="5930" y="11211"/>
                      <a:pt x="5906" y="12425"/>
                      <a:pt x="6013" y="13640"/>
                    </a:cubicBezTo>
                    <a:cubicBezTo>
                      <a:pt x="5906" y="13473"/>
                      <a:pt x="5799" y="13318"/>
                      <a:pt x="5680" y="13164"/>
                    </a:cubicBezTo>
                    <a:cubicBezTo>
                      <a:pt x="5799" y="12390"/>
                      <a:pt x="5144" y="11032"/>
                      <a:pt x="5144" y="11020"/>
                    </a:cubicBezTo>
                    <a:cubicBezTo>
                      <a:pt x="4406" y="9604"/>
                      <a:pt x="3108" y="8568"/>
                      <a:pt x="1560" y="8151"/>
                    </a:cubicBezTo>
                    <a:cubicBezTo>
                      <a:pt x="1389" y="8107"/>
                      <a:pt x="1243" y="8089"/>
                      <a:pt x="1118" y="8089"/>
                    </a:cubicBezTo>
                    <a:cubicBezTo>
                      <a:pt x="833" y="8089"/>
                      <a:pt x="660" y="8183"/>
                      <a:pt x="560" y="8282"/>
                    </a:cubicBezTo>
                    <a:cubicBezTo>
                      <a:pt x="334" y="8496"/>
                      <a:pt x="275" y="8842"/>
                      <a:pt x="394" y="9318"/>
                    </a:cubicBezTo>
                    <a:cubicBezTo>
                      <a:pt x="703" y="10580"/>
                      <a:pt x="1406" y="11699"/>
                      <a:pt x="2394" y="12533"/>
                    </a:cubicBezTo>
                    <a:cubicBezTo>
                      <a:pt x="3263" y="13271"/>
                      <a:pt x="4227" y="13699"/>
                      <a:pt x="5013" y="13699"/>
                    </a:cubicBezTo>
                    <a:lnTo>
                      <a:pt x="5132" y="13699"/>
                    </a:lnTo>
                    <a:cubicBezTo>
                      <a:pt x="5263" y="13699"/>
                      <a:pt x="5394" y="13640"/>
                      <a:pt x="5490" y="13545"/>
                    </a:cubicBezTo>
                    <a:cubicBezTo>
                      <a:pt x="5716" y="13866"/>
                      <a:pt x="5930" y="14187"/>
                      <a:pt x="6121" y="14521"/>
                    </a:cubicBezTo>
                    <a:cubicBezTo>
                      <a:pt x="6228" y="15307"/>
                      <a:pt x="6394" y="16081"/>
                      <a:pt x="6609" y="16843"/>
                    </a:cubicBezTo>
                    <a:cubicBezTo>
                      <a:pt x="6430" y="16700"/>
                      <a:pt x="6240" y="16557"/>
                      <a:pt x="6037" y="16426"/>
                    </a:cubicBezTo>
                    <a:cubicBezTo>
                      <a:pt x="6049" y="16331"/>
                      <a:pt x="6037" y="16235"/>
                      <a:pt x="6001" y="16140"/>
                    </a:cubicBezTo>
                    <a:cubicBezTo>
                      <a:pt x="5835" y="15676"/>
                      <a:pt x="5478" y="15247"/>
                      <a:pt x="5216" y="14985"/>
                    </a:cubicBezTo>
                    <a:cubicBezTo>
                      <a:pt x="4513" y="14247"/>
                      <a:pt x="3489" y="13759"/>
                      <a:pt x="2322" y="13616"/>
                    </a:cubicBezTo>
                    <a:cubicBezTo>
                      <a:pt x="2318" y="13616"/>
                      <a:pt x="2019" y="13587"/>
                      <a:pt x="1640" y="13587"/>
                    </a:cubicBezTo>
                    <a:cubicBezTo>
                      <a:pt x="1084" y="13587"/>
                      <a:pt x="353" y="13650"/>
                      <a:pt x="120" y="13961"/>
                    </a:cubicBezTo>
                    <a:cubicBezTo>
                      <a:pt x="25" y="14080"/>
                      <a:pt x="1" y="14259"/>
                      <a:pt x="72" y="14402"/>
                    </a:cubicBezTo>
                    <a:cubicBezTo>
                      <a:pt x="572" y="15569"/>
                      <a:pt x="1513" y="16497"/>
                      <a:pt x="2692" y="16985"/>
                    </a:cubicBezTo>
                    <a:cubicBezTo>
                      <a:pt x="3144" y="17176"/>
                      <a:pt x="3644" y="17271"/>
                      <a:pt x="4144" y="17283"/>
                    </a:cubicBezTo>
                    <a:cubicBezTo>
                      <a:pt x="4620" y="17283"/>
                      <a:pt x="5097" y="17176"/>
                      <a:pt x="5537" y="16985"/>
                    </a:cubicBezTo>
                    <a:cubicBezTo>
                      <a:pt x="5656" y="16926"/>
                      <a:pt x="5775" y="16854"/>
                      <a:pt x="5871" y="16747"/>
                    </a:cubicBezTo>
                    <a:cubicBezTo>
                      <a:pt x="6204" y="16962"/>
                      <a:pt x="6502" y="17200"/>
                      <a:pt x="6799" y="17450"/>
                    </a:cubicBezTo>
                    <a:lnTo>
                      <a:pt x="6823" y="17462"/>
                    </a:lnTo>
                    <a:cubicBezTo>
                      <a:pt x="7156" y="18438"/>
                      <a:pt x="7585" y="19379"/>
                      <a:pt x="8097" y="20260"/>
                    </a:cubicBezTo>
                    <a:cubicBezTo>
                      <a:pt x="7954" y="20200"/>
                      <a:pt x="7811" y="20152"/>
                      <a:pt x="7668" y="20117"/>
                    </a:cubicBezTo>
                    <a:cubicBezTo>
                      <a:pt x="7633" y="19974"/>
                      <a:pt x="7561" y="19855"/>
                      <a:pt x="7466" y="19760"/>
                    </a:cubicBezTo>
                    <a:cubicBezTo>
                      <a:pt x="6648" y="18880"/>
                      <a:pt x="5518" y="18503"/>
                      <a:pt x="4378" y="18503"/>
                    </a:cubicBezTo>
                    <a:cubicBezTo>
                      <a:pt x="3325" y="18503"/>
                      <a:pt x="2264" y="18824"/>
                      <a:pt x="1429" y="19367"/>
                    </a:cubicBezTo>
                    <a:cubicBezTo>
                      <a:pt x="1084" y="19593"/>
                      <a:pt x="1037" y="19831"/>
                      <a:pt x="1060" y="19998"/>
                    </a:cubicBezTo>
                    <a:cubicBezTo>
                      <a:pt x="1108" y="20533"/>
                      <a:pt x="2013" y="20962"/>
                      <a:pt x="2549" y="21165"/>
                    </a:cubicBezTo>
                    <a:cubicBezTo>
                      <a:pt x="3215" y="21415"/>
                      <a:pt x="3930" y="21546"/>
                      <a:pt x="4644" y="21546"/>
                    </a:cubicBezTo>
                    <a:cubicBezTo>
                      <a:pt x="4966" y="21546"/>
                      <a:pt x="5275" y="21522"/>
                      <a:pt x="5585" y="21474"/>
                    </a:cubicBezTo>
                    <a:cubicBezTo>
                      <a:pt x="5882" y="21426"/>
                      <a:pt x="7371" y="21153"/>
                      <a:pt x="7645" y="20498"/>
                    </a:cubicBezTo>
                    <a:cubicBezTo>
                      <a:pt x="7895" y="20569"/>
                      <a:pt x="8145" y="20676"/>
                      <a:pt x="8359" y="20819"/>
                    </a:cubicBezTo>
                    <a:cubicBezTo>
                      <a:pt x="8395" y="20831"/>
                      <a:pt x="8418" y="20843"/>
                      <a:pt x="8454" y="20843"/>
                    </a:cubicBezTo>
                    <a:cubicBezTo>
                      <a:pt x="9121" y="21891"/>
                      <a:pt x="9895" y="22879"/>
                      <a:pt x="10752" y="23784"/>
                    </a:cubicBezTo>
                    <a:cubicBezTo>
                      <a:pt x="10764" y="23808"/>
                      <a:pt x="10776" y="23832"/>
                      <a:pt x="10788" y="23855"/>
                    </a:cubicBezTo>
                    <a:lnTo>
                      <a:pt x="10669" y="23855"/>
                    </a:lnTo>
                    <a:cubicBezTo>
                      <a:pt x="10657" y="23843"/>
                      <a:pt x="10645" y="23832"/>
                      <a:pt x="10645" y="23808"/>
                    </a:cubicBezTo>
                    <a:cubicBezTo>
                      <a:pt x="10298" y="23408"/>
                      <a:pt x="9424" y="23065"/>
                      <a:pt x="8330" y="23065"/>
                    </a:cubicBezTo>
                    <a:cubicBezTo>
                      <a:pt x="7699" y="23065"/>
                      <a:pt x="6994" y="23179"/>
                      <a:pt x="6275" y="23462"/>
                    </a:cubicBezTo>
                    <a:cubicBezTo>
                      <a:pt x="5525" y="23760"/>
                      <a:pt x="4597" y="24224"/>
                      <a:pt x="4454" y="24820"/>
                    </a:cubicBezTo>
                    <a:cubicBezTo>
                      <a:pt x="4406" y="25058"/>
                      <a:pt x="4477" y="25308"/>
                      <a:pt x="4656" y="25475"/>
                    </a:cubicBezTo>
                    <a:cubicBezTo>
                      <a:pt x="5109" y="25975"/>
                      <a:pt x="5942" y="26248"/>
                      <a:pt x="6930" y="26248"/>
                    </a:cubicBezTo>
                    <a:cubicBezTo>
                      <a:pt x="7121" y="26248"/>
                      <a:pt x="7311" y="26237"/>
                      <a:pt x="7514" y="26213"/>
                    </a:cubicBezTo>
                    <a:cubicBezTo>
                      <a:pt x="8657" y="26106"/>
                      <a:pt x="10109" y="25594"/>
                      <a:pt x="10740" y="24534"/>
                    </a:cubicBezTo>
                    <a:cubicBezTo>
                      <a:pt x="10788" y="24439"/>
                      <a:pt x="10812" y="24343"/>
                      <a:pt x="10812" y="24236"/>
                    </a:cubicBezTo>
                    <a:cubicBezTo>
                      <a:pt x="10943" y="24248"/>
                      <a:pt x="11074" y="24260"/>
                      <a:pt x="11205" y="24272"/>
                    </a:cubicBezTo>
                    <a:lnTo>
                      <a:pt x="11240" y="24272"/>
                    </a:lnTo>
                    <a:cubicBezTo>
                      <a:pt x="12228" y="25236"/>
                      <a:pt x="13312" y="26094"/>
                      <a:pt x="14467" y="26856"/>
                    </a:cubicBezTo>
                    <a:cubicBezTo>
                      <a:pt x="14398" y="26853"/>
                      <a:pt x="14331" y="26851"/>
                      <a:pt x="14263" y="26851"/>
                    </a:cubicBezTo>
                    <a:cubicBezTo>
                      <a:pt x="14062" y="26851"/>
                      <a:pt x="13866" y="26865"/>
                      <a:pt x="13669" y="26891"/>
                    </a:cubicBezTo>
                    <a:cubicBezTo>
                      <a:pt x="13360" y="26572"/>
                      <a:pt x="12634" y="26242"/>
                      <a:pt x="11743" y="26242"/>
                    </a:cubicBezTo>
                    <a:cubicBezTo>
                      <a:pt x="11672" y="26242"/>
                      <a:pt x="11599" y="26244"/>
                      <a:pt x="11526" y="26248"/>
                    </a:cubicBezTo>
                    <a:cubicBezTo>
                      <a:pt x="10240" y="26308"/>
                      <a:pt x="9383" y="26844"/>
                      <a:pt x="8490" y="27594"/>
                    </a:cubicBezTo>
                    <a:cubicBezTo>
                      <a:pt x="8287" y="27772"/>
                      <a:pt x="8109" y="27987"/>
                      <a:pt x="7954" y="28225"/>
                    </a:cubicBezTo>
                    <a:cubicBezTo>
                      <a:pt x="7823" y="28439"/>
                      <a:pt x="7859" y="28725"/>
                      <a:pt x="8049" y="28892"/>
                    </a:cubicBezTo>
                    <a:cubicBezTo>
                      <a:pt x="8621" y="29392"/>
                      <a:pt x="9395" y="29606"/>
                      <a:pt x="10204" y="29606"/>
                    </a:cubicBezTo>
                    <a:cubicBezTo>
                      <a:pt x="11264" y="29606"/>
                      <a:pt x="12359" y="29237"/>
                      <a:pt x="13062" y="28642"/>
                    </a:cubicBezTo>
                    <a:cubicBezTo>
                      <a:pt x="13431" y="28320"/>
                      <a:pt x="13860" y="27903"/>
                      <a:pt x="13883" y="27451"/>
                    </a:cubicBezTo>
                    <a:cubicBezTo>
                      <a:pt x="13895" y="27380"/>
                      <a:pt x="13883" y="27308"/>
                      <a:pt x="13872" y="27249"/>
                    </a:cubicBezTo>
                    <a:cubicBezTo>
                      <a:pt x="14036" y="27231"/>
                      <a:pt x="14200" y="27221"/>
                      <a:pt x="14364" y="27221"/>
                    </a:cubicBezTo>
                    <a:cubicBezTo>
                      <a:pt x="14640" y="27221"/>
                      <a:pt x="14917" y="27248"/>
                      <a:pt x="15193" y="27308"/>
                    </a:cubicBezTo>
                    <a:cubicBezTo>
                      <a:pt x="16003" y="27796"/>
                      <a:pt x="16836" y="28237"/>
                      <a:pt x="17705" y="28618"/>
                    </a:cubicBezTo>
                    <a:cubicBezTo>
                      <a:pt x="17729" y="28630"/>
                      <a:pt x="17753" y="28642"/>
                      <a:pt x="17777" y="28642"/>
                    </a:cubicBezTo>
                    <a:cubicBezTo>
                      <a:pt x="17781" y="28642"/>
                      <a:pt x="17785" y="28642"/>
                      <a:pt x="17789" y="28642"/>
                    </a:cubicBezTo>
                    <a:cubicBezTo>
                      <a:pt x="17994" y="28642"/>
                      <a:pt x="18059" y="28354"/>
                      <a:pt x="17872" y="28284"/>
                    </a:cubicBezTo>
                    <a:cubicBezTo>
                      <a:pt x="16717" y="27761"/>
                      <a:pt x="15622" y="27153"/>
                      <a:pt x="14574" y="26463"/>
                    </a:cubicBezTo>
                    <a:cubicBezTo>
                      <a:pt x="14491" y="26141"/>
                      <a:pt x="14455" y="25820"/>
                      <a:pt x="14455" y="25498"/>
                    </a:cubicBezTo>
                    <a:cubicBezTo>
                      <a:pt x="14764" y="25463"/>
                      <a:pt x="15134" y="25201"/>
                      <a:pt x="15443" y="24927"/>
                    </a:cubicBezTo>
                    <a:cubicBezTo>
                      <a:pt x="16134" y="24332"/>
                      <a:pt x="16491" y="23308"/>
                      <a:pt x="16419" y="22212"/>
                    </a:cubicBezTo>
                    <a:cubicBezTo>
                      <a:pt x="16419" y="22200"/>
                      <a:pt x="16300" y="20617"/>
                      <a:pt x="15693" y="20355"/>
                    </a:cubicBezTo>
                    <a:cubicBezTo>
                      <a:pt x="15625" y="20325"/>
                      <a:pt x="15554" y="20311"/>
                      <a:pt x="15485" y="20311"/>
                    </a:cubicBezTo>
                    <a:cubicBezTo>
                      <a:pt x="15359" y="20311"/>
                      <a:pt x="15237" y="20358"/>
                      <a:pt x="15145" y="20450"/>
                    </a:cubicBezTo>
                    <a:cubicBezTo>
                      <a:pt x="13848" y="21462"/>
                      <a:pt x="13407" y="22843"/>
                      <a:pt x="13431" y="23808"/>
                    </a:cubicBezTo>
                    <a:cubicBezTo>
                      <a:pt x="13443" y="24498"/>
                      <a:pt x="13681" y="25058"/>
                      <a:pt x="14086" y="25379"/>
                    </a:cubicBezTo>
                    <a:cubicBezTo>
                      <a:pt x="14074" y="25641"/>
                      <a:pt x="14098" y="25903"/>
                      <a:pt x="14133" y="26165"/>
                    </a:cubicBezTo>
                    <a:cubicBezTo>
                      <a:pt x="13062" y="25415"/>
                      <a:pt x="12062" y="24570"/>
                      <a:pt x="11157" y="23641"/>
                    </a:cubicBezTo>
                    <a:cubicBezTo>
                      <a:pt x="11193" y="23272"/>
                      <a:pt x="11252" y="22939"/>
                      <a:pt x="11324" y="22641"/>
                    </a:cubicBezTo>
                    <a:lnTo>
                      <a:pt x="11419" y="22653"/>
                    </a:lnTo>
                    <a:cubicBezTo>
                      <a:pt x="11455" y="22665"/>
                      <a:pt x="11502" y="22665"/>
                      <a:pt x="11538" y="22665"/>
                    </a:cubicBezTo>
                    <a:cubicBezTo>
                      <a:pt x="12514" y="22665"/>
                      <a:pt x="13776" y="21272"/>
                      <a:pt x="14169" y="20045"/>
                    </a:cubicBezTo>
                    <a:cubicBezTo>
                      <a:pt x="14407" y="19331"/>
                      <a:pt x="14443" y="18557"/>
                      <a:pt x="14276" y="17831"/>
                    </a:cubicBezTo>
                    <a:cubicBezTo>
                      <a:pt x="14229" y="17605"/>
                      <a:pt x="14157" y="17378"/>
                      <a:pt x="13967" y="17271"/>
                    </a:cubicBezTo>
                    <a:cubicBezTo>
                      <a:pt x="13868" y="17216"/>
                      <a:pt x="13759" y="17195"/>
                      <a:pt x="13648" y="17195"/>
                    </a:cubicBezTo>
                    <a:cubicBezTo>
                      <a:pt x="13544" y="17195"/>
                      <a:pt x="13439" y="17213"/>
                      <a:pt x="13336" y="17235"/>
                    </a:cubicBezTo>
                    <a:cubicBezTo>
                      <a:pt x="11597" y="17664"/>
                      <a:pt x="10407" y="19260"/>
                      <a:pt x="10478" y="21045"/>
                    </a:cubicBezTo>
                    <a:cubicBezTo>
                      <a:pt x="10514" y="21831"/>
                      <a:pt x="10728" y="22248"/>
                      <a:pt x="10978" y="22462"/>
                    </a:cubicBezTo>
                    <a:cubicBezTo>
                      <a:pt x="10919" y="22712"/>
                      <a:pt x="10859" y="22998"/>
                      <a:pt x="10824" y="23296"/>
                    </a:cubicBezTo>
                    <a:cubicBezTo>
                      <a:pt x="9800" y="22188"/>
                      <a:pt x="8907" y="20962"/>
                      <a:pt x="8192" y="19629"/>
                    </a:cubicBezTo>
                    <a:cubicBezTo>
                      <a:pt x="8240" y="19283"/>
                      <a:pt x="8359" y="18950"/>
                      <a:pt x="8538" y="18652"/>
                    </a:cubicBezTo>
                    <a:cubicBezTo>
                      <a:pt x="8621" y="18688"/>
                      <a:pt x="8704" y="18700"/>
                      <a:pt x="8799" y="18700"/>
                    </a:cubicBezTo>
                    <a:cubicBezTo>
                      <a:pt x="9014" y="18688"/>
                      <a:pt x="9216" y="18652"/>
                      <a:pt x="9419" y="18581"/>
                    </a:cubicBezTo>
                    <a:cubicBezTo>
                      <a:pt x="11300" y="17926"/>
                      <a:pt x="12609" y="16450"/>
                      <a:pt x="12859" y="14711"/>
                    </a:cubicBezTo>
                    <a:cubicBezTo>
                      <a:pt x="12907" y="14509"/>
                      <a:pt x="12871" y="14307"/>
                      <a:pt x="12752" y="14140"/>
                    </a:cubicBezTo>
                    <a:cubicBezTo>
                      <a:pt x="12653" y="14041"/>
                      <a:pt x="12523" y="13972"/>
                      <a:pt x="12381" y="13972"/>
                    </a:cubicBezTo>
                    <a:cubicBezTo>
                      <a:pt x="12370" y="13972"/>
                      <a:pt x="12359" y="13972"/>
                      <a:pt x="12348" y="13973"/>
                    </a:cubicBezTo>
                    <a:cubicBezTo>
                      <a:pt x="12333" y="13973"/>
                      <a:pt x="12319" y="13973"/>
                      <a:pt x="12305" y="13973"/>
                    </a:cubicBezTo>
                    <a:cubicBezTo>
                      <a:pt x="11605" y="13973"/>
                      <a:pt x="10903" y="14259"/>
                      <a:pt x="10145" y="14842"/>
                    </a:cubicBezTo>
                    <a:cubicBezTo>
                      <a:pt x="9109" y="15628"/>
                      <a:pt x="8335" y="17009"/>
                      <a:pt x="8240" y="18188"/>
                    </a:cubicBezTo>
                    <a:cubicBezTo>
                      <a:pt x="8228" y="18259"/>
                      <a:pt x="8240" y="18319"/>
                      <a:pt x="8264" y="18390"/>
                    </a:cubicBezTo>
                    <a:cubicBezTo>
                      <a:pt x="8121" y="18617"/>
                      <a:pt x="8002" y="18867"/>
                      <a:pt x="7930" y="19129"/>
                    </a:cubicBezTo>
                    <a:cubicBezTo>
                      <a:pt x="7549" y="18367"/>
                      <a:pt x="7228" y="17569"/>
                      <a:pt x="6990" y="16759"/>
                    </a:cubicBezTo>
                    <a:cubicBezTo>
                      <a:pt x="6847" y="16259"/>
                      <a:pt x="6728" y="15759"/>
                      <a:pt x="6633" y="15247"/>
                    </a:cubicBezTo>
                    <a:cubicBezTo>
                      <a:pt x="6918" y="14807"/>
                      <a:pt x="7264" y="14390"/>
                      <a:pt x="7645" y="14009"/>
                    </a:cubicBezTo>
                    <a:cubicBezTo>
                      <a:pt x="7656" y="14021"/>
                      <a:pt x="7668" y="14033"/>
                      <a:pt x="7692" y="14045"/>
                    </a:cubicBezTo>
                    <a:cubicBezTo>
                      <a:pt x="7942" y="14116"/>
                      <a:pt x="8216" y="14164"/>
                      <a:pt x="8490" y="14164"/>
                    </a:cubicBezTo>
                    <a:cubicBezTo>
                      <a:pt x="9169" y="14140"/>
                      <a:pt x="9835" y="13961"/>
                      <a:pt x="10431" y="13628"/>
                    </a:cubicBezTo>
                    <a:cubicBezTo>
                      <a:pt x="11466" y="13092"/>
                      <a:pt x="12240" y="12163"/>
                      <a:pt x="12586" y="11044"/>
                    </a:cubicBezTo>
                    <a:lnTo>
                      <a:pt x="12598" y="10997"/>
                    </a:lnTo>
                    <a:cubicBezTo>
                      <a:pt x="12693" y="10663"/>
                      <a:pt x="12776" y="10377"/>
                      <a:pt x="12609" y="10163"/>
                    </a:cubicBezTo>
                    <a:cubicBezTo>
                      <a:pt x="12493" y="10026"/>
                      <a:pt x="12321" y="9945"/>
                      <a:pt x="12142" y="9945"/>
                    </a:cubicBezTo>
                    <a:cubicBezTo>
                      <a:pt x="12120" y="9945"/>
                      <a:pt x="12097" y="9946"/>
                      <a:pt x="12074" y="9949"/>
                    </a:cubicBezTo>
                    <a:cubicBezTo>
                      <a:pt x="12005" y="9947"/>
                      <a:pt x="11937" y="9945"/>
                      <a:pt x="11870" y="9945"/>
                    </a:cubicBezTo>
                    <a:cubicBezTo>
                      <a:pt x="9170" y="9945"/>
                      <a:pt x="7545" y="11791"/>
                      <a:pt x="7371" y="13556"/>
                    </a:cubicBezTo>
                    <a:cubicBezTo>
                      <a:pt x="7359" y="13616"/>
                      <a:pt x="7371" y="13676"/>
                      <a:pt x="7395" y="13735"/>
                    </a:cubicBezTo>
                    <a:cubicBezTo>
                      <a:pt x="7073" y="14033"/>
                      <a:pt x="6799" y="14366"/>
                      <a:pt x="6537" y="14723"/>
                    </a:cubicBezTo>
                    <a:cubicBezTo>
                      <a:pt x="6335" y="13449"/>
                      <a:pt x="6287" y="12163"/>
                      <a:pt x="6371" y="10878"/>
                    </a:cubicBezTo>
                    <a:cubicBezTo>
                      <a:pt x="6668" y="10449"/>
                      <a:pt x="7014" y="10068"/>
                      <a:pt x="7406" y="9735"/>
                    </a:cubicBezTo>
                    <a:cubicBezTo>
                      <a:pt x="7454" y="9770"/>
                      <a:pt x="7502" y="9806"/>
                      <a:pt x="7573" y="9818"/>
                    </a:cubicBezTo>
                    <a:cubicBezTo>
                      <a:pt x="7740" y="9854"/>
                      <a:pt x="7918" y="9877"/>
                      <a:pt x="8097" y="9877"/>
                    </a:cubicBezTo>
                    <a:cubicBezTo>
                      <a:pt x="8930" y="9877"/>
                      <a:pt x="9835" y="9508"/>
                      <a:pt x="10514" y="9151"/>
                    </a:cubicBezTo>
                    <a:cubicBezTo>
                      <a:pt x="11562" y="8615"/>
                      <a:pt x="12455" y="7794"/>
                      <a:pt x="13074" y="6770"/>
                    </a:cubicBezTo>
                    <a:cubicBezTo>
                      <a:pt x="13229" y="6520"/>
                      <a:pt x="13467" y="6044"/>
                      <a:pt x="13288" y="5710"/>
                    </a:cubicBezTo>
                    <a:cubicBezTo>
                      <a:pt x="13193" y="5544"/>
                      <a:pt x="13014" y="5424"/>
                      <a:pt x="12812" y="5424"/>
                    </a:cubicBezTo>
                    <a:cubicBezTo>
                      <a:pt x="12631" y="5410"/>
                      <a:pt x="12454" y="5403"/>
                      <a:pt x="12279" y="5403"/>
                    </a:cubicBezTo>
                    <a:cubicBezTo>
                      <a:pt x="10467" y="5403"/>
                      <a:pt x="8955" y="6184"/>
                      <a:pt x="7978" y="7639"/>
                    </a:cubicBezTo>
                    <a:cubicBezTo>
                      <a:pt x="7978" y="7651"/>
                      <a:pt x="7287" y="8723"/>
                      <a:pt x="7264" y="9354"/>
                    </a:cubicBezTo>
                    <a:cubicBezTo>
                      <a:pt x="6966" y="9604"/>
                      <a:pt x="6680" y="9877"/>
                      <a:pt x="6430" y="10187"/>
                    </a:cubicBezTo>
                    <a:cubicBezTo>
                      <a:pt x="6561" y="8973"/>
                      <a:pt x="6811" y="7782"/>
                      <a:pt x="7180" y="6615"/>
                    </a:cubicBezTo>
                    <a:cubicBezTo>
                      <a:pt x="7216" y="6615"/>
                      <a:pt x="7252" y="6615"/>
                      <a:pt x="7287" y="6603"/>
                    </a:cubicBezTo>
                    <a:cubicBezTo>
                      <a:pt x="9585" y="6079"/>
                      <a:pt x="10704" y="2734"/>
                      <a:pt x="10895" y="626"/>
                    </a:cubicBezTo>
                    <a:cubicBezTo>
                      <a:pt x="10931" y="448"/>
                      <a:pt x="10883" y="257"/>
                      <a:pt x="10764" y="114"/>
                    </a:cubicBezTo>
                    <a:cubicBezTo>
                      <a:pt x="10678" y="38"/>
                      <a:pt x="10570" y="0"/>
                      <a:pt x="10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22"/>
            <p:cNvGrpSpPr/>
            <p:nvPr/>
          </p:nvGrpSpPr>
          <p:grpSpPr>
            <a:xfrm rot="-2700000">
              <a:off x="8181359" y="4478571"/>
              <a:ext cx="901046" cy="547460"/>
              <a:chOff x="3838414" y="1351962"/>
              <a:chExt cx="901055" cy="547466"/>
            </a:xfrm>
          </p:grpSpPr>
          <p:sp>
            <p:nvSpPr>
              <p:cNvPr id="707" name="Google Shape;707;p22"/>
              <p:cNvSpPr/>
              <p:nvPr/>
            </p:nvSpPr>
            <p:spPr>
              <a:xfrm>
                <a:off x="3838414" y="1464014"/>
                <a:ext cx="226163" cy="23371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99" extrusionOk="0">
                    <a:moveTo>
                      <a:pt x="2031" y="0"/>
                    </a:moveTo>
                    <a:cubicBezTo>
                      <a:pt x="1908" y="0"/>
                      <a:pt x="1784" y="93"/>
                      <a:pt x="1798" y="248"/>
                    </a:cubicBezTo>
                    <a:cubicBezTo>
                      <a:pt x="1798" y="677"/>
                      <a:pt x="2072" y="1463"/>
                      <a:pt x="1977" y="1534"/>
                    </a:cubicBezTo>
                    <a:cubicBezTo>
                      <a:pt x="1973" y="1536"/>
                      <a:pt x="1969" y="1537"/>
                      <a:pt x="1965" y="1537"/>
                    </a:cubicBezTo>
                    <a:cubicBezTo>
                      <a:pt x="1838" y="1537"/>
                      <a:pt x="1252" y="782"/>
                      <a:pt x="977" y="724"/>
                    </a:cubicBezTo>
                    <a:cubicBezTo>
                      <a:pt x="949" y="713"/>
                      <a:pt x="922" y="708"/>
                      <a:pt x="895" y="708"/>
                    </a:cubicBezTo>
                    <a:cubicBezTo>
                      <a:pt x="752" y="708"/>
                      <a:pt x="644" y="859"/>
                      <a:pt x="715" y="1010"/>
                    </a:cubicBezTo>
                    <a:cubicBezTo>
                      <a:pt x="810" y="1272"/>
                      <a:pt x="941" y="1343"/>
                      <a:pt x="1441" y="1867"/>
                    </a:cubicBezTo>
                    <a:cubicBezTo>
                      <a:pt x="1489" y="1903"/>
                      <a:pt x="1548" y="1951"/>
                      <a:pt x="1500" y="2022"/>
                    </a:cubicBezTo>
                    <a:cubicBezTo>
                      <a:pt x="1475" y="2065"/>
                      <a:pt x="1437" y="2071"/>
                      <a:pt x="1396" y="2071"/>
                    </a:cubicBezTo>
                    <a:cubicBezTo>
                      <a:pt x="1380" y="2071"/>
                      <a:pt x="1363" y="2070"/>
                      <a:pt x="1346" y="2070"/>
                    </a:cubicBezTo>
                    <a:cubicBezTo>
                      <a:pt x="1048" y="2058"/>
                      <a:pt x="369" y="2010"/>
                      <a:pt x="346" y="2010"/>
                    </a:cubicBezTo>
                    <a:cubicBezTo>
                      <a:pt x="48" y="2034"/>
                      <a:pt x="0" y="2498"/>
                      <a:pt x="322" y="2534"/>
                    </a:cubicBezTo>
                    <a:cubicBezTo>
                      <a:pt x="1465" y="2629"/>
                      <a:pt x="1798" y="2546"/>
                      <a:pt x="1453" y="2832"/>
                    </a:cubicBezTo>
                    <a:lnTo>
                      <a:pt x="1465" y="2844"/>
                    </a:lnTo>
                    <a:cubicBezTo>
                      <a:pt x="1155" y="3070"/>
                      <a:pt x="881" y="3248"/>
                      <a:pt x="738" y="3463"/>
                    </a:cubicBezTo>
                    <a:cubicBezTo>
                      <a:pt x="625" y="3638"/>
                      <a:pt x="761" y="3848"/>
                      <a:pt x="946" y="3848"/>
                    </a:cubicBezTo>
                    <a:cubicBezTo>
                      <a:pt x="975" y="3848"/>
                      <a:pt x="1005" y="3843"/>
                      <a:pt x="1036" y="3832"/>
                    </a:cubicBezTo>
                    <a:cubicBezTo>
                      <a:pt x="1360" y="3664"/>
                      <a:pt x="1758" y="3255"/>
                      <a:pt x="1874" y="3255"/>
                    </a:cubicBezTo>
                    <a:cubicBezTo>
                      <a:pt x="1882" y="3255"/>
                      <a:pt x="1888" y="3257"/>
                      <a:pt x="1893" y="3260"/>
                    </a:cubicBezTo>
                    <a:cubicBezTo>
                      <a:pt x="1977" y="3308"/>
                      <a:pt x="1905" y="3427"/>
                      <a:pt x="1893" y="3510"/>
                    </a:cubicBezTo>
                    <a:cubicBezTo>
                      <a:pt x="1810" y="3987"/>
                      <a:pt x="1715" y="4260"/>
                      <a:pt x="1715" y="4582"/>
                    </a:cubicBezTo>
                    <a:cubicBezTo>
                      <a:pt x="1715" y="4725"/>
                      <a:pt x="1844" y="4798"/>
                      <a:pt x="1970" y="4798"/>
                    </a:cubicBezTo>
                    <a:cubicBezTo>
                      <a:pt x="2064" y="4798"/>
                      <a:pt x="2155" y="4758"/>
                      <a:pt x="2191" y="4677"/>
                    </a:cubicBezTo>
                    <a:cubicBezTo>
                      <a:pt x="2274" y="4487"/>
                      <a:pt x="2298" y="4260"/>
                      <a:pt x="2501" y="3248"/>
                    </a:cubicBezTo>
                    <a:cubicBezTo>
                      <a:pt x="2522" y="3146"/>
                      <a:pt x="2559" y="3105"/>
                      <a:pt x="2608" y="3105"/>
                    </a:cubicBezTo>
                    <a:cubicBezTo>
                      <a:pt x="2718" y="3105"/>
                      <a:pt x="2893" y="3319"/>
                      <a:pt x="3108" y="3534"/>
                    </a:cubicBezTo>
                    <a:cubicBezTo>
                      <a:pt x="3234" y="3653"/>
                      <a:pt x="3408" y="3761"/>
                      <a:pt x="3552" y="3761"/>
                    </a:cubicBezTo>
                    <a:cubicBezTo>
                      <a:pt x="3625" y="3761"/>
                      <a:pt x="3691" y="3733"/>
                      <a:pt x="3739" y="3665"/>
                    </a:cubicBezTo>
                    <a:cubicBezTo>
                      <a:pt x="3858" y="3498"/>
                      <a:pt x="3727" y="3356"/>
                      <a:pt x="3572" y="3201"/>
                    </a:cubicBezTo>
                    <a:cubicBezTo>
                      <a:pt x="2810" y="2403"/>
                      <a:pt x="2762" y="2582"/>
                      <a:pt x="4096" y="2475"/>
                    </a:cubicBezTo>
                    <a:cubicBezTo>
                      <a:pt x="4346" y="2451"/>
                      <a:pt x="4644" y="2403"/>
                      <a:pt x="4608" y="2153"/>
                    </a:cubicBezTo>
                    <a:cubicBezTo>
                      <a:pt x="4584" y="1984"/>
                      <a:pt x="4440" y="1951"/>
                      <a:pt x="4173" y="1951"/>
                    </a:cubicBezTo>
                    <a:cubicBezTo>
                      <a:pt x="4045" y="1951"/>
                      <a:pt x="3888" y="1959"/>
                      <a:pt x="3703" y="1963"/>
                    </a:cubicBezTo>
                    <a:cubicBezTo>
                      <a:pt x="3642" y="1963"/>
                      <a:pt x="3581" y="1989"/>
                      <a:pt x="3512" y="1989"/>
                    </a:cubicBezTo>
                    <a:cubicBezTo>
                      <a:pt x="3500" y="1989"/>
                      <a:pt x="3489" y="1988"/>
                      <a:pt x="3477" y="1986"/>
                    </a:cubicBezTo>
                    <a:cubicBezTo>
                      <a:pt x="3366" y="1986"/>
                      <a:pt x="3255" y="2008"/>
                      <a:pt x="3147" y="2008"/>
                    </a:cubicBezTo>
                    <a:cubicBezTo>
                      <a:pt x="3093" y="2008"/>
                      <a:pt x="3040" y="2002"/>
                      <a:pt x="2989" y="1986"/>
                    </a:cubicBezTo>
                    <a:cubicBezTo>
                      <a:pt x="3001" y="1772"/>
                      <a:pt x="3191" y="1701"/>
                      <a:pt x="3286" y="1570"/>
                    </a:cubicBezTo>
                    <a:cubicBezTo>
                      <a:pt x="3441" y="1343"/>
                      <a:pt x="3667" y="1272"/>
                      <a:pt x="3667" y="974"/>
                    </a:cubicBezTo>
                    <a:cubicBezTo>
                      <a:pt x="3667" y="863"/>
                      <a:pt x="3584" y="783"/>
                      <a:pt x="3476" y="783"/>
                    </a:cubicBezTo>
                    <a:cubicBezTo>
                      <a:pt x="3468" y="783"/>
                      <a:pt x="3461" y="783"/>
                      <a:pt x="3453" y="784"/>
                    </a:cubicBezTo>
                    <a:cubicBezTo>
                      <a:pt x="3041" y="866"/>
                      <a:pt x="2784" y="1357"/>
                      <a:pt x="2633" y="1357"/>
                    </a:cubicBezTo>
                    <a:cubicBezTo>
                      <a:pt x="2588" y="1357"/>
                      <a:pt x="2552" y="1313"/>
                      <a:pt x="2524" y="1201"/>
                    </a:cubicBezTo>
                    <a:cubicBezTo>
                      <a:pt x="2370" y="546"/>
                      <a:pt x="2358" y="391"/>
                      <a:pt x="2239" y="141"/>
                    </a:cubicBezTo>
                    <a:cubicBezTo>
                      <a:pt x="2200" y="44"/>
                      <a:pt x="2116" y="0"/>
                      <a:pt x="20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2"/>
              <p:cNvSpPr/>
              <p:nvPr/>
            </p:nvSpPr>
            <p:spPr>
              <a:xfrm>
                <a:off x="4284286" y="1709254"/>
                <a:ext cx="180921" cy="190174"/>
              </a:xfrm>
              <a:custGeom>
                <a:avLst/>
                <a:gdLst/>
                <a:ahLst/>
                <a:cxnLst/>
                <a:rect l="l" t="t" r="r" b="b"/>
                <a:pathLst>
                  <a:path w="3715" h="3905" extrusionOk="0">
                    <a:moveTo>
                      <a:pt x="1535" y="0"/>
                    </a:moveTo>
                    <a:cubicBezTo>
                      <a:pt x="1517" y="0"/>
                      <a:pt x="1497" y="3"/>
                      <a:pt x="1477" y="10"/>
                    </a:cubicBezTo>
                    <a:cubicBezTo>
                      <a:pt x="1298" y="58"/>
                      <a:pt x="1346" y="284"/>
                      <a:pt x="1381" y="498"/>
                    </a:cubicBezTo>
                    <a:cubicBezTo>
                      <a:pt x="1497" y="1006"/>
                      <a:pt x="1585" y="1246"/>
                      <a:pt x="1514" y="1246"/>
                    </a:cubicBezTo>
                    <a:cubicBezTo>
                      <a:pt x="1454" y="1246"/>
                      <a:pt x="1278" y="1071"/>
                      <a:pt x="905" y="737"/>
                    </a:cubicBezTo>
                    <a:cubicBezTo>
                      <a:pt x="802" y="644"/>
                      <a:pt x="702" y="604"/>
                      <a:pt x="623" y="604"/>
                    </a:cubicBezTo>
                    <a:cubicBezTo>
                      <a:pt x="428" y="604"/>
                      <a:pt x="360" y="848"/>
                      <a:pt x="691" y="1153"/>
                    </a:cubicBezTo>
                    <a:cubicBezTo>
                      <a:pt x="1184" y="1612"/>
                      <a:pt x="1300" y="1699"/>
                      <a:pt x="961" y="1699"/>
                    </a:cubicBezTo>
                    <a:cubicBezTo>
                      <a:pt x="834" y="1699"/>
                      <a:pt x="642" y="1687"/>
                      <a:pt x="381" y="1677"/>
                    </a:cubicBezTo>
                    <a:cubicBezTo>
                      <a:pt x="357" y="1677"/>
                      <a:pt x="322" y="1674"/>
                      <a:pt x="281" y="1674"/>
                    </a:cubicBezTo>
                    <a:cubicBezTo>
                      <a:pt x="161" y="1674"/>
                      <a:pt x="0" y="1701"/>
                      <a:pt x="0" y="1915"/>
                    </a:cubicBezTo>
                    <a:cubicBezTo>
                      <a:pt x="0" y="2011"/>
                      <a:pt x="83" y="2106"/>
                      <a:pt x="191" y="2106"/>
                    </a:cubicBezTo>
                    <a:cubicBezTo>
                      <a:pt x="1119" y="2153"/>
                      <a:pt x="1393" y="2082"/>
                      <a:pt x="1119" y="2320"/>
                    </a:cubicBezTo>
                    <a:lnTo>
                      <a:pt x="1119" y="2332"/>
                    </a:lnTo>
                    <a:cubicBezTo>
                      <a:pt x="798" y="2570"/>
                      <a:pt x="357" y="2856"/>
                      <a:pt x="560" y="3082"/>
                    </a:cubicBezTo>
                    <a:cubicBezTo>
                      <a:pt x="607" y="3138"/>
                      <a:pt x="656" y="3160"/>
                      <a:pt x="707" y="3160"/>
                    </a:cubicBezTo>
                    <a:cubicBezTo>
                      <a:pt x="810" y="3160"/>
                      <a:pt x="921" y="3070"/>
                      <a:pt x="1048" y="2975"/>
                    </a:cubicBezTo>
                    <a:cubicBezTo>
                      <a:pt x="1149" y="2897"/>
                      <a:pt x="1396" y="2650"/>
                      <a:pt x="1465" y="2650"/>
                    </a:cubicBezTo>
                    <a:cubicBezTo>
                      <a:pt x="1470" y="2650"/>
                      <a:pt x="1474" y="2651"/>
                      <a:pt x="1477" y="2653"/>
                    </a:cubicBezTo>
                    <a:cubicBezTo>
                      <a:pt x="1536" y="2689"/>
                      <a:pt x="1500" y="2725"/>
                      <a:pt x="1393" y="3439"/>
                    </a:cubicBezTo>
                    <a:cubicBezTo>
                      <a:pt x="1357" y="3654"/>
                      <a:pt x="1322" y="3892"/>
                      <a:pt x="1536" y="3904"/>
                    </a:cubicBezTo>
                    <a:cubicBezTo>
                      <a:pt x="1548" y="3904"/>
                      <a:pt x="1560" y="3904"/>
                      <a:pt x="1571" y="3904"/>
                    </a:cubicBezTo>
                    <a:cubicBezTo>
                      <a:pt x="1818" y="3904"/>
                      <a:pt x="1783" y="3758"/>
                      <a:pt x="1988" y="2642"/>
                    </a:cubicBezTo>
                    <a:cubicBezTo>
                      <a:pt x="2004" y="2555"/>
                      <a:pt x="2032" y="2520"/>
                      <a:pt x="2072" y="2520"/>
                    </a:cubicBezTo>
                    <a:cubicBezTo>
                      <a:pt x="2159" y="2520"/>
                      <a:pt x="2301" y="2685"/>
                      <a:pt x="2489" y="2856"/>
                    </a:cubicBezTo>
                    <a:cubicBezTo>
                      <a:pt x="2580" y="2947"/>
                      <a:pt x="2720" y="3029"/>
                      <a:pt x="2838" y="3029"/>
                    </a:cubicBezTo>
                    <a:cubicBezTo>
                      <a:pt x="2903" y="3029"/>
                      <a:pt x="2962" y="3003"/>
                      <a:pt x="3001" y="2939"/>
                    </a:cubicBezTo>
                    <a:cubicBezTo>
                      <a:pt x="3096" y="2796"/>
                      <a:pt x="2977" y="2689"/>
                      <a:pt x="2858" y="2570"/>
                    </a:cubicBezTo>
                    <a:cubicBezTo>
                      <a:pt x="2215" y="1939"/>
                      <a:pt x="2179" y="2082"/>
                      <a:pt x="3262" y="1963"/>
                    </a:cubicBezTo>
                    <a:cubicBezTo>
                      <a:pt x="3465" y="1939"/>
                      <a:pt x="3715" y="1903"/>
                      <a:pt x="3667" y="1689"/>
                    </a:cubicBezTo>
                    <a:cubicBezTo>
                      <a:pt x="3646" y="1565"/>
                      <a:pt x="3505" y="1528"/>
                      <a:pt x="3321" y="1528"/>
                    </a:cubicBezTo>
                    <a:cubicBezTo>
                      <a:pt x="3063" y="1528"/>
                      <a:pt x="2718" y="1600"/>
                      <a:pt x="2494" y="1600"/>
                    </a:cubicBezTo>
                    <a:cubicBezTo>
                      <a:pt x="2435" y="1600"/>
                      <a:pt x="2384" y="1595"/>
                      <a:pt x="2346" y="1582"/>
                    </a:cubicBezTo>
                    <a:cubicBezTo>
                      <a:pt x="2346" y="1415"/>
                      <a:pt x="2500" y="1356"/>
                      <a:pt x="2584" y="1237"/>
                    </a:cubicBezTo>
                    <a:cubicBezTo>
                      <a:pt x="2703" y="1058"/>
                      <a:pt x="2893" y="987"/>
                      <a:pt x="2881" y="748"/>
                    </a:cubicBezTo>
                    <a:cubicBezTo>
                      <a:pt x="2876" y="647"/>
                      <a:pt x="2820" y="606"/>
                      <a:pt x="2743" y="606"/>
                    </a:cubicBezTo>
                    <a:cubicBezTo>
                      <a:pt x="2638" y="606"/>
                      <a:pt x="2496" y="681"/>
                      <a:pt x="2393" y="784"/>
                    </a:cubicBezTo>
                    <a:cubicBezTo>
                      <a:pt x="2199" y="978"/>
                      <a:pt x="2107" y="1091"/>
                      <a:pt x="2048" y="1091"/>
                    </a:cubicBezTo>
                    <a:cubicBezTo>
                      <a:pt x="1964" y="1091"/>
                      <a:pt x="1944" y="871"/>
                      <a:pt x="1798" y="344"/>
                    </a:cubicBezTo>
                    <a:cubicBezTo>
                      <a:pt x="1745" y="186"/>
                      <a:pt x="1674" y="0"/>
                      <a:pt x="15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2"/>
              <p:cNvSpPr/>
              <p:nvPr/>
            </p:nvSpPr>
            <p:spPr>
              <a:xfrm>
                <a:off x="4549831" y="1351962"/>
                <a:ext cx="189638" cy="188323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3867" extrusionOk="0">
                    <a:moveTo>
                      <a:pt x="1905" y="1"/>
                    </a:moveTo>
                    <a:cubicBezTo>
                      <a:pt x="1771" y="1"/>
                      <a:pt x="1642" y="175"/>
                      <a:pt x="1667" y="561"/>
                    </a:cubicBezTo>
                    <a:cubicBezTo>
                      <a:pt x="1710" y="1112"/>
                      <a:pt x="1737" y="1352"/>
                      <a:pt x="1648" y="1352"/>
                    </a:cubicBezTo>
                    <a:cubicBezTo>
                      <a:pt x="1564" y="1352"/>
                      <a:pt x="1376" y="1139"/>
                      <a:pt x="1000" y="775"/>
                    </a:cubicBezTo>
                    <a:cubicBezTo>
                      <a:pt x="953" y="716"/>
                      <a:pt x="905" y="668"/>
                      <a:pt x="846" y="620"/>
                    </a:cubicBezTo>
                    <a:cubicBezTo>
                      <a:pt x="800" y="586"/>
                      <a:pt x="750" y="572"/>
                      <a:pt x="702" y="572"/>
                    </a:cubicBezTo>
                    <a:cubicBezTo>
                      <a:pt x="515" y="572"/>
                      <a:pt x="353" y="797"/>
                      <a:pt x="524" y="977"/>
                    </a:cubicBezTo>
                    <a:cubicBezTo>
                      <a:pt x="1250" y="1739"/>
                      <a:pt x="1548" y="1882"/>
                      <a:pt x="1119" y="1882"/>
                    </a:cubicBezTo>
                    <a:cubicBezTo>
                      <a:pt x="908" y="1860"/>
                      <a:pt x="710" y="1839"/>
                      <a:pt x="536" y="1839"/>
                    </a:cubicBezTo>
                    <a:cubicBezTo>
                      <a:pt x="426" y="1839"/>
                      <a:pt x="326" y="1847"/>
                      <a:pt x="238" y="1870"/>
                    </a:cubicBezTo>
                    <a:cubicBezTo>
                      <a:pt x="12" y="1930"/>
                      <a:pt x="0" y="2251"/>
                      <a:pt x="226" y="2323"/>
                    </a:cubicBezTo>
                    <a:cubicBezTo>
                      <a:pt x="572" y="2406"/>
                      <a:pt x="1143" y="2347"/>
                      <a:pt x="1167" y="2442"/>
                    </a:cubicBezTo>
                    <a:cubicBezTo>
                      <a:pt x="1203" y="2525"/>
                      <a:pt x="1084" y="2573"/>
                      <a:pt x="1024" y="2621"/>
                    </a:cubicBezTo>
                    <a:cubicBezTo>
                      <a:pt x="667" y="2894"/>
                      <a:pt x="429" y="3037"/>
                      <a:pt x="238" y="3263"/>
                    </a:cubicBezTo>
                    <a:cubicBezTo>
                      <a:pt x="114" y="3409"/>
                      <a:pt x="279" y="3636"/>
                      <a:pt x="442" y="3636"/>
                    </a:cubicBezTo>
                    <a:cubicBezTo>
                      <a:pt x="466" y="3636"/>
                      <a:pt x="489" y="3631"/>
                      <a:pt x="512" y="3621"/>
                    </a:cubicBezTo>
                    <a:cubicBezTo>
                      <a:pt x="703" y="3525"/>
                      <a:pt x="834" y="3394"/>
                      <a:pt x="1608" y="2811"/>
                    </a:cubicBezTo>
                    <a:cubicBezTo>
                      <a:pt x="1656" y="2774"/>
                      <a:pt x="1694" y="2757"/>
                      <a:pt x="1725" y="2757"/>
                    </a:cubicBezTo>
                    <a:cubicBezTo>
                      <a:pt x="1850" y="2757"/>
                      <a:pt x="1838" y="3047"/>
                      <a:pt x="1858" y="3383"/>
                    </a:cubicBezTo>
                    <a:cubicBezTo>
                      <a:pt x="1879" y="3600"/>
                      <a:pt x="1980" y="3866"/>
                      <a:pt x="2170" y="3866"/>
                    </a:cubicBezTo>
                    <a:cubicBezTo>
                      <a:pt x="2188" y="3866"/>
                      <a:pt x="2207" y="3864"/>
                      <a:pt x="2227" y="3859"/>
                    </a:cubicBezTo>
                    <a:cubicBezTo>
                      <a:pt x="2417" y="3823"/>
                      <a:pt x="2405" y="3633"/>
                      <a:pt x="2393" y="3430"/>
                    </a:cubicBezTo>
                    <a:cubicBezTo>
                      <a:pt x="2369" y="2903"/>
                      <a:pt x="2319" y="2669"/>
                      <a:pt x="2413" y="2669"/>
                    </a:cubicBezTo>
                    <a:cubicBezTo>
                      <a:pt x="2502" y="2669"/>
                      <a:pt x="2718" y="2876"/>
                      <a:pt x="3203" y="3240"/>
                    </a:cubicBezTo>
                    <a:cubicBezTo>
                      <a:pt x="3328" y="3333"/>
                      <a:pt x="3473" y="3432"/>
                      <a:pt x="3595" y="3432"/>
                    </a:cubicBezTo>
                    <a:cubicBezTo>
                      <a:pt x="3660" y="3432"/>
                      <a:pt x="3717" y="3405"/>
                      <a:pt x="3763" y="3335"/>
                    </a:cubicBezTo>
                    <a:cubicBezTo>
                      <a:pt x="3882" y="3132"/>
                      <a:pt x="3632" y="2966"/>
                      <a:pt x="3239" y="2644"/>
                    </a:cubicBezTo>
                    <a:cubicBezTo>
                      <a:pt x="3191" y="2597"/>
                      <a:pt x="3120" y="2573"/>
                      <a:pt x="3072" y="2525"/>
                    </a:cubicBezTo>
                    <a:cubicBezTo>
                      <a:pt x="2953" y="2418"/>
                      <a:pt x="2810" y="2359"/>
                      <a:pt x="2727" y="2216"/>
                    </a:cubicBezTo>
                    <a:cubicBezTo>
                      <a:pt x="2858" y="2073"/>
                      <a:pt x="3036" y="2144"/>
                      <a:pt x="3191" y="2109"/>
                    </a:cubicBezTo>
                    <a:cubicBezTo>
                      <a:pt x="3441" y="2049"/>
                      <a:pt x="3644" y="2132"/>
                      <a:pt x="3822" y="1930"/>
                    </a:cubicBezTo>
                    <a:cubicBezTo>
                      <a:pt x="3894" y="1847"/>
                      <a:pt x="3882" y="1728"/>
                      <a:pt x="3786" y="1668"/>
                    </a:cubicBezTo>
                    <a:cubicBezTo>
                      <a:pt x="3658" y="1595"/>
                      <a:pt x="3510" y="1577"/>
                      <a:pt x="3370" y="1577"/>
                    </a:cubicBezTo>
                    <a:cubicBezTo>
                      <a:pt x="3227" y="1577"/>
                      <a:pt x="3092" y="1596"/>
                      <a:pt x="2995" y="1596"/>
                    </a:cubicBezTo>
                    <a:cubicBezTo>
                      <a:pt x="2861" y="1596"/>
                      <a:pt x="2800" y="1559"/>
                      <a:pt x="2893" y="1382"/>
                    </a:cubicBezTo>
                    <a:cubicBezTo>
                      <a:pt x="3227" y="739"/>
                      <a:pt x="3501" y="346"/>
                      <a:pt x="3227" y="215"/>
                    </a:cubicBezTo>
                    <a:cubicBezTo>
                      <a:pt x="3194" y="200"/>
                      <a:pt x="3163" y="193"/>
                      <a:pt x="3134" y="193"/>
                    </a:cubicBezTo>
                    <a:cubicBezTo>
                      <a:pt x="2982" y="193"/>
                      <a:pt x="2872" y="381"/>
                      <a:pt x="2762" y="561"/>
                    </a:cubicBezTo>
                    <a:cubicBezTo>
                      <a:pt x="2486" y="1031"/>
                      <a:pt x="2367" y="1298"/>
                      <a:pt x="2302" y="1298"/>
                    </a:cubicBezTo>
                    <a:cubicBezTo>
                      <a:pt x="2236" y="1298"/>
                      <a:pt x="2227" y="1016"/>
                      <a:pt x="2167" y="382"/>
                    </a:cubicBezTo>
                    <a:cubicBezTo>
                      <a:pt x="2145" y="137"/>
                      <a:pt x="2023" y="1"/>
                      <a:pt x="1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22"/>
            <p:cNvGrpSpPr/>
            <p:nvPr/>
          </p:nvGrpSpPr>
          <p:grpSpPr>
            <a:xfrm rot="4583473">
              <a:off x="142038" y="4442621"/>
              <a:ext cx="655050" cy="619369"/>
              <a:chOff x="5266459" y="1449600"/>
              <a:chExt cx="589172" cy="557079"/>
            </a:xfrm>
          </p:grpSpPr>
          <p:sp>
            <p:nvSpPr>
              <p:cNvPr id="711" name="Google Shape;711;p22"/>
              <p:cNvSpPr/>
              <p:nvPr/>
            </p:nvSpPr>
            <p:spPr>
              <a:xfrm>
                <a:off x="5269917" y="1454859"/>
                <a:ext cx="585715" cy="509694"/>
              </a:xfrm>
              <a:custGeom>
                <a:avLst/>
                <a:gdLst/>
                <a:ahLst/>
                <a:cxnLst/>
                <a:rect l="l" t="t" r="r" b="b"/>
                <a:pathLst>
                  <a:path w="12027" h="10466" extrusionOk="0">
                    <a:moveTo>
                      <a:pt x="3616" y="0"/>
                    </a:moveTo>
                    <a:cubicBezTo>
                      <a:pt x="1827" y="0"/>
                      <a:pt x="207" y="338"/>
                      <a:pt x="84" y="734"/>
                    </a:cubicBezTo>
                    <a:cubicBezTo>
                      <a:pt x="13" y="924"/>
                      <a:pt x="298" y="1472"/>
                      <a:pt x="334" y="1686"/>
                    </a:cubicBezTo>
                    <a:cubicBezTo>
                      <a:pt x="918" y="4258"/>
                      <a:pt x="1" y="6508"/>
                      <a:pt x="1239" y="8628"/>
                    </a:cubicBezTo>
                    <a:cubicBezTo>
                      <a:pt x="1932" y="9798"/>
                      <a:pt x="3302" y="10466"/>
                      <a:pt x="4621" y="10466"/>
                    </a:cubicBezTo>
                    <a:cubicBezTo>
                      <a:pt x="5838" y="10466"/>
                      <a:pt x="7013" y="9896"/>
                      <a:pt x="7573" y="8628"/>
                    </a:cubicBezTo>
                    <a:cubicBezTo>
                      <a:pt x="7597" y="8568"/>
                      <a:pt x="7879" y="7709"/>
                      <a:pt x="7836" y="7699"/>
                    </a:cubicBezTo>
                    <a:lnTo>
                      <a:pt x="7836" y="7699"/>
                    </a:lnTo>
                    <a:cubicBezTo>
                      <a:pt x="8039" y="7721"/>
                      <a:pt x="8236" y="7736"/>
                      <a:pt x="8429" y="7736"/>
                    </a:cubicBezTo>
                    <a:cubicBezTo>
                      <a:pt x="8961" y="7736"/>
                      <a:pt x="9456" y="7625"/>
                      <a:pt x="9919" y="7258"/>
                    </a:cubicBezTo>
                    <a:cubicBezTo>
                      <a:pt x="12026" y="5568"/>
                      <a:pt x="10907" y="984"/>
                      <a:pt x="5513" y="138"/>
                    </a:cubicBezTo>
                    <a:cubicBezTo>
                      <a:pt x="4899" y="42"/>
                      <a:pt x="4247" y="0"/>
                      <a:pt x="3616" y="0"/>
                    </a:cubicBezTo>
                    <a:close/>
                  </a:path>
                </a:pathLst>
              </a:custGeom>
              <a:solidFill>
                <a:srgbClr val="F1CD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2"/>
              <p:cNvSpPr/>
              <p:nvPr/>
            </p:nvSpPr>
            <p:spPr>
              <a:xfrm>
                <a:off x="5327915" y="1775726"/>
                <a:ext cx="247250" cy="44707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918" extrusionOk="0">
                    <a:moveTo>
                      <a:pt x="4917" y="0"/>
                    </a:moveTo>
                    <a:cubicBezTo>
                      <a:pt x="4909" y="0"/>
                      <a:pt x="4902" y="1"/>
                      <a:pt x="4894" y="3"/>
                    </a:cubicBezTo>
                    <a:cubicBezTo>
                      <a:pt x="4120" y="205"/>
                      <a:pt x="3322" y="360"/>
                      <a:pt x="2525" y="455"/>
                    </a:cubicBezTo>
                    <a:cubicBezTo>
                      <a:pt x="2048" y="508"/>
                      <a:pt x="1654" y="525"/>
                      <a:pt x="1330" y="525"/>
                    </a:cubicBezTo>
                    <a:cubicBezTo>
                      <a:pt x="740" y="525"/>
                      <a:pt x="385" y="468"/>
                      <a:pt x="193" y="468"/>
                    </a:cubicBezTo>
                    <a:cubicBezTo>
                      <a:pt x="87" y="468"/>
                      <a:pt x="31" y="485"/>
                      <a:pt x="12" y="538"/>
                    </a:cubicBezTo>
                    <a:cubicBezTo>
                      <a:pt x="0" y="586"/>
                      <a:pt x="24" y="646"/>
                      <a:pt x="84" y="669"/>
                    </a:cubicBezTo>
                    <a:cubicBezTo>
                      <a:pt x="625" y="839"/>
                      <a:pt x="1218" y="918"/>
                      <a:pt x="1822" y="918"/>
                    </a:cubicBezTo>
                    <a:cubicBezTo>
                      <a:pt x="2916" y="918"/>
                      <a:pt x="4044" y="658"/>
                      <a:pt x="4965" y="205"/>
                    </a:cubicBezTo>
                    <a:cubicBezTo>
                      <a:pt x="5077" y="149"/>
                      <a:pt x="5021" y="0"/>
                      <a:pt x="4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2"/>
              <p:cNvSpPr/>
              <p:nvPr/>
            </p:nvSpPr>
            <p:spPr>
              <a:xfrm>
                <a:off x="5308777" y="1693963"/>
                <a:ext cx="212478" cy="40762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837" extrusionOk="0">
                    <a:moveTo>
                      <a:pt x="4214" y="0"/>
                    </a:moveTo>
                    <a:cubicBezTo>
                      <a:pt x="4207" y="0"/>
                      <a:pt x="4199" y="1"/>
                      <a:pt x="4191" y="3"/>
                    </a:cubicBezTo>
                    <a:cubicBezTo>
                      <a:pt x="2151" y="452"/>
                      <a:pt x="1091" y="488"/>
                      <a:pt x="549" y="488"/>
                    </a:cubicBezTo>
                    <a:cubicBezTo>
                      <a:pt x="447" y="488"/>
                      <a:pt x="363" y="487"/>
                      <a:pt x="295" y="487"/>
                    </a:cubicBezTo>
                    <a:cubicBezTo>
                      <a:pt x="102" y="487"/>
                      <a:pt x="31" y="497"/>
                      <a:pt x="12" y="574"/>
                    </a:cubicBezTo>
                    <a:cubicBezTo>
                      <a:pt x="0" y="634"/>
                      <a:pt x="36" y="681"/>
                      <a:pt x="96" y="693"/>
                    </a:cubicBezTo>
                    <a:cubicBezTo>
                      <a:pt x="548" y="789"/>
                      <a:pt x="1006" y="837"/>
                      <a:pt x="1463" y="837"/>
                    </a:cubicBezTo>
                    <a:cubicBezTo>
                      <a:pt x="2426" y="837"/>
                      <a:pt x="3383" y="625"/>
                      <a:pt x="4263" y="205"/>
                    </a:cubicBezTo>
                    <a:cubicBezTo>
                      <a:pt x="4363" y="150"/>
                      <a:pt x="4318" y="0"/>
                      <a:pt x="4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2"/>
              <p:cNvSpPr/>
              <p:nvPr/>
            </p:nvSpPr>
            <p:spPr>
              <a:xfrm>
                <a:off x="5624968" y="1535356"/>
                <a:ext cx="38717" cy="191829"/>
              </a:xfrm>
              <a:custGeom>
                <a:avLst/>
                <a:gdLst/>
                <a:ahLst/>
                <a:cxnLst/>
                <a:rect l="l" t="t" r="r" b="b"/>
                <a:pathLst>
                  <a:path w="795" h="3939" extrusionOk="0">
                    <a:moveTo>
                      <a:pt x="364" y="1"/>
                    </a:moveTo>
                    <a:cubicBezTo>
                      <a:pt x="312" y="1"/>
                      <a:pt x="258" y="37"/>
                      <a:pt x="258" y="105"/>
                    </a:cubicBezTo>
                    <a:cubicBezTo>
                      <a:pt x="270" y="1914"/>
                      <a:pt x="235" y="2200"/>
                      <a:pt x="8" y="3819"/>
                    </a:cubicBezTo>
                    <a:cubicBezTo>
                      <a:pt x="1" y="3892"/>
                      <a:pt x="61" y="3939"/>
                      <a:pt x="119" y="3939"/>
                    </a:cubicBezTo>
                    <a:cubicBezTo>
                      <a:pt x="156" y="3939"/>
                      <a:pt x="192" y="3920"/>
                      <a:pt x="211" y="3879"/>
                    </a:cubicBezTo>
                    <a:cubicBezTo>
                      <a:pt x="711" y="2664"/>
                      <a:pt x="794" y="1331"/>
                      <a:pt x="461" y="69"/>
                    </a:cubicBezTo>
                    <a:cubicBezTo>
                      <a:pt x="445" y="22"/>
                      <a:pt x="405" y="1"/>
                      <a:pt x="3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2"/>
              <p:cNvSpPr/>
              <p:nvPr/>
            </p:nvSpPr>
            <p:spPr>
              <a:xfrm>
                <a:off x="5403298" y="1852083"/>
                <a:ext cx="177511" cy="50210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031" extrusionOk="0">
                    <a:moveTo>
                      <a:pt x="3488" y="1"/>
                    </a:moveTo>
                    <a:cubicBezTo>
                      <a:pt x="3477" y="1"/>
                      <a:pt x="3465" y="3"/>
                      <a:pt x="3453" y="6"/>
                    </a:cubicBezTo>
                    <a:cubicBezTo>
                      <a:pt x="512" y="947"/>
                      <a:pt x="48" y="637"/>
                      <a:pt x="12" y="863"/>
                    </a:cubicBezTo>
                    <a:cubicBezTo>
                      <a:pt x="0" y="923"/>
                      <a:pt x="36" y="971"/>
                      <a:pt x="95" y="983"/>
                    </a:cubicBezTo>
                    <a:cubicBezTo>
                      <a:pt x="325" y="1014"/>
                      <a:pt x="555" y="1030"/>
                      <a:pt x="784" y="1030"/>
                    </a:cubicBezTo>
                    <a:cubicBezTo>
                      <a:pt x="1758" y="1030"/>
                      <a:pt x="2720" y="746"/>
                      <a:pt x="3548" y="197"/>
                    </a:cubicBezTo>
                    <a:cubicBezTo>
                      <a:pt x="3645" y="132"/>
                      <a:pt x="3587" y="1"/>
                      <a:pt x="34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2"/>
              <p:cNvSpPr/>
              <p:nvPr/>
            </p:nvSpPr>
            <p:spPr>
              <a:xfrm>
                <a:off x="5700741" y="1615804"/>
                <a:ext cx="55713" cy="16455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379" extrusionOk="0">
                    <a:moveTo>
                      <a:pt x="740" y="0"/>
                    </a:moveTo>
                    <a:cubicBezTo>
                      <a:pt x="530" y="0"/>
                      <a:pt x="735" y="389"/>
                      <a:pt x="512" y="1691"/>
                    </a:cubicBezTo>
                    <a:cubicBezTo>
                      <a:pt x="298" y="2977"/>
                      <a:pt x="0" y="3251"/>
                      <a:pt x="143" y="3358"/>
                    </a:cubicBezTo>
                    <a:cubicBezTo>
                      <a:pt x="162" y="3372"/>
                      <a:pt x="184" y="3379"/>
                      <a:pt x="207" y="3379"/>
                    </a:cubicBezTo>
                    <a:cubicBezTo>
                      <a:pt x="241" y="3379"/>
                      <a:pt x="276" y="3363"/>
                      <a:pt x="298" y="3334"/>
                    </a:cubicBezTo>
                    <a:cubicBezTo>
                      <a:pt x="941" y="2382"/>
                      <a:pt x="1143" y="1179"/>
                      <a:pt x="834" y="60"/>
                    </a:cubicBezTo>
                    <a:cubicBezTo>
                      <a:pt x="822" y="24"/>
                      <a:pt x="786" y="0"/>
                      <a:pt x="750" y="0"/>
                    </a:cubicBezTo>
                    <a:cubicBezTo>
                      <a:pt x="747" y="0"/>
                      <a:pt x="744" y="0"/>
                      <a:pt x="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2"/>
              <p:cNvSpPr/>
              <p:nvPr/>
            </p:nvSpPr>
            <p:spPr>
              <a:xfrm>
                <a:off x="5521584" y="1485782"/>
                <a:ext cx="37158" cy="1644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376" extrusionOk="0">
                    <a:moveTo>
                      <a:pt x="156" y="0"/>
                    </a:moveTo>
                    <a:cubicBezTo>
                      <a:pt x="148" y="0"/>
                      <a:pt x="139" y="1"/>
                      <a:pt x="131" y="3"/>
                    </a:cubicBezTo>
                    <a:cubicBezTo>
                      <a:pt x="0" y="15"/>
                      <a:pt x="48" y="99"/>
                      <a:pt x="167" y="908"/>
                    </a:cubicBezTo>
                    <a:cubicBezTo>
                      <a:pt x="476" y="3075"/>
                      <a:pt x="322" y="3325"/>
                      <a:pt x="500" y="3373"/>
                    </a:cubicBezTo>
                    <a:cubicBezTo>
                      <a:pt x="508" y="3374"/>
                      <a:pt x="515" y="3375"/>
                      <a:pt x="523" y="3375"/>
                    </a:cubicBezTo>
                    <a:cubicBezTo>
                      <a:pt x="572" y="3375"/>
                      <a:pt x="610" y="3341"/>
                      <a:pt x="631" y="3290"/>
                    </a:cubicBezTo>
                    <a:cubicBezTo>
                      <a:pt x="738" y="2742"/>
                      <a:pt x="762" y="2194"/>
                      <a:pt x="691" y="1635"/>
                    </a:cubicBezTo>
                    <a:cubicBezTo>
                      <a:pt x="631" y="1087"/>
                      <a:pt x="488" y="551"/>
                      <a:pt x="250" y="51"/>
                    </a:cubicBezTo>
                    <a:cubicBezTo>
                      <a:pt x="231" y="22"/>
                      <a:pt x="195" y="0"/>
                      <a:pt x="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2"/>
              <p:cNvSpPr/>
              <p:nvPr/>
            </p:nvSpPr>
            <p:spPr>
              <a:xfrm>
                <a:off x="5414888" y="1475848"/>
                <a:ext cx="46996" cy="10879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234" extrusionOk="0">
                    <a:moveTo>
                      <a:pt x="114" y="0"/>
                    </a:moveTo>
                    <a:cubicBezTo>
                      <a:pt x="104" y="0"/>
                      <a:pt x="93" y="2"/>
                      <a:pt x="84" y="5"/>
                    </a:cubicBezTo>
                    <a:cubicBezTo>
                      <a:pt x="36" y="17"/>
                      <a:pt x="0" y="77"/>
                      <a:pt x="24" y="136"/>
                    </a:cubicBezTo>
                    <a:cubicBezTo>
                      <a:pt x="548" y="1684"/>
                      <a:pt x="286" y="839"/>
                      <a:pt x="596" y="2148"/>
                    </a:cubicBezTo>
                    <a:cubicBezTo>
                      <a:pt x="596" y="2147"/>
                      <a:pt x="596" y="2147"/>
                      <a:pt x="596" y="2147"/>
                    </a:cubicBezTo>
                    <a:cubicBezTo>
                      <a:pt x="598" y="2147"/>
                      <a:pt x="613" y="2210"/>
                      <a:pt x="679" y="2232"/>
                    </a:cubicBezTo>
                    <a:cubicBezTo>
                      <a:pt x="687" y="2233"/>
                      <a:pt x="694" y="2234"/>
                      <a:pt x="702" y="2234"/>
                    </a:cubicBezTo>
                    <a:cubicBezTo>
                      <a:pt x="753" y="2234"/>
                      <a:pt x="800" y="2200"/>
                      <a:pt x="810" y="2148"/>
                    </a:cubicBezTo>
                    <a:cubicBezTo>
                      <a:pt x="965" y="1386"/>
                      <a:pt x="739" y="588"/>
                      <a:pt x="191" y="29"/>
                    </a:cubicBezTo>
                    <a:cubicBezTo>
                      <a:pt x="173" y="11"/>
                      <a:pt x="143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5311699" y="1622183"/>
                <a:ext cx="109039" cy="27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72" extrusionOk="0">
                    <a:moveTo>
                      <a:pt x="2072" y="0"/>
                    </a:moveTo>
                    <a:cubicBezTo>
                      <a:pt x="2084" y="0"/>
                      <a:pt x="238" y="227"/>
                      <a:pt x="95" y="262"/>
                    </a:cubicBezTo>
                    <a:cubicBezTo>
                      <a:pt x="60" y="262"/>
                      <a:pt x="24" y="298"/>
                      <a:pt x="12" y="322"/>
                    </a:cubicBezTo>
                    <a:cubicBezTo>
                      <a:pt x="0" y="381"/>
                      <a:pt x="24" y="441"/>
                      <a:pt x="83" y="465"/>
                    </a:cubicBezTo>
                    <a:cubicBezTo>
                      <a:pt x="326" y="536"/>
                      <a:pt x="576" y="572"/>
                      <a:pt x="826" y="572"/>
                    </a:cubicBezTo>
                    <a:cubicBezTo>
                      <a:pt x="1285" y="572"/>
                      <a:pt x="1742" y="450"/>
                      <a:pt x="2143" y="203"/>
                    </a:cubicBezTo>
                    <a:cubicBezTo>
                      <a:pt x="2238" y="143"/>
                      <a:pt x="2179" y="0"/>
                      <a:pt x="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5266459" y="1449600"/>
                <a:ext cx="550894" cy="557079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11439" extrusionOk="0">
                    <a:moveTo>
                      <a:pt x="3691" y="211"/>
                    </a:moveTo>
                    <a:cubicBezTo>
                      <a:pt x="4322" y="211"/>
                      <a:pt x="4941" y="246"/>
                      <a:pt x="5561" y="342"/>
                    </a:cubicBezTo>
                    <a:cubicBezTo>
                      <a:pt x="7668" y="675"/>
                      <a:pt x="10133" y="1866"/>
                      <a:pt x="10752" y="4211"/>
                    </a:cubicBezTo>
                    <a:cubicBezTo>
                      <a:pt x="11073" y="5438"/>
                      <a:pt x="10752" y="6604"/>
                      <a:pt x="9918" y="7271"/>
                    </a:cubicBezTo>
                    <a:lnTo>
                      <a:pt x="9930" y="7271"/>
                    </a:lnTo>
                    <a:cubicBezTo>
                      <a:pt x="9481" y="7634"/>
                      <a:pt x="8988" y="7734"/>
                      <a:pt x="8496" y="7734"/>
                    </a:cubicBezTo>
                    <a:cubicBezTo>
                      <a:pt x="8310" y="7734"/>
                      <a:pt x="8125" y="7719"/>
                      <a:pt x="7942" y="7700"/>
                    </a:cubicBezTo>
                    <a:cubicBezTo>
                      <a:pt x="7358" y="6842"/>
                      <a:pt x="6715" y="6033"/>
                      <a:pt x="6001" y="5283"/>
                    </a:cubicBezTo>
                    <a:cubicBezTo>
                      <a:pt x="4822" y="4021"/>
                      <a:pt x="2632" y="2306"/>
                      <a:pt x="1084" y="1258"/>
                    </a:cubicBezTo>
                    <a:cubicBezTo>
                      <a:pt x="1057" y="1237"/>
                      <a:pt x="1031" y="1228"/>
                      <a:pt x="1007" y="1228"/>
                    </a:cubicBezTo>
                    <a:cubicBezTo>
                      <a:pt x="911" y="1228"/>
                      <a:pt x="848" y="1370"/>
                      <a:pt x="953" y="1437"/>
                    </a:cubicBezTo>
                    <a:cubicBezTo>
                      <a:pt x="2501" y="2473"/>
                      <a:pt x="4679" y="4187"/>
                      <a:pt x="5846" y="5426"/>
                    </a:cubicBezTo>
                    <a:cubicBezTo>
                      <a:pt x="6561" y="6188"/>
                      <a:pt x="7216" y="7009"/>
                      <a:pt x="7799" y="7878"/>
                    </a:cubicBezTo>
                    <a:cubicBezTo>
                      <a:pt x="7418" y="9569"/>
                      <a:pt x="6311" y="10379"/>
                      <a:pt x="4906" y="10462"/>
                    </a:cubicBezTo>
                    <a:cubicBezTo>
                      <a:pt x="4842" y="10465"/>
                      <a:pt x="4778" y="10467"/>
                      <a:pt x="4714" y="10467"/>
                    </a:cubicBezTo>
                    <a:cubicBezTo>
                      <a:pt x="3383" y="10467"/>
                      <a:pt x="2053" y="9767"/>
                      <a:pt x="1405" y="8676"/>
                    </a:cubicBezTo>
                    <a:cubicBezTo>
                      <a:pt x="691" y="7450"/>
                      <a:pt x="715" y="6164"/>
                      <a:pt x="727" y="4806"/>
                    </a:cubicBezTo>
                    <a:cubicBezTo>
                      <a:pt x="750" y="3830"/>
                      <a:pt x="762" y="2830"/>
                      <a:pt x="512" y="1759"/>
                    </a:cubicBezTo>
                    <a:cubicBezTo>
                      <a:pt x="488" y="1651"/>
                      <a:pt x="453" y="1544"/>
                      <a:pt x="417" y="1449"/>
                    </a:cubicBezTo>
                    <a:cubicBezTo>
                      <a:pt x="346" y="1270"/>
                      <a:pt x="227" y="949"/>
                      <a:pt x="250" y="866"/>
                    </a:cubicBezTo>
                    <a:cubicBezTo>
                      <a:pt x="298" y="723"/>
                      <a:pt x="822" y="461"/>
                      <a:pt x="2060" y="306"/>
                    </a:cubicBezTo>
                    <a:cubicBezTo>
                      <a:pt x="2608" y="235"/>
                      <a:pt x="3144" y="211"/>
                      <a:pt x="3691" y="211"/>
                    </a:cubicBezTo>
                    <a:close/>
                    <a:moveTo>
                      <a:pt x="3671" y="0"/>
                    </a:moveTo>
                    <a:cubicBezTo>
                      <a:pt x="1888" y="0"/>
                      <a:pt x="205" y="326"/>
                      <a:pt x="48" y="806"/>
                    </a:cubicBezTo>
                    <a:cubicBezTo>
                      <a:pt x="0" y="949"/>
                      <a:pt x="84" y="1199"/>
                      <a:pt x="203" y="1532"/>
                    </a:cubicBezTo>
                    <a:cubicBezTo>
                      <a:pt x="238" y="1628"/>
                      <a:pt x="274" y="1723"/>
                      <a:pt x="298" y="1806"/>
                    </a:cubicBezTo>
                    <a:cubicBezTo>
                      <a:pt x="536" y="2854"/>
                      <a:pt x="524" y="3842"/>
                      <a:pt x="512" y="4806"/>
                    </a:cubicBezTo>
                    <a:cubicBezTo>
                      <a:pt x="488" y="6200"/>
                      <a:pt x="477" y="7509"/>
                      <a:pt x="1215" y="8783"/>
                    </a:cubicBezTo>
                    <a:cubicBezTo>
                      <a:pt x="1905" y="9938"/>
                      <a:pt x="3275" y="10688"/>
                      <a:pt x="4691" y="10688"/>
                    </a:cubicBezTo>
                    <a:cubicBezTo>
                      <a:pt x="4763" y="10688"/>
                      <a:pt x="4834" y="10688"/>
                      <a:pt x="4918" y="10676"/>
                    </a:cubicBezTo>
                    <a:cubicBezTo>
                      <a:pt x="6334" y="10593"/>
                      <a:pt x="7501" y="9807"/>
                      <a:pt x="7954" y="8128"/>
                    </a:cubicBezTo>
                    <a:cubicBezTo>
                      <a:pt x="8549" y="9033"/>
                      <a:pt x="9073" y="9986"/>
                      <a:pt x="9525" y="10974"/>
                    </a:cubicBezTo>
                    <a:cubicBezTo>
                      <a:pt x="9621" y="11164"/>
                      <a:pt x="9680" y="11307"/>
                      <a:pt x="9728" y="11391"/>
                    </a:cubicBezTo>
                    <a:cubicBezTo>
                      <a:pt x="9752" y="11426"/>
                      <a:pt x="9787" y="11438"/>
                      <a:pt x="9823" y="11438"/>
                    </a:cubicBezTo>
                    <a:cubicBezTo>
                      <a:pt x="9847" y="11438"/>
                      <a:pt x="9871" y="11438"/>
                      <a:pt x="9883" y="11426"/>
                    </a:cubicBezTo>
                    <a:cubicBezTo>
                      <a:pt x="9930" y="11403"/>
                      <a:pt x="9954" y="11331"/>
                      <a:pt x="9918" y="11283"/>
                    </a:cubicBezTo>
                    <a:cubicBezTo>
                      <a:pt x="9883" y="11200"/>
                      <a:pt x="9811" y="11069"/>
                      <a:pt x="9728" y="10879"/>
                    </a:cubicBezTo>
                    <a:cubicBezTo>
                      <a:pt x="9251" y="9855"/>
                      <a:pt x="8704" y="8867"/>
                      <a:pt x="8085" y="7926"/>
                    </a:cubicBezTo>
                    <a:lnTo>
                      <a:pt x="8085" y="7926"/>
                    </a:lnTo>
                    <a:cubicBezTo>
                      <a:pt x="8231" y="7939"/>
                      <a:pt x="8378" y="7947"/>
                      <a:pt x="8524" y="7947"/>
                    </a:cubicBezTo>
                    <a:cubicBezTo>
                      <a:pt x="9046" y="7947"/>
                      <a:pt x="9566" y="7840"/>
                      <a:pt x="10049" y="7450"/>
                    </a:cubicBezTo>
                    <a:cubicBezTo>
                      <a:pt x="10966" y="6723"/>
                      <a:pt x="11311" y="5461"/>
                      <a:pt x="10966" y="4175"/>
                    </a:cubicBezTo>
                    <a:cubicBezTo>
                      <a:pt x="10680" y="3187"/>
                      <a:pt x="10097" y="2306"/>
                      <a:pt x="9287" y="1675"/>
                    </a:cubicBezTo>
                    <a:cubicBezTo>
                      <a:pt x="8323" y="889"/>
                      <a:pt x="7085" y="365"/>
                      <a:pt x="5596" y="139"/>
                    </a:cubicBezTo>
                    <a:cubicBezTo>
                      <a:pt x="4988" y="44"/>
                      <a:pt x="4323" y="0"/>
                      <a:pt x="3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1" name="Google Shape;721;p22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22"/>
          <p:cNvSpPr txBox="1">
            <a:spLocks noGrp="1"/>
          </p:cNvSpPr>
          <p:nvPr>
            <p:ph type="title" idx="2" hasCustomPrompt="1"/>
          </p:nvPr>
        </p:nvSpPr>
        <p:spPr>
          <a:xfrm>
            <a:off x="3991306" y="2105022"/>
            <a:ext cx="1161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3" name="Google Shape;723;p22"/>
          <p:cNvSpPr txBox="1">
            <a:spLocks noGrp="1"/>
          </p:cNvSpPr>
          <p:nvPr>
            <p:ph type="title" idx="3"/>
          </p:nvPr>
        </p:nvSpPr>
        <p:spPr>
          <a:xfrm>
            <a:off x="3386056" y="2983438"/>
            <a:ext cx="237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4" name="Google Shape;724;p22"/>
          <p:cNvSpPr txBox="1">
            <a:spLocks noGrp="1"/>
          </p:cNvSpPr>
          <p:nvPr>
            <p:ph type="title" idx="4"/>
          </p:nvPr>
        </p:nvSpPr>
        <p:spPr>
          <a:xfrm>
            <a:off x="3386056" y="3330850"/>
            <a:ext cx="23718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5" name="Google Shape;725;p22"/>
          <p:cNvSpPr txBox="1">
            <a:spLocks noGrp="1"/>
          </p:cNvSpPr>
          <p:nvPr>
            <p:ph type="title" idx="5" hasCustomPrompt="1"/>
          </p:nvPr>
        </p:nvSpPr>
        <p:spPr>
          <a:xfrm>
            <a:off x="1394475" y="2105022"/>
            <a:ext cx="1161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6" name="Google Shape;726;p22"/>
          <p:cNvSpPr txBox="1">
            <a:spLocks noGrp="1"/>
          </p:cNvSpPr>
          <p:nvPr>
            <p:ph type="title" idx="6"/>
          </p:nvPr>
        </p:nvSpPr>
        <p:spPr>
          <a:xfrm>
            <a:off x="789225" y="2983438"/>
            <a:ext cx="237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7" name="Google Shape;727;p22"/>
          <p:cNvSpPr txBox="1">
            <a:spLocks noGrp="1"/>
          </p:cNvSpPr>
          <p:nvPr>
            <p:ph type="title" idx="7"/>
          </p:nvPr>
        </p:nvSpPr>
        <p:spPr>
          <a:xfrm>
            <a:off x="789225" y="3330850"/>
            <a:ext cx="23718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8" name="Google Shape;728;p22"/>
          <p:cNvSpPr txBox="1">
            <a:spLocks noGrp="1"/>
          </p:cNvSpPr>
          <p:nvPr>
            <p:ph type="title" idx="8" hasCustomPrompt="1"/>
          </p:nvPr>
        </p:nvSpPr>
        <p:spPr>
          <a:xfrm>
            <a:off x="6588111" y="2105022"/>
            <a:ext cx="1161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9" name="Google Shape;729;p22"/>
          <p:cNvSpPr txBox="1">
            <a:spLocks noGrp="1"/>
          </p:cNvSpPr>
          <p:nvPr>
            <p:ph type="title" idx="9"/>
          </p:nvPr>
        </p:nvSpPr>
        <p:spPr>
          <a:xfrm>
            <a:off x="5982861" y="2983438"/>
            <a:ext cx="23718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0" name="Google Shape;730;p22"/>
          <p:cNvSpPr txBox="1">
            <a:spLocks noGrp="1"/>
          </p:cNvSpPr>
          <p:nvPr>
            <p:ph type="title" idx="13"/>
          </p:nvPr>
        </p:nvSpPr>
        <p:spPr>
          <a:xfrm>
            <a:off x="5982861" y="3330850"/>
            <a:ext cx="23718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 b="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"/>
              <a:buNone/>
              <a:defRPr sz="3200" b="1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●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○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■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●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○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■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●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○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 Medium"/>
              <a:buChar char="■"/>
              <a:defRPr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8" r:id="rId5"/>
    <p:sldLayoutId id="2147483660" r:id="rId6"/>
    <p:sldLayoutId id="2147483661" r:id="rId7"/>
    <p:sldLayoutId id="2147483666" r:id="rId8"/>
    <p:sldLayoutId id="2147483668" r:id="rId9"/>
    <p:sldLayoutId id="2147483677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Google Shape;4123;p66"/>
          <p:cNvSpPr txBox="1">
            <a:spLocks noGrp="1"/>
          </p:cNvSpPr>
          <p:nvPr>
            <p:ph type="title" idx="2"/>
          </p:nvPr>
        </p:nvSpPr>
        <p:spPr>
          <a:xfrm>
            <a:off x="1637203" y="248745"/>
            <a:ext cx="6054919" cy="9983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2">
                    <a:lumMod val="75000"/>
                  </a:schemeClr>
                </a:solidFill>
                <a:latin typeface="Congenial" panose="02000503040000020004" pitchFamily="2" charset="0"/>
              </a:rPr>
              <a:t>Unit 7:</a:t>
            </a:r>
            <a:r>
              <a:rPr lang="en" sz="5400" dirty="0">
                <a:solidFill>
                  <a:schemeClr val="bg1">
                    <a:lumMod val="75000"/>
                  </a:schemeClr>
                </a:solidFill>
                <a:latin typeface="Congenial" panose="02000503040000020004" pitchFamily="2" charset="0"/>
              </a:rPr>
              <a:t> </a:t>
            </a:r>
            <a:r>
              <a:rPr lang="en" sz="5400" dirty="0">
                <a:solidFill>
                  <a:schemeClr val="accent4"/>
                </a:solidFill>
                <a:latin typeface="Congenial" panose="02000503040000020004" pitchFamily="2" charset="0"/>
              </a:rPr>
              <a:t>Television</a:t>
            </a:r>
            <a:endParaRPr sz="5400" dirty="0">
              <a:solidFill>
                <a:schemeClr val="accent4"/>
              </a:solidFill>
              <a:latin typeface="Congenial" panose="02000503040000020004" pitchFamily="2" charset="0"/>
            </a:endParaRPr>
          </a:p>
        </p:txBody>
      </p:sp>
      <p:sp>
        <p:nvSpPr>
          <p:cNvPr id="4124" name="Google Shape;4124;p66"/>
          <p:cNvSpPr txBox="1">
            <a:spLocks noGrp="1"/>
          </p:cNvSpPr>
          <p:nvPr>
            <p:ph type="subTitle" idx="1"/>
          </p:nvPr>
        </p:nvSpPr>
        <p:spPr>
          <a:xfrm>
            <a:off x="3046613" y="1082868"/>
            <a:ext cx="3356167" cy="567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Congenial" panose="02000503040000020004" pitchFamily="2" charset="0"/>
                <a:cs typeface="Calibri" panose="020F0502020204030204" pitchFamily="34" charset="0"/>
              </a:rPr>
              <a:t>Lesson 6: Skills 2</a:t>
            </a:r>
            <a:endParaRPr sz="2800" b="1" dirty="0"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19C32A-2DA3-4AC5-85CA-88286DC4F139}"/>
              </a:ext>
            </a:extLst>
          </p:cNvPr>
          <p:cNvGrpSpPr/>
          <p:nvPr/>
        </p:nvGrpSpPr>
        <p:grpSpPr>
          <a:xfrm>
            <a:off x="7913472" y="2224314"/>
            <a:ext cx="1086845" cy="1718461"/>
            <a:chOff x="7913472" y="2224314"/>
            <a:chExt cx="1086845" cy="1718461"/>
          </a:xfrm>
        </p:grpSpPr>
        <p:sp>
          <p:nvSpPr>
            <p:cNvPr id="4205" name="Google Shape;4205;p66"/>
            <p:cNvSpPr/>
            <p:nvPr/>
          </p:nvSpPr>
          <p:spPr>
            <a:xfrm>
              <a:off x="7913472" y="2224314"/>
              <a:ext cx="1086845" cy="1718461"/>
            </a:xfrm>
            <a:custGeom>
              <a:avLst/>
              <a:gdLst/>
              <a:ahLst/>
              <a:cxnLst/>
              <a:rect l="l" t="t" r="r" b="b"/>
              <a:pathLst>
                <a:path w="6704" h="10599" extrusionOk="0">
                  <a:moveTo>
                    <a:pt x="766" y="1"/>
                  </a:moveTo>
                  <a:cubicBezTo>
                    <a:pt x="619" y="1"/>
                    <a:pt x="475" y="527"/>
                    <a:pt x="417" y="788"/>
                  </a:cubicBezTo>
                  <a:cubicBezTo>
                    <a:pt x="0" y="2526"/>
                    <a:pt x="334" y="3609"/>
                    <a:pt x="1096" y="4752"/>
                  </a:cubicBezTo>
                  <a:cubicBezTo>
                    <a:pt x="1143" y="4824"/>
                    <a:pt x="1191" y="4907"/>
                    <a:pt x="1239" y="4967"/>
                  </a:cubicBezTo>
                  <a:cubicBezTo>
                    <a:pt x="2203" y="6372"/>
                    <a:pt x="2072" y="6479"/>
                    <a:pt x="2060" y="8122"/>
                  </a:cubicBezTo>
                  <a:cubicBezTo>
                    <a:pt x="2048" y="8908"/>
                    <a:pt x="2167" y="9551"/>
                    <a:pt x="2763" y="10075"/>
                  </a:cubicBezTo>
                  <a:cubicBezTo>
                    <a:pt x="3166" y="10421"/>
                    <a:pt x="3671" y="10599"/>
                    <a:pt x="4200" y="10599"/>
                  </a:cubicBezTo>
                  <a:cubicBezTo>
                    <a:pt x="4217" y="10599"/>
                    <a:pt x="4234" y="10599"/>
                    <a:pt x="4251" y="10598"/>
                  </a:cubicBezTo>
                  <a:cubicBezTo>
                    <a:pt x="5668" y="10563"/>
                    <a:pt x="6704" y="9205"/>
                    <a:pt x="5942" y="7824"/>
                  </a:cubicBezTo>
                  <a:cubicBezTo>
                    <a:pt x="5596" y="7217"/>
                    <a:pt x="5132" y="7134"/>
                    <a:pt x="4846" y="6765"/>
                  </a:cubicBezTo>
                  <a:cubicBezTo>
                    <a:pt x="4596" y="6455"/>
                    <a:pt x="4715" y="6169"/>
                    <a:pt x="4775" y="5812"/>
                  </a:cubicBezTo>
                  <a:cubicBezTo>
                    <a:pt x="4977" y="4729"/>
                    <a:pt x="4537" y="3633"/>
                    <a:pt x="3644" y="2978"/>
                  </a:cubicBezTo>
                  <a:cubicBezTo>
                    <a:pt x="3191" y="2621"/>
                    <a:pt x="2667" y="2359"/>
                    <a:pt x="2215" y="2038"/>
                  </a:cubicBezTo>
                  <a:cubicBezTo>
                    <a:pt x="1310" y="1371"/>
                    <a:pt x="1381" y="1109"/>
                    <a:pt x="870" y="97"/>
                  </a:cubicBezTo>
                  <a:cubicBezTo>
                    <a:pt x="836" y="29"/>
                    <a:pt x="801" y="1"/>
                    <a:pt x="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66"/>
            <p:cNvSpPr/>
            <p:nvPr/>
          </p:nvSpPr>
          <p:spPr>
            <a:xfrm>
              <a:off x="8326570" y="3492795"/>
              <a:ext cx="565632" cy="380854"/>
            </a:xfrm>
            <a:custGeom>
              <a:avLst/>
              <a:gdLst/>
              <a:ahLst/>
              <a:cxnLst/>
              <a:rect l="l" t="t" r="r" b="b"/>
              <a:pathLst>
                <a:path w="3489" h="2349" extrusionOk="0">
                  <a:moveTo>
                    <a:pt x="3382" y="0"/>
                  </a:moveTo>
                  <a:cubicBezTo>
                    <a:pt x="2953" y="334"/>
                    <a:pt x="2608" y="750"/>
                    <a:pt x="2346" y="1227"/>
                  </a:cubicBezTo>
                  <a:cubicBezTo>
                    <a:pt x="2227" y="1417"/>
                    <a:pt x="2132" y="1631"/>
                    <a:pt x="2060" y="1858"/>
                  </a:cubicBezTo>
                  <a:cubicBezTo>
                    <a:pt x="2048" y="1929"/>
                    <a:pt x="2024" y="2000"/>
                    <a:pt x="2001" y="2072"/>
                  </a:cubicBezTo>
                  <a:cubicBezTo>
                    <a:pt x="1603" y="1976"/>
                    <a:pt x="1293" y="1916"/>
                    <a:pt x="937" y="1916"/>
                  </a:cubicBezTo>
                  <a:cubicBezTo>
                    <a:pt x="675" y="1916"/>
                    <a:pt x="388" y="1948"/>
                    <a:pt x="24" y="2024"/>
                  </a:cubicBezTo>
                  <a:lnTo>
                    <a:pt x="0" y="2036"/>
                  </a:lnTo>
                  <a:cubicBezTo>
                    <a:pt x="60" y="2108"/>
                    <a:pt x="131" y="2179"/>
                    <a:pt x="203" y="2251"/>
                  </a:cubicBezTo>
                  <a:cubicBezTo>
                    <a:pt x="376" y="2227"/>
                    <a:pt x="685" y="2172"/>
                    <a:pt x="1012" y="2172"/>
                  </a:cubicBezTo>
                  <a:cubicBezTo>
                    <a:pt x="1179" y="2172"/>
                    <a:pt x="1351" y="2186"/>
                    <a:pt x="1512" y="2227"/>
                  </a:cubicBezTo>
                  <a:cubicBezTo>
                    <a:pt x="1825" y="2296"/>
                    <a:pt x="1989" y="2349"/>
                    <a:pt x="2082" y="2349"/>
                  </a:cubicBezTo>
                  <a:cubicBezTo>
                    <a:pt x="2181" y="2349"/>
                    <a:pt x="2202" y="2290"/>
                    <a:pt x="2239" y="2131"/>
                  </a:cubicBezTo>
                  <a:cubicBezTo>
                    <a:pt x="2274" y="1989"/>
                    <a:pt x="2310" y="1846"/>
                    <a:pt x="2370" y="1715"/>
                  </a:cubicBezTo>
                  <a:cubicBezTo>
                    <a:pt x="2870" y="691"/>
                    <a:pt x="3298" y="417"/>
                    <a:pt x="3489" y="238"/>
                  </a:cubicBezTo>
                  <a:cubicBezTo>
                    <a:pt x="3489" y="238"/>
                    <a:pt x="3489" y="226"/>
                    <a:pt x="3489" y="226"/>
                  </a:cubicBezTo>
                  <a:cubicBezTo>
                    <a:pt x="3453" y="143"/>
                    <a:pt x="3417" y="72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66"/>
            <p:cNvSpPr/>
            <p:nvPr/>
          </p:nvSpPr>
          <p:spPr>
            <a:xfrm>
              <a:off x="8247452" y="3320941"/>
              <a:ext cx="480683" cy="346644"/>
            </a:xfrm>
            <a:custGeom>
              <a:avLst/>
              <a:gdLst/>
              <a:ahLst/>
              <a:cxnLst/>
              <a:rect l="l" t="t" r="r" b="b"/>
              <a:pathLst>
                <a:path w="2965" h="2138" extrusionOk="0">
                  <a:moveTo>
                    <a:pt x="2786" y="1"/>
                  </a:moveTo>
                  <a:cubicBezTo>
                    <a:pt x="2774" y="1"/>
                    <a:pt x="2774" y="12"/>
                    <a:pt x="2774" y="12"/>
                  </a:cubicBezTo>
                  <a:cubicBezTo>
                    <a:pt x="2489" y="298"/>
                    <a:pt x="2274" y="632"/>
                    <a:pt x="2119" y="1001"/>
                  </a:cubicBezTo>
                  <a:cubicBezTo>
                    <a:pt x="1917" y="1501"/>
                    <a:pt x="1822" y="1787"/>
                    <a:pt x="1798" y="1834"/>
                  </a:cubicBezTo>
                  <a:cubicBezTo>
                    <a:pt x="1417" y="1548"/>
                    <a:pt x="1072" y="1286"/>
                    <a:pt x="572" y="1179"/>
                  </a:cubicBezTo>
                  <a:cubicBezTo>
                    <a:pt x="381" y="1132"/>
                    <a:pt x="191" y="1108"/>
                    <a:pt x="0" y="1096"/>
                  </a:cubicBezTo>
                  <a:lnTo>
                    <a:pt x="0" y="1358"/>
                  </a:lnTo>
                  <a:cubicBezTo>
                    <a:pt x="786" y="1406"/>
                    <a:pt x="1060" y="1608"/>
                    <a:pt x="1488" y="1929"/>
                  </a:cubicBezTo>
                  <a:cubicBezTo>
                    <a:pt x="1661" y="2056"/>
                    <a:pt x="1764" y="2138"/>
                    <a:pt x="1846" y="2138"/>
                  </a:cubicBezTo>
                  <a:cubicBezTo>
                    <a:pt x="1955" y="2138"/>
                    <a:pt x="2024" y="1990"/>
                    <a:pt x="2167" y="1608"/>
                  </a:cubicBezTo>
                  <a:cubicBezTo>
                    <a:pt x="2524" y="608"/>
                    <a:pt x="2798" y="346"/>
                    <a:pt x="2965" y="179"/>
                  </a:cubicBezTo>
                  <a:cubicBezTo>
                    <a:pt x="2893" y="132"/>
                    <a:pt x="2834" y="72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66"/>
            <p:cNvSpPr/>
            <p:nvPr/>
          </p:nvSpPr>
          <p:spPr>
            <a:xfrm>
              <a:off x="8091000" y="2709074"/>
              <a:ext cx="446150" cy="342913"/>
            </a:xfrm>
            <a:custGeom>
              <a:avLst/>
              <a:gdLst/>
              <a:ahLst/>
              <a:cxnLst/>
              <a:rect l="l" t="t" r="r" b="b"/>
              <a:pathLst>
                <a:path w="2752" h="2115" extrusionOk="0">
                  <a:moveTo>
                    <a:pt x="2549" y="0"/>
                  </a:moveTo>
                  <a:cubicBezTo>
                    <a:pt x="2251" y="346"/>
                    <a:pt x="1775" y="1084"/>
                    <a:pt x="1668" y="1798"/>
                  </a:cubicBezTo>
                  <a:lnTo>
                    <a:pt x="1644" y="1774"/>
                  </a:lnTo>
                  <a:cubicBezTo>
                    <a:pt x="1552" y="1733"/>
                    <a:pt x="1362" y="1639"/>
                    <a:pt x="939" y="1639"/>
                  </a:cubicBezTo>
                  <a:cubicBezTo>
                    <a:pt x="756" y="1639"/>
                    <a:pt x="531" y="1656"/>
                    <a:pt x="251" y="1703"/>
                  </a:cubicBezTo>
                  <a:cubicBezTo>
                    <a:pt x="215" y="1703"/>
                    <a:pt x="96" y="1739"/>
                    <a:pt x="1" y="1762"/>
                  </a:cubicBezTo>
                  <a:cubicBezTo>
                    <a:pt x="48" y="1834"/>
                    <a:pt x="96" y="1917"/>
                    <a:pt x="144" y="1977"/>
                  </a:cubicBezTo>
                  <a:cubicBezTo>
                    <a:pt x="328" y="1940"/>
                    <a:pt x="614" y="1890"/>
                    <a:pt x="907" y="1890"/>
                  </a:cubicBezTo>
                  <a:cubicBezTo>
                    <a:pt x="1181" y="1890"/>
                    <a:pt x="1460" y="1934"/>
                    <a:pt x="1668" y="2072"/>
                  </a:cubicBezTo>
                  <a:cubicBezTo>
                    <a:pt x="1708" y="2101"/>
                    <a:pt x="1745" y="2115"/>
                    <a:pt x="1779" y="2115"/>
                  </a:cubicBezTo>
                  <a:cubicBezTo>
                    <a:pt x="1854" y="2115"/>
                    <a:pt x="1906" y="2045"/>
                    <a:pt x="1906" y="1929"/>
                  </a:cubicBezTo>
                  <a:cubicBezTo>
                    <a:pt x="1930" y="1334"/>
                    <a:pt x="2346" y="643"/>
                    <a:pt x="2751" y="155"/>
                  </a:cubicBezTo>
                  <a:cubicBezTo>
                    <a:pt x="2692" y="96"/>
                    <a:pt x="2620" y="48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66"/>
            <p:cNvSpPr/>
            <p:nvPr/>
          </p:nvSpPr>
          <p:spPr>
            <a:xfrm>
              <a:off x="8229942" y="3012089"/>
              <a:ext cx="463497" cy="328647"/>
            </a:xfrm>
            <a:custGeom>
              <a:avLst/>
              <a:gdLst/>
              <a:ahLst/>
              <a:cxnLst/>
              <a:rect l="l" t="t" r="r" b="b"/>
              <a:pathLst>
                <a:path w="2859" h="2027" extrusionOk="0">
                  <a:moveTo>
                    <a:pt x="2835" y="1"/>
                  </a:moveTo>
                  <a:cubicBezTo>
                    <a:pt x="2001" y="667"/>
                    <a:pt x="1739" y="1453"/>
                    <a:pt x="1620" y="1656"/>
                  </a:cubicBezTo>
                  <a:cubicBezTo>
                    <a:pt x="1601" y="1656"/>
                    <a:pt x="1280" y="1347"/>
                    <a:pt x="532" y="1347"/>
                  </a:cubicBezTo>
                  <a:cubicBezTo>
                    <a:pt x="374" y="1347"/>
                    <a:pt x="198" y="1360"/>
                    <a:pt x="1" y="1394"/>
                  </a:cubicBezTo>
                  <a:cubicBezTo>
                    <a:pt x="25" y="1477"/>
                    <a:pt x="49" y="1548"/>
                    <a:pt x="72" y="1632"/>
                  </a:cubicBezTo>
                  <a:lnTo>
                    <a:pt x="84" y="1632"/>
                  </a:lnTo>
                  <a:cubicBezTo>
                    <a:pt x="209" y="1615"/>
                    <a:pt x="356" y="1604"/>
                    <a:pt x="509" y="1604"/>
                  </a:cubicBezTo>
                  <a:cubicBezTo>
                    <a:pt x="909" y="1604"/>
                    <a:pt x="1347" y="1680"/>
                    <a:pt x="1537" y="1929"/>
                  </a:cubicBezTo>
                  <a:cubicBezTo>
                    <a:pt x="1586" y="1997"/>
                    <a:pt x="1638" y="2026"/>
                    <a:pt x="1685" y="2026"/>
                  </a:cubicBezTo>
                  <a:cubicBezTo>
                    <a:pt x="1730" y="2026"/>
                    <a:pt x="1770" y="2000"/>
                    <a:pt x="1799" y="1953"/>
                  </a:cubicBezTo>
                  <a:cubicBezTo>
                    <a:pt x="2001" y="1346"/>
                    <a:pt x="2358" y="786"/>
                    <a:pt x="2823" y="346"/>
                  </a:cubicBezTo>
                  <a:lnTo>
                    <a:pt x="2858" y="298"/>
                  </a:lnTo>
                  <a:cubicBezTo>
                    <a:pt x="2858" y="203"/>
                    <a:pt x="2847" y="108"/>
                    <a:pt x="2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66"/>
            <p:cNvSpPr/>
            <p:nvPr/>
          </p:nvSpPr>
          <p:spPr>
            <a:xfrm>
              <a:off x="7975241" y="2552622"/>
              <a:ext cx="330236" cy="304001"/>
            </a:xfrm>
            <a:custGeom>
              <a:avLst/>
              <a:gdLst/>
              <a:ahLst/>
              <a:cxnLst/>
              <a:rect l="l" t="t" r="r" b="b"/>
              <a:pathLst>
                <a:path w="2037" h="1875" extrusionOk="0">
                  <a:moveTo>
                    <a:pt x="1822" y="1"/>
                  </a:moveTo>
                  <a:cubicBezTo>
                    <a:pt x="1512" y="453"/>
                    <a:pt x="1346" y="1001"/>
                    <a:pt x="1358" y="1549"/>
                  </a:cubicBezTo>
                  <a:cubicBezTo>
                    <a:pt x="951" y="1356"/>
                    <a:pt x="511" y="1250"/>
                    <a:pt x="70" y="1250"/>
                  </a:cubicBezTo>
                  <a:cubicBezTo>
                    <a:pt x="47" y="1250"/>
                    <a:pt x="24" y="1250"/>
                    <a:pt x="0" y="1251"/>
                  </a:cubicBezTo>
                  <a:cubicBezTo>
                    <a:pt x="24" y="1346"/>
                    <a:pt x="48" y="1430"/>
                    <a:pt x="72" y="1513"/>
                  </a:cubicBezTo>
                  <a:cubicBezTo>
                    <a:pt x="274" y="1513"/>
                    <a:pt x="465" y="1537"/>
                    <a:pt x="655" y="1573"/>
                  </a:cubicBezTo>
                  <a:cubicBezTo>
                    <a:pt x="1111" y="1662"/>
                    <a:pt x="1336" y="1875"/>
                    <a:pt x="1481" y="1875"/>
                  </a:cubicBezTo>
                  <a:cubicBezTo>
                    <a:pt x="1510" y="1875"/>
                    <a:pt x="1536" y="1866"/>
                    <a:pt x="1560" y="1846"/>
                  </a:cubicBezTo>
                  <a:cubicBezTo>
                    <a:pt x="1751" y="1692"/>
                    <a:pt x="1346" y="1251"/>
                    <a:pt x="2036" y="156"/>
                  </a:cubicBezTo>
                  <a:cubicBezTo>
                    <a:pt x="1965" y="108"/>
                    <a:pt x="1893" y="60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66"/>
            <p:cNvSpPr/>
            <p:nvPr/>
          </p:nvSpPr>
          <p:spPr>
            <a:xfrm>
              <a:off x="7955069" y="2449586"/>
              <a:ext cx="216429" cy="230879"/>
            </a:xfrm>
            <a:custGeom>
              <a:avLst/>
              <a:gdLst/>
              <a:ahLst/>
              <a:cxnLst/>
              <a:rect l="l" t="t" r="r" b="b"/>
              <a:pathLst>
                <a:path w="1335" h="1424" extrusionOk="0">
                  <a:moveTo>
                    <a:pt x="1167" y="0"/>
                  </a:moveTo>
                  <a:cubicBezTo>
                    <a:pt x="1120" y="84"/>
                    <a:pt x="1084" y="155"/>
                    <a:pt x="1048" y="238"/>
                  </a:cubicBezTo>
                  <a:cubicBezTo>
                    <a:pt x="917" y="500"/>
                    <a:pt x="834" y="786"/>
                    <a:pt x="798" y="1072"/>
                  </a:cubicBezTo>
                  <a:cubicBezTo>
                    <a:pt x="572" y="905"/>
                    <a:pt x="572" y="869"/>
                    <a:pt x="12" y="643"/>
                  </a:cubicBezTo>
                  <a:cubicBezTo>
                    <a:pt x="12" y="738"/>
                    <a:pt x="12" y="822"/>
                    <a:pt x="1" y="905"/>
                  </a:cubicBezTo>
                  <a:cubicBezTo>
                    <a:pt x="239" y="988"/>
                    <a:pt x="465" y="1119"/>
                    <a:pt x="667" y="1286"/>
                  </a:cubicBezTo>
                  <a:cubicBezTo>
                    <a:pt x="752" y="1357"/>
                    <a:pt x="845" y="1423"/>
                    <a:pt x="920" y="1423"/>
                  </a:cubicBezTo>
                  <a:cubicBezTo>
                    <a:pt x="970" y="1423"/>
                    <a:pt x="1012" y="1392"/>
                    <a:pt x="1036" y="1310"/>
                  </a:cubicBezTo>
                  <a:cubicBezTo>
                    <a:pt x="1048" y="929"/>
                    <a:pt x="1155" y="560"/>
                    <a:pt x="1334" y="226"/>
                  </a:cubicBezTo>
                  <a:cubicBezTo>
                    <a:pt x="1298" y="179"/>
                    <a:pt x="1263" y="131"/>
                    <a:pt x="1227" y="84"/>
                  </a:cubicBezTo>
                  <a:lnTo>
                    <a:pt x="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2" name="Google Shape;4212;p66"/>
          <p:cNvSpPr/>
          <p:nvPr/>
        </p:nvSpPr>
        <p:spPr>
          <a:xfrm>
            <a:off x="7900015" y="2214912"/>
            <a:ext cx="1229671" cy="1888053"/>
          </a:xfrm>
          <a:custGeom>
            <a:avLst/>
            <a:gdLst/>
            <a:ahLst/>
            <a:cxnLst/>
            <a:rect l="l" t="t" r="r" b="b"/>
            <a:pathLst>
              <a:path w="7585" h="11645" extrusionOk="0">
                <a:moveTo>
                  <a:pt x="845" y="107"/>
                </a:moveTo>
                <a:cubicBezTo>
                  <a:pt x="845" y="107"/>
                  <a:pt x="869" y="119"/>
                  <a:pt x="893" y="179"/>
                </a:cubicBezTo>
                <a:cubicBezTo>
                  <a:pt x="1012" y="405"/>
                  <a:pt x="1095" y="608"/>
                  <a:pt x="1167" y="774"/>
                </a:cubicBezTo>
                <a:cubicBezTo>
                  <a:pt x="1417" y="1334"/>
                  <a:pt x="1548" y="1620"/>
                  <a:pt x="2262" y="2132"/>
                </a:cubicBezTo>
                <a:cubicBezTo>
                  <a:pt x="2465" y="2286"/>
                  <a:pt x="2691" y="2429"/>
                  <a:pt x="2917" y="2560"/>
                </a:cubicBezTo>
                <a:cubicBezTo>
                  <a:pt x="3179" y="2715"/>
                  <a:pt x="3441" y="2894"/>
                  <a:pt x="3691" y="3084"/>
                </a:cubicBezTo>
                <a:cubicBezTo>
                  <a:pt x="4560" y="3715"/>
                  <a:pt x="4989" y="4799"/>
                  <a:pt x="4798" y="5858"/>
                </a:cubicBezTo>
                <a:cubicBezTo>
                  <a:pt x="4786" y="5906"/>
                  <a:pt x="4774" y="5953"/>
                  <a:pt x="4763" y="6001"/>
                </a:cubicBezTo>
                <a:cubicBezTo>
                  <a:pt x="4703" y="6299"/>
                  <a:pt x="4643" y="6573"/>
                  <a:pt x="4870" y="6858"/>
                </a:cubicBezTo>
                <a:cubicBezTo>
                  <a:pt x="4989" y="7001"/>
                  <a:pt x="5144" y="7132"/>
                  <a:pt x="5298" y="7227"/>
                </a:cubicBezTo>
                <a:cubicBezTo>
                  <a:pt x="5572" y="7406"/>
                  <a:pt x="5798" y="7632"/>
                  <a:pt x="5965" y="7918"/>
                </a:cubicBezTo>
                <a:cubicBezTo>
                  <a:pt x="6287" y="8501"/>
                  <a:pt x="6298" y="9109"/>
                  <a:pt x="6001" y="9644"/>
                </a:cubicBezTo>
                <a:cubicBezTo>
                  <a:pt x="5798" y="9990"/>
                  <a:pt x="5477" y="10263"/>
                  <a:pt x="5096" y="10418"/>
                </a:cubicBezTo>
                <a:cubicBezTo>
                  <a:pt x="4941" y="10275"/>
                  <a:pt x="4786" y="10109"/>
                  <a:pt x="4655" y="9930"/>
                </a:cubicBezTo>
                <a:cubicBezTo>
                  <a:pt x="3858" y="8894"/>
                  <a:pt x="3822" y="8120"/>
                  <a:pt x="3798" y="7358"/>
                </a:cubicBezTo>
                <a:cubicBezTo>
                  <a:pt x="3762" y="6573"/>
                  <a:pt x="3727" y="5834"/>
                  <a:pt x="2869" y="4894"/>
                </a:cubicBezTo>
                <a:cubicBezTo>
                  <a:pt x="1917" y="3870"/>
                  <a:pt x="1060" y="2822"/>
                  <a:pt x="953" y="1370"/>
                </a:cubicBezTo>
                <a:cubicBezTo>
                  <a:pt x="942" y="1349"/>
                  <a:pt x="923" y="1320"/>
                  <a:pt x="895" y="1320"/>
                </a:cubicBezTo>
                <a:cubicBezTo>
                  <a:pt x="891" y="1320"/>
                  <a:pt x="886" y="1320"/>
                  <a:pt x="881" y="1322"/>
                </a:cubicBezTo>
                <a:cubicBezTo>
                  <a:pt x="845" y="1322"/>
                  <a:pt x="822" y="1346"/>
                  <a:pt x="822" y="1381"/>
                </a:cubicBezTo>
                <a:cubicBezTo>
                  <a:pt x="941" y="2870"/>
                  <a:pt x="1822" y="3929"/>
                  <a:pt x="2774" y="4977"/>
                </a:cubicBezTo>
                <a:cubicBezTo>
                  <a:pt x="3608" y="5882"/>
                  <a:pt x="3643" y="6596"/>
                  <a:pt x="3667" y="7358"/>
                </a:cubicBezTo>
                <a:cubicBezTo>
                  <a:pt x="3703" y="8108"/>
                  <a:pt x="3739" y="8930"/>
                  <a:pt x="4560" y="10002"/>
                </a:cubicBezTo>
                <a:cubicBezTo>
                  <a:pt x="4691" y="10168"/>
                  <a:pt x="4834" y="10323"/>
                  <a:pt x="4977" y="10466"/>
                </a:cubicBezTo>
                <a:cubicBezTo>
                  <a:pt x="4763" y="10537"/>
                  <a:pt x="4548" y="10585"/>
                  <a:pt x="4322" y="10585"/>
                </a:cubicBezTo>
                <a:cubicBezTo>
                  <a:pt x="4293" y="10586"/>
                  <a:pt x="4263" y="10587"/>
                  <a:pt x="4234" y="10587"/>
                </a:cubicBezTo>
                <a:cubicBezTo>
                  <a:pt x="3741" y="10587"/>
                  <a:pt x="3263" y="10400"/>
                  <a:pt x="2881" y="10085"/>
                </a:cubicBezTo>
                <a:cubicBezTo>
                  <a:pt x="2298" y="9573"/>
                  <a:pt x="2191" y="8954"/>
                  <a:pt x="2203" y="8180"/>
                </a:cubicBezTo>
                <a:lnTo>
                  <a:pt x="2203" y="7680"/>
                </a:lnTo>
                <a:cubicBezTo>
                  <a:pt x="2226" y="6489"/>
                  <a:pt x="2226" y="6251"/>
                  <a:pt x="1369" y="4989"/>
                </a:cubicBezTo>
                <a:lnTo>
                  <a:pt x="1369" y="4977"/>
                </a:lnTo>
                <a:cubicBezTo>
                  <a:pt x="1322" y="4906"/>
                  <a:pt x="1274" y="4846"/>
                  <a:pt x="1226" y="4775"/>
                </a:cubicBezTo>
                <a:cubicBezTo>
                  <a:pt x="500" y="3667"/>
                  <a:pt x="131" y="2632"/>
                  <a:pt x="548" y="846"/>
                </a:cubicBezTo>
                <a:cubicBezTo>
                  <a:pt x="667" y="322"/>
                  <a:pt x="786" y="119"/>
                  <a:pt x="845" y="107"/>
                </a:cubicBezTo>
                <a:close/>
                <a:moveTo>
                  <a:pt x="822" y="0"/>
                </a:moveTo>
                <a:cubicBezTo>
                  <a:pt x="750" y="12"/>
                  <a:pt x="607" y="24"/>
                  <a:pt x="429" y="834"/>
                </a:cubicBezTo>
                <a:cubicBezTo>
                  <a:pt x="0" y="2655"/>
                  <a:pt x="393" y="3751"/>
                  <a:pt x="1131" y="4846"/>
                </a:cubicBezTo>
                <a:lnTo>
                  <a:pt x="1262" y="5060"/>
                </a:lnTo>
                <a:lnTo>
                  <a:pt x="1274" y="5072"/>
                </a:lnTo>
                <a:cubicBezTo>
                  <a:pt x="2119" y="6299"/>
                  <a:pt x="2107" y="6513"/>
                  <a:pt x="2084" y="7692"/>
                </a:cubicBezTo>
                <a:lnTo>
                  <a:pt x="2084" y="8192"/>
                </a:lnTo>
                <a:cubicBezTo>
                  <a:pt x="2072" y="8894"/>
                  <a:pt x="2155" y="9621"/>
                  <a:pt x="2810" y="10180"/>
                </a:cubicBezTo>
                <a:cubicBezTo>
                  <a:pt x="3203" y="10527"/>
                  <a:pt x="3708" y="10716"/>
                  <a:pt x="4227" y="10716"/>
                </a:cubicBezTo>
                <a:cubicBezTo>
                  <a:pt x="4243" y="10716"/>
                  <a:pt x="4259" y="10716"/>
                  <a:pt x="4274" y="10716"/>
                </a:cubicBezTo>
                <a:lnTo>
                  <a:pt x="4334" y="10716"/>
                </a:lnTo>
                <a:cubicBezTo>
                  <a:pt x="4584" y="10716"/>
                  <a:pt x="4846" y="10668"/>
                  <a:pt x="5072" y="10573"/>
                </a:cubicBezTo>
                <a:cubicBezTo>
                  <a:pt x="5739" y="11192"/>
                  <a:pt x="6596" y="11561"/>
                  <a:pt x="7501" y="11645"/>
                </a:cubicBezTo>
                <a:cubicBezTo>
                  <a:pt x="7584" y="11645"/>
                  <a:pt x="7584" y="11526"/>
                  <a:pt x="7501" y="11526"/>
                </a:cubicBezTo>
                <a:lnTo>
                  <a:pt x="7501" y="11514"/>
                </a:lnTo>
                <a:cubicBezTo>
                  <a:pt x="6644" y="11442"/>
                  <a:pt x="5834" y="11097"/>
                  <a:pt x="5191" y="10514"/>
                </a:cubicBezTo>
                <a:cubicBezTo>
                  <a:pt x="5572" y="10347"/>
                  <a:pt x="5894" y="10061"/>
                  <a:pt x="6096" y="9704"/>
                </a:cubicBezTo>
                <a:cubicBezTo>
                  <a:pt x="6417" y="9132"/>
                  <a:pt x="6406" y="8478"/>
                  <a:pt x="6060" y="7858"/>
                </a:cubicBezTo>
                <a:cubicBezTo>
                  <a:pt x="5882" y="7561"/>
                  <a:pt x="5644" y="7323"/>
                  <a:pt x="5370" y="7132"/>
                </a:cubicBezTo>
                <a:cubicBezTo>
                  <a:pt x="5215" y="7037"/>
                  <a:pt x="5072" y="6918"/>
                  <a:pt x="4965" y="6787"/>
                </a:cubicBezTo>
                <a:cubicBezTo>
                  <a:pt x="4774" y="6537"/>
                  <a:pt x="4810" y="6323"/>
                  <a:pt x="4882" y="6037"/>
                </a:cubicBezTo>
                <a:cubicBezTo>
                  <a:pt x="4893" y="5989"/>
                  <a:pt x="4905" y="5942"/>
                  <a:pt x="4905" y="5894"/>
                </a:cubicBezTo>
                <a:cubicBezTo>
                  <a:pt x="5108" y="4787"/>
                  <a:pt x="4667" y="3656"/>
                  <a:pt x="3762" y="2989"/>
                </a:cubicBezTo>
                <a:cubicBezTo>
                  <a:pt x="3500" y="2798"/>
                  <a:pt x="3239" y="2632"/>
                  <a:pt x="2977" y="2465"/>
                </a:cubicBezTo>
                <a:cubicBezTo>
                  <a:pt x="2762" y="2334"/>
                  <a:pt x="2524" y="2191"/>
                  <a:pt x="2322" y="2048"/>
                </a:cubicBezTo>
                <a:cubicBezTo>
                  <a:pt x="1631" y="1548"/>
                  <a:pt x="1524" y="1286"/>
                  <a:pt x="1274" y="727"/>
                </a:cubicBezTo>
                <a:cubicBezTo>
                  <a:pt x="1203" y="560"/>
                  <a:pt x="1107" y="369"/>
                  <a:pt x="1000" y="131"/>
                </a:cubicBezTo>
                <a:cubicBezTo>
                  <a:pt x="953" y="36"/>
                  <a:pt x="893" y="0"/>
                  <a:pt x="8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4F50B4-4954-4427-83DD-9F62C668F7DE}"/>
              </a:ext>
            </a:extLst>
          </p:cNvPr>
          <p:cNvGrpSpPr/>
          <p:nvPr/>
        </p:nvGrpSpPr>
        <p:grpSpPr>
          <a:xfrm>
            <a:off x="2557943" y="1500934"/>
            <a:ext cx="4145169" cy="3454841"/>
            <a:chOff x="2557943" y="1500934"/>
            <a:chExt cx="4145169" cy="345484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844635-8543-451A-8450-57ED63ACD7E2}"/>
                </a:ext>
              </a:extLst>
            </p:cNvPr>
            <p:cNvGrpSpPr/>
            <p:nvPr/>
          </p:nvGrpSpPr>
          <p:grpSpPr>
            <a:xfrm>
              <a:off x="2936682" y="2177396"/>
              <a:ext cx="3766430" cy="2623441"/>
              <a:chOff x="3031551" y="2124524"/>
              <a:chExt cx="3177061" cy="2212926"/>
            </a:xfrm>
          </p:grpSpPr>
          <p:sp>
            <p:nvSpPr>
              <p:cNvPr id="97" name="Google Shape;4325;p69">
                <a:extLst>
                  <a:ext uri="{FF2B5EF4-FFF2-40B4-BE49-F238E27FC236}">
                    <a16:creationId xmlns:a16="http://schemas.microsoft.com/office/drawing/2014/main" id="{3DFC1697-D404-402D-B6BB-398F0F287C32}"/>
                  </a:ext>
                </a:extLst>
              </p:cNvPr>
              <p:cNvSpPr/>
              <p:nvPr/>
            </p:nvSpPr>
            <p:spPr>
              <a:xfrm>
                <a:off x="4000421" y="3991824"/>
                <a:ext cx="1477245" cy="345626"/>
              </a:xfrm>
              <a:custGeom>
                <a:avLst/>
                <a:gdLst/>
                <a:ahLst/>
                <a:cxnLst/>
                <a:rect l="l" t="t" r="r" b="b"/>
                <a:pathLst>
                  <a:path w="41875" h="14895" extrusionOk="0">
                    <a:moveTo>
                      <a:pt x="8517" y="0"/>
                    </a:moveTo>
                    <a:lnTo>
                      <a:pt x="8517" y="7305"/>
                    </a:lnTo>
                    <a:cubicBezTo>
                      <a:pt x="8517" y="7305"/>
                      <a:pt x="8606" y="9256"/>
                      <a:pt x="6743" y="10735"/>
                    </a:cubicBezTo>
                    <a:cubicBezTo>
                      <a:pt x="4880" y="12214"/>
                      <a:pt x="2543" y="13367"/>
                      <a:pt x="2543" y="13367"/>
                    </a:cubicBezTo>
                    <a:cubicBezTo>
                      <a:pt x="2543" y="13367"/>
                      <a:pt x="0" y="14727"/>
                      <a:pt x="3726" y="14846"/>
                    </a:cubicBezTo>
                    <a:cubicBezTo>
                      <a:pt x="5826" y="14875"/>
                      <a:pt x="12391" y="14875"/>
                      <a:pt x="17211" y="14875"/>
                    </a:cubicBezTo>
                    <a:lnTo>
                      <a:pt x="24693" y="14875"/>
                    </a:lnTo>
                    <a:cubicBezTo>
                      <a:pt x="27464" y="14875"/>
                      <a:pt x="30786" y="14894"/>
                      <a:pt x="33516" y="14894"/>
                    </a:cubicBezTo>
                    <a:cubicBezTo>
                      <a:pt x="35564" y="14894"/>
                      <a:pt x="37278" y="14884"/>
                      <a:pt x="38178" y="14846"/>
                    </a:cubicBezTo>
                    <a:cubicBezTo>
                      <a:pt x="41875" y="14786"/>
                      <a:pt x="39331" y="13397"/>
                      <a:pt x="39331" y="13397"/>
                    </a:cubicBezTo>
                    <a:cubicBezTo>
                      <a:pt x="39331" y="13397"/>
                      <a:pt x="36995" y="12214"/>
                      <a:pt x="35162" y="10794"/>
                    </a:cubicBezTo>
                    <a:cubicBezTo>
                      <a:pt x="33299" y="9316"/>
                      <a:pt x="33387" y="7334"/>
                      <a:pt x="33387" y="7334"/>
                    </a:cubicBezTo>
                    <a:lnTo>
                      <a:pt x="3338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324;p69">
                <a:extLst>
                  <a:ext uri="{FF2B5EF4-FFF2-40B4-BE49-F238E27FC236}">
                    <a16:creationId xmlns:a16="http://schemas.microsoft.com/office/drawing/2014/main" id="{8453E5DA-6F58-4F2F-999B-4979F027A8A4}"/>
                  </a:ext>
                </a:extLst>
              </p:cNvPr>
              <p:cNvSpPr/>
              <p:nvPr/>
            </p:nvSpPr>
            <p:spPr>
              <a:xfrm>
                <a:off x="3031551" y="2124524"/>
                <a:ext cx="3177061" cy="1997993"/>
              </a:xfrm>
              <a:custGeom>
                <a:avLst/>
                <a:gdLst/>
                <a:ahLst/>
                <a:cxnLst/>
                <a:rect l="l" t="t" r="r" b="b"/>
                <a:pathLst>
                  <a:path w="104007" h="63995" extrusionOk="0">
                    <a:moveTo>
                      <a:pt x="100073" y="4525"/>
                    </a:moveTo>
                    <a:lnTo>
                      <a:pt x="100073" y="59470"/>
                    </a:lnTo>
                    <a:lnTo>
                      <a:pt x="3844" y="59470"/>
                    </a:lnTo>
                    <a:lnTo>
                      <a:pt x="3844" y="4525"/>
                    </a:lnTo>
                    <a:close/>
                    <a:moveTo>
                      <a:pt x="3253" y="0"/>
                    </a:moveTo>
                    <a:cubicBezTo>
                      <a:pt x="1479" y="0"/>
                      <a:pt x="0" y="1449"/>
                      <a:pt x="0" y="3253"/>
                    </a:cubicBezTo>
                    <a:lnTo>
                      <a:pt x="0" y="60742"/>
                    </a:lnTo>
                    <a:cubicBezTo>
                      <a:pt x="0" y="62516"/>
                      <a:pt x="1420" y="63995"/>
                      <a:pt x="3253" y="63995"/>
                    </a:cubicBezTo>
                    <a:lnTo>
                      <a:pt x="100753" y="63995"/>
                    </a:lnTo>
                    <a:cubicBezTo>
                      <a:pt x="102528" y="63995"/>
                      <a:pt x="104006" y="62546"/>
                      <a:pt x="104006" y="60742"/>
                    </a:cubicBezTo>
                    <a:lnTo>
                      <a:pt x="104006" y="3253"/>
                    </a:lnTo>
                    <a:cubicBezTo>
                      <a:pt x="103977" y="1479"/>
                      <a:pt x="102528" y="0"/>
                      <a:pt x="1007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2" name="Google Shape;4132;p66"/>
            <p:cNvSpPr/>
            <p:nvPr/>
          </p:nvSpPr>
          <p:spPr>
            <a:xfrm>
              <a:off x="3123947" y="2366368"/>
              <a:ext cx="3434448" cy="2015329"/>
            </a:xfrm>
            <a:custGeom>
              <a:avLst/>
              <a:gdLst/>
              <a:ahLst/>
              <a:cxnLst/>
              <a:rect l="l" t="t" r="r" b="b"/>
              <a:pathLst>
                <a:path w="21765" h="12430" extrusionOk="0">
                  <a:moveTo>
                    <a:pt x="2188" y="1"/>
                  </a:moveTo>
                  <a:cubicBezTo>
                    <a:pt x="825" y="1"/>
                    <a:pt x="543" y="13"/>
                    <a:pt x="429" y="59"/>
                  </a:cubicBezTo>
                  <a:lnTo>
                    <a:pt x="405" y="59"/>
                  </a:lnTo>
                  <a:cubicBezTo>
                    <a:pt x="381" y="71"/>
                    <a:pt x="369" y="83"/>
                    <a:pt x="334" y="106"/>
                  </a:cubicBezTo>
                  <a:cubicBezTo>
                    <a:pt x="143" y="237"/>
                    <a:pt x="12" y="452"/>
                    <a:pt x="0" y="690"/>
                  </a:cubicBezTo>
                  <a:lnTo>
                    <a:pt x="0" y="11703"/>
                  </a:lnTo>
                  <a:cubicBezTo>
                    <a:pt x="12" y="12084"/>
                    <a:pt x="322" y="12406"/>
                    <a:pt x="703" y="12429"/>
                  </a:cubicBezTo>
                  <a:lnTo>
                    <a:pt x="8537" y="12370"/>
                  </a:lnTo>
                  <a:lnTo>
                    <a:pt x="14419" y="12429"/>
                  </a:lnTo>
                  <a:lnTo>
                    <a:pt x="21050" y="12429"/>
                  </a:lnTo>
                  <a:cubicBezTo>
                    <a:pt x="21431" y="12417"/>
                    <a:pt x="21741" y="12096"/>
                    <a:pt x="21705" y="11715"/>
                  </a:cubicBezTo>
                  <a:lnTo>
                    <a:pt x="21765" y="11227"/>
                  </a:lnTo>
                  <a:lnTo>
                    <a:pt x="21765" y="714"/>
                  </a:lnTo>
                  <a:cubicBezTo>
                    <a:pt x="21765" y="714"/>
                    <a:pt x="21443" y="11"/>
                    <a:pt x="21050" y="11"/>
                  </a:cubicBezTo>
                  <a:cubicBezTo>
                    <a:pt x="18093" y="17"/>
                    <a:pt x="15563" y="19"/>
                    <a:pt x="13398" y="19"/>
                  </a:cubicBezTo>
                  <a:cubicBezTo>
                    <a:pt x="7035" y="19"/>
                    <a:pt x="3829" y="1"/>
                    <a:pt x="2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66"/>
            <p:cNvSpPr/>
            <p:nvPr/>
          </p:nvSpPr>
          <p:spPr>
            <a:xfrm>
              <a:off x="3097176" y="2371879"/>
              <a:ext cx="3461219" cy="2000089"/>
            </a:xfrm>
            <a:custGeom>
              <a:avLst/>
              <a:gdLst/>
              <a:ahLst/>
              <a:cxnLst/>
              <a:rect l="l" t="t" r="r" b="b"/>
              <a:pathLst>
                <a:path w="21718" h="12336" extrusionOk="0">
                  <a:moveTo>
                    <a:pt x="393" y="1"/>
                  </a:moveTo>
                  <a:cubicBezTo>
                    <a:pt x="357" y="13"/>
                    <a:pt x="334" y="36"/>
                    <a:pt x="310" y="48"/>
                  </a:cubicBezTo>
                  <a:cubicBezTo>
                    <a:pt x="119" y="179"/>
                    <a:pt x="0" y="394"/>
                    <a:pt x="0" y="632"/>
                  </a:cubicBezTo>
                  <a:lnTo>
                    <a:pt x="0" y="11633"/>
                  </a:lnTo>
                  <a:cubicBezTo>
                    <a:pt x="0" y="12014"/>
                    <a:pt x="310" y="12335"/>
                    <a:pt x="691" y="12335"/>
                  </a:cubicBezTo>
                  <a:lnTo>
                    <a:pt x="21015" y="12335"/>
                  </a:lnTo>
                  <a:cubicBezTo>
                    <a:pt x="21396" y="12335"/>
                    <a:pt x="21717" y="12014"/>
                    <a:pt x="21717" y="11633"/>
                  </a:cubicBezTo>
                  <a:lnTo>
                    <a:pt x="21717" y="11169"/>
                  </a:lnTo>
                  <a:cubicBezTo>
                    <a:pt x="15038" y="11073"/>
                    <a:pt x="10728" y="11050"/>
                    <a:pt x="7763" y="10228"/>
                  </a:cubicBezTo>
                  <a:cubicBezTo>
                    <a:pt x="5477" y="9585"/>
                    <a:pt x="3977" y="8454"/>
                    <a:pt x="2798" y="6442"/>
                  </a:cubicBezTo>
                  <a:cubicBezTo>
                    <a:pt x="1881" y="4894"/>
                    <a:pt x="1155" y="2799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66"/>
            <p:cNvSpPr/>
            <p:nvPr/>
          </p:nvSpPr>
          <p:spPr>
            <a:xfrm>
              <a:off x="6303388" y="2613610"/>
              <a:ext cx="127588" cy="1251677"/>
            </a:xfrm>
            <a:custGeom>
              <a:avLst/>
              <a:gdLst/>
              <a:ahLst/>
              <a:cxnLst/>
              <a:rect l="l" t="t" r="r" b="b"/>
              <a:pathLst>
                <a:path w="787" h="7720" extrusionOk="0">
                  <a:moveTo>
                    <a:pt x="404" y="1"/>
                  </a:moveTo>
                  <a:cubicBezTo>
                    <a:pt x="328" y="1"/>
                    <a:pt x="250" y="52"/>
                    <a:pt x="239" y="153"/>
                  </a:cubicBezTo>
                  <a:cubicBezTo>
                    <a:pt x="0" y="2165"/>
                    <a:pt x="0" y="5641"/>
                    <a:pt x="227" y="7594"/>
                  </a:cubicBezTo>
                  <a:cubicBezTo>
                    <a:pt x="250" y="7677"/>
                    <a:pt x="322" y="7719"/>
                    <a:pt x="393" y="7719"/>
                  </a:cubicBezTo>
                  <a:cubicBezTo>
                    <a:pt x="465" y="7719"/>
                    <a:pt x="536" y="7677"/>
                    <a:pt x="560" y="7594"/>
                  </a:cubicBezTo>
                  <a:cubicBezTo>
                    <a:pt x="786" y="5641"/>
                    <a:pt x="786" y="2153"/>
                    <a:pt x="560" y="153"/>
                  </a:cubicBezTo>
                  <a:cubicBezTo>
                    <a:pt x="554" y="52"/>
                    <a:pt x="480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66"/>
            <p:cNvSpPr/>
            <p:nvPr/>
          </p:nvSpPr>
          <p:spPr>
            <a:xfrm>
              <a:off x="3087449" y="2347722"/>
              <a:ext cx="3470946" cy="2033975"/>
            </a:xfrm>
            <a:custGeom>
              <a:avLst/>
              <a:gdLst/>
              <a:ahLst/>
              <a:cxnLst/>
              <a:rect l="l" t="t" r="r" b="b"/>
              <a:pathLst>
                <a:path w="21885" h="12545" extrusionOk="0">
                  <a:moveTo>
                    <a:pt x="225" y="12157"/>
                  </a:moveTo>
                  <a:lnTo>
                    <a:pt x="225" y="12157"/>
                  </a:lnTo>
                  <a:cubicBezTo>
                    <a:pt x="280" y="12233"/>
                    <a:pt x="352" y="12298"/>
                    <a:pt x="435" y="12344"/>
                  </a:cubicBezTo>
                  <a:lnTo>
                    <a:pt x="435" y="12344"/>
                  </a:lnTo>
                  <a:cubicBezTo>
                    <a:pt x="363" y="12290"/>
                    <a:pt x="288" y="12227"/>
                    <a:pt x="225" y="12157"/>
                  </a:cubicBezTo>
                  <a:close/>
                  <a:moveTo>
                    <a:pt x="2194" y="1"/>
                  </a:moveTo>
                  <a:cubicBezTo>
                    <a:pt x="828" y="1"/>
                    <a:pt x="571" y="16"/>
                    <a:pt x="453" y="66"/>
                  </a:cubicBezTo>
                  <a:lnTo>
                    <a:pt x="429" y="78"/>
                  </a:lnTo>
                  <a:cubicBezTo>
                    <a:pt x="405" y="78"/>
                    <a:pt x="394" y="90"/>
                    <a:pt x="382" y="102"/>
                  </a:cubicBezTo>
                  <a:lnTo>
                    <a:pt x="346" y="126"/>
                  </a:lnTo>
                  <a:cubicBezTo>
                    <a:pt x="132" y="269"/>
                    <a:pt x="1" y="507"/>
                    <a:pt x="1" y="769"/>
                  </a:cubicBezTo>
                  <a:lnTo>
                    <a:pt x="60" y="11758"/>
                  </a:lnTo>
                  <a:cubicBezTo>
                    <a:pt x="44" y="11903"/>
                    <a:pt x="119" y="12040"/>
                    <a:pt x="225" y="12157"/>
                  </a:cubicBezTo>
                  <a:lnTo>
                    <a:pt x="225" y="12157"/>
                  </a:lnTo>
                  <a:cubicBezTo>
                    <a:pt x="151" y="12054"/>
                    <a:pt x="108" y="11928"/>
                    <a:pt x="108" y="11794"/>
                  </a:cubicBezTo>
                  <a:lnTo>
                    <a:pt x="108" y="793"/>
                  </a:lnTo>
                  <a:cubicBezTo>
                    <a:pt x="120" y="578"/>
                    <a:pt x="227" y="376"/>
                    <a:pt x="405" y="257"/>
                  </a:cubicBezTo>
                  <a:lnTo>
                    <a:pt x="441" y="233"/>
                  </a:lnTo>
                  <a:cubicBezTo>
                    <a:pt x="453" y="221"/>
                    <a:pt x="465" y="209"/>
                    <a:pt x="477" y="209"/>
                  </a:cubicBezTo>
                  <a:lnTo>
                    <a:pt x="489" y="209"/>
                  </a:lnTo>
                  <a:cubicBezTo>
                    <a:pt x="587" y="168"/>
                    <a:pt x="897" y="155"/>
                    <a:pt x="2150" y="155"/>
                  </a:cubicBezTo>
                  <a:cubicBezTo>
                    <a:pt x="2711" y="155"/>
                    <a:pt x="3461" y="158"/>
                    <a:pt x="4465" y="162"/>
                  </a:cubicBezTo>
                  <a:cubicBezTo>
                    <a:pt x="6818" y="162"/>
                    <a:pt x="10451" y="177"/>
                    <a:pt x="16272" y="177"/>
                  </a:cubicBezTo>
                  <a:cubicBezTo>
                    <a:pt x="17728" y="177"/>
                    <a:pt x="19320" y="176"/>
                    <a:pt x="21063" y="173"/>
                  </a:cubicBezTo>
                  <a:cubicBezTo>
                    <a:pt x="21420" y="173"/>
                    <a:pt x="21694" y="447"/>
                    <a:pt x="21694" y="804"/>
                  </a:cubicBezTo>
                  <a:lnTo>
                    <a:pt x="21765" y="11294"/>
                  </a:lnTo>
                  <a:lnTo>
                    <a:pt x="21765" y="11782"/>
                  </a:lnTo>
                  <a:cubicBezTo>
                    <a:pt x="21741" y="12127"/>
                    <a:pt x="21110" y="12437"/>
                    <a:pt x="21110" y="12437"/>
                  </a:cubicBezTo>
                  <a:lnTo>
                    <a:pt x="751" y="12425"/>
                  </a:lnTo>
                  <a:cubicBezTo>
                    <a:pt x="636" y="12425"/>
                    <a:pt x="528" y="12395"/>
                    <a:pt x="435" y="12344"/>
                  </a:cubicBezTo>
                  <a:lnTo>
                    <a:pt x="435" y="12344"/>
                  </a:lnTo>
                  <a:cubicBezTo>
                    <a:pt x="603" y="12468"/>
                    <a:pt x="763" y="12544"/>
                    <a:pt x="763" y="12544"/>
                  </a:cubicBezTo>
                  <a:lnTo>
                    <a:pt x="21110" y="12544"/>
                  </a:lnTo>
                  <a:cubicBezTo>
                    <a:pt x="21110" y="12544"/>
                    <a:pt x="21872" y="12187"/>
                    <a:pt x="21825" y="11770"/>
                  </a:cubicBezTo>
                  <a:lnTo>
                    <a:pt x="21884" y="11294"/>
                  </a:lnTo>
                  <a:lnTo>
                    <a:pt x="21884" y="769"/>
                  </a:lnTo>
                  <a:cubicBezTo>
                    <a:pt x="21884" y="352"/>
                    <a:pt x="21539" y="19"/>
                    <a:pt x="21122" y="19"/>
                  </a:cubicBezTo>
                  <a:cubicBezTo>
                    <a:pt x="18563" y="22"/>
                    <a:pt x="16329" y="24"/>
                    <a:pt x="14375" y="24"/>
                  </a:cubicBezTo>
                  <a:cubicBezTo>
                    <a:pt x="9659" y="24"/>
                    <a:pt x="6577" y="15"/>
                    <a:pt x="4489" y="7"/>
                  </a:cubicBezTo>
                  <a:cubicBezTo>
                    <a:pt x="3495" y="3"/>
                    <a:pt x="2752" y="1"/>
                    <a:pt x="2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66"/>
            <p:cNvSpPr/>
            <p:nvPr/>
          </p:nvSpPr>
          <p:spPr>
            <a:xfrm>
              <a:off x="5580305" y="2438352"/>
              <a:ext cx="402704" cy="1330635"/>
            </a:xfrm>
            <a:custGeom>
              <a:avLst/>
              <a:gdLst/>
              <a:ahLst/>
              <a:cxnLst/>
              <a:rect l="l" t="t" r="r" b="b"/>
              <a:pathLst>
                <a:path w="2484" h="8207" extrusionOk="0">
                  <a:moveTo>
                    <a:pt x="1578" y="1"/>
                  </a:moveTo>
                  <a:cubicBezTo>
                    <a:pt x="1509" y="1"/>
                    <a:pt x="1438" y="11"/>
                    <a:pt x="1365" y="31"/>
                  </a:cubicBezTo>
                  <a:cubicBezTo>
                    <a:pt x="662" y="234"/>
                    <a:pt x="115" y="1174"/>
                    <a:pt x="436" y="1865"/>
                  </a:cubicBezTo>
                  <a:cubicBezTo>
                    <a:pt x="472" y="1948"/>
                    <a:pt x="508" y="2020"/>
                    <a:pt x="567" y="2091"/>
                  </a:cubicBezTo>
                  <a:cubicBezTo>
                    <a:pt x="365" y="3603"/>
                    <a:pt x="162" y="5115"/>
                    <a:pt x="43" y="6639"/>
                  </a:cubicBezTo>
                  <a:cubicBezTo>
                    <a:pt x="0" y="7276"/>
                    <a:pt x="201" y="8206"/>
                    <a:pt x="949" y="8206"/>
                  </a:cubicBezTo>
                  <a:cubicBezTo>
                    <a:pt x="1026" y="8206"/>
                    <a:pt x="1109" y="8196"/>
                    <a:pt x="1198" y="8175"/>
                  </a:cubicBezTo>
                  <a:cubicBezTo>
                    <a:pt x="1936" y="8008"/>
                    <a:pt x="1936" y="7008"/>
                    <a:pt x="1960" y="6270"/>
                  </a:cubicBezTo>
                  <a:cubicBezTo>
                    <a:pt x="1972" y="5294"/>
                    <a:pt x="1924" y="4317"/>
                    <a:pt x="1817" y="3341"/>
                  </a:cubicBezTo>
                  <a:cubicBezTo>
                    <a:pt x="1770" y="2829"/>
                    <a:pt x="1734" y="2460"/>
                    <a:pt x="1698" y="2186"/>
                  </a:cubicBezTo>
                  <a:cubicBezTo>
                    <a:pt x="2139" y="1889"/>
                    <a:pt x="2484" y="1341"/>
                    <a:pt x="2436" y="865"/>
                  </a:cubicBezTo>
                  <a:cubicBezTo>
                    <a:pt x="2385" y="410"/>
                    <a:pt x="2029" y="1"/>
                    <a:pt x="1578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66"/>
            <p:cNvSpPr/>
            <p:nvPr/>
          </p:nvSpPr>
          <p:spPr>
            <a:xfrm>
              <a:off x="5573657" y="2427813"/>
              <a:ext cx="419077" cy="1351551"/>
            </a:xfrm>
            <a:custGeom>
              <a:avLst/>
              <a:gdLst/>
              <a:ahLst/>
              <a:cxnLst/>
              <a:rect l="l" t="t" r="r" b="b"/>
              <a:pathLst>
                <a:path w="2585" h="8336" extrusionOk="0">
                  <a:moveTo>
                    <a:pt x="1632" y="108"/>
                  </a:moveTo>
                  <a:cubicBezTo>
                    <a:pt x="1763" y="120"/>
                    <a:pt x="1906" y="156"/>
                    <a:pt x="2013" y="239"/>
                  </a:cubicBezTo>
                  <a:cubicBezTo>
                    <a:pt x="2239" y="394"/>
                    <a:pt x="2394" y="644"/>
                    <a:pt x="2418" y="918"/>
                  </a:cubicBezTo>
                  <a:cubicBezTo>
                    <a:pt x="2454" y="1334"/>
                    <a:pt x="2180" y="1846"/>
                    <a:pt x="1787" y="2132"/>
                  </a:cubicBezTo>
                  <a:cubicBezTo>
                    <a:pt x="1751" y="2168"/>
                    <a:pt x="1715" y="2192"/>
                    <a:pt x="1680" y="2215"/>
                  </a:cubicBezTo>
                  <a:cubicBezTo>
                    <a:pt x="1680" y="2263"/>
                    <a:pt x="1692" y="2299"/>
                    <a:pt x="1692" y="2346"/>
                  </a:cubicBezTo>
                  <a:cubicBezTo>
                    <a:pt x="1727" y="2608"/>
                    <a:pt x="1763" y="2942"/>
                    <a:pt x="1799" y="3406"/>
                  </a:cubicBezTo>
                  <a:cubicBezTo>
                    <a:pt x="1906" y="4371"/>
                    <a:pt x="1942" y="5347"/>
                    <a:pt x="1930" y="6335"/>
                  </a:cubicBezTo>
                  <a:lnTo>
                    <a:pt x="1930" y="6418"/>
                  </a:lnTo>
                  <a:cubicBezTo>
                    <a:pt x="1918" y="7145"/>
                    <a:pt x="1894" y="8038"/>
                    <a:pt x="1227" y="8181"/>
                  </a:cubicBezTo>
                  <a:cubicBezTo>
                    <a:pt x="1155" y="8202"/>
                    <a:pt x="1081" y="8213"/>
                    <a:pt x="1008" y="8213"/>
                  </a:cubicBezTo>
                  <a:cubicBezTo>
                    <a:pt x="842" y="8213"/>
                    <a:pt x="681" y="8157"/>
                    <a:pt x="549" y="8050"/>
                  </a:cubicBezTo>
                  <a:cubicBezTo>
                    <a:pt x="203" y="7752"/>
                    <a:pt x="120" y="7145"/>
                    <a:pt x="144" y="6716"/>
                  </a:cubicBezTo>
                  <a:cubicBezTo>
                    <a:pt x="251" y="5287"/>
                    <a:pt x="441" y="3835"/>
                    <a:pt x="632" y="2442"/>
                  </a:cubicBezTo>
                  <a:cubicBezTo>
                    <a:pt x="632" y="2394"/>
                    <a:pt x="644" y="2346"/>
                    <a:pt x="644" y="2299"/>
                  </a:cubicBezTo>
                  <a:cubicBezTo>
                    <a:pt x="656" y="2239"/>
                    <a:pt x="656" y="2192"/>
                    <a:pt x="668" y="2132"/>
                  </a:cubicBezTo>
                  <a:cubicBezTo>
                    <a:pt x="632" y="2085"/>
                    <a:pt x="596" y="2025"/>
                    <a:pt x="560" y="1977"/>
                  </a:cubicBezTo>
                  <a:cubicBezTo>
                    <a:pt x="549" y="1954"/>
                    <a:pt x="537" y="1930"/>
                    <a:pt x="525" y="1906"/>
                  </a:cubicBezTo>
                  <a:cubicBezTo>
                    <a:pt x="406" y="1596"/>
                    <a:pt x="418" y="1251"/>
                    <a:pt x="572" y="953"/>
                  </a:cubicBezTo>
                  <a:cubicBezTo>
                    <a:pt x="656" y="763"/>
                    <a:pt x="775" y="584"/>
                    <a:pt x="930" y="441"/>
                  </a:cubicBezTo>
                  <a:cubicBezTo>
                    <a:pt x="1072" y="310"/>
                    <a:pt x="1239" y="203"/>
                    <a:pt x="1430" y="144"/>
                  </a:cubicBezTo>
                  <a:cubicBezTo>
                    <a:pt x="1489" y="120"/>
                    <a:pt x="1561" y="120"/>
                    <a:pt x="1632" y="108"/>
                  </a:cubicBezTo>
                  <a:close/>
                  <a:moveTo>
                    <a:pt x="1634" y="1"/>
                  </a:moveTo>
                  <a:cubicBezTo>
                    <a:pt x="1554" y="1"/>
                    <a:pt x="1473" y="13"/>
                    <a:pt x="1394" y="37"/>
                  </a:cubicBezTo>
                  <a:cubicBezTo>
                    <a:pt x="977" y="180"/>
                    <a:pt x="632" y="489"/>
                    <a:pt x="465" y="906"/>
                  </a:cubicBezTo>
                  <a:cubicBezTo>
                    <a:pt x="287" y="1227"/>
                    <a:pt x="275" y="1620"/>
                    <a:pt x="418" y="1954"/>
                  </a:cubicBezTo>
                  <a:cubicBezTo>
                    <a:pt x="453" y="2025"/>
                    <a:pt x="501" y="2096"/>
                    <a:pt x="549" y="2168"/>
                  </a:cubicBezTo>
                  <a:cubicBezTo>
                    <a:pt x="537" y="2251"/>
                    <a:pt x="525" y="2335"/>
                    <a:pt x="513" y="2418"/>
                  </a:cubicBezTo>
                  <a:cubicBezTo>
                    <a:pt x="322" y="3823"/>
                    <a:pt x="132" y="5263"/>
                    <a:pt x="37" y="6704"/>
                  </a:cubicBezTo>
                  <a:cubicBezTo>
                    <a:pt x="1" y="7168"/>
                    <a:pt x="96" y="7823"/>
                    <a:pt x="465" y="8145"/>
                  </a:cubicBezTo>
                  <a:cubicBezTo>
                    <a:pt x="620" y="8264"/>
                    <a:pt x="799" y="8335"/>
                    <a:pt x="1001" y="8335"/>
                  </a:cubicBezTo>
                  <a:cubicBezTo>
                    <a:pt x="1084" y="8335"/>
                    <a:pt x="1168" y="8323"/>
                    <a:pt x="1251" y="8300"/>
                  </a:cubicBezTo>
                  <a:cubicBezTo>
                    <a:pt x="2013" y="8133"/>
                    <a:pt x="2037" y="7180"/>
                    <a:pt x="2061" y="6430"/>
                  </a:cubicBezTo>
                  <a:lnTo>
                    <a:pt x="2061" y="6335"/>
                  </a:lnTo>
                  <a:cubicBezTo>
                    <a:pt x="2073" y="5359"/>
                    <a:pt x="2025" y="4371"/>
                    <a:pt x="1918" y="3406"/>
                  </a:cubicBezTo>
                  <a:cubicBezTo>
                    <a:pt x="1882" y="2918"/>
                    <a:pt x="1846" y="2561"/>
                    <a:pt x="1811" y="2287"/>
                  </a:cubicBezTo>
                  <a:cubicBezTo>
                    <a:pt x="2251" y="1977"/>
                    <a:pt x="2585" y="1394"/>
                    <a:pt x="2537" y="918"/>
                  </a:cubicBezTo>
                  <a:cubicBezTo>
                    <a:pt x="2501" y="608"/>
                    <a:pt x="2346" y="322"/>
                    <a:pt x="2084" y="144"/>
                  </a:cubicBezTo>
                  <a:cubicBezTo>
                    <a:pt x="1950" y="49"/>
                    <a:pt x="1793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66"/>
            <p:cNvSpPr/>
            <p:nvPr/>
          </p:nvSpPr>
          <p:spPr>
            <a:xfrm>
              <a:off x="5753294" y="2385336"/>
              <a:ext cx="220158" cy="276278"/>
            </a:xfrm>
            <a:custGeom>
              <a:avLst/>
              <a:gdLst/>
              <a:ahLst/>
              <a:cxnLst/>
              <a:rect l="l" t="t" r="r" b="b"/>
              <a:pathLst>
                <a:path w="1358" h="1704" extrusionOk="0">
                  <a:moveTo>
                    <a:pt x="0" y="1"/>
                  </a:moveTo>
                  <a:lnTo>
                    <a:pt x="691" y="1704"/>
                  </a:lnTo>
                  <a:lnTo>
                    <a:pt x="1357" y="1573"/>
                  </a:lnTo>
                  <a:lnTo>
                    <a:pt x="834" y="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66"/>
            <p:cNvSpPr/>
            <p:nvPr/>
          </p:nvSpPr>
          <p:spPr>
            <a:xfrm>
              <a:off x="5566037" y="2254012"/>
              <a:ext cx="442098" cy="533584"/>
            </a:xfrm>
            <a:custGeom>
              <a:avLst/>
              <a:gdLst/>
              <a:ahLst/>
              <a:cxnLst/>
              <a:rect l="l" t="t" r="r" b="b"/>
              <a:pathLst>
                <a:path w="2727" h="3291" extrusionOk="0">
                  <a:moveTo>
                    <a:pt x="1449" y="1"/>
                  </a:moveTo>
                  <a:cubicBezTo>
                    <a:pt x="1418" y="1"/>
                    <a:pt x="1386" y="9"/>
                    <a:pt x="1358" y="25"/>
                  </a:cubicBezTo>
                  <a:lnTo>
                    <a:pt x="95" y="859"/>
                  </a:lnTo>
                  <a:cubicBezTo>
                    <a:pt x="12" y="918"/>
                    <a:pt x="0" y="1037"/>
                    <a:pt x="60" y="1109"/>
                  </a:cubicBezTo>
                  <a:lnTo>
                    <a:pt x="1870" y="3228"/>
                  </a:lnTo>
                  <a:cubicBezTo>
                    <a:pt x="1905" y="3270"/>
                    <a:pt x="1956" y="3290"/>
                    <a:pt x="2006" y="3290"/>
                  </a:cubicBezTo>
                  <a:cubicBezTo>
                    <a:pt x="2057" y="3290"/>
                    <a:pt x="2108" y="3270"/>
                    <a:pt x="2143" y="3228"/>
                  </a:cubicBezTo>
                  <a:lnTo>
                    <a:pt x="2667" y="2537"/>
                  </a:lnTo>
                  <a:cubicBezTo>
                    <a:pt x="2727" y="2454"/>
                    <a:pt x="2715" y="2359"/>
                    <a:pt x="2643" y="2299"/>
                  </a:cubicBezTo>
                  <a:cubicBezTo>
                    <a:pt x="2607" y="2270"/>
                    <a:pt x="2567" y="2255"/>
                    <a:pt x="2525" y="2255"/>
                  </a:cubicBezTo>
                  <a:cubicBezTo>
                    <a:pt x="2497" y="2255"/>
                    <a:pt x="2469" y="2261"/>
                    <a:pt x="2441" y="2275"/>
                  </a:cubicBezTo>
                  <a:lnTo>
                    <a:pt x="2405" y="2299"/>
                  </a:lnTo>
                  <a:cubicBezTo>
                    <a:pt x="2377" y="2316"/>
                    <a:pt x="2345" y="2324"/>
                    <a:pt x="2314" y="2324"/>
                  </a:cubicBezTo>
                  <a:cubicBezTo>
                    <a:pt x="2255" y="2324"/>
                    <a:pt x="2198" y="2294"/>
                    <a:pt x="2167" y="2240"/>
                  </a:cubicBezTo>
                  <a:lnTo>
                    <a:pt x="1691" y="1406"/>
                  </a:lnTo>
                  <a:cubicBezTo>
                    <a:pt x="1643" y="1335"/>
                    <a:pt x="1667" y="1240"/>
                    <a:pt x="1727" y="1192"/>
                  </a:cubicBezTo>
                  <a:lnTo>
                    <a:pt x="1989" y="954"/>
                  </a:lnTo>
                  <a:cubicBezTo>
                    <a:pt x="2048" y="906"/>
                    <a:pt x="2060" y="811"/>
                    <a:pt x="2024" y="740"/>
                  </a:cubicBezTo>
                  <a:lnTo>
                    <a:pt x="1608" y="85"/>
                  </a:lnTo>
                  <a:cubicBezTo>
                    <a:pt x="1568" y="30"/>
                    <a:pt x="1509" y="1"/>
                    <a:pt x="1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66"/>
            <p:cNvSpPr/>
            <p:nvPr/>
          </p:nvSpPr>
          <p:spPr>
            <a:xfrm>
              <a:off x="5558255" y="2239908"/>
              <a:ext cx="461553" cy="554985"/>
            </a:xfrm>
            <a:custGeom>
              <a:avLst/>
              <a:gdLst/>
              <a:ahLst/>
              <a:cxnLst/>
              <a:rect l="l" t="t" r="r" b="b"/>
              <a:pathLst>
                <a:path w="2847" h="3423" extrusionOk="0">
                  <a:moveTo>
                    <a:pt x="2013" y="1148"/>
                  </a:moveTo>
                  <a:lnTo>
                    <a:pt x="2429" y="2315"/>
                  </a:lnTo>
                  <a:lnTo>
                    <a:pt x="2418" y="2327"/>
                  </a:lnTo>
                  <a:cubicBezTo>
                    <a:pt x="2401" y="2335"/>
                    <a:pt x="2378" y="2344"/>
                    <a:pt x="2358" y="2344"/>
                  </a:cubicBezTo>
                  <a:cubicBezTo>
                    <a:pt x="2349" y="2344"/>
                    <a:pt x="2341" y="2342"/>
                    <a:pt x="2334" y="2339"/>
                  </a:cubicBezTo>
                  <a:cubicBezTo>
                    <a:pt x="2299" y="2339"/>
                    <a:pt x="2275" y="2315"/>
                    <a:pt x="2263" y="2291"/>
                  </a:cubicBezTo>
                  <a:lnTo>
                    <a:pt x="1787" y="1458"/>
                  </a:lnTo>
                  <a:cubicBezTo>
                    <a:pt x="1763" y="1410"/>
                    <a:pt x="1775" y="1350"/>
                    <a:pt x="1810" y="1315"/>
                  </a:cubicBezTo>
                  <a:lnTo>
                    <a:pt x="2013" y="1148"/>
                  </a:lnTo>
                  <a:close/>
                  <a:moveTo>
                    <a:pt x="1525" y="136"/>
                  </a:moveTo>
                  <a:cubicBezTo>
                    <a:pt x="1560" y="148"/>
                    <a:pt x="1584" y="160"/>
                    <a:pt x="1596" y="196"/>
                  </a:cubicBezTo>
                  <a:lnTo>
                    <a:pt x="2013" y="850"/>
                  </a:lnTo>
                  <a:cubicBezTo>
                    <a:pt x="2037" y="886"/>
                    <a:pt x="2037" y="934"/>
                    <a:pt x="2013" y="969"/>
                  </a:cubicBezTo>
                  <a:cubicBezTo>
                    <a:pt x="2013" y="981"/>
                    <a:pt x="2013" y="981"/>
                    <a:pt x="2001" y="993"/>
                  </a:cubicBezTo>
                  <a:lnTo>
                    <a:pt x="1906" y="1077"/>
                  </a:lnTo>
                  <a:lnTo>
                    <a:pt x="1739" y="1219"/>
                  </a:lnTo>
                  <a:cubicBezTo>
                    <a:pt x="1656" y="1291"/>
                    <a:pt x="1632" y="1422"/>
                    <a:pt x="1691" y="1517"/>
                  </a:cubicBezTo>
                  <a:lnTo>
                    <a:pt x="2168" y="2351"/>
                  </a:lnTo>
                  <a:cubicBezTo>
                    <a:pt x="2191" y="2410"/>
                    <a:pt x="2239" y="2446"/>
                    <a:pt x="2299" y="2458"/>
                  </a:cubicBezTo>
                  <a:lnTo>
                    <a:pt x="2310" y="2458"/>
                  </a:lnTo>
                  <a:cubicBezTo>
                    <a:pt x="2332" y="2462"/>
                    <a:pt x="2354" y="2465"/>
                    <a:pt x="2376" y="2465"/>
                  </a:cubicBezTo>
                  <a:cubicBezTo>
                    <a:pt x="2414" y="2465"/>
                    <a:pt x="2451" y="2457"/>
                    <a:pt x="2489" y="2434"/>
                  </a:cubicBezTo>
                  <a:lnTo>
                    <a:pt x="2525" y="2410"/>
                  </a:lnTo>
                  <a:cubicBezTo>
                    <a:pt x="2549" y="2398"/>
                    <a:pt x="2572" y="2398"/>
                    <a:pt x="2596" y="2398"/>
                  </a:cubicBezTo>
                  <a:cubicBezTo>
                    <a:pt x="2620" y="2398"/>
                    <a:pt x="2644" y="2410"/>
                    <a:pt x="2656" y="2422"/>
                  </a:cubicBezTo>
                  <a:cubicBezTo>
                    <a:pt x="2703" y="2458"/>
                    <a:pt x="2703" y="2529"/>
                    <a:pt x="2668" y="2577"/>
                  </a:cubicBezTo>
                  <a:lnTo>
                    <a:pt x="2144" y="3267"/>
                  </a:lnTo>
                  <a:cubicBezTo>
                    <a:pt x="2120" y="3291"/>
                    <a:pt x="2084" y="3303"/>
                    <a:pt x="2048" y="3315"/>
                  </a:cubicBezTo>
                  <a:cubicBezTo>
                    <a:pt x="2025" y="3315"/>
                    <a:pt x="1989" y="3291"/>
                    <a:pt x="1965" y="3267"/>
                  </a:cubicBezTo>
                  <a:lnTo>
                    <a:pt x="155" y="1160"/>
                  </a:lnTo>
                  <a:cubicBezTo>
                    <a:pt x="132" y="1136"/>
                    <a:pt x="120" y="1100"/>
                    <a:pt x="132" y="1065"/>
                  </a:cubicBezTo>
                  <a:cubicBezTo>
                    <a:pt x="132" y="1041"/>
                    <a:pt x="155" y="1005"/>
                    <a:pt x="179" y="993"/>
                  </a:cubicBezTo>
                  <a:lnTo>
                    <a:pt x="1441" y="160"/>
                  </a:lnTo>
                  <a:cubicBezTo>
                    <a:pt x="1453" y="148"/>
                    <a:pt x="1477" y="136"/>
                    <a:pt x="1501" y="136"/>
                  </a:cubicBezTo>
                  <a:close/>
                  <a:moveTo>
                    <a:pt x="1502" y="1"/>
                  </a:moveTo>
                  <a:cubicBezTo>
                    <a:pt x="1455" y="1"/>
                    <a:pt x="1406" y="14"/>
                    <a:pt x="1370" y="41"/>
                  </a:cubicBezTo>
                  <a:lnTo>
                    <a:pt x="108" y="874"/>
                  </a:lnTo>
                  <a:cubicBezTo>
                    <a:pt x="60" y="910"/>
                    <a:pt x="13" y="969"/>
                    <a:pt x="13" y="1041"/>
                  </a:cubicBezTo>
                  <a:cubicBezTo>
                    <a:pt x="1" y="1100"/>
                    <a:pt x="24" y="1172"/>
                    <a:pt x="60" y="1219"/>
                  </a:cubicBezTo>
                  <a:lnTo>
                    <a:pt x="1870" y="3339"/>
                  </a:lnTo>
                  <a:cubicBezTo>
                    <a:pt x="1918" y="3386"/>
                    <a:pt x="1977" y="3422"/>
                    <a:pt x="2048" y="3422"/>
                  </a:cubicBezTo>
                  <a:lnTo>
                    <a:pt x="2060" y="3422"/>
                  </a:lnTo>
                  <a:cubicBezTo>
                    <a:pt x="2132" y="3422"/>
                    <a:pt x="2191" y="3386"/>
                    <a:pt x="2239" y="3327"/>
                  </a:cubicBezTo>
                  <a:lnTo>
                    <a:pt x="2763" y="2636"/>
                  </a:lnTo>
                  <a:cubicBezTo>
                    <a:pt x="2846" y="2541"/>
                    <a:pt x="2834" y="2386"/>
                    <a:pt x="2727" y="2315"/>
                  </a:cubicBezTo>
                  <a:cubicBezTo>
                    <a:pt x="2688" y="2275"/>
                    <a:pt x="2640" y="2252"/>
                    <a:pt x="2584" y="2252"/>
                  </a:cubicBezTo>
                  <a:cubicBezTo>
                    <a:pt x="2573" y="2252"/>
                    <a:pt x="2561" y="2253"/>
                    <a:pt x="2549" y="2255"/>
                  </a:cubicBezTo>
                  <a:lnTo>
                    <a:pt x="2108" y="1041"/>
                  </a:lnTo>
                  <a:cubicBezTo>
                    <a:pt x="2168" y="958"/>
                    <a:pt x="2168" y="850"/>
                    <a:pt x="2120" y="767"/>
                  </a:cubicBezTo>
                  <a:lnTo>
                    <a:pt x="1703" y="112"/>
                  </a:lnTo>
                  <a:cubicBezTo>
                    <a:pt x="1667" y="65"/>
                    <a:pt x="1620" y="17"/>
                    <a:pt x="1548" y="5"/>
                  </a:cubicBezTo>
                  <a:cubicBezTo>
                    <a:pt x="1534" y="2"/>
                    <a:pt x="1518" y="1"/>
                    <a:pt x="150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66"/>
            <p:cNvSpPr/>
            <p:nvPr/>
          </p:nvSpPr>
          <p:spPr>
            <a:xfrm>
              <a:off x="5299664" y="1651874"/>
              <a:ext cx="1073388" cy="811158"/>
            </a:xfrm>
            <a:custGeom>
              <a:avLst/>
              <a:gdLst/>
              <a:ahLst/>
              <a:cxnLst/>
              <a:rect l="l" t="t" r="r" b="b"/>
              <a:pathLst>
                <a:path w="6621" h="5003" extrusionOk="0">
                  <a:moveTo>
                    <a:pt x="5060" y="1"/>
                  </a:moveTo>
                  <a:cubicBezTo>
                    <a:pt x="5061" y="2"/>
                    <a:pt x="5062" y="4"/>
                    <a:pt x="5063" y="8"/>
                  </a:cubicBezTo>
                  <a:lnTo>
                    <a:pt x="5063" y="8"/>
                  </a:lnTo>
                  <a:cubicBezTo>
                    <a:pt x="5062" y="4"/>
                    <a:pt x="5061" y="2"/>
                    <a:pt x="5060" y="1"/>
                  </a:cubicBezTo>
                  <a:close/>
                  <a:moveTo>
                    <a:pt x="5063" y="8"/>
                  </a:moveTo>
                  <a:cubicBezTo>
                    <a:pt x="5090" y="86"/>
                    <a:pt x="5194" y="705"/>
                    <a:pt x="2679" y="1918"/>
                  </a:cubicBezTo>
                  <a:cubicBezTo>
                    <a:pt x="84" y="3168"/>
                    <a:pt x="48" y="3191"/>
                    <a:pt x="12" y="3537"/>
                  </a:cubicBezTo>
                  <a:cubicBezTo>
                    <a:pt x="0" y="3799"/>
                    <a:pt x="60" y="4061"/>
                    <a:pt x="179" y="4299"/>
                  </a:cubicBezTo>
                  <a:cubicBezTo>
                    <a:pt x="226" y="4406"/>
                    <a:pt x="286" y="4513"/>
                    <a:pt x="357" y="4608"/>
                  </a:cubicBezTo>
                  <a:cubicBezTo>
                    <a:pt x="429" y="4715"/>
                    <a:pt x="524" y="4823"/>
                    <a:pt x="643" y="4894"/>
                  </a:cubicBezTo>
                  <a:cubicBezTo>
                    <a:pt x="729" y="4958"/>
                    <a:pt x="792" y="5002"/>
                    <a:pt x="911" y="5002"/>
                  </a:cubicBezTo>
                  <a:cubicBezTo>
                    <a:pt x="1187" y="5002"/>
                    <a:pt x="1762" y="4764"/>
                    <a:pt x="3620" y="3989"/>
                  </a:cubicBezTo>
                  <a:cubicBezTo>
                    <a:pt x="4910" y="3457"/>
                    <a:pt x="5653" y="3315"/>
                    <a:pt x="6078" y="3315"/>
                  </a:cubicBezTo>
                  <a:cubicBezTo>
                    <a:pt x="6481" y="3315"/>
                    <a:pt x="6597" y="3443"/>
                    <a:pt x="6620" y="3489"/>
                  </a:cubicBezTo>
                  <a:cubicBezTo>
                    <a:pt x="6584" y="3418"/>
                    <a:pt x="6406" y="3025"/>
                    <a:pt x="6191" y="2525"/>
                  </a:cubicBezTo>
                  <a:cubicBezTo>
                    <a:pt x="5742" y="1533"/>
                    <a:pt x="5114" y="129"/>
                    <a:pt x="50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66"/>
            <p:cNvSpPr/>
            <p:nvPr/>
          </p:nvSpPr>
          <p:spPr>
            <a:xfrm>
              <a:off x="5357542" y="2061083"/>
              <a:ext cx="1015513" cy="401931"/>
            </a:xfrm>
            <a:custGeom>
              <a:avLst/>
              <a:gdLst/>
              <a:ahLst/>
              <a:cxnLst/>
              <a:rect l="l" t="t" r="r" b="b"/>
              <a:pathLst>
                <a:path w="6264" h="2479" extrusionOk="0">
                  <a:moveTo>
                    <a:pt x="5834" y="1"/>
                  </a:moveTo>
                  <a:cubicBezTo>
                    <a:pt x="4858" y="239"/>
                    <a:pt x="3906" y="548"/>
                    <a:pt x="2977" y="929"/>
                  </a:cubicBezTo>
                  <a:cubicBezTo>
                    <a:pt x="1945" y="1373"/>
                    <a:pt x="975" y="2096"/>
                    <a:pt x="173" y="2096"/>
                  </a:cubicBezTo>
                  <a:cubicBezTo>
                    <a:pt x="115" y="2096"/>
                    <a:pt x="57" y="2092"/>
                    <a:pt x="0" y="2084"/>
                  </a:cubicBezTo>
                  <a:lnTo>
                    <a:pt x="0" y="2084"/>
                  </a:lnTo>
                  <a:cubicBezTo>
                    <a:pt x="84" y="2191"/>
                    <a:pt x="179" y="2299"/>
                    <a:pt x="286" y="2370"/>
                  </a:cubicBezTo>
                  <a:cubicBezTo>
                    <a:pt x="372" y="2434"/>
                    <a:pt x="435" y="2478"/>
                    <a:pt x="554" y="2478"/>
                  </a:cubicBezTo>
                  <a:cubicBezTo>
                    <a:pt x="830" y="2478"/>
                    <a:pt x="1405" y="2240"/>
                    <a:pt x="3263" y="1465"/>
                  </a:cubicBezTo>
                  <a:cubicBezTo>
                    <a:pt x="4553" y="933"/>
                    <a:pt x="5296" y="791"/>
                    <a:pt x="5721" y="791"/>
                  </a:cubicBezTo>
                  <a:cubicBezTo>
                    <a:pt x="6124" y="791"/>
                    <a:pt x="6240" y="919"/>
                    <a:pt x="6263" y="965"/>
                  </a:cubicBezTo>
                  <a:cubicBezTo>
                    <a:pt x="6227" y="894"/>
                    <a:pt x="6049" y="501"/>
                    <a:pt x="5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66"/>
            <p:cNvSpPr/>
            <p:nvPr/>
          </p:nvSpPr>
          <p:spPr>
            <a:xfrm>
              <a:off x="5838249" y="1811244"/>
              <a:ext cx="255823" cy="178671"/>
            </a:xfrm>
            <a:custGeom>
              <a:avLst/>
              <a:gdLst/>
              <a:ahLst/>
              <a:cxnLst/>
              <a:rect l="l" t="t" r="r" b="b"/>
              <a:pathLst>
                <a:path w="1578" h="1102" extrusionOk="0">
                  <a:moveTo>
                    <a:pt x="1504" y="0"/>
                  </a:moveTo>
                  <a:cubicBezTo>
                    <a:pt x="1490" y="0"/>
                    <a:pt x="1477" y="6"/>
                    <a:pt x="1464" y="18"/>
                  </a:cubicBezTo>
                  <a:cubicBezTo>
                    <a:pt x="476" y="851"/>
                    <a:pt x="0" y="935"/>
                    <a:pt x="95" y="1077"/>
                  </a:cubicBezTo>
                  <a:cubicBezTo>
                    <a:pt x="107" y="1089"/>
                    <a:pt x="143" y="1101"/>
                    <a:pt x="167" y="1101"/>
                  </a:cubicBezTo>
                  <a:cubicBezTo>
                    <a:pt x="691" y="946"/>
                    <a:pt x="1286" y="565"/>
                    <a:pt x="1560" y="89"/>
                  </a:cubicBezTo>
                  <a:cubicBezTo>
                    <a:pt x="1577" y="45"/>
                    <a:pt x="1542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66"/>
            <p:cNvSpPr/>
            <p:nvPr/>
          </p:nvSpPr>
          <p:spPr>
            <a:xfrm>
              <a:off x="5291881" y="1641498"/>
              <a:ext cx="1092681" cy="830939"/>
            </a:xfrm>
            <a:custGeom>
              <a:avLst/>
              <a:gdLst/>
              <a:ahLst/>
              <a:cxnLst/>
              <a:rect l="l" t="t" r="r" b="b"/>
              <a:pathLst>
                <a:path w="6740" h="5125" extrusionOk="0">
                  <a:moveTo>
                    <a:pt x="5156" y="291"/>
                  </a:moveTo>
                  <a:cubicBezTo>
                    <a:pt x="5358" y="743"/>
                    <a:pt x="5823" y="1815"/>
                    <a:pt x="6180" y="2613"/>
                  </a:cubicBezTo>
                  <a:cubicBezTo>
                    <a:pt x="6347" y="2970"/>
                    <a:pt x="6454" y="3220"/>
                    <a:pt x="6525" y="3375"/>
                  </a:cubicBezTo>
                  <a:cubicBezTo>
                    <a:pt x="6436" y="3340"/>
                    <a:pt x="6311" y="3316"/>
                    <a:pt x="6134" y="3316"/>
                  </a:cubicBezTo>
                  <a:cubicBezTo>
                    <a:pt x="5693" y="3316"/>
                    <a:pt x="4935" y="3467"/>
                    <a:pt x="3644" y="3994"/>
                  </a:cubicBezTo>
                  <a:cubicBezTo>
                    <a:pt x="1764" y="4778"/>
                    <a:pt x="1209" y="5001"/>
                    <a:pt x="957" y="5001"/>
                  </a:cubicBezTo>
                  <a:cubicBezTo>
                    <a:pt x="853" y="5001"/>
                    <a:pt x="800" y="4963"/>
                    <a:pt x="727" y="4910"/>
                  </a:cubicBezTo>
                  <a:cubicBezTo>
                    <a:pt x="620" y="4839"/>
                    <a:pt x="524" y="4744"/>
                    <a:pt x="453" y="4637"/>
                  </a:cubicBezTo>
                  <a:cubicBezTo>
                    <a:pt x="382" y="4541"/>
                    <a:pt x="322" y="4446"/>
                    <a:pt x="274" y="4339"/>
                  </a:cubicBezTo>
                  <a:cubicBezTo>
                    <a:pt x="167" y="4113"/>
                    <a:pt x="120" y="3851"/>
                    <a:pt x="143" y="3601"/>
                  </a:cubicBezTo>
                  <a:cubicBezTo>
                    <a:pt x="167" y="3291"/>
                    <a:pt x="179" y="3279"/>
                    <a:pt x="2763" y="2029"/>
                  </a:cubicBezTo>
                  <a:cubicBezTo>
                    <a:pt x="3870" y="1493"/>
                    <a:pt x="4608" y="1017"/>
                    <a:pt x="4965" y="588"/>
                  </a:cubicBezTo>
                  <a:cubicBezTo>
                    <a:pt x="5049" y="505"/>
                    <a:pt x="5108" y="398"/>
                    <a:pt x="5156" y="291"/>
                  </a:cubicBezTo>
                  <a:close/>
                  <a:moveTo>
                    <a:pt x="5111" y="1"/>
                  </a:moveTo>
                  <a:cubicBezTo>
                    <a:pt x="5102" y="1"/>
                    <a:pt x="5093" y="2"/>
                    <a:pt x="5085" y="5"/>
                  </a:cubicBezTo>
                  <a:cubicBezTo>
                    <a:pt x="5061" y="29"/>
                    <a:pt x="5049" y="65"/>
                    <a:pt x="5061" y="88"/>
                  </a:cubicBezTo>
                  <a:cubicBezTo>
                    <a:pt x="5061" y="100"/>
                    <a:pt x="5263" y="696"/>
                    <a:pt x="2715" y="1934"/>
                  </a:cubicBezTo>
                  <a:cubicBezTo>
                    <a:pt x="108" y="3196"/>
                    <a:pt x="60" y="3220"/>
                    <a:pt x="12" y="3601"/>
                  </a:cubicBezTo>
                  <a:cubicBezTo>
                    <a:pt x="1" y="3875"/>
                    <a:pt x="48" y="4148"/>
                    <a:pt x="167" y="4398"/>
                  </a:cubicBezTo>
                  <a:cubicBezTo>
                    <a:pt x="215" y="4506"/>
                    <a:pt x="286" y="4613"/>
                    <a:pt x="358" y="4720"/>
                  </a:cubicBezTo>
                  <a:cubicBezTo>
                    <a:pt x="441" y="4827"/>
                    <a:pt x="536" y="4934"/>
                    <a:pt x="655" y="5018"/>
                  </a:cubicBezTo>
                  <a:cubicBezTo>
                    <a:pt x="739" y="5089"/>
                    <a:pt x="834" y="5125"/>
                    <a:pt x="953" y="5125"/>
                  </a:cubicBezTo>
                  <a:cubicBezTo>
                    <a:pt x="1239" y="5125"/>
                    <a:pt x="1834" y="4887"/>
                    <a:pt x="3691" y="4113"/>
                  </a:cubicBezTo>
                  <a:cubicBezTo>
                    <a:pt x="4980" y="3583"/>
                    <a:pt x="5711" y="3449"/>
                    <a:pt x="6121" y="3449"/>
                  </a:cubicBezTo>
                  <a:cubicBezTo>
                    <a:pt x="6521" y="3449"/>
                    <a:pt x="6615" y="3577"/>
                    <a:pt x="6620" y="3589"/>
                  </a:cubicBezTo>
                  <a:cubicBezTo>
                    <a:pt x="6638" y="3606"/>
                    <a:pt x="6662" y="3617"/>
                    <a:pt x="6683" y="3617"/>
                  </a:cubicBezTo>
                  <a:cubicBezTo>
                    <a:pt x="6690" y="3617"/>
                    <a:pt x="6697" y="3616"/>
                    <a:pt x="6704" y="3613"/>
                  </a:cubicBezTo>
                  <a:cubicBezTo>
                    <a:pt x="6728" y="3589"/>
                    <a:pt x="6739" y="3553"/>
                    <a:pt x="6728" y="3529"/>
                  </a:cubicBezTo>
                  <a:cubicBezTo>
                    <a:pt x="6692" y="3458"/>
                    <a:pt x="6549" y="3148"/>
                    <a:pt x="6287" y="2565"/>
                  </a:cubicBezTo>
                  <a:cubicBezTo>
                    <a:pt x="5906" y="1708"/>
                    <a:pt x="5394" y="541"/>
                    <a:pt x="5215" y="160"/>
                  </a:cubicBezTo>
                  <a:lnTo>
                    <a:pt x="5168" y="41"/>
                  </a:lnTo>
                  <a:cubicBezTo>
                    <a:pt x="5159" y="14"/>
                    <a:pt x="5137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66"/>
            <p:cNvSpPr/>
            <p:nvPr/>
          </p:nvSpPr>
          <p:spPr>
            <a:xfrm>
              <a:off x="5361434" y="1935758"/>
              <a:ext cx="586870" cy="522073"/>
            </a:xfrm>
            <a:custGeom>
              <a:avLst/>
              <a:gdLst/>
              <a:ahLst/>
              <a:cxnLst/>
              <a:rect l="l" t="t" r="r" b="b"/>
              <a:pathLst>
                <a:path w="3620" h="3220" extrusionOk="0">
                  <a:moveTo>
                    <a:pt x="2524" y="1"/>
                  </a:moveTo>
                  <a:cubicBezTo>
                    <a:pt x="2488" y="1"/>
                    <a:pt x="2452" y="8"/>
                    <a:pt x="2417" y="24"/>
                  </a:cubicBezTo>
                  <a:lnTo>
                    <a:pt x="191" y="1131"/>
                  </a:lnTo>
                  <a:cubicBezTo>
                    <a:pt x="60" y="1190"/>
                    <a:pt x="0" y="1345"/>
                    <a:pt x="60" y="1476"/>
                  </a:cubicBezTo>
                  <a:lnTo>
                    <a:pt x="774" y="3072"/>
                  </a:lnTo>
                  <a:cubicBezTo>
                    <a:pt x="820" y="3163"/>
                    <a:pt x="914" y="3219"/>
                    <a:pt x="1015" y="3219"/>
                  </a:cubicBezTo>
                  <a:cubicBezTo>
                    <a:pt x="1045" y="3219"/>
                    <a:pt x="1077" y="3214"/>
                    <a:pt x="1107" y="3203"/>
                  </a:cubicBezTo>
                  <a:lnTo>
                    <a:pt x="3417" y="2274"/>
                  </a:lnTo>
                  <a:cubicBezTo>
                    <a:pt x="3548" y="2226"/>
                    <a:pt x="3620" y="2060"/>
                    <a:pt x="3560" y="1929"/>
                  </a:cubicBezTo>
                  <a:lnTo>
                    <a:pt x="2774" y="155"/>
                  </a:lnTo>
                  <a:cubicBezTo>
                    <a:pt x="2722" y="58"/>
                    <a:pt x="2624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66"/>
            <p:cNvSpPr/>
            <p:nvPr/>
          </p:nvSpPr>
          <p:spPr>
            <a:xfrm>
              <a:off x="5467627" y="2182678"/>
              <a:ext cx="480683" cy="275142"/>
            </a:xfrm>
            <a:custGeom>
              <a:avLst/>
              <a:gdLst/>
              <a:ahLst/>
              <a:cxnLst/>
              <a:rect l="l" t="t" r="r" b="b"/>
              <a:pathLst>
                <a:path w="2965" h="1697" extrusionOk="0">
                  <a:moveTo>
                    <a:pt x="2727" y="1"/>
                  </a:moveTo>
                  <a:cubicBezTo>
                    <a:pt x="2584" y="60"/>
                    <a:pt x="2441" y="120"/>
                    <a:pt x="2310" y="179"/>
                  </a:cubicBezTo>
                  <a:cubicBezTo>
                    <a:pt x="1476" y="537"/>
                    <a:pt x="691" y="1060"/>
                    <a:pt x="0" y="1263"/>
                  </a:cubicBezTo>
                  <a:lnTo>
                    <a:pt x="119" y="1549"/>
                  </a:lnTo>
                  <a:cubicBezTo>
                    <a:pt x="165" y="1640"/>
                    <a:pt x="259" y="1696"/>
                    <a:pt x="360" y="1696"/>
                  </a:cubicBezTo>
                  <a:cubicBezTo>
                    <a:pt x="390" y="1696"/>
                    <a:pt x="422" y="1691"/>
                    <a:pt x="452" y="1680"/>
                  </a:cubicBezTo>
                  <a:lnTo>
                    <a:pt x="2762" y="751"/>
                  </a:lnTo>
                  <a:cubicBezTo>
                    <a:pt x="2893" y="703"/>
                    <a:pt x="2965" y="537"/>
                    <a:pt x="2905" y="406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66"/>
            <p:cNvSpPr/>
            <p:nvPr/>
          </p:nvSpPr>
          <p:spPr>
            <a:xfrm>
              <a:off x="5421259" y="2130310"/>
              <a:ext cx="142340" cy="293463"/>
            </a:xfrm>
            <a:custGeom>
              <a:avLst/>
              <a:gdLst/>
              <a:ahLst/>
              <a:cxnLst/>
              <a:rect l="l" t="t" r="r" b="b"/>
              <a:pathLst>
                <a:path w="878" h="1810" extrusionOk="0">
                  <a:moveTo>
                    <a:pt x="59" y="1"/>
                  </a:moveTo>
                  <a:cubicBezTo>
                    <a:pt x="29" y="1"/>
                    <a:pt x="0" y="24"/>
                    <a:pt x="0" y="62"/>
                  </a:cubicBezTo>
                  <a:cubicBezTo>
                    <a:pt x="179" y="669"/>
                    <a:pt x="441" y="1241"/>
                    <a:pt x="762" y="1788"/>
                  </a:cubicBezTo>
                  <a:cubicBezTo>
                    <a:pt x="773" y="1803"/>
                    <a:pt x="789" y="1810"/>
                    <a:pt x="806" y="1810"/>
                  </a:cubicBezTo>
                  <a:cubicBezTo>
                    <a:pt x="841" y="1810"/>
                    <a:pt x="878" y="1778"/>
                    <a:pt x="869" y="1729"/>
                  </a:cubicBezTo>
                  <a:cubicBezTo>
                    <a:pt x="834" y="1586"/>
                    <a:pt x="774" y="1431"/>
                    <a:pt x="727" y="1288"/>
                  </a:cubicBezTo>
                  <a:cubicBezTo>
                    <a:pt x="560" y="848"/>
                    <a:pt x="346" y="419"/>
                    <a:pt x="107" y="26"/>
                  </a:cubicBezTo>
                  <a:cubicBezTo>
                    <a:pt x="94" y="9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66"/>
            <p:cNvSpPr/>
            <p:nvPr/>
          </p:nvSpPr>
          <p:spPr>
            <a:xfrm>
              <a:off x="5512536" y="2105343"/>
              <a:ext cx="315484" cy="71502"/>
            </a:xfrm>
            <a:custGeom>
              <a:avLst/>
              <a:gdLst/>
              <a:ahLst/>
              <a:cxnLst/>
              <a:rect l="l" t="t" r="r" b="b"/>
              <a:pathLst>
                <a:path w="1946" h="441" extrusionOk="0">
                  <a:moveTo>
                    <a:pt x="79" y="0"/>
                  </a:moveTo>
                  <a:cubicBezTo>
                    <a:pt x="28" y="0"/>
                    <a:pt x="0" y="64"/>
                    <a:pt x="44" y="97"/>
                  </a:cubicBezTo>
                  <a:lnTo>
                    <a:pt x="44" y="109"/>
                  </a:lnTo>
                  <a:cubicBezTo>
                    <a:pt x="382" y="329"/>
                    <a:pt x="775" y="441"/>
                    <a:pt x="1168" y="441"/>
                  </a:cubicBezTo>
                  <a:cubicBezTo>
                    <a:pt x="1413" y="441"/>
                    <a:pt x="1657" y="398"/>
                    <a:pt x="1890" y="311"/>
                  </a:cubicBezTo>
                  <a:cubicBezTo>
                    <a:pt x="1946" y="289"/>
                    <a:pt x="1939" y="203"/>
                    <a:pt x="1878" y="203"/>
                  </a:cubicBezTo>
                  <a:cubicBezTo>
                    <a:pt x="1874" y="203"/>
                    <a:pt x="1870" y="203"/>
                    <a:pt x="1866" y="204"/>
                  </a:cubicBezTo>
                  <a:cubicBezTo>
                    <a:pt x="1723" y="204"/>
                    <a:pt x="1568" y="216"/>
                    <a:pt x="1426" y="216"/>
                  </a:cubicBezTo>
                  <a:cubicBezTo>
                    <a:pt x="973" y="216"/>
                    <a:pt x="521" y="144"/>
                    <a:pt x="92" y="2"/>
                  </a:cubicBezTo>
                  <a:cubicBezTo>
                    <a:pt x="88" y="1"/>
                    <a:pt x="83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66"/>
            <p:cNvSpPr/>
            <p:nvPr/>
          </p:nvSpPr>
          <p:spPr>
            <a:xfrm>
              <a:off x="5521615" y="2215103"/>
              <a:ext cx="310943" cy="70366"/>
            </a:xfrm>
            <a:custGeom>
              <a:avLst/>
              <a:gdLst/>
              <a:ahLst/>
              <a:cxnLst/>
              <a:rect l="l" t="t" r="r" b="b"/>
              <a:pathLst>
                <a:path w="1918" h="434" extrusionOk="0">
                  <a:moveTo>
                    <a:pt x="54" y="1"/>
                  </a:moveTo>
                  <a:cubicBezTo>
                    <a:pt x="25" y="1"/>
                    <a:pt x="9" y="12"/>
                    <a:pt x="0" y="39"/>
                  </a:cubicBezTo>
                  <a:cubicBezTo>
                    <a:pt x="0" y="63"/>
                    <a:pt x="12" y="87"/>
                    <a:pt x="24" y="110"/>
                  </a:cubicBezTo>
                  <a:cubicBezTo>
                    <a:pt x="381" y="323"/>
                    <a:pt x="786" y="434"/>
                    <a:pt x="1194" y="434"/>
                  </a:cubicBezTo>
                  <a:cubicBezTo>
                    <a:pt x="1425" y="434"/>
                    <a:pt x="1657" y="398"/>
                    <a:pt x="1882" y="325"/>
                  </a:cubicBezTo>
                  <a:cubicBezTo>
                    <a:pt x="1905" y="313"/>
                    <a:pt x="1917" y="277"/>
                    <a:pt x="1917" y="241"/>
                  </a:cubicBezTo>
                  <a:cubicBezTo>
                    <a:pt x="1905" y="218"/>
                    <a:pt x="1882" y="206"/>
                    <a:pt x="1858" y="206"/>
                  </a:cubicBezTo>
                  <a:cubicBezTo>
                    <a:pt x="1765" y="209"/>
                    <a:pt x="1677" y="210"/>
                    <a:pt x="1593" y="210"/>
                  </a:cubicBezTo>
                  <a:cubicBezTo>
                    <a:pt x="550" y="210"/>
                    <a:pt x="180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66"/>
            <p:cNvSpPr/>
            <p:nvPr/>
          </p:nvSpPr>
          <p:spPr>
            <a:xfrm>
              <a:off x="5349761" y="1926355"/>
              <a:ext cx="600488" cy="542178"/>
            </a:xfrm>
            <a:custGeom>
              <a:avLst/>
              <a:gdLst/>
              <a:ahLst/>
              <a:cxnLst/>
              <a:rect l="l" t="t" r="r" b="b"/>
              <a:pathLst>
                <a:path w="3704" h="3344" extrusionOk="0">
                  <a:moveTo>
                    <a:pt x="2593" y="123"/>
                  </a:moveTo>
                  <a:cubicBezTo>
                    <a:pt x="2671" y="123"/>
                    <a:pt x="2752" y="169"/>
                    <a:pt x="2787" y="248"/>
                  </a:cubicBezTo>
                  <a:lnTo>
                    <a:pt x="3573" y="2010"/>
                  </a:lnTo>
                  <a:cubicBezTo>
                    <a:pt x="3596" y="2058"/>
                    <a:pt x="3596" y="2118"/>
                    <a:pt x="3573" y="2165"/>
                  </a:cubicBezTo>
                  <a:cubicBezTo>
                    <a:pt x="3549" y="2213"/>
                    <a:pt x="3513" y="2260"/>
                    <a:pt x="3465" y="2272"/>
                  </a:cubicBezTo>
                  <a:lnTo>
                    <a:pt x="1168" y="3201"/>
                  </a:lnTo>
                  <a:cubicBezTo>
                    <a:pt x="1139" y="3214"/>
                    <a:pt x="1110" y="3220"/>
                    <a:pt x="1082" y="3220"/>
                  </a:cubicBezTo>
                  <a:cubicBezTo>
                    <a:pt x="1004" y="3220"/>
                    <a:pt x="932" y="3173"/>
                    <a:pt x="906" y="3094"/>
                  </a:cubicBezTo>
                  <a:lnTo>
                    <a:pt x="191" y="1510"/>
                  </a:lnTo>
                  <a:cubicBezTo>
                    <a:pt x="144" y="1415"/>
                    <a:pt x="191" y="1296"/>
                    <a:pt x="286" y="1248"/>
                  </a:cubicBezTo>
                  <a:lnTo>
                    <a:pt x="2513" y="141"/>
                  </a:lnTo>
                  <a:cubicBezTo>
                    <a:pt x="2538" y="129"/>
                    <a:pt x="2566" y="123"/>
                    <a:pt x="2593" y="123"/>
                  </a:cubicBezTo>
                  <a:close/>
                  <a:moveTo>
                    <a:pt x="2594" y="1"/>
                  </a:moveTo>
                  <a:cubicBezTo>
                    <a:pt x="2542" y="1"/>
                    <a:pt x="2490" y="13"/>
                    <a:pt x="2442" y="34"/>
                  </a:cubicBezTo>
                  <a:lnTo>
                    <a:pt x="227" y="1141"/>
                  </a:lnTo>
                  <a:cubicBezTo>
                    <a:pt x="72" y="1213"/>
                    <a:pt x="1" y="1403"/>
                    <a:pt x="72" y="1558"/>
                  </a:cubicBezTo>
                  <a:lnTo>
                    <a:pt x="787" y="3142"/>
                  </a:lnTo>
                  <a:cubicBezTo>
                    <a:pt x="834" y="3261"/>
                    <a:pt x="953" y="3344"/>
                    <a:pt x="1084" y="3344"/>
                  </a:cubicBezTo>
                  <a:cubicBezTo>
                    <a:pt x="1120" y="3344"/>
                    <a:pt x="1168" y="3332"/>
                    <a:pt x="1203" y="3320"/>
                  </a:cubicBezTo>
                  <a:lnTo>
                    <a:pt x="3501" y="2391"/>
                  </a:lnTo>
                  <a:cubicBezTo>
                    <a:pt x="3573" y="2356"/>
                    <a:pt x="3644" y="2296"/>
                    <a:pt x="3680" y="2213"/>
                  </a:cubicBezTo>
                  <a:cubicBezTo>
                    <a:pt x="3704" y="2130"/>
                    <a:pt x="3704" y="2034"/>
                    <a:pt x="3680" y="1963"/>
                  </a:cubicBezTo>
                  <a:lnTo>
                    <a:pt x="2882" y="189"/>
                  </a:lnTo>
                  <a:cubicBezTo>
                    <a:pt x="2846" y="117"/>
                    <a:pt x="2787" y="46"/>
                    <a:pt x="2703" y="22"/>
                  </a:cubicBezTo>
                  <a:cubicBezTo>
                    <a:pt x="2669" y="7"/>
                    <a:pt x="2632" y="1"/>
                    <a:pt x="2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66"/>
            <p:cNvSpPr/>
            <p:nvPr/>
          </p:nvSpPr>
          <p:spPr>
            <a:xfrm>
              <a:off x="6208868" y="1891173"/>
              <a:ext cx="179627" cy="127600"/>
            </a:xfrm>
            <a:custGeom>
              <a:avLst/>
              <a:gdLst/>
              <a:ahLst/>
              <a:cxnLst/>
              <a:rect l="l" t="t" r="r" b="b"/>
              <a:pathLst>
                <a:path w="1108" h="787" extrusionOk="0">
                  <a:moveTo>
                    <a:pt x="976" y="1"/>
                  </a:moveTo>
                  <a:cubicBezTo>
                    <a:pt x="697" y="119"/>
                    <a:pt x="399" y="169"/>
                    <a:pt x="98" y="169"/>
                  </a:cubicBezTo>
                  <a:cubicBezTo>
                    <a:pt x="65" y="169"/>
                    <a:pt x="33" y="169"/>
                    <a:pt x="0" y="168"/>
                  </a:cubicBezTo>
                  <a:lnTo>
                    <a:pt x="0" y="168"/>
                  </a:lnTo>
                  <a:cubicBezTo>
                    <a:pt x="12" y="191"/>
                    <a:pt x="24" y="215"/>
                    <a:pt x="36" y="239"/>
                  </a:cubicBezTo>
                  <a:cubicBezTo>
                    <a:pt x="48" y="263"/>
                    <a:pt x="71" y="322"/>
                    <a:pt x="83" y="358"/>
                  </a:cubicBezTo>
                  <a:cubicBezTo>
                    <a:pt x="155" y="501"/>
                    <a:pt x="226" y="644"/>
                    <a:pt x="310" y="787"/>
                  </a:cubicBezTo>
                  <a:lnTo>
                    <a:pt x="988" y="430"/>
                  </a:lnTo>
                  <a:cubicBezTo>
                    <a:pt x="1072" y="382"/>
                    <a:pt x="1107" y="287"/>
                    <a:pt x="1072" y="203"/>
                  </a:cubicBezTo>
                  <a:lnTo>
                    <a:pt x="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66"/>
            <p:cNvSpPr/>
            <p:nvPr/>
          </p:nvSpPr>
          <p:spPr>
            <a:xfrm>
              <a:off x="5809227" y="2424895"/>
              <a:ext cx="210592" cy="264442"/>
            </a:xfrm>
            <a:custGeom>
              <a:avLst/>
              <a:gdLst/>
              <a:ahLst/>
              <a:cxnLst/>
              <a:rect l="l" t="t" r="r" b="b"/>
              <a:pathLst>
                <a:path w="1299" h="1631" extrusionOk="0">
                  <a:moveTo>
                    <a:pt x="593" y="0"/>
                  </a:moveTo>
                  <a:cubicBezTo>
                    <a:pt x="558" y="0"/>
                    <a:pt x="523" y="6"/>
                    <a:pt x="489" y="19"/>
                  </a:cubicBezTo>
                  <a:cubicBezTo>
                    <a:pt x="405" y="43"/>
                    <a:pt x="322" y="78"/>
                    <a:pt x="250" y="126"/>
                  </a:cubicBezTo>
                  <a:cubicBezTo>
                    <a:pt x="36" y="281"/>
                    <a:pt x="0" y="436"/>
                    <a:pt x="36" y="531"/>
                  </a:cubicBezTo>
                  <a:cubicBezTo>
                    <a:pt x="72" y="602"/>
                    <a:pt x="143" y="650"/>
                    <a:pt x="215" y="650"/>
                  </a:cubicBezTo>
                  <a:cubicBezTo>
                    <a:pt x="191" y="686"/>
                    <a:pt x="179" y="709"/>
                    <a:pt x="167" y="733"/>
                  </a:cubicBezTo>
                  <a:cubicBezTo>
                    <a:pt x="143" y="793"/>
                    <a:pt x="143" y="852"/>
                    <a:pt x="167" y="912"/>
                  </a:cubicBezTo>
                  <a:cubicBezTo>
                    <a:pt x="191" y="960"/>
                    <a:pt x="250" y="1007"/>
                    <a:pt x="310" y="1019"/>
                  </a:cubicBezTo>
                  <a:lnTo>
                    <a:pt x="370" y="1019"/>
                  </a:lnTo>
                  <a:cubicBezTo>
                    <a:pt x="322" y="1090"/>
                    <a:pt x="322" y="1186"/>
                    <a:pt x="370" y="1257"/>
                  </a:cubicBezTo>
                  <a:cubicBezTo>
                    <a:pt x="406" y="1321"/>
                    <a:pt x="478" y="1364"/>
                    <a:pt x="558" y="1364"/>
                  </a:cubicBezTo>
                  <a:cubicBezTo>
                    <a:pt x="582" y="1364"/>
                    <a:pt x="607" y="1361"/>
                    <a:pt x="631" y="1352"/>
                  </a:cubicBezTo>
                  <a:lnTo>
                    <a:pt x="631" y="1352"/>
                  </a:lnTo>
                  <a:cubicBezTo>
                    <a:pt x="631" y="1364"/>
                    <a:pt x="620" y="1376"/>
                    <a:pt x="620" y="1388"/>
                  </a:cubicBezTo>
                  <a:cubicBezTo>
                    <a:pt x="596" y="1448"/>
                    <a:pt x="608" y="1507"/>
                    <a:pt x="655" y="1555"/>
                  </a:cubicBezTo>
                  <a:cubicBezTo>
                    <a:pt x="696" y="1604"/>
                    <a:pt x="760" y="1631"/>
                    <a:pt x="823" y="1631"/>
                  </a:cubicBezTo>
                  <a:cubicBezTo>
                    <a:pt x="851" y="1631"/>
                    <a:pt x="879" y="1625"/>
                    <a:pt x="905" y="1614"/>
                  </a:cubicBezTo>
                  <a:cubicBezTo>
                    <a:pt x="1060" y="1579"/>
                    <a:pt x="1203" y="1471"/>
                    <a:pt x="1274" y="1329"/>
                  </a:cubicBezTo>
                  <a:cubicBezTo>
                    <a:pt x="1298" y="1257"/>
                    <a:pt x="1298" y="1198"/>
                    <a:pt x="1262" y="1138"/>
                  </a:cubicBezTo>
                  <a:cubicBezTo>
                    <a:pt x="1227" y="1102"/>
                    <a:pt x="1191" y="1067"/>
                    <a:pt x="1143" y="1067"/>
                  </a:cubicBezTo>
                  <a:lnTo>
                    <a:pt x="1167" y="1043"/>
                  </a:lnTo>
                  <a:cubicBezTo>
                    <a:pt x="1215" y="971"/>
                    <a:pt x="1239" y="888"/>
                    <a:pt x="1215" y="805"/>
                  </a:cubicBezTo>
                  <a:cubicBezTo>
                    <a:pt x="1191" y="721"/>
                    <a:pt x="1120" y="662"/>
                    <a:pt x="1048" y="638"/>
                  </a:cubicBezTo>
                  <a:lnTo>
                    <a:pt x="1024" y="638"/>
                  </a:lnTo>
                  <a:cubicBezTo>
                    <a:pt x="1036" y="602"/>
                    <a:pt x="1048" y="543"/>
                    <a:pt x="1036" y="507"/>
                  </a:cubicBezTo>
                  <a:cubicBezTo>
                    <a:pt x="1024" y="436"/>
                    <a:pt x="989" y="388"/>
                    <a:pt x="929" y="352"/>
                  </a:cubicBezTo>
                  <a:cubicBezTo>
                    <a:pt x="905" y="340"/>
                    <a:pt x="870" y="328"/>
                    <a:pt x="822" y="317"/>
                  </a:cubicBezTo>
                  <a:cubicBezTo>
                    <a:pt x="858" y="257"/>
                    <a:pt x="858" y="186"/>
                    <a:pt x="822" y="126"/>
                  </a:cubicBezTo>
                  <a:cubicBezTo>
                    <a:pt x="778" y="47"/>
                    <a:pt x="689" y="0"/>
                    <a:pt x="593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66"/>
            <p:cNvSpPr/>
            <p:nvPr/>
          </p:nvSpPr>
          <p:spPr>
            <a:xfrm>
              <a:off x="5803390" y="2417923"/>
              <a:ext cx="224048" cy="278872"/>
            </a:xfrm>
            <a:custGeom>
              <a:avLst/>
              <a:gdLst/>
              <a:ahLst/>
              <a:cxnLst/>
              <a:rect l="l" t="t" r="r" b="b"/>
              <a:pathLst>
                <a:path w="1382" h="1720" extrusionOk="0">
                  <a:moveTo>
                    <a:pt x="642" y="94"/>
                  </a:moveTo>
                  <a:cubicBezTo>
                    <a:pt x="780" y="94"/>
                    <a:pt x="856" y="192"/>
                    <a:pt x="834" y="300"/>
                  </a:cubicBezTo>
                  <a:cubicBezTo>
                    <a:pt x="787" y="300"/>
                    <a:pt x="751" y="300"/>
                    <a:pt x="703" y="312"/>
                  </a:cubicBezTo>
                  <a:cubicBezTo>
                    <a:pt x="656" y="324"/>
                    <a:pt x="620" y="336"/>
                    <a:pt x="584" y="360"/>
                  </a:cubicBezTo>
                  <a:cubicBezTo>
                    <a:pt x="453" y="407"/>
                    <a:pt x="346" y="491"/>
                    <a:pt x="263" y="598"/>
                  </a:cubicBezTo>
                  <a:lnTo>
                    <a:pt x="227" y="633"/>
                  </a:lnTo>
                  <a:cubicBezTo>
                    <a:pt x="167" y="622"/>
                    <a:pt x="120" y="574"/>
                    <a:pt x="108" y="514"/>
                  </a:cubicBezTo>
                  <a:cubicBezTo>
                    <a:pt x="108" y="467"/>
                    <a:pt x="120" y="431"/>
                    <a:pt x="132" y="407"/>
                  </a:cubicBezTo>
                  <a:cubicBezTo>
                    <a:pt x="179" y="324"/>
                    <a:pt x="239" y="252"/>
                    <a:pt x="322" y="205"/>
                  </a:cubicBezTo>
                  <a:cubicBezTo>
                    <a:pt x="346" y="193"/>
                    <a:pt x="382" y="169"/>
                    <a:pt x="406" y="157"/>
                  </a:cubicBezTo>
                  <a:lnTo>
                    <a:pt x="441" y="133"/>
                  </a:lnTo>
                  <a:cubicBezTo>
                    <a:pt x="477" y="121"/>
                    <a:pt x="501" y="110"/>
                    <a:pt x="536" y="98"/>
                  </a:cubicBezTo>
                  <a:lnTo>
                    <a:pt x="596" y="98"/>
                  </a:lnTo>
                  <a:cubicBezTo>
                    <a:pt x="612" y="95"/>
                    <a:pt x="627" y="94"/>
                    <a:pt x="642" y="94"/>
                  </a:cubicBezTo>
                  <a:close/>
                  <a:moveTo>
                    <a:pt x="798" y="407"/>
                  </a:moveTo>
                  <a:cubicBezTo>
                    <a:pt x="834" y="407"/>
                    <a:pt x="870" y="407"/>
                    <a:pt x="894" y="419"/>
                  </a:cubicBezTo>
                  <a:cubicBezTo>
                    <a:pt x="917" y="419"/>
                    <a:pt x="929" y="431"/>
                    <a:pt x="941" y="443"/>
                  </a:cubicBezTo>
                  <a:cubicBezTo>
                    <a:pt x="1013" y="479"/>
                    <a:pt x="1037" y="550"/>
                    <a:pt x="1025" y="633"/>
                  </a:cubicBezTo>
                  <a:cubicBezTo>
                    <a:pt x="1013" y="627"/>
                    <a:pt x="1001" y="624"/>
                    <a:pt x="989" y="624"/>
                  </a:cubicBezTo>
                  <a:cubicBezTo>
                    <a:pt x="977" y="624"/>
                    <a:pt x="965" y="627"/>
                    <a:pt x="953" y="633"/>
                  </a:cubicBezTo>
                  <a:lnTo>
                    <a:pt x="929" y="633"/>
                  </a:lnTo>
                  <a:cubicBezTo>
                    <a:pt x="882" y="645"/>
                    <a:pt x="834" y="657"/>
                    <a:pt x="798" y="681"/>
                  </a:cubicBezTo>
                  <a:cubicBezTo>
                    <a:pt x="751" y="705"/>
                    <a:pt x="691" y="729"/>
                    <a:pt x="644" y="764"/>
                  </a:cubicBezTo>
                  <a:cubicBezTo>
                    <a:pt x="584" y="800"/>
                    <a:pt x="525" y="848"/>
                    <a:pt x="465" y="907"/>
                  </a:cubicBezTo>
                  <a:cubicBezTo>
                    <a:pt x="429" y="931"/>
                    <a:pt x="406" y="967"/>
                    <a:pt x="382" y="1003"/>
                  </a:cubicBezTo>
                  <a:lnTo>
                    <a:pt x="358" y="1003"/>
                  </a:lnTo>
                  <a:cubicBezTo>
                    <a:pt x="263" y="991"/>
                    <a:pt x="203" y="883"/>
                    <a:pt x="251" y="800"/>
                  </a:cubicBezTo>
                  <a:lnTo>
                    <a:pt x="275" y="752"/>
                  </a:lnTo>
                  <a:cubicBezTo>
                    <a:pt x="286" y="729"/>
                    <a:pt x="298" y="705"/>
                    <a:pt x="310" y="693"/>
                  </a:cubicBezTo>
                  <a:lnTo>
                    <a:pt x="358" y="645"/>
                  </a:lnTo>
                  <a:cubicBezTo>
                    <a:pt x="441" y="562"/>
                    <a:pt x="536" y="491"/>
                    <a:pt x="644" y="443"/>
                  </a:cubicBezTo>
                  <a:cubicBezTo>
                    <a:pt x="667" y="431"/>
                    <a:pt x="691" y="419"/>
                    <a:pt x="727" y="419"/>
                  </a:cubicBezTo>
                  <a:cubicBezTo>
                    <a:pt x="739" y="419"/>
                    <a:pt x="763" y="407"/>
                    <a:pt x="775" y="407"/>
                  </a:cubicBezTo>
                  <a:close/>
                  <a:moveTo>
                    <a:pt x="1084" y="741"/>
                  </a:moveTo>
                  <a:cubicBezTo>
                    <a:pt x="1203" y="800"/>
                    <a:pt x="1239" y="955"/>
                    <a:pt x="1156" y="1050"/>
                  </a:cubicBezTo>
                  <a:lnTo>
                    <a:pt x="1025" y="1050"/>
                  </a:lnTo>
                  <a:cubicBezTo>
                    <a:pt x="894" y="1086"/>
                    <a:pt x="775" y="1157"/>
                    <a:pt x="691" y="1253"/>
                  </a:cubicBezTo>
                  <a:cubicBezTo>
                    <a:pt x="667" y="1288"/>
                    <a:pt x="644" y="1312"/>
                    <a:pt x="620" y="1348"/>
                  </a:cubicBezTo>
                  <a:cubicBezTo>
                    <a:pt x="611" y="1349"/>
                    <a:pt x="602" y="1350"/>
                    <a:pt x="593" y="1350"/>
                  </a:cubicBezTo>
                  <a:cubicBezTo>
                    <a:pt x="533" y="1350"/>
                    <a:pt x="483" y="1316"/>
                    <a:pt x="441" y="1264"/>
                  </a:cubicBezTo>
                  <a:cubicBezTo>
                    <a:pt x="417" y="1217"/>
                    <a:pt x="417" y="1157"/>
                    <a:pt x="441" y="1110"/>
                  </a:cubicBezTo>
                  <a:cubicBezTo>
                    <a:pt x="465" y="1074"/>
                    <a:pt x="489" y="1026"/>
                    <a:pt x="525" y="1003"/>
                  </a:cubicBezTo>
                  <a:cubicBezTo>
                    <a:pt x="584" y="955"/>
                    <a:pt x="632" y="907"/>
                    <a:pt x="703" y="872"/>
                  </a:cubicBezTo>
                  <a:cubicBezTo>
                    <a:pt x="739" y="848"/>
                    <a:pt x="798" y="812"/>
                    <a:pt x="846" y="776"/>
                  </a:cubicBezTo>
                  <a:cubicBezTo>
                    <a:pt x="882" y="764"/>
                    <a:pt x="917" y="752"/>
                    <a:pt x="953" y="741"/>
                  </a:cubicBezTo>
                  <a:close/>
                  <a:moveTo>
                    <a:pt x="1084" y="1157"/>
                  </a:moveTo>
                  <a:cubicBezTo>
                    <a:pt x="1120" y="1157"/>
                    <a:pt x="1156" y="1157"/>
                    <a:pt x="1179" y="1169"/>
                  </a:cubicBezTo>
                  <a:cubicBezTo>
                    <a:pt x="1203" y="1181"/>
                    <a:pt x="1227" y="1193"/>
                    <a:pt x="1239" y="1217"/>
                  </a:cubicBezTo>
                  <a:cubicBezTo>
                    <a:pt x="1275" y="1264"/>
                    <a:pt x="1275" y="1336"/>
                    <a:pt x="1239" y="1384"/>
                  </a:cubicBezTo>
                  <a:cubicBezTo>
                    <a:pt x="1168" y="1491"/>
                    <a:pt x="1048" y="1574"/>
                    <a:pt x="929" y="1610"/>
                  </a:cubicBezTo>
                  <a:lnTo>
                    <a:pt x="906" y="1610"/>
                  </a:lnTo>
                  <a:cubicBezTo>
                    <a:pt x="890" y="1616"/>
                    <a:pt x="873" y="1619"/>
                    <a:pt x="856" y="1619"/>
                  </a:cubicBezTo>
                  <a:cubicBezTo>
                    <a:pt x="809" y="1619"/>
                    <a:pt x="762" y="1597"/>
                    <a:pt x="727" y="1562"/>
                  </a:cubicBezTo>
                  <a:cubicBezTo>
                    <a:pt x="691" y="1538"/>
                    <a:pt x="679" y="1491"/>
                    <a:pt x="703" y="1443"/>
                  </a:cubicBezTo>
                  <a:cubicBezTo>
                    <a:pt x="715" y="1407"/>
                    <a:pt x="727" y="1384"/>
                    <a:pt x="751" y="1360"/>
                  </a:cubicBezTo>
                  <a:cubicBezTo>
                    <a:pt x="763" y="1336"/>
                    <a:pt x="775" y="1324"/>
                    <a:pt x="787" y="1312"/>
                  </a:cubicBezTo>
                  <a:cubicBezTo>
                    <a:pt x="858" y="1241"/>
                    <a:pt x="941" y="1193"/>
                    <a:pt x="1037" y="1157"/>
                  </a:cubicBezTo>
                  <a:close/>
                  <a:moveTo>
                    <a:pt x="650" y="1"/>
                  </a:moveTo>
                  <a:cubicBezTo>
                    <a:pt x="640" y="1"/>
                    <a:pt x="630" y="1"/>
                    <a:pt x="620" y="2"/>
                  </a:cubicBezTo>
                  <a:cubicBezTo>
                    <a:pt x="584" y="2"/>
                    <a:pt x="548" y="2"/>
                    <a:pt x="513" y="14"/>
                  </a:cubicBezTo>
                  <a:cubicBezTo>
                    <a:pt x="465" y="26"/>
                    <a:pt x="417" y="38"/>
                    <a:pt x="382" y="62"/>
                  </a:cubicBezTo>
                  <a:cubicBezTo>
                    <a:pt x="334" y="86"/>
                    <a:pt x="298" y="110"/>
                    <a:pt x="251" y="133"/>
                  </a:cubicBezTo>
                  <a:cubicBezTo>
                    <a:pt x="179" y="181"/>
                    <a:pt x="120" y="241"/>
                    <a:pt x="72" y="312"/>
                  </a:cubicBezTo>
                  <a:cubicBezTo>
                    <a:pt x="13" y="383"/>
                    <a:pt x="1" y="479"/>
                    <a:pt x="13" y="562"/>
                  </a:cubicBezTo>
                  <a:cubicBezTo>
                    <a:pt x="25" y="574"/>
                    <a:pt x="25" y="586"/>
                    <a:pt x="25" y="598"/>
                  </a:cubicBezTo>
                  <a:cubicBezTo>
                    <a:pt x="60" y="657"/>
                    <a:pt x="108" y="705"/>
                    <a:pt x="167" y="729"/>
                  </a:cubicBezTo>
                  <a:lnTo>
                    <a:pt x="155" y="752"/>
                  </a:lnTo>
                  <a:cubicBezTo>
                    <a:pt x="120" y="824"/>
                    <a:pt x="120" y="895"/>
                    <a:pt x="155" y="967"/>
                  </a:cubicBezTo>
                  <a:cubicBezTo>
                    <a:pt x="191" y="1038"/>
                    <a:pt x="251" y="1086"/>
                    <a:pt x="322" y="1098"/>
                  </a:cubicBezTo>
                  <a:cubicBezTo>
                    <a:pt x="298" y="1169"/>
                    <a:pt x="298" y="1253"/>
                    <a:pt x="346" y="1324"/>
                  </a:cubicBezTo>
                  <a:cubicBezTo>
                    <a:pt x="394" y="1407"/>
                    <a:pt x="489" y="1455"/>
                    <a:pt x="584" y="1455"/>
                  </a:cubicBezTo>
                  <a:cubicBezTo>
                    <a:pt x="572" y="1514"/>
                    <a:pt x="596" y="1586"/>
                    <a:pt x="632" y="1634"/>
                  </a:cubicBezTo>
                  <a:cubicBezTo>
                    <a:pt x="684" y="1685"/>
                    <a:pt x="753" y="1719"/>
                    <a:pt x="834" y="1719"/>
                  </a:cubicBezTo>
                  <a:cubicBezTo>
                    <a:pt x="845" y="1719"/>
                    <a:pt x="858" y="1718"/>
                    <a:pt x="870" y="1717"/>
                  </a:cubicBezTo>
                  <a:cubicBezTo>
                    <a:pt x="894" y="1717"/>
                    <a:pt x="917" y="1705"/>
                    <a:pt x="941" y="1705"/>
                  </a:cubicBezTo>
                  <a:lnTo>
                    <a:pt x="965" y="1705"/>
                  </a:lnTo>
                  <a:cubicBezTo>
                    <a:pt x="1096" y="1669"/>
                    <a:pt x="1203" y="1586"/>
                    <a:pt x="1298" y="1479"/>
                  </a:cubicBezTo>
                  <a:cubicBezTo>
                    <a:pt x="1310" y="1455"/>
                    <a:pt x="1334" y="1419"/>
                    <a:pt x="1346" y="1384"/>
                  </a:cubicBezTo>
                  <a:cubicBezTo>
                    <a:pt x="1382" y="1312"/>
                    <a:pt x="1370" y="1217"/>
                    <a:pt x="1322" y="1157"/>
                  </a:cubicBezTo>
                  <a:cubicBezTo>
                    <a:pt x="1310" y="1122"/>
                    <a:pt x="1287" y="1110"/>
                    <a:pt x="1251" y="1086"/>
                  </a:cubicBezTo>
                  <a:cubicBezTo>
                    <a:pt x="1298" y="1014"/>
                    <a:pt x="1310" y="919"/>
                    <a:pt x="1287" y="836"/>
                  </a:cubicBezTo>
                  <a:cubicBezTo>
                    <a:pt x="1156" y="800"/>
                    <a:pt x="1084" y="657"/>
                    <a:pt x="1120" y="538"/>
                  </a:cubicBezTo>
                  <a:cubicBezTo>
                    <a:pt x="1108" y="455"/>
                    <a:pt x="1060" y="383"/>
                    <a:pt x="989" y="348"/>
                  </a:cubicBezTo>
                  <a:cubicBezTo>
                    <a:pt x="965" y="336"/>
                    <a:pt x="941" y="324"/>
                    <a:pt x="917" y="324"/>
                  </a:cubicBezTo>
                  <a:cubicBezTo>
                    <a:pt x="941" y="264"/>
                    <a:pt x="929" y="205"/>
                    <a:pt x="906" y="145"/>
                  </a:cubicBezTo>
                  <a:cubicBezTo>
                    <a:pt x="851" y="58"/>
                    <a:pt x="757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66"/>
            <p:cNvSpPr/>
            <p:nvPr/>
          </p:nvSpPr>
          <p:spPr>
            <a:xfrm>
              <a:off x="5629753" y="2384687"/>
              <a:ext cx="277224" cy="319404"/>
            </a:xfrm>
            <a:custGeom>
              <a:avLst/>
              <a:gdLst/>
              <a:ahLst/>
              <a:cxnLst/>
              <a:rect l="l" t="t" r="r" b="b"/>
              <a:pathLst>
                <a:path w="1710" h="1970" extrusionOk="0">
                  <a:moveTo>
                    <a:pt x="1505" y="1"/>
                  </a:moveTo>
                  <a:cubicBezTo>
                    <a:pt x="1426" y="1"/>
                    <a:pt x="1339" y="21"/>
                    <a:pt x="1274" y="41"/>
                  </a:cubicBezTo>
                  <a:cubicBezTo>
                    <a:pt x="762" y="184"/>
                    <a:pt x="334" y="565"/>
                    <a:pt x="131" y="1065"/>
                  </a:cubicBezTo>
                  <a:cubicBezTo>
                    <a:pt x="24" y="1362"/>
                    <a:pt x="0" y="1672"/>
                    <a:pt x="60" y="1970"/>
                  </a:cubicBezTo>
                  <a:lnTo>
                    <a:pt x="953" y="1815"/>
                  </a:lnTo>
                  <a:cubicBezTo>
                    <a:pt x="1119" y="1600"/>
                    <a:pt x="1155" y="1077"/>
                    <a:pt x="1048" y="838"/>
                  </a:cubicBezTo>
                  <a:cubicBezTo>
                    <a:pt x="1024" y="791"/>
                    <a:pt x="1072" y="779"/>
                    <a:pt x="1262" y="672"/>
                  </a:cubicBezTo>
                  <a:cubicBezTo>
                    <a:pt x="1441" y="565"/>
                    <a:pt x="1691" y="410"/>
                    <a:pt x="1703" y="172"/>
                  </a:cubicBezTo>
                  <a:cubicBezTo>
                    <a:pt x="1710" y="40"/>
                    <a:pt x="1615" y="1"/>
                    <a:pt x="1505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66"/>
            <p:cNvSpPr/>
            <p:nvPr/>
          </p:nvSpPr>
          <p:spPr>
            <a:xfrm>
              <a:off x="5620025" y="2374473"/>
              <a:ext cx="297488" cy="341131"/>
            </a:xfrm>
            <a:custGeom>
              <a:avLst/>
              <a:gdLst/>
              <a:ahLst/>
              <a:cxnLst/>
              <a:rect l="l" t="t" r="r" b="b"/>
              <a:pathLst>
                <a:path w="1835" h="2104" extrusionOk="0">
                  <a:moveTo>
                    <a:pt x="1571" y="1"/>
                  </a:moveTo>
                  <a:cubicBezTo>
                    <a:pt x="1502" y="1"/>
                    <a:pt x="1419" y="16"/>
                    <a:pt x="1322" y="44"/>
                  </a:cubicBezTo>
                  <a:cubicBezTo>
                    <a:pt x="786" y="199"/>
                    <a:pt x="346" y="592"/>
                    <a:pt x="132" y="1116"/>
                  </a:cubicBezTo>
                  <a:cubicBezTo>
                    <a:pt x="24" y="1413"/>
                    <a:pt x="1" y="1735"/>
                    <a:pt x="60" y="2044"/>
                  </a:cubicBezTo>
                  <a:cubicBezTo>
                    <a:pt x="60" y="2068"/>
                    <a:pt x="84" y="2092"/>
                    <a:pt x="120" y="2092"/>
                  </a:cubicBezTo>
                  <a:lnTo>
                    <a:pt x="132" y="2104"/>
                  </a:lnTo>
                  <a:cubicBezTo>
                    <a:pt x="167" y="2092"/>
                    <a:pt x="191" y="2056"/>
                    <a:pt x="179" y="2033"/>
                  </a:cubicBezTo>
                  <a:cubicBezTo>
                    <a:pt x="132" y="1735"/>
                    <a:pt x="155" y="1437"/>
                    <a:pt x="251" y="1151"/>
                  </a:cubicBezTo>
                  <a:cubicBezTo>
                    <a:pt x="453" y="675"/>
                    <a:pt x="858" y="306"/>
                    <a:pt x="1358" y="163"/>
                  </a:cubicBezTo>
                  <a:cubicBezTo>
                    <a:pt x="1441" y="138"/>
                    <a:pt x="1514" y="126"/>
                    <a:pt x="1570" y="126"/>
                  </a:cubicBezTo>
                  <a:cubicBezTo>
                    <a:pt x="1620" y="126"/>
                    <a:pt x="1657" y="135"/>
                    <a:pt x="1679" y="151"/>
                  </a:cubicBezTo>
                  <a:cubicBezTo>
                    <a:pt x="1703" y="175"/>
                    <a:pt x="1715" y="211"/>
                    <a:pt x="1715" y="235"/>
                  </a:cubicBezTo>
                  <a:cubicBezTo>
                    <a:pt x="1703" y="378"/>
                    <a:pt x="1560" y="532"/>
                    <a:pt x="1298" y="687"/>
                  </a:cubicBezTo>
                  <a:lnTo>
                    <a:pt x="1191" y="747"/>
                  </a:lnTo>
                  <a:cubicBezTo>
                    <a:pt x="1072" y="806"/>
                    <a:pt x="1013" y="830"/>
                    <a:pt x="1048" y="925"/>
                  </a:cubicBezTo>
                  <a:cubicBezTo>
                    <a:pt x="1156" y="1151"/>
                    <a:pt x="1132" y="1640"/>
                    <a:pt x="965" y="1842"/>
                  </a:cubicBezTo>
                  <a:cubicBezTo>
                    <a:pt x="941" y="1866"/>
                    <a:pt x="941" y="1902"/>
                    <a:pt x="965" y="1925"/>
                  </a:cubicBezTo>
                  <a:cubicBezTo>
                    <a:pt x="974" y="1934"/>
                    <a:pt x="987" y="1938"/>
                    <a:pt x="999" y="1938"/>
                  </a:cubicBezTo>
                  <a:cubicBezTo>
                    <a:pt x="1020" y="1938"/>
                    <a:pt x="1041" y="1928"/>
                    <a:pt x="1048" y="1913"/>
                  </a:cubicBezTo>
                  <a:cubicBezTo>
                    <a:pt x="1239" y="1687"/>
                    <a:pt x="1275" y="1163"/>
                    <a:pt x="1167" y="890"/>
                  </a:cubicBezTo>
                  <a:cubicBezTo>
                    <a:pt x="1179" y="878"/>
                    <a:pt x="1215" y="866"/>
                    <a:pt x="1239" y="854"/>
                  </a:cubicBezTo>
                  <a:lnTo>
                    <a:pt x="1346" y="794"/>
                  </a:lnTo>
                  <a:cubicBezTo>
                    <a:pt x="1560" y="675"/>
                    <a:pt x="1822" y="485"/>
                    <a:pt x="1822" y="235"/>
                  </a:cubicBezTo>
                  <a:cubicBezTo>
                    <a:pt x="1834" y="163"/>
                    <a:pt x="1798" y="104"/>
                    <a:pt x="1751" y="56"/>
                  </a:cubicBezTo>
                  <a:cubicBezTo>
                    <a:pt x="1707" y="19"/>
                    <a:pt x="1647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66"/>
            <p:cNvSpPr/>
            <p:nvPr/>
          </p:nvSpPr>
          <p:spPr>
            <a:xfrm>
              <a:off x="4915424" y="2889226"/>
              <a:ext cx="1005786" cy="1053549"/>
            </a:xfrm>
            <a:custGeom>
              <a:avLst/>
              <a:gdLst/>
              <a:ahLst/>
              <a:cxnLst/>
              <a:rect l="l" t="t" r="r" b="b"/>
              <a:pathLst>
                <a:path w="6204" h="6498" extrusionOk="0">
                  <a:moveTo>
                    <a:pt x="5378" y="22"/>
                  </a:moveTo>
                  <a:cubicBezTo>
                    <a:pt x="5121" y="22"/>
                    <a:pt x="4859" y="41"/>
                    <a:pt x="4740" y="48"/>
                  </a:cubicBezTo>
                  <a:cubicBezTo>
                    <a:pt x="4442" y="84"/>
                    <a:pt x="4478" y="1"/>
                    <a:pt x="4347" y="1239"/>
                  </a:cubicBezTo>
                  <a:cubicBezTo>
                    <a:pt x="4347" y="1286"/>
                    <a:pt x="4335" y="1322"/>
                    <a:pt x="4335" y="1358"/>
                  </a:cubicBezTo>
                  <a:cubicBezTo>
                    <a:pt x="4204" y="2584"/>
                    <a:pt x="4085" y="3977"/>
                    <a:pt x="4085" y="3977"/>
                  </a:cubicBezTo>
                  <a:cubicBezTo>
                    <a:pt x="4085" y="3977"/>
                    <a:pt x="2091" y="215"/>
                    <a:pt x="593" y="215"/>
                  </a:cubicBezTo>
                  <a:cubicBezTo>
                    <a:pt x="586" y="215"/>
                    <a:pt x="579" y="215"/>
                    <a:pt x="572" y="215"/>
                  </a:cubicBezTo>
                  <a:cubicBezTo>
                    <a:pt x="251" y="227"/>
                    <a:pt x="120" y="1346"/>
                    <a:pt x="96" y="1584"/>
                  </a:cubicBezTo>
                  <a:cubicBezTo>
                    <a:pt x="1" y="2382"/>
                    <a:pt x="441" y="3120"/>
                    <a:pt x="882" y="3775"/>
                  </a:cubicBezTo>
                  <a:cubicBezTo>
                    <a:pt x="1738" y="5033"/>
                    <a:pt x="3506" y="6498"/>
                    <a:pt x="4755" y="6498"/>
                  </a:cubicBezTo>
                  <a:cubicBezTo>
                    <a:pt x="5468" y="6498"/>
                    <a:pt x="6012" y="6020"/>
                    <a:pt x="6121" y="4751"/>
                  </a:cubicBezTo>
                  <a:cubicBezTo>
                    <a:pt x="6204" y="3644"/>
                    <a:pt x="6204" y="2537"/>
                    <a:pt x="6121" y="1429"/>
                  </a:cubicBezTo>
                  <a:cubicBezTo>
                    <a:pt x="6097" y="1001"/>
                    <a:pt x="6061" y="608"/>
                    <a:pt x="6025" y="251"/>
                  </a:cubicBezTo>
                  <a:cubicBezTo>
                    <a:pt x="6013" y="155"/>
                    <a:pt x="5954" y="84"/>
                    <a:pt x="5859" y="60"/>
                  </a:cubicBezTo>
                  <a:cubicBezTo>
                    <a:pt x="5732" y="31"/>
                    <a:pt x="5556" y="22"/>
                    <a:pt x="5378" y="22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66"/>
            <p:cNvSpPr/>
            <p:nvPr/>
          </p:nvSpPr>
          <p:spPr>
            <a:xfrm>
              <a:off x="5618081" y="2891172"/>
              <a:ext cx="289706" cy="229906"/>
            </a:xfrm>
            <a:custGeom>
              <a:avLst/>
              <a:gdLst/>
              <a:ahLst/>
              <a:cxnLst/>
              <a:rect l="l" t="t" r="r" b="b"/>
              <a:pathLst>
                <a:path w="1787" h="1418" extrusionOk="0">
                  <a:moveTo>
                    <a:pt x="1065" y="10"/>
                  </a:moveTo>
                  <a:cubicBezTo>
                    <a:pt x="801" y="10"/>
                    <a:pt x="528" y="34"/>
                    <a:pt x="406" y="48"/>
                  </a:cubicBezTo>
                  <a:cubicBezTo>
                    <a:pt x="108" y="72"/>
                    <a:pt x="144" y="0"/>
                    <a:pt x="13" y="1239"/>
                  </a:cubicBezTo>
                  <a:cubicBezTo>
                    <a:pt x="1" y="1262"/>
                    <a:pt x="1" y="1298"/>
                    <a:pt x="1" y="1346"/>
                  </a:cubicBezTo>
                  <a:cubicBezTo>
                    <a:pt x="298" y="1346"/>
                    <a:pt x="608" y="1346"/>
                    <a:pt x="929" y="1358"/>
                  </a:cubicBezTo>
                  <a:cubicBezTo>
                    <a:pt x="1227" y="1370"/>
                    <a:pt x="1513" y="1393"/>
                    <a:pt x="1787" y="1417"/>
                  </a:cubicBezTo>
                  <a:cubicBezTo>
                    <a:pt x="1763" y="1001"/>
                    <a:pt x="1727" y="596"/>
                    <a:pt x="1691" y="239"/>
                  </a:cubicBezTo>
                  <a:cubicBezTo>
                    <a:pt x="1679" y="143"/>
                    <a:pt x="1608" y="72"/>
                    <a:pt x="1525" y="48"/>
                  </a:cubicBezTo>
                  <a:cubicBezTo>
                    <a:pt x="1403" y="20"/>
                    <a:pt x="1236" y="10"/>
                    <a:pt x="1065" y="1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66"/>
            <p:cNvSpPr/>
            <p:nvPr/>
          </p:nvSpPr>
          <p:spPr>
            <a:xfrm>
              <a:off x="4901968" y="2883065"/>
              <a:ext cx="1028969" cy="1069923"/>
            </a:xfrm>
            <a:custGeom>
              <a:avLst/>
              <a:gdLst/>
              <a:ahLst/>
              <a:cxnLst/>
              <a:rect l="l" t="t" r="r" b="b"/>
              <a:pathLst>
                <a:path w="6347" h="6599" extrusionOk="0">
                  <a:moveTo>
                    <a:pt x="5329" y="123"/>
                  </a:moveTo>
                  <a:cubicBezTo>
                    <a:pt x="5525" y="123"/>
                    <a:pt x="5723" y="138"/>
                    <a:pt x="5918" y="169"/>
                  </a:cubicBezTo>
                  <a:cubicBezTo>
                    <a:pt x="5977" y="181"/>
                    <a:pt x="6025" y="229"/>
                    <a:pt x="6025" y="300"/>
                  </a:cubicBezTo>
                  <a:cubicBezTo>
                    <a:pt x="6073" y="646"/>
                    <a:pt x="6108" y="1062"/>
                    <a:pt x="6132" y="1467"/>
                  </a:cubicBezTo>
                  <a:cubicBezTo>
                    <a:pt x="6216" y="2575"/>
                    <a:pt x="6216" y="3682"/>
                    <a:pt x="6144" y="4789"/>
                  </a:cubicBezTo>
                  <a:cubicBezTo>
                    <a:pt x="6061" y="5730"/>
                    <a:pt x="5727" y="6289"/>
                    <a:pt x="5168" y="6432"/>
                  </a:cubicBezTo>
                  <a:cubicBezTo>
                    <a:pt x="5062" y="6460"/>
                    <a:pt x="4950" y="6473"/>
                    <a:pt x="4834" y="6473"/>
                  </a:cubicBezTo>
                  <a:cubicBezTo>
                    <a:pt x="3593" y="6473"/>
                    <a:pt x="1840" y="4985"/>
                    <a:pt x="1013" y="3765"/>
                  </a:cubicBezTo>
                  <a:cubicBezTo>
                    <a:pt x="596" y="3146"/>
                    <a:pt x="143" y="2408"/>
                    <a:pt x="239" y="1610"/>
                  </a:cubicBezTo>
                  <a:cubicBezTo>
                    <a:pt x="381" y="384"/>
                    <a:pt x="608" y="312"/>
                    <a:pt x="655" y="312"/>
                  </a:cubicBezTo>
                  <a:lnTo>
                    <a:pt x="667" y="312"/>
                  </a:lnTo>
                  <a:cubicBezTo>
                    <a:pt x="2072" y="312"/>
                    <a:pt x="3965" y="3765"/>
                    <a:pt x="4108" y="4027"/>
                  </a:cubicBezTo>
                  <a:cubicBezTo>
                    <a:pt x="4084" y="4861"/>
                    <a:pt x="4001" y="4992"/>
                    <a:pt x="4108" y="5003"/>
                  </a:cubicBezTo>
                  <a:cubicBezTo>
                    <a:pt x="4113" y="5003"/>
                    <a:pt x="4118" y="5004"/>
                    <a:pt x="4122" y="5004"/>
                  </a:cubicBezTo>
                  <a:cubicBezTo>
                    <a:pt x="4227" y="5004"/>
                    <a:pt x="4089" y="4927"/>
                    <a:pt x="4513" y="955"/>
                  </a:cubicBezTo>
                  <a:cubicBezTo>
                    <a:pt x="4596" y="122"/>
                    <a:pt x="4584" y="181"/>
                    <a:pt x="4811" y="158"/>
                  </a:cubicBezTo>
                  <a:cubicBezTo>
                    <a:pt x="4979" y="135"/>
                    <a:pt x="5153" y="123"/>
                    <a:pt x="5329" y="123"/>
                  </a:cubicBezTo>
                  <a:close/>
                  <a:moveTo>
                    <a:pt x="5474" y="1"/>
                  </a:moveTo>
                  <a:cubicBezTo>
                    <a:pt x="5213" y="1"/>
                    <a:pt x="4934" y="24"/>
                    <a:pt x="4739" y="39"/>
                  </a:cubicBezTo>
                  <a:cubicBezTo>
                    <a:pt x="4465" y="62"/>
                    <a:pt x="4465" y="98"/>
                    <a:pt x="4370" y="943"/>
                  </a:cubicBezTo>
                  <a:cubicBezTo>
                    <a:pt x="4311" y="1527"/>
                    <a:pt x="4227" y="2253"/>
                    <a:pt x="4096" y="3801"/>
                  </a:cubicBezTo>
                  <a:cubicBezTo>
                    <a:pt x="3680" y="3051"/>
                    <a:pt x="2001" y="193"/>
                    <a:pt x="643" y="193"/>
                  </a:cubicBezTo>
                  <a:lnTo>
                    <a:pt x="620" y="193"/>
                  </a:lnTo>
                  <a:cubicBezTo>
                    <a:pt x="370" y="193"/>
                    <a:pt x="203" y="670"/>
                    <a:pt x="96" y="1610"/>
                  </a:cubicBezTo>
                  <a:cubicBezTo>
                    <a:pt x="0" y="2444"/>
                    <a:pt x="453" y="3194"/>
                    <a:pt x="893" y="3849"/>
                  </a:cubicBezTo>
                  <a:cubicBezTo>
                    <a:pt x="1727" y="5087"/>
                    <a:pt x="3537" y="6599"/>
                    <a:pt x="4823" y="6599"/>
                  </a:cubicBezTo>
                  <a:cubicBezTo>
                    <a:pt x="4942" y="6599"/>
                    <a:pt x="5061" y="6587"/>
                    <a:pt x="5168" y="6563"/>
                  </a:cubicBezTo>
                  <a:cubicBezTo>
                    <a:pt x="5799" y="6396"/>
                    <a:pt x="6156" y="5801"/>
                    <a:pt x="6251" y="4801"/>
                  </a:cubicBezTo>
                  <a:cubicBezTo>
                    <a:pt x="6347" y="3289"/>
                    <a:pt x="6311" y="1777"/>
                    <a:pt x="6144" y="289"/>
                  </a:cubicBezTo>
                  <a:cubicBezTo>
                    <a:pt x="6120" y="169"/>
                    <a:pt x="6037" y="74"/>
                    <a:pt x="5930" y="39"/>
                  </a:cubicBezTo>
                  <a:cubicBezTo>
                    <a:pt x="5804" y="10"/>
                    <a:pt x="5643" y="1"/>
                    <a:pt x="5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66"/>
            <p:cNvSpPr/>
            <p:nvPr/>
          </p:nvSpPr>
          <p:spPr>
            <a:xfrm>
              <a:off x="3986925" y="2919057"/>
              <a:ext cx="1449829" cy="1454832"/>
            </a:xfrm>
            <a:custGeom>
              <a:avLst/>
              <a:gdLst/>
              <a:ahLst/>
              <a:cxnLst/>
              <a:rect l="l" t="t" r="r" b="b"/>
              <a:pathLst>
                <a:path w="8943" h="8973" extrusionOk="0">
                  <a:moveTo>
                    <a:pt x="6035" y="0"/>
                  </a:moveTo>
                  <a:cubicBezTo>
                    <a:pt x="5634" y="0"/>
                    <a:pt x="5230" y="91"/>
                    <a:pt x="4847" y="162"/>
                  </a:cubicBezTo>
                  <a:cubicBezTo>
                    <a:pt x="4037" y="305"/>
                    <a:pt x="3239" y="531"/>
                    <a:pt x="2477" y="817"/>
                  </a:cubicBezTo>
                  <a:cubicBezTo>
                    <a:pt x="1823" y="1055"/>
                    <a:pt x="1203" y="1364"/>
                    <a:pt x="632" y="1722"/>
                  </a:cubicBezTo>
                  <a:cubicBezTo>
                    <a:pt x="1" y="2138"/>
                    <a:pt x="310" y="2865"/>
                    <a:pt x="572" y="3400"/>
                  </a:cubicBezTo>
                  <a:cubicBezTo>
                    <a:pt x="846" y="3972"/>
                    <a:pt x="1049" y="4138"/>
                    <a:pt x="1489" y="4662"/>
                  </a:cubicBezTo>
                  <a:lnTo>
                    <a:pt x="1537" y="4722"/>
                  </a:lnTo>
                  <a:lnTo>
                    <a:pt x="1596" y="4793"/>
                  </a:lnTo>
                  <a:cubicBezTo>
                    <a:pt x="2513" y="5972"/>
                    <a:pt x="3025" y="7413"/>
                    <a:pt x="3049" y="8913"/>
                  </a:cubicBezTo>
                  <a:lnTo>
                    <a:pt x="8657" y="8972"/>
                  </a:lnTo>
                  <a:lnTo>
                    <a:pt x="8943" y="8972"/>
                  </a:lnTo>
                  <a:cubicBezTo>
                    <a:pt x="8907" y="8818"/>
                    <a:pt x="8883" y="8687"/>
                    <a:pt x="8859" y="8556"/>
                  </a:cubicBezTo>
                  <a:cubicBezTo>
                    <a:pt x="8657" y="7591"/>
                    <a:pt x="8407" y="6627"/>
                    <a:pt x="8204" y="5662"/>
                  </a:cubicBezTo>
                  <a:cubicBezTo>
                    <a:pt x="8061" y="4960"/>
                    <a:pt x="8169" y="4234"/>
                    <a:pt x="8145" y="3531"/>
                  </a:cubicBezTo>
                  <a:cubicBezTo>
                    <a:pt x="8109" y="2817"/>
                    <a:pt x="7800" y="1995"/>
                    <a:pt x="7311" y="1495"/>
                  </a:cubicBezTo>
                  <a:lnTo>
                    <a:pt x="6657" y="90"/>
                  </a:lnTo>
                  <a:cubicBezTo>
                    <a:pt x="6453" y="25"/>
                    <a:pt x="6244" y="0"/>
                    <a:pt x="6035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66"/>
            <p:cNvSpPr/>
            <p:nvPr/>
          </p:nvSpPr>
          <p:spPr>
            <a:xfrm>
              <a:off x="4170453" y="3543571"/>
              <a:ext cx="1219944" cy="830289"/>
            </a:xfrm>
            <a:custGeom>
              <a:avLst/>
              <a:gdLst/>
              <a:ahLst/>
              <a:cxnLst/>
              <a:rect l="l" t="t" r="r" b="b"/>
              <a:pathLst>
                <a:path w="7525" h="5121" extrusionOk="0">
                  <a:moveTo>
                    <a:pt x="595" y="1"/>
                  </a:moveTo>
                  <a:lnTo>
                    <a:pt x="0" y="417"/>
                  </a:lnTo>
                  <a:cubicBezTo>
                    <a:pt x="36" y="465"/>
                    <a:pt x="71" y="513"/>
                    <a:pt x="119" y="560"/>
                  </a:cubicBezTo>
                  <a:lnTo>
                    <a:pt x="131" y="584"/>
                  </a:lnTo>
                  <a:cubicBezTo>
                    <a:pt x="214" y="667"/>
                    <a:pt x="286" y="751"/>
                    <a:pt x="357" y="834"/>
                  </a:cubicBezTo>
                  <a:lnTo>
                    <a:pt x="405" y="882"/>
                  </a:lnTo>
                  <a:lnTo>
                    <a:pt x="464" y="965"/>
                  </a:lnTo>
                  <a:cubicBezTo>
                    <a:pt x="1691" y="2501"/>
                    <a:pt x="1881" y="4168"/>
                    <a:pt x="1917" y="5120"/>
                  </a:cubicBezTo>
                  <a:lnTo>
                    <a:pt x="7525" y="5120"/>
                  </a:lnTo>
                  <a:cubicBezTo>
                    <a:pt x="7489" y="5037"/>
                    <a:pt x="7430" y="4954"/>
                    <a:pt x="7370" y="4882"/>
                  </a:cubicBezTo>
                  <a:cubicBezTo>
                    <a:pt x="6953" y="4406"/>
                    <a:pt x="6287" y="4239"/>
                    <a:pt x="5667" y="4144"/>
                  </a:cubicBezTo>
                  <a:cubicBezTo>
                    <a:pt x="5036" y="4037"/>
                    <a:pt x="4370" y="3942"/>
                    <a:pt x="3881" y="3549"/>
                  </a:cubicBezTo>
                  <a:cubicBezTo>
                    <a:pt x="3429" y="3192"/>
                    <a:pt x="3179" y="2644"/>
                    <a:pt x="2881" y="2156"/>
                  </a:cubicBezTo>
                  <a:cubicBezTo>
                    <a:pt x="2322" y="1251"/>
                    <a:pt x="1524" y="501"/>
                    <a:pt x="595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66"/>
            <p:cNvSpPr/>
            <p:nvPr/>
          </p:nvSpPr>
          <p:spPr>
            <a:xfrm>
              <a:off x="3969578" y="2908519"/>
              <a:ext cx="1476902" cy="1467640"/>
            </a:xfrm>
            <a:custGeom>
              <a:avLst/>
              <a:gdLst/>
              <a:ahLst/>
              <a:cxnLst/>
              <a:rect l="l" t="t" r="r" b="b"/>
              <a:pathLst>
                <a:path w="9110" h="9052" extrusionOk="0">
                  <a:moveTo>
                    <a:pt x="6142" y="0"/>
                  </a:moveTo>
                  <a:cubicBezTo>
                    <a:pt x="5800" y="0"/>
                    <a:pt x="5456" y="66"/>
                    <a:pt x="5120" y="132"/>
                  </a:cubicBezTo>
                  <a:lnTo>
                    <a:pt x="4942" y="167"/>
                  </a:lnTo>
                  <a:cubicBezTo>
                    <a:pt x="4120" y="310"/>
                    <a:pt x="3335" y="536"/>
                    <a:pt x="2561" y="834"/>
                  </a:cubicBezTo>
                  <a:cubicBezTo>
                    <a:pt x="1906" y="1060"/>
                    <a:pt x="1287" y="1370"/>
                    <a:pt x="703" y="1739"/>
                  </a:cubicBezTo>
                  <a:cubicBezTo>
                    <a:pt x="1" y="2203"/>
                    <a:pt x="406" y="3037"/>
                    <a:pt x="620" y="3489"/>
                  </a:cubicBezTo>
                  <a:cubicBezTo>
                    <a:pt x="798" y="3858"/>
                    <a:pt x="1037" y="4192"/>
                    <a:pt x="1322" y="4489"/>
                  </a:cubicBezTo>
                  <a:cubicBezTo>
                    <a:pt x="1394" y="4573"/>
                    <a:pt x="1465" y="4668"/>
                    <a:pt x="1560" y="4763"/>
                  </a:cubicBezTo>
                  <a:lnTo>
                    <a:pt x="1656" y="4894"/>
                  </a:lnTo>
                  <a:cubicBezTo>
                    <a:pt x="2561" y="6025"/>
                    <a:pt x="3049" y="7418"/>
                    <a:pt x="3096" y="9014"/>
                  </a:cubicBezTo>
                  <a:cubicBezTo>
                    <a:pt x="3096" y="9026"/>
                    <a:pt x="3099" y="9030"/>
                    <a:pt x="3105" y="9030"/>
                  </a:cubicBezTo>
                  <a:cubicBezTo>
                    <a:pt x="3112" y="9030"/>
                    <a:pt x="3125" y="9023"/>
                    <a:pt x="3140" y="9023"/>
                  </a:cubicBezTo>
                  <a:cubicBezTo>
                    <a:pt x="3145" y="9023"/>
                    <a:pt x="3150" y="9024"/>
                    <a:pt x="3156" y="9025"/>
                  </a:cubicBezTo>
                  <a:lnTo>
                    <a:pt x="9026" y="9025"/>
                  </a:lnTo>
                  <a:cubicBezTo>
                    <a:pt x="9046" y="9025"/>
                    <a:pt x="9075" y="9052"/>
                    <a:pt x="9091" y="9052"/>
                  </a:cubicBezTo>
                  <a:cubicBezTo>
                    <a:pt x="9093" y="9052"/>
                    <a:pt x="9095" y="9051"/>
                    <a:pt x="9097" y="9049"/>
                  </a:cubicBezTo>
                  <a:cubicBezTo>
                    <a:pt x="9109" y="9037"/>
                    <a:pt x="9109" y="9014"/>
                    <a:pt x="9109" y="9002"/>
                  </a:cubicBezTo>
                  <a:cubicBezTo>
                    <a:pt x="9073" y="8871"/>
                    <a:pt x="9050" y="8740"/>
                    <a:pt x="9026" y="8609"/>
                  </a:cubicBezTo>
                  <a:cubicBezTo>
                    <a:pt x="8919" y="8133"/>
                    <a:pt x="8811" y="7656"/>
                    <a:pt x="8704" y="7192"/>
                  </a:cubicBezTo>
                  <a:cubicBezTo>
                    <a:pt x="8597" y="6739"/>
                    <a:pt x="8478" y="6216"/>
                    <a:pt x="8371" y="5716"/>
                  </a:cubicBezTo>
                  <a:cubicBezTo>
                    <a:pt x="8299" y="5263"/>
                    <a:pt x="8276" y="4811"/>
                    <a:pt x="8299" y="4346"/>
                  </a:cubicBezTo>
                  <a:cubicBezTo>
                    <a:pt x="8299" y="4096"/>
                    <a:pt x="8323" y="3846"/>
                    <a:pt x="8299" y="3596"/>
                  </a:cubicBezTo>
                  <a:cubicBezTo>
                    <a:pt x="8276" y="2834"/>
                    <a:pt x="7930" y="2001"/>
                    <a:pt x="7454" y="1525"/>
                  </a:cubicBezTo>
                  <a:cubicBezTo>
                    <a:pt x="7440" y="1510"/>
                    <a:pt x="7424" y="1504"/>
                    <a:pt x="7409" y="1504"/>
                  </a:cubicBezTo>
                  <a:cubicBezTo>
                    <a:pt x="7363" y="1504"/>
                    <a:pt x="7326" y="1563"/>
                    <a:pt x="7371" y="1608"/>
                  </a:cubicBezTo>
                  <a:cubicBezTo>
                    <a:pt x="7859" y="2156"/>
                    <a:pt x="8157" y="2858"/>
                    <a:pt x="8180" y="3596"/>
                  </a:cubicBezTo>
                  <a:cubicBezTo>
                    <a:pt x="8192" y="3846"/>
                    <a:pt x="8180" y="4096"/>
                    <a:pt x="8180" y="4334"/>
                  </a:cubicBezTo>
                  <a:cubicBezTo>
                    <a:pt x="8157" y="4811"/>
                    <a:pt x="8180" y="5275"/>
                    <a:pt x="8252" y="5739"/>
                  </a:cubicBezTo>
                  <a:cubicBezTo>
                    <a:pt x="8359" y="6228"/>
                    <a:pt x="8478" y="6728"/>
                    <a:pt x="8585" y="7216"/>
                  </a:cubicBezTo>
                  <a:cubicBezTo>
                    <a:pt x="8704" y="7704"/>
                    <a:pt x="8811" y="8156"/>
                    <a:pt x="8907" y="8621"/>
                  </a:cubicBezTo>
                  <a:cubicBezTo>
                    <a:pt x="8930" y="8728"/>
                    <a:pt x="8954" y="8835"/>
                    <a:pt x="8966" y="8966"/>
                  </a:cubicBezTo>
                  <a:lnTo>
                    <a:pt x="3215" y="8966"/>
                  </a:lnTo>
                  <a:cubicBezTo>
                    <a:pt x="3156" y="7347"/>
                    <a:pt x="2668" y="5954"/>
                    <a:pt x="1751" y="4811"/>
                  </a:cubicBezTo>
                  <a:lnTo>
                    <a:pt x="1644" y="4680"/>
                  </a:lnTo>
                  <a:cubicBezTo>
                    <a:pt x="1560" y="4584"/>
                    <a:pt x="1477" y="4489"/>
                    <a:pt x="1406" y="4406"/>
                  </a:cubicBezTo>
                  <a:cubicBezTo>
                    <a:pt x="1132" y="4120"/>
                    <a:pt x="906" y="3799"/>
                    <a:pt x="739" y="3430"/>
                  </a:cubicBezTo>
                  <a:cubicBezTo>
                    <a:pt x="453" y="2858"/>
                    <a:pt x="203" y="2215"/>
                    <a:pt x="775" y="1834"/>
                  </a:cubicBezTo>
                  <a:cubicBezTo>
                    <a:pt x="1346" y="1465"/>
                    <a:pt x="1965" y="1167"/>
                    <a:pt x="2596" y="941"/>
                  </a:cubicBezTo>
                  <a:cubicBezTo>
                    <a:pt x="3370" y="644"/>
                    <a:pt x="4156" y="429"/>
                    <a:pt x="4966" y="286"/>
                  </a:cubicBezTo>
                  <a:lnTo>
                    <a:pt x="5144" y="251"/>
                  </a:lnTo>
                  <a:cubicBezTo>
                    <a:pt x="5461" y="187"/>
                    <a:pt x="5802" y="132"/>
                    <a:pt x="6137" y="132"/>
                  </a:cubicBezTo>
                  <a:cubicBezTo>
                    <a:pt x="6369" y="132"/>
                    <a:pt x="6597" y="159"/>
                    <a:pt x="6811" y="227"/>
                  </a:cubicBezTo>
                  <a:cubicBezTo>
                    <a:pt x="6816" y="229"/>
                    <a:pt x="6820" y="230"/>
                    <a:pt x="6825" y="230"/>
                  </a:cubicBezTo>
                  <a:cubicBezTo>
                    <a:pt x="6847" y="230"/>
                    <a:pt x="6873" y="211"/>
                    <a:pt x="6883" y="191"/>
                  </a:cubicBezTo>
                  <a:cubicBezTo>
                    <a:pt x="6883" y="155"/>
                    <a:pt x="6811" y="108"/>
                    <a:pt x="6787" y="96"/>
                  </a:cubicBezTo>
                  <a:cubicBezTo>
                    <a:pt x="6575" y="27"/>
                    <a:pt x="6359" y="0"/>
                    <a:pt x="6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66"/>
            <p:cNvSpPr/>
            <p:nvPr/>
          </p:nvSpPr>
          <p:spPr>
            <a:xfrm>
              <a:off x="4486923" y="3517792"/>
              <a:ext cx="527211" cy="529856"/>
            </a:xfrm>
            <a:custGeom>
              <a:avLst/>
              <a:gdLst/>
              <a:ahLst/>
              <a:cxnLst/>
              <a:rect l="l" t="t" r="r" b="b"/>
              <a:pathLst>
                <a:path w="3252" h="3268" extrusionOk="0">
                  <a:moveTo>
                    <a:pt x="3187" y="0"/>
                  </a:moveTo>
                  <a:cubicBezTo>
                    <a:pt x="3162" y="0"/>
                    <a:pt x="3141" y="11"/>
                    <a:pt x="3132" y="29"/>
                  </a:cubicBezTo>
                  <a:cubicBezTo>
                    <a:pt x="2477" y="1231"/>
                    <a:pt x="1441" y="2279"/>
                    <a:pt x="60" y="3148"/>
                  </a:cubicBezTo>
                  <a:cubicBezTo>
                    <a:pt x="1" y="3184"/>
                    <a:pt x="24" y="3267"/>
                    <a:pt x="84" y="3267"/>
                  </a:cubicBezTo>
                  <a:cubicBezTo>
                    <a:pt x="96" y="3267"/>
                    <a:pt x="108" y="3267"/>
                    <a:pt x="120" y="3255"/>
                  </a:cubicBezTo>
                  <a:cubicBezTo>
                    <a:pt x="1525" y="2374"/>
                    <a:pt x="2572" y="1303"/>
                    <a:pt x="3239" y="88"/>
                  </a:cubicBezTo>
                  <a:cubicBezTo>
                    <a:pt x="3251" y="53"/>
                    <a:pt x="3239" y="17"/>
                    <a:pt x="3215" y="5"/>
                  </a:cubicBezTo>
                  <a:cubicBezTo>
                    <a:pt x="3206" y="2"/>
                    <a:pt x="3196" y="0"/>
                    <a:pt x="3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66"/>
            <p:cNvSpPr/>
            <p:nvPr/>
          </p:nvSpPr>
          <p:spPr>
            <a:xfrm>
              <a:off x="4770645" y="3894089"/>
              <a:ext cx="173954" cy="439222"/>
            </a:xfrm>
            <a:custGeom>
              <a:avLst/>
              <a:gdLst/>
              <a:ahLst/>
              <a:cxnLst/>
              <a:rect l="l" t="t" r="r" b="b"/>
              <a:pathLst>
                <a:path w="1073" h="2709" extrusionOk="0">
                  <a:moveTo>
                    <a:pt x="70" y="1"/>
                  </a:moveTo>
                  <a:cubicBezTo>
                    <a:pt x="62" y="1"/>
                    <a:pt x="55" y="2"/>
                    <a:pt x="48" y="6"/>
                  </a:cubicBezTo>
                  <a:cubicBezTo>
                    <a:pt x="13" y="18"/>
                    <a:pt x="1" y="53"/>
                    <a:pt x="25" y="89"/>
                  </a:cubicBezTo>
                  <a:cubicBezTo>
                    <a:pt x="346" y="756"/>
                    <a:pt x="608" y="1446"/>
                    <a:pt x="799" y="2161"/>
                  </a:cubicBezTo>
                  <a:cubicBezTo>
                    <a:pt x="846" y="2327"/>
                    <a:pt x="894" y="2494"/>
                    <a:pt x="941" y="2661"/>
                  </a:cubicBezTo>
                  <a:cubicBezTo>
                    <a:pt x="953" y="2685"/>
                    <a:pt x="977" y="2696"/>
                    <a:pt x="1001" y="2708"/>
                  </a:cubicBezTo>
                  <a:lnTo>
                    <a:pt x="1025" y="2708"/>
                  </a:lnTo>
                  <a:cubicBezTo>
                    <a:pt x="1049" y="2696"/>
                    <a:pt x="1072" y="2661"/>
                    <a:pt x="1061" y="2625"/>
                  </a:cubicBezTo>
                  <a:cubicBezTo>
                    <a:pt x="1013" y="2458"/>
                    <a:pt x="953" y="2292"/>
                    <a:pt x="906" y="2125"/>
                  </a:cubicBezTo>
                  <a:cubicBezTo>
                    <a:pt x="715" y="1399"/>
                    <a:pt x="453" y="696"/>
                    <a:pt x="132" y="29"/>
                  </a:cubicBezTo>
                  <a:cubicBezTo>
                    <a:pt x="114" y="12"/>
                    <a:pt x="91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66"/>
            <p:cNvSpPr/>
            <p:nvPr/>
          </p:nvSpPr>
          <p:spPr>
            <a:xfrm>
              <a:off x="4384622" y="2631768"/>
              <a:ext cx="679603" cy="850719"/>
            </a:xfrm>
            <a:custGeom>
              <a:avLst/>
              <a:gdLst/>
              <a:ahLst/>
              <a:cxnLst/>
              <a:rect l="l" t="t" r="r" b="b"/>
              <a:pathLst>
                <a:path w="4192" h="5247" extrusionOk="0">
                  <a:moveTo>
                    <a:pt x="1546" y="0"/>
                  </a:moveTo>
                  <a:cubicBezTo>
                    <a:pt x="1439" y="0"/>
                    <a:pt x="1332" y="9"/>
                    <a:pt x="1227" y="29"/>
                  </a:cubicBezTo>
                  <a:cubicBezTo>
                    <a:pt x="989" y="65"/>
                    <a:pt x="775" y="160"/>
                    <a:pt x="596" y="326"/>
                  </a:cubicBezTo>
                  <a:cubicBezTo>
                    <a:pt x="465" y="457"/>
                    <a:pt x="489" y="588"/>
                    <a:pt x="548" y="767"/>
                  </a:cubicBezTo>
                  <a:cubicBezTo>
                    <a:pt x="727" y="1255"/>
                    <a:pt x="679" y="1791"/>
                    <a:pt x="405" y="2243"/>
                  </a:cubicBezTo>
                  <a:cubicBezTo>
                    <a:pt x="334" y="2351"/>
                    <a:pt x="1" y="2589"/>
                    <a:pt x="1" y="2708"/>
                  </a:cubicBezTo>
                  <a:cubicBezTo>
                    <a:pt x="1" y="2874"/>
                    <a:pt x="370" y="3113"/>
                    <a:pt x="489" y="3196"/>
                  </a:cubicBezTo>
                  <a:lnTo>
                    <a:pt x="691" y="3351"/>
                  </a:lnTo>
                  <a:cubicBezTo>
                    <a:pt x="751" y="3386"/>
                    <a:pt x="810" y="3422"/>
                    <a:pt x="870" y="3458"/>
                  </a:cubicBezTo>
                  <a:cubicBezTo>
                    <a:pt x="1275" y="3696"/>
                    <a:pt x="1691" y="3922"/>
                    <a:pt x="2120" y="4125"/>
                  </a:cubicBezTo>
                  <a:cubicBezTo>
                    <a:pt x="3297" y="4707"/>
                    <a:pt x="3663" y="5247"/>
                    <a:pt x="3890" y="5247"/>
                  </a:cubicBezTo>
                  <a:cubicBezTo>
                    <a:pt x="3899" y="5247"/>
                    <a:pt x="3909" y="5246"/>
                    <a:pt x="3918" y="5244"/>
                  </a:cubicBezTo>
                  <a:cubicBezTo>
                    <a:pt x="4073" y="5196"/>
                    <a:pt x="4084" y="4898"/>
                    <a:pt x="4108" y="4779"/>
                  </a:cubicBezTo>
                  <a:cubicBezTo>
                    <a:pt x="4192" y="4172"/>
                    <a:pt x="4073" y="3565"/>
                    <a:pt x="3787" y="3041"/>
                  </a:cubicBezTo>
                  <a:cubicBezTo>
                    <a:pt x="3561" y="2612"/>
                    <a:pt x="3215" y="2267"/>
                    <a:pt x="2953" y="1898"/>
                  </a:cubicBezTo>
                  <a:cubicBezTo>
                    <a:pt x="2680" y="1529"/>
                    <a:pt x="2477" y="1136"/>
                    <a:pt x="2549" y="624"/>
                  </a:cubicBezTo>
                  <a:cubicBezTo>
                    <a:pt x="2608" y="245"/>
                    <a:pt x="2092" y="0"/>
                    <a:pt x="1546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66"/>
            <p:cNvSpPr/>
            <p:nvPr/>
          </p:nvSpPr>
          <p:spPr>
            <a:xfrm>
              <a:off x="4525510" y="3095776"/>
              <a:ext cx="538721" cy="384745"/>
            </a:xfrm>
            <a:custGeom>
              <a:avLst/>
              <a:gdLst/>
              <a:ahLst/>
              <a:cxnLst/>
              <a:rect l="l" t="t" r="r" b="b"/>
              <a:pathLst>
                <a:path w="3323" h="2373" extrusionOk="0">
                  <a:moveTo>
                    <a:pt x="2823" y="0"/>
                  </a:moveTo>
                  <a:cubicBezTo>
                    <a:pt x="2450" y="297"/>
                    <a:pt x="1744" y="603"/>
                    <a:pt x="369" y="603"/>
                  </a:cubicBezTo>
                  <a:cubicBezTo>
                    <a:pt x="251" y="603"/>
                    <a:pt x="129" y="600"/>
                    <a:pt x="1" y="596"/>
                  </a:cubicBezTo>
                  <a:lnTo>
                    <a:pt x="1" y="596"/>
                  </a:lnTo>
                  <a:cubicBezTo>
                    <a:pt x="406" y="834"/>
                    <a:pt x="822" y="1048"/>
                    <a:pt x="1251" y="1251"/>
                  </a:cubicBezTo>
                  <a:cubicBezTo>
                    <a:pt x="2428" y="1834"/>
                    <a:pt x="2794" y="2373"/>
                    <a:pt x="3021" y="2373"/>
                  </a:cubicBezTo>
                  <a:cubicBezTo>
                    <a:pt x="3030" y="2373"/>
                    <a:pt x="3040" y="2372"/>
                    <a:pt x="3049" y="2370"/>
                  </a:cubicBezTo>
                  <a:cubicBezTo>
                    <a:pt x="3204" y="2334"/>
                    <a:pt x="3215" y="2036"/>
                    <a:pt x="3239" y="1905"/>
                  </a:cubicBezTo>
                  <a:cubicBezTo>
                    <a:pt x="3323" y="1310"/>
                    <a:pt x="3204" y="691"/>
                    <a:pt x="2918" y="167"/>
                  </a:cubicBezTo>
                  <a:cubicBezTo>
                    <a:pt x="2882" y="108"/>
                    <a:pt x="2858" y="60"/>
                    <a:pt x="2823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66"/>
            <p:cNvSpPr/>
            <p:nvPr/>
          </p:nvSpPr>
          <p:spPr>
            <a:xfrm>
              <a:off x="4550640" y="2630472"/>
              <a:ext cx="312890" cy="317134"/>
            </a:xfrm>
            <a:custGeom>
              <a:avLst/>
              <a:gdLst/>
              <a:ahLst/>
              <a:cxnLst/>
              <a:rect l="l" t="t" r="r" b="b"/>
              <a:pathLst>
                <a:path w="1930" h="1956" extrusionOk="0">
                  <a:moveTo>
                    <a:pt x="498" y="1"/>
                  </a:moveTo>
                  <a:cubicBezTo>
                    <a:pt x="400" y="1"/>
                    <a:pt x="300" y="9"/>
                    <a:pt x="203" y="25"/>
                  </a:cubicBezTo>
                  <a:cubicBezTo>
                    <a:pt x="108" y="620"/>
                    <a:pt x="1" y="1204"/>
                    <a:pt x="501" y="1597"/>
                  </a:cubicBezTo>
                  <a:cubicBezTo>
                    <a:pt x="780" y="1833"/>
                    <a:pt x="1131" y="1956"/>
                    <a:pt x="1490" y="1956"/>
                  </a:cubicBezTo>
                  <a:cubicBezTo>
                    <a:pt x="1637" y="1956"/>
                    <a:pt x="1784" y="1936"/>
                    <a:pt x="1929" y="1894"/>
                  </a:cubicBezTo>
                  <a:cubicBezTo>
                    <a:pt x="1656" y="1525"/>
                    <a:pt x="1453" y="1132"/>
                    <a:pt x="1525" y="620"/>
                  </a:cubicBezTo>
                  <a:cubicBezTo>
                    <a:pt x="1585" y="246"/>
                    <a:pt x="1054" y="1"/>
                    <a:pt x="498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66"/>
            <p:cNvSpPr/>
            <p:nvPr/>
          </p:nvSpPr>
          <p:spPr>
            <a:xfrm>
              <a:off x="4375056" y="2620421"/>
              <a:ext cx="693058" cy="869364"/>
            </a:xfrm>
            <a:custGeom>
              <a:avLst/>
              <a:gdLst/>
              <a:ahLst/>
              <a:cxnLst/>
              <a:rect l="l" t="t" r="r" b="b"/>
              <a:pathLst>
                <a:path w="4275" h="5362" extrusionOk="0">
                  <a:moveTo>
                    <a:pt x="1572" y="124"/>
                  </a:moveTo>
                  <a:cubicBezTo>
                    <a:pt x="1923" y="124"/>
                    <a:pt x="2271" y="227"/>
                    <a:pt x="2441" y="396"/>
                  </a:cubicBezTo>
                  <a:cubicBezTo>
                    <a:pt x="2524" y="468"/>
                    <a:pt x="2560" y="575"/>
                    <a:pt x="2548" y="682"/>
                  </a:cubicBezTo>
                  <a:cubicBezTo>
                    <a:pt x="2465" y="1242"/>
                    <a:pt x="2715" y="1659"/>
                    <a:pt x="2953" y="2004"/>
                  </a:cubicBezTo>
                  <a:cubicBezTo>
                    <a:pt x="3048" y="2123"/>
                    <a:pt x="3143" y="2242"/>
                    <a:pt x="3239" y="2361"/>
                  </a:cubicBezTo>
                  <a:cubicBezTo>
                    <a:pt x="3393" y="2540"/>
                    <a:pt x="3536" y="2730"/>
                    <a:pt x="3667" y="2932"/>
                  </a:cubicBezTo>
                  <a:cubicBezTo>
                    <a:pt x="3318" y="3194"/>
                    <a:pt x="2630" y="3476"/>
                    <a:pt x="1329" y="3476"/>
                  </a:cubicBezTo>
                  <a:cubicBezTo>
                    <a:pt x="1209" y="3476"/>
                    <a:pt x="1083" y="3473"/>
                    <a:pt x="953" y="3468"/>
                  </a:cubicBezTo>
                  <a:lnTo>
                    <a:pt x="786" y="3361"/>
                  </a:lnTo>
                  <a:cubicBezTo>
                    <a:pt x="714" y="3313"/>
                    <a:pt x="655" y="3266"/>
                    <a:pt x="583" y="3230"/>
                  </a:cubicBezTo>
                  <a:lnTo>
                    <a:pt x="536" y="3194"/>
                  </a:lnTo>
                  <a:cubicBezTo>
                    <a:pt x="429" y="3111"/>
                    <a:pt x="131" y="2897"/>
                    <a:pt x="119" y="2778"/>
                  </a:cubicBezTo>
                  <a:cubicBezTo>
                    <a:pt x="119" y="2742"/>
                    <a:pt x="262" y="2599"/>
                    <a:pt x="333" y="2528"/>
                  </a:cubicBezTo>
                  <a:cubicBezTo>
                    <a:pt x="405" y="2468"/>
                    <a:pt x="464" y="2409"/>
                    <a:pt x="524" y="2337"/>
                  </a:cubicBezTo>
                  <a:cubicBezTo>
                    <a:pt x="786" y="1873"/>
                    <a:pt x="845" y="1313"/>
                    <a:pt x="667" y="813"/>
                  </a:cubicBezTo>
                  <a:cubicBezTo>
                    <a:pt x="607" y="623"/>
                    <a:pt x="595" y="527"/>
                    <a:pt x="703" y="420"/>
                  </a:cubicBezTo>
                  <a:cubicBezTo>
                    <a:pt x="869" y="277"/>
                    <a:pt x="1072" y="182"/>
                    <a:pt x="1298" y="146"/>
                  </a:cubicBezTo>
                  <a:cubicBezTo>
                    <a:pt x="1387" y="132"/>
                    <a:pt x="1480" y="124"/>
                    <a:pt x="1572" y="124"/>
                  </a:cubicBezTo>
                  <a:close/>
                  <a:moveTo>
                    <a:pt x="3727" y="3040"/>
                  </a:moveTo>
                  <a:cubicBezTo>
                    <a:pt x="3739" y="3063"/>
                    <a:pt x="3762" y="3099"/>
                    <a:pt x="3786" y="3135"/>
                  </a:cubicBezTo>
                  <a:cubicBezTo>
                    <a:pt x="4072" y="3647"/>
                    <a:pt x="4179" y="4242"/>
                    <a:pt x="4108" y="4826"/>
                  </a:cubicBezTo>
                  <a:lnTo>
                    <a:pt x="4108" y="4837"/>
                  </a:lnTo>
                  <a:cubicBezTo>
                    <a:pt x="4108" y="4849"/>
                    <a:pt x="4108" y="4873"/>
                    <a:pt x="4108" y="4897"/>
                  </a:cubicBezTo>
                  <a:cubicBezTo>
                    <a:pt x="4096" y="5004"/>
                    <a:pt x="4060" y="5230"/>
                    <a:pt x="3965" y="5254"/>
                  </a:cubicBezTo>
                  <a:cubicBezTo>
                    <a:pt x="3961" y="5255"/>
                    <a:pt x="3957" y="5255"/>
                    <a:pt x="3952" y="5255"/>
                  </a:cubicBezTo>
                  <a:cubicBezTo>
                    <a:pt x="3880" y="5255"/>
                    <a:pt x="3764" y="5162"/>
                    <a:pt x="3596" y="5016"/>
                  </a:cubicBezTo>
                  <a:cubicBezTo>
                    <a:pt x="3167" y="4671"/>
                    <a:pt x="2703" y="4373"/>
                    <a:pt x="2215" y="4135"/>
                  </a:cubicBezTo>
                  <a:lnTo>
                    <a:pt x="2131" y="4099"/>
                  </a:lnTo>
                  <a:lnTo>
                    <a:pt x="1857" y="3968"/>
                  </a:lnTo>
                  <a:lnTo>
                    <a:pt x="1774" y="3921"/>
                  </a:lnTo>
                  <a:lnTo>
                    <a:pt x="1584" y="3825"/>
                  </a:lnTo>
                  <a:lnTo>
                    <a:pt x="1488" y="3778"/>
                  </a:lnTo>
                  <a:lnTo>
                    <a:pt x="1310" y="3683"/>
                  </a:lnTo>
                  <a:lnTo>
                    <a:pt x="1203" y="3623"/>
                  </a:lnTo>
                  <a:lnTo>
                    <a:pt x="1155" y="3599"/>
                  </a:lnTo>
                  <a:lnTo>
                    <a:pt x="1155" y="3599"/>
                  </a:lnTo>
                  <a:cubicBezTo>
                    <a:pt x="1207" y="3600"/>
                    <a:pt x="1258" y="3601"/>
                    <a:pt x="1309" y="3601"/>
                  </a:cubicBezTo>
                  <a:cubicBezTo>
                    <a:pt x="2638" y="3601"/>
                    <a:pt x="3348" y="3303"/>
                    <a:pt x="3727" y="3040"/>
                  </a:cubicBezTo>
                  <a:close/>
                  <a:moveTo>
                    <a:pt x="1597" y="1"/>
                  </a:moveTo>
                  <a:cubicBezTo>
                    <a:pt x="1493" y="1"/>
                    <a:pt x="1389" y="9"/>
                    <a:pt x="1286" y="27"/>
                  </a:cubicBezTo>
                  <a:cubicBezTo>
                    <a:pt x="1036" y="51"/>
                    <a:pt x="810" y="158"/>
                    <a:pt x="631" y="325"/>
                  </a:cubicBezTo>
                  <a:cubicBezTo>
                    <a:pt x="453" y="480"/>
                    <a:pt x="500" y="658"/>
                    <a:pt x="560" y="837"/>
                  </a:cubicBezTo>
                  <a:cubicBezTo>
                    <a:pt x="726" y="1301"/>
                    <a:pt x="679" y="1825"/>
                    <a:pt x="429" y="2254"/>
                  </a:cubicBezTo>
                  <a:cubicBezTo>
                    <a:pt x="369" y="2313"/>
                    <a:pt x="322" y="2373"/>
                    <a:pt x="262" y="2432"/>
                  </a:cubicBezTo>
                  <a:cubicBezTo>
                    <a:pt x="95" y="2575"/>
                    <a:pt x="0" y="2682"/>
                    <a:pt x="12" y="2766"/>
                  </a:cubicBezTo>
                  <a:cubicBezTo>
                    <a:pt x="12" y="2932"/>
                    <a:pt x="250" y="3123"/>
                    <a:pt x="476" y="3278"/>
                  </a:cubicBezTo>
                  <a:lnTo>
                    <a:pt x="524" y="3313"/>
                  </a:lnTo>
                  <a:cubicBezTo>
                    <a:pt x="583" y="3361"/>
                    <a:pt x="655" y="3409"/>
                    <a:pt x="726" y="3456"/>
                  </a:cubicBezTo>
                  <a:lnTo>
                    <a:pt x="905" y="3575"/>
                  </a:lnTo>
                  <a:cubicBezTo>
                    <a:pt x="1286" y="3802"/>
                    <a:pt x="1691" y="4004"/>
                    <a:pt x="2084" y="4195"/>
                  </a:cubicBezTo>
                  <a:lnTo>
                    <a:pt x="2155" y="4230"/>
                  </a:lnTo>
                  <a:cubicBezTo>
                    <a:pt x="2643" y="4468"/>
                    <a:pt x="3096" y="4766"/>
                    <a:pt x="3512" y="5111"/>
                  </a:cubicBezTo>
                  <a:cubicBezTo>
                    <a:pt x="3715" y="5266"/>
                    <a:pt x="3834" y="5361"/>
                    <a:pt x="3953" y="5361"/>
                  </a:cubicBezTo>
                  <a:lnTo>
                    <a:pt x="3989" y="5361"/>
                  </a:lnTo>
                  <a:cubicBezTo>
                    <a:pt x="4179" y="5326"/>
                    <a:pt x="4203" y="5064"/>
                    <a:pt x="4227" y="4909"/>
                  </a:cubicBezTo>
                  <a:lnTo>
                    <a:pt x="4227" y="4849"/>
                  </a:lnTo>
                  <a:cubicBezTo>
                    <a:pt x="4274" y="4552"/>
                    <a:pt x="4263" y="4254"/>
                    <a:pt x="4215" y="3956"/>
                  </a:cubicBezTo>
                  <a:cubicBezTo>
                    <a:pt x="4155" y="3647"/>
                    <a:pt x="4048" y="3349"/>
                    <a:pt x="3893" y="3075"/>
                  </a:cubicBezTo>
                  <a:cubicBezTo>
                    <a:pt x="3870" y="3016"/>
                    <a:pt x="3834" y="2956"/>
                    <a:pt x="3798" y="2909"/>
                  </a:cubicBezTo>
                  <a:lnTo>
                    <a:pt x="3798" y="2897"/>
                  </a:lnTo>
                  <a:cubicBezTo>
                    <a:pt x="3667" y="2682"/>
                    <a:pt x="3512" y="2480"/>
                    <a:pt x="3346" y="2278"/>
                  </a:cubicBezTo>
                  <a:cubicBezTo>
                    <a:pt x="3250" y="2159"/>
                    <a:pt x="3155" y="2040"/>
                    <a:pt x="3060" y="1920"/>
                  </a:cubicBezTo>
                  <a:cubicBezTo>
                    <a:pt x="2822" y="1587"/>
                    <a:pt x="2608" y="1218"/>
                    <a:pt x="2679" y="694"/>
                  </a:cubicBezTo>
                  <a:cubicBezTo>
                    <a:pt x="2703" y="551"/>
                    <a:pt x="2643" y="396"/>
                    <a:pt x="2536" y="301"/>
                  </a:cubicBezTo>
                  <a:cubicBezTo>
                    <a:pt x="2340" y="114"/>
                    <a:pt x="1975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66"/>
            <p:cNvSpPr/>
            <p:nvPr/>
          </p:nvSpPr>
          <p:spPr>
            <a:xfrm>
              <a:off x="3903106" y="4320969"/>
              <a:ext cx="912081" cy="624055"/>
            </a:xfrm>
            <a:custGeom>
              <a:avLst/>
              <a:gdLst/>
              <a:ahLst/>
              <a:cxnLst/>
              <a:rect l="l" t="t" r="r" b="b"/>
              <a:pathLst>
                <a:path w="5626" h="3849" extrusionOk="0">
                  <a:moveTo>
                    <a:pt x="903" y="0"/>
                  </a:moveTo>
                  <a:cubicBezTo>
                    <a:pt x="101" y="0"/>
                    <a:pt x="0" y="929"/>
                    <a:pt x="1113" y="1504"/>
                  </a:cubicBezTo>
                  <a:cubicBezTo>
                    <a:pt x="1244" y="1576"/>
                    <a:pt x="2340" y="1992"/>
                    <a:pt x="2340" y="1992"/>
                  </a:cubicBezTo>
                  <a:cubicBezTo>
                    <a:pt x="2435" y="2516"/>
                    <a:pt x="2804" y="2921"/>
                    <a:pt x="3197" y="3242"/>
                  </a:cubicBezTo>
                  <a:cubicBezTo>
                    <a:pt x="3340" y="3363"/>
                    <a:pt x="4009" y="3849"/>
                    <a:pt x="4252" y="3849"/>
                  </a:cubicBezTo>
                  <a:cubicBezTo>
                    <a:pt x="4273" y="3849"/>
                    <a:pt x="4290" y="3845"/>
                    <a:pt x="4304" y="3838"/>
                  </a:cubicBezTo>
                  <a:cubicBezTo>
                    <a:pt x="4423" y="3790"/>
                    <a:pt x="4387" y="3659"/>
                    <a:pt x="4328" y="3588"/>
                  </a:cubicBezTo>
                  <a:cubicBezTo>
                    <a:pt x="4255" y="3506"/>
                    <a:pt x="4182" y="3438"/>
                    <a:pt x="4099" y="3383"/>
                  </a:cubicBezTo>
                  <a:lnTo>
                    <a:pt x="4099" y="3383"/>
                  </a:lnTo>
                  <a:cubicBezTo>
                    <a:pt x="4356" y="3510"/>
                    <a:pt x="4802" y="3719"/>
                    <a:pt x="5030" y="3719"/>
                  </a:cubicBezTo>
                  <a:cubicBezTo>
                    <a:pt x="5149" y="3719"/>
                    <a:pt x="5221" y="3635"/>
                    <a:pt x="5161" y="3528"/>
                  </a:cubicBezTo>
                  <a:cubicBezTo>
                    <a:pt x="5102" y="3445"/>
                    <a:pt x="5018" y="3373"/>
                    <a:pt x="4923" y="3326"/>
                  </a:cubicBezTo>
                  <a:lnTo>
                    <a:pt x="4923" y="3326"/>
                  </a:lnTo>
                  <a:cubicBezTo>
                    <a:pt x="5063" y="3383"/>
                    <a:pt x="5190" y="3420"/>
                    <a:pt x="5286" y="3420"/>
                  </a:cubicBezTo>
                  <a:cubicBezTo>
                    <a:pt x="5370" y="3420"/>
                    <a:pt x="5431" y="3392"/>
                    <a:pt x="5459" y="3326"/>
                  </a:cubicBezTo>
                  <a:cubicBezTo>
                    <a:pt x="5495" y="3242"/>
                    <a:pt x="5447" y="3135"/>
                    <a:pt x="5304" y="3064"/>
                  </a:cubicBezTo>
                  <a:cubicBezTo>
                    <a:pt x="5197" y="3004"/>
                    <a:pt x="5090" y="2945"/>
                    <a:pt x="4971" y="2885"/>
                  </a:cubicBezTo>
                  <a:lnTo>
                    <a:pt x="4971" y="2885"/>
                  </a:lnTo>
                  <a:cubicBezTo>
                    <a:pt x="5084" y="2932"/>
                    <a:pt x="5198" y="2964"/>
                    <a:pt x="5288" y="2964"/>
                  </a:cubicBezTo>
                  <a:cubicBezTo>
                    <a:pt x="5359" y="2964"/>
                    <a:pt x="5416" y="2944"/>
                    <a:pt x="5447" y="2897"/>
                  </a:cubicBezTo>
                  <a:cubicBezTo>
                    <a:pt x="5626" y="2635"/>
                    <a:pt x="4935" y="2504"/>
                    <a:pt x="4316" y="2064"/>
                  </a:cubicBezTo>
                  <a:cubicBezTo>
                    <a:pt x="4209" y="1980"/>
                    <a:pt x="4018" y="1849"/>
                    <a:pt x="4042" y="1718"/>
                  </a:cubicBezTo>
                  <a:cubicBezTo>
                    <a:pt x="4058" y="1652"/>
                    <a:pt x="4134" y="1634"/>
                    <a:pt x="4233" y="1634"/>
                  </a:cubicBezTo>
                  <a:cubicBezTo>
                    <a:pt x="4344" y="1634"/>
                    <a:pt x="4484" y="1656"/>
                    <a:pt x="4599" y="1656"/>
                  </a:cubicBezTo>
                  <a:cubicBezTo>
                    <a:pt x="4694" y="1656"/>
                    <a:pt x="4772" y="1641"/>
                    <a:pt x="4804" y="1587"/>
                  </a:cubicBezTo>
                  <a:cubicBezTo>
                    <a:pt x="4947" y="1326"/>
                    <a:pt x="4126" y="1052"/>
                    <a:pt x="3995" y="1016"/>
                  </a:cubicBezTo>
                  <a:cubicBezTo>
                    <a:pt x="3744" y="940"/>
                    <a:pt x="3516" y="904"/>
                    <a:pt x="3315" y="904"/>
                  </a:cubicBezTo>
                  <a:cubicBezTo>
                    <a:pt x="3106" y="904"/>
                    <a:pt x="2926" y="943"/>
                    <a:pt x="2780" y="1016"/>
                  </a:cubicBezTo>
                  <a:cubicBezTo>
                    <a:pt x="2661" y="921"/>
                    <a:pt x="2542" y="825"/>
                    <a:pt x="2423" y="730"/>
                  </a:cubicBezTo>
                  <a:cubicBezTo>
                    <a:pt x="2209" y="564"/>
                    <a:pt x="1982" y="397"/>
                    <a:pt x="1744" y="254"/>
                  </a:cubicBezTo>
                  <a:cubicBezTo>
                    <a:pt x="1415" y="75"/>
                    <a:pt x="1131" y="0"/>
                    <a:pt x="903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66"/>
            <p:cNvSpPr/>
            <p:nvPr/>
          </p:nvSpPr>
          <p:spPr>
            <a:xfrm>
              <a:off x="3340366" y="3188350"/>
              <a:ext cx="967201" cy="1425972"/>
            </a:xfrm>
            <a:custGeom>
              <a:avLst/>
              <a:gdLst/>
              <a:ahLst/>
              <a:cxnLst/>
              <a:rect l="l" t="t" r="r" b="b"/>
              <a:pathLst>
                <a:path w="5966" h="8795" extrusionOk="0">
                  <a:moveTo>
                    <a:pt x="4715" y="1"/>
                  </a:moveTo>
                  <a:cubicBezTo>
                    <a:pt x="3703" y="596"/>
                    <a:pt x="2084" y="2180"/>
                    <a:pt x="1203" y="3406"/>
                  </a:cubicBezTo>
                  <a:cubicBezTo>
                    <a:pt x="131" y="4894"/>
                    <a:pt x="0" y="5490"/>
                    <a:pt x="1965" y="6978"/>
                  </a:cubicBezTo>
                  <a:cubicBezTo>
                    <a:pt x="2596" y="7466"/>
                    <a:pt x="3275" y="7907"/>
                    <a:pt x="3977" y="8300"/>
                  </a:cubicBezTo>
                  <a:cubicBezTo>
                    <a:pt x="4275" y="8466"/>
                    <a:pt x="4584" y="8609"/>
                    <a:pt x="4894" y="8740"/>
                  </a:cubicBezTo>
                  <a:cubicBezTo>
                    <a:pt x="4987" y="8775"/>
                    <a:pt x="5051" y="8795"/>
                    <a:pt x="5105" y="8795"/>
                  </a:cubicBezTo>
                  <a:cubicBezTo>
                    <a:pt x="5182" y="8795"/>
                    <a:pt x="5242" y="8754"/>
                    <a:pt x="5346" y="8657"/>
                  </a:cubicBezTo>
                  <a:cubicBezTo>
                    <a:pt x="5596" y="8407"/>
                    <a:pt x="5799" y="8109"/>
                    <a:pt x="5942" y="7788"/>
                  </a:cubicBezTo>
                  <a:cubicBezTo>
                    <a:pt x="5965" y="7728"/>
                    <a:pt x="5953" y="7657"/>
                    <a:pt x="5906" y="7621"/>
                  </a:cubicBezTo>
                  <a:cubicBezTo>
                    <a:pt x="5620" y="7347"/>
                    <a:pt x="5322" y="7073"/>
                    <a:pt x="5013" y="6811"/>
                  </a:cubicBezTo>
                  <a:cubicBezTo>
                    <a:pt x="4060" y="5978"/>
                    <a:pt x="3084" y="5252"/>
                    <a:pt x="2632" y="4918"/>
                  </a:cubicBezTo>
                  <a:lnTo>
                    <a:pt x="2632" y="4918"/>
                  </a:lnTo>
                  <a:cubicBezTo>
                    <a:pt x="2632" y="4919"/>
                    <a:pt x="2634" y="4919"/>
                    <a:pt x="2635" y="4919"/>
                  </a:cubicBezTo>
                  <a:cubicBezTo>
                    <a:pt x="2780" y="4919"/>
                    <a:pt x="5847" y="2167"/>
                    <a:pt x="5953" y="2073"/>
                  </a:cubicBezTo>
                  <a:lnTo>
                    <a:pt x="4715" y="1"/>
                  </a:ln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66"/>
            <p:cNvSpPr/>
            <p:nvPr/>
          </p:nvSpPr>
          <p:spPr>
            <a:xfrm>
              <a:off x="3985142" y="4290651"/>
              <a:ext cx="322455" cy="323295"/>
            </a:xfrm>
            <a:custGeom>
              <a:avLst/>
              <a:gdLst/>
              <a:ahLst/>
              <a:cxnLst/>
              <a:rect l="l" t="t" r="r" b="b"/>
              <a:pathLst>
                <a:path w="1989" h="1994" extrusionOk="0">
                  <a:moveTo>
                    <a:pt x="1036" y="0"/>
                  </a:moveTo>
                  <a:cubicBezTo>
                    <a:pt x="726" y="524"/>
                    <a:pt x="381" y="1024"/>
                    <a:pt x="0" y="1501"/>
                  </a:cubicBezTo>
                  <a:cubicBezTo>
                    <a:pt x="298" y="1667"/>
                    <a:pt x="607" y="1810"/>
                    <a:pt x="917" y="1929"/>
                  </a:cubicBezTo>
                  <a:cubicBezTo>
                    <a:pt x="1014" y="1970"/>
                    <a:pt x="1078" y="1994"/>
                    <a:pt x="1134" y="1994"/>
                  </a:cubicBezTo>
                  <a:cubicBezTo>
                    <a:pt x="1208" y="1994"/>
                    <a:pt x="1268" y="1953"/>
                    <a:pt x="1369" y="1858"/>
                  </a:cubicBezTo>
                  <a:cubicBezTo>
                    <a:pt x="1619" y="1608"/>
                    <a:pt x="1822" y="1310"/>
                    <a:pt x="1965" y="977"/>
                  </a:cubicBezTo>
                  <a:cubicBezTo>
                    <a:pt x="1988" y="929"/>
                    <a:pt x="1976" y="858"/>
                    <a:pt x="1929" y="822"/>
                  </a:cubicBezTo>
                  <a:cubicBezTo>
                    <a:pt x="1643" y="548"/>
                    <a:pt x="1345" y="262"/>
                    <a:pt x="103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66"/>
            <p:cNvSpPr/>
            <p:nvPr/>
          </p:nvSpPr>
          <p:spPr>
            <a:xfrm>
              <a:off x="3357713" y="3176839"/>
              <a:ext cx="1445938" cy="1778936"/>
            </a:xfrm>
            <a:custGeom>
              <a:avLst/>
              <a:gdLst/>
              <a:ahLst/>
              <a:cxnLst/>
              <a:rect l="l" t="t" r="r" b="b"/>
              <a:pathLst>
                <a:path w="8919" h="10972" extrusionOk="0">
                  <a:moveTo>
                    <a:pt x="5835" y="7894"/>
                  </a:moveTo>
                  <a:cubicBezTo>
                    <a:pt x="5918" y="7942"/>
                    <a:pt x="6001" y="8013"/>
                    <a:pt x="6073" y="8085"/>
                  </a:cubicBezTo>
                  <a:cubicBezTo>
                    <a:pt x="6096" y="8097"/>
                    <a:pt x="6120" y="8097"/>
                    <a:pt x="6144" y="8097"/>
                  </a:cubicBezTo>
                  <a:cubicBezTo>
                    <a:pt x="6290" y="8021"/>
                    <a:pt x="6464" y="7985"/>
                    <a:pt x="6660" y="7985"/>
                  </a:cubicBezTo>
                  <a:cubicBezTo>
                    <a:pt x="6864" y="7985"/>
                    <a:pt x="7092" y="8024"/>
                    <a:pt x="7335" y="8097"/>
                  </a:cubicBezTo>
                  <a:cubicBezTo>
                    <a:pt x="7609" y="8168"/>
                    <a:pt x="8073" y="8371"/>
                    <a:pt x="8132" y="8525"/>
                  </a:cubicBezTo>
                  <a:cubicBezTo>
                    <a:pt x="8144" y="8537"/>
                    <a:pt x="8144" y="8561"/>
                    <a:pt x="8132" y="8585"/>
                  </a:cubicBezTo>
                  <a:cubicBezTo>
                    <a:pt x="8113" y="8611"/>
                    <a:pt x="8053" y="8619"/>
                    <a:pt x="7981" y="8619"/>
                  </a:cubicBezTo>
                  <a:cubicBezTo>
                    <a:pt x="7923" y="8619"/>
                    <a:pt x="7858" y="8614"/>
                    <a:pt x="7799" y="8609"/>
                  </a:cubicBezTo>
                  <a:cubicBezTo>
                    <a:pt x="7737" y="8605"/>
                    <a:pt x="7673" y="8600"/>
                    <a:pt x="7614" y="8600"/>
                  </a:cubicBezTo>
                  <a:cubicBezTo>
                    <a:pt x="7481" y="8600"/>
                    <a:pt x="7371" y="8624"/>
                    <a:pt x="7347" y="8740"/>
                  </a:cubicBezTo>
                  <a:cubicBezTo>
                    <a:pt x="7311" y="8894"/>
                    <a:pt x="7513" y="9049"/>
                    <a:pt x="7644" y="9133"/>
                  </a:cubicBezTo>
                  <a:lnTo>
                    <a:pt x="7656" y="9145"/>
                  </a:lnTo>
                  <a:cubicBezTo>
                    <a:pt x="7882" y="9299"/>
                    <a:pt x="8109" y="9430"/>
                    <a:pt x="8359" y="9549"/>
                  </a:cubicBezTo>
                  <a:cubicBezTo>
                    <a:pt x="8585" y="9656"/>
                    <a:pt x="8787" y="9764"/>
                    <a:pt x="8799" y="9847"/>
                  </a:cubicBezTo>
                  <a:cubicBezTo>
                    <a:pt x="8811" y="9871"/>
                    <a:pt x="8799" y="9895"/>
                    <a:pt x="8787" y="9907"/>
                  </a:cubicBezTo>
                  <a:cubicBezTo>
                    <a:pt x="8765" y="9934"/>
                    <a:pt x="8724" y="9949"/>
                    <a:pt x="8664" y="9949"/>
                  </a:cubicBezTo>
                  <a:cubicBezTo>
                    <a:pt x="8594" y="9949"/>
                    <a:pt x="8499" y="9928"/>
                    <a:pt x="8382" y="9883"/>
                  </a:cubicBezTo>
                  <a:cubicBezTo>
                    <a:pt x="8371" y="9883"/>
                    <a:pt x="7620" y="9597"/>
                    <a:pt x="7263" y="9192"/>
                  </a:cubicBezTo>
                  <a:cubicBezTo>
                    <a:pt x="7251" y="9180"/>
                    <a:pt x="7237" y="9174"/>
                    <a:pt x="7222" y="9174"/>
                  </a:cubicBezTo>
                  <a:cubicBezTo>
                    <a:pt x="7207" y="9174"/>
                    <a:pt x="7192" y="9180"/>
                    <a:pt x="7180" y="9192"/>
                  </a:cubicBezTo>
                  <a:cubicBezTo>
                    <a:pt x="7144" y="9216"/>
                    <a:pt x="7144" y="9252"/>
                    <a:pt x="7180" y="9287"/>
                  </a:cubicBezTo>
                  <a:cubicBezTo>
                    <a:pt x="7561" y="9704"/>
                    <a:pt x="8311" y="9990"/>
                    <a:pt x="8347" y="10002"/>
                  </a:cubicBezTo>
                  <a:cubicBezTo>
                    <a:pt x="8466" y="10073"/>
                    <a:pt x="8573" y="10121"/>
                    <a:pt x="8680" y="10180"/>
                  </a:cubicBezTo>
                  <a:cubicBezTo>
                    <a:pt x="8775" y="10228"/>
                    <a:pt x="8823" y="10311"/>
                    <a:pt x="8799" y="10371"/>
                  </a:cubicBezTo>
                  <a:cubicBezTo>
                    <a:pt x="8787" y="10395"/>
                    <a:pt x="8775" y="10407"/>
                    <a:pt x="8752" y="10418"/>
                  </a:cubicBezTo>
                  <a:cubicBezTo>
                    <a:pt x="8736" y="10426"/>
                    <a:pt x="8713" y="10432"/>
                    <a:pt x="8681" y="10432"/>
                  </a:cubicBezTo>
                  <a:cubicBezTo>
                    <a:pt x="8615" y="10432"/>
                    <a:pt x="8509" y="10411"/>
                    <a:pt x="8335" y="10347"/>
                  </a:cubicBezTo>
                  <a:lnTo>
                    <a:pt x="8311" y="10347"/>
                  </a:lnTo>
                  <a:cubicBezTo>
                    <a:pt x="8216" y="10311"/>
                    <a:pt x="7549" y="10049"/>
                    <a:pt x="7204" y="9668"/>
                  </a:cubicBezTo>
                  <a:cubicBezTo>
                    <a:pt x="7192" y="9654"/>
                    <a:pt x="7178" y="9648"/>
                    <a:pt x="7164" y="9648"/>
                  </a:cubicBezTo>
                  <a:cubicBezTo>
                    <a:pt x="7119" y="9648"/>
                    <a:pt x="7075" y="9707"/>
                    <a:pt x="7120" y="9752"/>
                  </a:cubicBezTo>
                  <a:cubicBezTo>
                    <a:pt x="7501" y="10180"/>
                    <a:pt x="8252" y="10454"/>
                    <a:pt x="8287" y="10466"/>
                  </a:cubicBezTo>
                  <a:lnTo>
                    <a:pt x="8299" y="10466"/>
                  </a:lnTo>
                  <a:cubicBezTo>
                    <a:pt x="8382" y="10502"/>
                    <a:pt x="8454" y="10561"/>
                    <a:pt x="8502" y="10633"/>
                  </a:cubicBezTo>
                  <a:cubicBezTo>
                    <a:pt x="8513" y="10657"/>
                    <a:pt x="8525" y="10680"/>
                    <a:pt x="8513" y="10704"/>
                  </a:cubicBezTo>
                  <a:cubicBezTo>
                    <a:pt x="8490" y="10728"/>
                    <a:pt x="8454" y="10740"/>
                    <a:pt x="8418" y="10740"/>
                  </a:cubicBezTo>
                  <a:cubicBezTo>
                    <a:pt x="8252" y="10740"/>
                    <a:pt x="7918" y="10609"/>
                    <a:pt x="7442" y="10359"/>
                  </a:cubicBezTo>
                  <a:cubicBezTo>
                    <a:pt x="7275" y="10276"/>
                    <a:pt x="7132" y="10157"/>
                    <a:pt x="7025" y="10014"/>
                  </a:cubicBezTo>
                  <a:cubicBezTo>
                    <a:pt x="7010" y="10002"/>
                    <a:pt x="6994" y="9997"/>
                    <a:pt x="6978" y="9997"/>
                  </a:cubicBezTo>
                  <a:cubicBezTo>
                    <a:pt x="6931" y="9997"/>
                    <a:pt x="6891" y="10043"/>
                    <a:pt x="6918" y="10097"/>
                  </a:cubicBezTo>
                  <a:cubicBezTo>
                    <a:pt x="7037" y="10240"/>
                    <a:pt x="7192" y="10359"/>
                    <a:pt x="7359" y="10454"/>
                  </a:cubicBezTo>
                  <a:cubicBezTo>
                    <a:pt x="7466" y="10514"/>
                    <a:pt x="7561" y="10597"/>
                    <a:pt x="7656" y="10692"/>
                  </a:cubicBezTo>
                  <a:cubicBezTo>
                    <a:pt x="7680" y="10728"/>
                    <a:pt x="7692" y="10776"/>
                    <a:pt x="7692" y="10811"/>
                  </a:cubicBezTo>
                  <a:cubicBezTo>
                    <a:pt x="7680" y="10835"/>
                    <a:pt x="7668" y="10859"/>
                    <a:pt x="7656" y="10859"/>
                  </a:cubicBezTo>
                  <a:cubicBezTo>
                    <a:pt x="7648" y="10863"/>
                    <a:pt x="7638" y="10865"/>
                    <a:pt x="7626" y="10865"/>
                  </a:cubicBezTo>
                  <a:cubicBezTo>
                    <a:pt x="7455" y="10865"/>
                    <a:pt x="6875" y="10485"/>
                    <a:pt x="6597" y="10252"/>
                  </a:cubicBezTo>
                  <a:cubicBezTo>
                    <a:pt x="6096" y="9859"/>
                    <a:pt x="5811" y="9442"/>
                    <a:pt x="5727" y="9025"/>
                  </a:cubicBezTo>
                  <a:cubicBezTo>
                    <a:pt x="5727" y="9002"/>
                    <a:pt x="5715" y="8990"/>
                    <a:pt x="5692" y="8978"/>
                  </a:cubicBezTo>
                  <a:lnTo>
                    <a:pt x="5204" y="8787"/>
                  </a:lnTo>
                  <a:lnTo>
                    <a:pt x="5239" y="8740"/>
                  </a:lnTo>
                  <a:cubicBezTo>
                    <a:pt x="5501" y="8502"/>
                    <a:pt x="5704" y="8216"/>
                    <a:pt x="5835" y="7894"/>
                  </a:cubicBezTo>
                  <a:close/>
                  <a:moveTo>
                    <a:pt x="4616" y="0"/>
                  </a:moveTo>
                  <a:cubicBezTo>
                    <a:pt x="4604" y="0"/>
                    <a:pt x="4593" y="4"/>
                    <a:pt x="4584" y="12"/>
                  </a:cubicBezTo>
                  <a:cubicBezTo>
                    <a:pt x="3572" y="608"/>
                    <a:pt x="1953" y="2167"/>
                    <a:pt x="1048" y="3430"/>
                  </a:cubicBezTo>
                  <a:cubicBezTo>
                    <a:pt x="489" y="4215"/>
                    <a:pt x="203" y="4739"/>
                    <a:pt x="286" y="5263"/>
                  </a:cubicBezTo>
                  <a:cubicBezTo>
                    <a:pt x="370" y="5787"/>
                    <a:pt x="810" y="6311"/>
                    <a:pt x="1822" y="7085"/>
                  </a:cubicBezTo>
                  <a:cubicBezTo>
                    <a:pt x="2465" y="7585"/>
                    <a:pt x="3144" y="8025"/>
                    <a:pt x="3846" y="8418"/>
                  </a:cubicBezTo>
                  <a:cubicBezTo>
                    <a:pt x="4144" y="8585"/>
                    <a:pt x="4453" y="8728"/>
                    <a:pt x="4763" y="8859"/>
                  </a:cubicBezTo>
                  <a:cubicBezTo>
                    <a:pt x="4846" y="8894"/>
                    <a:pt x="4918" y="8918"/>
                    <a:pt x="5001" y="8918"/>
                  </a:cubicBezTo>
                  <a:cubicBezTo>
                    <a:pt x="5049" y="8918"/>
                    <a:pt x="5084" y="8906"/>
                    <a:pt x="5120" y="8894"/>
                  </a:cubicBezTo>
                  <a:lnTo>
                    <a:pt x="5644" y="9097"/>
                  </a:lnTo>
                  <a:cubicBezTo>
                    <a:pt x="5739" y="9526"/>
                    <a:pt x="6037" y="9954"/>
                    <a:pt x="6525" y="10347"/>
                  </a:cubicBezTo>
                  <a:cubicBezTo>
                    <a:pt x="6537" y="10347"/>
                    <a:pt x="7311" y="10966"/>
                    <a:pt x="7632" y="10966"/>
                  </a:cubicBezTo>
                  <a:cubicBezTo>
                    <a:pt x="7639" y="10970"/>
                    <a:pt x="7646" y="10971"/>
                    <a:pt x="7653" y="10971"/>
                  </a:cubicBezTo>
                  <a:cubicBezTo>
                    <a:pt x="7670" y="10971"/>
                    <a:pt x="7687" y="10963"/>
                    <a:pt x="7704" y="10954"/>
                  </a:cubicBezTo>
                  <a:cubicBezTo>
                    <a:pt x="7751" y="10930"/>
                    <a:pt x="7799" y="10883"/>
                    <a:pt x="7811" y="10835"/>
                  </a:cubicBezTo>
                  <a:cubicBezTo>
                    <a:pt x="7811" y="10776"/>
                    <a:pt x="7811" y="10716"/>
                    <a:pt x="7775" y="10657"/>
                  </a:cubicBezTo>
                  <a:lnTo>
                    <a:pt x="7775" y="10657"/>
                  </a:lnTo>
                  <a:cubicBezTo>
                    <a:pt x="7966" y="10764"/>
                    <a:pt x="8180" y="10823"/>
                    <a:pt x="8394" y="10847"/>
                  </a:cubicBezTo>
                  <a:cubicBezTo>
                    <a:pt x="8478" y="10847"/>
                    <a:pt x="8549" y="10811"/>
                    <a:pt x="8597" y="10752"/>
                  </a:cubicBezTo>
                  <a:cubicBezTo>
                    <a:pt x="8621" y="10692"/>
                    <a:pt x="8621" y="10621"/>
                    <a:pt x="8585" y="10561"/>
                  </a:cubicBezTo>
                  <a:cubicBezTo>
                    <a:pt x="8573" y="10549"/>
                    <a:pt x="8573" y="10549"/>
                    <a:pt x="8573" y="10538"/>
                  </a:cubicBezTo>
                  <a:lnTo>
                    <a:pt x="8573" y="10538"/>
                  </a:lnTo>
                  <a:cubicBezTo>
                    <a:pt x="8603" y="10542"/>
                    <a:pt x="8632" y="10545"/>
                    <a:pt x="8661" y="10545"/>
                  </a:cubicBezTo>
                  <a:cubicBezTo>
                    <a:pt x="8702" y="10545"/>
                    <a:pt x="8741" y="10540"/>
                    <a:pt x="8775" y="10526"/>
                  </a:cubicBezTo>
                  <a:cubicBezTo>
                    <a:pt x="8823" y="10502"/>
                    <a:pt x="8871" y="10454"/>
                    <a:pt x="8883" y="10407"/>
                  </a:cubicBezTo>
                  <a:cubicBezTo>
                    <a:pt x="8918" y="10264"/>
                    <a:pt x="8847" y="10121"/>
                    <a:pt x="8716" y="10073"/>
                  </a:cubicBezTo>
                  <a:cubicBezTo>
                    <a:pt x="8775" y="10073"/>
                    <a:pt x="8823" y="10037"/>
                    <a:pt x="8859" y="9990"/>
                  </a:cubicBezTo>
                  <a:cubicBezTo>
                    <a:pt x="8894" y="9942"/>
                    <a:pt x="8906" y="9883"/>
                    <a:pt x="8894" y="9823"/>
                  </a:cubicBezTo>
                  <a:cubicBezTo>
                    <a:pt x="8859" y="9692"/>
                    <a:pt x="8668" y="9585"/>
                    <a:pt x="8394" y="9454"/>
                  </a:cubicBezTo>
                  <a:cubicBezTo>
                    <a:pt x="8156" y="9335"/>
                    <a:pt x="7930" y="9216"/>
                    <a:pt x="7728" y="9073"/>
                  </a:cubicBezTo>
                  <a:lnTo>
                    <a:pt x="7716" y="9061"/>
                  </a:lnTo>
                  <a:cubicBezTo>
                    <a:pt x="7620" y="8990"/>
                    <a:pt x="7454" y="8871"/>
                    <a:pt x="7466" y="8787"/>
                  </a:cubicBezTo>
                  <a:cubicBezTo>
                    <a:pt x="7472" y="8761"/>
                    <a:pt x="7530" y="8753"/>
                    <a:pt x="7600" y="8753"/>
                  </a:cubicBezTo>
                  <a:cubicBezTo>
                    <a:pt x="7657" y="8753"/>
                    <a:pt x="7722" y="8758"/>
                    <a:pt x="7775" y="8764"/>
                  </a:cubicBezTo>
                  <a:cubicBezTo>
                    <a:pt x="7845" y="8768"/>
                    <a:pt x="7914" y="8774"/>
                    <a:pt x="7978" y="8774"/>
                  </a:cubicBezTo>
                  <a:cubicBezTo>
                    <a:pt x="8089" y="8774"/>
                    <a:pt x="8182" y="8756"/>
                    <a:pt x="8228" y="8680"/>
                  </a:cubicBezTo>
                  <a:cubicBezTo>
                    <a:pt x="8252" y="8633"/>
                    <a:pt x="8263" y="8561"/>
                    <a:pt x="8240" y="8513"/>
                  </a:cubicBezTo>
                  <a:cubicBezTo>
                    <a:pt x="8144" y="8252"/>
                    <a:pt x="7454" y="8037"/>
                    <a:pt x="7382" y="8013"/>
                  </a:cubicBezTo>
                  <a:cubicBezTo>
                    <a:pt x="7133" y="7934"/>
                    <a:pt x="6903" y="7896"/>
                    <a:pt x="6694" y="7896"/>
                  </a:cubicBezTo>
                  <a:cubicBezTo>
                    <a:pt x="6494" y="7896"/>
                    <a:pt x="6314" y="7932"/>
                    <a:pt x="6156" y="8002"/>
                  </a:cubicBezTo>
                  <a:cubicBezTo>
                    <a:pt x="6085" y="7930"/>
                    <a:pt x="6001" y="7871"/>
                    <a:pt x="5918" y="7811"/>
                  </a:cubicBezTo>
                  <a:cubicBezTo>
                    <a:pt x="5918" y="7751"/>
                    <a:pt x="5894" y="7680"/>
                    <a:pt x="5858" y="7644"/>
                  </a:cubicBezTo>
                  <a:cubicBezTo>
                    <a:pt x="5585" y="7382"/>
                    <a:pt x="5287" y="7109"/>
                    <a:pt x="4965" y="6823"/>
                  </a:cubicBezTo>
                  <a:cubicBezTo>
                    <a:pt x="4013" y="6013"/>
                    <a:pt x="3084" y="5311"/>
                    <a:pt x="2656" y="5001"/>
                  </a:cubicBezTo>
                  <a:cubicBezTo>
                    <a:pt x="2822" y="4882"/>
                    <a:pt x="3227" y="4549"/>
                    <a:pt x="4227" y="3668"/>
                  </a:cubicBezTo>
                  <a:cubicBezTo>
                    <a:pt x="5049" y="2953"/>
                    <a:pt x="5846" y="2227"/>
                    <a:pt x="5906" y="2179"/>
                  </a:cubicBezTo>
                  <a:cubicBezTo>
                    <a:pt x="5951" y="2134"/>
                    <a:pt x="5914" y="2076"/>
                    <a:pt x="5868" y="2076"/>
                  </a:cubicBezTo>
                  <a:cubicBezTo>
                    <a:pt x="5853" y="2076"/>
                    <a:pt x="5837" y="2082"/>
                    <a:pt x="5823" y="2096"/>
                  </a:cubicBezTo>
                  <a:cubicBezTo>
                    <a:pt x="5394" y="2477"/>
                    <a:pt x="2858" y="4751"/>
                    <a:pt x="2548" y="4918"/>
                  </a:cubicBezTo>
                  <a:cubicBezTo>
                    <a:pt x="2477" y="4870"/>
                    <a:pt x="2394" y="4811"/>
                    <a:pt x="2322" y="4751"/>
                  </a:cubicBezTo>
                  <a:cubicBezTo>
                    <a:pt x="2239" y="4680"/>
                    <a:pt x="2132" y="4596"/>
                    <a:pt x="2060" y="4549"/>
                  </a:cubicBezTo>
                  <a:cubicBezTo>
                    <a:pt x="2049" y="4537"/>
                    <a:pt x="2036" y="4532"/>
                    <a:pt x="2024" y="4532"/>
                  </a:cubicBezTo>
                  <a:cubicBezTo>
                    <a:pt x="1974" y="4532"/>
                    <a:pt x="1931" y="4615"/>
                    <a:pt x="1989" y="4644"/>
                  </a:cubicBezTo>
                  <a:cubicBezTo>
                    <a:pt x="2060" y="4692"/>
                    <a:pt x="2156" y="4775"/>
                    <a:pt x="2239" y="4834"/>
                  </a:cubicBezTo>
                  <a:cubicBezTo>
                    <a:pt x="2334" y="4906"/>
                    <a:pt x="2429" y="4989"/>
                    <a:pt x="2501" y="5037"/>
                  </a:cubicBezTo>
                  <a:cubicBezTo>
                    <a:pt x="2882" y="5311"/>
                    <a:pt x="3870" y="6049"/>
                    <a:pt x="4882" y="6918"/>
                  </a:cubicBezTo>
                  <a:cubicBezTo>
                    <a:pt x="5132" y="7132"/>
                    <a:pt x="5358" y="7347"/>
                    <a:pt x="5573" y="7549"/>
                  </a:cubicBezTo>
                  <a:lnTo>
                    <a:pt x="5763" y="7728"/>
                  </a:lnTo>
                  <a:cubicBezTo>
                    <a:pt x="5799" y="7751"/>
                    <a:pt x="5799" y="7787"/>
                    <a:pt x="5787" y="7823"/>
                  </a:cubicBezTo>
                  <a:lnTo>
                    <a:pt x="5775" y="7847"/>
                  </a:lnTo>
                  <a:lnTo>
                    <a:pt x="5763" y="7871"/>
                  </a:lnTo>
                  <a:cubicBezTo>
                    <a:pt x="5632" y="8168"/>
                    <a:pt x="5442" y="8442"/>
                    <a:pt x="5204" y="8680"/>
                  </a:cubicBezTo>
                  <a:cubicBezTo>
                    <a:pt x="5168" y="8704"/>
                    <a:pt x="5132" y="8728"/>
                    <a:pt x="5108" y="8752"/>
                  </a:cubicBezTo>
                  <a:cubicBezTo>
                    <a:pt x="5070" y="8784"/>
                    <a:pt x="5039" y="8800"/>
                    <a:pt x="5001" y="8800"/>
                  </a:cubicBezTo>
                  <a:cubicBezTo>
                    <a:pt x="4956" y="8800"/>
                    <a:pt x="4901" y="8778"/>
                    <a:pt x="4811" y="8740"/>
                  </a:cubicBezTo>
                  <a:cubicBezTo>
                    <a:pt x="4632" y="8668"/>
                    <a:pt x="4430" y="8585"/>
                    <a:pt x="4227" y="8478"/>
                  </a:cubicBezTo>
                  <a:cubicBezTo>
                    <a:pt x="4120" y="8430"/>
                    <a:pt x="4013" y="8371"/>
                    <a:pt x="3906" y="8311"/>
                  </a:cubicBezTo>
                  <a:cubicBezTo>
                    <a:pt x="3203" y="7918"/>
                    <a:pt x="2537" y="7478"/>
                    <a:pt x="1894" y="6989"/>
                  </a:cubicBezTo>
                  <a:cubicBezTo>
                    <a:pt x="0" y="5561"/>
                    <a:pt x="72" y="5013"/>
                    <a:pt x="1155" y="3513"/>
                  </a:cubicBezTo>
                  <a:cubicBezTo>
                    <a:pt x="2036" y="2275"/>
                    <a:pt x="3668" y="691"/>
                    <a:pt x="4644" y="120"/>
                  </a:cubicBezTo>
                  <a:cubicBezTo>
                    <a:pt x="4680" y="96"/>
                    <a:pt x="4680" y="60"/>
                    <a:pt x="4668" y="36"/>
                  </a:cubicBezTo>
                  <a:cubicBezTo>
                    <a:pt x="4660" y="13"/>
                    <a:pt x="4637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66"/>
            <p:cNvSpPr/>
            <p:nvPr/>
          </p:nvSpPr>
          <p:spPr>
            <a:xfrm>
              <a:off x="4562150" y="1955051"/>
              <a:ext cx="558013" cy="801106"/>
            </a:xfrm>
            <a:custGeom>
              <a:avLst/>
              <a:gdLst/>
              <a:ahLst/>
              <a:cxnLst/>
              <a:rect l="l" t="t" r="r" b="b"/>
              <a:pathLst>
                <a:path w="3442" h="4941" extrusionOk="0">
                  <a:moveTo>
                    <a:pt x="1145" y="0"/>
                  </a:moveTo>
                  <a:cubicBezTo>
                    <a:pt x="986" y="0"/>
                    <a:pt x="825" y="27"/>
                    <a:pt x="668" y="83"/>
                  </a:cubicBezTo>
                  <a:cubicBezTo>
                    <a:pt x="513" y="143"/>
                    <a:pt x="370" y="238"/>
                    <a:pt x="251" y="357"/>
                  </a:cubicBezTo>
                  <a:cubicBezTo>
                    <a:pt x="1" y="536"/>
                    <a:pt x="799" y="1036"/>
                    <a:pt x="1204" y="1476"/>
                  </a:cubicBezTo>
                  <a:cubicBezTo>
                    <a:pt x="1596" y="1905"/>
                    <a:pt x="1977" y="2179"/>
                    <a:pt x="2156" y="2857"/>
                  </a:cubicBezTo>
                  <a:cubicBezTo>
                    <a:pt x="2239" y="3369"/>
                    <a:pt x="2156" y="3905"/>
                    <a:pt x="1918" y="4369"/>
                  </a:cubicBezTo>
                  <a:cubicBezTo>
                    <a:pt x="1835" y="4489"/>
                    <a:pt x="1787" y="4631"/>
                    <a:pt x="1775" y="4774"/>
                  </a:cubicBezTo>
                  <a:cubicBezTo>
                    <a:pt x="1780" y="4900"/>
                    <a:pt x="1901" y="4940"/>
                    <a:pt x="2046" y="4940"/>
                  </a:cubicBezTo>
                  <a:cubicBezTo>
                    <a:pt x="2215" y="4940"/>
                    <a:pt x="2418" y="4884"/>
                    <a:pt x="2501" y="4846"/>
                  </a:cubicBezTo>
                  <a:cubicBezTo>
                    <a:pt x="3442" y="4453"/>
                    <a:pt x="3394" y="3226"/>
                    <a:pt x="2966" y="2488"/>
                  </a:cubicBezTo>
                  <a:cubicBezTo>
                    <a:pt x="2799" y="2203"/>
                    <a:pt x="2549" y="1976"/>
                    <a:pt x="2549" y="1619"/>
                  </a:cubicBezTo>
                  <a:cubicBezTo>
                    <a:pt x="2549" y="1143"/>
                    <a:pt x="2513" y="833"/>
                    <a:pt x="2156" y="452"/>
                  </a:cubicBezTo>
                  <a:cubicBezTo>
                    <a:pt x="1895" y="158"/>
                    <a:pt x="1527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66"/>
            <p:cNvSpPr/>
            <p:nvPr/>
          </p:nvSpPr>
          <p:spPr>
            <a:xfrm>
              <a:off x="4264973" y="2099020"/>
              <a:ext cx="714296" cy="728793"/>
            </a:xfrm>
            <a:custGeom>
              <a:avLst/>
              <a:gdLst/>
              <a:ahLst/>
              <a:cxnLst/>
              <a:rect l="l" t="t" r="r" b="b"/>
              <a:pathLst>
                <a:path w="4406" h="4495" extrusionOk="0">
                  <a:moveTo>
                    <a:pt x="2107" y="1"/>
                  </a:moveTo>
                  <a:cubicBezTo>
                    <a:pt x="1925" y="1"/>
                    <a:pt x="1740" y="32"/>
                    <a:pt x="1560" y="100"/>
                  </a:cubicBezTo>
                  <a:cubicBezTo>
                    <a:pt x="0" y="707"/>
                    <a:pt x="262" y="2565"/>
                    <a:pt x="1262" y="3660"/>
                  </a:cubicBezTo>
                  <a:lnTo>
                    <a:pt x="1953" y="4208"/>
                  </a:lnTo>
                  <a:cubicBezTo>
                    <a:pt x="2281" y="4394"/>
                    <a:pt x="2661" y="4494"/>
                    <a:pt x="3045" y="4494"/>
                  </a:cubicBezTo>
                  <a:cubicBezTo>
                    <a:pt x="3177" y="4494"/>
                    <a:pt x="3310" y="4482"/>
                    <a:pt x="3441" y="4458"/>
                  </a:cubicBezTo>
                  <a:cubicBezTo>
                    <a:pt x="4108" y="4291"/>
                    <a:pt x="4370" y="3696"/>
                    <a:pt x="4406" y="3017"/>
                  </a:cubicBezTo>
                  <a:cubicBezTo>
                    <a:pt x="4406" y="2803"/>
                    <a:pt x="4394" y="2577"/>
                    <a:pt x="4358" y="2362"/>
                  </a:cubicBezTo>
                  <a:cubicBezTo>
                    <a:pt x="4346" y="2338"/>
                    <a:pt x="4346" y="2315"/>
                    <a:pt x="4346" y="2291"/>
                  </a:cubicBezTo>
                  <a:cubicBezTo>
                    <a:pt x="4239" y="1588"/>
                    <a:pt x="3894" y="957"/>
                    <a:pt x="3370" y="493"/>
                  </a:cubicBezTo>
                  <a:cubicBezTo>
                    <a:pt x="3013" y="195"/>
                    <a:pt x="2564" y="1"/>
                    <a:pt x="2107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66"/>
            <p:cNvSpPr/>
            <p:nvPr/>
          </p:nvSpPr>
          <p:spPr>
            <a:xfrm>
              <a:off x="4588901" y="2550543"/>
              <a:ext cx="147204" cy="110737"/>
            </a:xfrm>
            <a:custGeom>
              <a:avLst/>
              <a:gdLst/>
              <a:ahLst/>
              <a:cxnLst/>
              <a:rect l="l" t="t" r="r" b="b"/>
              <a:pathLst>
                <a:path w="908" h="683" extrusionOk="0">
                  <a:moveTo>
                    <a:pt x="505" y="1"/>
                  </a:moveTo>
                  <a:cubicBezTo>
                    <a:pt x="260" y="1"/>
                    <a:pt x="1" y="165"/>
                    <a:pt x="50" y="435"/>
                  </a:cubicBezTo>
                  <a:cubicBezTo>
                    <a:pt x="76" y="606"/>
                    <a:pt x="236" y="682"/>
                    <a:pt x="410" y="682"/>
                  </a:cubicBezTo>
                  <a:cubicBezTo>
                    <a:pt x="562" y="682"/>
                    <a:pt x="723" y="624"/>
                    <a:pt x="812" y="518"/>
                  </a:cubicBezTo>
                  <a:cubicBezTo>
                    <a:pt x="884" y="446"/>
                    <a:pt x="908" y="339"/>
                    <a:pt x="884" y="244"/>
                  </a:cubicBezTo>
                  <a:cubicBezTo>
                    <a:pt x="831" y="76"/>
                    <a:pt x="671" y="1"/>
                    <a:pt x="505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66"/>
            <p:cNvSpPr/>
            <p:nvPr/>
          </p:nvSpPr>
          <p:spPr>
            <a:xfrm>
              <a:off x="4882998" y="2481802"/>
              <a:ext cx="96299" cy="110737"/>
            </a:xfrm>
            <a:custGeom>
              <a:avLst/>
              <a:gdLst/>
              <a:ahLst/>
              <a:cxnLst/>
              <a:rect l="l" t="t" r="r" b="b"/>
              <a:pathLst>
                <a:path w="594" h="683" extrusionOk="0">
                  <a:moveTo>
                    <a:pt x="519" y="1"/>
                  </a:moveTo>
                  <a:cubicBezTo>
                    <a:pt x="275" y="1"/>
                    <a:pt x="0" y="154"/>
                    <a:pt x="46" y="430"/>
                  </a:cubicBezTo>
                  <a:cubicBezTo>
                    <a:pt x="73" y="600"/>
                    <a:pt x="241" y="683"/>
                    <a:pt x="420" y="683"/>
                  </a:cubicBezTo>
                  <a:cubicBezTo>
                    <a:pt x="478" y="683"/>
                    <a:pt x="538" y="674"/>
                    <a:pt x="594" y="656"/>
                  </a:cubicBezTo>
                  <a:cubicBezTo>
                    <a:pt x="594" y="442"/>
                    <a:pt x="582" y="216"/>
                    <a:pt x="546" y="1"/>
                  </a:cubicBezTo>
                  <a:cubicBezTo>
                    <a:pt x="537" y="1"/>
                    <a:pt x="528" y="1"/>
                    <a:pt x="51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66"/>
            <p:cNvSpPr/>
            <p:nvPr/>
          </p:nvSpPr>
          <p:spPr>
            <a:xfrm>
              <a:off x="4307450" y="2088481"/>
              <a:ext cx="700839" cy="746952"/>
            </a:xfrm>
            <a:custGeom>
              <a:avLst/>
              <a:gdLst/>
              <a:ahLst/>
              <a:cxnLst/>
              <a:rect l="l" t="t" r="r" b="b"/>
              <a:pathLst>
                <a:path w="4323" h="4607" extrusionOk="0">
                  <a:moveTo>
                    <a:pt x="1851" y="1"/>
                  </a:moveTo>
                  <a:cubicBezTo>
                    <a:pt x="1653" y="1"/>
                    <a:pt x="1459" y="36"/>
                    <a:pt x="1274" y="106"/>
                  </a:cubicBezTo>
                  <a:cubicBezTo>
                    <a:pt x="727" y="296"/>
                    <a:pt x="310" y="749"/>
                    <a:pt x="179" y="1320"/>
                  </a:cubicBezTo>
                  <a:cubicBezTo>
                    <a:pt x="0" y="2094"/>
                    <a:pt x="298" y="3046"/>
                    <a:pt x="953" y="3761"/>
                  </a:cubicBezTo>
                  <a:cubicBezTo>
                    <a:pt x="965" y="3773"/>
                    <a:pt x="980" y="3779"/>
                    <a:pt x="995" y="3779"/>
                  </a:cubicBezTo>
                  <a:cubicBezTo>
                    <a:pt x="1009" y="3779"/>
                    <a:pt x="1024" y="3773"/>
                    <a:pt x="1036" y="3761"/>
                  </a:cubicBezTo>
                  <a:cubicBezTo>
                    <a:pt x="1060" y="3737"/>
                    <a:pt x="1060" y="3701"/>
                    <a:pt x="1036" y="3677"/>
                  </a:cubicBezTo>
                  <a:cubicBezTo>
                    <a:pt x="417" y="2987"/>
                    <a:pt x="119" y="2070"/>
                    <a:pt x="298" y="1344"/>
                  </a:cubicBezTo>
                  <a:cubicBezTo>
                    <a:pt x="417" y="820"/>
                    <a:pt x="810" y="391"/>
                    <a:pt x="1322" y="213"/>
                  </a:cubicBezTo>
                  <a:cubicBezTo>
                    <a:pt x="1493" y="147"/>
                    <a:pt x="1673" y="115"/>
                    <a:pt x="1854" y="115"/>
                  </a:cubicBezTo>
                  <a:cubicBezTo>
                    <a:pt x="2266" y="115"/>
                    <a:pt x="2692" y="280"/>
                    <a:pt x="3072" y="594"/>
                  </a:cubicBezTo>
                  <a:cubicBezTo>
                    <a:pt x="3584" y="1046"/>
                    <a:pt x="3929" y="1677"/>
                    <a:pt x="4025" y="2356"/>
                  </a:cubicBezTo>
                  <a:cubicBezTo>
                    <a:pt x="4322" y="4047"/>
                    <a:pt x="3441" y="4380"/>
                    <a:pt x="3167" y="4451"/>
                  </a:cubicBezTo>
                  <a:cubicBezTo>
                    <a:pt x="3034" y="4477"/>
                    <a:pt x="2900" y="4489"/>
                    <a:pt x="2766" y="4489"/>
                  </a:cubicBezTo>
                  <a:cubicBezTo>
                    <a:pt x="2399" y="4489"/>
                    <a:pt x="2038" y="4393"/>
                    <a:pt x="1715" y="4201"/>
                  </a:cubicBezTo>
                  <a:cubicBezTo>
                    <a:pt x="1708" y="4198"/>
                    <a:pt x="1701" y="4197"/>
                    <a:pt x="1694" y="4197"/>
                  </a:cubicBezTo>
                  <a:cubicBezTo>
                    <a:pt x="1673" y="4197"/>
                    <a:pt x="1649" y="4208"/>
                    <a:pt x="1632" y="4225"/>
                  </a:cubicBezTo>
                  <a:cubicBezTo>
                    <a:pt x="1620" y="4261"/>
                    <a:pt x="1632" y="4297"/>
                    <a:pt x="1655" y="4308"/>
                  </a:cubicBezTo>
                  <a:cubicBezTo>
                    <a:pt x="2001" y="4499"/>
                    <a:pt x="2382" y="4606"/>
                    <a:pt x="2775" y="4606"/>
                  </a:cubicBezTo>
                  <a:cubicBezTo>
                    <a:pt x="2917" y="4606"/>
                    <a:pt x="3048" y="4594"/>
                    <a:pt x="3191" y="4559"/>
                  </a:cubicBezTo>
                  <a:cubicBezTo>
                    <a:pt x="4144" y="4356"/>
                    <a:pt x="4310" y="3273"/>
                    <a:pt x="4144" y="2344"/>
                  </a:cubicBezTo>
                  <a:cubicBezTo>
                    <a:pt x="4037" y="1630"/>
                    <a:pt x="3679" y="975"/>
                    <a:pt x="3144" y="510"/>
                  </a:cubicBezTo>
                  <a:cubicBezTo>
                    <a:pt x="2749" y="173"/>
                    <a:pt x="2292" y="1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66"/>
            <p:cNvSpPr/>
            <p:nvPr/>
          </p:nvSpPr>
          <p:spPr>
            <a:xfrm>
              <a:off x="4797720" y="2312866"/>
              <a:ext cx="103270" cy="59017"/>
            </a:xfrm>
            <a:custGeom>
              <a:avLst/>
              <a:gdLst/>
              <a:ahLst/>
              <a:cxnLst/>
              <a:rect l="l" t="t" r="r" b="b"/>
              <a:pathLst>
                <a:path w="637" h="364" extrusionOk="0">
                  <a:moveTo>
                    <a:pt x="407" y="0"/>
                  </a:moveTo>
                  <a:cubicBezTo>
                    <a:pt x="222" y="0"/>
                    <a:pt x="0" y="105"/>
                    <a:pt x="72" y="269"/>
                  </a:cubicBezTo>
                  <a:cubicBezTo>
                    <a:pt x="101" y="336"/>
                    <a:pt x="176" y="363"/>
                    <a:pt x="262" y="363"/>
                  </a:cubicBezTo>
                  <a:cubicBezTo>
                    <a:pt x="424" y="363"/>
                    <a:pt x="624" y="267"/>
                    <a:pt x="632" y="150"/>
                  </a:cubicBezTo>
                  <a:cubicBezTo>
                    <a:pt x="636" y="46"/>
                    <a:pt x="5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66"/>
            <p:cNvSpPr/>
            <p:nvPr/>
          </p:nvSpPr>
          <p:spPr>
            <a:xfrm>
              <a:off x="4592630" y="2368151"/>
              <a:ext cx="106187" cy="60314"/>
            </a:xfrm>
            <a:custGeom>
              <a:avLst/>
              <a:gdLst/>
              <a:ahLst/>
              <a:cxnLst/>
              <a:rect l="l" t="t" r="r" b="b"/>
              <a:pathLst>
                <a:path w="655" h="372" extrusionOk="0">
                  <a:moveTo>
                    <a:pt x="448" y="0"/>
                  </a:moveTo>
                  <a:cubicBezTo>
                    <a:pt x="254" y="0"/>
                    <a:pt x="1" y="149"/>
                    <a:pt x="87" y="297"/>
                  </a:cubicBezTo>
                  <a:cubicBezTo>
                    <a:pt x="118" y="349"/>
                    <a:pt x="191" y="371"/>
                    <a:pt x="274" y="371"/>
                  </a:cubicBezTo>
                  <a:cubicBezTo>
                    <a:pt x="443" y="371"/>
                    <a:pt x="654" y="278"/>
                    <a:pt x="646" y="143"/>
                  </a:cubicBezTo>
                  <a:cubicBezTo>
                    <a:pt x="634" y="41"/>
                    <a:pt x="549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66"/>
            <p:cNvSpPr/>
            <p:nvPr/>
          </p:nvSpPr>
          <p:spPr>
            <a:xfrm>
              <a:off x="4766916" y="2593831"/>
              <a:ext cx="115915" cy="65827"/>
            </a:xfrm>
            <a:custGeom>
              <a:avLst/>
              <a:gdLst/>
              <a:ahLst/>
              <a:cxnLst/>
              <a:rect l="l" t="t" r="r" b="b"/>
              <a:pathLst>
                <a:path w="715" h="406" extrusionOk="0">
                  <a:moveTo>
                    <a:pt x="655" y="1"/>
                  </a:moveTo>
                  <a:cubicBezTo>
                    <a:pt x="657" y="1"/>
                    <a:pt x="659" y="1"/>
                    <a:pt x="661" y="1"/>
                  </a:cubicBezTo>
                  <a:lnTo>
                    <a:pt x="661" y="1"/>
                  </a:lnTo>
                  <a:cubicBezTo>
                    <a:pt x="663" y="1"/>
                    <a:pt x="665" y="1"/>
                    <a:pt x="667" y="1"/>
                  </a:cubicBezTo>
                  <a:close/>
                  <a:moveTo>
                    <a:pt x="661" y="1"/>
                  </a:moveTo>
                  <a:cubicBezTo>
                    <a:pt x="628" y="4"/>
                    <a:pt x="607" y="27"/>
                    <a:pt x="607" y="60"/>
                  </a:cubicBezTo>
                  <a:cubicBezTo>
                    <a:pt x="595" y="156"/>
                    <a:pt x="536" y="227"/>
                    <a:pt x="452" y="263"/>
                  </a:cubicBezTo>
                  <a:cubicBezTo>
                    <a:pt x="413" y="279"/>
                    <a:pt x="372" y="287"/>
                    <a:pt x="331" y="287"/>
                  </a:cubicBezTo>
                  <a:cubicBezTo>
                    <a:pt x="250" y="287"/>
                    <a:pt x="171" y="255"/>
                    <a:pt x="107" y="191"/>
                  </a:cubicBezTo>
                  <a:cubicBezTo>
                    <a:pt x="95" y="179"/>
                    <a:pt x="80" y="174"/>
                    <a:pt x="66" y="174"/>
                  </a:cubicBezTo>
                  <a:cubicBezTo>
                    <a:pt x="51" y="174"/>
                    <a:pt x="36" y="179"/>
                    <a:pt x="24" y="191"/>
                  </a:cubicBezTo>
                  <a:cubicBezTo>
                    <a:pt x="0" y="215"/>
                    <a:pt x="0" y="251"/>
                    <a:pt x="24" y="287"/>
                  </a:cubicBezTo>
                  <a:cubicBezTo>
                    <a:pt x="107" y="358"/>
                    <a:pt x="214" y="406"/>
                    <a:pt x="322" y="406"/>
                  </a:cubicBezTo>
                  <a:cubicBezTo>
                    <a:pt x="381" y="406"/>
                    <a:pt x="441" y="394"/>
                    <a:pt x="500" y="370"/>
                  </a:cubicBezTo>
                  <a:cubicBezTo>
                    <a:pt x="619" y="322"/>
                    <a:pt x="714" y="203"/>
                    <a:pt x="714" y="60"/>
                  </a:cubicBezTo>
                  <a:cubicBezTo>
                    <a:pt x="714" y="27"/>
                    <a:pt x="693" y="4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66"/>
            <p:cNvSpPr/>
            <p:nvPr/>
          </p:nvSpPr>
          <p:spPr>
            <a:xfrm>
              <a:off x="4766916" y="2442566"/>
              <a:ext cx="79276" cy="134085"/>
            </a:xfrm>
            <a:custGeom>
              <a:avLst/>
              <a:gdLst/>
              <a:ahLst/>
              <a:cxnLst/>
              <a:rect l="l" t="t" r="r" b="b"/>
              <a:pathLst>
                <a:path w="489" h="827" extrusionOk="0">
                  <a:moveTo>
                    <a:pt x="66" y="0"/>
                  </a:moveTo>
                  <a:cubicBezTo>
                    <a:pt x="50" y="0"/>
                    <a:pt x="35" y="6"/>
                    <a:pt x="24" y="17"/>
                  </a:cubicBezTo>
                  <a:cubicBezTo>
                    <a:pt x="0" y="41"/>
                    <a:pt x="0" y="77"/>
                    <a:pt x="24" y="100"/>
                  </a:cubicBezTo>
                  <a:cubicBezTo>
                    <a:pt x="24" y="100"/>
                    <a:pt x="274" y="386"/>
                    <a:pt x="333" y="481"/>
                  </a:cubicBezTo>
                  <a:cubicBezTo>
                    <a:pt x="345" y="505"/>
                    <a:pt x="357" y="517"/>
                    <a:pt x="357" y="541"/>
                  </a:cubicBezTo>
                  <a:cubicBezTo>
                    <a:pt x="345" y="577"/>
                    <a:pt x="298" y="636"/>
                    <a:pt x="107" y="708"/>
                  </a:cubicBezTo>
                  <a:cubicBezTo>
                    <a:pt x="83" y="720"/>
                    <a:pt x="60" y="755"/>
                    <a:pt x="71" y="779"/>
                  </a:cubicBezTo>
                  <a:cubicBezTo>
                    <a:pt x="83" y="803"/>
                    <a:pt x="107" y="827"/>
                    <a:pt x="131" y="827"/>
                  </a:cubicBezTo>
                  <a:lnTo>
                    <a:pt x="155" y="827"/>
                  </a:lnTo>
                  <a:cubicBezTo>
                    <a:pt x="333" y="755"/>
                    <a:pt x="441" y="672"/>
                    <a:pt x="464" y="589"/>
                  </a:cubicBezTo>
                  <a:cubicBezTo>
                    <a:pt x="488" y="529"/>
                    <a:pt x="476" y="470"/>
                    <a:pt x="441" y="422"/>
                  </a:cubicBezTo>
                  <a:cubicBezTo>
                    <a:pt x="369" y="315"/>
                    <a:pt x="131" y="41"/>
                    <a:pt x="119" y="29"/>
                  </a:cubicBezTo>
                  <a:cubicBezTo>
                    <a:pt x="106" y="9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66"/>
            <p:cNvSpPr/>
            <p:nvPr/>
          </p:nvSpPr>
          <p:spPr>
            <a:xfrm>
              <a:off x="4457254" y="2583617"/>
              <a:ext cx="58849" cy="35507"/>
            </a:xfrm>
            <a:custGeom>
              <a:avLst/>
              <a:gdLst/>
              <a:ahLst/>
              <a:cxnLst/>
              <a:rect l="l" t="t" r="r" b="b"/>
              <a:pathLst>
                <a:path w="363" h="219" extrusionOk="0">
                  <a:moveTo>
                    <a:pt x="79" y="0"/>
                  </a:moveTo>
                  <a:cubicBezTo>
                    <a:pt x="31" y="0"/>
                    <a:pt x="0" y="70"/>
                    <a:pt x="53" y="111"/>
                  </a:cubicBezTo>
                  <a:lnTo>
                    <a:pt x="267" y="219"/>
                  </a:lnTo>
                  <a:lnTo>
                    <a:pt x="291" y="219"/>
                  </a:lnTo>
                  <a:cubicBezTo>
                    <a:pt x="315" y="219"/>
                    <a:pt x="338" y="207"/>
                    <a:pt x="350" y="195"/>
                  </a:cubicBezTo>
                  <a:cubicBezTo>
                    <a:pt x="362" y="159"/>
                    <a:pt x="350" y="123"/>
                    <a:pt x="327" y="111"/>
                  </a:cubicBezTo>
                  <a:lnTo>
                    <a:pt x="100" y="4"/>
                  </a:ln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66"/>
            <p:cNvSpPr/>
            <p:nvPr/>
          </p:nvSpPr>
          <p:spPr>
            <a:xfrm>
              <a:off x="4839386" y="2407060"/>
              <a:ext cx="64685" cy="54639"/>
            </a:xfrm>
            <a:custGeom>
              <a:avLst/>
              <a:gdLst/>
              <a:ahLst/>
              <a:cxnLst/>
              <a:rect l="l" t="t" r="r" b="b"/>
              <a:pathLst>
                <a:path w="399" h="337" extrusionOk="0">
                  <a:moveTo>
                    <a:pt x="209" y="0"/>
                  </a:moveTo>
                  <a:cubicBezTo>
                    <a:pt x="155" y="0"/>
                    <a:pt x="100" y="26"/>
                    <a:pt x="65" y="81"/>
                  </a:cubicBezTo>
                  <a:cubicBezTo>
                    <a:pt x="0" y="189"/>
                    <a:pt x="82" y="336"/>
                    <a:pt x="205" y="336"/>
                  </a:cubicBezTo>
                  <a:cubicBezTo>
                    <a:pt x="217" y="336"/>
                    <a:pt x="230" y="335"/>
                    <a:pt x="244" y="331"/>
                  </a:cubicBezTo>
                  <a:cubicBezTo>
                    <a:pt x="339" y="319"/>
                    <a:pt x="398" y="224"/>
                    <a:pt x="375" y="129"/>
                  </a:cubicBezTo>
                  <a:cubicBezTo>
                    <a:pt x="354" y="47"/>
                    <a:pt x="28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66"/>
            <p:cNvSpPr/>
            <p:nvPr/>
          </p:nvSpPr>
          <p:spPr>
            <a:xfrm>
              <a:off x="4643699" y="2456348"/>
              <a:ext cx="77006" cy="55450"/>
            </a:xfrm>
            <a:custGeom>
              <a:avLst/>
              <a:gdLst/>
              <a:ahLst/>
              <a:cxnLst/>
              <a:rect l="l" t="t" r="r" b="b"/>
              <a:pathLst>
                <a:path w="475" h="342" extrusionOk="0">
                  <a:moveTo>
                    <a:pt x="233" y="1"/>
                  </a:moveTo>
                  <a:cubicBezTo>
                    <a:pt x="223" y="1"/>
                    <a:pt x="212" y="2"/>
                    <a:pt x="200" y="4"/>
                  </a:cubicBezTo>
                  <a:cubicBezTo>
                    <a:pt x="0" y="48"/>
                    <a:pt x="39" y="342"/>
                    <a:pt x="229" y="342"/>
                  </a:cubicBezTo>
                  <a:cubicBezTo>
                    <a:pt x="243" y="342"/>
                    <a:pt x="257" y="340"/>
                    <a:pt x="272" y="337"/>
                  </a:cubicBezTo>
                  <a:cubicBezTo>
                    <a:pt x="475" y="292"/>
                    <a:pt x="421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66"/>
            <p:cNvSpPr/>
            <p:nvPr/>
          </p:nvSpPr>
          <p:spPr>
            <a:xfrm>
              <a:off x="4023729" y="1955699"/>
              <a:ext cx="824375" cy="1411542"/>
            </a:xfrm>
            <a:custGeom>
              <a:avLst/>
              <a:gdLst/>
              <a:ahLst/>
              <a:cxnLst/>
              <a:rect l="l" t="t" r="r" b="b"/>
              <a:pathLst>
                <a:path w="5085" h="8706" extrusionOk="0">
                  <a:moveTo>
                    <a:pt x="3098" y="1"/>
                  </a:moveTo>
                  <a:cubicBezTo>
                    <a:pt x="2316" y="1"/>
                    <a:pt x="1523" y="443"/>
                    <a:pt x="1119" y="1103"/>
                  </a:cubicBezTo>
                  <a:cubicBezTo>
                    <a:pt x="750" y="1722"/>
                    <a:pt x="786" y="2472"/>
                    <a:pt x="834" y="3163"/>
                  </a:cubicBezTo>
                  <a:cubicBezTo>
                    <a:pt x="893" y="4115"/>
                    <a:pt x="0" y="4830"/>
                    <a:pt x="262" y="5806"/>
                  </a:cubicBezTo>
                  <a:cubicBezTo>
                    <a:pt x="393" y="6270"/>
                    <a:pt x="786" y="6723"/>
                    <a:pt x="726" y="7247"/>
                  </a:cubicBezTo>
                  <a:cubicBezTo>
                    <a:pt x="691" y="7568"/>
                    <a:pt x="143" y="8330"/>
                    <a:pt x="643" y="8556"/>
                  </a:cubicBezTo>
                  <a:cubicBezTo>
                    <a:pt x="851" y="8657"/>
                    <a:pt x="1179" y="8706"/>
                    <a:pt x="1542" y="8706"/>
                  </a:cubicBezTo>
                  <a:cubicBezTo>
                    <a:pt x="2508" y="8706"/>
                    <a:pt x="3723" y="8364"/>
                    <a:pt x="3620" y="7759"/>
                  </a:cubicBezTo>
                  <a:cubicBezTo>
                    <a:pt x="3536" y="7318"/>
                    <a:pt x="2786" y="6842"/>
                    <a:pt x="2846" y="6318"/>
                  </a:cubicBezTo>
                  <a:cubicBezTo>
                    <a:pt x="2870" y="6092"/>
                    <a:pt x="3036" y="5937"/>
                    <a:pt x="3120" y="5747"/>
                  </a:cubicBezTo>
                  <a:cubicBezTo>
                    <a:pt x="3322" y="5282"/>
                    <a:pt x="3203" y="4746"/>
                    <a:pt x="2822" y="4413"/>
                  </a:cubicBezTo>
                  <a:cubicBezTo>
                    <a:pt x="2655" y="4270"/>
                    <a:pt x="2369" y="4080"/>
                    <a:pt x="2477" y="3806"/>
                  </a:cubicBezTo>
                  <a:cubicBezTo>
                    <a:pt x="2572" y="3544"/>
                    <a:pt x="2917" y="3639"/>
                    <a:pt x="3108" y="3484"/>
                  </a:cubicBezTo>
                  <a:cubicBezTo>
                    <a:pt x="3417" y="3234"/>
                    <a:pt x="3322" y="2758"/>
                    <a:pt x="3524" y="2449"/>
                  </a:cubicBezTo>
                  <a:cubicBezTo>
                    <a:pt x="3774" y="2056"/>
                    <a:pt x="4358" y="2091"/>
                    <a:pt x="4644" y="1758"/>
                  </a:cubicBezTo>
                  <a:cubicBezTo>
                    <a:pt x="5084" y="1246"/>
                    <a:pt x="4548" y="567"/>
                    <a:pt x="4096" y="282"/>
                  </a:cubicBezTo>
                  <a:cubicBezTo>
                    <a:pt x="3789" y="88"/>
                    <a:pt x="3444" y="1"/>
                    <a:pt x="3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66"/>
            <p:cNvSpPr/>
            <p:nvPr/>
          </p:nvSpPr>
          <p:spPr>
            <a:xfrm>
              <a:off x="4041076" y="2097074"/>
              <a:ext cx="324400" cy="1135751"/>
            </a:xfrm>
            <a:custGeom>
              <a:avLst/>
              <a:gdLst/>
              <a:ahLst/>
              <a:cxnLst/>
              <a:rect l="l" t="t" r="r" b="b"/>
              <a:pathLst>
                <a:path w="2001" h="7005" extrusionOk="0">
                  <a:moveTo>
                    <a:pt x="1936" y="0"/>
                  </a:moveTo>
                  <a:cubicBezTo>
                    <a:pt x="1930" y="0"/>
                    <a:pt x="1924" y="2"/>
                    <a:pt x="1917" y="5"/>
                  </a:cubicBezTo>
                  <a:cubicBezTo>
                    <a:pt x="1643" y="160"/>
                    <a:pt x="1417" y="398"/>
                    <a:pt x="1274" y="684"/>
                  </a:cubicBezTo>
                  <a:cubicBezTo>
                    <a:pt x="929" y="1350"/>
                    <a:pt x="1167" y="1815"/>
                    <a:pt x="1143" y="2291"/>
                  </a:cubicBezTo>
                  <a:cubicBezTo>
                    <a:pt x="1119" y="3696"/>
                    <a:pt x="0" y="4017"/>
                    <a:pt x="738" y="5137"/>
                  </a:cubicBezTo>
                  <a:cubicBezTo>
                    <a:pt x="1084" y="5660"/>
                    <a:pt x="1108" y="6339"/>
                    <a:pt x="1000" y="6946"/>
                  </a:cubicBezTo>
                  <a:cubicBezTo>
                    <a:pt x="993" y="6982"/>
                    <a:pt x="1020" y="7005"/>
                    <a:pt x="1048" y="7005"/>
                  </a:cubicBezTo>
                  <a:cubicBezTo>
                    <a:pt x="1067" y="7005"/>
                    <a:pt x="1086" y="6994"/>
                    <a:pt x="1096" y="6970"/>
                  </a:cubicBezTo>
                  <a:cubicBezTo>
                    <a:pt x="1250" y="6387"/>
                    <a:pt x="1262" y="5660"/>
                    <a:pt x="977" y="5184"/>
                  </a:cubicBezTo>
                  <a:cubicBezTo>
                    <a:pt x="738" y="4791"/>
                    <a:pt x="584" y="4446"/>
                    <a:pt x="786" y="3994"/>
                  </a:cubicBezTo>
                  <a:cubicBezTo>
                    <a:pt x="953" y="3613"/>
                    <a:pt x="1179" y="3267"/>
                    <a:pt x="1274" y="2851"/>
                  </a:cubicBezTo>
                  <a:cubicBezTo>
                    <a:pt x="1298" y="2743"/>
                    <a:pt x="1310" y="2636"/>
                    <a:pt x="1322" y="2529"/>
                  </a:cubicBezTo>
                  <a:cubicBezTo>
                    <a:pt x="1393" y="1684"/>
                    <a:pt x="1096" y="1434"/>
                    <a:pt x="1405" y="755"/>
                  </a:cubicBezTo>
                  <a:cubicBezTo>
                    <a:pt x="1524" y="481"/>
                    <a:pt x="1715" y="243"/>
                    <a:pt x="1965" y="88"/>
                  </a:cubicBezTo>
                  <a:cubicBezTo>
                    <a:pt x="1989" y="76"/>
                    <a:pt x="2001" y="53"/>
                    <a:pt x="1989" y="29"/>
                  </a:cubicBezTo>
                  <a:cubicBezTo>
                    <a:pt x="1971" y="1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66"/>
            <p:cNvSpPr/>
            <p:nvPr/>
          </p:nvSpPr>
          <p:spPr>
            <a:xfrm>
              <a:off x="4659263" y="1991368"/>
              <a:ext cx="155958" cy="181753"/>
            </a:xfrm>
            <a:custGeom>
              <a:avLst/>
              <a:gdLst/>
              <a:ahLst/>
              <a:cxnLst/>
              <a:rect l="l" t="t" r="r" b="b"/>
              <a:pathLst>
                <a:path w="962" h="1121" extrusionOk="0">
                  <a:moveTo>
                    <a:pt x="58" y="1"/>
                  </a:moveTo>
                  <a:cubicBezTo>
                    <a:pt x="18" y="1"/>
                    <a:pt x="1" y="63"/>
                    <a:pt x="45" y="85"/>
                  </a:cubicBezTo>
                  <a:cubicBezTo>
                    <a:pt x="497" y="335"/>
                    <a:pt x="664" y="609"/>
                    <a:pt x="866" y="1086"/>
                  </a:cubicBezTo>
                  <a:cubicBezTo>
                    <a:pt x="876" y="1111"/>
                    <a:pt x="895" y="1121"/>
                    <a:pt x="913" y="1121"/>
                  </a:cubicBezTo>
                  <a:cubicBezTo>
                    <a:pt x="938" y="1121"/>
                    <a:pt x="962" y="1101"/>
                    <a:pt x="962" y="1074"/>
                  </a:cubicBezTo>
                  <a:cubicBezTo>
                    <a:pt x="950" y="562"/>
                    <a:pt x="569" y="62"/>
                    <a:pt x="69" y="2"/>
                  </a:cubicBezTo>
                  <a:cubicBezTo>
                    <a:pt x="65" y="1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66"/>
            <p:cNvSpPr/>
            <p:nvPr/>
          </p:nvSpPr>
          <p:spPr>
            <a:xfrm>
              <a:off x="3232227" y="3022494"/>
              <a:ext cx="428643" cy="430629"/>
            </a:xfrm>
            <a:custGeom>
              <a:avLst/>
              <a:gdLst/>
              <a:ahLst/>
              <a:cxnLst/>
              <a:rect l="l" t="t" r="r" b="b"/>
              <a:pathLst>
                <a:path w="2644" h="2656" extrusionOk="0">
                  <a:moveTo>
                    <a:pt x="1322" y="0"/>
                  </a:moveTo>
                  <a:cubicBezTo>
                    <a:pt x="596" y="0"/>
                    <a:pt x="1" y="595"/>
                    <a:pt x="1" y="1334"/>
                  </a:cubicBezTo>
                  <a:cubicBezTo>
                    <a:pt x="1" y="2060"/>
                    <a:pt x="596" y="2655"/>
                    <a:pt x="1322" y="2655"/>
                  </a:cubicBezTo>
                  <a:cubicBezTo>
                    <a:pt x="2048" y="2655"/>
                    <a:pt x="2644" y="2060"/>
                    <a:pt x="2644" y="1334"/>
                  </a:cubicBezTo>
                  <a:cubicBezTo>
                    <a:pt x="2644" y="595"/>
                    <a:pt x="2048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66"/>
            <p:cNvSpPr/>
            <p:nvPr/>
          </p:nvSpPr>
          <p:spPr>
            <a:xfrm>
              <a:off x="3308102" y="3139225"/>
              <a:ext cx="277060" cy="216774"/>
            </a:xfrm>
            <a:custGeom>
              <a:avLst/>
              <a:gdLst/>
              <a:ahLst/>
              <a:cxnLst/>
              <a:rect l="l" t="t" r="r" b="b"/>
              <a:pathLst>
                <a:path w="1709" h="1337" extrusionOk="0">
                  <a:moveTo>
                    <a:pt x="324" y="0"/>
                  </a:moveTo>
                  <a:cubicBezTo>
                    <a:pt x="136" y="0"/>
                    <a:pt x="0" y="222"/>
                    <a:pt x="33" y="483"/>
                  </a:cubicBezTo>
                  <a:cubicBezTo>
                    <a:pt x="68" y="887"/>
                    <a:pt x="485" y="1209"/>
                    <a:pt x="807" y="1328"/>
                  </a:cubicBezTo>
                  <a:cubicBezTo>
                    <a:pt x="824" y="1334"/>
                    <a:pt x="839" y="1337"/>
                    <a:pt x="853" y="1337"/>
                  </a:cubicBezTo>
                  <a:cubicBezTo>
                    <a:pt x="866" y="1337"/>
                    <a:pt x="878" y="1334"/>
                    <a:pt x="890" y="1328"/>
                  </a:cubicBezTo>
                  <a:cubicBezTo>
                    <a:pt x="1211" y="1209"/>
                    <a:pt x="1628" y="887"/>
                    <a:pt x="1676" y="483"/>
                  </a:cubicBezTo>
                  <a:cubicBezTo>
                    <a:pt x="1708" y="222"/>
                    <a:pt x="1572" y="0"/>
                    <a:pt x="1376" y="0"/>
                  </a:cubicBezTo>
                  <a:cubicBezTo>
                    <a:pt x="1357" y="0"/>
                    <a:pt x="1338" y="2"/>
                    <a:pt x="1319" y="6"/>
                  </a:cubicBezTo>
                  <a:cubicBezTo>
                    <a:pt x="1021" y="66"/>
                    <a:pt x="854" y="435"/>
                    <a:pt x="854" y="435"/>
                  </a:cubicBezTo>
                  <a:cubicBezTo>
                    <a:pt x="854" y="435"/>
                    <a:pt x="676" y="66"/>
                    <a:pt x="378" y="6"/>
                  </a:cubicBezTo>
                  <a:cubicBezTo>
                    <a:pt x="359" y="2"/>
                    <a:pt x="341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66"/>
            <p:cNvSpPr/>
            <p:nvPr/>
          </p:nvSpPr>
          <p:spPr>
            <a:xfrm>
              <a:off x="3145327" y="3012605"/>
              <a:ext cx="525265" cy="450085"/>
            </a:xfrm>
            <a:custGeom>
              <a:avLst/>
              <a:gdLst/>
              <a:ahLst/>
              <a:cxnLst/>
              <a:rect l="l" t="t" r="r" b="b"/>
              <a:pathLst>
                <a:path w="3240" h="2776" extrusionOk="0">
                  <a:moveTo>
                    <a:pt x="1858" y="132"/>
                  </a:moveTo>
                  <a:cubicBezTo>
                    <a:pt x="2549" y="132"/>
                    <a:pt x="3108" y="692"/>
                    <a:pt x="3108" y="1395"/>
                  </a:cubicBezTo>
                  <a:cubicBezTo>
                    <a:pt x="3108" y="2153"/>
                    <a:pt x="2485" y="2654"/>
                    <a:pt x="1835" y="2654"/>
                  </a:cubicBezTo>
                  <a:cubicBezTo>
                    <a:pt x="1526" y="2654"/>
                    <a:pt x="1210" y="2541"/>
                    <a:pt x="953" y="2288"/>
                  </a:cubicBezTo>
                  <a:cubicBezTo>
                    <a:pt x="167" y="1490"/>
                    <a:pt x="727" y="132"/>
                    <a:pt x="1858" y="132"/>
                  </a:cubicBezTo>
                  <a:close/>
                  <a:moveTo>
                    <a:pt x="1836" y="1"/>
                  </a:moveTo>
                  <a:cubicBezTo>
                    <a:pt x="1496" y="1"/>
                    <a:pt x="1150" y="126"/>
                    <a:pt x="870" y="406"/>
                  </a:cubicBezTo>
                  <a:cubicBezTo>
                    <a:pt x="1" y="1287"/>
                    <a:pt x="620" y="2776"/>
                    <a:pt x="1858" y="2776"/>
                  </a:cubicBezTo>
                  <a:cubicBezTo>
                    <a:pt x="2620" y="2776"/>
                    <a:pt x="3239" y="2157"/>
                    <a:pt x="3239" y="1395"/>
                  </a:cubicBezTo>
                  <a:cubicBezTo>
                    <a:pt x="3239" y="555"/>
                    <a:pt x="2550" y="1"/>
                    <a:pt x="1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66"/>
            <p:cNvSpPr/>
            <p:nvPr/>
          </p:nvSpPr>
          <p:spPr>
            <a:xfrm>
              <a:off x="5894182" y="3902682"/>
              <a:ext cx="390058" cy="392040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0"/>
                  </a:moveTo>
                  <a:cubicBezTo>
                    <a:pt x="536" y="0"/>
                    <a:pt x="0" y="548"/>
                    <a:pt x="0" y="1215"/>
                  </a:cubicBezTo>
                  <a:cubicBezTo>
                    <a:pt x="0" y="1881"/>
                    <a:pt x="536" y="2417"/>
                    <a:pt x="1203" y="2417"/>
                  </a:cubicBezTo>
                  <a:cubicBezTo>
                    <a:pt x="1870" y="2417"/>
                    <a:pt x="2405" y="1881"/>
                    <a:pt x="2405" y="1215"/>
                  </a:cubicBezTo>
                  <a:cubicBezTo>
                    <a:pt x="2405" y="548"/>
                    <a:pt x="1870" y="0"/>
                    <a:pt x="1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66"/>
            <p:cNvSpPr/>
            <p:nvPr/>
          </p:nvSpPr>
          <p:spPr>
            <a:xfrm>
              <a:off x="5813118" y="3892630"/>
              <a:ext cx="480683" cy="411659"/>
            </a:xfrm>
            <a:custGeom>
              <a:avLst/>
              <a:gdLst/>
              <a:ahLst/>
              <a:cxnLst/>
              <a:rect l="l" t="t" r="r" b="b"/>
              <a:pathLst>
                <a:path w="2965" h="2539" extrusionOk="0">
                  <a:moveTo>
                    <a:pt x="1688" y="134"/>
                  </a:moveTo>
                  <a:cubicBezTo>
                    <a:pt x="1693" y="134"/>
                    <a:pt x="1698" y="134"/>
                    <a:pt x="1703" y="134"/>
                  </a:cubicBezTo>
                  <a:cubicBezTo>
                    <a:pt x="2334" y="134"/>
                    <a:pt x="2846" y="646"/>
                    <a:pt x="2846" y="1277"/>
                  </a:cubicBezTo>
                  <a:cubicBezTo>
                    <a:pt x="2846" y="1969"/>
                    <a:pt x="2280" y="2422"/>
                    <a:pt x="1693" y="2422"/>
                  </a:cubicBezTo>
                  <a:cubicBezTo>
                    <a:pt x="1411" y="2422"/>
                    <a:pt x="1125" y="2318"/>
                    <a:pt x="893" y="2086"/>
                  </a:cubicBezTo>
                  <a:cubicBezTo>
                    <a:pt x="170" y="1364"/>
                    <a:pt x="674" y="134"/>
                    <a:pt x="1688" y="134"/>
                  </a:cubicBezTo>
                  <a:close/>
                  <a:moveTo>
                    <a:pt x="1690" y="0"/>
                  </a:moveTo>
                  <a:cubicBezTo>
                    <a:pt x="1382" y="0"/>
                    <a:pt x="1067" y="115"/>
                    <a:pt x="810" y="372"/>
                  </a:cubicBezTo>
                  <a:cubicBezTo>
                    <a:pt x="0" y="1181"/>
                    <a:pt x="572" y="2539"/>
                    <a:pt x="1703" y="2539"/>
                  </a:cubicBezTo>
                  <a:cubicBezTo>
                    <a:pt x="2405" y="2539"/>
                    <a:pt x="2965" y="1967"/>
                    <a:pt x="2965" y="1277"/>
                  </a:cubicBezTo>
                  <a:cubicBezTo>
                    <a:pt x="2965" y="510"/>
                    <a:pt x="2341" y="0"/>
                    <a:pt x="1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66"/>
            <p:cNvSpPr/>
            <p:nvPr/>
          </p:nvSpPr>
          <p:spPr>
            <a:xfrm>
              <a:off x="3517895" y="2300544"/>
              <a:ext cx="447935" cy="447977"/>
            </a:xfrm>
            <a:custGeom>
              <a:avLst/>
              <a:gdLst/>
              <a:ahLst/>
              <a:cxnLst/>
              <a:rect l="l" t="t" r="r" b="b"/>
              <a:pathLst>
                <a:path w="2763" h="2763" extrusionOk="0">
                  <a:moveTo>
                    <a:pt x="1382" y="0"/>
                  </a:moveTo>
                  <a:cubicBezTo>
                    <a:pt x="620" y="0"/>
                    <a:pt x="1" y="619"/>
                    <a:pt x="1" y="1381"/>
                  </a:cubicBezTo>
                  <a:cubicBezTo>
                    <a:pt x="1" y="2143"/>
                    <a:pt x="620" y="2762"/>
                    <a:pt x="1382" y="2762"/>
                  </a:cubicBezTo>
                  <a:cubicBezTo>
                    <a:pt x="2144" y="2762"/>
                    <a:pt x="2763" y="2143"/>
                    <a:pt x="2763" y="1381"/>
                  </a:cubicBezTo>
                  <a:cubicBezTo>
                    <a:pt x="2763" y="619"/>
                    <a:pt x="2144" y="0"/>
                    <a:pt x="1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66"/>
            <p:cNvSpPr/>
            <p:nvPr/>
          </p:nvSpPr>
          <p:spPr>
            <a:xfrm>
              <a:off x="3579663" y="2354532"/>
              <a:ext cx="324400" cy="305462"/>
            </a:xfrm>
            <a:custGeom>
              <a:avLst/>
              <a:gdLst/>
              <a:ahLst/>
              <a:cxnLst/>
              <a:rect l="l" t="t" r="r" b="b"/>
              <a:pathLst>
                <a:path w="2001" h="1884" extrusionOk="0">
                  <a:moveTo>
                    <a:pt x="1001" y="0"/>
                  </a:moveTo>
                  <a:cubicBezTo>
                    <a:pt x="977" y="0"/>
                    <a:pt x="953" y="12"/>
                    <a:pt x="941" y="36"/>
                  </a:cubicBezTo>
                  <a:lnTo>
                    <a:pt x="691" y="560"/>
                  </a:lnTo>
                  <a:cubicBezTo>
                    <a:pt x="679" y="572"/>
                    <a:pt x="667" y="584"/>
                    <a:pt x="644" y="596"/>
                  </a:cubicBezTo>
                  <a:lnTo>
                    <a:pt x="72" y="679"/>
                  </a:lnTo>
                  <a:cubicBezTo>
                    <a:pt x="25" y="679"/>
                    <a:pt x="1" y="751"/>
                    <a:pt x="36" y="786"/>
                  </a:cubicBezTo>
                  <a:lnTo>
                    <a:pt x="453" y="1179"/>
                  </a:lnTo>
                  <a:cubicBezTo>
                    <a:pt x="465" y="1203"/>
                    <a:pt x="465" y="1215"/>
                    <a:pt x="465" y="1239"/>
                  </a:cubicBezTo>
                  <a:lnTo>
                    <a:pt x="370" y="1810"/>
                  </a:lnTo>
                  <a:cubicBezTo>
                    <a:pt x="359" y="1852"/>
                    <a:pt x="403" y="1884"/>
                    <a:pt x="446" y="1884"/>
                  </a:cubicBezTo>
                  <a:cubicBezTo>
                    <a:pt x="452" y="1884"/>
                    <a:pt x="459" y="1883"/>
                    <a:pt x="465" y="1882"/>
                  </a:cubicBezTo>
                  <a:lnTo>
                    <a:pt x="977" y="1608"/>
                  </a:lnTo>
                  <a:cubicBezTo>
                    <a:pt x="983" y="1602"/>
                    <a:pt x="992" y="1599"/>
                    <a:pt x="1001" y="1599"/>
                  </a:cubicBezTo>
                  <a:cubicBezTo>
                    <a:pt x="1010" y="1599"/>
                    <a:pt x="1019" y="1602"/>
                    <a:pt x="1025" y="1608"/>
                  </a:cubicBezTo>
                  <a:lnTo>
                    <a:pt x="1537" y="1882"/>
                  </a:lnTo>
                  <a:cubicBezTo>
                    <a:pt x="1543" y="1883"/>
                    <a:pt x="1549" y="1884"/>
                    <a:pt x="1556" y="1884"/>
                  </a:cubicBezTo>
                  <a:cubicBezTo>
                    <a:pt x="1599" y="1884"/>
                    <a:pt x="1642" y="1852"/>
                    <a:pt x="1632" y="1810"/>
                  </a:cubicBezTo>
                  <a:lnTo>
                    <a:pt x="1537" y="1239"/>
                  </a:lnTo>
                  <a:cubicBezTo>
                    <a:pt x="1537" y="1215"/>
                    <a:pt x="1537" y="1203"/>
                    <a:pt x="1549" y="1179"/>
                  </a:cubicBezTo>
                  <a:lnTo>
                    <a:pt x="1965" y="786"/>
                  </a:lnTo>
                  <a:cubicBezTo>
                    <a:pt x="2001" y="751"/>
                    <a:pt x="1977" y="679"/>
                    <a:pt x="1930" y="679"/>
                  </a:cubicBezTo>
                  <a:lnTo>
                    <a:pt x="1358" y="596"/>
                  </a:lnTo>
                  <a:cubicBezTo>
                    <a:pt x="1334" y="584"/>
                    <a:pt x="1322" y="572"/>
                    <a:pt x="1310" y="560"/>
                  </a:cubicBezTo>
                  <a:lnTo>
                    <a:pt x="1060" y="36"/>
                  </a:lnTo>
                  <a:cubicBezTo>
                    <a:pt x="1048" y="12"/>
                    <a:pt x="102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66"/>
            <p:cNvSpPr/>
            <p:nvPr/>
          </p:nvSpPr>
          <p:spPr>
            <a:xfrm>
              <a:off x="3429211" y="2290492"/>
              <a:ext cx="546340" cy="467595"/>
            </a:xfrm>
            <a:custGeom>
              <a:avLst/>
              <a:gdLst/>
              <a:ahLst/>
              <a:cxnLst/>
              <a:rect l="l" t="t" r="r" b="b"/>
              <a:pathLst>
                <a:path w="3370" h="2884" extrusionOk="0">
                  <a:moveTo>
                    <a:pt x="1929" y="134"/>
                  </a:moveTo>
                  <a:cubicBezTo>
                    <a:pt x="2655" y="134"/>
                    <a:pt x="3250" y="717"/>
                    <a:pt x="3250" y="1443"/>
                  </a:cubicBezTo>
                  <a:cubicBezTo>
                    <a:pt x="3250" y="2242"/>
                    <a:pt x="2594" y="2767"/>
                    <a:pt x="1916" y="2767"/>
                  </a:cubicBezTo>
                  <a:cubicBezTo>
                    <a:pt x="1593" y="2767"/>
                    <a:pt x="1265" y="2649"/>
                    <a:pt x="1000" y="2384"/>
                  </a:cubicBezTo>
                  <a:cubicBezTo>
                    <a:pt x="167" y="1550"/>
                    <a:pt x="750" y="134"/>
                    <a:pt x="1929" y="134"/>
                  </a:cubicBezTo>
                  <a:close/>
                  <a:moveTo>
                    <a:pt x="1918" y="0"/>
                  </a:moveTo>
                  <a:cubicBezTo>
                    <a:pt x="1562" y="0"/>
                    <a:pt x="1199" y="133"/>
                    <a:pt x="905" y="431"/>
                  </a:cubicBezTo>
                  <a:cubicBezTo>
                    <a:pt x="0" y="1336"/>
                    <a:pt x="643" y="2884"/>
                    <a:pt x="1929" y="2884"/>
                  </a:cubicBezTo>
                  <a:cubicBezTo>
                    <a:pt x="2727" y="2884"/>
                    <a:pt x="3369" y="2241"/>
                    <a:pt x="3369" y="1443"/>
                  </a:cubicBezTo>
                  <a:cubicBezTo>
                    <a:pt x="3369" y="575"/>
                    <a:pt x="2659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66"/>
            <p:cNvSpPr/>
            <p:nvPr/>
          </p:nvSpPr>
          <p:spPr>
            <a:xfrm>
              <a:off x="3100905" y="1715427"/>
              <a:ext cx="264739" cy="271900"/>
            </a:xfrm>
            <a:custGeom>
              <a:avLst/>
              <a:gdLst/>
              <a:ahLst/>
              <a:cxnLst/>
              <a:rect l="l" t="t" r="r" b="b"/>
              <a:pathLst>
                <a:path w="1633" h="1677" extrusionOk="0">
                  <a:moveTo>
                    <a:pt x="777" y="1"/>
                  </a:moveTo>
                  <a:cubicBezTo>
                    <a:pt x="773" y="1"/>
                    <a:pt x="768" y="1"/>
                    <a:pt x="763" y="2"/>
                  </a:cubicBezTo>
                  <a:cubicBezTo>
                    <a:pt x="632" y="13"/>
                    <a:pt x="668" y="61"/>
                    <a:pt x="680" y="585"/>
                  </a:cubicBezTo>
                  <a:cubicBezTo>
                    <a:pt x="680" y="628"/>
                    <a:pt x="666" y="644"/>
                    <a:pt x="642" y="644"/>
                  </a:cubicBezTo>
                  <a:cubicBezTo>
                    <a:pt x="600" y="644"/>
                    <a:pt x="526" y="591"/>
                    <a:pt x="441" y="537"/>
                  </a:cubicBezTo>
                  <a:cubicBezTo>
                    <a:pt x="401" y="510"/>
                    <a:pt x="346" y="487"/>
                    <a:pt x="298" y="487"/>
                  </a:cubicBezTo>
                  <a:cubicBezTo>
                    <a:pt x="262" y="487"/>
                    <a:pt x="231" y="501"/>
                    <a:pt x="215" y="537"/>
                  </a:cubicBezTo>
                  <a:cubicBezTo>
                    <a:pt x="180" y="609"/>
                    <a:pt x="239" y="644"/>
                    <a:pt x="311" y="680"/>
                  </a:cubicBezTo>
                  <a:cubicBezTo>
                    <a:pt x="632" y="894"/>
                    <a:pt x="644" y="835"/>
                    <a:pt x="180" y="978"/>
                  </a:cubicBezTo>
                  <a:cubicBezTo>
                    <a:pt x="96" y="1002"/>
                    <a:pt x="1" y="1049"/>
                    <a:pt x="37" y="1133"/>
                  </a:cubicBezTo>
                  <a:cubicBezTo>
                    <a:pt x="48" y="1167"/>
                    <a:pt x="80" y="1180"/>
                    <a:pt x="123" y="1180"/>
                  </a:cubicBezTo>
                  <a:cubicBezTo>
                    <a:pt x="255" y="1180"/>
                    <a:pt x="495" y="1061"/>
                    <a:pt x="608" y="1061"/>
                  </a:cubicBezTo>
                  <a:cubicBezTo>
                    <a:pt x="613" y="1061"/>
                    <a:pt x="616" y="1061"/>
                    <a:pt x="620" y="1061"/>
                  </a:cubicBezTo>
                  <a:cubicBezTo>
                    <a:pt x="632" y="1133"/>
                    <a:pt x="584" y="1180"/>
                    <a:pt x="537" y="1228"/>
                  </a:cubicBezTo>
                  <a:cubicBezTo>
                    <a:pt x="477" y="1311"/>
                    <a:pt x="430" y="1371"/>
                    <a:pt x="453" y="1466"/>
                  </a:cubicBezTo>
                  <a:cubicBezTo>
                    <a:pt x="462" y="1504"/>
                    <a:pt x="484" y="1520"/>
                    <a:pt x="511" y="1520"/>
                  </a:cubicBezTo>
                  <a:cubicBezTo>
                    <a:pt x="561" y="1520"/>
                    <a:pt x="629" y="1468"/>
                    <a:pt x="668" y="1406"/>
                  </a:cubicBezTo>
                  <a:cubicBezTo>
                    <a:pt x="735" y="1303"/>
                    <a:pt x="764" y="1246"/>
                    <a:pt x="791" y="1246"/>
                  </a:cubicBezTo>
                  <a:cubicBezTo>
                    <a:pt x="826" y="1246"/>
                    <a:pt x="858" y="1341"/>
                    <a:pt x="965" y="1549"/>
                  </a:cubicBezTo>
                  <a:cubicBezTo>
                    <a:pt x="995" y="1609"/>
                    <a:pt x="1033" y="1677"/>
                    <a:pt x="1087" y="1677"/>
                  </a:cubicBezTo>
                  <a:cubicBezTo>
                    <a:pt x="1097" y="1677"/>
                    <a:pt x="1108" y="1674"/>
                    <a:pt x="1120" y="1668"/>
                  </a:cubicBezTo>
                  <a:cubicBezTo>
                    <a:pt x="1192" y="1633"/>
                    <a:pt x="1156" y="1537"/>
                    <a:pt x="1120" y="1454"/>
                  </a:cubicBezTo>
                  <a:cubicBezTo>
                    <a:pt x="1026" y="1233"/>
                    <a:pt x="967" y="1136"/>
                    <a:pt x="1006" y="1136"/>
                  </a:cubicBezTo>
                  <a:cubicBezTo>
                    <a:pt x="1037" y="1136"/>
                    <a:pt x="1128" y="1195"/>
                    <a:pt x="1311" y="1299"/>
                  </a:cubicBezTo>
                  <a:cubicBezTo>
                    <a:pt x="1353" y="1328"/>
                    <a:pt x="1393" y="1340"/>
                    <a:pt x="1425" y="1340"/>
                  </a:cubicBezTo>
                  <a:cubicBezTo>
                    <a:pt x="1526" y="1340"/>
                    <a:pt x="1551" y="1217"/>
                    <a:pt x="1370" y="1109"/>
                  </a:cubicBezTo>
                  <a:cubicBezTo>
                    <a:pt x="1025" y="894"/>
                    <a:pt x="1049" y="918"/>
                    <a:pt x="1454" y="847"/>
                  </a:cubicBezTo>
                  <a:cubicBezTo>
                    <a:pt x="1501" y="847"/>
                    <a:pt x="1632" y="847"/>
                    <a:pt x="1608" y="716"/>
                  </a:cubicBezTo>
                  <a:cubicBezTo>
                    <a:pt x="1598" y="685"/>
                    <a:pt x="1561" y="654"/>
                    <a:pt x="1528" y="654"/>
                  </a:cubicBezTo>
                  <a:cubicBezTo>
                    <a:pt x="1523" y="654"/>
                    <a:pt x="1518" y="655"/>
                    <a:pt x="1513" y="656"/>
                  </a:cubicBezTo>
                  <a:cubicBezTo>
                    <a:pt x="1285" y="682"/>
                    <a:pt x="1150" y="712"/>
                    <a:pt x="1089" y="712"/>
                  </a:cubicBezTo>
                  <a:cubicBezTo>
                    <a:pt x="1040" y="712"/>
                    <a:pt x="1041" y="692"/>
                    <a:pt x="1084" y="633"/>
                  </a:cubicBezTo>
                  <a:lnTo>
                    <a:pt x="1084" y="633"/>
                  </a:lnTo>
                  <a:lnTo>
                    <a:pt x="1073" y="644"/>
                  </a:lnTo>
                  <a:cubicBezTo>
                    <a:pt x="1192" y="513"/>
                    <a:pt x="1358" y="347"/>
                    <a:pt x="1251" y="275"/>
                  </a:cubicBezTo>
                  <a:cubicBezTo>
                    <a:pt x="1232" y="260"/>
                    <a:pt x="1215" y="253"/>
                    <a:pt x="1197" y="253"/>
                  </a:cubicBezTo>
                  <a:cubicBezTo>
                    <a:pt x="1148" y="253"/>
                    <a:pt x="1101" y="306"/>
                    <a:pt x="1049" y="359"/>
                  </a:cubicBezTo>
                  <a:cubicBezTo>
                    <a:pt x="1014" y="404"/>
                    <a:pt x="925" y="538"/>
                    <a:pt x="897" y="538"/>
                  </a:cubicBezTo>
                  <a:cubicBezTo>
                    <a:pt x="896" y="538"/>
                    <a:pt x="895" y="538"/>
                    <a:pt x="894" y="537"/>
                  </a:cubicBezTo>
                  <a:cubicBezTo>
                    <a:pt x="870" y="525"/>
                    <a:pt x="882" y="502"/>
                    <a:pt x="870" y="192"/>
                  </a:cubicBezTo>
                  <a:cubicBezTo>
                    <a:pt x="870" y="102"/>
                    <a:pt x="859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66"/>
            <p:cNvSpPr/>
            <p:nvPr/>
          </p:nvSpPr>
          <p:spPr>
            <a:xfrm>
              <a:off x="5947109" y="3977182"/>
              <a:ext cx="254041" cy="242553"/>
            </a:xfrm>
            <a:custGeom>
              <a:avLst/>
              <a:gdLst/>
              <a:ahLst/>
              <a:cxnLst/>
              <a:rect l="l" t="t" r="r" b="b"/>
              <a:pathLst>
                <a:path w="1567" h="1496" extrusionOk="0">
                  <a:moveTo>
                    <a:pt x="1171" y="1"/>
                  </a:moveTo>
                  <a:cubicBezTo>
                    <a:pt x="1041" y="1"/>
                    <a:pt x="941" y="393"/>
                    <a:pt x="840" y="471"/>
                  </a:cubicBezTo>
                  <a:cubicBezTo>
                    <a:pt x="781" y="435"/>
                    <a:pt x="781" y="364"/>
                    <a:pt x="769" y="304"/>
                  </a:cubicBezTo>
                  <a:cubicBezTo>
                    <a:pt x="757" y="197"/>
                    <a:pt x="757" y="125"/>
                    <a:pt x="662" y="78"/>
                  </a:cubicBezTo>
                  <a:cubicBezTo>
                    <a:pt x="645" y="68"/>
                    <a:pt x="631" y="63"/>
                    <a:pt x="618" y="63"/>
                  </a:cubicBezTo>
                  <a:cubicBezTo>
                    <a:pt x="556" y="63"/>
                    <a:pt x="535" y="170"/>
                    <a:pt x="555" y="268"/>
                  </a:cubicBezTo>
                  <a:cubicBezTo>
                    <a:pt x="587" y="416"/>
                    <a:pt x="608" y="470"/>
                    <a:pt x="562" y="470"/>
                  </a:cubicBezTo>
                  <a:cubicBezTo>
                    <a:pt x="522" y="470"/>
                    <a:pt x="433" y="430"/>
                    <a:pt x="257" y="375"/>
                  </a:cubicBezTo>
                  <a:cubicBezTo>
                    <a:pt x="218" y="364"/>
                    <a:pt x="176" y="353"/>
                    <a:pt x="140" y="353"/>
                  </a:cubicBezTo>
                  <a:cubicBezTo>
                    <a:pt x="100" y="353"/>
                    <a:pt x="67" y="367"/>
                    <a:pt x="54" y="411"/>
                  </a:cubicBezTo>
                  <a:cubicBezTo>
                    <a:pt x="31" y="483"/>
                    <a:pt x="114" y="530"/>
                    <a:pt x="197" y="554"/>
                  </a:cubicBezTo>
                  <a:cubicBezTo>
                    <a:pt x="602" y="709"/>
                    <a:pt x="638" y="673"/>
                    <a:pt x="174" y="792"/>
                  </a:cubicBezTo>
                  <a:cubicBezTo>
                    <a:pt x="1" y="833"/>
                    <a:pt x="1" y="986"/>
                    <a:pt x="168" y="986"/>
                  </a:cubicBezTo>
                  <a:cubicBezTo>
                    <a:pt x="196" y="986"/>
                    <a:pt x="230" y="981"/>
                    <a:pt x="269" y="971"/>
                  </a:cubicBezTo>
                  <a:cubicBezTo>
                    <a:pt x="410" y="938"/>
                    <a:pt x="496" y="916"/>
                    <a:pt x="538" y="916"/>
                  </a:cubicBezTo>
                  <a:cubicBezTo>
                    <a:pt x="617" y="916"/>
                    <a:pt x="543" y="992"/>
                    <a:pt x="388" y="1209"/>
                  </a:cubicBezTo>
                  <a:cubicBezTo>
                    <a:pt x="364" y="1245"/>
                    <a:pt x="281" y="1340"/>
                    <a:pt x="388" y="1411"/>
                  </a:cubicBezTo>
                  <a:cubicBezTo>
                    <a:pt x="405" y="1420"/>
                    <a:pt x="422" y="1424"/>
                    <a:pt x="437" y="1424"/>
                  </a:cubicBezTo>
                  <a:cubicBezTo>
                    <a:pt x="466" y="1424"/>
                    <a:pt x="492" y="1411"/>
                    <a:pt x="507" y="1387"/>
                  </a:cubicBezTo>
                  <a:cubicBezTo>
                    <a:pt x="681" y="1155"/>
                    <a:pt x="751" y="1027"/>
                    <a:pt x="786" y="1027"/>
                  </a:cubicBezTo>
                  <a:cubicBezTo>
                    <a:pt x="801" y="1027"/>
                    <a:pt x="809" y="1051"/>
                    <a:pt x="816" y="1102"/>
                  </a:cubicBezTo>
                  <a:cubicBezTo>
                    <a:pt x="816" y="1276"/>
                    <a:pt x="816" y="1495"/>
                    <a:pt x="949" y="1495"/>
                  </a:cubicBezTo>
                  <a:cubicBezTo>
                    <a:pt x="952" y="1495"/>
                    <a:pt x="956" y="1495"/>
                    <a:pt x="959" y="1495"/>
                  </a:cubicBezTo>
                  <a:cubicBezTo>
                    <a:pt x="1055" y="1483"/>
                    <a:pt x="1043" y="1387"/>
                    <a:pt x="1031" y="1292"/>
                  </a:cubicBezTo>
                  <a:cubicBezTo>
                    <a:pt x="1031" y="1233"/>
                    <a:pt x="995" y="1066"/>
                    <a:pt x="1019" y="1054"/>
                  </a:cubicBezTo>
                  <a:cubicBezTo>
                    <a:pt x="1023" y="1050"/>
                    <a:pt x="1027" y="1048"/>
                    <a:pt x="1031" y="1048"/>
                  </a:cubicBezTo>
                  <a:cubicBezTo>
                    <a:pt x="1053" y="1048"/>
                    <a:pt x="1095" y="1103"/>
                    <a:pt x="1293" y="1280"/>
                  </a:cubicBezTo>
                  <a:cubicBezTo>
                    <a:pt x="1341" y="1320"/>
                    <a:pt x="1389" y="1366"/>
                    <a:pt x="1433" y="1366"/>
                  </a:cubicBezTo>
                  <a:cubicBezTo>
                    <a:pt x="1455" y="1366"/>
                    <a:pt x="1476" y="1355"/>
                    <a:pt x="1495" y="1328"/>
                  </a:cubicBezTo>
                  <a:cubicBezTo>
                    <a:pt x="1567" y="1233"/>
                    <a:pt x="1519" y="1221"/>
                    <a:pt x="1138" y="864"/>
                  </a:cubicBezTo>
                  <a:cubicBezTo>
                    <a:pt x="1043" y="780"/>
                    <a:pt x="1186" y="768"/>
                    <a:pt x="1340" y="733"/>
                  </a:cubicBezTo>
                  <a:cubicBezTo>
                    <a:pt x="1424" y="709"/>
                    <a:pt x="1531" y="649"/>
                    <a:pt x="1495" y="566"/>
                  </a:cubicBezTo>
                  <a:cubicBezTo>
                    <a:pt x="1476" y="522"/>
                    <a:pt x="1451" y="508"/>
                    <a:pt x="1420" y="508"/>
                  </a:cubicBezTo>
                  <a:cubicBezTo>
                    <a:pt x="1393" y="508"/>
                    <a:pt x="1362" y="519"/>
                    <a:pt x="1328" y="530"/>
                  </a:cubicBezTo>
                  <a:cubicBezTo>
                    <a:pt x="1186" y="560"/>
                    <a:pt x="1102" y="586"/>
                    <a:pt x="1062" y="586"/>
                  </a:cubicBezTo>
                  <a:cubicBezTo>
                    <a:pt x="992" y="586"/>
                    <a:pt x="1061" y="506"/>
                    <a:pt x="1197" y="233"/>
                  </a:cubicBezTo>
                  <a:cubicBezTo>
                    <a:pt x="1245" y="149"/>
                    <a:pt x="1281" y="54"/>
                    <a:pt x="1197" y="6"/>
                  </a:cubicBezTo>
                  <a:cubicBezTo>
                    <a:pt x="1188" y="3"/>
                    <a:pt x="1180" y="1"/>
                    <a:pt x="117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4204;p66">
              <a:extLst>
                <a:ext uri="{FF2B5EF4-FFF2-40B4-BE49-F238E27FC236}">
                  <a16:creationId xmlns:a16="http://schemas.microsoft.com/office/drawing/2014/main" id="{31A4A925-0D3E-414D-8ADC-576C8391BCB6}"/>
                </a:ext>
              </a:extLst>
            </p:cNvPr>
            <p:cNvSpPr/>
            <p:nvPr/>
          </p:nvSpPr>
          <p:spPr>
            <a:xfrm>
              <a:off x="2557943" y="2046727"/>
              <a:ext cx="264739" cy="271900"/>
            </a:xfrm>
            <a:custGeom>
              <a:avLst/>
              <a:gdLst/>
              <a:ahLst/>
              <a:cxnLst/>
              <a:rect l="l" t="t" r="r" b="b"/>
              <a:pathLst>
                <a:path w="1633" h="1677" extrusionOk="0">
                  <a:moveTo>
                    <a:pt x="777" y="1"/>
                  </a:moveTo>
                  <a:cubicBezTo>
                    <a:pt x="773" y="1"/>
                    <a:pt x="768" y="1"/>
                    <a:pt x="763" y="2"/>
                  </a:cubicBezTo>
                  <a:cubicBezTo>
                    <a:pt x="632" y="13"/>
                    <a:pt x="668" y="61"/>
                    <a:pt x="680" y="585"/>
                  </a:cubicBezTo>
                  <a:cubicBezTo>
                    <a:pt x="680" y="628"/>
                    <a:pt x="666" y="644"/>
                    <a:pt x="642" y="644"/>
                  </a:cubicBezTo>
                  <a:cubicBezTo>
                    <a:pt x="600" y="644"/>
                    <a:pt x="526" y="591"/>
                    <a:pt x="441" y="537"/>
                  </a:cubicBezTo>
                  <a:cubicBezTo>
                    <a:pt x="401" y="510"/>
                    <a:pt x="346" y="487"/>
                    <a:pt x="298" y="487"/>
                  </a:cubicBezTo>
                  <a:cubicBezTo>
                    <a:pt x="262" y="487"/>
                    <a:pt x="231" y="501"/>
                    <a:pt x="215" y="537"/>
                  </a:cubicBezTo>
                  <a:cubicBezTo>
                    <a:pt x="180" y="609"/>
                    <a:pt x="239" y="644"/>
                    <a:pt x="311" y="680"/>
                  </a:cubicBezTo>
                  <a:cubicBezTo>
                    <a:pt x="632" y="894"/>
                    <a:pt x="644" y="835"/>
                    <a:pt x="180" y="978"/>
                  </a:cubicBezTo>
                  <a:cubicBezTo>
                    <a:pt x="96" y="1002"/>
                    <a:pt x="1" y="1049"/>
                    <a:pt x="37" y="1133"/>
                  </a:cubicBezTo>
                  <a:cubicBezTo>
                    <a:pt x="48" y="1167"/>
                    <a:pt x="80" y="1180"/>
                    <a:pt x="123" y="1180"/>
                  </a:cubicBezTo>
                  <a:cubicBezTo>
                    <a:pt x="255" y="1180"/>
                    <a:pt x="495" y="1061"/>
                    <a:pt x="608" y="1061"/>
                  </a:cubicBezTo>
                  <a:cubicBezTo>
                    <a:pt x="613" y="1061"/>
                    <a:pt x="616" y="1061"/>
                    <a:pt x="620" y="1061"/>
                  </a:cubicBezTo>
                  <a:cubicBezTo>
                    <a:pt x="632" y="1133"/>
                    <a:pt x="584" y="1180"/>
                    <a:pt x="537" y="1228"/>
                  </a:cubicBezTo>
                  <a:cubicBezTo>
                    <a:pt x="477" y="1311"/>
                    <a:pt x="430" y="1371"/>
                    <a:pt x="453" y="1466"/>
                  </a:cubicBezTo>
                  <a:cubicBezTo>
                    <a:pt x="462" y="1504"/>
                    <a:pt x="484" y="1520"/>
                    <a:pt x="511" y="1520"/>
                  </a:cubicBezTo>
                  <a:cubicBezTo>
                    <a:pt x="561" y="1520"/>
                    <a:pt x="629" y="1468"/>
                    <a:pt x="668" y="1406"/>
                  </a:cubicBezTo>
                  <a:cubicBezTo>
                    <a:pt x="735" y="1303"/>
                    <a:pt x="764" y="1246"/>
                    <a:pt x="791" y="1246"/>
                  </a:cubicBezTo>
                  <a:cubicBezTo>
                    <a:pt x="826" y="1246"/>
                    <a:pt x="858" y="1341"/>
                    <a:pt x="965" y="1549"/>
                  </a:cubicBezTo>
                  <a:cubicBezTo>
                    <a:pt x="995" y="1609"/>
                    <a:pt x="1033" y="1677"/>
                    <a:pt x="1087" y="1677"/>
                  </a:cubicBezTo>
                  <a:cubicBezTo>
                    <a:pt x="1097" y="1677"/>
                    <a:pt x="1108" y="1674"/>
                    <a:pt x="1120" y="1668"/>
                  </a:cubicBezTo>
                  <a:cubicBezTo>
                    <a:pt x="1192" y="1633"/>
                    <a:pt x="1156" y="1537"/>
                    <a:pt x="1120" y="1454"/>
                  </a:cubicBezTo>
                  <a:cubicBezTo>
                    <a:pt x="1026" y="1233"/>
                    <a:pt x="967" y="1136"/>
                    <a:pt x="1006" y="1136"/>
                  </a:cubicBezTo>
                  <a:cubicBezTo>
                    <a:pt x="1037" y="1136"/>
                    <a:pt x="1128" y="1195"/>
                    <a:pt x="1311" y="1299"/>
                  </a:cubicBezTo>
                  <a:cubicBezTo>
                    <a:pt x="1353" y="1328"/>
                    <a:pt x="1393" y="1340"/>
                    <a:pt x="1425" y="1340"/>
                  </a:cubicBezTo>
                  <a:cubicBezTo>
                    <a:pt x="1526" y="1340"/>
                    <a:pt x="1551" y="1217"/>
                    <a:pt x="1370" y="1109"/>
                  </a:cubicBezTo>
                  <a:cubicBezTo>
                    <a:pt x="1025" y="894"/>
                    <a:pt x="1049" y="918"/>
                    <a:pt x="1454" y="847"/>
                  </a:cubicBezTo>
                  <a:cubicBezTo>
                    <a:pt x="1501" y="847"/>
                    <a:pt x="1632" y="847"/>
                    <a:pt x="1608" y="716"/>
                  </a:cubicBezTo>
                  <a:cubicBezTo>
                    <a:pt x="1598" y="685"/>
                    <a:pt x="1561" y="654"/>
                    <a:pt x="1528" y="654"/>
                  </a:cubicBezTo>
                  <a:cubicBezTo>
                    <a:pt x="1523" y="654"/>
                    <a:pt x="1518" y="655"/>
                    <a:pt x="1513" y="656"/>
                  </a:cubicBezTo>
                  <a:cubicBezTo>
                    <a:pt x="1285" y="682"/>
                    <a:pt x="1150" y="712"/>
                    <a:pt x="1089" y="712"/>
                  </a:cubicBezTo>
                  <a:cubicBezTo>
                    <a:pt x="1040" y="712"/>
                    <a:pt x="1041" y="692"/>
                    <a:pt x="1084" y="633"/>
                  </a:cubicBezTo>
                  <a:lnTo>
                    <a:pt x="1084" y="633"/>
                  </a:lnTo>
                  <a:lnTo>
                    <a:pt x="1073" y="644"/>
                  </a:lnTo>
                  <a:cubicBezTo>
                    <a:pt x="1192" y="513"/>
                    <a:pt x="1358" y="347"/>
                    <a:pt x="1251" y="275"/>
                  </a:cubicBezTo>
                  <a:cubicBezTo>
                    <a:pt x="1232" y="260"/>
                    <a:pt x="1215" y="253"/>
                    <a:pt x="1197" y="253"/>
                  </a:cubicBezTo>
                  <a:cubicBezTo>
                    <a:pt x="1148" y="253"/>
                    <a:pt x="1101" y="306"/>
                    <a:pt x="1049" y="359"/>
                  </a:cubicBezTo>
                  <a:cubicBezTo>
                    <a:pt x="1014" y="404"/>
                    <a:pt x="925" y="538"/>
                    <a:pt x="897" y="538"/>
                  </a:cubicBezTo>
                  <a:cubicBezTo>
                    <a:pt x="896" y="538"/>
                    <a:pt x="895" y="538"/>
                    <a:pt x="894" y="537"/>
                  </a:cubicBezTo>
                  <a:cubicBezTo>
                    <a:pt x="870" y="525"/>
                    <a:pt x="882" y="502"/>
                    <a:pt x="870" y="192"/>
                  </a:cubicBezTo>
                  <a:cubicBezTo>
                    <a:pt x="870" y="102"/>
                    <a:pt x="859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66"/>
            <p:cNvSpPr/>
            <p:nvPr/>
          </p:nvSpPr>
          <p:spPr>
            <a:xfrm>
              <a:off x="6064089" y="1510337"/>
              <a:ext cx="571469" cy="761869"/>
            </a:xfrm>
            <a:custGeom>
              <a:avLst/>
              <a:gdLst/>
              <a:ahLst/>
              <a:cxnLst/>
              <a:rect l="l" t="t" r="r" b="b"/>
              <a:pathLst>
                <a:path w="3525" h="4699" extrusionOk="0">
                  <a:moveTo>
                    <a:pt x="1041" y="0"/>
                  </a:moveTo>
                  <a:cubicBezTo>
                    <a:pt x="935" y="0"/>
                    <a:pt x="833" y="21"/>
                    <a:pt x="738" y="64"/>
                  </a:cubicBezTo>
                  <a:cubicBezTo>
                    <a:pt x="83" y="350"/>
                    <a:pt x="0" y="1624"/>
                    <a:pt x="572" y="2886"/>
                  </a:cubicBezTo>
                  <a:cubicBezTo>
                    <a:pt x="1051" y="3967"/>
                    <a:pt x="1854" y="4699"/>
                    <a:pt x="2486" y="4699"/>
                  </a:cubicBezTo>
                  <a:cubicBezTo>
                    <a:pt x="2592" y="4699"/>
                    <a:pt x="2692" y="4679"/>
                    <a:pt x="2786" y="4636"/>
                  </a:cubicBezTo>
                  <a:cubicBezTo>
                    <a:pt x="3441" y="4338"/>
                    <a:pt x="3524" y="3076"/>
                    <a:pt x="2953" y="1814"/>
                  </a:cubicBezTo>
                  <a:cubicBezTo>
                    <a:pt x="2474" y="724"/>
                    <a:pt x="1673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66"/>
            <p:cNvSpPr/>
            <p:nvPr/>
          </p:nvSpPr>
          <p:spPr>
            <a:xfrm>
              <a:off x="6083383" y="1500934"/>
              <a:ext cx="561742" cy="780515"/>
            </a:xfrm>
            <a:custGeom>
              <a:avLst/>
              <a:gdLst/>
              <a:ahLst/>
              <a:cxnLst/>
              <a:rect l="l" t="t" r="r" b="b"/>
              <a:pathLst>
                <a:path w="3465" h="4814" extrusionOk="0">
                  <a:moveTo>
                    <a:pt x="917" y="122"/>
                  </a:moveTo>
                  <a:cubicBezTo>
                    <a:pt x="1524" y="122"/>
                    <a:pt x="2310" y="836"/>
                    <a:pt x="2774" y="1908"/>
                  </a:cubicBezTo>
                  <a:cubicBezTo>
                    <a:pt x="3334" y="3134"/>
                    <a:pt x="3274" y="4361"/>
                    <a:pt x="2643" y="4646"/>
                  </a:cubicBezTo>
                  <a:cubicBezTo>
                    <a:pt x="2558" y="4684"/>
                    <a:pt x="2466" y="4701"/>
                    <a:pt x="2370" y="4701"/>
                  </a:cubicBezTo>
                  <a:cubicBezTo>
                    <a:pt x="1761" y="4701"/>
                    <a:pt x="985" y="3980"/>
                    <a:pt x="512" y="2920"/>
                  </a:cubicBezTo>
                  <a:cubicBezTo>
                    <a:pt x="250" y="2372"/>
                    <a:pt x="119" y="1777"/>
                    <a:pt x="131" y="1170"/>
                  </a:cubicBezTo>
                  <a:cubicBezTo>
                    <a:pt x="167" y="670"/>
                    <a:pt x="345" y="312"/>
                    <a:pt x="643" y="182"/>
                  </a:cubicBezTo>
                  <a:cubicBezTo>
                    <a:pt x="726" y="146"/>
                    <a:pt x="822" y="122"/>
                    <a:pt x="917" y="122"/>
                  </a:cubicBezTo>
                  <a:close/>
                  <a:moveTo>
                    <a:pt x="906" y="0"/>
                  </a:moveTo>
                  <a:cubicBezTo>
                    <a:pt x="797" y="0"/>
                    <a:pt x="693" y="20"/>
                    <a:pt x="595" y="62"/>
                  </a:cubicBezTo>
                  <a:cubicBezTo>
                    <a:pt x="250" y="217"/>
                    <a:pt x="48" y="610"/>
                    <a:pt x="12" y="1170"/>
                  </a:cubicBezTo>
                  <a:cubicBezTo>
                    <a:pt x="0" y="1789"/>
                    <a:pt x="131" y="2408"/>
                    <a:pt x="393" y="2968"/>
                  </a:cubicBezTo>
                  <a:cubicBezTo>
                    <a:pt x="893" y="4075"/>
                    <a:pt x="1715" y="4813"/>
                    <a:pt x="2369" y="4813"/>
                  </a:cubicBezTo>
                  <a:cubicBezTo>
                    <a:pt x="2489" y="4813"/>
                    <a:pt x="2596" y="4789"/>
                    <a:pt x="2691" y="4742"/>
                  </a:cubicBezTo>
                  <a:cubicBezTo>
                    <a:pt x="3381" y="4444"/>
                    <a:pt x="3465" y="3146"/>
                    <a:pt x="2893" y="1848"/>
                  </a:cubicBezTo>
                  <a:cubicBezTo>
                    <a:pt x="2392" y="744"/>
                    <a:pt x="1567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66"/>
            <p:cNvSpPr/>
            <p:nvPr/>
          </p:nvSpPr>
          <p:spPr>
            <a:xfrm>
              <a:off x="6150828" y="1586699"/>
              <a:ext cx="407567" cy="607517"/>
            </a:xfrm>
            <a:custGeom>
              <a:avLst/>
              <a:gdLst/>
              <a:ahLst/>
              <a:cxnLst/>
              <a:rect l="l" t="t" r="r" b="b"/>
              <a:pathLst>
                <a:path w="2514" h="3747" extrusionOk="0">
                  <a:moveTo>
                    <a:pt x="582" y="1"/>
                  </a:moveTo>
                  <a:cubicBezTo>
                    <a:pt x="524" y="1"/>
                    <a:pt x="469" y="11"/>
                    <a:pt x="418" y="34"/>
                  </a:cubicBezTo>
                  <a:cubicBezTo>
                    <a:pt x="72" y="188"/>
                    <a:pt x="1" y="819"/>
                    <a:pt x="203" y="1581"/>
                  </a:cubicBezTo>
                  <a:cubicBezTo>
                    <a:pt x="275" y="1808"/>
                    <a:pt x="346" y="2022"/>
                    <a:pt x="441" y="2236"/>
                  </a:cubicBezTo>
                  <a:cubicBezTo>
                    <a:pt x="513" y="2379"/>
                    <a:pt x="584" y="2522"/>
                    <a:pt x="668" y="2665"/>
                  </a:cubicBezTo>
                  <a:cubicBezTo>
                    <a:pt x="1047" y="3321"/>
                    <a:pt x="1532" y="3747"/>
                    <a:pt x="1895" y="3747"/>
                  </a:cubicBezTo>
                  <a:cubicBezTo>
                    <a:pt x="1953" y="3747"/>
                    <a:pt x="2009" y="3736"/>
                    <a:pt x="2061" y="3713"/>
                  </a:cubicBezTo>
                  <a:cubicBezTo>
                    <a:pt x="2513" y="3510"/>
                    <a:pt x="2489" y="2522"/>
                    <a:pt x="2037" y="1510"/>
                  </a:cubicBezTo>
                  <a:cubicBezTo>
                    <a:pt x="1637" y="616"/>
                    <a:pt x="1024" y="1"/>
                    <a:pt x="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66"/>
            <p:cNvSpPr/>
            <p:nvPr/>
          </p:nvSpPr>
          <p:spPr>
            <a:xfrm>
              <a:off x="6185684" y="1798599"/>
              <a:ext cx="202810" cy="220178"/>
            </a:xfrm>
            <a:custGeom>
              <a:avLst/>
              <a:gdLst/>
              <a:ahLst/>
              <a:cxnLst/>
              <a:rect l="l" t="t" r="r" b="b"/>
              <a:pathLst>
                <a:path w="1251" h="1358" extrusionOk="0">
                  <a:moveTo>
                    <a:pt x="751" y="0"/>
                  </a:moveTo>
                  <a:cubicBezTo>
                    <a:pt x="730" y="0"/>
                    <a:pt x="710" y="4"/>
                    <a:pt x="691" y="12"/>
                  </a:cubicBezTo>
                  <a:lnTo>
                    <a:pt x="0" y="274"/>
                  </a:lnTo>
                  <a:cubicBezTo>
                    <a:pt x="36" y="429"/>
                    <a:pt x="83" y="584"/>
                    <a:pt x="143" y="739"/>
                  </a:cubicBezTo>
                  <a:cubicBezTo>
                    <a:pt x="155" y="762"/>
                    <a:pt x="167" y="786"/>
                    <a:pt x="179" y="810"/>
                  </a:cubicBezTo>
                  <a:cubicBezTo>
                    <a:pt x="179" y="834"/>
                    <a:pt x="203" y="893"/>
                    <a:pt x="226" y="929"/>
                  </a:cubicBezTo>
                  <a:cubicBezTo>
                    <a:pt x="286" y="1072"/>
                    <a:pt x="357" y="1215"/>
                    <a:pt x="441" y="1358"/>
                  </a:cubicBezTo>
                  <a:lnTo>
                    <a:pt x="1131" y="1001"/>
                  </a:lnTo>
                  <a:cubicBezTo>
                    <a:pt x="1215" y="953"/>
                    <a:pt x="1250" y="858"/>
                    <a:pt x="1203" y="774"/>
                  </a:cubicBezTo>
                  <a:lnTo>
                    <a:pt x="1119" y="572"/>
                  </a:lnTo>
                  <a:lnTo>
                    <a:pt x="917" y="108"/>
                  </a:lnTo>
                  <a:cubicBezTo>
                    <a:pt x="889" y="43"/>
                    <a:pt x="819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66"/>
            <p:cNvSpPr/>
            <p:nvPr/>
          </p:nvSpPr>
          <p:spPr>
            <a:xfrm>
              <a:off x="6259938" y="1643281"/>
              <a:ext cx="240422" cy="484133"/>
            </a:xfrm>
            <a:custGeom>
              <a:avLst/>
              <a:gdLst/>
              <a:ahLst/>
              <a:cxnLst/>
              <a:rect l="l" t="t" r="r" b="b"/>
              <a:pathLst>
                <a:path w="1483" h="2986" extrusionOk="0">
                  <a:moveTo>
                    <a:pt x="79" y="1"/>
                  </a:moveTo>
                  <a:cubicBezTo>
                    <a:pt x="38" y="1"/>
                    <a:pt x="0" y="49"/>
                    <a:pt x="30" y="89"/>
                  </a:cubicBezTo>
                  <a:cubicBezTo>
                    <a:pt x="578" y="661"/>
                    <a:pt x="971" y="1375"/>
                    <a:pt x="1161" y="2137"/>
                  </a:cubicBezTo>
                  <a:cubicBezTo>
                    <a:pt x="1221" y="2399"/>
                    <a:pt x="1269" y="2661"/>
                    <a:pt x="1292" y="2923"/>
                  </a:cubicBezTo>
                  <a:cubicBezTo>
                    <a:pt x="1292" y="2965"/>
                    <a:pt x="1322" y="2986"/>
                    <a:pt x="1352" y="2986"/>
                  </a:cubicBezTo>
                  <a:cubicBezTo>
                    <a:pt x="1382" y="2986"/>
                    <a:pt x="1411" y="2965"/>
                    <a:pt x="1411" y="2923"/>
                  </a:cubicBezTo>
                  <a:cubicBezTo>
                    <a:pt x="1483" y="1792"/>
                    <a:pt x="995" y="708"/>
                    <a:pt x="102" y="6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66"/>
            <p:cNvSpPr/>
            <p:nvPr/>
          </p:nvSpPr>
          <p:spPr>
            <a:xfrm>
              <a:off x="6139317" y="1577782"/>
              <a:ext cx="409350" cy="626325"/>
            </a:xfrm>
            <a:custGeom>
              <a:avLst/>
              <a:gdLst/>
              <a:ahLst/>
              <a:cxnLst/>
              <a:rect l="l" t="t" r="r" b="b"/>
              <a:pathLst>
                <a:path w="2525" h="3863" extrusionOk="0">
                  <a:moveTo>
                    <a:pt x="1046" y="1425"/>
                  </a:moveTo>
                  <a:cubicBezTo>
                    <a:pt x="1088" y="1425"/>
                    <a:pt x="1126" y="1449"/>
                    <a:pt x="1143" y="1493"/>
                  </a:cubicBezTo>
                  <a:lnTo>
                    <a:pt x="1441" y="2160"/>
                  </a:lnTo>
                  <a:cubicBezTo>
                    <a:pt x="1465" y="2208"/>
                    <a:pt x="1441" y="2279"/>
                    <a:pt x="1393" y="2303"/>
                  </a:cubicBezTo>
                  <a:lnTo>
                    <a:pt x="762" y="2636"/>
                  </a:lnTo>
                  <a:cubicBezTo>
                    <a:pt x="572" y="2339"/>
                    <a:pt x="441" y="2017"/>
                    <a:pt x="358" y="1684"/>
                  </a:cubicBezTo>
                  <a:lnTo>
                    <a:pt x="1001" y="1434"/>
                  </a:lnTo>
                  <a:cubicBezTo>
                    <a:pt x="1016" y="1428"/>
                    <a:pt x="1031" y="1425"/>
                    <a:pt x="1046" y="1425"/>
                  </a:cubicBezTo>
                  <a:close/>
                  <a:moveTo>
                    <a:pt x="667" y="124"/>
                  </a:moveTo>
                  <a:cubicBezTo>
                    <a:pt x="1072" y="124"/>
                    <a:pt x="1679" y="743"/>
                    <a:pt x="2060" y="1601"/>
                  </a:cubicBezTo>
                  <a:cubicBezTo>
                    <a:pt x="2263" y="2029"/>
                    <a:pt x="2382" y="2494"/>
                    <a:pt x="2405" y="2970"/>
                  </a:cubicBezTo>
                  <a:cubicBezTo>
                    <a:pt x="2394" y="3363"/>
                    <a:pt x="2298" y="3625"/>
                    <a:pt x="2108" y="3708"/>
                  </a:cubicBezTo>
                  <a:cubicBezTo>
                    <a:pt x="2063" y="3730"/>
                    <a:pt x="2013" y="3740"/>
                    <a:pt x="1961" y="3740"/>
                  </a:cubicBezTo>
                  <a:cubicBezTo>
                    <a:pt x="1638" y="3740"/>
                    <a:pt x="1190" y="3347"/>
                    <a:pt x="822" y="2744"/>
                  </a:cubicBezTo>
                  <a:lnTo>
                    <a:pt x="1441" y="2422"/>
                  </a:lnTo>
                  <a:cubicBezTo>
                    <a:pt x="1560" y="2363"/>
                    <a:pt x="1608" y="2220"/>
                    <a:pt x="1548" y="2113"/>
                  </a:cubicBezTo>
                  <a:lnTo>
                    <a:pt x="1251" y="1446"/>
                  </a:lnTo>
                  <a:cubicBezTo>
                    <a:pt x="1213" y="1353"/>
                    <a:pt x="1125" y="1303"/>
                    <a:pt x="1031" y="1303"/>
                  </a:cubicBezTo>
                  <a:cubicBezTo>
                    <a:pt x="1005" y="1303"/>
                    <a:pt x="979" y="1307"/>
                    <a:pt x="953" y="1315"/>
                  </a:cubicBezTo>
                  <a:lnTo>
                    <a:pt x="322" y="1553"/>
                  </a:lnTo>
                  <a:cubicBezTo>
                    <a:pt x="143" y="851"/>
                    <a:pt x="227" y="279"/>
                    <a:pt x="512" y="148"/>
                  </a:cubicBezTo>
                  <a:cubicBezTo>
                    <a:pt x="560" y="124"/>
                    <a:pt x="608" y="124"/>
                    <a:pt x="667" y="124"/>
                  </a:cubicBezTo>
                  <a:close/>
                  <a:moveTo>
                    <a:pt x="657" y="1"/>
                  </a:moveTo>
                  <a:cubicBezTo>
                    <a:pt x="589" y="1"/>
                    <a:pt x="525" y="14"/>
                    <a:pt x="465" y="41"/>
                  </a:cubicBezTo>
                  <a:cubicBezTo>
                    <a:pt x="96" y="208"/>
                    <a:pt x="0" y="839"/>
                    <a:pt x="227" y="1660"/>
                  </a:cubicBezTo>
                  <a:cubicBezTo>
                    <a:pt x="310" y="1958"/>
                    <a:pt x="417" y="2255"/>
                    <a:pt x="560" y="2541"/>
                  </a:cubicBezTo>
                  <a:cubicBezTo>
                    <a:pt x="608" y="2613"/>
                    <a:pt x="643" y="2684"/>
                    <a:pt x="679" y="2756"/>
                  </a:cubicBezTo>
                  <a:cubicBezTo>
                    <a:pt x="1084" y="3434"/>
                    <a:pt x="1572" y="3863"/>
                    <a:pt x="1965" y="3863"/>
                  </a:cubicBezTo>
                  <a:cubicBezTo>
                    <a:pt x="2036" y="3863"/>
                    <a:pt x="2096" y="3851"/>
                    <a:pt x="2155" y="3827"/>
                  </a:cubicBezTo>
                  <a:cubicBezTo>
                    <a:pt x="2394" y="3720"/>
                    <a:pt x="2525" y="3410"/>
                    <a:pt x="2513" y="2970"/>
                  </a:cubicBezTo>
                  <a:cubicBezTo>
                    <a:pt x="2489" y="2482"/>
                    <a:pt x="2370" y="1994"/>
                    <a:pt x="2167" y="1553"/>
                  </a:cubicBezTo>
                  <a:cubicBezTo>
                    <a:pt x="1751" y="627"/>
                    <a:pt x="1126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8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ongenial" panose="02000503040000020004" pitchFamily="2" charset="0"/>
              </a:rPr>
              <a:t>RECAP</a:t>
            </a:r>
            <a:endParaRPr sz="4800" dirty="0">
              <a:latin typeface="Congenial" panose="02000503040000020004" pitchFamily="2" charset="0"/>
            </a:endParaRPr>
          </a:p>
        </p:txBody>
      </p:sp>
      <p:grpSp>
        <p:nvGrpSpPr>
          <p:cNvPr id="4" name="Google Shape;5032;p71">
            <a:extLst>
              <a:ext uri="{FF2B5EF4-FFF2-40B4-BE49-F238E27FC236}">
                <a16:creationId xmlns:a16="http://schemas.microsoft.com/office/drawing/2014/main" id="{6FE3834D-8ADF-8AE2-2250-54E03CFFF31C}"/>
              </a:ext>
            </a:extLst>
          </p:cNvPr>
          <p:cNvGrpSpPr/>
          <p:nvPr/>
        </p:nvGrpSpPr>
        <p:grpSpPr>
          <a:xfrm>
            <a:off x="2124423" y="1264465"/>
            <a:ext cx="848217" cy="725451"/>
            <a:chOff x="-12550682" y="-4484842"/>
            <a:chExt cx="3982240" cy="3405875"/>
          </a:xfrm>
        </p:grpSpPr>
        <p:sp>
          <p:nvSpPr>
            <p:cNvPr id="5" name="Google Shape;5033;p71">
              <a:extLst>
                <a:ext uri="{FF2B5EF4-FFF2-40B4-BE49-F238E27FC236}">
                  <a16:creationId xmlns:a16="http://schemas.microsoft.com/office/drawing/2014/main" id="{C41C7739-8D1D-30FD-6C63-0549AB028F3C}"/>
                </a:ext>
              </a:extLst>
            </p:cNvPr>
            <p:cNvSpPr/>
            <p:nvPr/>
          </p:nvSpPr>
          <p:spPr>
            <a:xfrm>
              <a:off x="-10822200" y="-2666720"/>
              <a:ext cx="1316570" cy="1557315"/>
            </a:xfrm>
            <a:custGeom>
              <a:avLst/>
              <a:gdLst/>
              <a:ahLst/>
              <a:cxnLst/>
              <a:rect l="l" t="t" r="r" b="b"/>
              <a:pathLst>
                <a:path w="10003" h="11831" extrusionOk="0">
                  <a:moveTo>
                    <a:pt x="1799" y="1"/>
                  </a:moveTo>
                  <a:cubicBezTo>
                    <a:pt x="1120" y="358"/>
                    <a:pt x="441" y="858"/>
                    <a:pt x="251" y="1584"/>
                  </a:cubicBezTo>
                  <a:cubicBezTo>
                    <a:pt x="1" y="2584"/>
                    <a:pt x="465" y="3311"/>
                    <a:pt x="989" y="4120"/>
                  </a:cubicBezTo>
                  <a:cubicBezTo>
                    <a:pt x="1489" y="4894"/>
                    <a:pt x="3906" y="7382"/>
                    <a:pt x="5371" y="8692"/>
                  </a:cubicBezTo>
                  <a:cubicBezTo>
                    <a:pt x="5418" y="9407"/>
                    <a:pt x="5823" y="10061"/>
                    <a:pt x="6275" y="10597"/>
                  </a:cubicBezTo>
                  <a:cubicBezTo>
                    <a:pt x="6459" y="10815"/>
                    <a:pt x="7369" y="11792"/>
                    <a:pt x="7692" y="11792"/>
                  </a:cubicBezTo>
                  <a:cubicBezTo>
                    <a:pt x="7705" y="11792"/>
                    <a:pt x="7717" y="11791"/>
                    <a:pt x="7728" y="11788"/>
                  </a:cubicBezTo>
                  <a:cubicBezTo>
                    <a:pt x="7907" y="11740"/>
                    <a:pt x="7895" y="11550"/>
                    <a:pt x="7835" y="11431"/>
                  </a:cubicBezTo>
                  <a:cubicBezTo>
                    <a:pt x="7740" y="11272"/>
                    <a:pt x="7627" y="11133"/>
                    <a:pt x="7494" y="11012"/>
                  </a:cubicBezTo>
                  <a:lnTo>
                    <a:pt x="7494" y="11012"/>
                  </a:lnTo>
                  <a:cubicBezTo>
                    <a:pt x="7825" y="11269"/>
                    <a:pt x="8453" y="11754"/>
                    <a:pt x="8812" y="11823"/>
                  </a:cubicBezTo>
                  <a:cubicBezTo>
                    <a:pt x="8835" y="11828"/>
                    <a:pt x="8857" y="11830"/>
                    <a:pt x="8879" y="11830"/>
                  </a:cubicBezTo>
                  <a:cubicBezTo>
                    <a:pt x="9023" y="11830"/>
                    <a:pt x="9124" y="11729"/>
                    <a:pt x="9062" y="11573"/>
                  </a:cubicBezTo>
                  <a:cubicBezTo>
                    <a:pt x="9002" y="11431"/>
                    <a:pt x="8895" y="11312"/>
                    <a:pt x="8764" y="11216"/>
                  </a:cubicBezTo>
                  <a:lnTo>
                    <a:pt x="8764" y="11216"/>
                  </a:lnTo>
                  <a:cubicBezTo>
                    <a:pt x="8993" y="11362"/>
                    <a:pt x="9203" y="11463"/>
                    <a:pt x="9359" y="11463"/>
                  </a:cubicBezTo>
                  <a:cubicBezTo>
                    <a:pt x="9445" y="11463"/>
                    <a:pt x="9515" y="11431"/>
                    <a:pt x="9562" y="11359"/>
                  </a:cubicBezTo>
                  <a:cubicBezTo>
                    <a:pt x="9621" y="11252"/>
                    <a:pt x="9585" y="11061"/>
                    <a:pt x="9407" y="10931"/>
                  </a:cubicBezTo>
                  <a:cubicBezTo>
                    <a:pt x="9264" y="10811"/>
                    <a:pt x="9109" y="10692"/>
                    <a:pt x="8966" y="10573"/>
                  </a:cubicBezTo>
                  <a:lnTo>
                    <a:pt x="8966" y="10573"/>
                  </a:lnTo>
                  <a:cubicBezTo>
                    <a:pt x="9163" y="10688"/>
                    <a:pt x="9353" y="10780"/>
                    <a:pt x="9500" y="10780"/>
                  </a:cubicBezTo>
                  <a:cubicBezTo>
                    <a:pt x="9567" y="10780"/>
                    <a:pt x="9624" y="10761"/>
                    <a:pt x="9669" y="10716"/>
                  </a:cubicBezTo>
                  <a:cubicBezTo>
                    <a:pt x="10002" y="10383"/>
                    <a:pt x="9038" y="10002"/>
                    <a:pt x="8252" y="9180"/>
                  </a:cubicBezTo>
                  <a:cubicBezTo>
                    <a:pt x="8109" y="9037"/>
                    <a:pt x="7859" y="8787"/>
                    <a:pt x="7942" y="8609"/>
                  </a:cubicBezTo>
                  <a:cubicBezTo>
                    <a:pt x="7969" y="8542"/>
                    <a:pt x="8031" y="8518"/>
                    <a:pt x="8114" y="8518"/>
                  </a:cubicBezTo>
                  <a:cubicBezTo>
                    <a:pt x="8331" y="8518"/>
                    <a:pt x="8688" y="8683"/>
                    <a:pt x="8920" y="8683"/>
                  </a:cubicBezTo>
                  <a:cubicBezTo>
                    <a:pt x="8995" y="8683"/>
                    <a:pt x="9057" y="8666"/>
                    <a:pt x="9097" y="8621"/>
                  </a:cubicBezTo>
                  <a:cubicBezTo>
                    <a:pt x="9395" y="8299"/>
                    <a:pt x="8252" y="7656"/>
                    <a:pt x="8073" y="7561"/>
                  </a:cubicBezTo>
                  <a:cubicBezTo>
                    <a:pt x="7549" y="7285"/>
                    <a:pt x="7084" y="7163"/>
                    <a:pt x="6689" y="7163"/>
                  </a:cubicBezTo>
                  <a:cubicBezTo>
                    <a:pt x="6555" y="7163"/>
                    <a:pt x="6429" y="7177"/>
                    <a:pt x="6311" y="7204"/>
                  </a:cubicBezTo>
                  <a:cubicBezTo>
                    <a:pt x="5513" y="6097"/>
                    <a:pt x="2061" y="394"/>
                    <a:pt x="1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034;p71">
              <a:extLst>
                <a:ext uri="{FF2B5EF4-FFF2-40B4-BE49-F238E27FC236}">
                  <a16:creationId xmlns:a16="http://schemas.microsoft.com/office/drawing/2014/main" id="{43FDF9B9-AFFF-C9D5-19ED-3B22FA46BF4E}"/>
                </a:ext>
              </a:extLst>
            </p:cNvPr>
            <p:cNvSpPr/>
            <p:nvPr/>
          </p:nvSpPr>
          <p:spPr>
            <a:xfrm>
              <a:off x="-10836284" y="-2677645"/>
              <a:ext cx="1305514" cy="1582982"/>
            </a:xfrm>
            <a:custGeom>
              <a:avLst/>
              <a:gdLst/>
              <a:ahLst/>
              <a:cxnLst/>
              <a:rect l="l" t="t" r="r" b="b"/>
              <a:pathLst>
                <a:path w="9919" h="12026" extrusionOk="0">
                  <a:moveTo>
                    <a:pt x="1882" y="191"/>
                  </a:moveTo>
                  <a:cubicBezTo>
                    <a:pt x="2013" y="417"/>
                    <a:pt x="2394" y="1024"/>
                    <a:pt x="2846" y="1762"/>
                  </a:cubicBezTo>
                  <a:cubicBezTo>
                    <a:pt x="4025" y="3679"/>
                    <a:pt x="5799" y="6572"/>
                    <a:pt x="6347" y="7334"/>
                  </a:cubicBezTo>
                  <a:cubicBezTo>
                    <a:pt x="6365" y="7361"/>
                    <a:pt x="6389" y="7375"/>
                    <a:pt x="6420" y="7375"/>
                  </a:cubicBezTo>
                  <a:cubicBezTo>
                    <a:pt x="6431" y="7375"/>
                    <a:pt x="6442" y="7373"/>
                    <a:pt x="6454" y="7370"/>
                  </a:cubicBezTo>
                  <a:cubicBezTo>
                    <a:pt x="6568" y="7344"/>
                    <a:pt x="6690" y="7330"/>
                    <a:pt x="6818" y="7330"/>
                  </a:cubicBezTo>
                  <a:cubicBezTo>
                    <a:pt x="7209" y="7330"/>
                    <a:pt x="7657" y="7455"/>
                    <a:pt x="8133" y="7715"/>
                  </a:cubicBezTo>
                  <a:cubicBezTo>
                    <a:pt x="8514" y="7906"/>
                    <a:pt x="9121" y="8311"/>
                    <a:pt x="9157" y="8549"/>
                  </a:cubicBezTo>
                  <a:cubicBezTo>
                    <a:pt x="9169" y="8585"/>
                    <a:pt x="9157" y="8620"/>
                    <a:pt x="9133" y="8632"/>
                  </a:cubicBezTo>
                  <a:cubicBezTo>
                    <a:pt x="9115" y="8654"/>
                    <a:pt x="9079" y="8662"/>
                    <a:pt x="9033" y="8662"/>
                  </a:cubicBezTo>
                  <a:cubicBezTo>
                    <a:pt x="8928" y="8662"/>
                    <a:pt x="8769" y="8618"/>
                    <a:pt x="8645" y="8585"/>
                  </a:cubicBezTo>
                  <a:cubicBezTo>
                    <a:pt x="8496" y="8541"/>
                    <a:pt x="8345" y="8498"/>
                    <a:pt x="8220" y="8498"/>
                  </a:cubicBezTo>
                  <a:cubicBezTo>
                    <a:pt x="8105" y="8498"/>
                    <a:pt x="8012" y="8535"/>
                    <a:pt x="7966" y="8644"/>
                  </a:cubicBezTo>
                  <a:cubicBezTo>
                    <a:pt x="7871" y="8858"/>
                    <a:pt x="8121" y="9132"/>
                    <a:pt x="8287" y="9299"/>
                  </a:cubicBezTo>
                  <a:lnTo>
                    <a:pt x="8299" y="9323"/>
                  </a:lnTo>
                  <a:cubicBezTo>
                    <a:pt x="8573" y="9597"/>
                    <a:pt x="8871" y="9859"/>
                    <a:pt x="9192" y="10085"/>
                  </a:cubicBezTo>
                  <a:cubicBezTo>
                    <a:pt x="9478" y="10311"/>
                    <a:pt x="9752" y="10513"/>
                    <a:pt x="9752" y="10644"/>
                  </a:cubicBezTo>
                  <a:cubicBezTo>
                    <a:pt x="9752" y="10680"/>
                    <a:pt x="9740" y="10716"/>
                    <a:pt x="9716" y="10740"/>
                  </a:cubicBezTo>
                  <a:lnTo>
                    <a:pt x="9704" y="10740"/>
                  </a:lnTo>
                  <a:cubicBezTo>
                    <a:pt x="9683" y="10765"/>
                    <a:pt x="9649" y="10777"/>
                    <a:pt x="9604" y="10777"/>
                  </a:cubicBezTo>
                  <a:cubicBezTo>
                    <a:pt x="9498" y="10777"/>
                    <a:pt x="9333" y="10710"/>
                    <a:pt x="9133" y="10585"/>
                  </a:cubicBezTo>
                  <a:cubicBezTo>
                    <a:pt x="9121" y="10585"/>
                    <a:pt x="8121" y="9966"/>
                    <a:pt x="7704" y="9287"/>
                  </a:cubicBezTo>
                  <a:cubicBezTo>
                    <a:pt x="7688" y="9255"/>
                    <a:pt x="7656" y="9239"/>
                    <a:pt x="7626" y="9239"/>
                  </a:cubicBezTo>
                  <a:cubicBezTo>
                    <a:pt x="7611" y="9239"/>
                    <a:pt x="7597" y="9243"/>
                    <a:pt x="7585" y="9251"/>
                  </a:cubicBezTo>
                  <a:cubicBezTo>
                    <a:pt x="7537" y="9287"/>
                    <a:pt x="7525" y="9335"/>
                    <a:pt x="7549" y="9382"/>
                  </a:cubicBezTo>
                  <a:cubicBezTo>
                    <a:pt x="7978" y="10085"/>
                    <a:pt x="8942" y="10680"/>
                    <a:pt x="9026" y="10728"/>
                  </a:cubicBezTo>
                  <a:cubicBezTo>
                    <a:pt x="9192" y="10871"/>
                    <a:pt x="9335" y="10990"/>
                    <a:pt x="9466" y="11085"/>
                  </a:cubicBezTo>
                  <a:cubicBezTo>
                    <a:pt x="9597" y="11192"/>
                    <a:pt x="9633" y="11323"/>
                    <a:pt x="9585" y="11395"/>
                  </a:cubicBezTo>
                  <a:cubicBezTo>
                    <a:pt x="9573" y="11430"/>
                    <a:pt x="9550" y="11442"/>
                    <a:pt x="9514" y="11454"/>
                  </a:cubicBezTo>
                  <a:cubicBezTo>
                    <a:pt x="9503" y="11456"/>
                    <a:pt x="9489" y="11457"/>
                    <a:pt x="9474" y="11457"/>
                  </a:cubicBezTo>
                  <a:cubicBezTo>
                    <a:pt x="9387" y="11457"/>
                    <a:pt x="9222" y="11419"/>
                    <a:pt x="8930" y="11228"/>
                  </a:cubicBezTo>
                  <a:cubicBezTo>
                    <a:pt x="8799" y="11144"/>
                    <a:pt x="7883" y="10573"/>
                    <a:pt x="7502" y="9942"/>
                  </a:cubicBezTo>
                  <a:cubicBezTo>
                    <a:pt x="7478" y="9910"/>
                    <a:pt x="7449" y="9894"/>
                    <a:pt x="7418" y="9894"/>
                  </a:cubicBezTo>
                  <a:cubicBezTo>
                    <a:pt x="7402" y="9894"/>
                    <a:pt x="7387" y="9898"/>
                    <a:pt x="7371" y="9906"/>
                  </a:cubicBezTo>
                  <a:cubicBezTo>
                    <a:pt x="7323" y="9930"/>
                    <a:pt x="7311" y="9990"/>
                    <a:pt x="7335" y="10037"/>
                  </a:cubicBezTo>
                  <a:cubicBezTo>
                    <a:pt x="7776" y="10752"/>
                    <a:pt x="8799" y="11371"/>
                    <a:pt x="8835" y="11395"/>
                  </a:cubicBezTo>
                  <a:cubicBezTo>
                    <a:pt x="8942" y="11466"/>
                    <a:pt x="9038" y="11573"/>
                    <a:pt x="9085" y="11692"/>
                  </a:cubicBezTo>
                  <a:cubicBezTo>
                    <a:pt x="9109" y="11716"/>
                    <a:pt x="9109" y="11764"/>
                    <a:pt x="9085" y="11787"/>
                  </a:cubicBezTo>
                  <a:cubicBezTo>
                    <a:pt x="9058" y="11814"/>
                    <a:pt x="9025" y="11828"/>
                    <a:pt x="8990" y="11828"/>
                  </a:cubicBezTo>
                  <a:cubicBezTo>
                    <a:pt x="8978" y="11828"/>
                    <a:pt x="8966" y="11826"/>
                    <a:pt x="8954" y="11823"/>
                  </a:cubicBezTo>
                  <a:cubicBezTo>
                    <a:pt x="8704" y="11776"/>
                    <a:pt x="8264" y="11490"/>
                    <a:pt x="7633" y="11002"/>
                  </a:cubicBezTo>
                  <a:cubicBezTo>
                    <a:pt x="7430" y="10823"/>
                    <a:pt x="7252" y="10621"/>
                    <a:pt x="7121" y="10382"/>
                  </a:cubicBezTo>
                  <a:cubicBezTo>
                    <a:pt x="7105" y="10347"/>
                    <a:pt x="7077" y="10333"/>
                    <a:pt x="7047" y="10333"/>
                  </a:cubicBezTo>
                  <a:cubicBezTo>
                    <a:pt x="6987" y="10333"/>
                    <a:pt x="6922" y="10394"/>
                    <a:pt x="6954" y="10466"/>
                  </a:cubicBezTo>
                  <a:cubicBezTo>
                    <a:pt x="7097" y="10716"/>
                    <a:pt x="7275" y="10930"/>
                    <a:pt x="7490" y="11121"/>
                  </a:cubicBezTo>
                  <a:cubicBezTo>
                    <a:pt x="7633" y="11240"/>
                    <a:pt x="7764" y="11383"/>
                    <a:pt x="7859" y="11549"/>
                  </a:cubicBezTo>
                  <a:cubicBezTo>
                    <a:pt x="7895" y="11609"/>
                    <a:pt x="7906" y="11668"/>
                    <a:pt x="7883" y="11728"/>
                  </a:cubicBezTo>
                  <a:cubicBezTo>
                    <a:pt x="7871" y="11764"/>
                    <a:pt x="7847" y="11776"/>
                    <a:pt x="7823" y="11787"/>
                  </a:cubicBezTo>
                  <a:cubicBezTo>
                    <a:pt x="7818" y="11789"/>
                    <a:pt x="7812" y="11790"/>
                    <a:pt x="7806" y="11790"/>
                  </a:cubicBezTo>
                  <a:cubicBezTo>
                    <a:pt x="7597" y="11790"/>
                    <a:pt x="6824" y="11048"/>
                    <a:pt x="6466" y="10621"/>
                  </a:cubicBezTo>
                  <a:cubicBezTo>
                    <a:pt x="5918" y="9966"/>
                    <a:pt x="5620" y="9347"/>
                    <a:pt x="5573" y="8763"/>
                  </a:cubicBezTo>
                  <a:cubicBezTo>
                    <a:pt x="5573" y="8739"/>
                    <a:pt x="5561" y="8716"/>
                    <a:pt x="5537" y="8704"/>
                  </a:cubicBezTo>
                  <a:cubicBezTo>
                    <a:pt x="4085" y="7406"/>
                    <a:pt x="1668" y="4918"/>
                    <a:pt x="1179" y="4156"/>
                  </a:cubicBezTo>
                  <a:cubicBezTo>
                    <a:pt x="667" y="3346"/>
                    <a:pt x="215" y="2643"/>
                    <a:pt x="453" y="1679"/>
                  </a:cubicBezTo>
                  <a:cubicBezTo>
                    <a:pt x="596" y="1143"/>
                    <a:pt x="1048" y="655"/>
                    <a:pt x="1882" y="191"/>
                  </a:cubicBezTo>
                  <a:close/>
                  <a:moveTo>
                    <a:pt x="1893" y="0"/>
                  </a:moveTo>
                  <a:cubicBezTo>
                    <a:pt x="1878" y="0"/>
                    <a:pt x="1862" y="4"/>
                    <a:pt x="1846" y="12"/>
                  </a:cubicBezTo>
                  <a:cubicBezTo>
                    <a:pt x="941" y="500"/>
                    <a:pt x="417" y="1036"/>
                    <a:pt x="263" y="1655"/>
                  </a:cubicBezTo>
                  <a:cubicBezTo>
                    <a:pt x="1" y="2691"/>
                    <a:pt x="489" y="3453"/>
                    <a:pt x="1013" y="4263"/>
                  </a:cubicBezTo>
                  <a:cubicBezTo>
                    <a:pt x="1501" y="5037"/>
                    <a:pt x="3918" y="7513"/>
                    <a:pt x="5382" y="8823"/>
                  </a:cubicBezTo>
                  <a:cubicBezTo>
                    <a:pt x="5430" y="9442"/>
                    <a:pt x="5740" y="10085"/>
                    <a:pt x="6311" y="10763"/>
                  </a:cubicBezTo>
                  <a:cubicBezTo>
                    <a:pt x="6323" y="10775"/>
                    <a:pt x="7359" y="11990"/>
                    <a:pt x="7799" y="11990"/>
                  </a:cubicBezTo>
                  <a:lnTo>
                    <a:pt x="7847" y="11990"/>
                  </a:lnTo>
                  <a:cubicBezTo>
                    <a:pt x="7930" y="11966"/>
                    <a:pt x="8002" y="11906"/>
                    <a:pt x="8037" y="11823"/>
                  </a:cubicBezTo>
                  <a:cubicBezTo>
                    <a:pt x="8061" y="11740"/>
                    <a:pt x="8061" y="11656"/>
                    <a:pt x="8037" y="11573"/>
                  </a:cubicBezTo>
                  <a:lnTo>
                    <a:pt x="8037" y="11573"/>
                  </a:lnTo>
                  <a:cubicBezTo>
                    <a:pt x="8407" y="11835"/>
                    <a:pt x="8692" y="11990"/>
                    <a:pt x="8883" y="12026"/>
                  </a:cubicBezTo>
                  <a:lnTo>
                    <a:pt x="8966" y="12026"/>
                  </a:lnTo>
                  <a:cubicBezTo>
                    <a:pt x="9061" y="12026"/>
                    <a:pt x="9145" y="11990"/>
                    <a:pt x="9204" y="11930"/>
                  </a:cubicBezTo>
                  <a:cubicBezTo>
                    <a:pt x="9264" y="11847"/>
                    <a:pt x="9288" y="11740"/>
                    <a:pt x="9240" y="11645"/>
                  </a:cubicBezTo>
                  <a:cubicBezTo>
                    <a:pt x="9240" y="11636"/>
                    <a:pt x="9240" y="11628"/>
                    <a:pt x="9236" y="11624"/>
                  </a:cubicBezTo>
                  <a:lnTo>
                    <a:pt x="9236" y="11624"/>
                  </a:lnTo>
                  <a:cubicBezTo>
                    <a:pt x="9295" y="11645"/>
                    <a:pt x="9359" y="11657"/>
                    <a:pt x="9424" y="11657"/>
                  </a:cubicBezTo>
                  <a:cubicBezTo>
                    <a:pt x="9462" y="11657"/>
                    <a:pt x="9500" y="11653"/>
                    <a:pt x="9538" y="11645"/>
                  </a:cubicBezTo>
                  <a:cubicBezTo>
                    <a:pt x="9621" y="11633"/>
                    <a:pt x="9692" y="11585"/>
                    <a:pt x="9728" y="11514"/>
                  </a:cubicBezTo>
                  <a:cubicBezTo>
                    <a:pt x="9823" y="11323"/>
                    <a:pt x="9752" y="11085"/>
                    <a:pt x="9585" y="10978"/>
                  </a:cubicBezTo>
                  <a:cubicBezTo>
                    <a:pt x="9669" y="10978"/>
                    <a:pt x="9752" y="10954"/>
                    <a:pt x="9811" y="10883"/>
                  </a:cubicBezTo>
                  <a:cubicBezTo>
                    <a:pt x="9883" y="10823"/>
                    <a:pt x="9919" y="10740"/>
                    <a:pt x="9907" y="10656"/>
                  </a:cubicBezTo>
                  <a:cubicBezTo>
                    <a:pt x="9907" y="10430"/>
                    <a:pt x="9645" y="10228"/>
                    <a:pt x="9288" y="9954"/>
                  </a:cubicBezTo>
                  <a:cubicBezTo>
                    <a:pt x="8978" y="9728"/>
                    <a:pt x="8692" y="9478"/>
                    <a:pt x="8418" y="9204"/>
                  </a:cubicBezTo>
                  <a:lnTo>
                    <a:pt x="8407" y="9192"/>
                  </a:lnTo>
                  <a:cubicBezTo>
                    <a:pt x="8287" y="9073"/>
                    <a:pt x="8073" y="8847"/>
                    <a:pt x="8121" y="8728"/>
                  </a:cubicBezTo>
                  <a:cubicBezTo>
                    <a:pt x="8132" y="8706"/>
                    <a:pt x="8162" y="8697"/>
                    <a:pt x="8205" y="8697"/>
                  </a:cubicBezTo>
                  <a:cubicBezTo>
                    <a:pt x="8302" y="8697"/>
                    <a:pt x="8461" y="8742"/>
                    <a:pt x="8585" y="8775"/>
                  </a:cubicBezTo>
                  <a:cubicBezTo>
                    <a:pt x="8738" y="8817"/>
                    <a:pt x="8895" y="8863"/>
                    <a:pt x="9028" y="8863"/>
                  </a:cubicBezTo>
                  <a:cubicBezTo>
                    <a:pt x="9122" y="8863"/>
                    <a:pt x="9204" y="8839"/>
                    <a:pt x="9264" y="8775"/>
                  </a:cubicBezTo>
                  <a:cubicBezTo>
                    <a:pt x="9323" y="8716"/>
                    <a:pt x="9347" y="8620"/>
                    <a:pt x="9335" y="8537"/>
                  </a:cubicBezTo>
                  <a:cubicBezTo>
                    <a:pt x="9252" y="8120"/>
                    <a:pt x="8323" y="7620"/>
                    <a:pt x="8216" y="7561"/>
                  </a:cubicBezTo>
                  <a:cubicBezTo>
                    <a:pt x="7701" y="7298"/>
                    <a:pt x="7215" y="7161"/>
                    <a:pt x="6787" y="7161"/>
                  </a:cubicBezTo>
                  <a:cubicBezTo>
                    <a:pt x="6672" y="7161"/>
                    <a:pt x="6560" y="7171"/>
                    <a:pt x="6454" y="7192"/>
                  </a:cubicBezTo>
                  <a:cubicBezTo>
                    <a:pt x="5871" y="6358"/>
                    <a:pt x="4144" y="3548"/>
                    <a:pt x="2989" y="1679"/>
                  </a:cubicBezTo>
                  <a:cubicBezTo>
                    <a:pt x="2453" y="798"/>
                    <a:pt x="2061" y="167"/>
                    <a:pt x="1977" y="48"/>
                  </a:cubicBezTo>
                  <a:cubicBezTo>
                    <a:pt x="1953" y="16"/>
                    <a:pt x="1924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035;p71">
              <a:extLst>
                <a:ext uri="{FF2B5EF4-FFF2-40B4-BE49-F238E27FC236}">
                  <a16:creationId xmlns:a16="http://schemas.microsoft.com/office/drawing/2014/main" id="{9CD1B44C-740A-0404-283D-40B7682379E1}"/>
                </a:ext>
              </a:extLst>
            </p:cNvPr>
            <p:cNvSpPr/>
            <p:nvPr/>
          </p:nvSpPr>
          <p:spPr>
            <a:xfrm>
              <a:off x="-11701314" y="-3350506"/>
              <a:ext cx="1485698" cy="2259034"/>
            </a:xfrm>
            <a:custGeom>
              <a:avLst/>
              <a:gdLst/>
              <a:ahLst/>
              <a:cxnLst/>
              <a:rect l="l" t="t" r="r" b="b"/>
              <a:pathLst>
                <a:path w="11288" h="17162" extrusionOk="0">
                  <a:moveTo>
                    <a:pt x="5335" y="1"/>
                  </a:moveTo>
                  <a:cubicBezTo>
                    <a:pt x="3802" y="1"/>
                    <a:pt x="2252" y="348"/>
                    <a:pt x="905" y="1493"/>
                  </a:cubicBezTo>
                  <a:cubicBezTo>
                    <a:pt x="608" y="2386"/>
                    <a:pt x="632" y="3755"/>
                    <a:pt x="822" y="4660"/>
                  </a:cubicBezTo>
                  <a:cubicBezTo>
                    <a:pt x="1013" y="5612"/>
                    <a:pt x="1346" y="6529"/>
                    <a:pt x="1524" y="7494"/>
                  </a:cubicBezTo>
                  <a:cubicBezTo>
                    <a:pt x="1679" y="8363"/>
                    <a:pt x="1763" y="9244"/>
                    <a:pt x="1763" y="10125"/>
                  </a:cubicBezTo>
                  <a:cubicBezTo>
                    <a:pt x="1727" y="11994"/>
                    <a:pt x="1274" y="13828"/>
                    <a:pt x="417" y="15483"/>
                  </a:cubicBezTo>
                  <a:cubicBezTo>
                    <a:pt x="0" y="16316"/>
                    <a:pt x="2834" y="17161"/>
                    <a:pt x="5858" y="17161"/>
                  </a:cubicBezTo>
                  <a:cubicBezTo>
                    <a:pt x="7120" y="17161"/>
                    <a:pt x="10204" y="17078"/>
                    <a:pt x="11288" y="16256"/>
                  </a:cubicBezTo>
                  <a:cubicBezTo>
                    <a:pt x="11288" y="16256"/>
                    <a:pt x="11204" y="15661"/>
                    <a:pt x="11121" y="14935"/>
                  </a:cubicBezTo>
                  <a:cubicBezTo>
                    <a:pt x="10942" y="13578"/>
                    <a:pt x="10680" y="12232"/>
                    <a:pt x="10645" y="10851"/>
                  </a:cubicBezTo>
                  <a:cubicBezTo>
                    <a:pt x="10609" y="9303"/>
                    <a:pt x="10776" y="7744"/>
                    <a:pt x="10823" y="6196"/>
                  </a:cubicBezTo>
                  <a:cubicBezTo>
                    <a:pt x="10883" y="4457"/>
                    <a:pt x="11097" y="2040"/>
                    <a:pt x="9347" y="874"/>
                  </a:cubicBezTo>
                  <a:cubicBezTo>
                    <a:pt x="8716" y="445"/>
                    <a:pt x="7954" y="255"/>
                    <a:pt x="7216" y="147"/>
                  </a:cubicBezTo>
                  <a:cubicBezTo>
                    <a:pt x="6602" y="60"/>
                    <a:pt x="5970" y="1"/>
                    <a:pt x="5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6;p71">
              <a:extLst>
                <a:ext uri="{FF2B5EF4-FFF2-40B4-BE49-F238E27FC236}">
                  <a16:creationId xmlns:a16="http://schemas.microsoft.com/office/drawing/2014/main" id="{89D7DBFF-6C33-FBE5-BB64-27A26B1FC052}"/>
                </a:ext>
              </a:extLst>
            </p:cNvPr>
            <p:cNvSpPr/>
            <p:nvPr/>
          </p:nvSpPr>
          <p:spPr>
            <a:xfrm>
              <a:off x="-11701314" y="-2017945"/>
              <a:ext cx="1485698" cy="926412"/>
            </a:xfrm>
            <a:custGeom>
              <a:avLst/>
              <a:gdLst/>
              <a:ahLst/>
              <a:cxnLst/>
              <a:rect l="l" t="t" r="r" b="b"/>
              <a:pathLst>
                <a:path w="11288" h="7038" extrusionOk="0">
                  <a:moveTo>
                    <a:pt x="1763" y="1"/>
                  </a:moveTo>
                  <a:cubicBezTo>
                    <a:pt x="1727" y="1870"/>
                    <a:pt x="1274" y="3704"/>
                    <a:pt x="417" y="5359"/>
                  </a:cubicBezTo>
                  <a:cubicBezTo>
                    <a:pt x="0" y="6192"/>
                    <a:pt x="2834" y="7037"/>
                    <a:pt x="5858" y="7037"/>
                  </a:cubicBezTo>
                  <a:cubicBezTo>
                    <a:pt x="7120" y="7037"/>
                    <a:pt x="10204" y="6954"/>
                    <a:pt x="11288" y="6132"/>
                  </a:cubicBezTo>
                  <a:cubicBezTo>
                    <a:pt x="11288" y="6132"/>
                    <a:pt x="11204" y="5537"/>
                    <a:pt x="11121" y="4811"/>
                  </a:cubicBezTo>
                  <a:cubicBezTo>
                    <a:pt x="10465" y="4892"/>
                    <a:pt x="9855" y="4930"/>
                    <a:pt x="9286" y="4930"/>
                  </a:cubicBezTo>
                  <a:cubicBezTo>
                    <a:pt x="3366" y="4930"/>
                    <a:pt x="1980" y="870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037;p71">
              <a:extLst>
                <a:ext uri="{FF2B5EF4-FFF2-40B4-BE49-F238E27FC236}">
                  <a16:creationId xmlns:a16="http://schemas.microsoft.com/office/drawing/2014/main" id="{7C1617A3-B776-9F98-E811-3D4DC514AE57}"/>
                </a:ext>
              </a:extLst>
            </p:cNvPr>
            <p:cNvSpPr/>
            <p:nvPr/>
          </p:nvSpPr>
          <p:spPr>
            <a:xfrm>
              <a:off x="-11065045" y="-2978274"/>
              <a:ext cx="590963" cy="195207"/>
            </a:xfrm>
            <a:custGeom>
              <a:avLst/>
              <a:gdLst/>
              <a:ahLst/>
              <a:cxnLst/>
              <a:rect l="l" t="t" r="r" b="b"/>
              <a:pathLst>
                <a:path w="4490" h="1483" extrusionOk="0">
                  <a:moveTo>
                    <a:pt x="4395" y="0"/>
                  </a:moveTo>
                  <a:cubicBezTo>
                    <a:pt x="4358" y="0"/>
                    <a:pt x="4321" y="22"/>
                    <a:pt x="4310" y="70"/>
                  </a:cubicBezTo>
                  <a:cubicBezTo>
                    <a:pt x="4239" y="439"/>
                    <a:pt x="3989" y="748"/>
                    <a:pt x="3656" y="915"/>
                  </a:cubicBezTo>
                  <a:cubicBezTo>
                    <a:pt x="3340" y="1064"/>
                    <a:pt x="2955" y="1122"/>
                    <a:pt x="2563" y="1122"/>
                  </a:cubicBezTo>
                  <a:cubicBezTo>
                    <a:pt x="2141" y="1122"/>
                    <a:pt x="1710" y="1055"/>
                    <a:pt x="1346" y="963"/>
                  </a:cubicBezTo>
                  <a:cubicBezTo>
                    <a:pt x="489" y="760"/>
                    <a:pt x="298" y="498"/>
                    <a:pt x="274" y="486"/>
                  </a:cubicBezTo>
                  <a:cubicBezTo>
                    <a:pt x="259" y="473"/>
                    <a:pt x="237" y="466"/>
                    <a:pt x="216" y="466"/>
                  </a:cubicBezTo>
                  <a:cubicBezTo>
                    <a:pt x="107" y="466"/>
                    <a:pt x="1" y="644"/>
                    <a:pt x="667" y="1022"/>
                  </a:cubicBezTo>
                  <a:cubicBezTo>
                    <a:pt x="1206" y="1315"/>
                    <a:pt x="1899" y="1483"/>
                    <a:pt x="2547" y="1483"/>
                  </a:cubicBezTo>
                  <a:cubicBezTo>
                    <a:pt x="3559" y="1483"/>
                    <a:pt x="4460" y="1074"/>
                    <a:pt x="4489" y="94"/>
                  </a:cubicBezTo>
                  <a:cubicBezTo>
                    <a:pt x="4489" y="34"/>
                    <a:pt x="4441" y="0"/>
                    <a:pt x="4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38;p71">
              <a:extLst>
                <a:ext uri="{FF2B5EF4-FFF2-40B4-BE49-F238E27FC236}">
                  <a16:creationId xmlns:a16="http://schemas.microsoft.com/office/drawing/2014/main" id="{4D53D3F3-908B-6F38-2C7A-4D99035C2E13}"/>
                </a:ext>
              </a:extLst>
            </p:cNvPr>
            <p:cNvSpPr/>
            <p:nvPr/>
          </p:nvSpPr>
          <p:spPr>
            <a:xfrm>
              <a:off x="-11563767" y="-1374699"/>
              <a:ext cx="1255499" cy="179543"/>
            </a:xfrm>
            <a:custGeom>
              <a:avLst/>
              <a:gdLst/>
              <a:ahLst/>
              <a:cxnLst/>
              <a:rect l="l" t="t" r="r" b="b"/>
              <a:pathLst>
                <a:path w="9539" h="1364" extrusionOk="0">
                  <a:moveTo>
                    <a:pt x="9413" y="674"/>
                  </a:moveTo>
                  <a:cubicBezTo>
                    <a:pt x="9413" y="674"/>
                    <a:pt x="9411" y="674"/>
                    <a:pt x="9409" y="674"/>
                  </a:cubicBezTo>
                  <a:cubicBezTo>
                    <a:pt x="9411" y="674"/>
                    <a:pt x="9412" y="674"/>
                    <a:pt x="9414" y="674"/>
                  </a:cubicBezTo>
                  <a:lnTo>
                    <a:pt x="9414" y="674"/>
                  </a:lnTo>
                  <a:cubicBezTo>
                    <a:pt x="9414" y="674"/>
                    <a:pt x="9414" y="674"/>
                    <a:pt x="9413" y="674"/>
                  </a:cubicBezTo>
                  <a:close/>
                  <a:moveTo>
                    <a:pt x="112" y="1"/>
                  </a:moveTo>
                  <a:cubicBezTo>
                    <a:pt x="38" y="1"/>
                    <a:pt x="0" y="98"/>
                    <a:pt x="63" y="150"/>
                  </a:cubicBezTo>
                  <a:cubicBezTo>
                    <a:pt x="420" y="341"/>
                    <a:pt x="789" y="507"/>
                    <a:pt x="1158" y="650"/>
                  </a:cubicBezTo>
                  <a:cubicBezTo>
                    <a:pt x="2788" y="1219"/>
                    <a:pt x="4371" y="1363"/>
                    <a:pt x="5571" y="1363"/>
                  </a:cubicBezTo>
                  <a:cubicBezTo>
                    <a:pt x="6807" y="1363"/>
                    <a:pt x="7634" y="1210"/>
                    <a:pt x="7683" y="1210"/>
                  </a:cubicBezTo>
                  <a:cubicBezTo>
                    <a:pt x="8266" y="1126"/>
                    <a:pt x="8861" y="1007"/>
                    <a:pt x="9433" y="853"/>
                  </a:cubicBezTo>
                  <a:cubicBezTo>
                    <a:pt x="9538" y="817"/>
                    <a:pt x="9506" y="679"/>
                    <a:pt x="9414" y="674"/>
                  </a:cubicBezTo>
                  <a:lnTo>
                    <a:pt x="9414" y="674"/>
                  </a:lnTo>
                  <a:cubicBezTo>
                    <a:pt x="9385" y="688"/>
                    <a:pt x="7803" y="1012"/>
                    <a:pt x="5718" y="1012"/>
                  </a:cubicBezTo>
                  <a:cubicBezTo>
                    <a:pt x="4006" y="1012"/>
                    <a:pt x="1956" y="794"/>
                    <a:pt x="146" y="7"/>
                  </a:cubicBezTo>
                  <a:cubicBezTo>
                    <a:pt x="134" y="3"/>
                    <a:pt x="123" y="1"/>
                    <a:pt x="11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39;p71">
              <a:extLst>
                <a:ext uri="{FF2B5EF4-FFF2-40B4-BE49-F238E27FC236}">
                  <a16:creationId xmlns:a16="http://schemas.microsoft.com/office/drawing/2014/main" id="{40AD8072-F37D-D3E6-BA8A-F988D55EC1E8}"/>
                </a:ext>
              </a:extLst>
            </p:cNvPr>
            <p:cNvSpPr/>
            <p:nvPr/>
          </p:nvSpPr>
          <p:spPr>
            <a:xfrm>
              <a:off x="-11666829" y="-3361431"/>
              <a:ext cx="1463718" cy="2282464"/>
            </a:xfrm>
            <a:custGeom>
              <a:avLst/>
              <a:gdLst/>
              <a:ahLst/>
              <a:cxnLst/>
              <a:rect l="l" t="t" r="r" b="b"/>
              <a:pathLst>
                <a:path w="11121" h="17340" extrusionOk="0">
                  <a:moveTo>
                    <a:pt x="5053" y="184"/>
                  </a:moveTo>
                  <a:cubicBezTo>
                    <a:pt x="5714" y="184"/>
                    <a:pt x="6353" y="251"/>
                    <a:pt x="6942" y="338"/>
                  </a:cubicBezTo>
                  <a:cubicBezTo>
                    <a:pt x="7847" y="468"/>
                    <a:pt x="8513" y="683"/>
                    <a:pt x="9037" y="1040"/>
                  </a:cubicBezTo>
                  <a:cubicBezTo>
                    <a:pt x="10633" y="2100"/>
                    <a:pt x="10549" y="4231"/>
                    <a:pt x="10478" y="5933"/>
                  </a:cubicBezTo>
                  <a:cubicBezTo>
                    <a:pt x="10478" y="6053"/>
                    <a:pt x="10466" y="6172"/>
                    <a:pt x="10466" y="6279"/>
                  </a:cubicBezTo>
                  <a:cubicBezTo>
                    <a:pt x="10454" y="6838"/>
                    <a:pt x="10418" y="7398"/>
                    <a:pt x="10395" y="7946"/>
                  </a:cubicBezTo>
                  <a:cubicBezTo>
                    <a:pt x="10335" y="8922"/>
                    <a:pt x="10276" y="9946"/>
                    <a:pt x="10299" y="10946"/>
                  </a:cubicBezTo>
                  <a:cubicBezTo>
                    <a:pt x="10335" y="11970"/>
                    <a:pt x="10442" y="12982"/>
                    <a:pt x="10621" y="13982"/>
                  </a:cubicBezTo>
                  <a:cubicBezTo>
                    <a:pt x="10668" y="14327"/>
                    <a:pt x="10716" y="14685"/>
                    <a:pt x="10764" y="15042"/>
                  </a:cubicBezTo>
                  <a:cubicBezTo>
                    <a:pt x="10847" y="15637"/>
                    <a:pt x="10907" y="16137"/>
                    <a:pt x="10930" y="16304"/>
                  </a:cubicBezTo>
                  <a:cubicBezTo>
                    <a:pt x="9835" y="17078"/>
                    <a:pt x="6847" y="17161"/>
                    <a:pt x="5596" y="17161"/>
                  </a:cubicBezTo>
                  <a:cubicBezTo>
                    <a:pt x="2870" y="17161"/>
                    <a:pt x="643" y="16506"/>
                    <a:pt x="262" y="15899"/>
                  </a:cubicBezTo>
                  <a:cubicBezTo>
                    <a:pt x="203" y="15816"/>
                    <a:pt x="191" y="15697"/>
                    <a:pt x="250" y="15601"/>
                  </a:cubicBezTo>
                  <a:cubicBezTo>
                    <a:pt x="1096" y="13934"/>
                    <a:pt x="1560" y="12089"/>
                    <a:pt x="1584" y="10220"/>
                  </a:cubicBezTo>
                  <a:cubicBezTo>
                    <a:pt x="1596" y="9327"/>
                    <a:pt x="1513" y="8434"/>
                    <a:pt x="1346" y="7565"/>
                  </a:cubicBezTo>
                  <a:cubicBezTo>
                    <a:pt x="1251" y="7041"/>
                    <a:pt x="1108" y="6529"/>
                    <a:pt x="965" y="6029"/>
                  </a:cubicBezTo>
                  <a:cubicBezTo>
                    <a:pt x="858" y="5600"/>
                    <a:pt x="739" y="5171"/>
                    <a:pt x="643" y="4731"/>
                  </a:cubicBezTo>
                  <a:cubicBezTo>
                    <a:pt x="465" y="3850"/>
                    <a:pt x="417" y="2516"/>
                    <a:pt x="715" y="1635"/>
                  </a:cubicBezTo>
                  <a:cubicBezTo>
                    <a:pt x="2076" y="502"/>
                    <a:pt x="3617" y="184"/>
                    <a:pt x="5053" y="184"/>
                  </a:cubicBezTo>
                  <a:close/>
                  <a:moveTo>
                    <a:pt x="5066" y="1"/>
                  </a:moveTo>
                  <a:cubicBezTo>
                    <a:pt x="3588" y="1"/>
                    <a:pt x="1989" y="324"/>
                    <a:pt x="584" y="1516"/>
                  </a:cubicBezTo>
                  <a:cubicBezTo>
                    <a:pt x="572" y="1528"/>
                    <a:pt x="560" y="1540"/>
                    <a:pt x="548" y="1552"/>
                  </a:cubicBezTo>
                  <a:cubicBezTo>
                    <a:pt x="239" y="2469"/>
                    <a:pt x="274" y="3862"/>
                    <a:pt x="465" y="4779"/>
                  </a:cubicBezTo>
                  <a:cubicBezTo>
                    <a:pt x="548" y="5219"/>
                    <a:pt x="679" y="5648"/>
                    <a:pt x="786" y="6076"/>
                  </a:cubicBezTo>
                  <a:cubicBezTo>
                    <a:pt x="929" y="6576"/>
                    <a:pt x="1072" y="7088"/>
                    <a:pt x="1167" y="7600"/>
                  </a:cubicBezTo>
                  <a:cubicBezTo>
                    <a:pt x="1322" y="8458"/>
                    <a:pt x="1405" y="9339"/>
                    <a:pt x="1405" y="10220"/>
                  </a:cubicBezTo>
                  <a:cubicBezTo>
                    <a:pt x="1370" y="12065"/>
                    <a:pt x="917" y="13887"/>
                    <a:pt x="72" y="15530"/>
                  </a:cubicBezTo>
                  <a:cubicBezTo>
                    <a:pt x="0" y="15685"/>
                    <a:pt x="12" y="15863"/>
                    <a:pt x="108" y="16006"/>
                  </a:cubicBezTo>
                  <a:cubicBezTo>
                    <a:pt x="560" y="16744"/>
                    <a:pt x="3025" y="17340"/>
                    <a:pt x="5596" y="17340"/>
                  </a:cubicBezTo>
                  <a:cubicBezTo>
                    <a:pt x="6870" y="17340"/>
                    <a:pt x="9978" y="17256"/>
                    <a:pt x="11073" y="16423"/>
                  </a:cubicBezTo>
                  <a:cubicBezTo>
                    <a:pt x="11097" y="16399"/>
                    <a:pt x="11121" y="16363"/>
                    <a:pt x="11109" y="16339"/>
                  </a:cubicBezTo>
                  <a:cubicBezTo>
                    <a:pt x="11109" y="16339"/>
                    <a:pt x="11038" y="15732"/>
                    <a:pt x="10942" y="15018"/>
                  </a:cubicBezTo>
                  <a:cubicBezTo>
                    <a:pt x="10895" y="14661"/>
                    <a:pt x="10847" y="14304"/>
                    <a:pt x="10787" y="13958"/>
                  </a:cubicBezTo>
                  <a:cubicBezTo>
                    <a:pt x="10621" y="12958"/>
                    <a:pt x="10514" y="11946"/>
                    <a:pt x="10478" y="10946"/>
                  </a:cubicBezTo>
                  <a:cubicBezTo>
                    <a:pt x="10454" y="9946"/>
                    <a:pt x="10514" y="8934"/>
                    <a:pt x="10561" y="7958"/>
                  </a:cubicBezTo>
                  <a:cubicBezTo>
                    <a:pt x="10597" y="7410"/>
                    <a:pt x="10633" y="6838"/>
                    <a:pt x="10645" y="6291"/>
                  </a:cubicBezTo>
                  <a:cubicBezTo>
                    <a:pt x="10657" y="6172"/>
                    <a:pt x="10657" y="6053"/>
                    <a:pt x="10657" y="5933"/>
                  </a:cubicBezTo>
                  <a:cubicBezTo>
                    <a:pt x="10728" y="4183"/>
                    <a:pt x="10811" y="2004"/>
                    <a:pt x="9133" y="885"/>
                  </a:cubicBezTo>
                  <a:cubicBezTo>
                    <a:pt x="8406" y="397"/>
                    <a:pt x="7549" y="230"/>
                    <a:pt x="6954" y="147"/>
                  </a:cubicBezTo>
                  <a:cubicBezTo>
                    <a:pt x="6367" y="66"/>
                    <a:pt x="5729" y="1"/>
                    <a:pt x="5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40;p71">
              <a:extLst>
                <a:ext uri="{FF2B5EF4-FFF2-40B4-BE49-F238E27FC236}">
                  <a16:creationId xmlns:a16="http://schemas.microsoft.com/office/drawing/2014/main" id="{128DB0A2-0910-4CAE-D16F-47889A0F37B1}"/>
                </a:ext>
              </a:extLst>
            </p:cNvPr>
            <p:cNvSpPr/>
            <p:nvPr/>
          </p:nvSpPr>
          <p:spPr>
            <a:xfrm>
              <a:off x="-11749883" y="-3122007"/>
              <a:ext cx="1894766" cy="1433319"/>
            </a:xfrm>
            <a:custGeom>
              <a:avLst/>
              <a:gdLst/>
              <a:ahLst/>
              <a:cxnLst/>
              <a:rect l="l" t="t" r="r" b="b"/>
              <a:pathLst>
                <a:path w="14396" h="10889" extrusionOk="0">
                  <a:moveTo>
                    <a:pt x="10961" y="1"/>
                  </a:moveTo>
                  <a:cubicBezTo>
                    <a:pt x="10925" y="1"/>
                    <a:pt x="10887" y="10"/>
                    <a:pt x="10847" y="31"/>
                  </a:cubicBezTo>
                  <a:cubicBezTo>
                    <a:pt x="10704" y="102"/>
                    <a:pt x="10740" y="328"/>
                    <a:pt x="10740" y="459"/>
                  </a:cubicBezTo>
                  <a:cubicBezTo>
                    <a:pt x="10776" y="1186"/>
                    <a:pt x="10537" y="1745"/>
                    <a:pt x="10395" y="2459"/>
                  </a:cubicBezTo>
                  <a:cubicBezTo>
                    <a:pt x="10311" y="2805"/>
                    <a:pt x="10287" y="3174"/>
                    <a:pt x="10347" y="3531"/>
                  </a:cubicBezTo>
                  <a:cubicBezTo>
                    <a:pt x="8987" y="4798"/>
                    <a:pt x="5877" y="7326"/>
                    <a:pt x="5689" y="7326"/>
                  </a:cubicBezTo>
                  <a:cubicBezTo>
                    <a:pt x="5682" y="7326"/>
                    <a:pt x="5679" y="7323"/>
                    <a:pt x="5680" y="7317"/>
                  </a:cubicBezTo>
                  <a:cubicBezTo>
                    <a:pt x="5680" y="7317"/>
                    <a:pt x="5084" y="6496"/>
                    <a:pt x="3679" y="2031"/>
                  </a:cubicBezTo>
                  <a:cubicBezTo>
                    <a:pt x="3489" y="1400"/>
                    <a:pt x="3191" y="709"/>
                    <a:pt x="2560" y="424"/>
                  </a:cubicBezTo>
                  <a:cubicBezTo>
                    <a:pt x="2382" y="334"/>
                    <a:pt x="2181" y="287"/>
                    <a:pt x="1979" y="287"/>
                  </a:cubicBezTo>
                  <a:cubicBezTo>
                    <a:pt x="1858" y="287"/>
                    <a:pt x="1736" y="304"/>
                    <a:pt x="1620" y="340"/>
                  </a:cubicBezTo>
                  <a:cubicBezTo>
                    <a:pt x="1417" y="412"/>
                    <a:pt x="1227" y="519"/>
                    <a:pt x="1072" y="674"/>
                  </a:cubicBezTo>
                  <a:cubicBezTo>
                    <a:pt x="0" y="1650"/>
                    <a:pt x="608" y="3352"/>
                    <a:pt x="1120" y="4841"/>
                  </a:cubicBezTo>
                  <a:cubicBezTo>
                    <a:pt x="1512" y="6031"/>
                    <a:pt x="2001" y="7186"/>
                    <a:pt x="2572" y="8305"/>
                  </a:cubicBezTo>
                  <a:cubicBezTo>
                    <a:pt x="3072" y="9222"/>
                    <a:pt x="3560" y="10484"/>
                    <a:pt x="4656" y="10806"/>
                  </a:cubicBezTo>
                  <a:cubicBezTo>
                    <a:pt x="4845" y="10863"/>
                    <a:pt x="5026" y="10888"/>
                    <a:pt x="5199" y="10888"/>
                  </a:cubicBezTo>
                  <a:cubicBezTo>
                    <a:pt x="6113" y="10888"/>
                    <a:pt x="6811" y="10170"/>
                    <a:pt x="7442" y="9520"/>
                  </a:cubicBezTo>
                  <a:cubicBezTo>
                    <a:pt x="8740" y="8198"/>
                    <a:pt x="10526" y="6019"/>
                    <a:pt x="11680" y="4579"/>
                  </a:cubicBezTo>
                  <a:cubicBezTo>
                    <a:pt x="12228" y="4555"/>
                    <a:pt x="12895" y="4281"/>
                    <a:pt x="13562" y="3757"/>
                  </a:cubicBezTo>
                  <a:cubicBezTo>
                    <a:pt x="13562" y="3757"/>
                    <a:pt x="14383" y="3114"/>
                    <a:pt x="14181" y="2829"/>
                  </a:cubicBezTo>
                  <a:cubicBezTo>
                    <a:pt x="14160" y="2797"/>
                    <a:pt x="14126" y="2784"/>
                    <a:pt x="14086" y="2784"/>
                  </a:cubicBezTo>
                  <a:cubicBezTo>
                    <a:pt x="13897" y="2784"/>
                    <a:pt x="13550" y="3067"/>
                    <a:pt x="13550" y="3067"/>
                  </a:cubicBezTo>
                  <a:cubicBezTo>
                    <a:pt x="13550" y="3067"/>
                    <a:pt x="14395" y="2340"/>
                    <a:pt x="14193" y="2126"/>
                  </a:cubicBezTo>
                  <a:cubicBezTo>
                    <a:pt x="14151" y="2083"/>
                    <a:pt x="14093" y="2065"/>
                    <a:pt x="14026" y="2065"/>
                  </a:cubicBezTo>
                  <a:cubicBezTo>
                    <a:pt x="13705" y="2065"/>
                    <a:pt x="13169" y="2471"/>
                    <a:pt x="13169" y="2471"/>
                  </a:cubicBezTo>
                  <a:cubicBezTo>
                    <a:pt x="13585" y="2090"/>
                    <a:pt x="14347" y="1567"/>
                    <a:pt x="14193" y="1293"/>
                  </a:cubicBezTo>
                  <a:cubicBezTo>
                    <a:pt x="14159" y="1234"/>
                    <a:pt x="14103" y="1210"/>
                    <a:pt x="14030" y="1210"/>
                  </a:cubicBezTo>
                  <a:cubicBezTo>
                    <a:pt x="13687" y="1210"/>
                    <a:pt x="12992" y="1765"/>
                    <a:pt x="12776" y="1971"/>
                  </a:cubicBezTo>
                  <a:cubicBezTo>
                    <a:pt x="13919" y="852"/>
                    <a:pt x="14097" y="733"/>
                    <a:pt x="14216" y="507"/>
                  </a:cubicBezTo>
                  <a:cubicBezTo>
                    <a:pt x="14316" y="329"/>
                    <a:pt x="14192" y="150"/>
                    <a:pt x="14004" y="150"/>
                  </a:cubicBezTo>
                  <a:cubicBezTo>
                    <a:pt x="13966" y="150"/>
                    <a:pt x="13925" y="157"/>
                    <a:pt x="13883" y="173"/>
                  </a:cubicBezTo>
                  <a:cubicBezTo>
                    <a:pt x="13443" y="340"/>
                    <a:pt x="11907" y="1757"/>
                    <a:pt x="11645" y="1936"/>
                  </a:cubicBezTo>
                  <a:cubicBezTo>
                    <a:pt x="11631" y="1944"/>
                    <a:pt x="11616" y="1948"/>
                    <a:pt x="11600" y="1948"/>
                  </a:cubicBezTo>
                  <a:cubicBezTo>
                    <a:pt x="11551" y="1948"/>
                    <a:pt x="11502" y="1907"/>
                    <a:pt x="11502" y="1852"/>
                  </a:cubicBezTo>
                  <a:cubicBezTo>
                    <a:pt x="11526" y="1507"/>
                    <a:pt x="11609" y="1078"/>
                    <a:pt x="11395" y="483"/>
                  </a:cubicBezTo>
                  <a:cubicBezTo>
                    <a:pt x="11334" y="320"/>
                    <a:pt x="11177" y="1"/>
                    <a:pt x="10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41;p71">
              <a:extLst>
                <a:ext uri="{FF2B5EF4-FFF2-40B4-BE49-F238E27FC236}">
                  <a16:creationId xmlns:a16="http://schemas.microsoft.com/office/drawing/2014/main" id="{9940F133-B5F5-E564-711F-1957FAB3B475}"/>
                </a:ext>
              </a:extLst>
            </p:cNvPr>
            <p:cNvSpPr/>
            <p:nvPr/>
          </p:nvSpPr>
          <p:spPr>
            <a:xfrm>
              <a:off x="-11762388" y="-3133985"/>
              <a:ext cx="1919773" cy="1459513"/>
            </a:xfrm>
            <a:custGeom>
              <a:avLst/>
              <a:gdLst/>
              <a:ahLst/>
              <a:cxnLst/>
              <a:rect l="l" t="t" r="r" b="b"/>
              <a:pathLst>
                <a:path w="14586" h="11088" extrusionOk="0">
                  <a:moveTo>
                    <a:pt x="11038" y="197"/>
                  </a:moveTo>
                  <a:cubicBezTo>
                    <a:pt x="11057" y="197"/>
                    <a:pt x="11077" y="200"/>
                    <a:pt x="11097" y="205"/>
                  </a:cubicBezTo>
                  <a:cubicBezTo>
                    <a:pt x="11216" y="253"/>
                    <a:pt x="11323" y="455"/>
                    <a:pt x="11394" y="622"/>
                  </a:cubicBezTo>
                  <a:cubicBezTo>
                    <a:pt x="11525" y="1003"/>
                    <a:pt x="11561" y="1407"/>
                    <a:pt x="11502" y="1800"/>
                  </a:cubicBezTo>
                  <a:cubicBezTo>
                    <a:pt x="11502" y="1848"/>
                    <a:pt x="11502" y="1908"/>
                    <a:pt x="11490" y="1955"/>
                  </a:cubicBezTo>
                  <a:cubicBezTo>
                    <a:pt x="11490" y="2003"/>
                    <a:pt x="11502" y="2050"/>
                    <a:pt x="11537" y="2086"/>
                  </a:cubicBezTo>
                  <a:cubicBezTo>
                    <a:pt x="11573" y="2129"/>
                    <a:pt x="11626" y="2150"/>
                    <a:pt x="11678" y="2150"/>
                  </a:cubicBezTo>
                  <a:cubicBezTo>
                    <a:pt x="11713" y="2150"/>
                    <a:pt x="11747" y="2141"/>
                    <a:pt x="11775" y="2122"/>
                  </a:cubicBezTo>
                  <a:cubicBezTo>
                    <a:pt x="11871" y="2062"/>
                    <a:pt x="12097" y="1860"/>
                    <a:pt x="12395" y="1610"/>
                  </a:cubicBezTo>
                  <a:cubicBezTo>
                    <a:pt x="12918" y="1157"/>
                    <a:pt x="13728" y="479"/>
                    <a:pt x="14002" y="372"/>
                  </a:cubicBezTo>
                  <a:cubicBezTo>
                    <a:pt x="14030" y="358"/>
                    <a:pt x="14060" y="351"/>
                    <a:pt x="14091" y="351"/>
                  </a:cubicBezTo>
                  <a:cubicBezTo>
                    <a:pt x="14137" y="351"/>
                    <a:pt x="14185" y="367"/>
                    <a:pt x="14228" y="395"/>
                  </a:cubicBezTo>
                  <a:cubicBezTo>
                    <a:pt x="14264" y="455"/>
                    <a:pt x="14264" y="526"/>
                    <a:pt x="14228" y="574"/>
                  </a:cubicBezTo>
                  <a:cubicBezTo>
                    <a:pt x="14145" y="705"/>
                    <a:pt x="14050" y="800"/>
                    <a:pt x="13669" y="1169"/>
                  </a:cubicBezTo>
                  <a:cubicBezTo>
                    <a:pt x="13466" y="1360"/>
                    <a:pt x="13192" y="1622"/>
                    <a:pt x="12799" y="2015"/>
                  </a:cubicBezTo>
                  <a:cubicBezTo>
                    <a:pt x="12737" y="2077"/>
                    <a:pt x="12795" y="2167"/>
                    <a:pt x="12864" y="2167"/>
                  </a:cubicBezTo>
                  <a:cubicBezTo>
                    <a:pt x="12886" y="2167"/>
                    <a:pt x="12910" y="2157"/>
                    <a:pt x="12930" y="2134"/>
                  </a:cubicBezTo>
                  <a:cubicBezTo>
                    <a:pt x="13195" y="1881"/>
                    <a:pt x="13838" y="1394"/>
                    <a:pt x="14117" y="1394"/>
                  </a:cubicBezTo>
                  <a:cubicBezTo>
                    <a:pt x="14127" y="1394"/>
                    <a:pt x="14136" y="1394"/>
                    <a:pt x="14145" y="1396"/>
                  </a:cubicBezTo>
                  <a:cubicBezTo>
                    <a:pt x="14169" y="1396"/>
                    <a:pt x="14192" y="1407"/>
                    <a:pt x="14204" y="1431"/>
                  </a:cubicBezTo>
                  <a:cubicBezTo>
                    <a:pt x="14288" y="1574"/>
                    <a:pt x="13811" y="1967"/>
                    <a:pt x="13538" y="2205"/>
                  </a:cubicBezTo>
                  <a:cubicBezTo>
                    <a:pt x="13407" y="2300"/>
                    <a:pt x="13299" y="2408"/>
                    <a:pt x="13192" y="2503"/>
                  </a:cubicBezTo>
                  <a:cubicBezTo>
                    <a:pt x="13168" y="2515"/>
                    <a:pt x="13157" y="2550"/>
                    <a:pt x="13168" y="2574"/>
                  </a:cubicBezTo>
                  <a:cubicBezTo>
                    <a:pt x="13177" y="2627"/>
                    <a:pt x="13224" y="2660"/>
                    <a:pt x="13267" y="2660"/>
                  </a:cubicBezTo>
                  <a:cubicBezTo>
                    <a:pt x="13283" y="2660"/>
                    <a:pt x="13299" y="2655"/>
                    <a:pt x="13311" y="2646"/>
                  </a:cubicBezTo>
                  <a:cubicBezTo>
                    <a:pt x="13554" y="2461"/>
                    <a:pt x="13915" y="2253"/>
                    <a:pt x="14105" y="2253"/>
                  </a:cubicBezTo>
                  <a:cubicBezTo>
                    <a:pt x="14148" y="2253"/>
                    <a:pt x="14182" y="2264"/>
                    <a:pt x="14204" y="2289"/>
                  </a:cubicBezTo>
                  <a:cubicBezTo>
                    <a:pt x="14204" y="2289"/>
                    <a:pt x="14216" y="2300"/>
                    <a:pt x="14204" y="2312"/>
                  </a:cubicBezTo>
                  <a:cubicBezTo>
                    <a:pt x="14204" y="2479"/>
                    <a:pt x="13835" y="2860"/>
                    <a:pt x="13573" y="3086"/>
                  </a:cubicBezTo>
                  <a:cubicBezTo>
                    <a:pt x="13526" y="3122"/>
                    <a:pt x="13526" y="3205"/>
                    <a:pt x="13585" y="3241"/>
                  </a:cubicBezTo>
                  <a:cubicBezTo>
                    <a:pt x="13600" y="3246"/>
                    <a:pt x="13615" y="3249"/>
                    <a:pt x="13630" y="3249"/>
                  </a:cubicBezTo>
                  <a:cubicBezTo>
                    <a:pt x="13650" y="3249"/>
                    <a:pt x="13671" y="3243"/>
                    <a:pt x="13692" y="3229"/>
                  </a:cubicBezTo>
                  <a:cubicBezTo>
                    <a:pt x="13814" y="3118"/>
                    <a:pt x="14039" y="2977"/>
                    <a:pt x="14156" y="2977"/>
                  </a:cubicBezTo>
                  <a:cubicBezTo>
                    <a:pt x="14165" y="2977"/>
                    <a:pt x="14173" y="2977"/>
                    <a:pt x="14180" y="2979"/>
                  </a:cubicBezTo>
                  <a:lnTo>
                    <a:pt x="14192" y="2979"/>
                  </a:lnTo>
                  <a:cubicBezTo>
                    <a:pt x="14288" y="3110"/>
                    <a:pt x="13895" y="3527"/>
                    <a:pt x="13585" y="3777"/>
                  </a:cubicBezTo>
                  <a:cubicBezTo>
                    <a:pt x="12954" y="4265"/>
                    <a:pt x="12311" y="4551"/>
                    <a:pt x="11752" y="4586"/>
                  </a:cubicBezTo>
                  <a:cubicBezTo>
                    <a:pt x="11728" y="4586"/>
                    <a:pt x="11704" y="4598"/>
                    <a:pt x="11680" y="4610"/>
                  </a:cubicBezTo>
                  <a:cubicBezTo>
                    <a:pt x="10894" y="5598"/>
                    <a:pt x="8918" y="8051"/>
                    <a:pt x="7453" y="9551"/>
                  </a:cubicBezTo>
                  <a:cubicBezTo>
                    <a:pt x="6838" y="10177"/>
                    <a:pt x="6146" y="10887"/>
                    <a:pt x="5254" y="10887"/>
                  </a:cubicBezTo>
                  <a:cubicBezTo>
                    <a:pt x="5093" y="10887"/>
                    <a:pt x="4925" y="10864"/>
                    <a:pt x="4751" y="10813"/>
                  </a:cubicBezTo>
                  <a:cubicBezTo>
                    <a:pt x="3858" y="10540"/>
                    <a:pt x="3370" y="9599"/>
                    <a:pt x="2953" y="8766"/>
                  </a:cubicBezTo>
                  <a:cubicBezTo>
                    <a:pt x="2881" y="8623"/>
                    <a:pt x="2798" y="8480"/>
                    <a:pt x="2739" y="8349"/>
                  </a:cubicBezTo>
                  <a:cubicBezTo>
                    <a:pt x="2167" y="7242"/>
                    <a:pt x="1679" y="6087"/>
                    <a:pt x="1286" y="4896"/>
                  </a:cubicBezTo>
                  <a:lnTo>
                    <a:pt x="1262" y="4813"/>
                  </a:lnTo>
                  <a:cubicBezTo>
                    <a:pt x="762" y="3372"/>
                    <a:pt x="203" y="1741"/>
                    <a:pt x="1215" y="824"/>
                  </a:cubicBezTo>
                  <a:cubicBezTo>
                    <a:pt x="1215" y="824"/>
                    <a:pt x="1226" y="824"/>
                    <a:pt x="1226" y="812"/>
                  </a:cubicBezTo>
                  <a:cubicBezTo>
                    <a:pt x="1369" y="681"/>
                    <a:pt x="1548" y="586"/>
                    <a:pt x="1727" y="515"/>
                  </a:cubicBezTo>
                  <a:cubicBezTo>
                    <a:pt x="1834" y="479"/>
                    <a:pt x="1953" y="467"/>
                    <a:pt x="2072" y="467"/>
                  </a:cubicBezTo>
                  <a:cubicBezTo>
                    <a:pt x="2262" y="467"/>
                    <a:pt x="2441" y="515"/>
                    <a:pt x="2608" y="598"/>
                  </a:cubicBezTo>
                  <a:cubicBezTo>
                    <a:pt x="3203" y="884"/>
                    <a:pt x="3489" y="1538"/>
                    <a:pt x="3679" y="2158"/>
                  </a:cubicBezTo>
                  <a:cubicBezTo>
                    <a:pt x="4894" y="6027"/>
                    <a:pt x="5501" y="7170"/>
                    <a:pt x="5656" y="7408"/>
                  </a:cubicBezTo>
                  <a:cubicBezTo>
                    <a:pt x="5227" y="7706"/>
                    <a:pt x="4870" y="7968"/>
                    <a:pt x="4870" y="7980"/>
                  </a:cubicBezTo>
                  <a:cubicBezTo>
                    <a:pt x="4822" y="8004"/>
                    <a:pt x="4810" y="8063"/>
                    <a:pt x="4846" y="8099"/>
                  </a:cubicBezTo>
                  <a:cubicBezTo>
                    <a:pt x="4858" y="8123"/>
                    <a:pt x="4894" y="8146"/>
                    <a:pt x="4917" y="8146"/>
                  </a:cubicBezTo>
                  <a:cubicBezTo>
                    <a:pt x="4941" y="8146"/>
                    <a:pt x="4965" y="8134"/>
                    <a:pt x="4977" y="8123"/>
                  </a:cubicBezTo>
                  <a:cubicBezTo>
                    <a:pt x="4977" y="8123"/>
                    <a:pt x="5453" y="7765"/>
                    <a:pt x="5977" y="7420"/>
                  </a:cubicBezTo>
                  <a:cubicBezTo>
                    <a:pt x="6215" y="7265"/>
                    <a:pt x="6680" y="6920"/>
                    <a:pt x="7680" y="6110"/>
                  </a:cubicBezTo>
                  <a:cubicBezTo>
                    <a:pt x="8549" y="5396"/>
                    <a:pt x="9739" y="4396"/>
                    <a:pt x="10478" y="3705"/>
                  </a:cubicBezTo>
                  <a:cubicBezTo>
                    <a:pt x="10501" y="3682"/>
                    <a:pt x="10513" y="3646"/>
                    <a:pt x="10513" y="3622"/>
                  </a:cubicBezTo>
                  <a:cubicBezTo>
                    <a:pt x="10454" y="3277"/>
                    <a:pt x="10478" y="2920"/>
                    <a:pt x="10561" y="2574"/>
                  </a:cubicBezTo>
                  <a:cubicBezTo>
                    <a:pt x="10597" y="2384"/>
                    <a:pt x="10644" y="2193"/>
                    <a:pt x="10692" y="2015"/>
                  </a:cubicBezTo>
                  <a:cubicBezTo>
                    <a:pt x="10835" y="1538"/>
                    <a:pt x="10918" y="1050"/>
                    <a:pt x="10906" y="550"/>
                  </a:cubicBezTo>
                  <a:lnTo>
                    <a:pt x="10906" y="515"/>
                  </a:lnTo>
                  <a:cubicBezTo>
                    <a:pt x="10906" y="407"/>
                    <a:pt x="10894" y="253"/>
                    <a:pt x="10966" y="217"/>
                  </a:cubicBezTo>
                  <a:cubicBezTo>
                    <a:pt x="10987" y="203"/>
                    <a:pt x="11012" y="197"/>
                    <a:pt x="11038" y="197"/>
                  </a:cubicBezTo>
                  <a:close/>
                  <a:moveTo>
                    <a:pt x="11037" y="1"/>
                  </a:moveTo>
                  <a:cubicBezTo>
                    <a:pt x="10987" y="1"/>
                    <a:pt x="10939" y="13"/>
                    <a:pt x="10894" y="38"/>
                  </a:cubicBezTo>
                  <a:cubicBezTo>
                    <a:pt x="10704" y="134"/>
                    <a:pt x="10728" y="372"/>
                    <a:pt x="10728" y="515"/>
                  </a:cubicBezTo>
                  <a:lnTo>
                    <a:pt x="10728" y="550"/>
                  </a:lnTo>
                  <a:cubicBezTo>
                    <a:pt x="10740" y="1026"/>
                    <a:pt x="10668" y="1503"/>
                    <a:pt x="10525" y="1955"/>
                  </a:cubicBezTo>
                  <a:cubicBezTo>
                    <a:pt x="10478" y="2146"/>
                    <a:pt x="10430" y="2336"/>
                    <a:pt x="10382" y="2539"/>
                  </a:cubicBezTo>
                  <a:cubicBezTo>
                    <a:pt x="10299" y="2884"/>
                    <a:pt x="10287" y="3241"/>
                    <a:pt x="10323" y="3598"/>
                  </a:cubicBezTo>
                  <a:cubicBezTo>
                    <a:pt x="9013" y="4813"/>
                    <a:pt x="6489" y="6861"/>
                    <a:pt x="5882" y="7265"/>
                  </a:cubicBezTo>
                  <a:lnTo>
                    <a:pt x="5834" y="7289"/>
                  </a:lnTo>
                  <a:lnTo>
                    <a:pt x="5810" y="7313"/>
                  </a:lnTo>
                  <a:cubicBezTo>
                    <a:pt x="5668" y="7063"/>
                    <a:pt x="5048" y="5908"/>
                    <a:pt x="3858" y="2098"/>
                  </a:cubicBezTo>
                  <a:cubicBezTo>
                    <a:pt x="3655" y="1443"/>
                    <a:pt x="3358" y="741"/>
                    <a:pt x="2691" y="431"/>
                  </a:cubicBezTo>
                  <a:cubicBezTo>
                    <a:pt x="2496" y="337"/>
                    <a:pt x="2287" y="291"/>
                    <a:pt x="2079" y="291"/>
                  </a:cubicBezTo>
                  <a:cubicBezTo>
                    <a:pt x="1944" y="291"/>
                    <a:pt x="1810" y="310"/>
                    <a:pt x="1679" y="348"/>
                  </a:cubicBezTo>
                  <a:cubicBezTo>
                    <a:pt x="1465" y="419"/>
                    <a:pt x="1250" y="538"/>
                    <a:pt x="1084" y="705"/>
                  </a:cubicBezTo>
                  <a:cubicBezTo>
                    <a:pt x="0" y="1705"/>
                    <a:pt x="572" y="3396"/>
                    <a:pt x="1084" y="4884"/>
                  </a:cubicBezTo>
                  <a:lnTo>
                    <a:pt x="1119" y="4967"/>
                  </a:lnTo>
                  <a:cubicBezTo>
                    <a:pt x="1512" y="6170"/>
                    <a:pt x="2000" y="7325"/>
                    <a:pt x="2572" y="8444"/>
                  </a:cubicBezTo>
                  <a:cubicBezTo>
                    <a:pt x="2643" y="8575"/>
                    <a:pt x="2715" y="8718"/>
                    <a:pt x="2786" y="8861"/>
                  </a:cubicBezTo>
                  <a:cubicBezTo>
                    <a:pt x="3239" y="9718"/>
                    <a:pt x="3727" y="10706"/>
                    <a:pt x="4703" y="10992"/>
                  </a:cubicBezTo>
                  <a:cubicBezTo>
                    <a:pt x="4894" y="11052"/>
                    <a:pt x="5084" y="11087"/>
                    <a:pt x="5287" y="11087"/>
                  </a:cubicBezTo>
                  <a:cubicBezTo>
                    <a:pt x="6227" y="11087"/>
                    <a:pt x="6941" y="10349"/>
                    <a:pt x="7596" y="9682"/>
                  </a:cubicBezTo>
                  <a:cubicBezTo>
                    <a:pt x="9037" y="8194"/>
                    <a:pt x="11002" y="5777"/>
                    <a:pt x="11799" y="4777"/>
                  </a:cubicBezTo>
                  <a:cubicBezTo>
                    <a:pt x="12395" y="4729"/>
                    <a:pt x="13061" y="4432"/>
                    <a:pt x="13692" y="3932"/>
                  </a:cubicBezTo>
                  <a:cubicBezTo>
                    <a:pt x="13847" y="3824"/>
                    <a:pt x="14585" y="3217"/>
                    <a:pt x="14347" y="2884"/>
                  </a:cubicBezTo>
                  <a:cubicBezTo>
                    <a:pt x="14311" y="2836"/>
                    <a:pt x="14264" y="2801"/>
                    <a:pt x="14204" y="2801"/>
                  </a:cubicBezTo>
                  <a:lnTo>
                    <a:pt x="14133" y="2801"/>
                  </a:lnTo>
                  <a:cubicBezTo>
                    <a:pt x="14264" y="2670"/>
                    <a:pt x="14359" y="2503"/>
                    <a:pt x="14407" y="2324"/>
                  </a:cubicBezTo>
                  <a:cubicBezTo>
                    <a:pt x="14407" y="2265"/>
                    <a:pt x="14395" y="2205"/>
                    <a:pt x="14359" y="2158"/>
                  </a:cubicBezTo>
                  <a:cubicBezTo>
                    <a:pt x="14280" y="2094"/>
                    <a:pt x="14184" y="2062"/>
                    <a:pt x="14091" y="2062"/>
                  </a:cubicBezTo>
                  <a:cubicBezTo>
                    <a:pt x="14044" y="2062"/>
                    <a:pt x="13998" y="2070"/>
                    <a:pt x="13954" y="2086"/>
                  </a:cubicBezTo>
                  <a:cubicBezTo>
                    <a:pt x="14264" y="1812"/>
                    <a:pt x="14490" y="1550"/>
                    <a:pt x="14371" y="1348"/>
                  </a:cubicBezTo>
                  <a:cubicBezTo>
                    <a:pt x="14335" y="1277"/>
                    <a:pt x="14264" y="1229"/>
                    <a:pt x="14180" y="1217"/>
                  </a:cubicBezTo>
                  <a:cubicBezTo>
                    <a:pt x="14164" y="1215"/>
                    <a:pt x="14147" y="1215"/>
                    <a:pt x="14130" y="1215"/>
                  </a:cubicBezTo>
                  <a:cubicBezTo>
                    <a:pt x="14016" y="1215"/>
                    <a:pt x="13903" y="1248"/>
                    <a:pt x="13799" y="1300"/>
                  </a:cubicBezTo>
                  <a:cubicBezTo>
                    <a:pt x="14192" y="919"/>
                    <a:pt x="14300" y="812"/>
                    <a:pt x="14395" y="657"/>
                  </a:cubicBezTo>
                  <a:cubicBezTo>
                    <a:pt x="14466" y="538"/>
                    <a:pt x="14466" y="384"/>
                    <a:pt x="14371" y="264"/>
                  </a:cubicBezTo>
                  <a:cubicBezTo>
                    <a:pt x="14302" y="195"/>
                    <a:pt x="14203" y="156"/>
                    <a:pt x="14103" y="156"/>
                  </a:cubicBezTo>
                  <a:cubicBezTo>
                    <a:pt x="14048" y="156"/>
                    <a:pt x="13993" y="168"/>
                    <a:pt x="13942" y="193"/>
                  </a:cubicBezTo>
                  <a:cubicBezTo>
                    <a:pt x="13633" y="300"/>
                    <a:pt x="12883" y="955"/>
                    <a:pt x="12275" y="1467"/>
                  </a:cubicBezTo>
                  <a:cubicBezTo>
                    <a:pt x="12002" y="1705"/>
                    <a:pt x="11775" y="1908"/>
                    <a:pt x="11680" y="1955"/>
                  </a:cubicBezTo>
                  <a:cubicBezTo>
                    <a:pt x="11680" y="1908"/>
                    <a:pt x="11692" y="1860"/>
                    <a:pt x="11692" y="1812"/>
                  </a:cubicBezTo>
                  <a:cubicBezTo>
                    <a:pt x="11752" y="1384"/>
                    <a:pt x="11704" y="955"/>
                    <a:pt x="11573" y="550"/>
                  </a:cubicBezTo>
                  <a:cubicBezTo>
                    <a:pt x="11537" y="455"/>
                    <a:pt x="11406" y="122"/>
                    <a:pt x="11168" y="26"/>
                  </a:cubicBezTo>
                  <a:cubicBezTo>
                    <a:pt x="11124" y="10"/>
                    <a:pt x="11080" y="1"/>
                    <a:pt x="1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42;p71">
              <a:extLst>
                <a:ext uri="{FF2B5EF4-FFF2-40B4-BE49-F238E27FC236}">
                  <a16:creationId xmlns:a16="http://schemas.microsoft.com/office/drawing/2014/main" id="{A11075C7-8834-BA2A-BCB2-81183540FFEE}"/>
                </a:ext>
              </a:extLst>
            </p:cNvPr>
            <p:cNvSpPr/>
            <p:nvPr/>
          </p:nvSpPr>
          <p:spPr>
            <a:xfrm>
              <a:off x="-11809509" y="-3265346"/>
              <a:ext cx="848012" cy="1279838"/>
            </a:xfrm>
            <a:custGeom>
              <a:avLst/>
              <a:gdLst/>
              <a:ahLst/>
              <a:cxnLst/>
              <a:rect l="l" t="t" r="r" b="b"/>
              <a:pathLst>
                <a:path w="6443" h="9723" extrusionOk="0">
                  <a:moveTo>
                    <a:pt x="3025" y="0"/>
                  </a:moveTo>
                  <a:cubicBezTo>
                    <a:pt x="2227" y="453"/>
                    <a:pt x="1454" y="881"/>
                    <a:pt x="1025" y="1727"/>
                  </a:cubicBezTo>
                  <a:cubicBezTo>
                    <a:pt x="1" y="3775"/>
                    <a:pt x="1418" y="6644"/>
                    <a:pt x="1620" y="8906"/>
                  </a:cubicBezTo>
                  <a:cubicBezTo>
                    <a:pt x="1644" y="9144"/>
                    <a:pt x="1751" y="9228"/>
                    <a:pt x="1954" y="9383"/>
                  </a:cubicBezTo>
                  <a:cubicBezTo>
                    <a:pt x="2229" y="9598"/>
                    <a:pt x="2609" y="9722"/>
                    <a:pt x="3011" y="9722"/>
                  </a:cubicBezTo>
                  <a:cubicBezTo>
                    <a:pt x="3566" y="9722"/>
                    <a:pt x="4164" y="9484"/>
                    <a:pt x="4585" y="8918"/>
                  </a:cubicBezTo>
                  <a:cubicBezTo>
                    <a:pt x="4787" y="8644"/>
                    <a:pt x="4883" y="8299"/>
                    <a:pt x="5490" y="8025"/>
                  </a:cubicBezTo>
                  <a:cubicBezTo>
                    <a:pt x="6395" y="7620"/>
                    <a:pt x="6442" y="7692"/>
                    <a:pt x="6311" y="7204"/>
                  </a:cubicBezTo>
                  <a:cubicBezTo>
                    <a:pt x="6145" y="6525"/>
                    <a:pt x="5859" y="5882"/>
                    <a:pt x="5633" y="5227"/>
                  </a:cubicBezTo>
                  <a:cubicBezTo>
                    <a:pt x="5490" y="4763"/>
                    <a:pt x="5371" y="4287"/>
                    <a:pt x="5287" y="3810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43;p71">
              <a:extLst>
                <a:ext uri="{FF2B5EF4-FFF2-40B4-BE49-F238E27FC236}">
                  <a16:creationId xmlns:a16="http://schemas.microsoft.com/office/drawing/2014/main" id="{795BC69E-0CC4-21DF-7C48-3060A2EB0877}"/>
                </a:ext>
              </a:extLst>
            </p:cNvPr>
            <p:cNvSpPr/>
            <p:nvPr/>
          </p:nvSpPr>
          <p:spPr>
            <a:xfrm>
              <a:off x="-11620761" y="-2422426"/>
              <a:ext cx="660851" cy="437670"/>
            </a:xfrm>
            <a:custGeom>
              <a:avLst/>
              <a:gdLst/>
              <a:ahLst/>
              <a:cxnLst/>
              <a:rect l="l" t="t" r="r" b="b"/>
              <a:pathLst>
                <a:path w="5021" h="3325" extrusionOk="0">
                  <a:moveTo>
                    <a:pt x="4497" y="0"/>
                  </a:moveTo>
                  <a:cubicBezTo>
                    <a:pt x="4489" y="0"/>
                    <a:pt x="4481" y="1"/>
                    <a:pt x="4472" y="2"/>
                  </a:cubicBezTo>
                  <a:cubicBezTo>
                    <a:pt x="4452" y="2"/>
                    <a:pt x="4431" y="1"/>
                    <a:pt x="4410" y="1"/>
                  </a:cubicBezTo>
                  <a:cubicBezTo>
                    <a:pt x="3877" y="1"/>
                    <a:pt x="3136" y="147"/>
                    <a:pt x="2758" y="502"/>
                  </a:cubicBezTo>
                  <a:cubicBezTo>
                    <a:pt x="2148" y="1077"/>
                    <a:pt x="1942" y="1872"/>
                    <a:pt x="1127" y="1872"/>
                  </a:cubicBezTo>
                  <a:cubicBezTo>
                    <a:pt x="1115" y="1872"/>
                    <a:pt x="1103" y="1872"/>
                    <a:pt x="1091" y="1871"/>
                  </a:cubicBezTo>
                  <a:cubicBezTo>
                    <a:pt x="770" y="1859"/>
                    <a:pt x="448" y="1776"/>
                    <a:pt x="150" y="1633"/>
                  </a:cubicBezTo>
                  <a:cubicBezTo>
                    <a:pt x="134" y="1627"/>
                    <a:pt x="121" y="1624"/>
                    <a:pt x="110" y="1624"/>
                  </a:cubicBezTo>
                  <a:cubicBezTo>
                    <a:pt x="1" y="1624"/>
                    <a:pt x="142" y="1942"/>
                    <a:pt x="174" y="2419"/>
                  </a:cubicBezTo>
                  <a:cubicBezTo>
                    <a:pt x="186" y="2645"/>
                    <a:pt x="305" y="2848"/>
                    <a:pt x="508" y="2967"/>
                  </a:cubicBezTo>
                  <a:cubicBezTo>
                    <a:pt x="710" y="3121"/>
                    <a:pt x="948" y="3229"/>
                    <a:pt x="1210" y="3252"/>
                  </a:cubicBezTo>
                  <a:cubicBezTo>
                    <a:pt x="1317" y="3288"/>
                    <a:pt x="1424" y="3312"/>
                    <a:pt x="1532" y="3324"/>
                  </a:cubicBezTo>
                  <a:cubicBezTo>
                    <a:pt x="1544" y="3324"/>
                    <a:pt x="1555" y="3324"/>
                    <a:pt x="1567" y="3324"/>
                  </a:cubicBezTo>
                  <a:cubicBezTo>
                    <a:pt x="2197" y="3324"/>
                    <a:pt x="2789" y="3017"/>
                    <a:pt x="3151" y="2514"/>
                  </a:cubicBezTo>
                  <a:cubicBezTo>
                    <a:pt x="3353" y="2240"/>
                    <a:pt x="3449" y="1907"/>
                    <a:pt x="4044" y="1633"/>
                  </a:cubicBezTo>
                  <a:cubicBezTo>
                    <a:pt x="4711" y="1312"/>
                    <a:pt x="5020" y="1276"/>
                    <a:pt x="4925" y="966"/>
                  </a:cubicBezTo>
                  <a:cubicBezTo>
                    <a:pt x="4842" y="693"/>
                    <a:pt x="4758" y="419"/>
                    <a:pt x="4675" y="133"/>
                  </a:cubicBezTo>
                  <a:cubicBezTo>
                    <a:pt x="4653" y="57"/>
                    <a:pt x="4582" y="0"/>
                    <a:pt x="4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44;p71">
              <a:extLst>
                <a:ext uri="{FF2B5EF4-FFF2-40B4-BE49-F238E27FC236}">
                  <a16:creationId xmlns:a16="http://schemas.microsoft.com/office/drawing/2014/main" id="{41993A5F-9D6B-B43F-65ED-C824150EFCB0}"/>
                </a:ext>
              </a:extLst>
            </p:cNvPr>
            <p:cNvSpPr/>
            <p:nvPr/>
          </p:nvSpPr>
          <p:spPr>
            <a:xfrm>
              <a:off x="-11778051" y="-3277982"/>
              <a:ext cx="829059" cy="1304190"/>
            </a:xfrm>
            <a:custGeom>
              <a:avLst/>
              <a:gdLst/>
              <a:ahLst/>
              <a:cxnLst/>
              <a:rect l="l" t="t" r="r" b="b"/>
              <a:pathLst>
                <a:path w="6299" h="9908" extrusionOk="0">
                  <a:moveTo>
                    <a:pt x="2796" y="0"/>
                  </a:moveTo>
                  <a:cubicBezTo>
                    <a:pt x="2782" y="0"/>
                    <a:pt x="2766" y="4"/>
                    <a:pt x="2750" y="13"/>
                  </a:cubicBezTo>
                  <a:lnTo>
                    <a:pt x="2703" y="37"/>
                  </a:lnTo>
                  <a:cubicBezTo>
                    <a:pt x="1905" y="489"/>
                    <a:pt x="1143" y="918"/>
                    <a:pt x="714" y="1787"/>
                  </a:cubicBezTo>
                  <a:cubicBezTo>
                    <a:pt x="0" y="3204"/>
                    <a:pt x="429" y="4978"/>
                    <a:pt x="845" y="6692"/>
                  </a:cubicBezTo>
                  <a:cubicBezTo>
                    <a:pt x="1048" y="7454"/>
                    <a:pt x="1203" y="8228"/>
                    <a:pt x="1286" y="9014"/>
                  </a:cubicBezTo>
                  <a:cubicBezTo>
                    <a:pt x="1310" y="9276"/>
                    <a:pt x="1453" y="9383"/>
                    <a:pt x="1643" y="9538"/>
                  </a:cubicBezTo>
                  <a:lnTo>
                    <a:pt x="1655" y="9550"/>
                  </a:lnTo>
                  <a:cubicBezTo>
                    <a:pt x="1963" y="9778"/>
                    <a:pt x="2337" y="9908"/>
                    <a:pt x="2723" y="9908"/>
                  </a:cubicBezTo>
                  <a:cubicBezTo>
                    <a:pt x="2740" y="9908"/>
                    <a:pt x="2757" y="9908"/>
                    <a:pt x="2774" y="9907"/>
                  </a:cubicBezTo>
                  <a:cubicBezTo>
                    <a:pt x="2869" y="9907"/>
                    <a:pt x="2953" y="9907"/>
                    <a:pt x="3048" y="9895"/>
                  </a:cubicBezTo>
                  <a:cubicBezTo>
                    <a:pt x="3596" y="9812"/>
                    <a:pt x="4096" y="9514"/>
                    <a:pt x="4417" y="9062"/>
                  </a:cubicBezTo>
                  <a:cubicBezTo>
                    <a:pt x="4465" y="9002"/>
                    <a:pt x="4501" y="8943"/>
                    <a:pt x="4548" y="8883"/>
                  </a:cubicBezTo>
                  <a:cubicBezTo>
                    <a:pt x="4703" y="8574"/>
                    <a:pt x="4977" y="8336"/>
                    <a:pt x="5298" y="8205"/>
                  </a:cubicBezTo>
                  <a:lnTo>
                    <a:pt x="5644" y="8050"/>
                  </a:lnTo>
                  <a:cubicBezTo>
                    <a:pt x="6203" y="7812"/>
                    <a:pt x="6298" y="7764"/>
                    <a:pt x="6168" y="7276"/>
                  </a:cubicBezTo>
                  <a:cubicBezTo>
                    <a:pt x="6048" y="6859"/>
                    <a:pt x="5917" y="6431"/>
                    <a:pt x="5751" y="6026"/>
                  </a:cubicBezTo>
                  <a:cubicBezTo>
                    <a:pt x="5656" y="5788"/>
                    <a:pt x="5572" y="5538"/>
                    <a:pt x="5489" y="5299"/>
                  </a:cubicBezTo>
                  <a:cubicBezTo>
                    <a:pt x="5334" y="4835"/>
                    <a:pt x="5227" y="4371"/>
                    <a:pt x="5144" y="3895"/>
                  </a:cubicBezTo>
                  <a:cubicBezTo>
                    <a:pt x="5133" y="3838"/>
                    <a:pt x="5094" y="3812"/>
                    <a:pt x="5055" y="3812"/>
                  </a:cubicBezTo>
                  <a:cubicBezTo>
                    <a:pt x="5003" y="3812"/>
                    <a:pt x="4951" y="3856"/>
                    <a:pt x="4965" y="3930"/>
                  </a:cubicBezTo>
                  <a:cubicBezTo>
                    <a:pt x="5036" y="4406"/>
                    <a:pt x="5155" y="4895"/>
                    <a:pt x="5298" y="5359"/>
                  </a:cubicBezTo>
                  <a:cubicBezTo>
                    <a:pt x="5382" y="5609"/>
                    <a:pt x="5477" y="5859"/>
                    <a:pt x="5572" y="6097"/>
                  </a:cubicBezTo>
                  <a:cubicBezTo>
                    <a:pt x="5727" y="6502"/>
                    <a:pt x="5870" y="6919"/>
                    <a:pt x="5989" y="7335"/>
                  </a:cubicBezTo>
                  <a:cubicBezTo>
                    <a:pt x="6037" y="7526"/>
                    <a:pt x="6048" y="7585"/>
                    <a:pt x="6013" y="7645"/>
                  </a:cubicBezTo>
                  <a:cubicBezTo>
                    <a:pt x="5965" y="7716"/>
                    <a:pt x="5810" y="7776"/>
                    <a:pt x="5560" y="7895"/>
                  </a:cubicBezTo>
                  <a:cubicBezTo>
                    <a:pt x="5465" y="7931"/>
                    <a:pt x="5346" y="7978"/>
                    <a:pt x="5215" y="8050"/>
                  </a:cubicBezTo>
                  <a:cubicBezTo>
                    <a:pt x="4858" y="8193"/>
                    <a:pt x="4560" y="8455"/>
                    <a:pt x="4382" y="8788"/>
                  </a:cubicBezTo>
                  <a:cubicBezTo>
                    <a:pt x="4346" y="8847"/>
                    <a:pt x="4310" y="8907"/>
                    <a:pt x="4263" y="8967"/>
                  </a:cubicBezTo>
                  <a:cubicBezTo>
                    <a:pt x="3965" y="9371"/>
                    <a:pt x="3512" y="9645"/>
                    <a:pt x="3024" y="9705"/>
                  </a:cubicBezTo>
                  <a:cubicBezTo>
                    <a:pt x="2933" y="9719"/>
                    <a:pt x="2843" y="9726"/>
                    <a:pt x="2753" y="9726"/>
                  </a:cubicBezTo>
                  <a:cubicBezTo>
                    <a:pt x="2397" y="9726"/>
                    <a:pt x="2057" y="9614"/>
                    <a:pt x="1762" y="9395"/>
                  </a:cubicBezTo>
                  <a:lnTo>
                    <a:pt x="1750" y="9383"/>
                  </a:lnTo>
                  <a:cubicBezTo>
                    <a:pt x="1572" y="9252"/>
                    <a:pt x="1488" y="9181"/>
                    <a:pt x="1476" y="8990"/>
                  </a:cubicBezTo>
                  <a:cubicBezTo>
                    <a:pt x="1381" y="8205"/>
                    <a:pt x="1226" y="7419"/>
                    <a:pt x="1024" y="6657"/>
                  </a:cubicBezTo>
                  <a:cubicBezTo>
                    <a:pt x="619" y="4966"/>
                    <a:pt x="202" y="3228"/>
                    <a:pt x="881" y="1870"/>
                  </a:cubicBezTo>
                  <a:cubicBezTo>
                    <a:pt x="1286" y="1061"/>
                    <a:pt x="2024" y="644"/>
                    <a:pt x="2798" y="204"/>
                  </a:cubicBezTo>
                  <a:lnTo>
                    <a:pt x="2846" y="180"/>
                  </a:lnTo>
                  <a:cubicBezTo>
                    <a:pt x="2937" y="129"/>
                    <a:pt x="288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45;p71">
              <a:extLst>
                <a:ext uri="{FF2B5EF4-FFF2-40B4-BE49-F238E27FC236}">
                  <a16:creationId xmlns:a16="http://schemas.microsoft.com/office/drawing/2014/main" id="{2E010B7D-EEAA-6998-ABF5-BC256C18426A}"/>
                </a:ext>
              </a:extLst>
            </p:cNvPr>
            <p:cNvSpPr/>
            <p:nvPr/>
          </p:nvSpPr>
          <p:spPr>
            <a:xfrm>
              <a:off x="-11251556" y="-3638631"/>
              <a:ext cx="744560" cy="735943"/>
            </a:xfrm>
            <a:custGeom>
              <a:avLst/>
              <a:gdLst/>
              <a:ahLst/>
              <a:cxnLst/>
              <a:rect l="l" t="t" r="r" b="b"/>
              <a:pathLst>
                <a:path w="5657" h="5591" extrusionOk="0">
                  <a:moveTo>
                    <a:pt x="3007" y="1"/>
                  </a:moveTo>
                  <a:cubicBezTo>
                    <a:pt x="2977" y="1"/>
                    <a:pt x="2947" y="1"/>
                    <a:pt x="2918" y="3"/>
                  </a:cubicBezTo>
                  <a:cubicBezTo>
                    <a:pt x="2608" y="3"/>
                    <a:pt x="2310" y="27"/>
                    <a:pt x="2025" y="98"/>
                  </a:cubicBezTo>
                  <a:cubicBezTo>
                    <a:pt x="727" y="408"/>
                    <a:pt x="1394" y="741"/>
                    <a:pt x="453" y="2098"/>
                  </a:cubicBezTo>
                  <a:cubicBezTo>
                    <a:pt x="1" y="2741"/>
                    <a:pt x="1358" y="5063"/>
                    <a:pt x="3406" y="5539"/>
                  </a:cubicBezTo>
                  <a:cubicBezTo>
                    <a:pt x="3552" y="5572"/>
                    <a:pt x="3714" y="5590"/>
                    <a:pt x="3880" y="5590"/>
                  </a:cubicBezTo>
                  <a:cubicBezTo>
                    <a:pt x="4378" y="5590"/>
                    <a:pt x="4909" y="5423"/>
                    <a:pt x="5132" y="4968"/>
                  </a:cubicBezTo>
                  <a:cubicBezTo>
                    <a:pt x="5656" y="3908"/>
                    <a:pt x="3811" y="2741"/>
                    <a:pt x="4394" y="1181"/>
                  </a:cubicBezTo>
                  <a:cubicBezTo>
                    <a:pt x="4670" y="469"/>
                    <a:pt x="3826" y="1"/>
                    <a:pt x="3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46;p71">
              <a:extLst>
                <a:ext uri="{FF2B5EF4-FFF2-40B4-BE49-F238E27FC236}">
                  <a16:creationId xmlns:a16="http://schemas.microsoft.com/office/drawing/2014/main" id="{424C2A1E-74E5-0D9E-C385-C31167F2A846}"/>
                </a:ext>
              </a:extLst>
            </p:cNvPr>
            <p:cNvSpPr/>
            <p:nvPr/>
          </p:nvSpPr>
          <p:spPr>
            <a:xfrm>
              <a:off x="-10992652" y="-3536096"/>
              <a:ext cx="321015" cy="239435"/>
            </a:xfrm>
            <a:custGeom>
              <a:avLst/>
              <a:gdLst/>
              <a:ahLst/>
              <a:cxnLst/>
              <a:rect l="l" t="t" r="r" b="b"/>
              <a:pathLst>
                <a:path w="2439" h="1819" extrusionOk="0">
                  <a:moveTo>
                    <a:pt x="295" y="1"/>
                  </a:moveTo>
                  <a:cubicBezTo>
                    <a:pt x="0" y="1"/>
                    <a:pt x="121" y="920"/>
                    <a:pt x="1153" y="1545"/>
                  </a:cubicBezTo>
                  <a:cubicBezTo>
                    <a:pt x="1511" y="1765"/>
                    <a:pt x="1780" y="1818"/>
                    <a:pt x="2052" y="1818"/>
                  </a:cubicBezTo>
                  <a:cubicBezTo>
                    <a:pt x="2177" y="1818"/>
                    <a:pt x="2303" y="1807"/>
                    <a:pt x="2439" y="1795"/>
                  </a:cubicBezTo>
                  <a:cubicBezTo>
                    <a:pt x="2284" y="1307"/>
                    <a:pt x="2260" y="795"/>
                    <a:pt x="2367" y="295"/>
                  </a:cubicBezTo>
                  <a:lnTo>
                    <a:pt x="2367" y="295"/>
                  </a:lnTo>
                  <a:cubicBezTo>
                    <a:pt x="2289" y="308"/>
                    <a:pt x="2199" y="313"/>
                    <a:pt x="2102" y="313"/>
                  </a:cubicBezTo>
                  <a:cubicBezTo>
                    <a:pt x="1462" y="313"/>
                    <a:pt x="503" y="73"/>
                    <a:pt x="379" y="21"/>
                  </a:cubicBezTo>
                  <a:cubicBezTo>
                    <a:pt x="348" y="7"/>
                    <a:pt x="320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47;p71">
              <a:extLst>
                <a:ext uri="{FF2B5EF4-FFF2-40B4-BE49-F238E27FC236}">
                  <a16:creationId xmlns:a16="http://schemas.microsoft.com/office/drawing/2014/main" id="{BB206C32-9A6E-8764-EB7B-BA9DD49B873D}"/>
                </a:ext>
              </a:extLst>
            </p:cNvPr>
            <p:cNvSpPr/>
            <p:nvPr/>
          </p:nvSpPr>
          <p:spPr>
            <a:xfrm>
              <a:off x="-11221809" y="-3651136"/>
              <a:ext cx="691255" cy="760558"/>
            </a:xfrm>
            <a:custGeom>
              <a:avLst/>
              <a:gdLst/>
              <a:ahLst/>
              <a:cxnLst/>
              <a:rect l="l" t="t" r="r" b="b"/>
              <a:pathLst>
                <a:path w="5252" h="5778" extrusionOk="0">
                  <a:moveTo>
                    <a:pt x="2557" y="191"/>
                  </a:moveTo>
                  <a:cubicBezTo>
                    <a:pt x="2594" y="191"/>
                    <a:pt x="2631" y="191"/>
                    <a:pt x="2668" y="193"/>
                  </a:cubicBezTo>
                  <a:lnTo>
                    <a:pt x="2775" y="193"/>
                  </a:lnTo>
                  <a:cubicBezTo>
                    <a:pt x="3299" y="193"/>
                    <a:pt x="3799" y="383"/>
                    <a:pt x="4013" y="681"/>
                  </a:cubicBezTo>
                  <a:cubicBezTo>
                    <a:pt x="4120" y="848"/>
                    <a:pt x="4144" y="1062"/>
                    <a:pt x="4061" y="1241"/>
                  </a:cubicBezTo>
                  <a:cubicBezTo>
                    <a:pt x="3739" y="2110"/>
                    <a:pt x="4132" y="2860"/>
                    <a:pt x="4478" y="3515"/>
                  </a:cubicBezTo>
                  <a:cubicBezTo>
                    <a:pt x="4775" y="4074"/>
                    <a:pt x="5037" y="4574"/>
                    <a:pt x="4811" y="5015"/>
                  </a:cubicBezTo>
                  <a:cubicBezTo>
                    <a:pt x="4603" y="5448"/>
                    <a:pt x="4099" y="5591"/>
                    <a:pt x="3651" y="5591"/>
                  </a:cubicBezTo>
                  <a:cubicBezTo>
                    <a:pt x="3484" y="5591"/>
                    <a:pt x="3325" y="5571"/>
                    <a:pt x="3192" y="5539"/>
                  </a:cubicBezTo>
                  <a:cubicBezTo>
                    <a:pt x="1846" y="5229"/>
                    <a:pt x="715" y="4027"/>
                    <a:pt x="346" y="3062"/>
                  </a:cubicBezTo>
                  <a:cubicBezTo>
                    <a:pt x="203" y="2693"/>
                    <a:pt x="191" y="2396"/>
                    <a:pt x="298" y="2241"/>
                  </a:cubicBezTo>
                  <a:cubicBezTo>
                    <a:pt x="560" y="1872"/>
                    <a:pt x="763" y="1467"/>
                    <a:pt x="894" y="1026"/>
                  </a:cubicBezTo>
                  <a:cubicBezTo>
                    <a:pt x="1025" y="610"/>
                    <a:pt x="1084" y="455"/>
                    <a:pt x="1811" y="276"/>
                  </a:cubicBezTo>
                  <a:cubicBezTo>
                    <a:pt x="2059" y="224"/>
                    <a:pt x="2308" y="191"/>
                    <a:pt x="2557" y="191"/>
                  </a:cubicBezTo>
                  <a:close/>
                  <a:moveTo>
                    <a:pt x="2765" y="1"/>
                  </a:moveTo>
                  <a:cubicBezTo>
                    <a:pt x="2737" y="1"/>
                    <a:pt x="2708" y="1"/>
                    <a:pt x="2680" y="2"/>
                  </a:cubicBezTo>
                  <a:lnTo>
                    <a:pt x="2668" y="2"/>
                  </a:lnTo>
                  <a:cubicBezTo>
                    <a:pt x="2370" y="2"/>
                    <a:pt x="2061" y="38"/>
                    <a:pt x="1775" y="98"/>
                  </a:cubicBezTo>
                  <a:cubicBezTo>
                    <a:pt x="977" y="300"/>
                    <a:pt x="870" y="514"/>
                    <a:pt x="715" y="979"/>
                  </a:cubicBezTo>
                  <a:cubicBezTo>
                    <a:pt x="596" y="1396"/>
                    <a:pt x="394" y="1788"/>
                    <a:pt x="144" y="2146"/>
                  </a:cubicBezTo>
                  <a:cubicBezTo>
                    <a:pt x="1" y="2348"/>
                    <a:pt x="13" y="2705"/>
                    <a:pt x="179" y="3134"/>
                  </a:cubicBezTo>
                  <a:cubicBezTo>
                    <a:pt x="584" y="4170"/>
                    <a:pt x="1727" y="5396"/>
                    <a:pt x="3144" y="5717"/>
                  </a:cubicBezTo>
                  <a:cubicBezTo>
                    <a:pt x="3311" y="5765"/>
                    <a:pt x="3477" y="5777"/>
                    <a:pt x="3656" y="5777"/>
                  </a:cubicBezTo>
                  <a:cubicBezTo>
                    <a:pt x="4204" y="5777"/>
                    <a:pt x="4751" y="5575"/>
                    <a:pt x="4990" y="5098"/>
                  </a:cubicBezTo>
                  <a:cubicBezTo>
                    <a:pt x="5251" y="4563"/>
                    <a:pt x="4966" y="4015"/>
                    <a:pt x="4656" y="3431"/>
                  </a:cubicBezTo>
                  <a:cubicBezTo>
                    <a:pt x="4311" y="2777"/>
                    <a:pt x="3954" y="2098"/>
                    <a:pt x="4251" y="1312"/>
                  </a:cubicBezTo>
                  <a:cubicBezTo>
                    <a:pt x="4347" y="1062"/>
                    <a:pt x="4323" y="788"/>
                    <a:pt x="4168" y="586"/>
                  </a:cubicBezTo>
                  <a:cubicBezTo>
                    <a:pt x="3918" y="234"/>
                    <a:pt x="3354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48;p71">
              <a:extLst>
                <a:ext uri="{FF2B5EF4-FFF2-40B4-BE49-F238E27FC236}">
                  <a16:creationId xmlns:a16="http://schemas.microsoft.com/office/drawing/2014/main" id="{83831A44-BA30-D8EC-6B0C-A7B888AD2C91}"/>
                </a:ext>
              </a:extLst>
            </p:cNvPr>
            <p:cNvSpPr/>
            <p:nvPr/>
          </p:nvSpPr>
          <p:spPr>
            <a:xfrm>
              <a:off x="-11234313" y="-4343083"/>
              <a:ext cx="824452" cy="927465"/>
            </a:xfrm>
            <a:custGeom>
              <a:avLst/>
              <a:gdLst/>
              <a:ahLst/>
              <a:cxnLst/>
              <a:rect l="l" t="t" r="r" b="b"/>
              <a:pathLst>
                <a:path w="6264" h="7046" extrusionOk="0">
                  <a:moveTo>
                    <a:pt x="2999" y="1"/>
                  </a:moveTo>
                  <a:cubicBezTo>
                    <a:pt x="2835" y="1"/>
                    <a:pt x="2668" y="19"/>
                    <a:pt x="2501" y="56"/>
                  </a:cubicBezTo>
                  <a:cubicBezTo>
                    <a:pt x="215" y="580"/>
                    <a:pt x="1" y="2997"/>
                    <a:pt x="941" y="4843"/>
                  </a:cubicBezTo>
                  <a:lnTo>
                    <a:pt x="2084" y="6295"/>
                  </a:lnTo>
                  <a:cubicBezTo>
                    <a:pt x="2636" y="6784"/>
                    <a:pt x="3340" y="7045"/>
                    <a:pt x="4069" y="7045"/>
                  </a:cubicBezTo>
                  <a:cubicBezTo>
                    <a:pt x="4157" y="7045"/>
                    <a:pt x="4246" y="7041"/>
                    <a:pt x="4334" y="7034"/>
                  </a:cubicBezTo>
                  <a:cubicBezTo>
                    <a:pt x="5346" y="6962"/>
                    <a:pt x="5954" y="6093"/>
                    <a:pt x="6168" y="5081"/>
                  </a:cubicBezTo>
                  <a:cubicBezTo>
                    <a:pt x="6239" y="4771"/>
                    <a:pt x="6263" y="4438"/>
                    <a:pt x="6251" y="4116"/>
                  </a:cubicBezTo>
                  <a:cubicBezTo>
                    <a:pt x="6251" y="4021"/>
                    <a:pt x="6251" y="3926"/>
                    <a:pt x="6239" y="3831"/>
                  </a:cubicBezTo>
                  <a:cubicBezTo>
                    <a:pt x="6132" y="2783"/>
                    <a:pt x="5835" y="1854"/>
                    <a:pt x="5132" y="1057"/>
                  </a:cubicBezTo>
                  <a:cubicBezTo>
                    <a:pt x="4577" y="442"/>
                    <a:pt x="3816" y="1"/>
                    <a:pt x="2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49;p71">
              <a:extLst>
                <a:ext uri="{FF2B5EF4-FFF2-40B4-BE49-F238E27FC236}">
                  <a16:creationId xmlns:a16="http://schemas.microsoft.com/office/drawing/2014/main" id="{5D931138-75A2-E013-6ABD-DA6A5A576CAA}"/>
                </a:ext>
              </a:extLst>
            </p:cNvPr>
            <p:cNvSpPr/>
            <p:nvPr/>
          </p:nvSpPr>
          <p:spPr>
            <a:xfrm>
              <a:off x="-10744015" y="-3699836"/>
              <a:ext cx="197821" cy="94379"/>
            </a:xfrm>
            <a:custGeom>
              <a:avLst/>
              <a:gdLst/>
              <a:ahLst/>
              <a:cxnLst/>
              <a:rect l="l" t="t" r="r" b="b"/>
              <a:pathLst>
                <a:path w="1503" h="717" extrusionOk="0">
                  <a:moveTo>
                    <a:pt x="1344" y="0"/>
                  </a:moveTo>
                  <a:cubicBezTo>
                    <a:pt x="1246" y="0"/>
                    <a:pt x="1119" y="60"/>
                    <a:pt x="1026" y="87"/>
                  </a:cubicBezTo>
                  <a:cubicBezTo>
                    <a:pt x="848" y="111"/>
                    <a:pt x="669" y="134"/>
                    <a:pt x="490" y="146"/>
                  </a:cubicBezTo>
                  <a:cubicBezTo>
                    <a:pt x="0" y="198"/>
                    <a:pt x="405" y="716"/>
                    <a:pt x="897" y="716"/>
                  </a:cubicBezTo>
                  <a:cubicBezTo>
                    <a:pt x="967" y="716"/>
                    <a:pt x="1038" y="706"/>
                    <a:pt x="1109" y="682"/>
                  </a:cubicBezTo>
                  <a:cubicBezTo>
                    <a:pt x="1336" y="611"/>
                    <a:pt x="1502" y="396"/>
                    <a:pt x="1490" y="158"/>
                  </a:cubicBezTo>
                  <a:cubicBezTo>
                    <a:pt x="1480" y="37"/>
                    <a:pt x="1421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50;p71">
              <a:extLst>
                <a:ext uri="{FF2B5EF4-FFF2-40B4-BE49-F238E27FC236}">
                  <a16:creationId xmlns:a16="http://schemas.microsoft.com/office/drawing/2014/main" id="{6E590D02-979C-7515-8559-724105E8F2DF}"/>
                </a:ext>
              </a:extLst>
            </p:cNvPr>
            <p:cNvSpPr/>
            <p:nvPr/>
          </p:nvSpPr>
          <p:spPr>
            <a:xfrm>
              <a:off x="-10904465" y="-3775257"/>
              <a:ext cx="174920" cy="135711"/>
            </a:xfrm>
            <a:custGeom>
              <a:avLst/>
              <a:gdLst/>
              <a:ahLst/>
              <a:cxnLst/>
              <a:rect l="l" t="t" r="r" b="b"/>
              <a:pathLst>
                <a:path w="1329" h="1031" extrusionOk="0">
                  <a:moveTo>
                    <a:pt x="673" y="0"/>
                  </a:moveTo>
                  <a:cubicBezTo>
                    <a:pt x="339" y="0"/>
                    <a:pt x="0" y="192"/>
                    <a:pt x="7" y="564"/>
                  </a:cubicBezTo>
                  <a:cubicBezTo>
                    <a:pt x="14" y="876"/>
                    <a:pt x="322" y="1031"/>
                    <a:pt x="634" y="1031"/>
                  </a:cubicBezTo>
                  <a:cubicBezTo>
                    <a:pt x="823" y="1031"/>
                    <a:pt x="1012" y="974"/>
                    <a:pt x="1138" y="862"/>
                  </a:cubicBezTo>
                  <a:cubicBezTo>
                    <a:pt x="1257" y="767"/>
                    <a:pt x="1328" y="612"/>
                    <a:pt x="1305" y="457"/>
                  </a:cubicBezTo>
                  <a:cubicBezTo>
                    <a:pt x="1260" y="150"/>
                    <a:pt x="969" y="0"/>
                    <a:pt x="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51;p71">
              <a:extLst>
                <a:ext uri="{FF2B5EF4-FFF2-40B4-BE49-F238E27FC236}">
                  <a16:creationId xmlns:a16="http://schemas.microsoft.com/office/drawing/2014/main" id="{6AD10854-7469-97E5-C763-EC2F4D09E08C}"/>
                </a:ext>
              </a:extLst>
            </p:cNvPr>
            <p:cNvSpPr/>
            <p:nvPr/>
          </p:nvSpPr>
          <p:spPr>
            <a:xfrm>
              <a:off x="-10531970" y="-3806057"/>
              <a:ext cx="122141" cy="134657"/>
            </a:xfrm>
            <a:custGeom>
              <a:avLst/>
              <a:gdLst/>
              <a:ahLst/>
              <a:cxnLst/>
              <a:rect l="l" t="t" r="r" b="b"/>
              <a:pathLst>
                <a:path w="928" h="1023" extrusionOk="0">
                  <a:moveTo>
                    <a:pt x="673" y="1"/>
                  </a:moveTo>
                  <a:cubicBezTo>
                    <a:pt x="341" y="1"/>
                    <a:pt x="1" y="189"/>
                    <a:pt x="10" y="560"/>
                  </a:cubicBezTo>
                  <a:cubicBezTo>
                    <a:pt x="10" y="864"/>
                    <a:pt x="325" y="1023"/>
                    <a:pt x="636" y="1023"/>
                  </a:cubicBezTo>
                  <a:cubicBezTo>
                    <a:pt x="703" y="1023"/>
                    <a:pt x="769" y="1016"/>
                    <a:pt x="832" y="1001"/>
                  </a:cubicBezTo>
                  <a:cubicBezTo>
                    <a:pt x="903" y="691"/>
                    <a:pt x="927" y="358"/>
                    <a:pt x="915" y="36"/>
                  </a:cubicBezTo>
                  <a:cubicBezTo>
                    <a:pt x="839" y="13"/>
                    <a:pt x="756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52;p71">
              <a:extLst>
                <a:ext uri="{FF2B5EF4-FFF2-40B4-BE49-F238E27FC236}">
                  <a16:creationId xmlns:a16="http://schemas.microsoft.com/office/drawing/2014/main" id="{F891DAC6-FAAA-B168-B281-4D5316AFB810}"/>
                </a:ext>
              </a:extLst>
            </p:cNvPr>
            <p:cNvSpPr/>
            <p:nvPr/>
          </p:nvSpPr>
          <p:spPr>
            <a:xfrm>
              <a:off x="-11213912" y="-4355982"/>
              <a:ext cx="825900" cy="952870"/>
            </a:xfrm>
            <a:custGeom>
              <a:avLst/>
              <a:gdLst/>
              <a:ahLst/>
              <a:cxnLst/>
              <a:rect l="l" t="t" r="r" b="b"/>
              <a:pathLst>
                <a:path w="6275" h="7239" extrusionOk="0">
                  <a:moveTo>
                    <a:pt x="2850" y="1"/>
                  </a:moveTo>
                  <a:cubicBezTo>
                    <a:pt x="2673" y="1"/>
                    <a:pt x="2497" y="20"/>
                    <a:pt x="2322" y="59"/>
                  </a:cubicBezTo>
                  <a:cubicBezTo>
                    <a:pt x="1441" y="262"/>
                    <a:pt x="798" y="750"/>
                    <a:pt x="453" y="1488"/>
                  </a:cubicBezTo>
                  <a:cubicBezTo>
                    <a:pt x="0" y="2452"/>
                    <a:pt x="96" y="3786"/>
                    <a:pt x="703" y="4965"/>
                  </a:cubicBezTo>
                  <a:cubicBezTo>
                    <a:pt x="722" y="4996"/>
                    <a:pt x="751" y="5009"/>
                    <a:pt x="779" y="5009"/>
                  </a:cubicBezTo>
                  <a:cubicBezTo>
                    <a:pt x="837" y="5009"/>
                    <a:pt x="893" y="4953"/>
                    <a:pt x="869" y="4881"/>
                  </a:cubicBezTo>
                  <a:cubicBezTo>
                    <a:pt x="286" y="3750"/>
                    <a:pt x="191" y="2476"/>
                    <a:pt x="619" y="1571"/>
                  </a:cubicBezTo>
                  <a:cubicBezTo>
                    <a:pt x="941" y="893"/>
                    <a:pt x="1548" y="428"/>
                    <a:pt x="2370" y="238"/>
                  </a:cubicBezTo>
                  <a:cubicBezTo>
                    <a:pt x="2523" y="204"/>
                    <a:pt x="2680" y="188"/>
                    <a:pt x="2837" y="188"/>
                  </a:cubicBezTo>
                  <a:cubicBezTo>
                    <a:pt x="3568" y="188"/>
                    <a:pt x="4318" y="546"/>
                    <a:pt x="4906" y="1202"/>
                  </a:cubicBezTo>
                  <a:cubicBezTo>
                    <a:pt x="5537" y="1917"/>
                    <a:pt x="5870" y="2762"/>
                    <a:pt x="5989" y="3929"/>
                  </a:cubicBezTo>
                  <a:cubicBezTo>
                    <a:pt x="6096" y="4869"/>
                    <a:pt x="5846" y="5822"/>
                    <a:pt x="5358" y="6405"/>
                  </a:cubicBezTo>
                  <a:cubicBezTo>
                    <a:pt x="5072" y="6774"/>
                    <a:pt x="4644" y="7001"/>
                    <a:pt x="4179" y="7036"/>
                  </a:cubicBezTo>
                  <a:cubicBezTo>
                    <a:pt x="4093" y="7044"/>
                    <a:pt x="4007" y="7048"/>
                    <a:pt x="3921" y="7048"/>
                  </a:cubicBezTo>
                  <a:cubicBezTo>
                    <a:pt x="3214" y="7048"/>
                    <a:pt x="2530" y="6788"/>
                    <a:pt x="1989" y="6310"/>
                  </a:cubicBezTo>
                  <a:cubicBezTo>
                    <a:pt x="1971" y="6292"/>
                    <a:pt x="1952" y="6285"/>
                    <a:pt x="1933" y="6285"/>
                  </a:cubicBezTo>
                  <a:cubicBezTo>
                    <a:pt x="1864" y="6285"/>
                    <a:pt x="1804" y="6387"/>
                    <a:pt x="1870" y="6453"/>
                  </a:cubicBezTo>
                  <a:cubicBezTo>
                    <a:pt x="2441" y="6953"/>
                    <a:pt x="3167" y="7227"/>
                    <a:pt x="3929" y="7239"/>
                  </a:cubicBezTo>
                  <a:cubicBezTo>
                    <a:pt x="4013" y="7239"/>
                    <a:pt x="4108" y="7239"/>
                    <a:pt x="4191" y="7227"/>
                  </a:cubicBezTo>
                  <a:cubicBezTo>
                    <a:pt x="4703" y="7179"/>
                    <a:pt x="5180" y="6929"/>
                    <a:pt x="5501" y="6524"/>
                  </a:cubicBezTo>
                  <a:cubicBezTo>
                    <a:pt x="6013" y="5905"/>
                    <a:pt x="6275" y="4905"/>
                    <a:pt x="6180" y="3917"/>
                  </a:cubicBezTo>
                  <a:cubicBezTo>
                    <a:pt x="6049" y="2702"/>
                    <a:pt x="5703" y="1833"/>
                    <a:pt x="5049" y="1083"/>
                  </a:cubicBezTo>
                  <a:cubicBezTo>
                    <a:pt x="4426" y="383"/>
                    <a:pt x="3637" y="1"/>
                    <a:pt x="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53;p71">
              <a:extLst>
                <a:ext uri="{FF2B5EF4-FFF2-40B4-BE49-F238E27FC236}">
                  <a16:creationId xmlns:a16="http://schemas.microsoft.com/office/drawing/2014/main" id="{419A0DAA-B606-A55F-33BF-F1938A972BA1}"/>
                </a:ext>
              </a:extLst>
            </p:cNvPr>
            <p:cNvSpPr/>
            <p:nvPr/>
          </p:nvSpPr>
          <p:spPr>
            <a:xfrm>
              <a:off x="-10611075" y="-4043243"/>
              <a:ext cx="126748" cy="71080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420" y="1"/>
                  </a:moveTo>
                  <a:cubicBezTo>
                    <a:pt x="203" y="1"/>
                    <a:pt x="1" y="91"/>
                    <a:pt x="28" y="303"/>
                  </a:cubicBezTo>
                  <a:cubicBezTo>
                    <a:pt x="46" y="462"/>
                    <a:pt x="255" y="539"/>
                    <a:pt x="463" y="539"/>
                  </a:cubicBezTo>
                  <a:cubicBezTo>
                    <a:pt x="660" y="539"/>
                    <a:pt x="857" y="471"/>
                    <a:pt x="897" y="338"/>
                  </a:cubicBezTo>
                  <a:cubicBezTo>
                    <a:pt x="962" y="131"/>
                    <a:pt x="680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54;p71">
              <a:extLst>
                <a:ext uri="{FF2B5EF4-FFF2-40B4-BE49-F238E27FC236}">
                  <a16:creationId xmlns:a16="http://schemas.microsoft.com/office/drawing/2014/main" id="{A3319739-1CAE-987B-C516-262124C62424}"/>
                </a:ext>
              </a:extLst>
            </p:cNvPr>
            <p:cNvSpPr/>
            <p:nvPr/>
          </p:nvSpPr>
          <p:spPr>
            <a:xfrm>
              <a:off x="-10876955" y="-4008231"/>
              <a:ext cx="135434" cy="79373"/>
            </a:xfrm>
            <a:custGeom>
              <a:avLst/>
              <a:gdLst/>
              <a:ahLst/>
              <a:cxnLst/>
              <a:rect l="l" t="t" r="r" b="b"/>
              <a:pathLst>
                <a:path w="1029" h="603" extrusionOk="0">
                  <a:moveTo>
                    <a:pt x="712" y="1"/>
                  </a:moveTo>
                  <a:cubicBezTo>
                    <a:pt x="414" y="1"/>
                    <a:pt x="1" y="289"/>
                    <a:pt x="167" y="513"/>
                  </a:cubicBezTo>
                  <a:cubicBezTo>
                    <a:pt x="213" y="575"/>
                    <a:pt x="300" y="602"/>
                    <a:pt x="402" y="602"/>
                  </a:cubicBezTo>
                  <a:cubicBezTo>
                    <a:pt x="668" y="602"/>
                    <a:pt x="1028" y="416"/>
                    <a:pt x="976" y="191"/>
                  </a:cubicBezTo>
                  <a:cubicBezTo>
                    <a:pt x="948" y="55"/>
                    <a:pt x="841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055;p71">
              <a:extLst>
                <a:ext uri="{FF2B5EF4-FFF2-40B4-BE49-F238E27FC236}">
                  <a16:creationId xmlns:a16="http://schemas.microsoft.com/office/drawing/2014/main" id="{61D8097A-614D-8F93-EC3C-1E5B638C0778}"/>
                </a:ext>
              </a:extLst>
            </p:cNvPr>
            <p:cNvSpPr/>
            <p:nvPr/>
          </p:nvSpPr>
          <p:spPr>
            <a:xfrm>
              <a:off x="-10671754" y="-3904775"/>
              <a:ext cx="91079" cy="164669"/>
            </a:xfrm>
            <a:custGeom>
              <a:avLst/>
              <a:gdLst/>
              <a:ahLst/>
              <a:cxnLst/>
              <a:rect l="l" t="t" r="r" b="b"/>
              <a:pathLst>
                <a:path w="692" h="1251" extrusionOk="0">
                  <a:moveTo>
                    <a:pt x="173" y="1"/>
                  </a:moveTo>
                  <a:cubicBezTo>
                    <a:pt x="158" y="1"/>
                    <a:pt x="144" y="5"/>
                    <a:pt x="132" y="13"/>
                  </a:cubicBezTo>
                  <a:cubicBezTo>
                    <a:pt x="84" y="36"/>
                    <a:pt x="72" y="96"/>
                    <a:pt x="96" y="144"/>
                  </a:cubicBezTo>
                  <a:cubicBezTo>
                    <a:pt x="96" y="144"/>
                    <a:pt x="406" y="632"/>
                    <a:pt x="489" y="786"/>
                  </a:cubicBezTo>
                  <a:cubicBezTo>
                    <a:pt x="501" y="822"/>
                    <a:pt x="501" y="858"/>
                    <a:pt x="489" y="882"/>
                  </a:cubicBezTo>
                  <a:cubicBezTo>
                    <a:pt x="465" y="929"/>
                    <a:pt x="382" y="1001"/>
                    <a:pt x="84" y="1072"/>
                  </a:cubicBezTo>
                  <a:cubicBezTo>
                    <a:pt x="37" y="1084"/>
                    <a:pt x="1" y="1132"/>
                    <a:pt x="13" y="1179"/>
                  </a:cubicBezTo>
                  <a:cubicBezTo>
                    <a:pt x="25" y="1215"/>
                    <a:pt x="60" y="1251"/>
                    <a:pt x="108" y="1251"/>
                  </a:cubicBezTo>
                  <a:lnTo>
                    <a:pt x="132" y="1251"/>
                  </a:lnTo>
                  <a:cubicBezTo>
                    <a:pt x="418" y="1191"/>
                    <a:pt x="584" y="1108"/>
                    <a:pt x="656" y="965"/>
                  </a:cubicBezTo>
                  <a:cubicBezTo>
                    <a:pt x="691" y="894"/>
                    <a:pt x="691" y="786"/>
                    <a:pt x="656" y="715"/>
                  </a:cubicBezTo>
                  <a:cubicBezTo>
                    <a:pt x="572" y="536"/>
                    <a:pt x="263" y="60"/>
                    <a:pt x="251" y="48"/>
                  </a:cubicBezTo>
                  <a:cubicBezTo>
                    <a:pt x="235" y="17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56;p71">
              <a:extLst>
                <a:ext uri="{FF2B5EF4-FFF2-40B4-BE49-F238E27FC236}">
                  <a16:creationId xmlns:a16="http://schemas.microsoft.com/office/drawing/2014/main" id="{DB20226B-369E-6D54-2D1B-5F2506ABC24E}"/>
                </a:ext>
              </a:extLst>
            </p:cNvPr>
            <p:cNvSpPr/>
            <p:nvPr/>
          </p:nvSpPr>
          <p:spPr>
            <a:xfrm>
              <a:off x="-11068336" y="-3771440"/>
              <a:ext cx="67651" cy="53310"/>
            </a:xfrm>
            <a:custGeom>
              <a:avLst/>
              <a:gdLst/>
              <a:ahLst/>
              <a:cxnLst/>
              <a:rect l="l" t="t" r="r" b="b"/>
              <a:pathLst>
                <a:path w="514" h="405" extrusionOk="0">
                  <a:moveTo>
                    <a:pt x="125" y="1"/>
                  </a:moveTo>
                  <a:cubicBezTo>
                    <a:pt x="51" y="1"/>
                    <a:pt x="1" y="96"/>
                    <a:pt x="61" y="166"/>
                  </a:cubicBezTo>
                  <a:lnTo>
                    <a:pt x="359" y="381"/>
                  </a:lnTo>
                  <a:cubicBezTo>
                    <a:pt x="371" y="393"/>
                    <a:pt x="395" y="405"/>
                    <a:pt x="418" y="405"/>
                  </a:cubicBezTo>
                  <a:cubicBezTo>
                    <a:pt x="442" y="405"/>
                    <a:pt x="466" y="381"/>
                    <a:pt x="490" y="357"/>
                  </a:cubicBezTo>
                  <a:cubicBezTo>
                    <a:pt x="514" y="321"/>
                    <a:pt x="514" y="262"/>
                    <a:pt x="466" y="238"/>
                  </a:cubicBezTo>
                  <a:lnTo>
                    <a:pt x="168" y="12"/>
                  </a:lnTo>
                  <a:cubicBezTo>
                    <a:pt x="153" y="4"/>
                    <a:pt x="138" y="1"/>
                    <a:pt x="12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57;p71">
              <a:extLst>
                <a:ext uri="{FF2B5EF4-FFF2-40B4-BE49-F238E27FC236}">
                  <a16:creationId xmlns:a16="http://schemas.microsoft.com/office/drawing/2014/main" id="{59DA8163-3402-EEF9-3A71-B3AF02464E8A}"/>
                </a:ext>
              </a:extLst>
            </p:cNvPr>
            <p:cNvSpPr/>
            <p:nvPr/>
          </p:nvSpPr>
          <p:spPr>
            <a:xfrm>
              <a:off x="-10561980" y="-3923597"/>
              <a:ext cx="67520" cy="65947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08"/>
                    <a:pt x="0" y="251"/>
                  </a:cubicBezTo>
                  <a:cubicBezTo>
                    <a:pt x="0" y="394"/>
                    <a:pt x="119" y="501"/>
                    <a:pt x="262" y="501"/>
                  </a:cubicBezTo>
                  <a:cubicBezTo>
                    <a:pt x="393" y="501"/>
                    <a:pt x="512" y="394"/>
                    <a:pt x="512" y="251"/>
                  </a:cubicBezTo>
                  <a:cubicBezTo>
                    <a:pt x="512" y="108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58;p71">
              <a:extLst>
                <a:ext uri="{FF2B5EF4-FFF2-40B4-BE49-F238E27FC236}">
                  <a16:creationId xmlns:a16="http://schemas.microsoft.com/office/drawing/2014/main" id="{0EAA2538-0FB1-B7A6-2D97-9D88094DE0F6}"/>
                </a:ext>
              </a:extLst>
            </p:cNvPr>
            <p:cNvSpPr/>
            <p:nvPr/>
          </p:nvSpPr>
          <p:spPr>
            <a:xfrm>
              <a:off x="-10811143" y="-3893982"/>
              <a:ext cx="79234" cy="67395"/>
            </a:xfrm>
            <a:custGeom>
              <a:avLst/>
              <a:gdLst/>
              <a:ahLst/>
              <a:cxnLst/>
              <a:rect l="l" t="t" r="r" b="b"/>
              <a:pathLst>
                <a:path w="602" h="512" extrusionOk="0">
                  <a:moveTo>
                    <a:pt x="278" y="1"/>
                  </a:moveTo>
                  <a:cubicBezTo>
                    <a:pt x="269" y="1"/>
                    <a:pt x="260" y="1"/>
                    <a:pt x="250" y="2"/>
                  </a:cubicBezTo>
                  <a:cubicBezTo>
                    <a:pt x="107" y="14"/>
                    <a:pt x="0" y="133"/>
                    <a:pt x="12" y="276"/>
                  </a:cubicBezTo>
                  <a:cubicBezTo>
                    <a:pt x="20" y="421"/>
                    <a:pt x="140" y="512"/>
                    <a:pt x="262" y="512"/>
                  </a:cubicBezTo>
                  <a:cubicBezTo>
                    <a:pt x="331" y="512"/>
                    <a:pt x="401" y="483"/>
                    <a:pt x="453" y="419"/>
                  </a:cubicBezTo>
                  <a:cubicBezTo>
                    <a:pt x="601" y="259"/>
                    <a:pt x="48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059;p71">
              <a:extLst>
                <a:ext uri="{FF2B5EF4-FFF2-40B4-BE49-F238E27FC236}">
                  <a16:creationId xmlns:a16="http://schemas.microsoft.com/office/drawing/2014/main" id="{84A2D7CA-38A7-E64A-3438-A216F56CB149}"/>
                </a:ext>
              </a:extLst>
            </p:cNvPr>
            <p:cNvSpPr/>
            <p:nvPr/>
          </p:nvSpPr>
          <p:spPr>
            <a:xfrm>
              <a:off x="-10819041" y="-4446276"/>
              <a:ext cx="603466" cy="647883"/>
            </a:xfrm>
            <a:custGeom>
              <a:avLst/>
              <a:gdLst/>
              <a:ahLst/>
              <a:cxnLst/>
              <a:rect l="l" t="t" r="r" b="b"/>
              <a:pathLst>
                <a:path w="4585" h="4922" extrusionOk="0">
                  <a:moveTo>
                    <a:pt x="1308" y="1"/>
                  </a:moveTo>
                  <a:cubicBezTo>
                    <a:pt x="1151" y="1"/>
                    <a:pt x="994" y="34"/>
                    <a:pt x="846" y="102"/>
                  </a:cubicBezTo>
                  <a:cubicBezTo>
                    <a:pt x="1" y="555"/>
                    <a:pt x="715" y="1722"/>
                    <a:pt x="1382" y="1924"/>
                  </a:cubicBezTo>
                  <a:cubicBezTo>
                    <a:pt x="2168" y="2174"/>
                    <a:pt x="2703" y="2662"/>
                    <a:pt x="2822" y="3484"/>
                  </a:cubicBezTo>
                  <a:cubicBezTo>
                    <a:pt x="2879" y="3957"/>
                    <a:pt x="3021" y="4922"/>
                    <a:pt x="3642" y="4922"/>
                  </a:cubicBezTo>
                  <a:cubicBezTo>
                    <a:pt x="3677" y="4922"/>
                    <a:pt x="3713" y="4919"/>
                    <a:pt x="3751" y="4912"/>
                  </a:cubicBezTo>
                  <a:cubicBezTo>
                    <a:pt x="4263" y="4829"/>
                    <a:pt x="4585" y="4210"/>
                    <a:pt x="4358" y="3662"/>
                  </a:cubicBezTo>
                  <a:cubicBezTo>
                    <a:pt x="4216" y="3329"/>
                    <a:pt x="3954" y="3412"/>
                    <a:pt x="4108" y="2793"/>
                  </a:cubicBezTo>
                  <a:cubicBezTo>
                    <a:pt x="4251" y="2174"/>
                    <a:pt x="3882" y="1852"/>
                    <a:pt x="3334" y="1638"/>
                  </a:cubicBezTo>
                  <a:cubicBezTo>
                    <a:pt x="3061" y="1531"/>
                    <a:pt x="2751" y="1436"/>
                    <a:pt x="2620" y="1138"/>
                  </a:cubicBezTo>
                  <a:cubicBezTo>
                    <a:pt x="2418" y="733"/>
                    <a:pt x="2239" y="317"/>
                    <a:pt x="1810" y="114"/>
                  </a:cubicBezTo>
                  <a:cubicBezTo>
                    <a:pt x="1649" y="40"/>
                    <a:pt x="1478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60;p71">
              <a:extLst>
                <a:ext uri="{FF2B5EF4-FFF2-40B4-BE49-F238E27FC236}">
                  <a16:creationId xmlns:a16="http://schemas.microsoft.com/office/drawing/2014/main" id="{92D3B2E4-A475-2564-75CD-D8FB0F7EB5CF}"/>
                </a:ext>
              </a:extLst>
            </p:cNvPr>
            <p:cNvSpPr/>
            <p:nvPr/>
          </p:nvSpPr>
          <p:spPr>
            <a:xfrm>
              <a:off x="-10383367" y="-4120770"/>
              <a:ext cx="100424" cy="266551"/>
            </a:xfrm>
            <a:custGeom>
              <a:avLst/>
              <a:gdLst/>
              <a:ahLst/>
              <a:cxnLst/>
              <a:rect l="l" t="t" r="r" b="b"/>
              <a:pathLst>
                <a:path w="763" h="2025" extrusionOk="0">
                  <a:moveTo>
                    <a:pt x="461" y="0"/>
                  </a:moveTo>
                  <a:cubicBezTo>
                    <a:pt x="335" y="0"/>
                    <a:pt x="107" y="189"/>
                    <a:pt x="60" y="487"/>
                  </a:cubicBezTo>
                  <a:cubicBezTo>
                    <a:pt x="1" y="856"/>
                    <a:pt x="322" y="999"/>
                    <a:pt x="441" y="1487"/>
                  </a:cubicBezTo>
                  <a:cubicBezTo>
                    <a:pt x="489" y="1630"/>
                    <a:pt x="465" y="1785"/>
                    <a:pt x="382" y="1904"/>
                  </a:cubicBezTo>
                  <a:cubicBezTo>
                    <a:pt x="344" y="1960"/>
                    <a:pt x="389" y="2025"/>
                    <a:pt x="445" y="2025"/>
                  </a:cubicBezTo>
                  <a:cubicBezTo>
                    <a:pt x="459" y="2025"/>
                    <a:pt x="474" y="2021"/>
                    <a:pt x="489" y="2011"/>
                  </a:cubicBezTo>
                  <a:cubicBezTo>
                    <a:pt x="763" y="1820"/>
                    <a:pt x="751" y="1487"/>
                    <a:pt x="644" y="1165"/>
                  </a:cubicBezTo>
                  <a:cubicBezTo>
                    <a:pt x="572" y="987"/>
                    <a:pt x="489" y="832"/>
                    <a:pt x="382" y="689"/>
                  </a:cubicBezTo>
                  <a:cubicBezTo>
                    <a:pt x="215" y="403"/>
                    <a:pt x="501" y="141"/>
                    <a:pt x="513" y="130"/>
                  </a:cubicBezTo>
                  <a:cubicBezTo>
                    <a:pt x="536" y="106"/>
                    <a:pt x="548" y="82"/>
                    <a:pt x="536" y="46"/>
                  </a:cubicBezTo>
                  <a:cubicBezTo>
                    <a:pt x="523" y="15"/>
                    <a:pt x="496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61;p71">
              <a:extLst>
                <a:ext uri="{FF2B5EF4-FFF2-40B4-BE49-F238E27FC236}">
                  <a16:creationId xmlns:a16="http://schemas.microsoft.com/office/drawing/2014/main" id="{F0922F47-EB97-C335-AD99-D70B5041B38E}"/>
                </a:ext>
              </a:extLst>
            </p:cNvPr>
            <p:cNvSpPr/>
            <p:nvPr/>
          </p:nvSpPr>
          <p:spPr>
            <a:xfrm>
              <a:off x="-11528887" y="-4453910"/>
              <a:ext cx="995160" cy="1175588"/>
            </a:xfrm>
            <a:custGeom>
              <a:avLst/>
              <a:gdLst/>
              <a:ahLst/>
              <a:cxnLst/>
              <a:rect l="l" t="t" r="r" b="b"/>
              <a:pathLst>
                <a:path w="7561" h="8931" extrusionOk="0">
                  <a:moveTo>
                    <a:pt x="4413" y="0"/>
                  </a:moveTo>
                  <a:cubicBezTo>
                    <a:pt x="3985" y="0"/>
                    <a:pt x="3573" y="153"/>
                    <a:pt x="3239" y="422"/>
                  </a:cubicBezTo>
                  <a:cubicBezTo>
                    <a:pt x="2631" y="934"/>
                    <a:pt x="2870" y="1339"/>
                    <a:pt x="2548" y="1601"/>
                  </a:cubicBezTo>
                  <a:cubicBezTo>
                    <a:pt x="2274" y="1827"/>
                    <a:pt x="1869" y="1756"/>
                    <a:pt x="1560" y="1851"/>
                  </a:cubicBezTo>
                  <a:cubicBezTo>
                    <a:pt x="1024" y="2006"/>
                    <a:pt x="667" y="2518"/>
                    <a:pt x="703" y="3065"/>
                  </a:cubicBezTo>
                  <a:cubicBezTo>
                    <a:pt x="726" y="3327"/>
                    <a:pt x="810" y="3589"/>
                    <a:pt x="965" y="3815"/>
                  </a:cubicBezTo>
                  <a:cubicBezTo>
                    <a:pt x="1322" y="4411"/>
                    <a:pt x="750" y="4625"/>
                    <a:pt x="429" y="5030"/>
                  </a:cubicBezTo>
                  <a:cubicBezTo>
                    <a:pt x="0" y="5554"/>
                    <a:pt x="167" y="6328"/>
                    <a:pt x="774" y="6625"/>
                  </a:cubicBezTo>
                  <a:cubicBezTo>
                    <a:pt x="1072" y="6792"/>
                    <a:pt x="1477" y="6780"/>
                    <a:pt x="1488" y="7209"/>
                  </a:cubicBezTo>
                  <a:cubicBezTo>
                    <a:pt x="1477" y="7399"/>
                    <a:pt x="1453" y="7578"/>
                    <a:pt x="1429" y="7768"/>
                  </a:cubicBezTo>
                  <a:cubicBezTo>
                    <a:pt x="1405" y="8268"/>
                    <a:pt x="1715" y="8721"/>
                    <a:pt x="2203" y="8888"/>
                  </a:cubicBezTo>
                  <a:cubicBezTo>
                    <a:pt x="2297" y="8917"/>
                    <a:pt x="2392" y="8931"/>
                    <a:pt x="2487" y="8931"/>
                  </a:cubicBezTo>
                  <a:cubicBezTo>
                    <a:pt x="2896" y="8931"/>
                    <a:pt x="3280" y="8668"/>
                    <a:pt x="3358" y="8233"/>
                  </a:cubicBezTo>
                  <a:cubicBezTo>
                    <a:pt x="3393" y="8006"/>
                    <a:pt x="3274" y="7804"/>
                    <a:pt x="3334" y="7578"/>
                  </a:cubicBezTo>
                  <a:cubicBezTo>
                    <a:pt x="3393" y="7387"/>
                    <a:pt x="3608" y="7316"/>
                    <a:pt x="3763" y="7233"/>
                  </a:cubicBezTo>
                  <a:cubicBezTo>
                    <a:pt x="4394" y="6923"/>
                    <a:pt x="4441" y="6256"/>
                    <a:pt x="3917" y="5923"/>
                  </a:cubicBezTo>
                  <a:cubicBezTo>
                    <a:pt x="3715" y="5792"/>
                    <a:pt x="3548" y="5625"/>
                    <a:pt x="3358" y="5494"/>
                  </a:cubicBezTo>
                  <a:cubicBezTo>
                    <a:pt x="3096" y="5316"/>
                    <a:pt x="3227" y="4958"/>
                    <a:pt x="3489" y="4851"/>
                  </a:cubicBezTo>
                  <a:cubicBezTo>
                    <a:pt x="3834" y="4697"/>
                    <a:pt x="3882" y="4816"/>
                    <a:pt x="4310" y="4637"/>
                  </a:cubicBezTo>
                  <a:cubicBezTo>
                    <a:pt x="4906" y="4387"/>
                    <a:pt x="4727" y="3827"/>
                    <a:pt x="5001" y="3387"/>
                  </a:cubicBezTo>
                  <a:cubicBezTo>
                    <a:pt x="5287" y="2946"/>
                    <a:pt x="6025" y="3125"/>
                    <a:pt x="6430" y="2827"/>
                  </a:cubicBezTo>
                  <a:cubicBezTo>
                    <a:pt x="7561" y="1994"/>
                    <a:pt x="6537" y="41"/>
                    <a:pt x="4548" y="6"/>
                  </a:cubicBezTo>
                  <a:cubicBezTo>
                    <a:pt x="4503" y="2"/>
                    <a:pt x="4458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62;p71">
              <a:extLst>
                <a:ext uri="{FF2B5EF4-FFF2-40B4-BE49-F238E27FC236}">
                  <a16:creationId xmlns:a16="http://schemas.microsoft.com/office/drawing/2014/main" id="{2CE36F2F-F15A-FB12-34DC-8A9D17EA245C}"/>
                </a:ext>
              </a:extLst>
            </p:cNvPr>
            <p:cNvSpPr/>
            <p:nvPr/>
          </p:nvSpPr>
          <p:spPr>
            <a:xfrm>
              <a:off x="-11448992" y="-4397180"/>
              <a:ext cx="528181" cy="740155"/>
            </a:xfrm>
            <a:custGeom>
              <a:avLst/>
              <a:gdLst/>
              <a:ahLst/>
              <a:cxnLst/>
              <a:rect l="l" t="t" r="r" b="b"/>
              <a:pathLst>
                <a:path w="4013" h="5623" extrusionOk="0">
                  <a:moveTo>
                    <a:pt x="3955" y="1"/>
                  </a:moveTo>
                  <a:cubicBezTo>
                    <a:pt x="3951" y="1"/>
                    <a:pt x="3946" y="2"/>
                    <a:pt x="3941" y="3"/>
                  </a:cubicBezTo>
                  <a:cubicBezTo>
                    <a:pt x="3215" y="15"/>
                    <a:pt x="2775" y="575"/>
                    <a:pt x="2525" y="1265"/>
                  </a:cubicBezTo>
                  <a:cubicBezTo>
                    <a:pt x="2239" y="1991"/>
                    <a:pt x="1536" y="1563"/>
                    <a:pt x="977" y="2075"/>
                  </a:cubicBezTo>
                  <a:cubicBezTo>
                    <a:pt x="346" y="2622"/>
                    <a:pt x="1096" y="3373"/>
                    <a:pt x="1024" y="3980"/>
                  </a:cubicBezTo>
                  <a:cubicBezTo>
                    <a:pt x="965" y="4551"/>
                    <a:pt x="0" y="4932"/>
                    <a:pt x="96" y="5575"/>
                  </a:cubicBezTo>
                  <a:cubicBezTo>
                    <a:pt x="111" y="5607"/>
                    <a:pt x="141" y="5622"/>
                    <a:pt x="171" y="5622"/>
                  </a:cubicBezTo>
                  <a:cubicBezTo>
                    <a:pt x="208" y="5622"/>
                    <a:pt x="244" y="5598"/>
                    <a:pt x="250" y="5551"/>
                  </a:cubicBezTo>
                  <a:cubicBezTo>
                    <a:pt x="215" y="5182"/>
                    <a:pt x="798" y="4813"/>
                    <a:pt x="1060" y="4504"/>
                  </a:cubicBezTo>
                  <a:cubicBezTo>
                    <a:pt x="1870" y="3492"/>
                    <a:pt x="262" y="2480"/>
                    <a:pt x="1536" y="2122"/>
                  </a:cubicBezTo>
                  <a:cubicBezTo>
                    <a:pt x="1917" y="2015"/>
                    <a:pt x="2548" y="2063"/>
                    <a:pt x="2786" y="1360"/>
                  </a:cubicBezTo>
                  <a:cubicBezTo>
                    <a:pt x="2989" y="729"/>
                    <a:pt x="3298" y="241"/>
                    <a:pt x="3953" y="146"/>
                  </a:cubicBezTo>
                  <a:cubicBezTo>
                    <a:pt x="3989" y="134"/>
                    <a:pt x="4013" y="110"/>
                    <a:pt x="4013" y="75"/>
                  </a:cubicBezTo>
                  <a:cubicBezTo>
                    <a:pt x="4013" y="33"/>
                    <a:pt x="3986" y="1"/>
                    <a:pt x="3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63;p71">
              <a:extLst>
                <a:ext uri="{FF2B5EF4-FFF2-40B4-BE49-F238E27FC236}">
                  <a16:creationId xmlns:a16="http://schemas.microsoft.com/office/drawing/2014/main" id="{0216C5CB-F8BF-3EF8-836E-925231FF2CAF}"/>
                </a:ext>
              </a:extLst>
            </p:cNvPr>
            <p:cNvSpPr/>
            <p:nvPr/>
          </p:nvSpPr>
          <p:spPr>
            <a:xfrm>
              <a:off x="-10649773" y="-4278061"/>
              <a:ext cx="55806" cy="93326"/>
            </a:xfrm>
            <a:custGeom>
              <a:avLst/>
              <a:gdLst/>
              <a:ahLst/>
              <a:cxnLst/>
              <a:rect l="l" t="t" r="r" b="b"/>
              <a:pathLst>
                <a:path w="424" h="709" extrusionOk="0">
                  <a:moveTo>
                    <a:pt x="94" y="0"/>
                  </a:moveTo>
                  <a:cubicBezTo>
                    <a:pt x="56" y="0"/>
                    <a:pt x="30" y="26"/>
                    <a:pt x="24" y="63"/>
                  </a:cubicBezTo>
                  <a:cubicBezTo>
                    <a:pt x="1" y="265"/>
                    <a:pt x="48" y="479"/>
                    <a:pt x="143" y="658"/>
                  </a:cubicBezTo>
                  <a:cubicBezTo>
                    <a:pt x="142" y="656"/>
                    <a:pt x="141" y="655"/>
                    <a:pt x="140" y="655"/>
                  </a:cubicBezTo>
                  <a:cubicBezTo>
                    <a:pt x="138" y="655"/>
                    <a:pt x="159" y="683"/>
                    <a:pt x="179" y="694"/>
                  </a:cubicBezTo>
                  <a:cubicBezTo>
                    <a:pt x="194" y="704"/>
                    <a:pt x="210" y="709"/>
                    <a:pt x="224" y="709"/>
                  </a:cubicBezTo>
                  <a:cubicBezTo>
                    <a:pt x="344" y="709"/>
                    <a:pt x="423" y="380"/>
                    <a:pt x="274" y="146"/>
                  </a:cubicBezTo>
                  <a:cubicBezTo>
                    <a:pt x="208" y="40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64;p71">
              <a:extLst>
                <a:ext uri="{FF2B5EF4-FFF2-40B4-BE49-F238E27FC236}">
                  <a16:creationId xmlns:a16="http://schemas.microsoft.com/office/drawing/2014/main" id="{EC521C81-875E-97D9-8C4F-5AAB1B341ADA}"/>
                </a:ext>
              </a:extLst>
            </p:cNvPr>
            <p:cNvSpPr/>
            <p:nvPr/>
          </p:nvSpPr>
          <p:spPr>
            <a:xfrm>
              <a:off x="-11298019" y="-4401787"/>
              <a:ext cx="868017" cy="788595"/>
            </a:xfrm>
            <a:custGeom>
              <a:avLst/>
              <a:gdLst/>
              <a:ahLst/>
              <a:cxnLst/>
              <a:rect l="l" t="t" r="r" b="b"/>
              <a:pathLst>
                <a:path w="6595" h="5991" extrusionOk="0">
                  <a:moveTo>
                    <a:pt x="4948" y="0"/>
                  </a:moveTo>
                  <a:cubicBezTo>
                    <a:pt x="4082" y="0"/>
                    <a:pt x="3026" y="329"/>
                    <a:pt x="2199" y="1229"/>
                  </a:cubicBezTo>
                  <a:cubicBezTo>
                    <a:pt x="1711" y="1753"/>
                    <a:pt x="1354" y="2396"/>
                    <a:pt x="1151" y="3086"/>
                  </a:cubicBezTo>
                  <a:cubicBezTo>
                    <a:pt x="806" y="3229"/>
                    <a:pt x="544" y="3503"/>
                    <a:pt x="425" y="3860"/>
                  </a:cubicBezTo>
                  <a:cubicBezTo>
                    <a:pt x="1" y="4974"/>
                    <a:pt x="647" y="5990"/>
                    <a:pt x="1378" y="5990"/>
                  </a:cubicBezTo>
                  <a:cubicBezTo>
                    <a:pt x="1631" y="5990"/>
                    <a:pt x="1895" y="5868"/>
                    <a:pt x="2128" y="5586"/>
                  </a:cubicBezTo>
                  <a:cubicBezTo>
                    <a:pt x="2592" y="4967"/>
                    <a:pt x="2628" y="4134"/>
                    <a:pt x="2235" y="3479"/>
                  </a:cubicBezTo>
                  <a:cubicBezTo>
                    <a:pt x="2187" y="3408"/>
                    <a:pt x="2128" y="3336"/>
                    <a:pt x="2068" y="3277"/>
                  </a:cubicBezTo>
                  <a:cubicBezTo>
                    <a:pt x="2425" y="2360"/>
                    <a:pt x="3044" y="1550"/>
                    <a:pt x="3949" y="1122"/>
                  </a:cubicBezTo>
                  <a:cubicBezTo>
                    <a:pt x="4447" y="886"/>
                    <a:pt x="4866" y="780"/>
                    <a:pt x="5271" y="780"/>
                  </a:cubicBezTo>
                  <a:cubicBezTo>
                    <a:pt x="5602" y="780"/>
                    <a:pt x="5923" y="850"/>
                    <a:pt x="6271" y="979"/>
                  </a:cubicBezTo>
                  <a:cubicBezTo>
                    <a:pt x="6306" y="990"/>
                    <a:pt x="6338" y="996"/>
                    <a:pt x="6367" y="996"/>
                  </a:cubicBezTo>
                  <a:cubicBezTo>
                    <a:pt x="6519" y="996"/>
                    <a:pt x="6595" y="853"/>
                    <a:pt x="6545" y="693"/>
                  </a:cubicBezTo>
                  <a:cubicBezTo>
                    <a:pt x="6434" y="303"/>
                    <a:pt x="5779" y="0"/>
                    <a:pt x="4948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65;p71">
              <a:extLst>
                <a:ext uri="{FF2B5EF4-FFF2-40B4-BE49-F238E27FC236}">
                  <a16:creationId xmlns:a16="http://schemas.microsoft.com/office/drawing/2014/main" id="{531FF6B9-BD03-02A7-BEF2-F4977C90A5B0}"/>
                </a:ext>
              </a:extLst>
            </p:cNvPr>
            <p:cNvSpPr/>
            <p:nvPr/>
          </p:nvSpPr>
          <p:spPr>
            <a:xfrm>
              <a:off x="-11198249" y="-3935443"/>
              <a:ext cx="161495" cy="252335"/>
            </a:xfrm>
            <a:custGeom>
              <a:avLst/>
              <a:gdLst/>
              <a:ahLst/>
              <a:cxnLst/>
              <a:rect l="l" t="t" r="r" b="b"/>
              <a:pathLst>
                <a:path w="1227" h="1917" extrusionOk="0">
                  <a:moveTo>
                    <a:pt x="622" y="0"/>
                  </a:moveTo>
                  <a:cubicBezTo>
                    <a:pt x="524" y="0"/>
                    <a:pt x="425" y="34"/>
                    <a:pt x="346" y="103"/>
                  </a:cubicBezTo>
                  <a:cubicBezTo>
                    <a:pt x="119" y="365"/>
                    <a:pt x="0" y="710"/>
                    <a:pt x="24" y="1055"/>
                  </a:cubicBezTo>
                  <a:cubicBezTo>
                    <a:pt x="32" y="1669"/>
                    <a:pt x="326" y="1917"/>
                    <a:pt x="592" y="1917"/>
                  </a:cubicBezTo>
                  <a:cubicBezTo>
                    <a:pt x="739" y="1917"/>
                    <a:pt x="877" y="1841"/>
                    <a:pt x="953" y="1710"/>
                  </a:cubicBezTo>
                  <a:cubicBezTo>
                    <a:pt x="1227" y="1258"/>
                    <a:pt x="1227" y="472"/>
                    <a:pt x="941" y="150"/>
                  </a:cubicBezTo>
                  <a:cubicBezTo>
                    <a:pt x="862" y="52"/>
                    <a:pt x="743" y="0"/>
                    <a:pt x="622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066;p71">
              <a:extLst>
                <a:ext uri="{FF2B5EF4-FFF2-40B4-BE49-F238E27FC236}">
                  <a16:creationId xmlns:a16="http://schemas.microsoft.com/office/drawing/2014/main" id="{1F5BCCAB-A9AE-D75C-7DC9-D50FF1FC14C4}"/>
                </a:ext>
              </a:extLst>
            </p:cNvPr>
            <p:cNvSpPr/>
            <p:nvPr/>
          </p:nvSpPr>
          <p:spPr>
            <a:xfrm>
              <a:off x="-11074522" y="-4368091"/>
              <a:ext cx="572141" cy="321440"/>
            </a:xfrm>
            <a:custGeom>
              <a:avLst/>
              <a:gdLst/>
              <a:ahLst/>
              <a:cxnLst/>
              <a:rect l="l" t="t" r="r" b="b"/>
              <a:pathLst>
                <a:path w="4347" h="2442" extrusionOk="0">
                  <a:moveTo>
                    <a:pt x="3268" y="0"/>
                  </a:moveTo>
                  <a:cubicBezTo>
                    <a:pt x="1960" y="0"/>
                    <a:pt x="588" y="1024"/>
                    <a:pt x="25" y="2330"/>
                  </a:cubicBezTo>
                  <a:cubicBezTo>
                    <a:pt x="1" y="2394"/>
                    <a:pt x="51" y="2441"/>
                    <a:pt x="102" y="2441"/>
                  </a:cubicBezTo>
                  <a:cubicBezTo>
                    <a:pt x="127" y="2441"/>
                    <a:pt x="152" y="2429"/>
                    <a:pt x="168" y="2401"/>
                  </a:cubicBezTo>
                  <a:cubicBezTo>
                    <a:pt x="787" y="1401"/>
                    <a:pt x="1846" y="485"/>
                    <a:pt x="3037" y="294"/>
                  </a:cubicBezTo>
                  <a:cubicBezTo>
                    <a:pt x="3213" y="264"/>
                    <a:pt x="3365" y="253"/>
                    <a:pt x="3498" y="253"/>
                  </a:cubicBezTo>
                  <a:cubicBezTo>
                    <a:pt x="3927" y="253"/>
                    <a:pt x="4148" y="371"/>
                    <a:pt x="4254" y="371"/>
                  </a:cubicBezTo>
                  <a:cubicBezTo>
                    <a:pt x="4287" y="371"/>
                    <a:pt x="4309" y="359"/>
                    <a:pt x="4323" y="330"/>
                  </a:cubicBezTo>
                  <a:cubicBezTo>
                    <a:pt x="4347" y="294"/>
                    <a:pt x="4323" y="258"/>
                    <a:pt x="4287" y="235"/>
                  </a:cubicBezTo>
                  <a:cubicBezTo>
                    <a:pt x="3963" y="74"/>
                    <a:pt x="3618" y="0"/>
                    <a:pt x="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067;p71">
              <a:extLst>
                <a:ext uri="{FF2B5EF4-FFF2-40B4-BE49-F238E27FC236}">
                  <a16:creationId xmlns:a16="http://schemas.microsoft.com/office/drawing/2014/main" id="{90B48011-5C60-20AB-E5DD-BA90014025B0}"/>
                </a:ext>
              </a:extLst>
            </p:cNvPr>
            <p:cNvSpPr/>
            <p:nvPr/>
          </p:nvSpPr>
          <p:spPr>
            <a:xfrm>
              <a:off x="-11135596" y="-3875028"/>
              <a:ext cx="66072" cy="110438"/>
            </a:xfrm>
            <a:custGeom>
              <a:avLst/>
              <a:gdLst/>
              <a:ahLst/>
              <a:cxnLst/>
              <a:rect l="l" t="t" r="r" b="b"/>
              <a:pathLst>
                <a:path w="502" h="839" extrusionOk="0">
                  <a:moveTo>
                    <a:pt x="72" y="1"/>
                  </a:moveTo>
                  <a:cubicBezTo>
                    <a:pt x="24" y="1"/>
                    <a:pt x="1" y="37"/>
                    <a:pt x="1" y="84"/>
                  </a:cubicBezTo>
                  <a:lnTo>
                    <a:pt x="48" y="430"/>
                  </a:lnTo>
                  <a:cubicBezTo>
                    <a:pt x="60" y="537"/>
                    <a:pt x="72" y="751"/>
                    <a:pt x="72" y="751"/>
                  </a:cubicBezTo>
                  <a:cubicBezTo>
                    <a:pt x="72" y="775"/>
                    <a:pt x="84" y="799"/>
                    <a:pt x="96" y="811"/>
                  </a:cubicBezTo>
                  <a:cubicBezTo>
                    <a:pt x="114" y="830"/>
                    <a:pt x="134" y="839"/>
                    <a:pt x="154" y="839"/>
                  </a:cubicBezTo>
                  <a:cubicBezTo>
                    <a:pt x="316" y="839"/>
                    <a:pt x="502" y="246"/>
                    <a:pt x="120" y="13"/>
                  </a:cubicBezTo>
                  <a:cubicBezTo>
                    <a:pt x="96" y="1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068;p71">
              <a:extLst>
                <a:ext uri="{FF2B5EF4-FFF2-40B4-BE49-F238E27FC236}">
                  <a16:creationId xmlns:a16="http://schemas.microsoft.com/office/drawing/2014/main" id="{093D2FFB-6502-9C43-82D2-1B012A03F153}"/>
                </a:ext>
              </a:extLst>
            </p:cNvPr>
            <p:cNvSpPr/>
            <p:nvPr/>
          </p:nvSpPr>
          <p:spPr>
            <a:xfrm>
              <a:off x="-11301705" y="-4412844"/>
              <a:ext cx="882364" cy="812289"/>
            </a:xfrm>
            <a:custGeom>
              <a:avLst/>
              <a:gdLst/>
              <a:ahLst/>
              <a:cxnLst/>
              <a:rect l="l" t="t" r="r" b="b"/>
              <a:pathLst>
                <a:path w="6704" h="6171" extrusionOk="0">
                  <a:moveTo>
                    <a:pt x="5090" y="191"/>
                  </a:moveTo>
                  <a:cubicBezTo>
                    <a:pt x="5275" y="191"/>
                    <a:pt x="5454" y="215"/>
                    <a:pt x="5632" y="265"/>
                  </a:cubicBezTo>
                  <a:cubicBezTo>
                    <a:pt x="6085" y="360"/>
                    <a:pt x="6406" y="575"/>
                    <a:pt x="6478" y="813"/>
                  </a:cubicBezTo>
                  <a:cubicBezTo>
                    <a:pt x="6501" y="860"/>
                    <a:pt x="6489" y="920"/>
                    <a:pt x="6466" y="967"/>
                  </a:cubicBezTo>
                  <a:cubicBezTo>
                    <a:pt x="6445" y="981"/>
                    <a:pt x="6416" y="987"/>
                    <a:pt x="6388" y="987"/>
                  </a:cubicBezTo>
                  <a:cubicBezTo>
                    <a:pt x="6368" y="987"/>
                    <a:pt x="6349" y="984"/>
                    <a:pt x="6335" y="979"/>
                  </a:cubicBezTo>
                  <a:cubicBezTo>
                    <a:pt x="5962" y="838"/>
                    <a:pt x="5623" y="766"/>
                    <a:pt x="5285" y="766"/>
                  </a:cubicBezTo>
                  <a:cubicBezTo>
                    <a:pt x="4855" y="766"/>
                    <a:pt x="4428" y="882"/>
                    <a:pt x="3942" y="1122"/>
                  </a:cubicBezTo>
                  <a:cubicBezTo>
                    <a:pt x="3072" y="1563"/>
                    <a:pt x="2406" y="2301"/>
                    <a:pt x="2048" y="3206"/>
                  </a:cubicBezTo>
                  <a:cubicBezTo>
                    <a:pt x="1885" y="3083"/>
                    <a:pt x="1687" y="3022"/>
                    <a:pt x="1484" y="3022"/>
                  </a:cubicBezTo>
                  <a:cubicBezTo>
                    <a:pt x="1450" y="3022"/>
                    <a:pt x="1416" y="3024"/>
                    <a:pt x="1382" y="3027"/>
                  </a:cubicBezTo>
                  <a:cubicBezTo>
                    <a:pt x="1358" y="3027"/>
                    <a:pt x="1334" y="3027"/>
                    <a:pt x="1310" y="3039"/>
                  </a:cubicBezTo>
                  <a:cubicBezTo>
                    <a:pt x="1513" y="2420"/>
                    <a:pt x="1858" y="1849"/>
                    <a:pt x="2298" y="1384"/>
                  </a:cubicBezTo>
                  <a:cubicBezTo>
                    <a:pt x="2989" y="622"/>
                    <a:pt x="3953" y="194"/>
                    <a:pt x="4977" y="194"/>
                  </a:cubicBezTo>
                  <a:cubicBezTo>
                    <a:pt x="5015" y="192"/>
                    <a:pt x="5052" y="191"/>
                    <a:pt x="5090" y="191"/>
                  </a:cubicBezTo>
                  <a:close/>
                  <a:moveTo>
                    <a:pt x="1489" y="3206"/>
                  </a:moveTo>
                  <a:cubicBezTo>
                    <a:pt x="1667" y="3206"/>
                    <a:pt x="1846" y="3265"/>
                    <a:pt x="1977" y="3384"/>
                  </a:cubicBezTo>
                  <a:cubicBezTo>
                    <a:pt x="2037" y="3432"/>
                    <a:pt x="2084" y="3480"/>
                    <a:pt x="2132" y="3527"/>
                  </a:cubicBezTo>
                  <a:cubicBezTo>
                    <a:pt x="2144" y="3551"/>
                    <a:pt x="2168" y="3575"/>
                    <a:pt x="2191" y="3611"/>
                  </a:cubicBezTo>
                  <a:cubicBezTo>
                    <a:pt x="2560" y="4230"/>
                    <a:pt x="2513" y="5016"/>
                    <a:pt x="2084" y="5611"/>
                  </a:cubicBezTo>
                  <a:cubicBezTo>
                    <a:pt x="1886" y="5855"/>
                    <a:pt x="1654" y="5977"/>
                    <a:pt x="1419" y="5977"/>
                  </a:cubicBezTo>
                  <a:cubicBezTo>
                    <a:pt x="1286" y="5977"/>
                    <a:pt x="1153" y="5938"/>
                    <a:pt x="1025" y="5861"/>
                  </a:cubicBezTo>
                  <a:cubicBezTo>
                    <a:pt x="405" y="5504"/>
                    <a:pt x="298" y="4611"/>
                    <a:pt x="536" y="3968"/>
                  </a:cubicBezTo>
                  <a:cubicBezTo>
                    <a:pt x="632" y="3706"/>
                    <a:pt x="810" y="3480"/>
                    <a:pt x="1036" y="3337"/>
                  </a:cubicBezTo>
                  <a:cubicBezTo>
                    <a:pt x="1108" y="3289"/>
                    <a:pt x="1179" y="3253"/>
                    <a:pt x="1251" y="3230"/>
                  </a:cubicBezTo>
                  <a:cubicBezTo>
                    <a:pt x="1298" y="3218"/>
                    <a:pt x="1346" y="3206"/>
                    <a:pt x="1394" y="3206"/>
                  </a:cubicBezTo>
                  <a:close/>
                  <a:moveTo>
                    <a:pt x="4945" y="0"/>
                  </a:moveTo>
                  <a:cubicBezTo>
                    <a:pt x="3891" y="0"/>
                    <a:pt x="2879" y="443"/>
                    <a:pt x="2156" y="1253"/>
                  </a:cubicBezTo>
                  <a:cubicBezTo>
                    <a:pt x="1667" y="1777"/>
                    <a:pt x="1310" y="2408"/>
                    <a:pt x="1096" y="3099"/>
                  </a:cubicBezTo>
                  <a:cubicBezTo>
                    <a:pt x="751" y="3253"/>
                    <a:pt x="489" y="3539"/>
                    <a:pt x="370" y="3896"/>
                  </a:cubicBezTo>
                  <a:cubicBezTo>
                    <a:pt x="1" y="4861"/>
                    <a:pt x="382" y="5706"/>
                    <a:pt x="929" y="6028"/>
                  </a:cubicBezTo>
                  <a:cubicBezTo>
                    <a:pt x="1072" y="6111"/>
                    <a:pt x="1239" y="6159"/>
                    <a:pt x="1406" y="6170"/>
                  </a:cubicBezTo>
                  <a:cubicBezTo>
                    <a:pt x="1560" y="6159"/>
                    <a:pt x="1715" y="6123"/>
                    <a:pt x="1846" y="6051"/>
                  </a:cubicBezTo>
                  <a:cubicBezTo>
                    <a:pt x="1989" y="5968"/>
                    <a:pt x="2120" y="5861"/>
                    <a:pt x="2227" y="5730"/>
                  </a:cubicBezTo>
                  <a:cubicBezTo>
                    <a:pt x="2715" y="5147"/>
                    <a:pt x="2763" y="4158"/>
                    <a:pt x="2334" y="3503"/>
                  </a:cubicBezTo>
                  <a:cubicBezTo>
                    <a:pt x="2298" y="3444"/>
                    <a:pt x="2251" y="3384"/>
                    <a:pt x="2203" y="3325"/>
                  </a:cubicBezTo>
                  <a:cubicBezTo>
                    <a:pt x="2572" y="2396"/>
                    <a:pt x="3215" y="1670"/>
                    <a:pt x="4013" y="1289"/>
                  </a:cubicBezTo>
                  <a:cubicBezTo>
                    <a:pt x="4418" y="1075"/>
                    <a:pt x="4846" y="967"/>
                    <a:pt x="5299" y="956"/>
                  </a:cubicBezTo>
                  <a:cubicBezTo>
                    <a:pt x="5632" y="956"/>
                    <a:pt x="5966" y="1027"/>
                    <a:pt x="6275" y="1146"/>
                  </a:cubicBezTo>
                  <a:cubicBezTo>
                    <a:pt x="6316" y="1164"/>
                    <a:pt x="6359" y="1174"/>
                    <a:pt x="6402" y="1174"/>
                  </a:cubicBezTo>
                  <a:cubicBezTo>
                    <a:pt x="6469" y="1174"/>
                    <a:pt x="6533" y="1150"/>
                    <a:pt x="6585" y="1098"/>
                  </a:cubicBezTo>
                  <a:cubicBezTo>
                    <a:pt x="6680" y="1015"/>
                    <a:pt x="6704" y="872"/>
                    <a:pt x="6668" y="753"/>
                  </a:cubicBezTo>
                  <a:cubicBezTo>
                    <a:pt x="6573" y="456"/>
                    <a:pt x="6216" y="194"/>
                    <a:pt x="5692" y="75"/>
                  </a:cubicBezTo>
                  <a:cubicBezTo>
                    <a:pt x="5443" y="25"/>
                    <a:pt x="5193" y="0"/>
                    <a:pt x="4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069;p71">
              <a:extLst>
                <a:ext uri="{FF2B5EF4-FFF2-40B4-BE49-F238E27FC236}">
                  <a16:creationId xmlns:a16="http://schemas.microsoft.com/office/drawing/2014/main" id="{811FC21E-5EA9-3CF0-D854-7EA149BF706E}"/>
                </a:ext>
              </a:extLst>
            </p:cNvPr>
            <p:cNvSpPr/>
            <p:nvPr/>
          </p:nvSpPr>
          <p:spPr>
            <a:xfrm>
              <a:off x="-11209173" y="-3947421"/>
              <a:ext cx="183475" cy="276291"/>
            </a:xfrm>
            <a:custGeom>
              <a:avLst/>
              <a:gdLst/>
              <a:ahLst/>
              <a:cxnLst/>
              <a:rect l="l" t="t" r="r" b="b"/>
              <a:pathLst>
                <a:path w="1394" h="2099" extrusionOk="0">
                  <a:moveTo>
                    <a:pt x="662" y="191"/>
                  </a:moveTo>
                  <a:cubicBezTo>
                    <a:pt x="672" y="191"/>
                    <a:pt x="681" y="192"/>
                    <a:pt x="691" y="194"/>
                  </a:cubicBezTo>
                  <a:lnTo>
                    <a:pt x="703" y="194"/>
                  </a:lnTo>
                  <a:cubicBezTo>
                    <a:pt x="798" y="194"/>
                    <a:pt x="893" y="229"/>
                    <a:pt x="953" y="301"/>
                  </a:cubicBezTo>
                  <a:cubicBezTo>
                    <a:pt x="1000" y="360"/>
                    <a:pt x="1036" y="408"/>
                    <a:pt x="1060" y="479"/>
                  </a:cubicBezTo>
                  <a:cubicBezTo>
                    <a:pt x="1084" y="539"/>
                    <a:pt x="1107" y="610"/>
                    <a:pt x="1119" y="682"/>
                  </a:cubicBezTo>
                  <a:cubicBezTo>
                    <a:pt x="1191" y="1039"/>
                    <a:pt x="1131" y="1420"/>
                    <a:pt x="964" y="1753"/>
                  </a:cubicBezTo>
                  <a:cubicBezTo>
                    <a:pt x="900" y="1854"/>
                    <a:pt x="794" y="1913"/>
                    <a:pt x="683" y="1913"/>
                  </a:cubicBezTo>
                  <a:cubicBezTo>
                    <a:pt x="650" y="1913"/>
                    <a:pt x="616" y="1907"/>
                    <a:pt x="583" y="1896"/>
                  </a:cubicBezTo>
                  <a:cubicBezTo>
                    <a:pt x="345" y="1837"/>
                    <a:pt x="202" y="1551"/>
                    <a:pt x="202" y="1146"/>
                  </a:cubicBezTo>
                  <a:cubicBezTo>
                    <a:pt x="191" y="932"/>
                    <a:pt x="238" y="718"/>
                    <a:pt x="322" y="527"/>
                  </a:cubicBezTo>
                  <a:cubicBezTo>
                    <a:pt x="357" y="456"/>
                    <a:pt x="393" y="384"/>
                    <a:pt x="452" y="325"/>
                  </a:cubicBezTo>
                  <a:cubicBezTo>
                    <a:pt x="464" y="301"/>
                    <a:pt x="476" y="289"/>
                    <a:pt x="500" y="265"/>
                  </a:cubicBezTo>
                  <a:cubicBezTo>
                    <a:pt x="541" y="224"/>
                    <a:pt x="601" y="191"/>
                    <a:pt x="662" y="191"/>
                  </a:cubicBezTo>
                  <a:close/>
                  <a:moveTo>
                    <a:pt x="672" y="0"/>
                  </a:moveTo>
                  <a:cubicBezTo>
                    <a:pt x="602" y="0"/>
                    <a:pt x="533" y="23"/>
                    <a:pt x="464" y="63"/>
                  </a:cubicBezTo>
                  <a:cubicBezTo>
                    <a:pt x="429" y="75"/>
                    <a:pt x="393" y="98"/>
                    <a:pt x="369" y="134"/>
                  </a:cubicBezTo>
                  <a:cubicBezTo>
                    <a:pt x="322" y="170"/>
                    <a:pt x="286" y="218"/>
                    <a:pt x="262" y="265"/>
                  </a:cubicBezTo>
                  <a:cubicBezTo>
                    <a:pt x="83" y="527"/>
                    <a:pt x="0" y="825"/>
                    <a:pt x="12" y="1146"/>
                  </a:cubicBezTo>
                  <a:cubicBezTo>
                    <a:pt x="24" y="1646"/>
                    <a:pt x="214" y="1992"/>
                    <a:pt x="536" y="2075"/>
                  </a:cubicBezTo>
                  <a:cubicBezTo>
                    <a:pt x="583" y="2087"/>
                    <a:pt x="631" y="2099"/>
                    <a:pt x="679" y="2099"/>
                  </a:cubicBezTo>
                  <a:cubicBezTo>
                    <a:pt x="857" y="2099"/>
                    <a:pt x="1024" y="2003"/>
                    <a:pt x="1119" y="1849"/>
                  </a:cubicBezTo>
                  <a:cubicBezTo>
                    <a:pt x="1345" y="1432"/>
                    <a:pt x="1393" y="944"/>
                    <a:pt x="1262" y="491"/>
                  </a:cubicBezTo>
                  <a:cubicBezTo>
                    <a:pt x="1238" y="408"/>
                    <a:pt x="1191" y="325"/>
                    <a:pt x="1143" y="241"/>
                  </a:cubicBezTo>
                  <a:cubicBezTo>
                    <a:pt x="1131" y="229"/>
                    <a:pt x="1107" y="206"/>
                    <a:pt x="1095" y="182"/>
                  </a:cubicBezTo>
                  <a:cubicBezTo>
                    <a:pt x="1000" y="75"/>
                    <a:pt x="857" y="3"/>
                    <a:pt x="714" y="3"/>
                  </a:cubicBezTo>
                  <a:cubicBezTo>
                    <a:pt x="700" y="1"/>
                    <a:pt x="686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070;p71">
              <a:extLst>
                <a:ext uri="{FF2B5EF4-FFF2-40B4-BE49-F238E27FC236}">
                  <a16:creationId xmlns:a16="http://schemas.microsoft.com/office/drawing/2014/main" id="{C07C7139-73E5-BBF9-74B9-ADA0F65BFEAB}"/>
                </a:ext>
              </a:extLst>
            </p:cNvPr>
            <p:cNvSpPr/>
            <p:nvPr/>
          </p:nvSpPr>
          <p:spPr>
            <a:xfrm>
              <a:off x="-10120119" y="-3879240"/>
              <a:ext cx="780623" cy="614844"/>
            </a:xfrm>
            <a:custGeom>
              <a:avLst/>
              <a:gdLst/>
              <a:ahLst/>
              <a:cxnLst/>
              <a:rect l="l" t="t" r="r" b="b"/>
              <a:pathLst>
                <a:path w="5931" h="4671" extrusionOk="0">
                  <a:moveTo>
                    <a:pt x="4524" y="0"/>
                  </a:moveTo>
                  <a:cubicBezTo>
                    <a:pt x="4438" y="0"/>
                    <a:pt x="4355" y="16"/>
                    <a:pt x="4275" y="45"/>
                  </a:cubicBezTo>
                  <a:cubicBezTo>
                    <a:pt x="3680" y="259"/>
                    <a:pt x="3120" y="509"/>
                    <a:pt x="2573" y="807"/>
                  </a:cubicBezTo>
                  <a:cubicBezTo>
                    <a:pt x="2346" y="938"/>
                    <a:pt x="2108" y="1081"/>
                    <a:pt x="1882" y="1224"/>
                  </a:cubicBezTo>
                  <a:cubicBezTo>
                    <a:pt x="1334" y="1581"/>
                    <a:pt x="822" y="1974"/>
                    <a:pt x="334" y="2414"/>
                  </a:cubicBezTo>
                  <a:cubicBezTo>
                    <a:pt x="60" y="2676"/>
                    <a:pt x="1" y="3093"/>
                    <a:pt x="203" y="3426"/>
                  </a:cubicBezTo>
                  <a:lnTo>
                    <a:pt x="715" y="4283"/>
                  </a:lnTo>
                  <a:cubicBezTo>
                    <a:pt x="861" y="4529"/>
                    <a:pt x="1131" y="4670"/>
                    <a:pt x="1410" y="4670"/>
                  </a:cubicBezTo>
                  <a:cubicBezTo>
                    <a:pt x="1496" y="4670"/>
                    <a:pt x="1583" y="4657"/>
                    <a:pt x="1668" y="4629"/>
                  </a:cubicBezTo>
                  <a:cubicBezTo>
                    <a:pt x="2192" y="4438"/>
                    <a:pt x="2704" y="4212"/>
                    <a:pt x="3204" y="3950"/>
                  </a:cubicBezTo>
                  <a:cubicBezTo>
                    <a:pt x="3251" y="3926"/>
                    <a:pt x="3299" y="3902"/>
                    <a:pt x="3335" y="3867"/>
                  </a:cubicBezTo>
                  <a:lnTo>
                    <a:pt x="3418" y="3831"/>
                  </a:lnTo>
                  <a:lnTo>
                    <a:pt x="3597" y="3724"/>
                  </a:lnTo>
                  <a:lnTo>
                    <a:pt x="3763" y="3629"/>
                  </a:lnTo>
                  <a:lnTo>
                    <a:pt x="3823" y="3593"/>
                  </a:lnTo>
                  <a:lnTo>
                    <a:pt x="3966" y="3498"/>
                  </a:lnTo>
                  <a:lnTo>
                    <a:pt x="4120" y="3402"/>
                  </a:lnTo>
                  <a:lnTo>
                    <a:pt x="4216" y="3343"/>
                  </a:lnTo>
                  <a:lnTo>
                    <a:pt x="4335" y="3259"/>
                  </a:lnTo>
                  <a:lnTo>
                    <a:pt x="4454" y="3176"/>
                  </a:lnTo>
                  <a:lnTo>
                    <a:pt x="4644" y="3045"/>
                  </a:lnTo>
                  <a:lnTo>
                    <a:pt x="4740" y="2974"/>
                  </a:lnTo>
                  <a:lnTo>
                    <a:pt x="4835" y="2890"/>
                  </a:lnTo>
                  <a:cubicBezTo>
                    <a:pt x="4930" y="2819"/>
                    <a:pt x="5025" y="2748"/>
                    <a:pt x="5109" y="2676"/>
                  </a:cubicBezTo>
                  <a:lnTo>
                    <a:pt x="5192" y="2605"/>
                  </a:lnTo>
                  <a:cubicBezTo>
                    <a:pt x="5287" y="2533"/>
                    <a:pt x="5371" y="2462"/>
                    <a:pt x="5442" y="2390"/>
                  </a:cubicBezTo>
                  <a:lnTo>
                    <a:pt x="5597" y="2247"/>
                  </a:lnTo>
                  <a:cubicBezTo>
                    <a:pt x="5871" y="1986"/>
                    <a:pt x="5930" y="1569"/>
                    <a:pt x="5728" y="1247"/>
                  </a:cubicBezTo>
                  <a:lnTo>
                    <a:pt x="5216" y="390"/>
                  </a:lnTo>
                  <a:cubicBezTo>
                    <a:pt x="5097" y="200"/>
                    <a:pt x="4906" y="57"/>
                    <a:pt x="4692" y="21"/>
                  </a:cubicBezTo>
                  <a:cubicBezTo>
                    <a:pt x="4636" y="7"/>
                    <a:pt x="4579" y="0"/>
                    <a:pt x="4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071;p71">
              <a:extLst>
                <a:ext uri="{FF2B5EF4-FFF2-40B4-BE49-F238E27FC236}">
                  <a16:creationId xmlns:a16="http://schemas.microsoft.com/office/drawing/2014/main" id="{0811A6D5-B542-6239-5ABE-20AF3FFCE039}"/>
                </a:ext>
              </a:extLst>
            </p:cNvPr>
            <p:cNvSpPr/>
            <p:nvPr/>
          </p:nvSpPr>
          <p:spPr>
            <a:xfrm>
              <a:off x="-9872403" y="-3774731"/>
              <a:ext cx="293112" cy="399760"/>
            </a:xfrm>
            <a:custGeom>
              <a:avLst/>
              <a:gdLst/>
              <a:ahLst/>
              <a:cxnLst/>
              <a:rect l="l" t="t" r="r" b="b"/>
              <a:pathLst>
                <a:path w="2227" h="3037" extrusionOk="0">
                  <a:moveTo>
                    <a:pt x="703" y="1"/>
                  </a:moveTo>
                  <a:cubicBezTo>
                    <a:pt x="464" y="132"/>
                    <a:pt x="226" y="275"/>
                    <a:pt x="0" y="418"/>
                  </a:cubicBezTo>
                  <a:cubicBezTo>
                    <a:pt x="429" y="918"/>
                    <a:pt x="798" y="1465"/>
                    <a:pt x="1095" y="2049"/>
                  </a:cubicBezTo>
                  <a:cubicBezTo>
                    <a:pt x="1262" y="2370"/>
                    <a:pt x="1405" y="2692"/>
                    <a:pt x="1524" y="3037"/>
                  </a:cubicBezTo>
                  <a:cubicBezTo>
                    <a:pt x="1584" y="3001"/>
                    <a:pt x="1643" y="2977"/>
                    <a:pt x="1703" y="2942"/>
                  </a:cubicBezTo>
                  <a:lnTo>
                    <a:pt x="1869" y="2835"/>
                  </a:lnTo>
                  <a:lnTo>
                    <a:pt x="1929" y="2799"/>
                  </a:lnTo>
                  <a:lnTo>
                    <a:pt x="2072" y="2716"/>
                  </a:lnTo>
                  <a:lnTo>
                    <a:pt x="2227" y="2620"/>
                  </a:lnTo>
                  <a:cubicBezTo>
                    <a:pt x="2107" y="2287"/>
                    <a:pt x="1965" y="1977"/>
                    <a:pt x="1810" y="1668"/>
                  </a:cubicBezTo>
                  <a:cubicBezTo>
                    <a:pt x="1512" y="1072"/>
                    <a:pt x="1131" y="513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072;p71">
              <a:extLst>
                <a:ext uri="{FF2B5EF4-FFF2-40B4-BE49-F238E27FC236}">
                  <a16:creationId xmlns:a16="http://schemas.microsoft.com/office/drawing/2014/main" id="{32AB715B-77E9-BC24-2D13-E0192A178D2A}"/>
                </a:ext>
              </a:extLst>
            </p:cNvPr>
            <p:cNvSpPr/>
            <p:nvPr/>
          </p:nvSpPr>
          <p:spPr>
            <a:xfrm>
              <a:off x="-9982178" y="-3876607"/>
              <a:ext cx="642688" cy="612211"/>
            </a:xfrm>
            <a:custGeom>
              <a:avLst/>
              <a:gdLst/>
              <a:ahLst/>
              <a:cxnLst/>
              <a:rect l="l" t="t" r="r" b="b"/>
              <a:pathLst>
                <a:path w="4883" h="4651" extrusionOk="0">
                  <a:moveTo>
                    <a:pt x="3632" y="1"/>
                  </a:moveTo>
                  <a:cubicBezTo>
                    <a:pt x="3513" y="299"/>
                    <a:pt x="3644" y="620"/>
                    <a:pt x="3644" y="942"/>
                  </a:cubicBezTo>
                  <a:cubicBezTo>
                    <a:pt x="3632" y="1323"/>
                    <a:pt x="3465" y="1692"/>
                    <a:pt x="3203" y="1977"/>
                  </a:cubicBezTo>
                  <a:cubicBezTo>
                    <a:pt x="3037" y="2156"/>
                    <a:pt x="2846" y="2323"/>
                    <a:pt x="2644" y="2454"/>
                  </a:cubicBezTo>
                  <a:cubicBezTo>
                    <a:pt x="2418" y="2597"/>
                    <a:pt x="2179" y="2728"/>
                    <a:pt x="1929" y="2835"/>
                  </a:cubicBezTo>
                  <a:cubicBezTo>
                    <a:pt x="977" y="3263"/>
                    <a:pt x="36" y="3490"/>
                    <a:pt x="1" y="4561"/>
                  </a:cubicBezTo>
                  <a:cubicBezTo>
                    <a:pt x="116" y="4619"/>
                    <a:pt x="244" y="4650"/>
                    <a:pt x="373" y="4650"/>
                  </a:cubicBezTo>
                  <a:cubicBezTo>
                    <a:pt x="456" y="4650"/>
                    <a:pt x="540" y="4637"/>
                    <a:pt x="620" y="4609"/>
                  </a:cubicBezTo>
                  <a:cubicBezTo>
                    <a:pt x="1144" y="4418"/>
                    <a:pt x="1656" y="4192"/>
                    <a:pt x="2156" y="3930"/>
                  </a:cubicBezTo>
                  <a:cubicBezTo>
                    <a:pt x="2203" y="3906"/>
                    <a:pt x="2251" y="3882"/>
                    <a:pt x="2287" y="3847"/>
                  </a:cubicBezTo>
                  <a:lnTo>
                    <a:pt x="2370" y="3811"/>
                  </a:lnTo>
                  <a:lnTo>
                    <a:pt x="2549" y="3704"/>
                  </a:lnTo>
                  <a:lnTo>
                    <a:pt x="2715" y="3609"/>
                  </a:lnTo>
                  <a:lnTo>
                    <a:pt x="2775" y="3573"/>
                  </a:lnTo>
                  <a:lnTo>
                    <a:pt x="2918" y="3478"/>
                  </a:lnTo>
                  <a:lnTo>
                    <a:pt x="3072" y="3382"/>
                  </a:lnTo>
                  <a:lnTo>
                    <a:pt x="3168" y="3323"/>
                  </a:lnTo>
                  <a:lnTo>
                    <a:pt x="3287" y="3239"/>
                  </a:lnTo>
                  <a:lnTo>
                    <a:pt x="3406" y="3156"/>
                  </a:lnTo>
                  <a:lnTo>
                    <a:pt x="3596" y="3025"/>
                  </a:lnTo>
                  <a:lnTo>
                    <a:pt x="3692" y="2954"/>
                  </a:lnTo>
                  <a:lnTo>
                    <a:pt x="3787" y="2870"/>
                  </a:lnTo>
                  <a:cubicBezTo>
                    <a:pt x="3882" y="2799"/>
                    <a:pt x="3977" y="2728"/>
                    <a:pt x="4061" y="2656"/>
                  </a:cubicBezTo>
                  <a:lnTo>
                    <a:pt x="4144" y="2585"/>
                  </a:lnTo>
                  <a:cubicBezTo>
                    <a:pt x="4239" y="2513"/>
                    <a:pt x="4323" y="2442"/>
                    <a:pt x="4394" y="2370"/>
                  </a:cubicBezTo>
                  <a:lnTo>
                    <a:pt x="4549" y="2227"/>
                  </a:lnTo>
                  <a:cubicBezTo>
                    <a:pt x="4823" y="1966"/>
                    <a:pt x="4882" y="1549"/>
                    <a:pt x="4680" y="1227"/>
                  </a:cubicBezTo>
                  <a:lnTo>
                    <a:pt x="4168" y="370"/>
                  </a:lnTo>
                  <a:cubicBezTo>
                    <a:pt x="4049" y="180"/>
                    <a:pt x="3858" y="49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73;p71">
              <a:extLst>
                <a:ext uri="{FF2B5EF4-FFF2-40B4-BE49-F238E27FC236}">
                  <a16:creationId xmlns:a16="http://schemas.microsoft.com/office/drawing/2014/main" id="{C78E2484-76DD-DCAD-F00D-2D9A6C6958AB}"/>
                </a:ext>
              </a:extLst>
            </p:cNvPr>
            <p:cNvSpPr/>
            <p:nvPr/>
          </p:nvSpPr>
          <p:spPr>
            <a:xfrm>
              <a:off x="-10060494" y="-3623100"/>
              <a:ext cx="173998" cy="177042"/>
            </a:xfrm>
            <a:custGeom>
              <a:avLst/>
              <a:gdLst/>
              <a:ahLst/>
              <a:cxnLst/>
              <a:rect l="l" t="t" r="r" b="b"/>
              <a:pathLst>
                <a:path w="1322" h="1345" extrusionOk="0">
                  <a:moveTo>
                    <a:pt x="1246" y="1"/>
                  </a:moveTo>
                  <a:cubicBezTo>
                    <a:pt x="1239" y="1"/>
                    <a:pt x="1233" y="2"/>
                    <a:pt x="1227" y="4"/>
                  </a:cubicBezTo>
                  <a:cubicBezTo>
                    <a:pt x="393" y="242"/>
                    <a:pt x="0" y="1266"/>
                    <a:pt x="179" y="1337"/>
                  </a:cubicBezTo>
                  <a:cubicBezTo>
                    <a:pt x="192" y="1342"/>
                    <a:pt x="204" y="1345"/>
                    <a:pt x="214" y="1345"/>
                  </a:cubicBezTo>
                  <a:cubicBezTo>
                    <a:pt x="358" y="1345"/>
                    <a:pt x="322" y="900"/>
                    <a:pt x="1286" y="135"/>
                  </a:cubicBezTo>
                  <a:cubicBezTo>
                    <a:pt x="1310" y="111"/>
                    <a:pt x="1322" y="87"/>
                    <a:pt x="1310" y="51"/>
                  </a:cubicBezTo>
                  <a:cubicBezTo>
                    <a:pt x="1300" y="22"/>
                    <a:pt x="1274" y="1"/>
                    <a:pt x="1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74;p71">
              <a:extLst>
                <a:ext uri="{FF2B5EF4-FFF2-40B4-BE49-F238E27FC236}">
                  <a16:creationId xmlns:a16="http://schemas.microsoft.com/office/drawing/2014/main" id="{D2A0AA2E-F6B0-F256-D256-6F5113F0B980}"/>
                </a:ext>
              </a:extLst>
            </p:cNvPr>
            <p:cNvSpPr/>
            <p:nvPr/>
          </p:nvSpPr>
          <p:spPr>
            <a:xfrm>
              <a:off x="-10132623" y="-3891744"/>
              <a:ext cx="805631" cy="638142"/>
            </a:xfrm>
            <a:custGeom>
              <a:avLst/>
              <a:gdLst/>
              <a:ahLst/>
              <a:cxnLst/>
              <a:rect l="l" t="t" r="r" b="b"/>
              <a:pathLst>
                <a:path w="6121" h="4848" extrusionOk="0">
                  <a:moveTo>
                    <a:pt x="4632" y="187"/>
                  </a:moveTo>
                  <a:cubicBezTo>
                    <a:pt x="4680" y="187"/>
                    <a:pt x="4727" y="199"/>
                    <a:pt x="4763" y="199"/>
                  </a:cubicBezTo>
                  <a:cubicBezTo>
                    <a:pt x="4966" y="247"/>
                    <a:pt x="5132" y="366"/>
                    <a:pt x="5239" y="533"/>
                  </a:cubicBezTo>
                  <a:lnTo>
                    <a:pt x="5751" y="1390"/>
                  </a:lnTo>
                  <a:cubicBezTo>
                    <a:pt x="5930" y="1676"/>
                    <a:pt x="5870" y="2045"/>
                    <a:pt x="5620" y="2283"/>
                  </a:cubicBezTo>
                  <a:lnTo>
                    <a:pt x="5632" y="2283"/>
                  </a:lnTo>
                  <a:cubicBezTo>
                    <a:pt x="5478" y="2426"/>
                    <a:pt x="5311" y="2569"/>
                    <a:pt x="5144" y="2700"/>
                  </a:cubicBezTo>
                  <a:cubicBezTo>
                    <a:pt x="4942" y="2866"/>
                    <a:pt x="4727" y="3033"/>
                    <a:pt x="4501" y="3200"/>
                  </a:cubicBezTo>
                  <a:lnTo>
                    <a:pt x="4251" y="3366"/>
                  </a:lnTo>
                  <a:cubicBezTo>
                    <a:pt x="4144" y="3081"/>
                    <a:pt x="4025" y="2795"/>
                    <a:pt x="3882" y="2521"/>
                  </a:cubicBezTo>
                  <a:cubicBezTo>
                    <a:pt x="3584" y="1950"/>
                    <a:pt x="3227" y="1414"/>
                    <a:pt x="2822" y="926"/>
                  </a:cubicBezTo>
                  <a:cubicBezTo>
                    <a:pt x="3334" y="652"/>
                    <a:pt x="3858" y="426"/>
                    <a:pt x="4394" y="223"/>
                  </a:cubicBezTo>
                  <a:cubicBezTo>
                    <a:pt x="4465" y="199"/>
                    <a:pt x="4549" y="187"/>
                    <a:pt x="4632" y="187"/>
                  </a:cubicBezTo>
                  <a:close/>
                  <a:moveTo>
                    <a:pt x="2644" y="1021"/>
                  </a:moveTo>
                  <a:cubicBezTo>
                    <a:pt x="3049" y="1509"/>
                    <a:pt x="3406" y="2033"/>
                    <a:pt x="3692" y="2604"/>
                  </a:cubicBezTo>
                  <a:cubicBezTo>
                    <a:pt x="3834" y="2890"/>
                    <a:pt x="3965" y="3176"/>
                    <a:pt x="4073" y="3474"/>
                  </a:cubicBezTo>
                  <a:lnTo>
                    <a:pt x="3537" y="3795"/>
                  </a:lnTo>
                  <a:cubicBezTo>
                    <a:pt x="3430" y="3485"/>
                    <a:pt x="3299" y="3188"/>
                    <a:pt x="3144" y="2902"/>
                  </a:cubicBezTo>
                  <a:cubicBezTo>
                    <a:pt x="2858" y="2342"/>
                    <a:pt x="2501" y="1819"/>
                    <a:pt x="2096" y="1342"/>
                  </a:cubicBezTo>
                  <a:lnTo>
                    <a:pt x="2322" y="1199"/>
                  </a:lnTo>
                  <a:lnTo>
                    <a:pt x="2358" y="1176"/>
                  </a:lnTo>
                  <a:cubicBezTo>
                    <a:pt x="2453" y="1128"/>
                    <a:pt x="2549" y="1068"/>
                    <a:pt x="2644" y="1021"/>
                  </a:cubicBezTo>
                  <a:close/>
                  <a:moveTo>
                    <a:pt x="1953" y="1438"/>
                  </a:moveTo>
                  <a:cubicBezTo>
                    <a:pt x="2358" y="1914"/>
                    <a:pt x="2703" y="2426"/>
                    <a:pt x="3001" y="2973"/>
                  </a:cubicBezTo>
                  <a:cubicBezTo>
                    <a:pt x="3144" y="3271"/>
                    <a:pt x="3287" y="3569"/>
                    <a:pt x="3394" y="3878"/>
                  </a:cubicBezTo>
                  <a:lnTo>
                    <a:pt x="3382" y="3878"/>
                  </a:lnTo>
                  <a:lnTo>
                    <a:pt x="3239" y="3962"/>
                  </a:lnTo>
                  <a:cubicBezTo>
                    <a:pt x="2751" y="4224"/>
                    <a:pt x="2251" y="4438"/>
                    <a:pt x="1739" y="4628"/>
                  </a:cubicBezTo>
                  <a:cubicBezTo>
                    <a:pt x="1664" y="4654"/>
                    <a:pt x="1586" y="4666"/>
                    <a:pt x="1510" y="4666"/>
                  </a:cubicBezTo>
                  <a:cubicBezTo>
                    <a:pt x="1260" y="4666"/>
                    <a:pt x="1021" y="4538"/>
                    <a:pt x="894" y="4319"/>
                  </a:cubicBezTo>
                  <a:lnTo>
                    <a:pt x="370" y="3462"/>
                  </a:lnTo>
                  <a:cubicBezTo>
                    <a:pt x="191" y="3176"/>
                    <a:pt x="251" y="2807"/>
                    <a:pt x="501" y="2569"/>
                  </a:cubicBezTo>
                  <a:cubicBezTo>
                    <a:pt x="953" y="2152"/>
                    <a:pt x="1441" y="1771"/>
                    <a:pt x="1953" y="1438"/>
                  </a:cubicBezTo>
                  <a:close/>
                  <a:moveTo>
                    <a:pt x="4622" y="1"/>
                  </a:moveTo>
                  <a:cubicBezTo>
                    <a:pt x="4522" y="1"/>
                    <a:pt x="4424" y="19"/>
                    <a:pt x="4335" y="56"/>
                  </a:cubicBezTo>
                  <a:cubicBezTo>
                    <a:pt x="3739" y="259"/>
                    <a:pt x="3168" y="521"/>
                    <a:pt x="2632" y="818"/>
                  </a:cubicBezTo>
                  <a:cubicBezTo>
                    <a:pt x="2382" y="949"/>
                    <a:pt x="2144" y="1092"/>
                    <a:pt x="1929" y="1235"/>
                  </a:cubicBezTo>
                  <a:cubicBezTo>
                    <a:pt x="1370" y="1592"/>
                    <a:pt x="858" y="1997"/>
                    <a:pt x="370" y="2438"/>
                  </a:cubicBezTo>
                  <a:cubicBezTo>
                    <a:pt x="60" y="2735"/>
                    <a:pt x="1" y="3200"/>
                    <a:pt x="227" y="3557"/>
                  </a:cubicBezTo>
                  <a:lnTo>
                    <a:pt x="739" y="4414"/>
                  </a:lnTo>
                  <a:cubicBezTo>
                    <a:pt x="900" y="4691"/>
                    <a:pt x="1195" y="4848"/>
                    <a:pt x="1499" y="4848"/>
                  </a:cubicBezTo>
                  <a:cubicBezTo>
                    <a:pt x="1599" y="4848"/>
                    <a:pt x="1701" y="4831"/>
                    <a:pt x="1798" y="4795"/>
                  </a:cubicBezTo>
                  <a:cubicBezTo>
                    <a:pt x="2322" y="4617"/>
                    <a:pt x="2834" y="4390"/>
                    <a:pt x="3322" y="4128"/>
                  </a:cubicBezTo>
                  <a:cubicBezTo>
                    <a:pt x="3513" y="4021"/>
                    <a:pt x="3703" y="3914"/>
                    <a:pt x="3894" y="3807"/>
                  </a:cubicBezTo>
                  <a:cubicBezTo>
                    <a:pt x="4394" y="3497"/>
                    <a:pt x="4882" y="3140"/>
                    <a:pt x="5347" y="2759"/>
                  </a:cubicBezTo>
                  <a:cubicBezTo>
                    <a:pt x="5478" y="2652"/>
                    <a:pt x="5620" y="2521"/>
                    <a:pt x="5751" y="2402"/>
                  </a:cubicBezTo>
                  <a:cubicBezTo>
                    <a:pt x="6061" y="2116"/>
                    <a:pt x="6120" y="1652"/>
                    <a:pt x="5906" y="1295"/>
                  </a:cubicBezTo>
                  <a:lnTo>
                    <a:pt x="5394" y="437"/>
                  </a:lnTo>
                  <a:cubicBezTo>
                    <a:pt x="5263" y="223"/>
                    <a:pt x="5049" y="68"/>
                    <a:pt x="4799" y="21"/>
                  </a:cubicBezTo>
                  <a:cubicBezTo>
                    <a:pt x="4741" y="7"/>
                    <a:pt x="4681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75;p71">
              <a:extLst>
                <a:ext uri="{FF2B5EF4-FFF2-40B4-BE49-F238E27FC236}">
                  <a16:creationId xmlns:a16="http://schemas.microsoft.com/office/drawing/2014/main" id="{522A79B2-58AE-BA81-0051-2D0EFC3B8DD3}"/>
                </a:ext>
              </a:extLst>
            </p:cNvPr>
            <p:cNvSpPr/>
            <p:nvPr/>
          </p:nvSpPr>
          <p:spPr>
            <a:xfrm>
              <a:off x="-9674968" y="-3597565"/>
              <a:ext cx="120825" cy="145846"/>
            </a:xfrm>
            <a:custGeom>
              <a:avLst/>
              <a:gdLst/>
              <a:ahLst/>
              <a:cxnLst/>
              <a:rect l="l" t="t" r="r" b="b"/>
              <a:pathLst>
                <a:path w="918" h="1108" extrusionOk="0">
                  <a:moveTo>
                    <a:pt x="453" y="0"/>
                  </a:moveTo>
                  <a:cubicBezTo>
                    <a:pt x="203" y="0"/>
                    <a:pt x="0" y="250"/>
                    <a:pt x="0" y="548"/>
                  </a:cubicBezTo>
                  <a:cubicBezTo>
                    <a:pt x="0" y="858"/>
                    <a:pt x="203" y="1108"/>
                    <a:pt x="453" y="1108"/>
                  </a:cubicBezTo>
                  <a:cubicBezTo>
                    <a:pt x="703" y="1108"/>
                    <a:pt x="917" y="858"/>
                    <a:pt x="917" y="548"/>
                  </a:cubicBezTo>
                  <a:cubicBezTo>
                    <a:pt x="917" y="250"/>
                    <a:pt x="703" y="0"/>
                    <a:pt x="453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76;p71">
              <a:extLst>
                <a:ext uri="{FF2B5EF4-FFF2-40B4-BE49-F238E27FC236}">
                  <a16:creationId xmlns:a16="http://schemas.microsoft.com/office/drawing/2014/main" id="{6D7AF494-F5A7-1FE2-19E1-30DE9360C3E5}"/>
                </a:ext>
              </a:extLst>
            </p:cNvPr>
            <p:cNvSpPr/>
            <p:nvPr/>
          </p:nvSpPr>
          <p:spPr>
            <a:xfrm>
              <a:off x="-9872403" y="-4470495"/>
              <a:ext cx="184923" cy="97275"/>
            </a:xfrm>
            <a:custGeom>
              <a:avLst/>
              <a:gdLst/>
              <a:ahLst/>
              <a:cxnLst/>
              <a:rect l="l" t="t" r="r" b="b"/>
              <a:pathLst>
                <a:path w="1405" h="739" extrusionOk="0">
                  <a:moveTo>
                    <a:pt x="369" y="1"/>
                  </a:moveTo>
                  <a:cubicBezTo>
                    <a:pt x="179" y="1"/>
                    <a:pt x="24" y="143"/>
                    <a:pt x="0" y="322"/>
                  </a:cubicBezTo>
                  <a:cubicBezTo>
                    <a:pt x="0" y="334"/>
                    <a:pt x="0" y="358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1036" y="739"/>
                  </a:lnTo>
                  <a:cubicBezTo>
                    <a:pt x="1238" y="739"/>
                    <a:pt x="1405" y="572"/>
                    <a:pt x="1405" y="370"/>
                  </a:cubicBezTo>
                  <a:cubicBezTo>
                    <a:pt x="1405" y="358"/>
                    <a:pt x="1393" y="334"/>
                    <a:pt x="1393" y="322"/>
                  </a:cubicBezTo>
                  <a:cubicBezTo>
                    <a:pt x="1381" y="239"/>
                    <a:pt x="1345" y="167"/>
                    <a:pt x="1286" y="108"/>
                  </a:cubicBezTo>
                  <a:cubicBezTo>
                    <a:pt x="1215" y="36"/>
                    <a:pt x="1119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77;p71">
              <a:extLst>
                <a:ext uri="{FF2B5EF4-FFF2-40B4-BE49-F238E27FC236}">
                  <a16:creationId xmlns:a16="http://schemas.microsoft.com/office/drawing/2014/main" id="{21932707-4C4B-58E9-4714-D68F84C9A135}"/>
                </a:ext>
              </a:extLst>
            </p:cNvPr>
            <p:cNvSpPr/>
            <p:nvPr/>
          </p:nvSpPr>
          <p:spPr>
            <a:xfrm>
              <a:off x="-9867797" y="-4425085"/>
              <a:ext cx="175709" cy="51862"/>
            </a:xfrm>
            <a:custGeom>
              <a:avLst/>
              <a:gdLst/>
              <a:ahLst/>
              <a:cxnLst/>
              <a:rect l="l" t="t" r="r" b="b"/>
              <a:pathLst>
                <a:path w="1335" h="394" extrusionOk="0">
                  <a:moveTo>
                    <a:pt x="1" y="1"/>
                  </a:moveTo>
                  <a:cubicBezTo>
                    <a:pt x="1" y="13"/>
                    <a:pt x="1" y="25"/>
                    <a:pt x="1" y="48"/>
                  </a:cubicBezTo>
                  <a:cubicBezTo>
                    <a:pt x="1" y="239"/>
                    <a:pt x="156" y="394"/>
                    <a:pt x="358" y="394"/>
                  </a:cubicBezTo>
                  <a:lnTo>
                    <a:pt x="977" y="394"/>
                  </a:lnTo>
                  <a:cubicBezTo>
                    <a:pt x="1180" y="394"/>
                    <a:pt x="1334" y="239"/>
                    <a:pt x="1334" y="48"/>
                  </a:cubicBezTo>
                  <a:cubicBezTo>
                    <a:pt x="1334" y="25"/>
                    <a:pt x="1334" y="13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78;p71">
              <a:extLst>
                <a:ext uri="{FF2B5EF4-FFF2-40B4-BE49-F238E27FC236}">
                  <a16:creationId xmlns:a16="http://schemas.microsoft.com/office/drawing/2014/main" id="{F41A0820-BAA3-6FA4-1B15-7921B49F9A9E}"/>
                </a:ext>
              </a:extLst>
            </p:cNvPr>
            <p:cNvSpPr/>
            <p:nvPr/>
          </p:nvSpPr>
          <p:spPr>
            <a:xfrm>
              <a:off x="-9956248" y="-4484842"/>
              <a:ext cx="411436" cy="1037903"/>
            </a:xfrm>
            <a:custGeom>
              <a:avLst/>
              <a:gdLst/>
              <a:ahLst/>
              <a:cxnLst/>
              <a:rect l="l" t="t" r="r" b="b"/>
              <a:pathLst>
                <a:path w="3126" h="7885" extrusionOk="0">
                  <a:moveTo>
                    <a:pt x="1649" y="169"/>
                  </a:moveTo>
                  <a:cubicBezTo>
                    <a:pt x="1732" y="169"/>
                    <a:pt x="1804" y="205"/>
                    <a:pt x="1852" y="252"/>
                  </a:cubicBezTo>
                  <a:cubicBezTo>
                    <a:pt x="1899" y="300"/>
                    <a:pt x="1923" y="360"/>
                    <a:pt x="1935" y="419"/>
                  </a:cubicBezTo>
                  <a:cubicBezTo>
                    <a:pt x="1935" y="431"/>
                    <a:pt x="1935" y="443"/>
                    <a:pt x="1935" y="455"/>
                  </a:cubicBezTo>
                  <a:cubicBezTo>
                    <a:pt x="1935" y="610"/>
                    <a:pt x="1804" y="741"/>
                    <a:pt x="1649" y="741"/>
                  </a:cubicBezTo>
                  <a:lnTo>
                    <a:pt x="982" y="741"/>
                  </a:lnTo>
                  <a:cubicBezTo>
                    <a:pt x="863" y="741"/>
                    <a:pt x="756" y="669"/>
                    <a:pt x="709" y="550"/>
                  </a:cubicBezTo>
                  <a:cubicBezTo>
                    <a:pt x="697" y="514"/>
                    <a:pt x="685" y="467"/>
                    <a:pt x="697" y="419"/>
                  </a:cubicBezTo>
                  <a:cubicBezTo>
                    <a:pt x="720" y="276"/>
                    <a:pt x="839" y="169"/>
                    <a:pt x="982" y="169"/>
                  </a:cubicBezTo>
                  <a:close/>
                  <a:moveTo>
                    <a:pt x="2590" y="6825"/>
                  </a:moveTo>
                  <a:cubicBezTo>
                    <a:pt x="2625" y="6825"/>
                    <a:pt x="2649" y="6837"/>
                    <a:pt x="2685" y="6848"/>
                  </a:cubicBezTo>
                  <a:cubicBezTo>
                    <a:pt x="2864" y="6920"/>
                    <a:pt x="2971" y="7098"/>
                    <a:pt x="2959" y="7289"/>
                  </a:cubicBezTo>
                  <a:cubicBezTo>
                    <a:pt x="2959" y="7551"/>
                    <a:pt x="2792" y="7753"/>
                    <a:pt x="2590" y="7753"/>
                  </a:cubicBezTo>
                  <a:cubicBezTo>
                    <a:pt x="2399" y="7753"/>
                    <a:pt x="2233" y="7551"/>
                    <a:pt x="2233" y="7289"/>
                  </a:cubicBezTo>
                  <a:cubicBezTo>
                    <a:pt x="2221" y="7098"/>
                    <a:pt x="2328" y="6920"/>
                    <a:pt x="2494" y="6848"/>
                  </a:cubicBezTo>
                  <a:cubicBezTo>
                    <a:pt x="2530" y="6837"/>
                    <a:pt x="2554" y="6825"/>
                    <a:pt x="2590" y="6825"/>
                  </a:cubicBezTo>
                  <a:close/>
                  <a:moveTo>
                    <a:pt x="1721" y="1"/>
                  </a:moveTo>
                  <a:cubicBezTo>
                    <a:pt x="1709" y="1"/>
                    <a:pt x="1697" y="1"/>
                    <a:pt x="1685" y="2"/>
                  </a:cubicBezTo>
                  <a:lnTo>
                    <a:pt x="1018" y="2"/>
                  </a:lnTo>
                  <a:cubicBezTo>
                    <a:pt x="1010" y="2"/>
                    <a:pt x="1003" y="2"/>
                    <a:pt x="995" y="2"/>
                  </a:cubicBezTo>
                  <a:cubicBezTo>
                    <a:pt x="778" y="2"/>
                    <a:pt x="588" y="165"/>
                    <a:pt x="554" y="383"/>
                  </a:cubicBezTo>
                  <a:cubicBezTo>
                    <a:pt x="530" y="526"/>
                    <a:pt x="589" y="669"/>
                    <a:pt x="685" y="776"/>
                  </a:cubicBezTo>
                  <a:cubicBezTo>
                    <a:pt x="780" y="860"/>
                    <a:pt x="899" y="907"/>
                    <a:pt x="1018" y="907"/>
                  </a:cubicBezTo>
                  <a:lnTo>
                    <a:pt x="1256" y="907"/>
                  </a:lnTo>
                  <a:lnTo>
                    <a:pt x="1256" y="2931"/>
                  </a:lnTo>
                  <a:cubicBezTo>
                    <a:pt x="566" y="2979"/>
                    <a:pt x="18" y="3550"/>
                    <a:pt x="6" y="4241"/>
                  </a:cubicBezTo>
                  <a:lnTo>
                    <a:pt x="6" y="6182"/>
                  </a:lnTo>
                  <a:cubicBezTo>
                    <a:pt x="0" y="6229"/>
                    <a:pt x="45" y="6253"/>
                    <a:pt x="89" y="6253"/>
                  </a:cubicBezTo>
                  <a:cubicBezTo>
                    <a:pt x="134" y="6253"/>
                    <a:pt x="179" y="6229"/>
                    <a:pt x="173" y="6182"/>
                  </a:cubicBezTo>
                  <a:lnTo>
                    <a:pt x="173" y="4348"/>
                  </a:lnTo>
                  <a:cubicBezTo>
                    <a:pt x="161" y="3689"/>
                    <a:pt x="674" y="3145"/>
                    <a:pt x="1330" y="3145"/>
                  </a:cubicBezTo>
                  <a:cubicBezTo>
                    <a:pt x="1337" y="3145"/>
                    <a:pt x="1344" y="3145"/>
                    <a:pt x="1351" y="3146"/>
                  </a:cubicBezTo>
                  <a:cubicBezTo>
                    <a:pt x="2018" y="3146"/>
                    <a:pt x="2542" y="3693"/>
                    <a:pt x="2518" y="4360"/>
                  </a:cubicBezTo>
                  <a:lnTo>
                    <a:pt x="2518" y="6706"/>
                  </a:lnTo>
                  <a:cubicBezTo>
                    <a:pt x="2256" y="6777"/>
                    <a:pt x="2078" y="7027"/>
                    <a:pt x="2102" y="7289"/>
                  </a:cubicBezTo>
                  <a:cubicBezTo>
                    <a:pt x="2102" y="7622"/>
                    <a:pt x="2328" y="7884"/>
                    <a:pt x="2602" y="7884"/>
                  </a:cubicBezTo>
                  <a:cubicBezTo>
                    <a:pt x="2899" y="7860"/>
                    <a:pt x="3125" y="7599"/>
                    <a:pt x="3114" y="7289"/>
                  </a:cubicBezTo>
                  <a:cubicBezTo>
                    <a:pt x="3125" y="7027"/>
                    <a:pt x="2947" y="6777"/>
                    <a:pt x="2685" y="6706"/>
                  </a:cubicBezTo>
                  <a:lnTo>
                    <a:pt x="2685" y="4324"/>
                  </a:lnTo>
                  <a:cubicBezTo>
                    <a:pt x="2685" y="3622"/>
                    <a:pt x="2137" y="3038"/>
                    <a:pt x="1435" y="2991"/>
                  </a:cubicBezTo>
                  <a:lnTo>
                    <a:pt x="1435" y="907"/>
                  </a:lnTo>
                  <a:lnTo>
                    <a:pt x="1685" y="907"/>
                  </a:lnTo>
                  <a:cubicBezTo>
                    <a:pt x="1935" y="907"/>
                    <a:pt x="2149" y="705"/>
                    <a:pt x="2149" y="455"/>
                  </a:cubicBezTo>
                  <a:cubicBezTo>
                    <a:pt x="2149" y="431"/>
                    <a:pt x="2149" y="407"/>
                    <a:pt x="2149" y="395"/>
                  </a:cubicBezTo>
                  <a:cubicBezTo>
                    <a:pt x="2137" y="288"/>
                    <a:pt x="2090" y="205"/>
                    <a:pt x="2018" y="133"/>
                  </a:cubicBezTo>
                  <a:cubicBezTo>
                    <a:pt x="1943" y="48"/>
                    <a:pt x="1830" y="1"/>
                    <a:pt x="1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79;p71">
              <a:extLst>
                <a:ext uri="{FF2B5EF4-FFF2-40B4-BE49-F238E27FC236}">
                  <a16:creationId xmlns:a16="http://schemas.microsoft.com/office/drawing/2014/main" id="{5D34F703-CE74-2BCD-ADB1-B4C457C9B2B9}"/>
                </a:ext>
              </a:extLst>
            </p:cNvPr>
            <p:cNvSpPr/>
            <p:nvPr/>
          </p:nvSpPr>
          <p:spPr>
            <a:xfrm>
              <a:off x="-9367890" y="-4387440"/>
              <a:ext cx="590963" cy="504538"/>
            </a:xfrm>
            <a:custGeom>
              <a:avLst/>
              <a:gdLst/>
              <a:ahLst/>
              <a:cxnLst/>
              <a:rect l="l" t="t" r="r" b="b"/>
              <a:pathLst>
                <a:path w="4490" h="3833" extrusionOk="0">
                  <a:moveTo>
                    <a:pt x="2561" y="1"/>
                  </a:moveTo>
                  <a:cubicBezTo>
                    <a:pt x="858" y="1"/>
                    <a:pt x="1" y="2060"/>
                    <a:pt x="1203" y="3263"/>
                  </a:cubicBezTo>
                  <a:cubicBezTo>
                    <a:pt x="1597" y="3657"/>
                    <a:pt x="2080" y="3833"/>
                    <a:pt x="2552" y="3833"/>
                  </a:cubicBezTo>
                  <a:cubicBezTo>
                    <a:pt x="3537" y="3833"/>
                    <a:pt x="4478" y="3068"/>
                    <a:pt x="4478" y="1917"/>
                  </a:cubicBezTo>
                  <a:cubicBezTo>
                    <a:pt x="4490" y="858"/>
                    <a:pt x="3620" y="1"/>
                    <a:pt x="2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80;p71">
              <a:extLst>
                <a:ext uri="{FF2B5EF4-FFF2-40B4-BE49-F238E27FC236}">
                  <a16:creationId xmlns:a16="http://schemas.microsoft.com/office/drawing/2014/main" id="{8C56BE7A-F0D4-DD69-E42A-50F8C6A32400}"/>
                </a:ext>
              </a:extLst>
            </p:cNvPr>
            <p:cNvSpPr/>
            <p:nvPr/>
          </p:nvSpPr>
          <p:spPr>
            <a:xfrm>
              <a:off x="-9305106" y="-4307544"/>
              <a:ext cx="413805" cy="424770"/>
            </a:xfrm>
            <a:custGeom>
              <a:avLst/>
              <a:gdLst/>
              <a:ahLst/>
              <a:cxnLst/>
              <a:rect l="l" t="t" r="r" b="b"/>
              <a:pathLst>
                <a:path w="3144" h="3227" extrusionOk="0">
                  <a:moveTo>
                    <a:pt x="691" y="1"/>
                  </a:moveTo>
                  <a:lnTo>
                    <a:pt x="691" y="1"/>
                  </a:lnTo>
                  <a:cubicBezTo>
                    <a:pt x="24" y="715"/>
                    <a:pt x="0" y="1799"/>
                    <a:pt x="619" y="2549"/>
                  </a:cubicBezTo>
                  <a:cubicBezTo>
                    <a:pt x="1000" y="2994"/>
                    <a:pt x="1540" y="3227"/>
                    <a:pt x="2090" y="3227"/>
                  </a:cubicBezTo>
                  <a:cubicBezTo>
                    <a:pt x="2452" y="3227"/>
                    <a:pt x="2817" y="3126"/>
                    <a:pt x="3143" y="2918"/>
                  </a:cubicBezTo>
                  <a:cubicBezTo>
                    <a:pt x="845" y="2870"/>
                    <a:pt x="607" y="1132"/>
                    <a:pt x="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81;p71">
              <a:extLst>
                <a:ext uri="{FF2B5EF4-FFF2-40B4-BE49-F238E27FC236}">
                  <a16:creationId xmlns:a16="http://schemas.microsoft.com/office/drawing/2014/main" id="{9EAD68AB-13C7-1A23-B655-58C064665C70}"/>
                </a:ext>
              </a:extLst>
            </p:cNvPr>
            <p:cNvSpPr/>
            <p:nvPr/>
          </p:nvSpPr>
          <p:spPr>
            <a:xfrm>
              <a:off x="-8974467" y="-4328209"/>
              <a:ext cx="125431" cy="387519"/>
            </a:xfrm>
            <a:custGeom>
              <a:avLst/>
              <a:gdLst/>
              <a:ahLst/>
              <a:cxnLst/>
              <a:rect l="l" t="t" r="r" b="b"/>
              <a:pathLst>
                <a:path w="953" h="2944" extrusionOk="0">
                  <a:moveTo>
                    <a:pt x="97" y="0"/>
                  </a:moveTo>
                  <a:cubicBezTo>
                    <a:pt x="75" y="0"/>
                    <a:pt x="54" y="9"/>
                    <a:pt x="36" y="27"/>
                  </a:cubicBezTo>
                  <a:cubicBezTo>
                    <a:pt x="0" y="63"/>
                    <a:pt x="0" y="122"/>
                    <a:pt x="36" y="158"/>
                  </a:cubicBezTo>
                  <a:cubicBezTo>
                    <a:pt x="750" y="884"/>
                    <a:pt x="750" y="2063"/>
                    <a:pt x="36" y="2777"/>
                  </a:cubicBezTo>
                  <a:cubicBezTo>
                    <a:pt x="0" y="2813"/>
                    <a:pt x="0" y="2872"/>
                    <a:pt x="36" y="2908"/>
                  </a:cubicBezTo>
                  <a:cubicBezTo>
                    <a:pt x="48" y="2932"/>
                    <a:pt x="72" y="2944"/>
                    <a:pt x="96" y="2944"/>
                  </a:cubicBezTo>
                  <a:cubicBezTo>
                    <a:pt x="119" y="2944"/>
                    <a:pt x="143" y="2932"/>
                    <a:pt x="167" y="2908"/>
                  </a:cubicBezTo>
                  <a:cubicBezTo>
                    <a:pt x="953" y="2110"/>
                    <a:pt x="953" y="825"/>
                    <a:pt x="167" y="27"/>
                  </a:cubicBezTo>
                  <a:cubicBezTo>
                    <a:pt x="143" y="9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82;p71">
              <a:extLst>
                <a:ext uri="{FF2B5EF4-FFF2-40B4-BE49-F238E27FC236}">
                  <a16:creationId xmlns:a16="http://schemas.microsoft.com/office/drawing/2014/main" id="{92B7D4E4-5A60-C221-F4EE-20E53B852372}"/>
                </a:ext>
              </a:extLst>
            </p:cNvPr>
            <p:cNvSpPr/>
            <p:nvPr/>
          </p:nvSpPr>
          <p:spPr>
            <a:xfrm>
              <a:off x="-9029354" y="-4273454"/>
              <a:ext cx="97265" cy="278792"/>
            </a:xfrm>
            <a:custGeom>
              <a:avLst/>
              <a:gdLst/>
              <a:ahLst/>
              <a:cxnLst/>
              <a:rect l="l" t="t" r="r" b="b"/>
              <a:pathLst>
                <a:path w="739" h="2118" extrusionOk="0">
                  <a:moveTo>
                    <a:pt x="102" y="1"/>
                  </a:moveTo>
                  <a:cubicBezTo>
                    <a:pt x="78" y="1"/>
                    <a:pt x="54" y="10"/>
                    <a:pt x="36" y="28"/>
                  </a:cubicBezTo>
                  <a:cubicBezTo>
                    <a:pt x="1" y="63"/>
                    <a:pt x="1" y="123"/>
                    <a:pt x="36" y="158"/>
                  </a:cubicBezTo>
                  <a:cubicBezTo>
                    <a:pt x="536" y="659"/>
                    <a:pt x="536" y="1468"/>
                    <a:pt x="36" y="1968"/>
                  </a:cubicBezTo>
                  <a:cubicBezTo>
                    <a:pt x="1" y="2004"/>
                    <a:pt x="1" y="2052"/>
                    <a:pt x="36" y="2099"/>
                  </a:cubicBezTo>
                  <a:cubicBezTo>
                    <a:pt x="54" y="2111"/>
                    <a:pt x="78" y="2117"/>
                    <a:pt x="102" y="2117"/>
                  </a:cubicBezTo>
                  <a:cubicBezTo>
                    <a:pt x="126" y="2117"/>
                    <a:pt x="149" y="2111"/>
                    <a:pt x="167" y="2099"/>
                  </a:cubicBezTo>
                  <a:cubicBezTo>
                    <a:pt x="739" y="1528"/>
                    <a:pt x="739" y="599"/>
                    <a:pt x="167" y="28"/>
                  </a:cubicBezTo>
                  <a:cubicBezTo>
                    <a:pt x="149" y="10"/>
                    <a:pt x="12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83;p71">
              <a:extLst>
                <a:ext uri="{FF2B5EF4-FFF2-40B4-BE49-F238E27FC236}">
                  <a16:creationId xmlns:a16="http://schemas.microsoft.com/office/drawing/2014/main" id="{CD014E12-06A9-D3C4-2103-80AB1D4E710D}"/>
                </a:ext>
              </a:extLst>
            </p:cNvPr>
            <p:cNvSpPr/>
            <p:nvPr/>
          </p:nvSpPr>
          <p:spPr>
            <a:xfrm>
              <a:off x="-9084241" y="-4218567"/>
              <a:ext cx="65940" cy="168618"/>
            </a:xfrm>
            <a:custGeom>
              <a:avLst/>
              <a:gdLst/>
              <a:ahLst/>
              <a:cxnLst/>
              <a:rect l="l" t="t" r="r" b="b"/>
              <a:pathLst>
                <a:path w="501" h="1281" extrusionOk="0">
                  <a:moveTo>
                    <a:pt x="102" y="0"/>
                  </a:moveTo>
                  <a:cubicBezTo>
                    <a:pt x="78" y="0"/>
                    <a:pt x="54" y="9"/>
                    <a:pt x="37" y="27"/>
                  </a:cubicBezTo>
                  <a:cubicBezTo>
                    <a:pt x="1" y="63"/>
                    <a:pt x="1" y="122"/>
                    <a:pt x="37" y="158"/>
                  </a:cubicBezTo>
                  <a:cubicBezTo>
                    <a:pt x="299" y="420"/>
                    <a:pt x="299" y="849"/>
                    <a:pt x="37" y="1123"/>
                  </a:cubicBezTo>
                  <a:cubicBezTo>
                    <a:pt x="1" y="1158"/>
                    <a:pt x="1" y="1218"/>
                    <a:pt x="37" y="1254"/>
                  </a:cubicBezTo>
                  <a:cubicBezTo>
                    <a:pt x="54" y="1271"/>
                    <a:pt x="78" y="1280"/>
                    <a:pt x="102" y="1280"/>
                  </a:cubicBezTo>
                  <a:cubicBezTo>
                    <a:pt x="126" y="1280"/>
                    <a:pt x="150" y="1271"/>
                    <a:pt x="168" y="1254"/>
                  </a:cubicBezTo>
                  <a:cubicBezTo>
                    <a:pt x="501" y="908"/>
                    <a:pt x="501" y="361"/>
                    <a:pt x="168" y="27"/>
                  </a:cubicBezTo>
                  <a:cubicBezTo>
                    <a:pt x="150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84;p71">
              <a:extLst>
                <a:ext uri="{FF2B5EF4-FFF2-40B4-BE49-F238E27FC236}">
                  <a16:creationId xmlns:a16="http://schemas.microsoft.com/office/drawing/2014/main" id="{F37CF997-30D8-A9D8-43D9-9C34A52421A8}"/>
                </a:ext>
              </a:extLst>
            </p:cNvPr>
            <p:cNvSpPr/>
            <p:nvPr/>
          </p:nvSpPr>
          <p:spPr>
            <a:xfrm>
              <a:off x="-9182959" y="-4175920"/>
              <a:ext cx="80155" cy="81742"/>
            </a:xfrm>
            <a:custGeom>
              <a:avLst/>
              <a:gdLst/>
              <a:ahLst/>
              <a:cxnLst/>
              <a:rect l="l" t="t" r="r" b="b"/>
              <a:pathLst>
                <a:path w="609" h="621" extrusionOk="0">
                  <a:moveTo>
                    <a:pt x="298" y="1"/>
                  </a:moveTo>
                  <a:cubicBezTo>
                    <a:pt x="132" y="1"/>
                    <a:pt x="1" y="144"/>
                    <a:pt x="1" y="310"/>
                  </a:cubicBezTo>
                  <a:cubicBezTo>
                    <a:pt x="1" y="489"/>
                    <a:pt x="132" y="620"/>
                    <a:pt x="298" y="620"/>
                  </a:cubicBezTo>
                  <a:cubicBezTo>
                    <a:pt x="477" y="620"/>
                    <a:pt x="608" y="489"/>
                    <a:pt x="608" y="310"/>
                  </a:cubicBezTo>
                  <a:cubicBezTo>
                    <a:pt x="608" y="144"/>
                    <a:pt x="477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85;p71">
              <a:extLst>
                <a:ext uri="{FF2B5EF4-FFF2-40B4-BE49-F238E27FC236}">
                  <a16:creationId xmlns:a16="http://schemas.microsoft.com/office/drawing/2014/main" id="{31E5D37B-1A53-24D2-A96B-E2B886388ABD}"/>
                </a:ext>
              </a:extLst>
            </p:cNvPr>
            <p:cNvSpPr/>
            <p:nvPr/>
          </p:nvSpPr>
          <p:spPr>
            <a:xfrm>
              <a:off x="-9383553" y="-4398365"/>
              <a:ext cx="617549" cy="528363"/>
            </a:xfrm>
            <a:custGeom>
              <a:avLst/>
              <a:gdLst/>
              <a:ahLst/>
              <a:cxnLst/>
              <a:rect l="l" t="t" r="r" b="b"/>
              <a:pathLst>
                <a:path w="4692" h="4014" extrusionOk="0">
                  <a:moveTo>
                    <a:pt x="2663" y="180"/>
                  </a:moveTo>
                  <a:cubicBezTo>
                    <a:pt x="3588" y="180"/>
                    <a:pt x="4501" y="862"/>
                    <a:pt x="4501" y="2000"/>
                  </a:cubicBezTo>
                  <a:cubicBezTo>
                    <a:pt x="4501" y="2620"/>
                    <a:pt x="4204" y="3191"/>
                    <a:pt x="3692" y="3524"/>
                  </a:cubicBezTo>
                  <a:cubicBezTo>
                    <a:pt x="3361" y="3743"/>
                    <a:pt x="3015" y="3840"/>
                    <a:pt x="2682" y="3840"/>
                  </a:cubicBezTo>
                  <a:cubicBezTo>
                    <a:pt x="1425" y="3840"/>
                    <a:pt x="366" y="2462"/>
                    <a:pt x="1072" y="1143"/>
                  </a:cubicBezTo>
                  <a:cubicBezTo>
                    <a:pt x="1433" y="479"/>
                    <a:pt x="2051" y="180"/>
                    <a:pt x="2663" y="180"/>
                  </a:cubicBezTo>
                  <a:close/>
                  <a:moveTo>
                    <a:pt x="2680" y="0"/>
                  </a:moveTo>
                  <a:cubicBezTo>
                    <a:pt x="894" y="0"/>
                    <a:pt x="1" y="2155"/>
                    <a:pt x="1263" y="3417"/>
                  </a:cubicBezTo>
                  <a:cubicBezTo>
                    <a:pt x="1671" y="3829"/>
                    <a:pt x="2174" y="4014"/>
                    <a:pt x="2668" y="4014"/>
                  </a:cubicBezTo>
                  <a:cubicBezTo>
                    <a:pt x="3700" y="4014"/>
                    <a:pt x="4692" y="3209"/>
                    <a:pt x="4692" y="2000"/>
                  </a:cubicBezTo>
                  <a:cubicBezTo>
                    <a:pt x="4692" y="893"/>
                    <a:pt x="3787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86;p71">
              <a:extLst>
                <a:ext uri="{FF2B5EF4-FFF2-40B4-BE49-F238E27FC236}">
                  <a16:creationId xmlns:a16="http://schemas.microsoft.com/office/drawing/2014/main" id="{62408F9E-49F6-5DF3-4D92-75C6A2857DDD}"/>
                </a:ext>
              </a:extLst>
            </p:cNvPr>
            <p:cNvSpPr/>
            <p:nvPr/>
          </p:nvSpPr>
          <p:spPr>
            <a:xfrm>
              <a:off x="-12296780" y="-4213433"/>
              <a:ext cx="589252" cy="503748"/>
            </a:xfrm>
            <a:custGeom>
              <a:avLst/>
              <a:gdLst/>
              <a:ahLst/>
              <a:cxnLst/>
              <a:rect l="l" t="t" r="r" b="b"/>
              <a:pathLst>
                <a:path w="4477" h="3827" extrusionOk="0">
                  <a:moveTo>
                    <a:pt x="2582" y="0"/>
                  </a:moveTo>
                  <a:cubicBezTo>
                    <a:pt x="2574" y="0"/>
                    <a:pt x="2567" y="0"/>
                    <a:pt x="2560" y="0"/>
                  </a:cubicBezTo>
                  <a:cubicBezTo>
                    <a:pt x="845" y="0"/>
                    <a:pt x="0" y="2060"/>
                    <a:pt x="1203" y="3262"/>
                  </a:cubicBezTo>
                  <a:cubicBezTo>
                    <a:pt x="1592" y="3652"/>
                    <a:pt x="2072" y="3826"/>
                    <a:pt x="2544" y="3826"/>
                  </a:cubicBezTo>
                  <a:cubicBezTo>
                    <a:pt x="3529" y="3826"/>
                    <a:pt x="4477" y="3065"/>
                    <a:pt x="4477" y="1905"/>
                  </a:cubicBezTo>
                  <a:cubicBezTo>
                    <a:pt x="4477" y="853"/>
                    <a:pt x="3631" y="0"/>
                    <a:pt x="2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87;p71">
              <a:extLst>
                <a:ext uri="{FF2B5EF4-FFF2-40B4-BE49-F238E27FC236}">
                  <a16:creationId xmlns:a16="http://schemas.microsoft.com/office/drawing/2014/main" id="{C1ACA7DB-02A3-F866-F508-81A86DF2DD29}"/>
                </a:ext>
              </a:extLst>
            </p:cNvPr>
            <p:cNvSpPr/>
            <p:nvPr/>
          </p:nvSpPr>
          <p:spPr>
            <a:xfrm>
              <a:off x="-12234127" y="-4135117"/>
              <a:ext cx="412226" cy="424770"/>
            </a:xfrm>
            <a:custGeom>
              <a:avLst/>
              <a:gdLst/>
              <a:ahLst/>
              <a:cxnLst/>
              <a:rect l="l" t="t" r="r" b="b"/>
              <a:pathLst>
                <a:path w="3132" h="3227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4" y="715"/>
                    <a:pt x="0" y="1798"/>
                    <a:pt x="619" y="2548"/>
                  </a:cubicBezTo>
                  <a:cubicBezTo>
                    <a:pt x="993" y="2994"/>
                    <a:pt x="1535" y="3226"/>
                    <a:pt x="2084" y="3226"/>
                  </a:cubicBezTo>
                  <a:cubicBezTo>
                    <a:pt x="2446" y="3226"/>
                    <a:pt x="2810" y="3125"/>
                    <a:pt x="3132" y="2917"/>
                  </a:cubicBezTo>
                  <a:cubicBezTo>
                    <a:pt x="834" y="2870"/>
                    <a:pt x="596" y="1132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88;p71">
              <a:extLst>
                <a:ext uri="{FF2B5EF4-FFF2-40B4-BE49-F238E27FC236}">
                  <a16:creationId xmlns:a16="http://schemas.microsoft.com/office/drawing/2014/main" id="{E628CC0A-F184-46C7-C00A-765DB0B83CC9}"/>
                </a:ext>
              </a:extLst>
            </p:cNvPr>
            <p:cNvSpPr/>
            <p:nvPr/>
          </p:nvSpPr>
          <p:spPr>
            <a:xfrm>
              <a:off x="-12124484" y="-4125377"/>
              <a:ext cx="329307" cy="307751"/>
            </a:xfrm>
            <a:custGeom>
              <a:avLst/>
              <a:gdLst/>
              <a:ahLst/>
              <a:cxnLst/>
              <a:rect l="l" t="t" r="r" b="b"/>
              <a:pathLst>
                <a:path w="2502" h="2338" extrusionOk="0">
                  <a:moveTo>
                    <a:pt x="1251" y="1"/>
                  </a:moveTo>
                  <a:cubicBezTo>
                    <a:pt x="1221" y="1"/>
                    <a:pt x="1191" y="16"/>
                    <a:pt x="1180" y="46"/>
                  </a:cubicBezTo>
                  <a:lnTo>
                    <a:pt x="858" y="688"/>
                  </a:lnTo>
                  <a:cubicBezTo>
                    <a:pt x="846" y="712"/>
                    <a:pt x="822" y="724"/>
                    <a:pt x="799" y="724"/>
                  </a:cubicBezTo>
                  <a:lnTo>
                    <a:pt x="96" y="831"/>
                  </a:lnTo>
                  <a:cubicBezTo>
                    <a:pt x="25" y="843"/>
                    <a:pt x="1" y="927"/>
                    <a:pt x="48" y="974"/>
                  </a:cubicBezTo>
                  <a:lnTo>
                    <a:pt x="560" y="1462"/>
                  </a:lnTo>
                  <a:cubicBezTo>
                    <a:pt x="584" y="1486"/>
                    <a:pt x="584" y="1510"/>
                    <a:pt x="584" y="1534"/>
                  </a:cubicBezTo>
                  <a:lnTo>
                    <a:pt x="465" y="2236"/>
                  </a:lnTo>
                  <a:cubicBezTo>
                    <a:pt x="455" y="2295"/>
                    <a:pt x="502" y="2338"/>
                    <a:pt x="552" y="2338"/>
                  </a:cubicBezTo>
                  <a:cubicBezTo>
                    <a:pt x="563" y="2338"/>
                    <a:pt x="574" y="2336"/>
                    <a:pt x="584" y="2332"/>
                  </a:cubicBezTo>
                  <a:lnTo>
                    <a:pt x="1215" y="1998"/>
                  </a:lnTo>
                  <a:cubicBezTo>
                    <a:pt x="1227" y="1992"/>
                    <a:pt x="1239" y="1989"/>
                    <a:pt x="1251" y="1989"/>
                  </a:cubicBezTo>
                  <a:cubicBezTo>
                    <a:pt x="1263" y="1989"/>
                    <a:pt x="1275" y="1992"/>
                    <a:pt x="1287" y="1998"/>
                  </a:cubicBezTo>
                  <a:lnTo>
                    <a:pt x="1918" y="2332"/>
                  </a:lnTo>
                  <a:cubicBezTo>
                    <a:pt x="1928" y="2336"/>
                    <a:pt x="1940" y="2338"/>
                    <a:pt x="1950" y="2338"/>
                  </a:cubicBezTo>
                  <a:cubicBezTo>
                    <a:pt x="2000" y="2338"/>
                    <a:pt x="2047" y="2297"/>
                    <a:pt x="2037" y="2248"/>
                  </a:cubicBezTo>
                  <a:lnTo>
                    <a:pt x="1918" y="1546"/>
                  </a:lnTo>
                  <a:cubicBezTo>
                    <a:pt x="1906" y="1510"/>
                    <a:pt x="1918" y="1486"/>
                    <a:pt x="1942" y="1474"/>
                  </a:cubicBezTo>
                  <a:lnTo>
                    <a:pt x="2453" y="974"/>
                  </a:lnTo>
                  <a:cubicBezTo>
                    <a:pt x="2501" y="927"/>
                    <a:pt x="2465" y="843"/>
                    <a:pt x="2406" y="831"/>
                  </a:cubicBezTo>
                  <a:lnTo>
                    <a:pt x="1703" y="736"/>
                  </a:lnTo>
                  <a:cubicBezTo>
                    <a:pt x="1668" y="724"/>
                    <a:pt x="1644" y="712"/>
                    <a:pt x="1644" y="688"/>
                  </a:cubicBezTo>
                  <a:lnTo>
                    <a:pt x="1322" y="46"/>
                  </a:lnTo>
                  <a:cubicBezTo>
                    <a:pt x="1310" y="16"/>
                    <a:pt x="1281" y="1"/>
                    <a:pt x="1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89;p71">
              <a:extLst>
                <a:ext uri="{FF2B5EF4-FFF2-40B4-BE49-F238E27FC236}">
                  <a16:creationId xmlns:a16="http://schemas.microsoft.com/office/drawing/2014/main" id="{C14A52BC-26F3-9D0A-E4CB-34924C059C09}"/>
                </a:ext>
              </a:extLst>
            </p:cNvPr>
            <p:cNvSpPr/>
            <p:nvPr/>
          </p:nvSpPr>
          <p:spPr>
            <a:xfrm>
              <a:off x="-12240445" y="-4226069"/>
              <a:ext cx="601887" cy="528363"/>
            </a:xfrm>
            <a:custGeom>
              <a:avLst/>
              <a:gdLst/>
              <a:ahLst/>
              <a:cxnLst/>
              <a:rect l="l" t="t" r="r" b="b"/>
              <a:pathLst>
                <a:path w="4573" h="4014" extrusionOk="0">
                  <a:moveTo>
                    <a:pt x="2132" y="179"/>
                  </a:moveTo>
                  <a:cubicBezTo>
                    <a:pt x="3751" y="179"/>
                    <a:pt x="4573" y="2144"/>
                    <a:pt x="3418" y="3299"/>
                  </a:cubicBezTo>
                  <a:cubicBezTo>
                    <a:pt x="3049" y="3668"/>
                    <a:pt x="2594" y="3833"/>
                    <a:pt x="2148" y="3833"/>
                  </a:cubicBezTo>
                  <a:cubicBezTo>
                    <a:pt x="1211" y="3833"/>
                    <a:pt x="310" y="3106"/>
                    <a:pt x="310" y="2001"/>
                  </a:cubicBezTo>
                  <a:cubicBezTo>
                    <a:pt x="310" y="1001"/>
                    <a:pt x="1120" y="179"/>
                    <a:pt x="2132" y="179"/>
                  </a:cubicBezTo>
                  <a:close/>
                  <a:moveTo>
                    <a:pt x="2131" y="0"/>
                  </a:moveTo>
                  <a:cubicBezTo>
                    <a:pt x="1942" y="0"/>
                    <a:pt x="1750" y="27"/>
                    <a:pt x="1560" y="84"/>
                  </a:cubicBezTo>
                  <a:cubicBezTo>
                    <a:pt x="608" y="370"/>
                    <a:pt x="1" y="1311"/>
                    <a:pt x="144" y="2299"/>
                  </a:cubicBezTo>
                  <a:cubicBezTo>
                    <a:pt x="286" y="3275"/>
                    <a:pt x="1132" y="4013"/>
                    <a:pt x="2132" y="4013"/>
                  </a:cubicBezTo>
                  <a:cubicBezTo>
                    <a:pt x="2525" y="4013"/>
                    <a:pt x="2906" y="3894"/>
                    <a:pt x="3239" y="3680"/>
                  </a:cubicBezTo>
                  <a:cubicBezTo>
                    <a:pt x="4061" y="3132"/>
                    <a:pt x="4370" y="2061"/>
                    <a:pt x="3954" y="1156"/>
                  </a:cubicBezTo>
                  <a:cubicBezTo>
                    <a:pt x="3610" y="441"/>
                    <a:pt x="2893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90;p71">
              <a:extLst>
                <a:ext uri="{FF2B5EF4-FFF2-40B4-BE49-F238E27FC236}">
                  <a16:creationId xmlns:a16="http://schemas.microsoft.com/office/drawing/2014/main" id="{384635F8-3B96-A6E5-3239-71DAE5BE7EBE}"/>
                </a:ext>
              </a:extLst>
            </p:cNvPr>
            <p:cNvSpPr/>
            <p:nvPr/>
          </p:nvSpPr>
          <p:spPr>
            <a:xfrm>
              <a:off x="-12136988" y="-4139855"/>
              <a:ext cx="347997" cy="331444"/>
            </a:xfrm>
            <a:custGeom>
              <a:avLst/>
              <a:gdLst/>
              <a:ahLst/>
              <a:cxnLst/>
              <a:rect l="l" t="t" r="r" b="b"/>
              <a:pathLst>
                <a:path w="2644" h="2518" extrusionOk="0">
                  <a:moveTo>
                    <a:pt x="1346" y="227"/>
                  </a:moveTo>
                  <a:lnTo>
                    <a:pt x="1644" y="846"/>
                  </a:lnTo>
                  <a:cubicBezTo>
                    <a:pt x="1667" y="894"/>
                    <a:pt x="1727" y="929"/>
                    <a:pt x="1775" y="941"/>
                  </a:cubicBezTo>
                  <a:lnTo>
                    <a:pt x="2465" y="1037"/>
                  </a:lnTo>
                  <a:lnTo>
                    <a:pt x="1965" y="1513"/>
                  </a:lnTo>
                  <a:cubicBezTo>
                    <a:pt x="1929" y="1560"/>
                    <a:pt x="1906" y="1608"/>
                    <a:pt x="1917" y="1668"/>
                  </a:cubicBezTo>
                  <a:lnTo>
                    <a:pt x="2037" y="2346"/>
                  </a:lnTo>
                  <a:lnTo>
                    <a:pt x="1429" y="2025"/>
                  </a:lnTo>
                  <a:cubicBezTo>
                    <a:pt x="1394" y="2013"/>
                    <a:pt x="1370" y="2001"/>
                    <a:pt x="1346" y="2001"/>
                  </a:cubicBezTo>
                  <a:cubicBezTo>
                    <a:pt x="1322" y="2013"/>
                    <a:pt x="1298" y="2013"/>
                    <a:pt x="1275" y="2025"/>
                  </a:cubicBezTo>
                  <a:lnTo>
                    <a:pt x="655" y="2346"/>
                  </a:lnTo>
                  <a:lnTo>
                    <a:pt x="774" y="1668"/>
                  </a:lnTo>
                  <a:cubicBezTo>
                    <a:pt x="786" y="1608"/>
                    <a:pt x="763" y="1560"/>
                    <a:pt x="727" y="1513"/>
                  </a:cubicBezTo>
                  <a:lnTo>
                    <a:pt x="239" y="1037"/>
                  </a:lnTo>
                  <a:lnTo>
                    <a:pt x="917" y="941"/>
                  </a:lnTo>
                  <a:cubicBezTo>
                    <a:pt x="977" y="929"/>
                    <a:pt x="1024" y="894"/>
                    <a:pt x="1048" y="846"/>
                  </a:cubicBezTo>
                  <a:lnTo>
                    <a:pt x="1346" y="227"/>
                  </a:lnTo>
                  <a:close/>
                  <a:moveTo>
                    <a:pt x="1334" y="1"/>
                  </a:moveTo>
                  <a:cubicBezTo>
                    <a:pt x="1275" y="1"/>
                    <a:pt x="1215" y="36"/>
                    <a:pt x="1179" y="96"/>
                  </a:cubicBezTo>
                  <a:lnTo>
                    <a:pt x="870" y="727"/>
                  </a:lnTo>
                  <a:lnTo>
                    <a:pt x="179" y="822"/>
                  </a:lnTo>
                  <a:cubicBezTo>
                    <a:pt x="120" y="834"/>
                    <a:pt x="72" y="870"/>
                    <a:pt x="48" y="906"/>
                  </a:cubicBezTo>
                  <a:cubicBezTo>
                    <a:pt x="1" y="977"/>
                    <a:pt x="12" y="1072"/>
                    <a:pt x="72" y="1120"/>
                  </a:cubicBezTo>
                  <a:lnTo>
                    <a:pt x="584" y="1620"/>
                  </a:lnTo>
                  <a:lnTo>
                    <a:pt x="465" y="2311"/>
                  </a:lnTo>
                  <a:cubicBezTo>
                    <a:pt x="453" y="2358"/>
                    <a:pt x="465" y="2406"/>
                    <a:pt x="489" y="2442"/>
                  </a:cubicBezTo>
                  <a:cubicBezTo>
                    <a:pt x="524" y="2489"/>
                    <a:pt x="572" y="2513"/>
                    <a:pt x="632" y="2513"/>
                  </a:cubicBezTo>
                  <a:cubicBezTo>
                    <a:pt x="655" y="2513"/>
                    <a:pt x="679" y="2513"/>
                    <a:pt x="703" y="2501"/>
                  </a:cubicBezTo>
                  <a:lnTo>
                    <a:pt x="1322" y="2168"/>
                  </a:lnTo>
                  <a:lnTo>
                    <a:pt x="1953" y="2501"/>
                  </a:lnTo>
                  <a:cubicBezTo>
                    <a:pt x="1976" y="2513"/>
                    <a:pt x="2000" y="2518"/>
                    <a:pt x="2024" y="2518"/>
                  </a:cubicBezTo>
                  <a:cubicBezTo>
                    <a:pt x="2076" y="2518"/>
                    <a:pt x="2127" y="2494"/>
                    <a:pt x="2167" y="2453"/>
                  </a:cubicBezTo>
                  <a:cubicBezTo>
                    <a:pt x="2203" y="2418"/>
                    <a:pt x="2215" y="2358"/>
                    <a:pt x="2203" y="2311"/>
                  </a:cubicBezTo>
                  <a:lnTo>
                    <a:pt x="2084" y="1620"/>
                  </a:lnTo>
                  <a:lnTo>
                    <a:pt x="2584" y="1132"/>
                  </a:lnTo>
                  <a:cubicBezTo>
                    <a:pt x="2632" y="1096"/>
                    <a:pt x="2644" y="1037"/>
                    <a:pt x="2644" y="989"/>
                  </a:cubicBezTo>
                  <a:cubicBezTo>
                    <a:pt x="2632" y="906"/>
                    <a:pt x="2572" y="834"/>
                    <a:pt x="2489" y="822"/>
                  </a:cubicBezTo>
                  <a:lnTo>
                    <a:pt x="1798" y="727"/>
                  </a:lnTo>
                  <a:lnTo>
                    <a:pt x="1477" y="96"/>
                  </a:lnTo>
                  <a:cubicBezTo>
                    <a:pt x="1453" y="36"/>
                    <a:pt x="1394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91;p71">
              <a:extLst>
                <a:ext uri="{FF2B5EF4-FFF2-40B4-BE49-F238E27FC236}">
                  <a16:creationId xmlns:a16="http://schemas.microsoft.com/office/drawing/2014/main" id="{8C874CB1-D057-A262-C73B-FCFAD6245681}"/>
                </a:ext>
              </a:extLst>
            </p:cNvPr>
            <p:cNvSpPr/>
            <p:nvPr/>
          </p:nvSpPr>
          <p:spPr>
            <a:xfrm>
              <a:off x="-9364731" y="-3290486"/>
              <a:ext cx="710076" cy="608525"/>
            </a:xfrm>
            <a:custGeom>
              <a:avLst/>
              <a:gdLst/>
              <a:ahLst/>
              <a:cxnLst/>
              <a:rect l="l" t="t" r="r" b="b"/>
              <a:pathLst>
                <a:path w="5395" h="4623" extrusionOk="0">
                  <a:moveTo>
                    <a:pt x="3084" y="1"/>
                  </a:moveTo>
                  <a:cubicBezTo>
                    <a:pt x="1037" y="1"/>
                    <a:pt x="1" y="2489"/>
                    <a:pt x="1453" y="3942"/>
                  </a:cubicBezTo>
                  <a:cubicBezTo>
                    <a:pt x="1924" y="4412"/>
                    <a:pt x="2502" y="4623"/>
                    <a:pt x="3070" y="4623"/>
                  </a:cubicBezTo>
                  <a:cubicBezTo>
                    <a:pt x="4256" y="4623"/>
                    <a:pt x="5394" y="3704"/>
                    <a:pt x="5394" y="2311"/>
                  </a:cubicBezTo>
                  <a:cubicBezTo>
                    <a:pt x="5394" y="1037"/>
                    <a:pt x="4358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5092;p71">
              <a:extLst>
                <a:ext uri="{FF2B5EF4-FFF2-40B4-BE49-F238E27FC236}">
                  <a16:creationId xmlns:a16="http://schemas.microsoft.com/office/drawing/2014/main" id="{4699CC7A-7646-FFD1-A4EC-B12F30838077}"/>
                </a:ext>
              </a:extLst>
            </p:cNvPr>
            <p:cNvSpPr/>
            <p:nvPr/>
          </p:nvSpPr>
          <p:spPr>
            <a:xfrm>
              <a:off x="-9289442" y="-3194795"/>
              <a:ext cx="498435" cy="512436"/>
            </a:xfrm>
            <a:custGeom>
              <a:avLst/>
              <a:gdLst/>
              <a:ahLst/>
              <a:cxnLst/>
              <a:rect l="l" t="t" r="r" b="b"/>
              <a:pathLst>
                <a:path w="3787" h="3893" extrusionOk="0">
                  <a:moveTo>
                    <a:pt x="834" y="0"/>
                  </a:moveTo>
                  <a:lnTo>
                    <a:pt x="834" y="0"/>
                  </a:lnTo>
                  <a:cubicBezTo>
                    <a:pt x="36" y="857"/>
                    <a:pt x="0" y="2179"/>
                    <a:pt x="750" y="3072"/>
                  </a:cubicBezTo>
                  <a:cubicBezTo>
                    <a:pt x="1202" y="3609"/>
                    <a:pt x="1856" y="3892"/>
                    <a:pt x="2518" y="3892"/>
                  </a:cubicBezTo>
                  <a:cubicBezTo>
                    <a:pt x="2956" y="3892"/>
                    <a:pt x="3398" y="3769"/>
                    <a:pt x="3786" y="3513"/>
                  </a:cubicBezTo>
                  <a:cubicBezTo>
                    <a:pt x="1012" y="3453"/>
                    <a:pt x="726" y="1369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5093;p71">
              <a:extLst>
                <a:ext uri="{FF2B5EF4-FFF2-40B4-BE49-F238E27FC236}">
                  <a16:creationId xmlns:a16="http://schemas.microsoft.com/office/drawing/2014/main" id="{8789D363-F939-ECF9-E404-14182DD843A1}"/>
                </a:ext>
              </a:extLst>
            </p:cNvPr>
            <p:cNvSpPr/>
            <p:nvPr/>
          </p:nvSpPr>
          <p:spPr>
            <a:xfrm>
              <a:off x="-9157819" y="-3132537"/>
              <a:ext cx="401302" cy="320256"/>
            </a:xfrm>
            <a:custGeom>
              <a:avLst/>
              <a:gdLst/>
              <a:ahLst/>
              <a:cxnLst/>
              <a:rect l="l" t="t" r="r" b="b"/>
              <a:pathLst>
                <a:path w="3049" h="2433" extrusionOk="0">
                  <a:moveTo>
                    <a:pt x="632" y="1"/>
                  </a:moveTo>
                  <a:cubicBezTo>
                    <a:pt x="480" y="1"/>
                    <a:pt x="333" y="71"/>
                    <a:pt x="238" y="194"/>
                  </a:cubicBezTo>
                  <a:cubicBezTo>
                    <a:pt x="72" y="396"/>
                    <a:pt x="0" y="658"/>
                    <a:pt x="48" y="920"/>
                  </a:cubicBezTo>
                  <a:cubicBezTo>
                    <a:pt x="96" y="1242"/>
                    <a:pt x="250" y="1551"/>
                    <a:pt x="488" y="1789"/>
                  </a:cubicBezTo>
                  <a:cubicBezTo>
                    <a:pt x="750" y="2063"/>
                    <a:pt x="1060" y="2266"/>
                    <a:pt x="1417" y="2409"/>
                  </a:cubicBezTo>
                  <a:cubicBezTo>
                    <a:pt x="1441" y="2420"/>
                    <a:pt x="1477" y="2420"/>
                    <a:pt x="1512" y="2432"/>
                  </a:cubicBezTo>
                  <a:cubicBezTo>
                    <a:pt x="1548" y="2420"/>
                    <a:pt x="1584" y="2420"/>
                    <a:pt x="1620" y="2409"/>
                  </a:cubicBezTo>
                  <a:cubicBezTo>
                    <a:pt x="2120" y="2218"/>
                    <a:pt x="2894" y="1670"/>
                    <a:pt x="2989" y="920"/>
                  </a:cubicBezTo>
                  <a:cubicBezTo>
                    <a:pt x="3048" y="456"/>
                    <a:pt x="2822" y="63"/>
                    <a:pt x="2477" y="15"/>
                  </a:cubicBezTo>
                  <a:cubicBezTo>
                    <a:pt x="2441" y="3"/>
                    <a:pt x="2417" y="3"/>
                    <a:pt x="2393" y="3"/>
                  </a:cubicBezTo>
                  <a:cubicBezTo>
                    <a:pt x="2358" y="3"/>
                    <a:pt x="2322" y="3"/>
                    <a:pt x="2286" y="15"/>
                  </a:cubicBezTo>
                  <a:cubicBezTo>
                    <a:pt x="1905" y="87"/>
                    <a:pt x="1643" y="432"/>
                    <a:pt x="1512" y="634"/>
                  </a:cubicBezTo>
                  <a:cubicBezTo>
                    <a:pt x="1393" y="432"/>
                    <a:pt x="1131" y="87"/>
                    <a:pt x="750" y="15"/>
                  </a:cubicBezTo>
                  <a:cubicBezTo>
                    <a:pt x="711" y="6"/>
                    <a:pt x="671" y="1"/>
                    <a:pt x="63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5094;p71">
              <a:extLst>
                <a:ext uri="{FF2B5EF4-FFF2-40B4-BE49-F238E27FC236}">
                  <a16:creationId xmlns:a16="http://schemas.microsoft.com/office/drawing/2014/main" id="{0F86C3F3-B5FF-07CB-69FB-9504D3AC4007}"/>
                </a:ext>
              </a:extLst>
            </p:cNvPr>
            <p:cNvSpPr/>
            <p:nvPr/>
          </p:nvSpPr>
          <p:spPr>
            <a:xfrm>
              <a:off x="-9294181" y="-3302464"/>
              <a:ext cx="725739" cy="632745"/>
            </a:xfrm>
            <a:custGeom>
              <a:avLst/>
              <a:gdLst/>
              <a:ahLst/>
              <a:cxnLst/>
              <a:rect l="l" t="t" r="r" b="b"/>
              <a:pathLst>
                <a:path w="5514" h="4807" extrusionOk="0">
                  <a:moveTo>
                    <a:pt x="2548" y="187"/>
                  </a:moveTo>
                  <a:cubicBezTo>
                    <a:pt x="4525" y="187"/>
                    <a:pt x="5513" y="2580"/>
                    <a:pt x="4120" y="3973"/>
                  </a:cubicBezTo>
                  <a:cubicBezTo>
                    <a:pt x="3666" y="4423"/>
                    <a:pt x="3111" y="4625"/>
                    <a:pt x="2566" y="4625"/>
                  </a:cubicBezTo>
                  <a:cubicBezTo>
                    <a:pt x="1425" y="4625"/>
                    <a:pt x="334" y="3740"/>
                    <a:pt x="334" y="2402"/>
                  </a:cubicBezTo>
                  <a:cubicBezTo>
                    <a:pt x="334" y="1175"/>
                    <a:pt x="1334" y="187"/>
                    <a:pt x="2548" y="187"/>
                  </a:cubicBezTo>
                  <a:close/>
                  <a:moveTo>
                    <a:pt x="2552" y="1"/>
                  </a:moveTo>
                  <a:cubicBezTo>
                    <a:pt x="2322" y="1"/>
                    <a:pt x="2088" y="34"/>
                    <a:pt x="1858" y="104"/>
                  </a:cubicBezTo>
                  <a:cubicBezTo>
                    <a:pt x="715" y="449"/>
                    <a:pt x="0" y="1568"/>
                    <a:pt x="167" y="2747"/>
                  </a:cubicBezTo>
                  <a:cubicBezTo>
                    <a:pt x="346" y="3926"/>
                    <a:pt x="1358" y="4807"/>
                    <a:pt x="2548" y="4807"/>
                  </a:cubicBezTo>
                  <a:cubicBezTo>
                    <a:pt x="3025" y="4807"/>
                    <a:pt x="3477" y="4664"/>
                    <a:pt x="3870" y="4402"/>
                  </a:cubicBezTo>
                  <a:cubicBezTo>
                    <a:pt x="4870" y="3747"/>
                    <a:pt x="5227" y="2461"/>
                    <a:pt x="4727" y="1378"/>
                  </a:cubicBezTo>
                  <a:cubicBezTo>
                    <a:pt x="4319" y="522"/>
                    <a:pt x="3462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5095;p71">
              <a:extLst>
                <a:ext uri="{FF2B5EF4-FFF2-40B4-BE49-F238E27FC236}">
                  <a16:creationId xmlns:a16="http://schemas.microsoft.com/office/drawing/2014/main" id="{7A419393-178A-6DE1-6791-BC60DBCA8606}"/>
                </a:ext>
              </a:extLst>
            </p:cNvPr>
            <p:cNvSpPr/>
            <p:nvPr/>
          </p:nvSpPr>
          <p:spPr>
            <a:xfrm>
              <a:off x="-9170323" y="-3144646"/>
              <a:ext cx="426309" cy="343686"/>
            </a:xfrm>
            <a:custGeom>
              <a:avLst/>
              <a:gdLst/>
              <a:ahLst/>
              <a:cxnLst/>
              <a:rect l="l" t="t" r="r" b="b"/>
              <a:pathLst>
                <a:path w="3239" h="2611" extrusionOk="0">
                  <a:moveTo>
                    <a:pt x="2548" y="191"/>
                  </a:moveTo>
                  <a:cubicBezTo>
                    <a:pt x="2834" y="238"/>
                    <a:pt x="3036" y="584"/>
                    <a:pt x="2989" y="1000"/>
                  </a:cubicBezTo>
                  <a:cubicBezTo>
                    <a:pt x="2905" y="1667"/>
                    <a:pt x="2215" y="2215"/>
                    <a:pt x="1679" y="2417"/>
                  </a:cubicBezTo>
                  <a:cubicBezTo>
                    <a:pt x="1655" y="2417"/>
                    <a:pt x="1631" y="2429"/>
                    <a:pt x="1607" y="2429"/>
                  </a:cubicBezTo>
                  <a:cubicBezTo>
                    <a:pt x="1584" y="2429"/>
                    <a:pt x="1560" y="2417"/>
                    <a:pt x="1536" y="2417"/>
                  </a:cubicBezTo>
                  <a:cubicBezTo>
                    <a:pt x="1203" y="2286"/>
                    <a:pt x="905" y="2084"/>
                    <a:pt x="643" y="1822"/>
                  </a:cubicBezTo>
                  <a:cubicBezTo>
                    <a:pt x="429" y="1596"/>
                    <a:pt x="274" y="1310"/>
                    <a:pt x="226" y="1000"/>
                  </a:cubicBezTo>
                  <a:cubicBezTo>
                    <a:pt x="167" y="560"/>
                    <a:pt x="405" y="191"/>
                    <a:pt x="726" y="191"/>
                  </a:cubicBezTo>
                  <a:lnTo>
                    <a:pt x="738" y="191"/>
                  </a:lnTo>
                  <a:cubicBezTo>
                    <a:pt x="762" y="191"/>
                    <a:pt x="798" y="191"/>
                    <a:pt x="822" y="203"/>
                  </a:cubicBezTo>
                  <a:cubicBezTo>
                    <a:pt x="1322" y="298"/>
                    <a:pt x="1607" y="917"/>
                    <a:pt x="1607" y="917"/>
                  </a:cubicBezTo>
                  <a:cubicBezTo>
                    <a:pt x="1607" y="917"/>
                    <a:pt x="1905" y="298"/>
                    <a:pt x="2393" y="203"/>
                  </a:cubicBezTo>
                  <a:cubicBezTo>
                    <a:pt x="2429" y="191"/>
                    <a:pt x="2453" y="191"/>
                    <a:pt x="2477" y="191"/>
                  </a:cubicBezTo>
                  <a:close/>
                  <a:moveTo>
                    <a:pt x="738" y="0"/>
                  </a:moveTo>
                  <a:cubicBezTo>
                    <a:pt x="548" y="0"/>
                    <a:pt x="381" y="84"/>
                    <a:pt x="262" y="226"/>
                  </a:cubicBezTo>
                  <a:cubicBezTo>
                    <a:pt x="83" y="453"/>
                    <a:pt x="0" y="738"/>
                    <a:pt x="48" y="1012"/>
                  </a:cubicBezTo>
                  <a:cubicBezTo>
                    <a:pt x="95" y="1369"/>
                    <a:pt x="262" y="1691"/>
                    <a:pt x="524" y="1941"/>
                  </a:cubicBezTo>
                  <a:cubicBezTo>
                    <a:pt x="786" y="2227"/>
                    <a:pt x="1119" y="2441"/>
                    <a:pt x="1476" y="2584"/>
                  </a:cubicBezTo>
                  <a:cubicBezTo>
                    <a:pt x="1518" y="2602"/>
                    <a:pt x="1563" y="2611"/>
                    <a:pt x="1609" y="2611"/>
                  </a:cubicBezTo>
                  <a:cubicBezTo>
                    <a:pt x="1655" y="2611"/>
                    <a:pt x="1703" y="2602"/>
                    <a:pt x="1750" y="2584"/>
                  </a:cubicBezTo>
                  <a:cubicBezTo>
                    <a:pt x="2393" y="2346"/>
                    <a:pt x="3084" y="1727"/>
                    <a:pt x="3179" y="1024"/>
                  </a:cubicBezTo>
                  <a:cubicBezTo>
                    <a:pt x="3239" y="524"/>
                    <a:pt x="2977" y="84"/>
                    <a:pt x="2584" y="12"/>
                  </a:cubicBezTo>
                  <a:cubicBezTo>
                    <a:pt x="2548" y="12"/>
                    <a:pt x="2512" y="0"/>
                    <a:pt x="2477" y="0"/>
                  </a:cubicBezTo>
                  <a:cubicBezTo>
                    <a:pt x="2441" y="0"/>
                    <a:pt x="2393" y="12"/>
                    <a:pt x="2358" y="24"/>
                  </a:cubicBezTo>
                  <a:cubicBezTo>
                    <a:pt x="2048" y="107"/>
                    <a:pt x="1786" y="298"/>
                    <a:pt x="1607" y="560"/>
                  </a:cubicBezTo>
                  <a:cubicBezTo>
                    <a:pt x="1441" y="298"/>
                    <a:pt x="1167" y="95"/>
                    <a:pt x="869" y="12"/>
                  </a:cubicBezTo>
                  <a:cubicBezTo>
                    <a:pt x="822" y="12"/>
                    <a:pt x="786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5096;p71">
              <a:extLst>
                <a:ext uri="{FF2B5EF4-FFF2-40B4-BE49-F238E27FC236}">
                  <a16:creationId xmlns:a16="http://schemas.microsoft.com/office/drawing/2014/main" id="{917B5CC9-8D67-01D9-4B98-3201E014864E}"/>
                </a:ext>
              </a:extLst>
            </p:cNvPr>
            <p:cNvSpPr/>
            <p:nvPr/>
          </p:nvSpPr>
          <p:spPr>
            <a:xfrm>
              <a:off x="-9927291" y="-2484947"/>
              <a:ext cx="589383" cy="504538"/>
            </a:xfrm>
            <a:custGeom>
              <a:avLst/>
              <a:gdLst/>
              <a:ahLst/>
              <a:cxnLst/>
              <a:rect l="l" t="t" r="r" b="b"/>
              <a:pathLst>
                <a:path w="4478" h="3833" extrusionOk="0">
                  <a:moveTo>
                    <a:pt x="2560" y="1"/>
                  </a:moveTo>
                  <a:cubicBezTo>
                    <a:pt x="858" y="1"/>
                    <a:pt x="0" y="2060"/>
                    <a:pt x="1215" y="3263"/>
                  </a:cubicBezTo>
                  <a:cubicBezTo>
                    <a:pt x="1605" y="3657"/>
                    <a:pt x="2085" y="3833"/>
                    <a:pt x="2555" y="3833"/>
                  </a:cubicBezTo>
                  <a:cubicBezTo>
                    <a:pt x="3536" y="3833"/>
                    <a:pt x="4477" y="3068"/>
                    <a:pt x="4477" y="1918"/>
                  </a:cubicBezTo>
                  <a:cubicBezTo>
                    <a:pt x="4477" y="858"/>
                    <a:pt x="3620" y="1"/>
                    <a:pt x="2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5097;p71">
              <a:extLst>
                <a:ext uri="{FF2B5EF4-FFF2-40B4-BE49-F238E27FC236}">
                  <a16:creationId xmlns:a16="http://schemas.microsoft.com/office/drawing/2014/main" id="{06362F2D-512A-87A7-1617-63B4A08EF560}"/>
                </a:ext>
              </a:extLst>
            </p:cNvPr>
            <p:cNvSpPr/>
            <p:nvPr/>
          </p:nvSpPr>
          <p:spPr>
            <a:xfrm>
              <a:off x="-9864638" y="-2406499"/>
              <a:ext cx="413805" cy="424770"/>
            </a:xfrm>
            <a:custGeom>
              <a:avLst/>
              <a:gdLst/>
              <a:ahLst/>
              <a:cxnLst/>
              <a:rect l="l" t="t" r="r" b="b"/>
              <a:pathLst>
                <a:path w="3144" h="3227" extrusionOk="0">
                  <a:moveTo>
                    <a:pt x="691" y="0"/>
                  </a:moveTo>
                  <a:cubicBezTo>
                    <a:pt x="24" y="714"/>
                    <a:pt x="1" y="1810"/>
                    <a:pt x="620" y="2548"/>
                  </a:cubicBezTo>
                  <a:cubicBezTo>
                    <a:pt x="1000" y="2993"/>
                    <a:pt x="1545" y="3226"/>
                    <a:pt x="2095" y="3226"/>
                  </a:cubicBezTo>
                  <a:cubicBezTo>
                    <a:pt x="2458" y="3226"/>
                    <a:pt x="2822" y="3125"/>
                    <a:pt x="3144" y="2917"/>
                  </a:cubicBezTo>
                  <a:cubicBezTo>
                    <a:pt x="846" y="2869"/>
                    <a:pt x="596" y="1131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5098;p71">
              <a:extLst>
                <a:ext uri="{FF2B5EF4-FFF2-40B4-BE49-F238E27FC236}">
                  <a16:creationId xmlns:a16="http://schemas.microsoft.com/office/drawing/2014/main" id="{F5B67841-EE1A-FCB2-2EE7-23DF19ECB638}"/>
                </a:ext>
              </a:extLst>
            </p:cNvPr>
            <p:cNvSpPr/>
            <p:nvPr/>
          </p:nvSpPr>
          <p:spPr>
            <a:xfrm>
              <a:off x="-9767499" y="-2262503"/>
              <a:ext cx="102530" cy="75424"/>
            </a:xfrm>
            <a:custGeom>
              <a:avLst/>
              <a:gdLst/>
              <a:ahLst/>
              <a:cxnLst/>
              <a:rect l="l" t="t" r="r" b="b"/>
              <a:pathLst>
                <a:path w="779" h="573" extrusionOk="0">
                  <a:moveTo>
                    <a:pt x="379" y="1"/>
                  </a:moveTo>
                  <a:cubicBezTo>
                    <a:pt x="372" y="1"/>
                    <a:pt x="365" y="1"/>
                    <a:pt x="358" y="1"/>
                  </a:cubicBezTo>
                  <a:cubicBezTo>
                    <a:pt x="1" y="37"/>
                    <a:pt x="25" y="561"/>
                    <a:pt x="382" y="573"/>
                  </a:cubicBezTo>
                  <a:cubicBezTo>
                    <a:pt x="778" y="550"/>
                    <a:pt x="718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5099;p71">
              <a:extLst>
                <a:ext uri="{FF2B5EF4-FFF2-40B4-BE49-F238E27FC236}">
                  <a16:creationId xmlns:a16="http://schemas.microsoft.com/office/drawing/2014/main" id="{F8CC6AF9-B099-033D-AC16-DF9FFE7A50DA}"/>
                </a:ext>
              </a:extLst>
            </p:cNvPr>
            <p:cNvSpPr/>
            <p:nvPr/>
          </p:nvSpPr>
          <p:spPr>
            <a:xfrm>
              <a:off x="-9571249" y="-2146015"/>
              <a:ext cx="106084" cy="75951"/>
            </a:xfrm>
            <a:custGeom>
              <a:avLst/>
              <a:gdLst/>
              <a:ahLst/>
              <a:cxnLst/>
              <a:rect l="l" t="t" r="r" b="b"/>
              <a:pathLst>
                <a:path w="806" h="577" extrusionOk="0">
                  <a:moveTo>
                    <a:pt x="425" y="0"/>
                  </a:moveTo>
                  <a:cubicBezTo>
                    <a:pt x="193" y="0"/>
                    <a:pt x="0" y="313"/>
                    <a:pt x="224" y="509"/>
                  </a:cubicBezTo>
                  <a:cubicBezTo>
                    <a:pt x="282" y="557"/>
                    <a:pt x="343" y="577"/>
                    <a:pt x="401" y="577"/>
                  </a:cubicBezTo>
                  <a:cubicBezTo>
                    <a:pt x="622" y="577"/>
                    <a:pt x="805" y="288"/>
                    <a:pt x="617" y="81"/>
                  </a:cubicBezTo>
                  <a:cubicBezTo>
                    <a:pt x="555" y="24"/>
                    <a:pt x="489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5100;p71">
              <a:extLst>
                <a:ext uri="{FF2B5EF4-FFF2-40B4-BE49-F238E27FC236}">
                  <a16:creationId xmlns:a16="http://schemas.microsoft.com/office/drawing/2014/main" id="{BAA72A6E-54D2-C485-3A8E-2B4D07A1F2B9}"/>
                </a:ext>
              </a:extLst>
            </p:cNvPr>
            <p:cNvSpPr/>
            <p:nvPr/>
          </p:nvSpPr>
          <p:spPr>
            <a:xfrm>
              <a:off x="-9573091" y="-2397022"/>
              <a:ext cx="84762" cy="75951"/>
            </a:xfrm>
            <a:custGeom>
              <a:avLst/>
              <a:gdLst/>
              <a:ahLst/>
              <a:cxnLst/>
              <a:rect l="l" t="t" r="r" b="b"/>
              <a:pathLst>
                <a:path w="644" h="577" extrusionOk="0">
                  <a:moveTo>
                    <a:pt x="347" y="1"/>
                  </a:moveTo>
                  <a:cubicBezTo>
                    <a:pt x="273" y="1"/>
                    <a:pt x="200" y="30"/>
                    <a:pt x="143" y="95"/>
                  </a:cubicBezTo>
                  <a:cubicBezTo>
                    <a:pt x="0" y="238"/>
                    <a:pt x="60" y="488"/>
                    <a:pt x="250" y="559"/>
                  </a:cubicBezTo>
                  <a:cubicBezTo>
                    <a:pt x="282" y="571"/>
                    <a:pt x="315" y="577"/>
                    <a:pt x="347" y="577"/>
                  </a:cubicBezTo>
                  <a:cubicBezTo>
                    <a:pt x="503" y="577"/>
                    <a:pt x="643" y="441"/>
                    <a:pt x="643" y="273"/>
                  </a:cubicBezTo>
                  <a:cubicBezTo>
                    <a:pt x="627" y="109"/>
                    <a:pt x="48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5101;p71">
              <a:extLst>
                <a:ext uri="{FF2B5EF4-FFF2-40B4-BE49-F238E27FC236}">
                  <a16:creationId xmlns:a16="http://schemas.microsoft.com/office/drawing/2014/main" id="{1BA4414B-5AAB-253C-71B6-DF9ABCAC9B52}"/>
                </a:ext>
              </a:extLst>
            </p:cNvPr>
            <p:cNvSpPr/>
            <p:nvPr/>
          </p:nvSpPr>
          <p:spPr>
            <a:xfrm>
              <a:off x="-9942954" y="-2497451"/>
              <a:ext cx="683358" cy="529284"/>
            </a:xfrm>
            <a:custGeom>
              <a:avLst/>
              <a:gdLst/>
              <a:ahLst/>
              <a:cxnLst/>
              <a:rect l="l" t="t" r="r" b="b"/>
              <a:pathLst>
                <a:path w="5192" h="4021" extrusionOk="0">
                  <a:moveTo>
                    <a:pt x="2679" y="179"/>
                  </a:moveTo>
                  <a:cubicBezTo>
                    <a:pt x="4489" y="191"/>
                    <a:pt x="5191" y="2536"/>
                    <a:pt x="3691" y="3525"/>
                  </a:cubicBezTo>
                  <a:cubicBezTo>
                    <a:pt x="3381" y="3730"/>
                    <a:pt x="3028" y="3830"/>
                    <a:pt x="2679" y="3830"/>
                  </a:cubicBezTo>
                  <a:cubicBezTo>
                    <a:pt x="2157" y="3830"/>
                    <a:pt x="1643" y="3607"/>
                    <a:pt x="1286" y="3179"/>
                  </a:cubicBezTo>
                  <a:cubicBezTo>
                    <a:pt x="691" y="2477"/>
                    <a:pt x="715" y="1429"/>
                    <a:pt x="1358" y="762"/>
                  </a:cubicBezTo>
                  <a:cubicBezTo>
                    <a:pt x="1691" y="393"/>
                    <a:pt x="2179" y="179"/>
                    <a:pt x="2679" y="179"/>
                  </a:cubicBezTo>
                  <a:close/>
                  <a:moveTo>
                    <a:pt x="2679" y="0"/>
                  </a:moveTo>
                  <a:cubicBezTo>
                    <a:pt x="893" y="0"/>
                    <a:pt x="0" y="2155"/>
                    <a:pt x="1262" y="3429"/>
                  </a:cubicBezTo>
                  <a:cubicBezTo>
                    <a:pt x="1671" y="3838"/>
                    <a:pt x="2172" y="4020"/>
                    <a:pt x="2665" y="4020"/>
                  </a:cubicBezTo>
                  <a:cubicBezTo>
                    <a:pt x="3694" y="4020"/>
                    <a:pt x="4683" y="3221"/>
                    <a:pt x="4691" y="2013"/>
                  </a:cubicBezTo>
                  <a:cubicBezTo>
                    <a:pt x="4691" y="905"/>
                    <a:pt x="3786" y="0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5102;p71">
              <a:extLst>
                <a:ext uri="{FF2B5EF4-FFF2-40B4-BE49-F238E27FC236}">
                  <a16:creationId xmlns:a16="http://schemas.microsoft.com/office/drawing/2014/main" id="{3E9C90CC-6386-AC97-C693-3435BFADF934}"/>
                </a:ext>
              </a:extLst>
            </p:cNvPr>
            <p:cNvSpPr/>
            <p:nvPr/>
          </p:nvSpPr>
          <p:spPr>
            <a:xfrm>
              <a:off x="-9773686" y="-2414397"/>
              <a:ext cx="324437" cy="366853"/>
            </a:xfrm>
            <a:custGeom>
              <a:avLst/>
              <a:gdLst/>
              <a:ahLst/>
              <a:cxnLst/>
              <a:rect l="l" t="t" r="r" b="b"/>
              <a:pathLst>
                <a:path w="2465" h="2787" extrusionOk="0">
                  <a:moveTo>
                    <a:pt x="1872" y="130"/>
                  </a:moveTo>
                  <a:cubicBezTo>
                    <a:pt x="2014" y="130"/>
                    <a:pt x="2147" y="235"/>
                    <a:pt x="2155" y="405"/>
                  </a:cubicBezTo>
                  <a:cubicBezTo>
                    <a:pt x="2164" y="581"/>
                    <a:pt x="2014" y="703"/>
                    <a:pt x="1862" y="703"/>
                  </a:cubicBezTo>
                  <a:cubicBezTo>
                    <a:pt x="1797" y="703"/>
                    <a:pt x="1732" y="681"/>
                    <a:pt x="1679" y="632"/>
                  </a:cubicBezTo>
                  <a:cubicBezTo>
                    <a:pt x="1643" y="596"/>
                    <a:pt x="1619" y="572"/>
                    <a:pt x="1608" y="536"/>
                  </a:cubicBezTo>
                  <a:cubicBezTo>
                    <a:pt x="1560" y="429"/>
                    <a:pt x="1584" y="310"/>
                    <a:pt x="1655" y="227"/>
                  </a:cubicBezTo>
                  <a:cubicBezTo>
                    <a:pt x="1718" y="160"/>
                    <a:pt x="1796" y="130"/>
                    <a:pt x="1872" y="130"/>
                  </a:cubicBezTo>
                  <a:close/>
                  <a:moveTo>
                    <a:pt x="421" y="1148"/>
                  </a:moveTo>
                  <a:cubicBezTo>
                    <a:pt x="490" y="1148"/>
                    <a:pt x="561" y="1173"/>
                    <a:pt x="619" y="1227"/>
                  </a:cubicBezTo>
                  <a:cubicBezTo>
                    <a:pt x="643" y="1251"/>
                    <a:pt x="667" y="1286"/>
                    <a:pt x="691" y="1322"/>
                  </a:cubicBezTo>
                  <a:cubicBezTo>
                    <a:pt x="703" y="1346"/>
                    <a:pt x="703" y="1382"/>
                    <a:pt x="715" y="1417"/>
                  </a:cubicBezTo>
                  <a:cubicBezTo>
                    <a:pt x="715" y="1453"/>
                    <a:pt x="703" y="1489"/>
                    <a:pt x="691" y="1536"/>
                  </a:cubicBezTo>
                  <a:cubicBezTo>
                    <a:pt x="679" y="1572"/>
                    <a:pt x="667" y="1596"/>
                    <a:pt x="643" y="1632"/>
                  </a:cubicBezTo>
                  <a:cubicBezTo>
                    <a:pt x="584" y="1679"/>
                    <a:pt x="512" y="1715"/>
                    <a:pt x="441" y="1727"/>
                  </a:cubicBezTo>
                  <a:cubicBezTo>
                    <a:pt x="226" y="1727"/>
                    <a:pt x="84" y="1524"/>
                    <a:pt x="155" y="1334"/>
                  </a:cubicBezTo>
                  <a:cubicBezTo>
                    <a:pt x="199" y="1216"/>
                    <a:pt x="308" y="1148"/>
                    <a:pt x="421" y="1148"/>
                  </a:cubicBezTo>
                  <a:close/>
                  <a:moveTo>
                    <a:pt x="1941" y="2048"/>
                  </a:moveTo>
                  <a:cubicBezTo>
                    <a:pt x="1989" y="2048"/>
                    <a:pt x="2048" y="2060"/>
                    <a:pt x="2096" y="2084"/>
                  </a:cubicBezTo>
                  <a:cubicBezTo>
                    <a:pt x="2108" y="2084"/>
                    <a:pt x="2131" y="2108"/>
                    <a:pt x="2155" y="2120"/>
                  </a:cubicBezTo>
                  <a:cubicBezTo>
                    <a:pt x="2203" y="2167"/>
                    <a:pt x="2239" y="2239"/>
                    <a:pt x="2250" y="2322"/>
                  </a:cubicBezTo>
                  <a:cubicBezTo>
                    <a:pt x="2250" y="2394"/>
                    <a:pt x="2215" y="2477"/>
                    <a:pt x="2167" y="2525"/>
                  </a:cubicBezTo>
                  <a:cubicBezTo>
                    <a:pt x="2119" y="2584"/>
                    <a:pt x="2048" y="2620"/>
                    <a:pt x="1965" y="2620"/>
                  </a:cubicBezTo>
                  <a:cubicBezTo>
                    <a:pt x="1893" y="2620"/>
                    <a:pt x="1810" y="2596"/>
                    <a:pt x="1762" y="2548"/>
                  </a:cubicBezTo>
                  <a:cubicBezTo>
                    <a:pt x="1703" y="2489"/>
                    <a:pt x="1667" y="2417"/>
                    <a:pt x="1667" y="2346"/>
                  </a:cubicBezTo>
                  <a:cubicBezTo>
                    <a:pt x="1667" y="2310"/>
                    <a:pt x="1667" y="2275"/>
                    <a:pt x="1679" y="2239"/>
                  </a:cubicBezTo>
                  <a:cubicBezTo>
                    <a:pt x="1691" y="2203"/>
                    <a:pt x="1715" y="2167"/>
                    <a:pt x="1738" y="2144"/>
                  </a:cubicBezTo>
                  <a:cubicBezTo>
                    <a:pt x="1786" y="2084"/>
                    <a:pt x="1869" y="2048"/>
                    <a:pt x="1941" y="2048"/>
                  </a:cubicBezTo>
                  <a:close/>
                  <a:moveTo>
                    <a:pt x="1858" y="1"/>
                  </a:moveTo>
                  <a:cubicBezTo>
                    <a:pt x="1738" y="12"/>
                    <a:pt x="1643" y="60"/>
                    <a:pt x="1560" y="143"/>
                  </a:cubicBezTo>
                  <a:cubicBezTo>
                    <a:pt x="1536" y="167"/>
                    <a:pt x="1512" y="203"/>
                    <a:pt x="1500" y="239"/>
                  </a:cubicBezTo>
                  <a:cubicBezTo>
                    <a:pt x="1429" y="346"/>
                    <a:pt x="1429" y="489"/>
                    <a:pt x="1477" y="608"/>
                  </a:cubicBezTo>
                  <a:lnTo>
                    <a:pt x="738" y="1143"/>
                  </a:lnTo>
                  <a:cubicBezTo>
                    <a:pt x="655" y="1060"/>
                    <a:pt x="536" y="1024"/>
                    <a:pt x="417" y="1024"/>
                  </a:cubicBezTo>
                  <a:cubicBezTo>
                    <a:pt x="262" y="1024"/>
                    <a:pt x="131" y="1120"/>
                    <a:pt x="60" y="1263"/>
                  </a:cubicBezTo>
                  <a:cubicBezTo>
                    <a:pt x="12" y="1322"/>
                    <a:pt x="0" y="1405"/>
                    <a:pt x="0" y="1477"/>
                  </a:cubicBezTo>
                  <a:cubicBezTo>
                    <a:pt x="12" y="1596"/>
                    <a:pt x="72" y="1703"/>
                    <a:pt x="155" y="1775"/>
                  </a:cubicBezTo>
                  <a:cubicBezTo>
                    <a:pt x="179" y="1798"/>
                    <a:pt x="214" y="1822"/>
                    <a:pt x="250" y="1846"/>
                  </a:cubicBezTo>
                  <a:cubicBezTo>
                    <a:pt x="314" y="1876"/>
                    <a:pt x="382" y="1890"/>
                    <a:pt x="449" y="1890"/>
                  </a:cubicBezTo>
                  <a:cubicBezTo>
                    <a:pt x="571" y="1890"/>
                    <a:pt x="690" y="1843"/>
                    <a:pt x="774" y="1751"/>
                  </a:cubicBezTo>
                  <a:lnTo>
                    <a:pt x="1572" y="2215"/>
                  </a:lnTo>
                  <a:cubicBezTo>
                    <a:pt x="1500" y="2417"/>
                    <a:pt x="1584" y="2644"/>
                    <a:pt x="1774" y="2739"/>
                  </a:cubicBezTo>
                  <a:cubicBezTo>
                    <a:pt x="1846" y="2775"/>
                    <a:pt x="1917" y="2787"/>
                    <a:pt x="1977" y="2787"/>
                  </a:cubicBezTo>
                  <a:lnTo>
                    <a:pt x="2000" y="2787"/>
                  </a:lnTo>
                  <a:cubicBezTo>
                    <a:pt x="2119" y="2787"/>
                    <a:pt x="2227" y="2727"/>
                    <a:pt x="2298" y="2644"/>
                  </a:cubicBezTo>
                  <a:cubicBezTo>
                    <a:pt x="2465" y="2465"/>
                    <a:pt x="2453" y="2191"/>
                    <a:pt x="2274" y="2025"/>
                  </a:cubicBezTo>
                  <a:cubicBezTo>
                    <a:pt x="2191" y="1952"/>
                    <a:pt x="2089" y="1915"/>
                    <a:pt x="1985" y="1915"/>
                  </a:cubicBezTo>
                  <a:cubicBezTo>
                    <a:pt x="1971" y="1915"/>
                    <a:pt x="1956" y="1916"/>
                    <a:pt x="1941" y="1917"/>
                  </a:cubicBezTo>
                  <a:cubicBezTo>
                    <a:pt x="1822" y="1917"/>
                    <a:pt x="1715" y="1965"/>
                    <a:pt x="1643" y="2048"/>
                  </a:cubicBezTo>
                  <a:lnTo>
                    <a:pt x="846" y="1584"/>
                  </a:lnTo>
                  <a:cubicBezTo>
                    <a:pt x="857" y="1536"/>
                    <a:pt x="857" y="1489"/>
                    <a:pt x="857" y="1441"/>
                  </a:cubicBezTo>
                  <a:cubicBezTo>
                    <a:pt x="857" y="1382"/>
                    <a:pt x="846" y="1334"/>
                    <a:pt x="834" y="1286"/>
                  </a:cubicBezTo>
                  <a:lnTo>
                    <a:pt x="1584" y="751"/>
                  </a:lnTo>
                  <a:cubicBezTo>
                    <a:pt x="1608" y="774"/>
                    <a:pt x="1643" y="798"/>
                    <a:pt x="1679" y="822"/>
                  </a:cubicBezTo>
                  <a:cubicBezTo>
                    <a:pt x="1745" y="856"/>
                    <a:pt x="1813" y="872"/>
                    <a:pt x="1880" y="872"/>
                  </a:cubicBezTo>
                  <a:cubicBezTo>
                    <a:pt x="2116" y="872"/>
                    <a:pt x="2329" y="677"/>
                    <a:pt x="2310" y="417"/>
                  </a:cubicBezTo>
                  <a:cubicBezTo>
                    <a:pt x="2310" y="298"/>
                    <a:pt x="2262" y="191"/>
                    <a:pt x="2179" y="120"/>
                  </a:cubicBezTo>
                  <a:cubicBezTo>
                    <a:pt x="2084" y="36"/>
                    <a:pt x="1977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5103;p71">
              <a:extLst>
                <a:ext uri="{FF2B5EF4-FFF2-40B4-BE49-F238E27FC236}">
                  <a16:creationId xmlns:a16="http://schemas.microsoft.com/office/drawing/2014/main" id="{42773123-C268-65C6-CF8D-423D8E592C7A}"/>
                </a:ext>
              </a:extLst>
            </p:cNvPr>
            <p:cNvSpPr/>
            <p:nvPr/>
          </p:nvSpPr>
          <p:spPr>
            <a:xfrm>
              <a:off x="-12535545" y="-2022684"/>
              <a:ext cx="690202" cy="609447"/>
            </a:xfrm>
            <a:custGeom>
              <a:avLst/>
              <a:gdLst/>
              <a:ahLst/>
              <a:cxnLst/>
              <a:rect l="l" t="t" r="r" b="b"/>
              <a:pathLst>
                <a:path w="5244" h="4630" extrusionOk="0">
                  <a:moveTo>
                    <a:pt x="2920" y="0"/>
                  </a:moveTo>
                  <a:cubicBezTo>
                    <a:pt x="2093" y="0"/>
                    <a:pt x="1314" y="448"/>
                    <a:pt x="897" y="1204"/>
                  </a:cubicBezTo>
                  <a:cubicBezTo>
                    <a:pt x="0" y="2875"/>
                    <a:pt x="1343" y="4630"/>
                    <a:pt x="2935" y="4630"/>
                  </a:cubicBezTo>
                  <a:cubicBezTo>
                    <a:pt x="3350" y="4630"/>
                    <a:pt x="3782" y="4510"/>
                    <a:pt x="4195" y="4240"/>
                  </a:cubicBezTo>
                  <a:cubicBezTo>
                    <a:pt x="4838" y="3811"/>
                    <a:pt x="5231" y="3085"/>
                    <a:pt x="5231" y="2311"/>
                  </a:cubicBezTo>
                  <a:cubicBezTo>
                    <a:pt x="5243" y="1251"/>
                    <a:pt x="4517" y="323"/>
                    <a:pt x="3493" y="72"/>
                  </a:cubicBezTo>
                  <a:cubicBezTo>
                    <a:pt x="3302" y="24"/>
                    <a:pt x="3109" y="0"/>
                    <a:pt x="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5104;p71">
              <a:extLst>
                <a:ext uri="{FF2B5EF4-FFF2-40B4-BE49-F238E27FC236}">
                  <a16:creationId xmlns:a16="http://schemas.microsoft.com/office/drawing/2014/main" id="{D21167AD-004B-81B6-8773-7C8E36F1EE14}"/>
                </a:ext>
              </a:extLst>
            </p:cNvPr>
            <p:cNvSpPr/>
            <p:nvPr/>
          </p:nvSpPr>
          <p:spPr>
            <a:xfrm>
              <a:off x="-12251369" y="-1941077"/>
              <a:ext cx="233621" cy="198498"/>
            </a:xfrm>
            <a:custGeom>
              <a:avLst/>
              <a:gdLst/>
              <a:ahLst/>
              <a:cxnLst/>
              <a:rect l="l" t="t" r="r" b="b"/>
              <a:pathLst>
                <a:path w="1775" h="1508" extrusionOk="0">
                  <a:moveTo>
                    <a:pt x="762" y="0"/>
                  </a:moveTo>
                  <a:cubicBezTo>
                    <a:pt x="346" y="0"/>
                    <a:pt x="0" y="334"/>
                    <a:pt x="12" y="750"/>
                  </a:cubicBezTo>
                  <a:cubicBezTo>
                    <a:pt x="4" y="1203"/>
                    <a:pt x="380" y="1507"/>
                    <a:pt x="771" y="1507"/>
                  </a:cubicBezTo>
                  <a:cubicBezTo>
                    <a:pt x="957" y="1507"/>
                    <a:pt x="1145" y="1439"/>
                    <a:pt x="1298" y="1286"/>
                  </a:cubicBezTo>
                  <a:cubicBezTo>
                    <a:pt x="1774" y="810"/>
                    <a:pt x="1429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5105;p71">
              <a:extLst>
                <a:ext uri="{FF2B5EF4-FFF2-40B4-BE49-F238E27FC236}">
                  <a16:creationId xmlns:a16="http://schemas.microsoft.com/office/drawing/2014/main" id="{DD8D1002-2B3A-C5B1-5E91-36083115AE10}"/>
                </a:ext>
              </a:extLst>
            </p:cNvPr>
            <p:cNvSpPr/>
            <p:nvPr/>
          </p:nvSpPr>
          <p:spPr>
            <a:xfrm>
              <a:off x="-12318761" y="-1698231"/>
              <a:ext cx="335493" cy="283005"/>
            </a:xfrm>
            <a:custGeom>
              <a:avLst/>
              <a:gdLst/>
              <a:ahLst/>
              <a:cxnLst/>
              <a:rect l="l" t="t" r="r" b="b"/>
              <a:pathLst>
                <a:path w="2549" h="2150" extrusionOk="0">
                  <a:moveTo>
                    <a:pt x="1274" y="1"/>
                  </a:moveTo>
                  <a:cubicBezTo>
                    <a:pt x="620" y="1"/>
                    <a:pt x="72" y="775"/>
                    <a:pt x="0" y="1775"/>
                  </a:cubicBezTo>
                  <a:cubicBezTo>
                    <a:pt x="387" y="2025"/>
                    <a:pt x="831" y="2150"/>
                    <a:pt x="1274" y="2150"/>
                  </a:cubicBezTo>
                  <a:cubicBezTo>
                    <a:pt x="1718" y="2150"/>
                    <a:pt x="2161" y="2025"/>
                    <a:pt x="2548" y="1775"/>
                  </a:cubicBezTo>
                  <a:cubicBezTo>
                    <a:pt x="2477" y="775"/>
                    <a:pt x="1941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5106;p71">
              <a:extLst>
                <a:ext uri="{FF2B5EF4-FFF2-40B4-BE49-F238E27FC236}">
                  <a16:creationId xmlns:a16="http://schemas.microsoft.com/office/drawing/2014/main" id="{39548882-623B-08E6-C64C-17F7DA266879}"/>
                </a:ext>
              </a:extLst>
            </p:cNvPr>
            <p:cNvSpPr/>
            <p:nvPr/>
          </p:nvSpPr>
          <p:spPr>
            <a:xfrm>
              <a:off x="-12483290" y="-1926993"/>
              <a:ext cx="500015" cy="512436"/>
            </a:xfrm>
            <a:custGeom>
              <a:avLst/>
              <a:gdLst/>
              <a:ahLst/>
              <a:cxnLst/>
              <a:rect l="l" t="t" r="r" b="b"/>
              <a:pathLst>
                <a:path w="3799" h="3893" extrusionOk="0">
                  <a:moveTo>
                    <a:pt x="846" y="0"/>
                  </a:moveTo>
                  <a:cubicBezTo>
                    <a:pt x="36" y="858"/>
                    <a:pt x="0" y="2179"/>
                    <a:pt x="762" y="3072"/>
                  </a:cubicBezTo>
                  <a:cubicBezTo>
                    <a:pt x="1214" y="3610"/>
                    <a:pt x="1863" y="3893"/>
                    <a:pt x="2525" y="3893"/>
                  </a:cubicBezTo>
                  <a:cubicBezTo>
                    <a:pt x="2962" y="3893"/>
                    <a:pt x="3405" y="3769"/>
                    <a:pt x="3798" y="3513"/>
                  </a:cubicBezTo>
                  <a:cubicBezTo>
                    <a:pt x="1024" y="3453"/>
                    <a:pt x="738" y="137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5107;p71">
              <a:extLst>
                <a:ext uri="{FF2B5EF4-FFF2-40B4-BE49-F238E27FC236}">
                  <a16:creationId xmlns:a16="http://schemas.microsoft.com/office/drawing/2014/main" id="{1409A920-E46E-37B9-A134-4FE6D89795D9}"/>
                </a:ext>
              </a:extLst>
            </p:cNvPr>
            <p:cNvSpPr/>
            <p:nvPr/>
          </p:nvSpPr>
          <p:spPr>
            <a:xfrm>
              <a:off x="-12550682" y="-2033608"/>
              <a:ext cx="796154" cy="631166"/>
            </a:xfrm>
            <a:custGeom>
              <a:avLst/>
              <a:gdLst/>
              <a:ahLst/>
              <a:cxnLst/>
              <a:rect l="l" t="t" r="r" b="b"/>
              <a:pathLst>
                <a:path w="6049" h="4795" extrusionOk="0">
                  <a:moveTo>
                    <a:pt x="3024" y="1"/>
                  </a:moveTo>
                  <a:cubicBezTo>
                    <a:pt x="3026" y="1"/>
                    <a:pt x="3028" y="1"/>
                    <a:pt x="3030" y="1"/>
                  </a:cubicBezTo>
                  <a:lnTo>
                    <a:pt x="3030" y="1"/>
                  </a:lnTo>
                  <a:cubicBezTo>
                    <a:pt x="3032" y="1"/>
                    <a:pt x="3034" y="1"/>
                    <a:pt x="3036" y="1"/>
                  </a:cubicBezTo>
                  <a:close/>
                  <a:moveTo>
                    <a:pt x="3024" y="179"/>
                  </a:moveTo>
                  <a:cubicBezTo>
                    <a:pt x="5132" y="179"/>
                    <a:pt x="6049" y="2858"/>
                    <a:pt x="4370" y="4144"/>
                  </a:cubicBezTo>
                  <a:cubicBezTo>
                    <a:pt x="4251" y="3168"/>
                    <a:pt x="3691" y="2453"/>
                    <a:pt x="3024" y="2453"/>
                  </a:cubicBezTo>
                  <a:cubicBezTo>
                    <a:pt x="2346" y="2453"/>
                    <a:pt x="1786" y="3168"/>
                    <a:pt x="1667" y="4144"/>
                  </a:cubicBezTo>
                  <a:cubicBezTo>
                    <a:pt x="0" y="2858"/>
                    <a:pt x="905" y="179"/>
                    <a:pt x="3024" y="179"/>
                  </a:cubicBezTo>
                  <a:close/>
                  <a:moveTo>
                    <a:pt x="3024" y="2644"/>
                  </a:moveTo>
                  <a:cubicBezTo>
                    <a:pt x="3608" y="2644"/>
                    <a:pt x="4120" y="3334"/>
                    <a:pt x="4203" y="4263"/>
                  </a:cubicBezTo>
                  <a:cubicBezTo>
                    <a:pt x="3846" y="4489"/>
                    <a:pt x="3453" y="4608"/>
                    <a:pt x="3036" y="4620"/>
                  </a:cubicBezTo>
                  <a:cubicBezTo>
                    <a:pt x="3018" y="4621"/>
                    <a:pt x="3000" y="4621"/>
                    <a:pt x="2983" y="4621"/>
                  </a:cubicBezTo>
                  <a:cubicBezTo>
                    <a:pt x="2573" y="4621"/>
                    <a:pt x="2177" y="4491"/>
                    <a:pt x="1846" y="4263"/>
                  </a:cubicBezTo>
                  <a:cubicBezTo>
                    <a:pt x="1929" y="3346"/>
                    <a:pt x="2441" y="2644"/>
                    <a:pt x="3024" y="2644"/>
                  </a:cubicBezTo>
                  <a:close/>
                  <a:moveTo>
                    <a:pt x="3030" y="1"/>
                  </a:moveTo>
                  <a:cubicBezTo>
                    <a:pt x="1426" y="5"/>
                    <a:pt x="275" y="1539"/>
                    <a:pt x="738" y="3084"/>
                  </a:cubicBezTo>
                  <a:cubicBezTo>
                    <a:pt x="1053" y="4152"/>
                    <a:pt x="2024" y="4794"/>
                    <a:pt x="3038" y="4794"/>
                  </a:cubicBezTo>
                  <a:cubicBezTo>
                    <a:pt x="3483" y="4794"/>
                    <a:pt x="3936" y="4671"/>
                    <a:pt x="4346" y="4406"/>
                  </a:cubicBezTo>
                  <a:lnTo>
                    <a:pt x="4358" y="4406"/>
                  </a:lnTo>
                  <a:cubicBezTo>
                    <a:pt x="5239" y="3823"/>
                    <a:pt x="5632" y="2727"/>
                    <a:pt x="5322" y="1715"/>
                  </a:cubicBezTo>
                  <a:cubicBezTo>
                    <a:pt x="5025" y="693"/>
                    <a:pt x="4088" y="3"/>
                    <a:pt x="3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5108;p71">
              <a:extLst>
                <a:ext uri="{FF2B5EF4-FFF2-40B4-BE49-F238E27FC236}">
                  <a16:creationId xmlns:a16="http://schemas.microsoft.com/office/drawing/2014/main" id="{2BEE67E3-DB80-F966-CF76-26618D15C655}"/>
                </a:ext>
              </a:extLst>
            </p:cNvPr>
            <p:cNvSpPr/>
            <p:nvPr/>
          </p:nvSpPr>
          <p:spPr>
            <a:xfrm>
              <a:off x="-12299939" y="-1953713"/>
              <a:ext cx="260208" cy="222850"/>
            </a:xfrm>
            <a:custGeom>
              <a:avLst/>
              <a:gdLst/>
              <a:ahLst/>
              <a:cxnLst/>
              <a:rect l="l" t="t" r="r" b="b"/>
              <a:pathLst>
                <a:path w="1977" h="1693" extrusionOk="0">
                  <a:moveTo>
                    <a:pt x="1127" y="187"/>
                  </a:moveTo>
                  <a:cubicBezTo>
                    <a:pt x="1464" y="187"/>
                    <a:pt x="1786" y="451"/>
                    <a:pt x="1786" y="846"/>
                  </a:cubicBezTo>
                  <a:cubicBezTo>
                    <a:pt x="1786" y="1215"/>
                    <a:pt x="1500" y="1513"/>
                    <a:pt x="1131" y="1513"/>
                  </a:cubicBezTo>
                  <a:cubicBezTo>
                    <a:pt x="536" y="1513"/>
                    <a:pt x="250" y="799"/>
                    <a:pt x="667" y="382"/>
                  </a:cubicBezTo>
                  <a:cubicBezTo>
                    <a:pt x="802" y="247"/>
                    <a:pt x="966" y="187"/>
                    <a:pt x="1127" y="187"/>
                  </a:cubicBezTo>
                  <a:close/>
                  <a:moveTo>
                    <a:pt x="1131" y="1"/>
                  </a:moveTo>
                  <a:cubicBezTo>
                    <a:pt x="369" y="1"/>
                    <a:pt x="0" y="906"/>
                    <a:pt x="524" y="1442"/>
                  </a:cubicBezTo>
                  <a:cubicBezTo>
                    <a:pt x="697" y="1615"/>
                    <a:pt x="911" y="1692"/>
                    <a:pt x="1120" y="1692"/>
                  </a:cubicBezTo>
                  <a:cubicBezTo>
                    <a:pt x="1557" y="1692"/>
                    <a:pt x="1977" y="1354"/>
                    <a:pt x="1977" y="846"/>
                  </a:cubicBezTo>
                  <a:cubicBezTo>
                    <a:pt x="1977" y="382"/>
                    <a:pt x="1596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5109;p71">
              <a:extLst>
                <a:ext uri="{FF2B5EF4-FFF2-40B4-BE49-F238E27FC236}">
                  <a16:creationId xmlns:a16="http://schemas.microsoft.com/office/drawing/2014/main" id="{077DF19B-AB02-7FEC-AF19-8F7D4F4CF434}"/>
                </a:ext>
              </a:extLst>
            </p:cNvPr>
            <p:cNvSpPr/>
            <p:nvPr/>
          </p:nvSpPr>
          <p:spPr>
            <a:xfrm>
              <a:off x="-12484870" y="-3120428"/>
              <a:ext cx="310354" cy="350136"/>
            </a:xfrm>
            <a:custGeom>
              <a:avLst/>
              <a:gdLst/>
              <a:ahLst/>
              <a:cxnLst/>
              <a:rect l="l" t="t" r="r" b="b"/>
              <a:pathLst>
                <a:path w="2358" h="2660" extrusionOk="0">
                  <a:moveTo>
                    <a:pt x="1179" y="1"/>
                  </a:moveTo>
                  <a:cubicBezTo>
                    <a:pt x="1149" y="1"/>
                    <a:pt x="1120" y="19"/>
                    <a:pt x="1108" y="54"/>
                  </a:cubicBezTo>
                  <a:cubicBezTo>
                    <a:pt x="977" y="376"/>
                    <a:pt x="905" y="709"/>
                    <a:pt x="893" y="1054"/>
                  </a:cubicBezTo>
                  <a:cubicBezTo>
                    <a:pt x="596" y="1066"/>
                    <a:pt x="322" y="1138"/>
                    <a:pt x="60" y="1257"/>
                  </a:cubicBezTo>
                  <a:cubicBezTo>
                    <a:pt x="0" y="1293"/>
                    <a:pt x="0" y="1376"/>
                    <a:pt x="60" y="1412"/>
                  </a:cubicBezTo>
                  <a:cubicBezTo>
                    <a:pt x="322" y="1531"/>
                    <a:pt x="608" y="1602"/>
                    <a:pt x="893" y="1614"/>
                  </a:cubicBezTo>
                  <a:cubicBezTo>
                    <a:pt x="917" y="1971"/>
                    <a:pt x="1036" y="2602"/>
                    <a:pt x="1155" y="2650"/>
                  </a:cubicBezTo>
                  <a:cubicBezTo>
                    <a:pt x="1165" y="2656"/>
                    <a:pt x="1175" y="2659"/>
                    <a:pt x="1186" y="2659"/>
                  </a:cubicBezTo>
                  <a:cubicBezTo>
                    <a:pt x="1215" y="2659"/>
                    <a:pt x="1245" y="2637"/>
                    <a:pt x="1262" y="2602"/>
                  </a:cubicBezTo>
                  <a:cubicBezTo>
                    <a:pt x="1381" y="2293"/>
                    <a:pt x="1453" y="1959"/>
                    <a:pt x="1465" y="1614"/>
                  </a:cubicBezTo>
                  <a:cubicBezTo>
                    <a:pt x="1762" y="1590"/>
                    <a:pt x="2036" y="1519"/>
                    <a:pt x="2298" y="1400"/>
                  </a:cubicBezTo>
                  <a:cubicBezTo>
                    <a:pt x="2322" y="1388"/>
                    <a:pt x="2334" y="1376"/>
                    <a:pt x="2334" y="1364"/>
                  </a:cubicBezTo>
                  <a:cubicBezTo>
                    <a:pt x="2358" y="1328"/>
                    <a:pt x="2346" y="1281"/>
                    <a:pt x="2310" y="1257"/>
                  </a:cubicBezTo>
                  <a:cubicBezTo>
                    <a:pt x="2048" y="1138"/>
                    <a:pt x="1762" y="1066"/>
                    <a:pt x="1477" y="1043"/>
                  </a:cubicBezTo>
                  <a:cubicBezTo>
                    <a:pt x="1453" y="709"/>
                    <a:pt x="1381" y="376"/>
                    <a:pt x="1251" y="54"/>
                  </a:cubicBezTo>
                  <a:cubicBezTo>
                    <a:pt x="1239" y="19"/>
                    <a:pt x="1209" y="1"/>
                    <a:pt x="1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5110;p71">
              <a:extLst>
                <a:ext uri="{FF2B5EF4-FFF2-40B4-BE49-F238E27FC236}">
                  <a16:creationId xmlns:a16="http://schemas.microsoft.com/office/drawing/2014/main" id="{BA93A348-097C-7EE9-FA34-BAF86DB29A2C}"/>
                </a:ext>
              </a:extLst>
            </p:cNvPr>
            <p:cNvSpPr/>
            <p:nvPr/>
          </p:nvSpPr>
          <p:spPr>
            <a:xfrm>
              <a:off x="-9267593" y="-1614386"/>
              <a:ext cx="308906" cy="349478"/>
            </a:xfrm>
            <a:custGeom>
              <a:avLst/>
              <a:gdLst/>
              <a:ahLst/>
              <a:cxnLst/>
              <a:rect l="l" t="t" r="r" b="b"/>
              <a:pathLst>
                <a:path w="2347" h="2655" extrusionOk="0">
                  <a:moveTo>
                    <a:pt x="1174" y="1"/>
                  </a:moveTo>
                  <a:cubicBezTo>
                    <a:pt x="1141" y="1"/>
                    <a:pt x="1108" y="18"/>
                    <a:pt x="1096" y="54"/>
                  </a:cubicBezTo>
                  <a:cubicBezTo>
                    <a:pt x="977" y="364"/>
                    <a:pt x="906" y="709"/>
                    <a:pt x="882" y="1042"/>
                  </a:cubicBezTo>
                  <a:cubicBezTo>
                    <a:pt x="596" y="1066"/>
                    <a:pt x="322" y="1138"/>
                    <a:pt x="60" y="1257"/>
                  </a:cubicBezTo>
                  <a:cubicBezTo>
                    <a:pt x="1" y="1292"/>
                    <a:pt x="1" y="1376"/>
                    <a:pt x="60" y="1412"/>
                  </a:cubicBezTo>
                  <a:cubicBezTo>
                    <a:pt x="322" y="1531"/>
                    <a:pt x="596" y="1602"/>
                    <a:pt x="882" y="1614"/>
                  </a:cubicBezTo>
                  <a:cubicBezTo>
                    <a:pt x="906" y="1971"/>
                    <a:pt x="1037" y="2602"/>
                    <a:pt x="1144" y="2650"/>
                  </a:cubicBezTo>
                  <a:cubicBezTo>
                    <a:pt x="1155" y="2653"/>
                    <a:pt x="1166" y="2654"/>
                    <a:pt x="1177" y="2654"/>
                  </a:cubicBezTo>
                  <a:cubicBezTo>
                    <a:pt x="1212" y="2654"/>
                    <a:pt x="1242" y="2639"/>
                    <a:pt x="1251" y="2602"/>
                  </a:cubicBezTo>
                  <a:cubicBezTo>
                    <a:pt x="1382" y="2281"/>
                    <a:pt x="1453" y="1947"/>
                    <a:pt x="1465" y="1614"/>
                  </a:cubicBezTo>
                  <a:cubicBezTo>
                    <a:pt x="1751" y="1590"/>
                    <a:pt x="2037" y="1519"/>
                    <a:pt x="2299" y="1400"/>
                  </a:cubicBezTo>
                  <a:cubicBezTo>
                    <a:pt x="2311" y="1388"/>
                    <a:pt x="2323" y="1376"/>
                    <a:pt x="2335" y="1352"/>
                  </a:cubicBezTo>
                  <a:cubicBezTo>
                    <a:pt x="2346" y="1316"/>
                    <a:pt x="2335" y="1281"/>
                    <a:pt x="2311" y="1257"/>
                  </a:cubicBezTo>
                  <a:cubicBezTo>
                    <a:pt x="2037" y="1138"/>
                    <a:pt x="1763" y="1066"/>
                    <a:pt x="1465" y="1042"/>
                  </a:cubicBezTo>
                  <a:cubicBezTo>
                    <a:pt x="1453" y="709"/>
                    <a:pt x="1382" y="364"/>
                    <a:pt x="1251" y="54"/>
                  </a:cubicBezTo>
                  <a:cubicBezTo>
                    <a:pt x="1239" y="18"/>
                    <a:pt x="1206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5111;p71">
              <a:extLst>
                <a:ext uri="{FF2B5EF4-FFF2-40B4-BE49-F238E27FC236}">
                  <a16:creationId xmlns:a16="http://schemas.microsoft.com/office/drawing/2014/main" id="{84B1031A-1E3B-806E-6A35-49307C1F4D59}"/>
                </a:ext>
              </a:extLst>
            </p:cNvPr>
            <p:cNvSpPr/>
            <p:nvPr/>
          </p:nvSpPr>
          <p:spPr>
            <a:xfrm>
              <a:off x="-12204380" y="-2635393"/>
              <a:ext cx="257181" cy="289059"/>
            </a:xfrm>
            <a:custGeom>
              <a:avLst/>
              <a:gdLst/>
              <a:ahLst/>
              <a:cxnLst/>
              <a:rect l="l" t="t" r="r" b="b"/>
              <a:pathLst>
                <a:path w="1954" h="2196" extrusionOk="0">
                  <a:moveTo>
                    <a:pt x="977" y="1"/>
                  </a:moveTo>
                  <a:cubicBezTo>
                    <a:pt x="953" y="1"/>
                    <a:pt x="929" y="13"/>
                    <a:pt x="917" y="36"/>
                  </a:cubicBezTo>
                  <a:cubicBezTo>
                    <a:pt x="810" y="298"/>
                    <a:pt x="751" y="572"/>
                    <a:pt x="739" y="858"/>
                  </a:cubicBezTo>
                  <a:cubicBezTo>
                    <a:pt x="501" y="870"/>
                    <a:pt x="274" y="929"/>
                    <a:pt x="48" y="1037"/>
                  </a:cubicBezTo>
                  <a:cubicBezTo>
                    <a:pt x="1" y="1060"/>
                    <a:pt x="1" y="1132"/>
                    <a:pt x="48" y="1168"/>
                  </a:cubicBezTo>
                  <a:cubicBezTo>
                    <a:pt x="274" y="1263"/>
                    <a:pt x="501" y="1322"/>
                    <a:pt x="739" y="1334"/>
                  </a:cubicBezTo>
                  <a:cubicBezTo>
                    <a:pt x="763" y="1632"/>
                    <a:pt x="858" y="2144"/>
                    <a:pt x="953" y="2191"/>
                  </a:cubicBezTo>
                  <a:cubicBezTo>
                    <a:pt x="962" y="2194"/>
                    <a:pt x="971" y="2196"/>
                    <a:pt x="980" y="2196"/>
                  </a:cubicBezTo>
                  <a:cubicBezTo>
                    <a:pt x="1006" y="2196"/>
                    <a:pt x="1030" y="2183"/>
                    <a:pt x="1048" y="2156"/>
                  </a:cubicBezTo>
                  <a:cubicBezTo>
                    <a:pt x="1155" y="1894"/>
                    <a:pt x="1203" y="1608"/>
                    <a:pt x="1215" y="1334"/>
                  </a:cubicBezTo>
                  <a:cubicBezTo>
                    <a:pt x="1453" y="1310"/>
                    <a:pt x="1691" y="1251"/>
                    <a:pt x="1906" y="1156"/>
                  </a:cubicBezTo>
                  <a:cubicBezTo>
                    <a:pt x="1917" y="1144"/>
                    <a:pt x="1929" y="1132"/>
                    <a:pt x="1941" y="1120"/>
                  </a:cubicBezTo>
                  <a:cubicBezTo>
                    <a:pt x="1953" y="1084"/>
                    <a:pt x="1941" y="1048"/>
                    <a:pt x="1906" y="1037"/>
                  </a:cubicBezTo>
                  <a:cubicBezTo>
                    <a:pt x="1691" y="929"/>
                    <a:pt x="1453" y="870"/>
                    <a:pt x="1215" y="858"/>
                  </a:cubicBezTo>
                  <a:cubicBezTo>
                    <a:pt x="1203" y="572"/>
                    <a:pt x="1144" y="298"/>
                    <a:pt x="1036" y="36"/>
                  </a:cubicBezTo>
                  <a:cubicBezTo>
                    <a:pt x="1025" y="13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5112;p71">
              <a:extLst>
                <a:ext uri="{FF2B5EF4-FFF2-40B4-BE49-F238E27FC236}">
                  <a16:creationId xmlns:a16="http://schemas.microsoft.com/office/drawing/2014/main" id="{0C883861-601E-53C6-57E8-813184D989BD}"/>
                </a:ext>
              </a:extLst>
            </p:cNvPr>
            <p:cNvSpPr/>
            <p:nvPr/>
          </p:nvSpPr>
          <p:spPr>
            <a:xfrm>
              <a:off x="-12013131" y="-3505165"/>
              <a:ext cx="257049" cy="289059"/>
            </a:xfrm>
            <a:custGeom>
              <a:avLst/>
              <a:gdLst/>
              <a:ahLst/>
              <a:cxnLst/>
              <a:rect l="l" t="t" r="r" b="b"/>
              <a:pathLst>
                <a:path w="1953" h="2196" extrusionOk="0">
                  <a:moveTo>
                    <a:pt x="976" y="1"/>
                  </a:moveTo>
                  <a:cubicBezTo>
                    <a:pt x="953" y="1"/>
                    <a:pt x="929" y="13"/>
                    <a:pt x="917" y="36"/>
                  </a:cubicBezTo>
                  <a:cubicBezTo>
                    <a:pt x="810" y="298"/>
                    <a:pt x="750" y="584"/>
                    <a:pt x="738" y="858"/>
                  </a:cubicBezTo>
                  <a:cubicBezTo>
                    <a:pt x="500" y="882"/>
                    <a:pt x="274" y="941"/>
                    <a:pt x="60" y="1037"/>
                  </a:cubicBezTo>
                  <a:cubicBezTo>
                    <a:pt x="0" y="1060"/>
                    <a:pt x="0" y="1144"/>
                    <a:pt x="60" y="1168"/>
                  </a:cubicBezTo>
                  <a:cubicBezTo>
                    <a:pt x="274" y="1263"/>
                    <a:pt x="500" y="1322"/>
                    <a:pt x="738" y="1334"/>
                  </a:cubicBezTo>
                  <a:cubicBezTo>
                    <a:pt x="762" y="1632"/>
                    <a:pt x="869" y="2144"/>
                    <a:pt x="953" y="2192"/>
                  </a:cubicBezTo>
                  <a:cubicBezTo>
                    <a:pt x="962" y="2194"/>
                    <a:pt x="971" y="2196"/>
                    <a:pt x="981" y="2196"/>
                  </a:cubicBezTo>
                  <a:cubicBezTo>
                    <a:pt x="1010" y="2196"/>
                    <a:pt x="1039" y="2183"/>
                    <a:pt x="1048" y="2156"/>
                  </a:cubicBezTo>
                  <a:cubicBezTo>
                    <a:pt x="1155" y="1894"/>
                    <a:pt x="1215" y="1620"/>
                    <a:pt x="1226" y="1334"/>
                  </a:cubicBezTo>
                  <a:cubicBezTo>
                    <a:pt x="1465" y="1322"/>
                    <a:pt x="1691" y="1251"/>
                    <a:pt x="1905" y="1156"/>
                  </a:cubicBezTo>
                  <a:cubicBezTo>
                    <a:pt x="1917" y="1144"/>
                    <a:pt x="1929" y="1132"/>
                    <a:pt x="1941" y="1120"/>
                  </a:cubicBezTo>
                  <a:cubicBezTo>
                    <a:pt x="1953" y="1096"/>
                    <a:pt x="1941" y="1049"/>
                    <a:pt x="1905" y="1037"/>
                  </a:cubicBezTo>
                  <a:cubicBezTo>
                    <a:pt x="1691" y="941"/>
                    <a:pt x="1453" y="882"/>
                    <a:pt x="1215" y="858"/>
                  </a:cubicBezTo>
                  <a:cubicBezTo>
                    <a:pt x="1203" y="584"/>
                    <a:pt x="1143" y="298"/>
                    <a:pt x="1036" y="36"/>
                  </a:cubicBezTo>
                  <a:cubicBezTo>
                    <a:pt x="1024" y="13"/>
                    <a:pt x="1000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5113;p71">
              <a:extLst>
                <a:ext uri="{FF2B5EF4-FFF2-40B4-BE49-F238E27FC236}">
                  <a16:creationId xmlns:a16="http://schemas.microsoft.com/office/drawing/2014/main" id="{FB5BF4B4-8BA7-0EE8-E78E-D63E1F09C6E8}"/>
                </a:ext>
              </a:extLst>
            </p:cNvPr>
            <p:cNvSpPr/>
            <p:nvPr/>
          </p:nvSpPr>
          <p:spPr>
            <a:xfrm>
              <a:off x="-8933795" y="-2121007"/>
              <a:ext cx="257181" cy="288796"/>
            </a:xfrm>
            <a:custGeom>
              <a:avLst/>
              <a:gdLst/>
              <a:ahLst/>
              <a:cxnLst/>
              <a:rect l="l" t="t" r="r" b="b"/>
              <a:pathLst>
                <a:path w="1954" h="2194" extrusionOk="0">
                  <a:moveTo>
                    <a:pt x="977" y="1"/>
                  </a:moveTo>
                  <a:cubicBezTo>
                    <a:pt x="953" y="1"/>
                    <a:pt x="930" y="16"/>
                    <a:pt x="918" y="46"/>
                  </a:cubicBezTo>
                  <a:cubicBezTo>
                    <a:pt x="811" y="308"/>
                    <a:pt x="751" y="581"/>
                    <a:pt x="739" y="867"/>
                  </a:cubicBezTo>
                  <a:cubicBezTo>
                    <a:pt x="501" y="879"/>
                    <a:pt x="263" y="939"/>
                    <a:pt x="49" y="1046"/>
                  </a:cubicBezTo>
                  <a:cubicBezTo>
                    <a:pt x="1" y="1070"/>
                    <a:pt x="1" y="1141"/>
                    <a:pt x="49" y="1165"/>
                  </a:cubicBezTo>
                  <a:cubicBezTo>
                    <a:pt x="263" y="1260"/>
                    <a:pt x="501" y="1320"/>
                    <a:pt x="739" y="1343"/>
                  </a:cubicBezTo>
                  <a:cubicBezTo>
                    <a:pt x="751" y="1641"/>
                    <a:pt x="858" y="2153"/>
                    <a:pt x="953" y="2189"/>
                  </a:cubicBezTo>
                  <a:cubicBezTo>
                    <a:pt x="962" y="2192"/>
                    <a:pt x="971" y="2193"/>
                    <a:pt x="980" y="2193"/>
                  </a:cubicBezTo>
                  <a:cubicBezTo>
                    <a:pt x="1005" y="2193"/>
                    <a:pt x="1028" y="2180"/>
                    <a:pt x="1037" y="2153"/>
                  </a:cubicBezTo>
                  <a:cubicBezTo>
                    <a:pt x="1144" y="1891"/>
                    <a:pt x="1203" y="1617"/>
                    <a:pt x="1215" y="1331"/>
                  </a:cubicBezTo>
                  <a:cubicBezTo>
                    <a:pt x="1453" y="1320"/>
                    <a:pt x="1692" y="1260"/>
                    <a:pt x="1906" y="1153"/>
                  </a:cubicBezTo>
                  <a:cubicBezTo>
                    <a:pt x="1918" y="1153"/>
                    <a:pt x="1930" y="1141"/>
                    <a:pt x="1930" y="1129"/>
                  </a:cubicBezTo>
                  <a:cubicBezTo>
                    <a:pt x="1954" y="1093"/>
                    <a:pt x="1942" y="1058"/>
                    <a:pt x="1906" y="1034"/>
                  </a:cubicBezTo>
                  <a:cubicBezTo>
                    <a:pt x="1692" y="939"/>
                    <a:pt x="1453" y="879"/>
                    <a:pt x="1215" y="867"/>
                  </a:cubicBezTo>
                  <a:cubicBezTo>
                    <a:pt x="1203" y="581"/>
                    <a:pt x="1144" y="308"/>
                    <a:pt x="1037" y="46"/>
                  </a:cubicBezTo>
                  <a:cubicBezTo>
                    <a:pt x="1025" y="16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5498;p71">
            <a:extLst>
              <a:ext uri="{FF2B5EF4-FFF2-40B4-BE49-F238E27FC236}">
                <a16:creationId xmlns:a16="http://schemas.microsoft.com/office/drawing/2014/main" id="{36057E3E-9FC2-52F1-F391-43FA95D2432D}"/>
              </a:ext>
            </a:extLst>
          </p:cNvPr>
          <p:cNvGrpSpPr/>
          <p:nvPr/>
        </p:nvGrpSpPr>
        <p:grpSpPr>
          <a:xfrm>
            <a:off x="6254484" y="1172380"/>
            <a:ext cx="726683" cy="817536"/>
            <a:chOff x="7938120" y="969298"/>
            <a:chExt cx="3411657" cy="3838199"/>
          </a:xfrm>
        </p:grpSpPr>
        <p:sp>
          <p:nvSpPr>
            <p:cNvPr id="2519" name="Google Shape;5499;p71">
              <a:extLst>
                <a:ext uri="{FF2B5EF4-FFF2-40B4-BE49-F238E27FC236}">
                  <a16:creationId xmlns:a16="http://schemas.microsoft.com/office/drawing/2014/main" id="{5D735779-E18C-4A66-F43A-6746CC299433}"/>
                </a:ext>
              </a:extLst>
            </p:cNvPr>
            <p:cNvSpPr/>
            <p:nvPr/>
          </p:nvSpPr>
          <p:spPr>
            <a:xfrm>
              <a:off x="7944438" y="975485"/>
              <a:ext cx="3391257" cy="3817928"/>
            </a:xfrm>
            <a:custGeom>
              <a:avLst/>
              <a:gdLst/>
              <a:ahLst/>
              <a:cxnLst/>
              <a:rect l="l" t="t" r="r" b="b"/>
              <a:pathLst>
                <a:path w="25766" h="29005" extrusionOk="0">
                  <a:moveTo>
                    <a:pt x="1012" y="1"/>
                  </a:moveTo>
                  <a:cubicBezTo>
                    <a:pt x="453" y="1"/>
                    <a:pt x="0" y="453"/>
                    <a:pt x="0" y="1013"/>
                  </a:cubicBezTo>
                  <a:lnTo>
                    <a:pt x="0" y="28314"/>
                  </a:lnTo>
                  <a:cubicBezTo>
                    <a:pt x="0" y="28695"/>
                    <a:pt x="310" y="29004"/>
                    <a:pt x="691" y="29004"/>
                  </a:cubicBezTo>
                  <a:lnTo>
                    <a:pt x="25075" y="29004"/>
                  </a:lnTo>
                  <a:cubicBezTo>
                    <a:pt x="25456" y="29004"/>
                    <a:pt x="25765" y="28695"/>
                    <a:pt x="25765" y="28314"/>
                  </a:cubicBezTo>
                  <a:lnTo>
                    <a:pt x="25765" y="1013"/>
                  </a:lnTo>
                  <a:cubicBezTo>
                    <a:pt x="25765" y="453"/>
                    <a:pt x="25313" y="13"/>
                    <a:pt x="24753" y="13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5500;p71">
              <a:extLst>
                <a:ext uri="{FF2B5EF4-FFF2-40B4-BE49-F238E27FC236}">
                  <a16:creationId xmlns:a16="http://schemas.microsoft.com/office/drawing/2014/main" id="{B633B5C9-2649-B4FD-FB40-D9621086C65B}"/>
                </a:ext>
              </a:extLst>
            </p:cNvPr>
            <p:cNvSpPr/>
            <p:nvPr/>
          </p:nvSpPr>
          <p:spPr>
            <a:xfrm>
              <a:off x="7946017" y="975485"/>
              <a:ext cx="3389677" cy="3389999"/>
            </a:xfrm>
            <a:custGeom>
              <a:avLst/>
              <a:gdLst/>
              <a:ahLst/>
              <a:cxnLst/>
              <a:rect l="l" t="t" r="r" b="b"/>
              <a:pathLst>
                <a:path w="25754" h="25754" extrusionOk="0">
                  <a:moveTo>
                    <a:pt x="1012" y="1"/>
                  </a:moveTo>
                  <a:cubicBezTo>
                    <a:pt x="453" y="1"/>
                    <a:pt x="0" y="453"/>
                    <a:pt x="0" y="1013"/>
                  </a:cubicBezTo>
                  <a:lnTo>
                    <a:pt x="0" y="25754"/>
                  </a:lnTo>
                  <a:lnTo>
                    <a:pt x="25753" y="25754"/>
                  </a:lnTo>
                  <a:lnTo>
                    <a:pt x="25753" y="1013"/>
                  </a:lnTo>
                  <a:cubicBezTo>
                    <a:pt x="25753" y="453"/>
                    <a:pt x="25301" y="1"/>
                    <a:pt x="24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5501;p71">
              <a:extLst>
                <a:ext uri="{FF2B5EF4-FFF2-40B4-BE49-F238E27FC236}">
                  <a16:creationId xmlns:a16="http://schemas.microsoft.com/office/drawing/2014/main" id="{E1EFC6AE-F233-0722-3F7A-DB31ED7CF570}"/>
                </a:ext>
              </a:extLst>
            </p:cNvPr>
            <p:cNvSpPr/>
            <p:nvPr/>
          </p:nvSpPr>
          <p:spPr>
            <a:xfrm>
              <a:off x="7944438" y="999045"/>
              <a:ext cx="3388098" cy="3366437"/>
            </a:xfrm>
            <a:custGeom>
              <a:avLst/>
              <a:gdLst/>
              <a:ahLst/>
              <a:cxnLst/>
              <a:rect l="l" t="t" r="r" b="b"/>
              <a:pathLst>
                <a:path w="25742" h="25575" extrusionOk="0">
                  <a:moveTo>
                    <a:pt x="441" y="0"/>
                  </a:moveTo>
                  <a:cubicBezTo>
                    <a:pt x="167" y="191"/>
                    <a:pt x="0" y="512"/>
                    <a:pt x="0" y="846"/>
                  </a:cubicBezTo>
                  <a:lnTo>
                    <a:pt x="0" y="25575"/>
                  </a:lnTo>
                  <a:lnTo>
                    <a:pt x="25742" y="25575"/>
                  </a:lnTo>
                  <a:cubicBezTo>
                    <a:pt x="24294" y="23419"/>
                    <a:pt x="20711" y="23198"/>
                    <a:pt x="17235" y="23198"/>
                  </a:cubicBezTo>
                  <a:cubicBezTo>
                    <a:pt x="16336" y="23198"/>
                    <a:pt x="15444" y="23212"/>
                    <a:pt x="14597" y="23212"/>
                  </a:cubicBezTo>
                  <a:cubicBezTo>
                    <a:pt x="13927" y="23212"/>
                    <a:pt x="13286" y="23203"/>
                    <a:pt x="12692" y="23170"/>
                  </a:cubicBezTo>
                  <a:cubicBezTo>
                    <a:pt x="12203" y="23141"/>
                    <a:pt x="11698" y="23136"/>
                    <a:pt x="11186" y="23136"/>
                  </a:cubicBezTo>
                  <a:cubicBezTo>
                    <a:pt x="10881" y="23136"/>
                    <a:pt x="10572" y="23138"/>
                    <a:pt x="10263" y="23138"/>
                  </a:cubicBezTo>
                  <a:cubicBezTo>
                    <a:pt x="7630" y="23138"/>
                    <a:pt x="4942" y="23000"/>
                    <a:pt x="3274" y="20372"/>
                  </a:cubicBezTo>
                  <a:cubicBezTo>
                    <a:pt x="1536" y="17645"/>
                    <a:pt x="1834" y="13240"/>
                    <a:pt x="1905" y="10204"/>
                  </a:cubicBezTo>
                  <a:cubicBezTo>
                    <a:pt x="1989" y="7168"/>
                    <a:pt x="2096" y="281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5502;p71">
              <a:extLst>
                <a:ext uri="{FF2B5EF4-FFF2-40B4-BE49-F238E27FC236}">
                  <a16:creationId xmlns:a16="http://schemas.microsoft.com/office/drawing/2014/main" id="{A1EE80B4-AE3D-5D76-6F1E-88466AE73F30}"/>
                </a:ext>
              </a:extLst>
            </p:cNvPr>
            <p:cNvSpPr/>
            <p:nvPr/>
          </p:nvSpPr>
          <p:spPr>
            <a:xfrm>
              <a:off x="8107914" y="4470891"/>
              <a:ext cx="287584" cy="224824"/>
            </a:xfrm>
            <a:custGeom>
              <a:avLst/>
              <a:gdLst/>
              <a:ahLst/>
              <a:cxnLst/>
              <a:rect l="l" t="t" r="r" b="b"/>
              <a:pathLst>
                <a:path w="2185" h="1708" extrusionOk="0">
                  <a:moveTo>
                    <a:pt x="426" y="0"/>
                  </a:moveTo>
                  <a:cubicBezTo>
                    <a:pt x="177" y="0"/>
                    <a:pt x="0" y="287"/>
                    <a:pt x="44" y="615"/>
                  </a:cubicBezTo>
                  <a:cubicBezTo>
                    <a:pt x="104" y="1127"/>
                    <a:pt x="639" y="1543"/>
                    <a:pt x="1044" y="1698"/>
                  </a:cubicBezTo>
                  <a:cubicBezTo>
                    <a:pt x="1062" y="1704"/>
                    <a:pt x="1080" y="1707"/>
                    <a:pt x="1098" y="1707"/>
                  </a:cubicBezTo>
                  <a:cubicBezTo>
                    <a:pt x="1116" y="1707"/>
                    <a:pt x="1134" y="1704"/>
                    <a:pt x="1151" y="1698"/>
                  </a:cubicBezTo>
                  <a:cubicBezTo>
                    <a:pt x="1556" y="1555"/>
                    <a:pt x="2092" y="1127"/>
                    <a:pt x="2152" y="615"/>
                  </a:cubicBezTo>
                  <a:cubicBezTo>
                    <a:pt x="2184" y="287"/>
                    <a:pt x="1997" y="0"/>
                    <a:pt x="1755" y="0"/>
                  </a:cubicBezTo>
                  <a:cubicBezTo>
                    <a:pt x="1733" y="0"/>
                    <a:pt x="1710" y="3"/>
                    <a:pt x="1687" y="7"/>
                  </a:cubicBezTo>
                  <a:cubicBezTo>
                    <a:pt x="1306" y="79"/>
                    <a:pt x="1092" y="555"/>
                    <a:pt x="1092" y="555"/>
                  </a:cubicBezTo>
                  <a:cubicBezTo>
                    <a:pt x="1092" y="555"/>
                    <a:pt x="866" y="79"/>
                    <a:pt x="497" y="7"/>
                  </a:cubicBezTo>
                  <a:cubicBezTo>
                    <a:pt x="473" y="3"/>
                    <a:pt x="449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5503;p71">
              <a:extLst>
                <a:ext uri="{FF2B5EF4-FFF2-40B4-BE49-F238E27FC236}">
                  <a16:creationId xmlns:a16="http://schemas.microsoft.com/office/drawing/2014/main" id="{545F2D35-54D6-46C6-9B76-F39D5494C7E8}"/>
                </a:ext>
              </a:extLst>
            </p:cNvPr>
            <p:cNvSpPr/>
            <p:nvPr/>
          </p:nvSpPr>
          <p:spPr>
            <a:xfrm>
              <a:off x="8997559" y="4457071"/>
              <a:ext cx="297587" cy="237724"/>
            </a:xfrm>
            <a:custGeom>
              <a:avLst/>
              <a:gdLst/>
              <a:ahLst/>
              <a:cxnLst/>
              <a:rect l="l" t="t" r="r" b="b"/>
              <a:pathLst>
                <a:path w="2261" h="1806" extrusionOk="0">
                  <a:moveTo>
                    <a:pt x="1187" y="1"/>
                  </a:moveTo>
                  <a:cubicBezTo>
                    <a:pt x="977" y="1"/>
                    <a:pt x="762" y="76"/>
                    <a:pt x="584" y="243"/>
                  </a:cubicBezTo>
                  <a:cubicBezTo>
                    <a:pt x="0" y="803"/>
                    <a:pt x="393" y="1791"/>
                    <a:pt x="1191" y="1791"/>
                  </a:cubicBezTo>
                  <a:cubicBezTo>
                    <a:pt x="1369" y="1791"/>
                    <a:pt x="1548" y="1744"/>
                    <a:pt x="1691" y="1648"/>
                  </a:cubicBezTo>
                  <a:lnTo>
                    <a:pt x="2179" y="1803"/>
                  </a:lnTo>
                  <a:cubicBezTo>
                    <a:pt x="2185" y="1805"/>
                    <a:pt x="2191" y="1805"/>
                    <a:pt x="2197" y="1805"/>
                  </a:cubicBezTo>
                  <a:cubicBezTo>
                    <a:pt x="2235" y="1805"/>
                    <a:pt x="2261" y="1773"/>
                    <a:pt x="2251" y="1732"/>
                  </a:cubicBezTo>
                  <a:lnTo>
                    <a:pt x="2000" y="1303"/>
                  </a:lnTo>
                  <a:cubicBezTo>
                    <a:pt x="2060" y="1196"/>
                    <a:pt x="2084" y="1077"/>
                    <a:pt x="2084" y="946"/>
                  </a:cubicBezTo>
                  <a:cubicBezTo>
                    <a:pt x="2117" y="384"/>
                    <a:pt x="1663" y="1"/>
                    <a:pt x="1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5504;p71">
              <a:extLst>
                <a:ext uri="{FF2B5EF4-FFF2-40B4-BE49-F238E27FC236}">
                  <a16:creationId xmlns:a16="http://schemas.microsoft.com/office/drawing/2014/main" id="{9BF7D6CA-5D32-54C2-B51C-0E66F99618F2}"/>
                </a:ext>
              </a:extLst>
            </p:cNvPr>
            <p:cNvSpPr/>
            <p:nvPr/>
          </p:nvSpPr>
          <p:spPr>
            <a:xfrm>
              <a:off x="9843767" y="4476551"/>
              <a:ext cx="225856" cy="214820"/>
            </a:xfrm>
            <a:custGeom>
              <a:avLst/>
              <a:gdLst/>
              <a:ahLst/>
              <a:cxnLst/>
              <a:rect l="l" t="t" r="r" b="b"/>
              <a:pathLst>
                <a:path w="1716" h="1632" extrusionOk="0">
                  <a:moveTo>
                    <a:pt x="858" y="0"/>
                  </a:moveTo>
                  <a:lnTo>
                    <a:pt x="584" y="536"/>
                  </a:lnTo>
                  <a:lnTo>
                    <a:pt x="1" y="619"/>
                  </a:lnTo>
                  <a:lnTo>
                    <a:pt x="429" y="1036"/>
                  </a:lnTo>
                  <a:lnTo>
                    <a:pt x="322" y="1631"/>
                  </a:lnTo>
                  <a:lnTo>
                    <a:pt x="858" y="1346"/>
                  </a:lnTo>
                  <a:lnTo>
                    <a:pt x="1382" y="1631"/>
                  </a:lnTo>
                  <a:lnTo>
                    <a:pt x="1286" y="1036"/>
                  </a:lnTo>
                  <a:lnTo>
                    <a:pt x="1715" y="619"/>
                  </a:lnTo>
                  <a:lnTo>
                    <a:pt x="1120" y="53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5505;p71">
              <a:extLst>
                <a:ext uri="{FF2B5EF4-FFF2-40B4-BE49-F238E27FC236}">
                  <a16:creationId xmlns:a16="http://schemas.microsoft.com/office/drawing/2014/main" id="{4C6E0CEE-AE07-EB98-F1EB-3D5B8C25C561}"/>
                </a:ext>
              </a:extLst>
            </p:cNvPr>
            <p:cNvSpPr/>
            <p:nvPr/>
          </p:nvSpPr>
          <p:spPr>
            <a:xfrm>
              <a:off x="7938120" y="969298"/>
              <a:ext cx="3411657" cy="3838199"/>
            </a:xfrm>
            <a:custGeom>
              <a:avLst/>
              <a:gdLst/>
              <a:ahLst/>
              <a:cxnLst/>
              <a:rect l="l" t="t" r="r" b="b"/>
              <a:pathLst>
                <a:path w="25921" h="29159" extrusionOk="0">
                  <a:moveTo>
                    <a:pt x="24858" y="178"/>
                  </a:moveTo>
                  <a:cubicBezTo>
                    <a:pt x="25349" y="178"/>
                    <a:pt x="25754" y="591"/>
                    <a:pt x="25754" y="1095"/>
                  </a:cubicBezTo>
                  <a:lnTo>
                    <a:pt x="25754" y="25741"/>
                  </a:lnTo>
                  <a:lnTo>
                    <a:pt x="167" y="25741"/>
                  </a:lnTo>
                  <a:lnTo>
                    <a:pt x="167" y="1095"/>
                  </a:lnTo>
                  <a:cubicBezTo>
                    <a:pt x="167" y="591"/>
                    <a:pt x="572" y="178"/>
                    <a:pt x="1075" y="178"/>
                  </a:cubicBezTo>
                  <a:cubicBezTo>
                    <a:pt x="1082" y="178"/>
                    <a:pt x="1089" y="179"/>
                    <a:pt x="1096" y="179"/>
                  </a:cubicBezTo>
                  <a:lnTo>
                    <a:pt x="24837" y="179"/>
                  </a:lnTo>
                  <a:cubicBezTo>
                    <a:pt x="24844" y="179"/>
                    <a:pt x="24851" y="178"/>
                    <a:pt x="24858" y="178"/>
                  </a:cubicBezTo>
                  <a:close/>
                  <a:moveTo>
                    <a:pt x="25754" y="25920"/>
                  </a:moveTo>
                  <a:lnTo>
                    <a:pt x="25754" y="28396"/>
                  </a:lnTo>
                  <a:cubicBezTo>
                    <a:pt x="25754" y="28730"/>
                    <a:pt x="25480" y="28992"/>
                    <a:pt x="25159" y="28992"/>
                  </a:cubicBezTo>
                  <a:lnTo>
                    <a:pt x="25159" y="29004"/>
                  </a:lnTo>
                  <a:lnTo>
                    <a:pt x="763" y="29004"/>
                  </a:lnTo>
                  <a:cubicBezTo>
                    <a:pt x="429" y="29004"/>
                    <a:pt x="167" y="28742"/>
                    <a:pt x="167" y="28408"/>
                  </a:cubicBezTo>
                  <a:lnTo>
                    <a:pt x="167" y="25920"/>
                  </a:lnTo>
                  <a:close/>
                  <a:moveTo>
                    <a:pt x="1084" y="0"/>
                  </a:moveTo>
                  <a:cubicBezTo>
                    <a:pt x="477" y="0"/>
                    <a:pt x="1" y="488"/>
                    <a:pt x="1" y="1095"/>
                  </a:cubicBezTo>
                  <a:lnTo>
                    <a:pt x="1" y="28396"/>
                  </a:lnTo>
                  <a:cubicBezTo>
                    <a:pt x="1" y="28813"/>
                    <a:pt x="346" y="29158"/>
                    <a:pt x="763" y="29158"/>
                  </a:cubicBezTo>
                  <a:lnTo>
                    <a:pt x="25147" y="29158"/>
                  </a:lnTo>
                  <a:cubicBezTo>
                    <a:pt x="25575" y="29158"/>
                    <a:pt x="25921" y="28813"/>
                    <a:pt x="25921" y="28396"/>
                  </a:cubicBezTo>
                  <a:lnTo>
                    <a:pt x="25921" y="1095"/>
                  </a:lnTo>
                  <a:cubicBezTo>
                    <a:pt x="25921" y="488"/>
                    <a:pt x="25432" y="0"/>
                    <a:pt x="24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5506;p71">
              <a:extLst>
                <a:ext uri="{FF2B5EF4-FFF2-40B4-BE49-F238E27FC236}">
                  <a16:creationId xmlns:a16="http://schemas.microsoft.com/office/drawing/2014/main" id="{4387CA15-3B45-DEB3-F288-2065FA9C2BF5}"/>
                </a:ext>
              </a:extLst>
            </p:cNvPr>
            <p:cNvSpPr/>
            <p:nvPr/>
          </p:nvSpPr>
          <p:spPr>
            <a:xfrm>
              <a:off x="8096463" y="4459308"/>
              <a:ext cx="308775" cy="247333"/>
            </a:xfrm>
            <a:custGeom>
              <a:avLst/>
              <a:gdLst/>
              <a:ahLst/>
              <a:cxnLst/>
              <a:rect l="l" t="t" r="r" b="b"/>
              <a:pathLst>
                <a:path w="2346" h="1879" extrusionOk="0">
                  <a:moveTo>
                    <a:pt x="1828" y="176"/>
                  </a:moveTo>
                  <a:cubicBezTo>
                    <a:pt x="1894" y="176"/>
                    <a:pt x="1951" y="199"/>
                    <a:pt x="2000" y="238"/>
                  </a:cubicBezTo>
                  <a:cubicBezTo>
                    <a:pt x="2119" y="369"/>
                    <a:pt x="2167" y="536"/>
                    <a:pt x="2143" y="691"/>
                  </a:cubicBezTo>
                  <a:lnTo>
                    <a:pt x="2131" y="691"/>
                  </a:lnTo>
                  <a:cubicBezTo>
                    <a:pt x="2084" y="1143"/>
                    <a:pt x="1607" y="1548"/>
                    <a:pt x="1191" y="1703"/>
                  </a:cubicBezTo>
                  <a:cubicBezTo>
                    <a:pt x="1185" y="1709"/>
                    <a:pt x="1179" y="1712"/>
                    <a:pt x="1171" y="1712"/>
                  </a:cubicBezTo>
                  <a:cubicBezTo>
                    <a:pt x="1164" y="1712"/>
                    <a:pt x="1155" y="1709"/>
                    <a:pt x="1143" y="1703"/>
                  </a:cubicBezTo>
                  <a:cubicBezTo>
                    <a:pt x="726" y="1560"/>
                    <a:pt x="250" y="1143"/>
                    <a:pt x="203" y="691"/>
                  </a:cubicBezTo>
                  <a:cubicBezTo>
                    <a:pt x="179" y="536"/>
                    <a:pt x="226" y="369"/>
                    <a:pt x="334" y="250"/>
                  </a:cubicBezTo>
                  <a:cubicBezTo>
                    <a:pt x="381" y="203"/>
                    <a:pt x="441" y="179"/>
                    <a:pt x="500" y="179"/>
                  </a:cubicBezTo>
                  <a:lnTo>
                    <a:pt x="548" y="179"/>
                  </a:lnTo>
                  <a:cubicBezTo>
                    <a:pt x="881" y="250"/>
                    <a:pt x="1084" y="679"/>
                    <a:pt x="1096" y="679"/>
                  </a:cubicBezTo>
                  <a:cubicBezTo>
                    <a:pt x="1107" y="715"/>
                    <a:pt x="1131" y="727"/>
                    <a:pt x="1167" y="738"/>
                  </a:cubicBezTo>
                  <a:cubicBezTo>
                    <a:pt x="1203" y="738"/>
                    <a:pt x="1238" y="715"/>
                    <a:pt x="1250" y="679"/>
                  </a:cubicBezTo>
                  <a:cubicBezTo>
                    <a:pt x="1250" y="679"/>
                    <a:pt x="1453" y="250"/>
                    <a:pt x="1786" y="179"/>
                  </a:cubicBezTo>
                  <a:cubicBezTo>
                    <a:pt x="1800" y="177"/>
                    <a:pt x="1814" y="176"/>
                    <a:pt x="1828" y="176"/>
                  </a:cubicBezTo>
                  <a:close/>
                  <a:moveTo>
                    <a:pt x="494" y="0"/>
                  </a:moveTo>
                  <a:cubicBezTo>
                    <a:pt x="391" y="0"/>
                    <a:pt x="288" y="45"/>
                    <a:pt x="214" y="119"/>
                  </a:cubicBezTo>
                  <a:cubicBezTo>
                    <a:pt x="60" y="274"/>
                    <a:pt x="0" y="500"/>
                    <a:pt x="24" y="715"/>
                  </a:cubicBezTo>
                  <a:cubicBezTo>
                    <a:pt x="95" y="1227"/>
                    <a:pt x="607" y="1691"/>
                    <a:pt x="1084" y="1870"/>
                  </a:cubicBezTo>
                  <a:cubicBezTo>
                    <a:pt x="1113" y="1875"/>
                    <a:pt x="1143" y="1878"/>
                    <a:pt x="1171" y="1878"/>
                  </a:cubicBezTo>
                  <a:cubicBezTo>
                    <a:pt x="1200" y="1878"/>
                    <a:pt x="1226" y="1875"/>
                    <a:pt x="1250" y="1870"/>
                  </a:cubicBezTo>
                  <a:cubicBezTo>
                    <a:pt x="1727" y="1691"/>
                    <a:pt x="2250" y="1227"/>
                    <a:pt x="2310" y="715"/>
                  </a:cubicBezTo>
                  <a:cubicBezTo>
                    <a:pt x="2346" y="500"/>
                    <a:pt x="2274" y="274"/>
                    <a:pt x="2119" y="119"/>
                  </a:cubicBezTo>
                  <a:cubicBezTo>
                    <a:pt x="2046" y="45"/>
                    <a:pt x="1943" y="0"/>
                    <a:pt x="1840" y="0"/>
                  </a:cubicBezTo>
                  <a:cubicBezTo>
                    <a:pt x="1810" y="0"/>
                    <a:pt x="1780" y="4"/>
                    <a:pt x="1750" y="12"/>
                  </a:cubicBezTo>
                  <a:cubicBezTo>
                    <a:pt x="1500" y="84"/>
                    <a:pt x="1298" y="250"/>
                    <a:pt x="1167" y="465"/>
                  </a:cubicBezTo>
                  <a:cubicBezTo>
                    <a:pt x="1036" y="250"/>
                    <a:pt x="834" y="84"/>
                    <a:pt x="584" y="12"/>
                  </a:cubicBezTo>
                  <a:cubicBezTo>
                    <a:pt x="554" y="4"/>
                    <a:pt x="524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5507;p71">
              <a:extLst>
                <a:ext uri="{FF2B5EF4-FFF2-40B4-BE49-F238E27FC236}">
                  <a16:creationId xmlns:a16="http://schemas.microsoft.com/office/drawing/2014/main" id="{C8AC7EB7-82E2-9E1C-918F-BB524BA2E3AE}"/>
                </a:ext>
              </a:extLst>
            </p:cNvPr>
            <p:cNvSpPr/>
            <p:nvPr/>
          </p:nvSpPr>
          <p:spPr>
            <a:xfrm>
              <a:off x="8981895" y="4445751"/>
              <a:ext cx="327596" cy="261286"/>
            </a:xfrm>
            <a:custGeom>
              <a:avLst/>
              <a:gdLst/>
              <a:ahLst/>
              <a:cxnLst/>
              <a:rect l="l" t="t" r="r" b="b"/>
              <a:pathLst>
                <a:path w="2489" h="1985" extrusionOk="0">
                  <a:moveTo>
                    <a:pt x="1358" y="267"/>
                  </a:moveTo>
                  <a:cubicBezTo>
                    <a:pt x="1748" y="267"/>
                    <a:pt x="2119" y="574"/>
                    <a:pt x="2119" y="1032"/>
                  </a:cubicBezTo>
                  <a:cubicBezTo>
                    <a:pt x="2119" y="1151"/>
                    <a:pt x="2096" y="1258"/>
                    <a:pt x="2048" y="1353"/>
                  </a:cubicBezTo>
                  <a:cubicBezTo>
                    <a:pt x="2036" y="1377"/>
                    <a:pt x="2036" y="1413"/>
                    <a:pt x="2048" y="1437"/>
                  </a:cubicBezTo>
                  <a:lnTo>
                    <a:pt x="2250" y="1782"/>
                  </a:lnTo>
                  <a:lnTo>
                    <a:pt x="1834" y="1651"/>
                  </a:lnTo>
                  <a:cubicBezTo>
                    <a:pt x="1827" y="1648"/>
                    <a:pt x="1820" y="1646"/>
                    <a:pt x="1813" y="1646"/>
                  </a:cubicBezTo>
                  <a:cubicBezTo>
                    <a:pt x="1796" y="1646"/>
                    <a:pt x="1779" y="1655"/>
                    <a:pt x="1762" y="1663"/>
                  </a:cubicBezTo>
                  <a:cubicBezTo>
                    <a:pt x="1631" y="1746"/>
                    <a:pt x="1477" y="1794"/>
                    <a:pt x="1322" y="1794"/>
                  </a:cubicBezTo>
                  <a:cubicBezTo>
                    <a:pt x="655" y="1746"/>
                    <a:pt x="357" y="937"/>
                    <a:pt x="846" y="472"/>
                  </a:cubicBezTo>
                  <a:cubicBezTo>
                    <a:pt x="998" y="331"/>
                    <a:pt x="1180" y="267"/>
                    <a:pt x="1358" y="267"/>
                  </a:cubicBezTo>
                  <a:close/>
                  <a:moveTo>
                    <a:pt x="1310" y="0"/>
                  </a:moveTo>
                  <a:cubicBezTo>
                    <a:pt x="1078" y="0"/>
                    <a:pt x="841" y="83"/>
                    <a:pt x="643" y="270"/>
                  </a:cubicBezTo>
                  <a:cubicBezTo>
                    <a:pt x="0" y="877"/>
                    <a:pt x="429" y="1961"/>
                    <a:pt x="1310" y="1961"/>
                  </a:cubicBezTo>
                  <a:cubicBezTo>
                    <a:pt x="1488" y="1961"/>
                    <a:pt x="1667" y="1913"/>
                    <a:pt x="1822" y="1830"/>
                  </a:cubicBezTo>
                  <a:lnTo>
                    <a:pt x="2274" y="1984"/>
                  </a:lnTo>
                  <a:lnTo>
                    <a:pt x="2310" y="1984"/>
                  </a:lnTo>
                  <a:cubicBezTo>
                    <a:pt x="2417" y="1984"/>
                    <a:pt x="2489" y="1865"/>
                    <a:pt x="2441" y="1782"/>
                  </a:cubicBezTo>
                  <a:lnTo>
                    <a:pt x="2215" y="1389"/>
                  </a:lnTo>
                  <a:cubicBezTo>
                    <a:pt x="2274" y="1282"/>
                    <a:pt x="2298" y="1151"/>
                    <a:pt x="2298" y="1032"/>
                  </a:cubicBezTo>
                  <a:cubicBezTo>
                    <a:pt x="2331" y="422"/>
                    <a:pt x="1833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5508;p71">
              <a:extLst>
                <a:ext uri="{FF2B5EF4-FFF2-40B4-BE49-F238E27FC236}">
                  <a16:creationId xmlns:a16="http://schemas.microsoft.com/office/drawing/2014/main" id="{290BD857-80E4-F2FE-42B3-9DF8AF828079}"/>
                </a:ext>
              </a:extLst>
            </p:cNvPr>
            <p:cNvSpPr/>
            <p:nvPr/>
          </p:nvSpPr>
          <p:spPr>
            <a:xfrm>
              <a:off x="9831263" y="4465494"/>
              <a:ext cx="250863" cy="236802"/>
            </a:xfrm>
            <a:custGeom>
              <a:avLst/>
              <a:gdLst/>
              <a:ahLst/>
              <a:cxnLst/>
              <a:rect l="l" t="t" r="r" b="b"/>
              <a:pathLst>
                <a:path w="1906" h="1799" extrusionOk="0">
                  <a:moveTo>
                    <a:pt x="953" y="275"/>
                  </a:moveTo>
                  <a:lnTo>
                    <a:pt x="1143" y="656"/>
                  </a:lnTo>
                  <a:cubicBezTo>
                    <a:pt x="1155" y="680"/>
                    <a:pt x="1179" y="703"/>
                    <a:pt x="1203" y="703"/>
                  </a:cubicBezTo>
                  <a:lnTo>
                    <a:pt x="1620" y="763"/>
                  </a:lnTo>
                  <a:lnTo>
                    <a:pt x="1310" y="1061"/>
                  </a:lnTo>
                  <a:cubicBezTo>
                    <a:pt x="1298" y="1084"/>
                    <a:pt x="1286" y="1108"/>
                    <a:pt x="1286" y="1144"/>
                  </a:cubicBezTo>
                  <a:lnTo>
                    <a:pt x="1358" y="1549"/>
                  </a:lnTo>
                  <a:lnTo>
                    <a:pt x="1358" y="1549"/>
                  </a:lnTo>
                  <a:lnTo>
                    <a:pt x="989" y="1358"/>
                  </a:lnTo>
                  <a:cubicBezTo>
                    <a:pt x="977" y="1358"/>
                    <a:pt x="965" y="1346"/>
                    <a:pt x="953" y="1346"/>
                  </a:cubicBezTo>
                  <a:cubicBezTo>
                    <a:pt x="929" y="1346"/>
                    <a:pt x="917" y="1358"/>
                    <a:pt x="905" y="1358"/>
                  </a:cubicBezTo>
                  <a:lnTo>
                    <a:pt x="536" y="1549"/>
                  </a:lnTo>
                  <a:lnTo>
                    <a:pt x="536" y="1549"/>
                  </a:lnTo>
                  <a:lnTo>
                    <a:pt x="608" y="1144"/>
                  </a:lnTo>
                  <a:cubicBezTo>
                    <a:pt x="608" y="1108"/>
                    <a:pt x="596" y="1084"/>
                    <a:pt x="584" y="1061"/>
                  </a:cubicBezTo>
                  <a:lnTo>
                    <a:pt x="286" y="763"/>
                  </a:lnTo>
                  <a:lnTo>
                    <a:pt x="703" y="703"/>
                  </a:lnTo>
                  <a:cubicBezTo>
                    <a:pt x="727" y="703"/>
                    <a:pt x="750" y="680"/>
                    <a:pt x="762" y="656"/>
                  </a:cubicBezTo>
                  <a:lnTo>
                    <a:pt x="953" y="275"/>
                  </a:lnTo>
                  <a:close/>
                  <a:moveTo>
                    <a:pt x="951" y="1"/>
                  </a:moveTo>
                  <a:cubicBezTo>
                    <a:pt x="923" y="1"/>
                    <a:pt x="893" y="13"/>
                    <a:pt x="870" y="37"/>
                  </a:cubicBezTo>
                  <a:lnTo>
                    <a:pt x="631" y="537"/>
                  </a:lnTo>
                  <a:lnTo>
                    <a:pt x="84" y="620"/>
                  </a:lnTo>
                  <a:cubicBezTo>
                    <a:pt x="48" y="620"/>
                    <a:pt x="24" y="644"/>
                    <a:pt x="12" y="680"/>
                  </a:cubicBezTo>
                  <a:cubicBezTo>
                    <a:pt x="0" y="703"/>
                    <a:pt x="12" y="739"/>
                    <a:pt x="36" y="763"/>
                  </a:cubicBezTo>
                  <a:lnTo>
                    <a:pt x="429" y="1156"/>
                  </a:lnTo>
                  <a:lnTo>
                    <a:pt x="334" y="1692"/>
                  </a:lnTo>
                  <a:cubicBezTo>
                    <a:pt x="324" y="1748"/>
                    <a:pt x="375" y="1797"/>
                    <a:pt x="426" y="1797"/>
                  </a:cubicBezTo>
                  <a:cubicBezTo>
                    <a:pt x="439" y="1797"/>
                    <a:pt x="452" y="1794"/>
                    <a:pt x="465" y="1787"/>
                  </a:cubicBezTo>
                  <a:lnTo>
                    <a:pt x="953" y="1537"/>
                  </a:lnTo>
                  <a:lnTo>
                    <a:pt x="1441" y="1787"/>
                  </a:lnTo>
                  <a:cubicBezTo>
                    <a:pt x="1453" y="1799"/>
                    <a:pt x="1465" y="1799"/>
                    <a:pt x="1489" y="1799"/>
                  </a:cubicBezTo>
                  <a:cubicBezTo>
                    <a:pt x="1501" y="1799"/>
                    <a:pt x="1524" y="1787"/>
                    <a:pt x="1536" y="1787"/>
                  </a:cubicBezTo>
                  <a:cubicBezTo>
                    <a:pt x="1560" y="1763"/>
                    <a:pt x="1572" y="1727"/>
                    <a:pt x="1572" y="1692"/>
                  </a:cubicBezTo>
                  <a:lnTo>
                    <a:pt x="1477" y="1156"/>
                  </a:lnTo>
                  <a:lnTo>
                    <a:pt x="1870" y="763"/>
                  </a:lnTo>
                  <a:cubicBezTo>
                    <a:pt x="1893" y="739"/>
                    <a:pt x="1905" y="703"/>
                    <a:pt x="1893" y="680"/>
                  </a:cubicBezTo>
                  <a:cubicBezTo>
                    <a:pt x="1882" y="644"/>
                    <a:pt x="1846" y="620"/>
                    <a:pt x="1822" y="620"/>
                  </a:cubicBezTo>
                  <a:lnTo>
                    <a:pt x="1274" y="537"/>
                  </a:lnTo>
                  <a:lnTo>
                    <a:pt x="1024" y="37"/>
                  </a:lnTo>
                  <a:cubicBezTo>
                    <a:pt x="1006" y="13"/>
                    <a:pt x="98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5509;p71">
              <a:extLst>
                <a:ext uri="{FF2B5EF4-FFF2-40B4-BE49-F238E27FC236}">
                  <a16:creationId xmlns:a16="http://schemas.microsoft.com/office/drawing/2014/main" id="{EF2F8A61-2F0A-DA0D-1C47-CBABAEDA7B53}"/>
                </a:ext>
              </a:extLst>
            </p:cNvPr>
            <p:cNvSpPr/>
            <p:nvPr/>
          </p:nvSpPr>
          <p:spPr>
            <a:xfrm>
              <a:off x="8513315" y="4500770"/>
              <a:ext cx="92527" cy="150980"/>
            </a:xfrm>
            <a:custGeom>
              <a:avLst/>
              <a:gdLst/>
              <a:ahLst/>
              <a:cxnLst/>
              <a:rect l="l" t="t" r="r" b="b"/>
              <a:pathLst>
                <a:path w="703" h="1147" extrusionOk="0">
                  <a:moveTo>
                    <a:pt x="353" y="1"/>
                  </a:moveTo>
                  <a:cubicBezTo>
                    <a:pt x="238" y="1"/>
                    <a:pt x="125" y="7"/>
                    <a:pt x="12" y="19"/>
                  </a:cubicBezTo>
                  <a:lnTo>
                    <a:pt x="12" y="233"/>
                  </a:lnTo>
                  <a:cubicBezTo>
                    <a:pt x="119" y="233"/>
                    <a:pt x="298" y="233"/>
                    <a:pt x="417" y="245"/>
                  </a:cubicBezTo>
                  <a:cubicBezTo>
                    <a:pt x="286" y="542"/>
                    <a:pt x="143" y="828"/>
                    <a:pt x="0" y="1138"/>
                  </a:cubicBezTo>
                  <a:cubicBezTo>
                    <a:pt x="42" y="1144"/>
                    <a:pt x="81" y="1147"/>
                    <a:pt x="119" y="1147"/>
                  </a:cubicBezTo>
                  <a:cubicBezTo>
                    <a:pt x="158" y="1147"/>
                    <a:pt x="197" y="1144"/>
                    <a:pt x="238" y="1138"/>
                  </a:cubicBezTo>
                  <a:cubicBezTo>
                    <a:pt x="393" y="840"/>
                    <a:pt x="584" y="542"/>
                    <a:pt x="703" y="245"/>
                  </a:cubicBezTo>
                  <a:cubicBezTo>
                    <a:pt x="703" y="150"/>
                    <a:pt x="691" y="90"/>
                    <a:pt x="703" y="19"/>
                  </a:cubicBezTo>
                  <a:cubicBezTo>
                    <a:pt x="584" y="7"/>
                    <a:pt x="468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5510;p71">
              <a:extLst>
                <a:ext uri="{FF2B5EF4-FFF2-40B4-BE49-F238E27FC236}">
                  <a16:creationId xmlns:a16="http://schemas.microsoft.com/office/drawing/2014/main" id="{AD8F2DAB-EA38-68B4-FC49-E709F26E7AF8}"/>
                </a:ext>
              </a:extLst>
            </p:cNvPr>
            <p:cNvSpPr/>
            <p:nvPr/>
          </p:nvSpPr>
          <p:spPr>
            <a:xfrm>
              <a:off x="8610453" y="4503139"/>
              <a:ext cx="101872" cy="149137"/>
            </a:xfrm>
            <a:custGeom>
              <a:avLst/>
              <a:gdLst/>
              <a:ahLst/>
              <a:cxnLst/>
              <a:rect l="l" t="t" r="r" b="b"/>
              <a:pathLst>
                <a:path w="774" h="1133" extrusionOk="0">
                  <a:moveTo>
                    <a:pt x="387" y="250"/>
                  </a:moveTo>
                  <a:cubicBezTo>
                    <a:pt x="412" y="250"/>
                    <a:pt x="437" y="263"/>
                    <a:pt x="453" y="286"/>
                  </a:cubicBezTo>
                  <a:cubicBezTo>
                    <a:pt x="489" y="394"/>
                    <a:pt x="512" y="513"/>
                    <a:pt x="500" y="632"/>
                  </a:cubicBezTo>
                  <a:lnTo>
                    <a:pt x="500" y="644"/>
                  </a:lnTo>
                  <a:cubicBezTo>
                    <a:pt x="489" y="691"/>
                    <a:pt x="489" y="739"/>
                    <a:pt x="477" y="798"/>
                  </a:cubicBezTo>
                  <a:cubicBezTo>
                    <a:pt x="465" y="834"/>
                    <a:pt x="453" y="858"/>
                    <a:pt x="405" y="870"/>
                  </a:cubicBezTo>
                  <a:cubicBezTo>
                    <a:pt x="399" y="876"/>
                    <a:pt x="390" y="879"/>
                    <a:pt x="380" y="879"/>
                  </a:cubicBezTo>
                  <a:cubicBezTo>
                    <a:pt x="369" y="879"/>
                    <a:pt x="358" y="876"/>
                    <a:pt x="346" y="870"/>
                  </a:cubicBezTo>
                  <a:cubicBezTo>
                    <a:pt x="298" y="870"/>
                    <a:pt x="298" y="810"/>
                    <a:pt x="286" y="775"/>
                  </a:cubicBezTo>
                  <a:cubicBezTo>
                    <a:pt x="262" y="655"/>
                    <a:pt x="250" y="536"/>
                    <a:pt x="274" y="417"/>
                  </a:cubicBezTo>
                  <a:cubicBezTo>
                    <a:pt x="274" y="382"/>
                    <a:pt x="286" y="346"/>
                    <a:pt x="298" y="310"/>
                  </a:cubicBezTo>
                  <a:cubicBezTo>
                    <a:pt x="310" y="286"/>
                    <a:pt x="322" y="263"/>
                    <a:pt x="346" y="263"/>
                  </a:cubicBezTo>
                  <a:cubicBezTo>
                    <a:pt x="358" y="254"/>
                    <a:pt x="372" y="250"/>
                    <a:pt x="387" y="250"/>
                  </a:cubicBezTo>
                  <a:close/>
                  <a:moveTo>
                    <a:pt x="381" y="1"/>
                  </a:moveTo>
                  <a:cubicBezTo>
                    <a:pt x="274" y="1"/>
                    <a:pt x="191" y="48"/>
                    <a:pt x="131" y="120"/>
                  </a:cubicBezTo>
                  <a:cubicBezTo>
                    <a:pt x="119" y="132"/>
                    <a:pt x="119" y="132"/>
                    <a:pt x="108" y="143"/>
                  </a:cubicBezTo>
                  <a:cubicBezTo>
                    <a:pt x="36" y="298"/>
                    <a:pt x="0" y="465"/>
                    <a:pt x="36" y="632"/>
                  </a:cubicBezTo>
                  <a:cubicBezTo>
                    <a:pt x="36" y="822"/>
                    <a:pt x="36" y="1036"/>
                    <a:pt x="262" y="1120"/>
                  </a:cubicBezTo>
                  <a:cubicBezTo>
                    <a:pt x="298" y="1132"/>
                    <a:pt x="334" y="1132"/>
                    <a:pt x="369" y="1132"/>
                  </a:cubicBezTo>
                  <a:cubicBezTo>
                    <a:pt x="379" y="1132"/>
                    <a:pt x="388" y="1133"/>
                    <a:pt x="397" y="1133"/>
                  </a:cubicBezTo>
                  <a:cubicBezTo>
                    <a:pt x="674" y="1133"/>
                    <a:pt x="774" y="779"/>
                    <a:pt x="762" y="536"/>
                  </a:cubicBezTo>
                  <a:cubicBezTo>
                    <a:pt x="762" y="477"/>
                    <a:pt x="762" y="405"/>
                    <a:pt x="750" y="346"/>
                  </a:cubicBezTo>
                  <a:cubicBezTo>
                    <a:pt x="727" y="143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5511;p71">
              <a:extLst>
                <a:ext uri="{FF2B5EF4-FFF2-40B4-BE49-F238E27FC236}">
                  <a16:creationId xmlns:a16="http://schemas.microsoft.com/office/drawing/2014/main" id="{7FCC4D95-A022-F3DE-B1D0-A2E4766976F6}"/>
                </a:ext>
              </a:extLst>
            </p:cNvPr>
            <p:cNvSpPr/>
            <p:nvPr/>
          </p:nvSpPr>
          <p:spPr>
            <a:xfrm>
              <a:off x="8720096" y="4501559"/>
              <a:ext cx="102004" cy="150716"/>
            </a:xfrm>
            <a:custGeom>
              <a:avLst/>
              <a:gdLst/>
              <a:ahLst/>
              <a:cxnLst/>
              <a:rect l="l" t="t" r="r" b="b"/>
              <a:pathLst>
                <a:path w="775" h="1145" extrusionOk="0">
                  <a:moveTo>
                    <a:pt x="387" y="262"/>
                  </a:moveTo>
                  <a:cubicBezTo>
                    <a:pt x="413" y="262"/>
                    <a:pt x="438" y="275"/>
                    <a:pt x="453" y="298"/>
                  </a:cubicBezTo>
                  <a:cubicBezTo>
                    <a:pt x="489" y="406"/>
                    <a:pt x="513" y="525"/>
                    <a:pt x="489" y="644"/>
                  </a:cubicBezTo>
                  <a:lnTo>
                    <a:pt x="489" y="656"/>
                  </a:lnTo>
                  <a:cubicBezTo>
                    <a:pt x="489" y="703"/>
                    <a:pt x="489" y="751"/>
                    <a:pt x="477" y="810"/>
                  </a:cubicBezTo>
                  <a:cubicBezTo>
                    <a:pt x="465" y="846"/>
                    <a:pt x="453" y="870"/>
                    <a:pt x="406" y="882"/>
                  </a:cubicBezTo>
                  <a:cubicBezTo>
                    <a:pt x="400" y="888"/>
                    <a:pt x="391" y="891"/>
                    <a:pt x="380" y="891"/>
                  </a:cubicBezTo>
                  <a:cubicBezTo>
                    <a:pt x="370" y="891"/>
                    <a:pt x="358" y="888"/>
                    <a:pt x="346" y="882"/>
                  </a:cubicBezTo>
                  <a:cubicBezTo>
                    <a:pt x="298" y="882"/>
                    <a:pt x="298" y="822"/>
                    <a:pt x="287" y="787"/>
                  </a:cubicBezTo>
                  <a:cubicBezTo>
                    <a:pt x="263" y="667"/>
                    <a:pt x="251" y="548"/>
                    <a:pt x="275" y="429"/>
                  </a:cubicBezTo>
                  <a:cubicBezTo>
                    <a:pt x="275" y="394"/>
                    <a:pt x="287" y="358"/>
                    <a:pt x="298" y="322"/>
                  </a:cubicBezTo>
                  <a:cubicBezTo>
                    <a:pt x="310" y="298"/>
                    <a:pt x="322" y="275"/>
                    <a:pt x="346" y="275"/>
                  </a:cubicBezTo>
                  <a:cubicBezTo>
                    <a:pt x="359" y="266"/>
                    <a:pt x="373" y="262"/>
                    <a:pt x="387" y="262"/>
                  </a:cubicBezTo>
                  <a:close/>
                  <a:moveTo>
                    <a:pt x="370" y="1"/>
                  </a:moveTo>
                  <a:cubicBezTo>
                    <a:pt x="275" y="13"/>
                    <a:pt x="191" y="48"/>
                    <a:pt x="120" y="132"/>
                  </a:cubicBezTo>
                  <a:cubicBezTo>
                    <a:pt x="120" y="132"/>
                    <a:pt x="108" y="144"/>
                    <a:pt x="108" y="155"/>
                  </a:cubicBezTo>
                  <a:cubicBezTo>
                    <a:pt x="37" y="298"/>
                    <a:pt x="1" y="477"/>
                    <a:pt x="25" y="644"/>
                  </a:cubicBezTo>
                  <a:cubicBezTo>
                    <a:pt x="25" y="834"/>
                    <a:pt x="37" y="1048"/>
                    <a:pt x="263" y="1120"/>
                  </a:cubicBezTo>
                  <a:cubicBezTo>
                    <a:pt x="298" y="1132"/>
                    <a:pt x="334" y="1144"/>
                    <a:pt x="370" y="1144"/>
                  </a:cubicBezTo>
                  <a:cubicBezTo>
                    <a:pt x="379" y="1144"/>
                    <a:pt x="388" y="1145"/>
                    <a:pt x="397" y="1145"/>
                  </a:cubicBezTo>
                  <a:cubicBezTo>
                    <a:pt x="674" y="1145"/>
                    <a:pt x="774" y="791"/>
                    <a:pt x="763" y="548"/>
                  </a:cubicBezTo>
                  <a:cubicBezTo>
                    <a:pt x="763" y="477"/>
                    <a:pt x="763" y="417"/>
                    <a:pt x="751" y="358"/>
                  </a:cubicBezTo>
                  <a:cubicBezTo>
                    <a:pt x="739" y="155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5512;p71">
              <a:extLst>
                <a:ext uri="{FF2B5EF4-FFF2-40B4-BE49-F238E27FC236}">
                  <a16:creationId xmlns:a16="http://schemas.microsoft.com/office/drawing/2014/main" id="{18824A81-4D72-9AD3-DF98-571B83766056}"/>
                </a:ext>
              </a:extLst>
            </p:cNvPr>
            <p:cNvSpPr/>
            <p:nvPr/>
          </p:nvSpPr>
          <p:spPr>
            <a:xfrm>
              <a:off x="8834477" y="4504060"/>
              <a:ext cx="92659" cy="149663"/>
            </a:xfrm>
            <a:custGeom>
              <a:avLst/>
              <a:gdLst/>
              <a:ahLst/>
              <a:cxnLst/>
              <a:rect l="l" t="t" r="r" b="b"/>
              <a:pathLst>
                <a:path w="704" h="1137" extrusionOk="0">
                  <a:moveTo>
                    <a:pt x="608" y="0"/>
                  </a:moveTo>
                  <a:cubicBezTo>
                    <a:pt x="561" y="0"/>
                    <a:pt x="513" y="6"/>
                    <a:pt x="465" y="6"/>
                  </a:cubicBezTo>
                  <a:cubicBezTo>
                    <a:pt x="370" y="136"/>
                    <a:pt x="322" y="267"/>
                    <a:pt x="239" y="387"/>
                  </a:cubicBezTo>
                  <a:lnTo>
                    <a:pt x="239" y="6"/>
                  </a:lnTo>
                  <a:lnTo>
                    <a:pt x="25" y="6"/>
                  </a:lnTo>
                  <a:cubicBezTo>
                    <a:pt x="25" y="387"/>
                    <a:pt x="1" y="756"/>
                    <a:pt x="25" y="1125"/>
                  </a:cubicBezTo>
                  <a:cubicBezTo>
                    <a:pt x="61" y="1131"/>
                    <a:pt x="99" y="1134"/>
                    <a:pt x="138" y="1134"/>
                  </a:cubicBezTo>
                  <a:cubicBezTo>
                    <a:pt x="177" y="1134"/>
                    <a:pt x="215" y="1131"/>
                    <a:pt x="251" y="1125"/>
                  </a:cubicBezTo>
                  <a:cubicBezTo>
                    <a:pt x="251" y="1006"/>
                    <a:pt x="251" y="827"/>
                    <a:pt x="251" y="708"/>
                  </a:cubicBezTo>
                  <a:cubicBezTo>
                    <a:pt x="322" y="863"/>
                    <a:pt x="394" y="994"/>
                    <a:pt x="477" y="1137"/>
                  </a:cubicBezTo>
                  <a:lnTo>
                    <a:pt x="703" y="1137"/>
                  </a:lnTo>
                  <a:lnTo>
                    <a:pt x="430" y="553"/>
                  </a:lnTo>
                  <a:cubicBezTo>
                    <a:pt x="525" y="375"/>
                    <a:pt x="608" y="196"/>
                    <a:pt x="680" y="6"/>
                  </a:cubicBezTo>
                  <a:cubicBezTo>
                    <a:pt x="656" y="2"/>
                    <a:pt x="632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5513;p71">
              <a:extLst>
                <a:ext uri="{FF2B5EF4-FFF2-40B4-BE49-F238E27FC236}">
                  <a16:creationId xmlns:a16="http://schemas.microsoft.com/office/drawing/2014/main" id="{7DDEC3E6-E40F-2439-81FA-4B295E6C281F}"/>
                </a:ext>
              </a:extLst>
            </p:cNvPr>
            <p:cNvSpPr/>
            <p:nvPr/>
          </p:nvSpPr>
          <p:spPr>
            <a:xfrm>
              <a:off x="9411252" y="4499980"/>
              <a:ext cx="94107" cy="149005"/>
            </a:xfrm>
            <a:custGeom>
              <a:avLst/>
              <a:gdLst/>
              <a:ahLst/>
              <a:cxnLst/>
              <a:rect l="l" t="t" r="r" b="b"/>
              <a:pathLst>
                <a:path w="715" h="1132" extrusionOk="0">
                  <a:moveTo>
                    <a:pt x="429" y="287"/>
                  </a:moveTo>
                  <a:lnTo>
                    <a:pt x="429" y="632"/>
                  </a:lnTo>
                  <a:lnTo>
                    <a:pt x="215" y="632"/>
                  </a:lnTo>
                  <a:cubicBezTo>
                    <a:pt x="274" y="513"/>
                    <a:pt x="346" y="394"/>
                    <a:pt x="429" y="287"/>
                  </a:cubicBezTo>
                  <a:close/>
                  <a:moveTo>
                    <a:pt x="358" y="1"/>
                  </a:moveTo>
                  <a:cubicBezTo>
                    <a:pt x="120" y="358"/>
                    <a:pt x="48" y="525"/>
                    <a:pt x="0" y="584"/>
                  </a:cubicBezTo>
                  <a:cubicBezTo>
                    <a:pt x="0" y="668"/>
                    <a:pt x="0" y="739"/>
                    <a:pt x="24" y="822"/>
                  </a:cubicBezTo>
                  <a:lnTo>
                    <a:pt x="370" y="822"/>
                  </a:lnTo>
                  <a:cubicBezTo>
                    <a:pt x="370" y="834"/>
                    <a:pt x="346" y="1120"/>
                    <a:pt x="346" y="1132"/>
                  </a:cubicBezTo>
                  <a:cubicBezTo>
                    <a:pt x="501" y="1132"/>
                    <a:pt x="572" y="1132"/>
                    <a:pt x="584" y="1120"/>
                  </a:cubicBezTo>
                  <a:cubicBezTo>
                    <a:pt x="595" y="1120"/>
                    <a:pt x="607" y="845"/>
                    <a:pt x="608" y="845"/>
                  </a:cubicBezTo>
                  <a:cubicBezTo>
                    <a:pt x="608" y="845"/>
                    <a:pt x="608" y="845"/>
                    <a:pt x="608" y="846"/>
                  </a:cubicBezTo>
                  <a:lnTo>
                    <a:pt x="703" y="846"/>
                  </a:lnTo>
                  <a:lnTo>
                    <a:pt x="715" y="608"/>
                  </a:lnTo>
                  <a:lnTo>
                    <a:pt x="596" y="608"/>
                  </a:lnTo>
                  <a:cubicBezTo>
                    <a:pt x="596" y="560"/>
                    <a:pt x="608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5514;p71">
              <a:extLst>
                <a:ext uri="{FF2B5EF4-FFF2-40B4-BE49-F238E27FC236}">
                  <a16:creationId xmlns:a16="http://schemas.microsoft.com/office/drawing/2014/main" id="{4A0EA552-BCEB-0C42-5FB2-93FEFDF9D55C}"/>
                </a:ext>
              </a:extLst>
            </p:cNvPr>
            <p:cNvSpPr/>
            <p:nvPr/>
          </p:nvSpPr>
          <p:spPr>
            <a:xfrm>
              <a:off x="9511549" y="4503139"/>
              <a:ext cx="101872" cy="149137"/>
            </a:xfrm>
            <a:custGeom>
              <a:avLst/>
              <a:gdLst/>
              <a:ahLst/>
              <a:cxnLst/>
              <a:rect l="l" t="t" r="r" b="b"/>
              <a:pathLst>
                <a:path w="774" h="1133" extrusionOk="0">
                  <a:moveTo>
                    <a:pt x="386" y="250"/>
                  </a:moveTo>
                  <a:cubicBezTo>
                    <a:pt x="411" y="250"/>
                    <a:pt x="433" y="263"/>
                    <a:pt x="441" y="286"/>
                  </a:cubicBezTo>
                  <a:cubicBezTo>
                    <a:pt x="489" y="394"/>
                    <a:pt x="501" y="513"/>
                    <a:pt x="489" y="632"/>
                  </a:cubicBezTo>
                  <a:lnTo>
                    <a:pt x="489" y="644"/>
                  </a:lnTo>
                  <a:cubicBezTo>
                    <a:pt x="489" y="691"/>
                    <a:pt x="489" y="739"/>
                    <a:pt x="477" y="798"/>
                  </a:cubicBezTo>
                  <a:cubicBezTo>
                    <a:pt x="465" y="834"/>
                    <a:pt x="453" y="858"/>
                    <a:pt x="405" y="870"/>
                  </a:cubicBezTo>
                  <a:cubicBezTo>
                    <a:pt x="399" y="876"/>
                    <a:pt x="390" y="879"/>
                    <a:pt x="380" y="879"/>
                  </a:cubicBezTo>
                  <a:cubicBezTo>
                    <a:pt x="370" y="879"/>
                    <a:pt x="358" y="876"/>
                    <a:pt x="346" y="870"/>
                  </a:cubicBezTo>
                  <a:cubicBezTo>
                    <a:pt x="298" y="870"/>
                    <a:pt x="298" y="810"/>
                    <a:pt x="286" y="775"/>
                  </a:cubicBezTo>
                  <a:cubicBezTo>
                    <a:pt x="262" y="655"/>
                    <a:pt x="251" y="536"/>
                    <a:pt x="274" y="417"/>
                  </a:cubicBezTo>
                  <a:cubicBezTo>
                    <a:pt x="274" y="382"/>
                    <a:pt x="274" y="346"/>
                    <a:pt x="298" y="310"/>
                  </a:cubicBezTo>
                  <a:cubicBezTo>
                    <a:pt x="310" y="286"/>
                    <a:pt x="322" y="263"/>
                    <a:pt x="346" y="263"/>
                  </a:cubicBezTo>
                  <a:cubicBezTo>
                    <a:pt x="358" y="254"/>
                    <a:pt x="373" y="250"/>
                    <a:pt x="386" y="250"/>
                  </a:cubicBezTo>
                  <a:close/>
                  <a:moveTo>
                    <a:pt x="381" y="1"/>
                  </a:moveTo>
                  <a:cubicBezTo>
                    <a:pt x="274" y="1"/>
                    <a:pt x="191" y="48"/>
                    <a:pt x="131" y="120"/>
                  </a:cubicBezTo>
                  <a:cubicBezTo>
                    <a:pt x="120" y="132"/>
                    <a:pt x="108" y="132"/>
                    <a:pt x="108" y="143"/>
                  </a:cubicBezTo>
                  <a:cubicBezTo>
                    <a:pt x="36" y="298"/>
                    <a:pt x="0" y="465"/>
                    <a:pt x="24" y="632"/>
                  </a:cubicBezTo>
                  <a:cubicBezTo>
                    <a:pt x="24" y="822"/>
                    <a:pt x="36" y="1036"/>
                    <a:pt x="262" y="1120"/>
                  </a:cubicBezTo>
                  <a:cubicBezTo>
                    <a:pt x="298" y="1132"/>
                    <a:pt x="334" y="1132"/>
                    <a:pt x="370" y="1132"/>
                  </a:cubicBezTo>
                  <a:cubicBezTo>
                    <a:pt x="379" y="1132"/>
                    <a:pt x="388" y="1133"/>
                    <a:pt x="397" y="1133"/>
                  </a:cubicBezTo>
                  <a:cubicBezTo>
                    <a:pt x="674" y="1133"/>
                    <a:pt x="774" y="779"/>
                    <a:pt x="762" y="536"/>
                  </a:cubicBezTo>
                  <a:cubicBezTo>
                    <a:pt x="762" y="477"/>
                    <a:pt x="762" y="405"/>
                    <a:pt x="751" y="346"/>
                  </a:cubicBezTo>
                  <a:cubicBezTo>
                    <a:pt x="727" y="143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5515;p71">
              <a:extLst>
                <a:ext uri="{FF2B5EF4-FFF2-40B4-BE49-F238E27FC236}">
                  <a16:creationId xmlns:a16="http://schemas.microsoft.com/office/drawing/2014/main" id="{FF9BCFA7-6820-17AF-6790-CEBB6C687003}"/>
                </a:ext>
              </a:extLst>
            </p:cNvPr>
            <p:cNvSpPr/>
            <p:nvPr/>
          </p:nvSpPr>
          <p:spPr>
            <a:xfrm>
              <a:off x="9624350" y="4504060"/>
              <a:ext cx="92659" cy="149663"/>
            </a:xfrm>
            <a:custGeom>
              <a:avLst/>
              <a:gdLst/>
              <a:ahLst/>
              <a:cxnLst/>
              <a:rect l="l" t="t" r="r" b="b"/>
              <a:pathLst>
                <a:path w="704" h="1137" extrusionOk="0">
                  <a:moveTo>
                    <a:pt x="620" y="0"/>
                  </a:moveTo>
                  <a:cubicBezTo>
                    <a:pt x="572" y="0"/>
                    <a:pt x="525" y="6"/>
                    <a:pt x="477" y="6"/>
                  </a:cubicBezTo>
                  <a:cubicBezTo>
                    <a:pt x="382" y="136"/>
                    <a:pt x="334" y="267"/>
                    <a:pt x="251" y="387"/>
                  </a:cubicBezTo>
                  <a:cubicBezTo>
                    <a:pt x="251" y="387"/>
                    <a:pt x="239" y="398"/>
                    <a:pt x="239" y="398"/>
                  </a:cubicBezTo>
                  <a:lnTo>
                    <a:pt x="239" y="6"/>
                  </a:lnTo>
                  <a:lnTo>
                    <a:pt x="25" y="6"/>
                  </a:lnTo>
                  <a:cubicBezTo>
                    <a:pt x="25" y="387"/>
                    <a:pt x="1" y="756"/>
                    <a:pt x="25" y="1125"/>
                  </a:cubicBezTo>
                  <a:cubicBezTo>
                    <a:pt x="60" y="1131"/>
                    <a:pt x="99" y="1134"/>
                    <a:pt x="139" y="1134"/>
                  </a:cubicBezTo>
                  <a:cubicBezTo>
                    <a:pt x="179" y="1134"/>
                    <a:pt x="221" y="1131"/>
                    <a:pt x="263" y="1125"/>
                  </a:cubicBezTo>
                  <a:cubicBezTo>
                    <a:pt x="263" y="1006"/>
                    <a:pt x="251" y="827"/>
                    <a:pt x="263" y="708"/>
                  </a:cubicBezTo>
                  <a:cubicBezTo>
                    <a:pt x="322" y="863"/>
                    <a:pt x="394" y="994"/>
                    <a:pt x="477" y="1137"/>
                  </a:cubicBezTo>
                  <a:lnTo>
                    <a:pt x="703" y="1137"/>
                  </a:lnTo>
                  <a:lnTo>
                    <a:pt x="429" y="553"/>
                  </a:lnTo>
                  <a:cubicBezTo>
                    <a:pt x="525" y="387"/>
                    <a:pt x="620" y="196"/>
                    <a:pt x="691" y="6"/>
                  </a:cubicBezTo>
                  <a:cubicBezTo>
                    <a:pt x="667" y="2"/>
                    <a:pt x="644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5516;p71">
              <a:extLst>
                <a:ext uri="{FF2B5EF4-FFF2-40B4-BE49-F238E27FC236}">
                  <a16:creationId xmlns:a16="http://schemas.microsoft.com/office/drawing/2014/main" id="{482D7451-AF2D-4BDC-8411-F7B0EB09B997}"/>
                </a:ext>
              </a:extLst>
            </p:cNvPr>
            <p:cNvSpPr/>
            <p:nvPr/>
          </p:nvSpPr>
          <p:spPr>
            <a:xfrm>
              <a:off x="10185462" y="4503139"/>
              <a:ext cx="67520" cy="150585"/>
            </a:xfrm>
            <a:custGeom>
              <a:avLst/>
              <a:gdLst/>
              <a:ahLst/>
              <a:cxnLst/>
              <a:rect l="l" t="t" r="r" b="b"/>
              <a:pathLst>
                <a:path w="513" h="1144" extrusionOk="0">
                  <a:moveTo>
                    <a:pt x="191" y="1"/>
                  </a:moveTo>
                  <a:cubicBezTo>
                    <a:pt x="107" y="108"/>
                    <a:pt x="48" y="227"/>
                    <a:pt x="0" y="358"/>
                  </a:cubicBezTo>
                  <a:cubicBezTo>
                    <a:pt x="0" y="370"/>
                    <a:pt x="167" y="417"/>
                    <a:pt x="191" y="417"/>
                  </a:cubicBezTo>
                  <a:cubicBezTo>
                    <a:pt x="214" y="417"/>
                    <a:pt x="238" y="322"/>
                    <a:pt x="262" y="322"/>
                  </a:cubicBezTo>
                  <a:cubicBezTo>
                    <a:pt x="262" y="334"/>
                    <a:pt x="262" y="346"/>
                    <a:pt x="262" y="358"/>
                  </a:cubicBezTo>
                  <a:cubicBezTo>
                    <a:pt x="262" y="560"/>
                    <a:pt x="238" y="763"/>
                    <a:pt x="238" y="977"/>
                  </a:cubicBezTo>
                  <a:lnTo>
                    <a:pt x="238" y="1132"/>
                  </a:lnTo>
                  <a:cubicBezTo>
                    <a:pt x="286" y="1132"/>
                    <a:pt x="345" y="1144"/>
                    <a:pt x="393" y="1144"/>
                  </a:cubicBezTo>
                  <a:cubicBezTo>
                    <a:pt x="453" y="1144"/>
                    <a:pt x="500" y="1144"/>
                    <a:pt x="500" y="1108"/>
                  </a:cubicBezTo>
                  <a:lnTo>
                    <a:pt x="500" y="1001"/>
                  </a:lnTo>
                  <a:cubicBezTo>
                    <a:pt x="500" y="751"/>
                    <a:pt x="512" y="513"/>
                    <a:pt x="512" y="263"/>
                  </a:cubicBezTo>
                  <a:cubicBezTo>
                    <a:pt x="512" y="167"/>
                    <a:pt x="512" y="84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5517;p71">
              <a:extLst>
                <a:ext uri="{FF2B5EF4-FFF2-40B4-BE49-F238E27FC236}">
                  <a16:creationId xmlns:a16="http://schemas.microsoft.com/office/drawing/2014/main" id="{952E67EC-978E-436E-59E8-AF62D884E44F}"/>
                </a:ext>
              </a:extLst>
            </p:cNvPr>
            <p:cNvSpPr/>
            <p:nvPr/>
          </p:nvSpPr>
          <p:spPr>
            <a:xfrm>
              <a:off x="10262199" y="4506298"/>
              <a:ext cx="98845" cy="147689"/>
            </a:xfrm>
            <a:custGeom>
              <a:avLst/>
              <a:gdLst/>
              <a:ahLst/>
              <a:cxnLst/>
              <a:rect l="l" t="t" r="r" b="b"/>
              <a:pathLst>
                <a:path w="751" h="1122" extrusionOk="0">
                  <a:moveTo>
                    <a:pt x="655" y="0"/>
                  </a:moveTo>
                  <a:cubicBezTo>
                    <a:pt x="620" y="0"/>
                    <a:pt x="24" y="12"/>
                    <a:pt x="1" y="12"/>
                  </a:cubicBezTo>
                  <a:lnTo>
                    <a:pt x="1" y="536"/>
                  </a:lnTo>
                  <a:cubicBezTo>
                    <a:pt x="21" y="539"/>
                    <a:pt x="42" y="540"/>
                    <a:pt x="65" y="540"/>
                  </a:cubicBezTo>
                  <a:cubicBezTo>
                    <a:pt x="127" y="540"/>
                    <a:pt x="197" y="533"/>
                    <a:pt x="263" y="533"/>
                  </a:cubicBezTo>
                  <a:cubicBezTo>
                    <a:pt x="288" y="533"/>
                    <a:pt x="311" y="534"/>
                    <a:pt x="334" y="536"/>
                  </a:cubicBezTo>
                  <a:cubicBezTo>
                    <a:pt x="441" y="548"/>
                    <a:pt x="465" y="810"/>
                    <a:pt x="322" y="834"/>
                  </a:cubicBezTo>
                  <a:cubicBezTo>
                    <a:pt x="314" y="836"/>
                    <a:pt x="307" y="837"/>
                    <a:pt x="300" y="837"/>
                  </a:cubicBezTo>
                  <a:cubicBezTo>
                    <a:pt x="263" y="837"/>
                    <a:pt x="237" y="810"/>
                    <a:pt x="227" y="751"/>
                  </a:cubicBezTo>
                  <a:lnTo>
                    <a:pt x="60" y="762"/>
                  </a:lnTo>
                  <a:cubicBezTo>
                    <a:pt x="36" y="786"/>
                    <a:pt x="24" y="822"/>
                    <a:pt x="24" y="858"/>
                  </a:cubicBezTo>
                  <a:cubicBezTo>
                    <a:pt x="24" y="1038"/>
                    <a:pt x="185" y="1121"/>
                    <a:pt x="352" y="1121"/>
                  </a:cubicBezTo>
                  <a:cubicBezTo>
                    <a:pt x="516" y="1121"/>
                    <a:pt x="685" y="1041"/>
                    <a:pt x="715" y="893"/>
                  </a:cubicBezTo>
                  <a:cubicBezTo>
                    <a:pt x="751" y="643"/>
                    <a:pt x="703" y="334"/>
                    <a:pt x="453" y="298"/>
                  </a:cubicBezTo>
                  <a:cubicBezTo>
                    <a:pt x="423" y="292"/>
                    <a:pt x="393" y="289"/>
                    <a:pt x="364" y="289"/>
                  </a:cubicBezTo>
                  <a:cubicBezTo>
                    <a:pt x="334" y="289"/>
                    <a:pt x="304" y="292"/>
                    <a:pt x="274" y="298"/>
                  </a:cubicBezTo>
                  <a:cubicBezTo>
                    <a:pt x="274" y="274"/>
                    <a:pt x="274" y="250"/>
                    <a:pt x="263" y="239"/>
                  </a:cubicBezTo>
                  <a:lnTo>
                    <a:pt x="239" y="239"/>
                  </a:lnTo>
                  <a:cubicBezTo>
                    <a:pt x="243" y="239"/>
                    <a:pt x="251" y="239"/>
                    <a:pt x="263" y="239"/>
                  </a:cubicBezTo>
                  <a:lnTo>
                    <a:pt x="263" y="239"/>
                  </a:lnTo>
                  <a:cubicBezTo>
                    <a:pt x="263" y="239"/>
                    <a:pt x="263" y="239"/>
                    <a:pt x="263" y="239"/>
                  </a:cubicBezTo>
                  <a:lnTo>
                    <a:pt x="298" y="239"/>
                  </a:lnTo>
                  <a:cubicBezTo>
                    <a:pt x="297" y="239"/>
                    <a:pt x="295" y="239"/>
                    <a:pt x="294" y="238"/>
                  </a:cubicBezTo>
                  <a:lnTo>
                    <a:pt x="294" y="238"/>
                  </a:lnTo>
                  <a:cubicBezTo>
                    <a:pt x="282" y="238"/>
                    <a:pt x="271" y="239"/>
                    <a:pt x="263" y="239"/>
                  </a:cubicBezTo>
                  <a:lnTo>
                    <a:pt x="263" y="239"/>
                  </a:lnTo>
                  <a:cubicBezTo>
                    <a:pt x="263" y="231"/>
                    <a:pt x="263" y="228"/>
                    <a:pt x="264" y="228"/>
                  </a:cubicBezTo>
                  <a:cubicBezTo>
                    <a:pt x="266" y="228"/>
                    <a:pt x="273" y="237"/>
                    <a:pt x="294" y="238"/>
                  </a:cubicBezTo>
                  <a:lnTo>
                    <a:pt x="294" y="238"/>
                  </a:lnTo>
                  <a:cubicBezTo>
                    <a:pt x="400" y="238"/>
                    <a:pt x="618" y="236"/>
                    <a:pt x="655" y="227"/>
                  </a:cubicBezTo>
                  <a:cubicBezTo>
                    <a:pt x="655" y="227"/>
                    <a:pt x="667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5518;p71">
              <a:extLst>
                <a:ext uri="{FF2B5EF4-FFF2-40B4-BE49-F238E27FC236}">
                  <a16:creationId xmlns:a16="http://schemas.microsoft.com/office/drawing/2014/main" id="{586F43D5-18F3-7DDB-0983-D70362419D97}"/>
                </a:ext>
              </a:extLst>
            </p:cNvPr>
            <p:cNvSpPr/>
            <p:nvPr/>
          </p:nvSpPr>
          <p:spPr>
            <a:xfrm>
              <a:off x="10371973" y="4504060"/>
              <a:ext cx="92527" cy="149663"/>
            </a:xfrm>
            <a:custGeom>
              <a:avLst/>
              <a:gdLst/>
              <a:ahLst/>
              <a:cxnLst/>
              <a:rect l="l" t="t" r="r" b="b"/>
              <a:pathLst>
                <a:path w="703" h="1137" extrusionOk="0">
                  <a:moveTo>
                    <a:pt x="616" y="0"/>
                  </a:moveTo>
                  <a:cubicBezTo>
                    <a:pt x="565" y="0"/>
                    <a:pt x="512" y="6"/>
                    <a:pt x="464" y="6"/>
                  </a:cubicBezTo>
                  <a:cubicBezTo>
                    <a:pt x="381" y="136"/>
                    <a:pt x="333" y="267"/>
                    <a:pt x="238" y="387"/>
                  </a:cubicBezTo>
                  <a:lnTo>
                    <a:pt x="238" y="6"/>
                  </a:lnTo>
                  <a:lnTo>
                    <a:pt x="24" y="6"/>
                  </a:lnTo>
                  <a:cubicBezTo>
                    <a:pt x="24" y="387"/>
                    <a:pt x="0" y="756"/>
                    <a:pt x="24" y="1125"/>
                  </a:cubicBezTo>
                  <a:cubicBezTo>
                    <a:pt x="65" y="1131"/>
                    <a:pt x="104" y="1134"/>
                    <a:pt x="143" y="1134"/>
                  </a:cubicBezTo>
                  <a:cubicBezTo>
                    <a:pt x="182" y="1134"/>
                    <a:pt x="220" y="1131"/>
                    <a:pt x="262" y="1125"/>
                  </a:cubicBezTo>
                  <a:cubicBezTo>
                    <a:pt x="262" y="1006"/>
                    <a:pt x="250" y="827"/>
                    <a:pt x="262" y="708"/>
                  </a:cubicBezTo>
                  <a:cubicBezTo>
                    <a:pt x="321" y="863"/>
                    <a:pt x="393" y="994"/>
                    <a:pt x="476" y="1137"/>
                  </a:cubicBezTo>
                  <a:lnTo>
                    <a:pt x="702" y="1137"/>
                  </a:lnTo>
                  <a:lnTo>
                    <a:pt x="429" y="553"/>
                  </a:lnTo>
                  <a:cubicBezTo>
                    <a:pt x="524" y="375"/>
                    <a:pt x="607" y="196"/>
                    <a:pt x="691" y="6"/>
                  </a:cubicBezTo>
                  <a:cubicBezTo>
                    <a:pt x="667" y="2"/>
                    <a:pt x="642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5519;p71">
              <a:extLst>
                <a:ext uri="{FF2B5EF4-FFF2-40B4-BE49-F238E27FC236}">
                  <a16:creationId xmlns:a16="http://schemas.microsoft.com/office/drawing/2014/main" id="{CAF1F426-05EB-AB30-5AE8-D15B116ABEED}"/>
                </a:ext>
              </a:extLst>
            </p:cNvPr>
            <p:cNvSpPr/>
            <p:nvPr/>
          </p:nvSpPr>
          <p:spPr>
            <a:xfrm>
              <a:off x="9017960" y="2337266"/>
              <a:ext cx="2005851" cy="2028155"/>
            </a:xfrm>
            <a:custGeom>
              <a:avLst/>
              <a:gdLst/>
              <a:ahLst/>
              <a:cxnLst/>
              <a:rect l="l" t="t" r="r" b="b"/>
              <a:pathLst>
                <a:path w="15240" h="15408" extrusionOk="0">
                  <a:moveTo>
                    <a:pt x="7305" y="1"/>
                  </a:moveTo>
                  <a:cubicBezTo>
                    <a:pt x="7275" y="1"/>
                    <a:pt x="7245" y="1"/>
                    <a:pt x="7215" y="1"/>
                  </a:cubicBezTo>
                  <a:cubicBezTo>
                    <a:pt x="5655" y="1"/>
                    <a:pt x="3905" y="204"/>
                    <a:pt x="2679" y="1287"/>
                  </a:cubicBezTo>
                  <a:cubicBezTo>
                    <a:pt x="1369" y="2478"/>
                    <a:pt x="762" y="4514"/>
                    <a:pt x="357" y="6169"/>
                  </a:cubicBezTo>
                  <a:cubicBezTo>
                    <a:pt x="36" y="7419"/>
                    <a:pt x="0" y="7645"/>
                    <a:pt x="155" y="7847"/>
                  </a:cubicBezTo>
                  <a:cubicBezTo>
                    <a:pt x="572" y="8371"/>
                    <a:pt x="1095" y="8800"/>
                    <a:pt x="1703" y="9098"/>
                  </a:cubicBezTo>
                  <a:cubicBezTo>
                    <a:pt x="2250" y="9360"/>
                    <a:pt x="2393" y="9229"/>
                    <a:pt x="2357" y="9490"/>
                  </a:cubicBezTo>
                  <a:cubicBezTo>
                    <a:pt x="2226" y="10538"/>
                    <a:pt x="2036" y="11598"/>
                    <a:pt x="1869" y="12646"/>
                  </a:cubicBezTo>
                  <a:cubicBezTo>
                    <a:pt x="1750" y="13479"/>
                    <a:pt x="1691" y="14336"/>
                    <a:pt x="1357" y="15110"/>
                  </a:cubicBezTo>
                  <a:cubicBezTo>
                    <a:pt x="1310" y="15217"/>
                    <a:pt x="1262" y="15313"/>
                    <a:pt x="1191" y="15408"/>
                  </a:cubicBezTo>
                  <a:lnTo>
                    <a:pt x="11228" y="15408"/>
                  </a:lnTo>
                  <a:cubicBezTo>
                    <a:pt x="11240" y="14062"/>
                    <a:pt x="11287" y="11086"/>
                    <a:pt x="11299" y="10753"/>
                  </a:cubicBezTo>
                  <a:lnTo>
                    <a:pt x="11299" y="10086"/>
                  </a:lnTo>
                  <a:lnTo>
                    <a:pt x="11823" y="10086"/>
                  </a:lnTo>
                  <a:cubicBezTo>
                    <a:pt x="13395" y="10026"/>
                    <a:pt x="14371" y="9586"/>
                    <a:pt x="14859" y="9193"/>
                  </a:cubicBezTo>
                  <a:cubicBezTo>
                    <a:pt x="15121" y="8979"/>
                    <a:pt x="15240" y="8800"/>
                    <a:pt x="15240" y="8681"/>
                  </a:cubicBezTo>
                  <a:cubicBezTo>
                    <a:pt x="15240" y="8097"/>
                    <a:pt x="14573" y="5633"/>
                    <a:pt x="13859" y="4049"/>
                  </a:cubicBezTo>
                  <a:cubicBezTo>
                    <a:pt x="13704" y="3704"/>
                    <a:pt x="13537" y="3371"/>
                    <a:pt x="13347" y="3049"/>
                  </a:cubicBezTo>
                  <a:cubicBezTo>
                    <a:pt x="13204" y="2799"/>
                    <a:pt x="13037" y="2549"/>
                    <a:pt x="12871" y="2323"/>
                  </a:cubicBezTo>
                  <a:cubicBezTo>
                    <a:pt x="12573" y="1918"/>
                    <a:pt x="12240" y="1573"/>
                    <a:pt x="11859" y="1263"/>
                  </a:cubicBezTo>
                  <a:cubicBezTo>
                    <a:pt x="10779" y="407"/>
                    <a:pt x="9364" y="1"/>
                    <a:pt x="7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5520;p71">
              <a:extLst>
                <a:ext uri="{FF2B5EF4-FFF2-40B4-BE49-F238E27FC236}">
                  <a16:creationId xmlns:a16="http://schemas.microsoft.com/office/drawing/2014/main" id="{43E79D2C-965F-A7B7-8A30-3AD1167E5CA3}"/>
                </a:ext>
              </a:extLst>
            </p:cNvPr>
            <p:cNvSpPr/>
            <p:nvPr/>
          </p:nvSpPr>
          <p:spPr>
            <a:xfrm>
              <a:off x="10755919" y="2993938"/>
              <a:ext cx="194399" cy="200472"/>
            </a:xfrm>
            <a:custGeom>
              <a:avLst/>
              <a:gdLst/>
              <a:ahLst/>
              <a:cxnLst/>
              <a:rect l="l" t="t" r="r" b="b"/>
              <a:pathLst>
                <a:path w="1477" h="1523" extrusionOk="0">
                  <a:moveTo>
                    <a:pt x="917" y="1"/>
                  </a:moveTo>
                  <a:cubicBezTo>
                    <a:pt x="369" y="1"/>
                    <a:pt x="0" y="561"/>
                    <a:pt x="214" y="1072"/>
                  </a:cubicBezTo>
                  <a:cubicBezTo>
                    <a:pt x="347" y="1365"/>
                    <a:pt x="629" y="1523"/>
                    <a:pt x="915" y="1523"/>
                  </a:cubicBezTo>
                  <a:cubicBezTo>
                    <a:pt x="1118" y="1523"/>
                    <a:pt x="1323" y="1443"/>
                    <a:pt x="1476" y="1275"/>
                  </a:cubicBezTo>
                  <a:cubicBezTo>
                    <a:pt x="1345" y="858"/>
                    <a:pt x="1191" y="430"/>
                    <a:pt x="1048" y="13"/>
                  </a:cubicBezTo>
                  <a:cubicBezTo>
                    <a:pt x="1000" y="1"/>
                    <a:pt x="953" y="1"/>
                    <a:pt x="9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5521;p71">
              <a:extLst>
                <a:ext uri="{FF2B5EF4-FFF2-40B4-BE49-F238E27FC236}">
                  <a16:creationId xmlns:a16="http://schemas.microsoft.com/office/drawing/2014/main" id="{056E81D9-30F4-CDA2-109A-52D7F778A9EB}"/>
                </a:ext>
              </a:extLst>
            </p:cNvPr>
            <p:cNvSpPr/>
            <p:nvPr/>
          </p:nvSpPr>
          <p:spPr>
            <a:xfrm>
              <a:off x="10486354" y="2506666"/>
              <a:ext cx="225724" cy="188099"/>
            </a:xfrm>
            <a:custGeom>
              <a:avLst/>
              <a:gdLst/>
              <a:ahLst/>
              <a:cxnLst/>
              <a:rect l="l" t="t" r="r" b="b"/>
              <a:pathLst>
                <a:path w="1715" h="1429" extrusionOk="0">
                  <a:moveTo>
                    <a:pt x="703" y="0"/>
                  </a:moveTo>
                  <a:cubicBezTo>
                    <a:pt x="0" y="369"/>
                    <a:pt x="262" y="1429"/>
                    <a:pt x="1060" y="1429"/>
                  </a:cubicBezTo>
                  <a:cubicBezTo>
                    <a:pt x="1322" y="1429"/>
                    <a:pt x="1572" y="1286"/>
                    <a:pt x="1715" y="1060"/>
                  </a:cubicBezTo>
                  <a:cubicBezTo>
                    <a:pt x="1429" y="667"/>
                    <a:pt x="1084" y="31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5522;p71">
              <a:extLst>
                <a:ext uri="{FF2B5EF4-FFF2-40B4-BE49-F238E27FC236}">
                  <a16:creationId xmlns:a16="http://schemas.microsoft.com/office/drawing/2014/main" id="{1F531151-8E39-C594-A8CB-331669E35408}"/>
                </a:ext>
              </a:extLst>
            </p:cNvPr>
            <p:cNvSpPr/>
            <p:nvPr/>
          </p:nvSpPr>
          <p:spPr>
            <a:xfrm>
              <a:off x="10491487" y="3493846"/>
              <a:ext cx="264551" cy="174146"/>
            </a:xfrm>
            <a:custGeom>
              <a:avLst/>
              <a:gdLst/>
              <a:ahLst/>
              <a:cxnLst/>
              <a:rect l="l" t="t" r="r" b="b"/>
              <a:pathLst>
                <a:path w="2010" h="1323" extrusionOk="0">
                  <a:moveTo>
                    <a:pt x="1007" y="1"/>
                  </a:moveTo>
                  <a:cubicBezTo>
                    <a:pt x="314" y="1"/>
                    <a:pt x="0" y="861"/>
                    <a:pt x="509" y="1323"/>
                  </a:cubicBezTo>
                  <a:lnTo>
                    <a:pt x="628" y="1323"/>
                  </a:lnTo>
                  <a:cubicBezTo>
                    <a:pt x="961" y="1311"/>
                    <a:pt x="1295" y="1275"/>
                    <a:pt x="1628" y="1215"/>
                  </a:cubicBezTo>
                  <a:cubicBezTo>
                    <a:pt x="2009" y="715"/>
                    <a:pt x="1652" y="1"/>
                    <a:pt x="1021" y="1"/>
                  </a:cubicBezTo>
                  <a:cubicBezTo>
                    <a:pt x="1016" y="1"/>
                    <a:pt x="1011" y="1"/>
                    <a:pt x="10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5523;p71">
              <a:extLst>
                <a:ext uri="{FF2B5EF4-FFF2-40B4-BE49-F238E27FC236}">
                  <a16:creationId xmlns:a16="http://schemas.microsoft.com/office/drawing/2014/main" id="{76F6B468-C3D8-9002-BE42-10D340A84A08}"/>
                </a:ext>
              </a:extLst>
            </p:cNvPr>
            <p:cNvSpPr/>
            <p:nvPr/>
          </p:nvSpPr>
          <p:spPr>
            <a:xfrm>
              <a:off x="10241797" y="2993938"/>
              <a:ext cx="235200" cy="200472"/>
            </a:xfrm>
            <a:custGeom>
              <a:avLst/>
              <a:gdLst/>
              <a:ahLst/>
              <a:cxnLst/>
              <a:rect l="l" t="t" r="r" b="b"/>
              <a:pathLst>
                <a:path w="1787" h="1523" extrusionOk="0">
                  <a:moveTo>
                    <a:pt x="1025" y="1"/>
                  </a:moveTo>
                  <a:cubicBezTo>
                    <a:pt x="346" y="1"/>
                    <a:pt x="1" y="822"/>
                    <a:pt x="477" y="1299"/>
                  </a:cubicBezTo>
                  <a:cubicBezTo>
                    <a:pt x="635" y="1453"/>
                    <a:pt x="827" y="1522"/>
                    <a:pt x="1015" y="1522"/>
                  </a:cubicBezTo>
                  <a:cubicBezTo>
                    <a:pt x="1405" y="1522"/>
                    <a:pt x="1775" y="1222"/>
                    <a:pt x="1775" y="763"/>
                  </a:cubicBezTo>
                  <a:cubicBezTo>
                    <a:pt x="1787" y="346"/>
                    <a:pt x="1441" y="1"/>
                    <a:pt x="1025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5524;p71">
              <a:extLst>
                <a:ext uri="{FF2B5EF4-FFF2-40B4-BE49-F238E27FC236}">
                  <a16:creationId xmlns:a16="http://schemas.microsoft.com/office/drawing/2014/main" id="{B8DF433B-27A0-42E2-EC76-F84539D1EC26}"/>
                </a:ext>
              </a:extLst>
            </p:cNvPr>
            <p:cNvSpPr/>
            <p:nvPr/>
          </p:nvSpPr>
          <p:spPr>
            <a:xfrm>
              <a:off x="9743470" y="2993938"/>
              <a:ext cx="233621" cy="200472"/>
            </a:xfrm>
            <a:custGeom>
              <a:avLst/>
              <a:gdLst/>
              <a:ahLst/>
              <a:cxnLst/>
              <a:rect l="l" t="t" r="r" b="b"/>
              <a:pathLst>
                <a:path w="1775" h="1523" extrusionOk="0">
                  <a:moveTo>
                    <a:pt x="1013" y="1"/>
                  </a:moveTo>
                  <a:cubicBezTo>
                    <a:pt x="334" y="1"/>
                    <a:pt x="1" y="822"/>
                    <a:pt x="477" y="1299"/>
                  </a:cubicBezTo>
                  <a:cubicBezTo>
                    <a:pt x="631" y="1453"/>
                    <a:pt x="822" y="1522"/>
                    <a:pt x="1009" y="1522"/>
                  </a:cubicBezTo>
                  <a:cubicBezTo>
                    <a:pt x="1400" y="1522"/>
                    <a:pt x="1775" y="1222"/>
                    <a:pt x="1775" y="763"/>
                  </a:cubicBezTo>
                  <a:cubicBezTo>
                    <a:pt x="1775" y="346"/>
                    <a:pt x="1429" y="1"/>
                    <a:pt x="1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5525;p71">
              <a:extLst>
                <a:ext uri="{FF2B5EF4-FFF2-40B4-BE49-F238E27FC236}">
                  <a16:creationId xmlns:a16="http://schemas.microsoft.com/office/drawing/2014/main" id="{A52CECA2-DF02-1C63-E934-11A830752763}"/>
                </a:ext>
              </a:extLst>
            </p:cNvPr>
            <p:cNvSpPr/>
            <p:nvPr/>
          </p:nvSpPr>
          <p:spPr>
            <a:xfrm>
              <a:off x="9993160" y="2495610"/>
              <a:ext cx="233095" cy="200078"/>
            </a:xfrm>
            <a:custGeom>
              <a:avLst/>
              <a:gdLst/>
              <a:ahLst/>
              <a:cxnLst/>
              <a:rect l="l" t="t" r="r" b="b"/>
              <a:pathLst>
                <a:path w="1771" h="1520" extrusionOk="0">
                  <a:moveTo>
                    <a:pt x="1030" y="0"/>
                  </a:moveTo>
                  <a:cubicBezTo>
                    <a:pt x="1023" y="0"/>
                    <a:pt x="1016" y="1"/>
                    <a:pt x="1009" y="1"/>
                  </a:cubicBezTo>
                  <a:cubicBezTo>
                    <a:pt x="1004" y="1"/>
                    <a:pt x="999" y="1"/>
                    <a:pt x="994" y="1"/>
                  </a:cubicBezTo>
                  <a:cubicBezTo>
                    <a:pt x="325" y="1"/>
                    <a:pt x="0" y="814"/>
                    <a:pt x="473" y="1299"/>
                  </a:cubicBezTo>
                  <a:cubicBezTo>
                    <a:pt x="626" y="1451"/>
                    <a:pt x="814" y="1519"/>
                    <a:pt x="999" y="1519"/>
                  </a:cubicBezTo>
                  <a:cubicBezTo>
                    <a:pt x="1391" y="1519"/>
                    <a:pt x="1771" y="1212"/>
                    <a:pt x="1771" y="751"/>
                  </a:cubicBezTo>
                  <a:cubicBezTo>
                    <a:pt x="1771" y="341"/>
                    <a:pt x="1448" y="0"/>
                    <a:pt x="10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5526;p71">
              <a:extLst>
                <a:ext uri="{FF2B5EF4-FFF2-40B4-BE49-F238E27FC236}">
                  <a16:creationId xmlns:a16="http://schemas.microsoft.com/office/drawing/2014/main" id="{F3257E73-4366-4F7C-2895-188A8AB6384E}"/>
                </a:ext>
              </a:extLst>
            </p:cNvPr>
            <p:cNvSpPr/>
            <p:nvPr/>
          </p:nvSpPr>
          <p:spPr>
            <a:xfrm>
              <a:off x="10242324" y="3993754"/>
              <a:ext cx="234148" cy="200078"/>
            </a:xfrm>
            <a:custGeom>
              <a:avLst/>
              <a:gdLst/>
              <a:ahLst/>
              <a:cxnLst/>
              <a:rect l="l" t="t" r="r" b="b"/>
              <a:pathLst>
                <a:path w="1779" h="1520" extrusionOk="0">
                  <a:moveTo>
                    <a:pt x="1006" y="1"/>
                  </a:moveTo>
                  <a:cubicBezTo>
                    <a:pt x="337" y="1"/>
                    <a:pt x="0" y="814"/>
                    <a:pt x="473" y="1299"/>
                  </a:cubicBezTo>
                  <a:cubicBezTo>
                    <a:pt x="629" y="1451"/>
                    <a:pt x="820" y="1520"/>
                    <a:pt x="1006" y="1520"/>
                  </a:cubicBezTo>
                  <a:cubicBezTo>
                    <a:pt x="1402" y="1520"/>
                    <a:pt x="1779" y="1212"/>
                    <a:pt x="1771" y="751"/>
                  </a:cubicBezTo>
                  <a:cubicBezTo>
                    <a:pt x="1771" y="334"/>
                    <a:pt x="1437" y="1"/>
                    <a:pt x="1021" y="1"/>
                  </a:cubicBezTo>
                  <a:cubicBezTo>
                    <a:pt x="1016" y="1"/>
                    <a:pt x="1011" y="1"/>
                    <a:pt x="1006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5527;p71">
              <a:extLst>
                <a:ext uri="{FF2B5EF4-FFF2-40B4-BE49-F238E27FC236}">
                  <a16:creationId xmlns:a16="http://schemas.microsoft.com/office/drawing/2014/main" id="{8C53E71C-16B5-FF69-78DF-36727E4E76C0}"/>
                </a:ext>
              </a:extLst>
            </p:cNvPr>
            <p:cNvSpPr/>
            <p:nvPr/>
          </p:nvSpPr>
          <p:spPr>
            <a:xfrm>
              <a:off x="9743470" y="3993754"/>
              <a:ext cx="233621" cy="200078"/>
            </a:xfrm>
            <a:custGeom>
              <a:avLst/>
              <a:gdLst/>
              <a:ahLst/>
              <a:cxnLst/>
              <a:rect l="l" t="t" r="r" b="b"/>
              <a:pathLst>
                <a:path w="1775" h="1520" extrusionOk="0">
                  <a:moveTo>
                    <a:pt x="1034" y="1"/>
                  </a:moveTo>
                  <a:cubicBezTo>
                    <a:pt x="1027" y="1"/>
                    <a:pt x="1020" y="1"/>
                    <a:pt x="1013" y="1"/>
                  </a:cubicBezTo>
                  <a:cubicBezTo>
                    <a:pt x="334" y="1"/>
                    <a:pt x="1" y="811"/>
                    <a:pt x="477" y="1299"/>
                  </a:cubicBezTo>
                  <a:cubicBezTo>
                    <a:pt x="629" y="1451"/>
                    <a:pt x="817" y="1520"/>
                    <a:pt x="1002" y="1520"/>
                  </a:cubicBezTo>
                  <a:cubicBezTo>
                    <a:pt x="1395" y="1520"/>
                    <a:pt x="1775" y="1212"/>
                    <a:pt x="1775" y="751"/>
                  </a:cubicBezTo>
                  <a:cubicBezTo>
                    <a:pt x="1775" y="341"/>
                    <a:pt x="1441" y="1"/>
                    <a:pt x="1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5528;p71">
              <a:extLst>
                <a:ext uri="{FF2B5EF4-FFF2-40B4-BE49-F238E27FC236}">
                  <a16:creationId xmlns:a16="http://schemas.microsoft.com/office/drawing/2014/main" id="{27877A5F-72EA-8388-8F36-550612562843}"/>
                </a:ext>
              </a:extLst>
            </p:cNvPr>
            <p:cNvSpPr/>
            <p:nvPr/>
          </p:nvSpPr>
          <p:spPr>
            <a:xfrm>
              <a:off x="9992633" y="3493978"/>
              <a:ext cx="233621" cy="199946"/>
            </a:xfrm>
            <a:custGeom>
              <a:avLst/>
              <a:gdLst/>
              <a:ahLst/>
              <a:cxnLst/>
              <a:rect l="l" t="t" r="r" b="b"/>
              <a:pathLst>
                <a:path w="1775" h="1519" extrusionOk="0">
                  <a:moveTo>
                    <a:pt x="1013" y="0"/>
                  </a:moveTo>
                  <a:cubicBezTo>
                    <a:pt x="334" y="0"/>
                    <a:pt x="1" y="822"/>
                    <a:pt x="477" y="1298"/>
                  </a:cubicBezTo>
                  <a:cubicBezTo>
                    <a:pt x="634" y="1451"/>
                    <a:pt x="824" y="1519"/>
                    <a:pt x="1009" y="1519"/>
                  </a:cubicBezTo>
                  <a:cubicBezTo>
                    <a:pt x="1402" y="1519"/>
                    <a:pt x="1775" y="1215"/>
                    <a:pt x="1775" y="762"/>
                  </a:cubicBezTo>
                  <a:cubicBezTo>
                    <a:pt x="1775" y="333"/>
                    <a:pt x="1441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5529;p71">
              <a:extLst>
                <a:ext uri="{FF2B5EF4-FFF2-40B4-BE49-F238E27FC236}">
                  <a16:creationId xmlns:a16="http://schemas.microsoft.com/office/drawing/2014/main" id="{58AAF2B3-5169-96A5-25FD-D7C235705234}"/>
                </a:ext>
              </a:extLst>
            </p:cNvPr>
            <p:cNvSpPr/>
            <p:nvPr/>
          </p:nvSpPr>
          <p:spPr>
            <a:xfrm>
              <a:off x="9243563" y="2993938"/>
              <a:ext cx="233621" cy="200472"/>
            </a:xfrm>
            <a:custGeom>
              <a:avLst/>
              <a:gdLst/>
              <a:ahLst/>
              <a:cxnLst/>
              <a:rect l="l" t="t" r="r" b="b"/>
              <a:pathLst>
                <a:path w="1775" h="1523" extrusionOk="0">
                  <a:moveTo>
                    <a:pt x="1024" y="1"/>
                  </a:moveTo>
                  <a:cubicBezTo>
                    <a:pt x="346" y="1"/>
                    <a:pt x="1" y="822"/>
                    <a:pt x="477" y="1299"/>
                  </a:cubicBezTo>
                  <a:cubicBezTo>
                    <a:pt x="635" y="1453"/>
                    <a:pt x="827" y="1522"/>
                    <a:pt x="1014" y="1522"/>
                  </a:cubicBezTo>
                  <a:cubicBezTo>
                    <a:pt x="1405" y="1522"/>
                    <a:pt x="1775" y="1222"/>
                    <a:pt x="1775" y="763"/>
                  </a:cubicBezTo>
                  <a:cubicBezTo>
                    <a:pt x="1775" y="346"/>
                    <a:pt x="1441" y="1"/>
                    <a:pt x="1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5530;p71">
              <a:extLst>
                <a:ext uri="{FF2B5EF4-FFF2-40B4-BE49-F238E27FC236}">
                  <a16:creationId xmlns:a16="http://schemas.microsoft.com/office/drawing/2014/main" id="{B0FB6FBB-9EBC-E972-0CE0-E218629A7CB9}"/>
                </a:ext>
              </a:extLst>
            </p:cNvPr>
            <p:cNvSpPr/>
            <p:nvPr/>
          </p:nvSpPr>
          <p:spPr>
            <a:xfrm>
              <a:off x="9493253" y="2495610"/>
              <a:ext cx="234674" cy="199551"/>
            </a:xfrm>
            <a:custGeom>
              <a:avLst/>
              <a:gdLst/>
              <a:ahLst/>
              <a:cxnLst/>
              <a:rect l="l" t="t" r="r" b="b"/>
              <a:pathLst>
                <a:path w="1783" h="1516" extrusionOk="0">
                  <a:moveTo>
                    <a:pt x="1006" y="1"/>
                  </a:moveTo>
                  <a:cubicBezTo>
                    <a:pt x="337" y="1"/>
                    <a:pt x="0" y="814"/>
                    <a:pt x="485" y="1287"/>
                  </a:cubicBezTo>
                  <a:cubicBezTo>
                    <a:pt x="639" y="1445"/>
                    <a:pt x="830" y="1516"/>
                    <a:pt x="1017" y="1516"/>
                  </a:cubicBezTo>
                  <a:cubicBezTo>
                    <a:pt x="1408" y="1516"/>
                    <a:pt x="1783" y="1209"/>
                    <a:pt x="1783" y="751"/>
                  </a:cubicBezTo>
                  <a:cubicBezTo>
                    <a:pt x="1783" y="334"/>
                    <a:pt x="1437" y="1"/>
                    <a:pt x="1021" y="1"/>
                  </a:cubicBezTo>
                  <a:cubicBezTo>
                    <a:pt x="1016" y="1"/>
                    <a:pt x="1011" y="1"/>
                    <a:pt x="1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5531;p71">
              <a:extLst>
                <a:ext uri="{FF2B5EF4-FFF2-40B4-BE49-F238E27FC236}">
                  <a16:creationId xmlns:a16="http://schemas.microsoft.com/office/drawing/2014/main" id="{BA2A23C3-4BC6-8CDD-25E4-EEC3515278E7}"/>
                </a:ext>
              </a:extLst>
            </p:cNvPr>
            <p:cNvSpPr/>
            <p:nvPr/>
          </p:nvSpPr>
          <p:spPr>
            <a:xfrm>
              <a:off x="9243563" y="3993754"/>
              <a:ext cx="233621" cy="200078"/>
            </a:xfrm>
            <a:custGeom>
              <a:avLst/>
              <a:gdLst/>
              <a:ahLst/>
              <a:cxnLst/>
              <a:rect l="l" t="t" r="r" b="b"/>
              <a:pathLst>
                <a:path w="1775" h="1520" extrusionOk="0">
                  <a:moveTo>
                    <a:pt x="1045" y="1"/>
                  </a:moveTo>
                  <a:cubicBezTo>
                    <a:pt x="1038" y="1"/>
                    <a:pt x="1031" y="1"/>
                    <a:pt x="1024" y="1"/>
                  </a:cubicBezTo>
                  <a:cubicBezTo>
                    <a:pt x="346" y="1"/>
                    <a:pt x="1" y="811"/>
                    <a:pt x="477" y="1299"/>
                  </a:cubicBezTo>
                  <a:cubicBezTo>
                    <a:pt x="633" y="1451"/>
                    <a:pt x="823" y="1520"/>
                    <a:pt x="1008" y="1520"/>
                  </a:cubicBezTo>
                  <a:cubicBezTo>
                    <a:pt x="1401" y="1520"/>
                    <a:pt x="1775" y="1212"/>
                    <a:pt x="1775" y="751"/>
                  </a:cubicBezTo>
                  <a:cubicBezTo>
                    <a:pt x="1775" y="341"/>
                    <a:pt x="1452" y="1"/>
                    <a:pt x="1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5532;p71">
              <a:extLst>
                <a:ext uri="{FF2B5EF4-FFF2-40B4-BE49-F238E27FC236}">
                  <a16:creationId xmlns:a16="http://schemas.microsoft.com/office/drawing/2014/main" id="{1169C2DF-F3C8-40A8-5F6A-2F835E19FBE0}"/>
                </a:ext>
              </a:extLst>
            </p:cNvPr>
            <p:cNvSpPr/>
            <p:nvPr/>
          </p:nvSpPr>
          <p:spPr>
            <a:xfrm>
              <a:off x="9492727" y="3493978"/>
              <a:ext cx="235200" cy="199946"/>
            </a:xfrm>
            <a:custGeom>
              <a:avLst/>
              <a:gdLst/>
              <a:ahLst/>
              <a:cxnLst/>
              <a:rect l="l" t="t" r="r" b="b"/>
              <a:pathLst>
                <a:path w="1787" h="1519" extrusionOk="0">
                  <a:moveTo>
                    <a:pt x="1025" y="0"/>
                  </a:moveTo>
                  <a:cubicBezTo>
                    <a:pt x="346" y="0"/>
                    <a:pt x="1" y="822"/>
                    <a:pt x="489" y="1298"/>
                  </a:cubicBezTo>
                  <a:cubicBezTo>
                    <a:pt x="642" y="1451"/>
                    <a:pt x="830" y="1519"/>
                    <a:pt x="1016" y="1519"/>
                  </a:cubicBezTo>
                  <a:cubicBezTo>
                    <a:pt x="1408" y="1519"/>
                    <a:pt x="1787" y="1215"/>
                    <a:pt x="1787" y="762"/>
                  </a:cubicBezTo>
                  <a:cubicBezTo>
                    <a:pt x="1787" y="333"/>
                    <a:pt x="1441" y="0"/>
                    <a:pt x="1025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5533;p71">
              <a:extLst>
                <a:ext uri="{FF2B5EF4-FFF2-40B4-BE49-F238E27FC236}">
                  <a16:creationId xmlns:a16="http://schemas.microsoft.com/office/drawing/2014/main" id="{BE3ED0AE-9284-96C6-4FB3-33E0DC72C06D}"/>
                </a:ext>
              </a:extLst>
            </p:cNvPr>
            <p:cNvSpPr/>
            <p:nvPr/>
          </p:nvSpPr>
          <p:spPr>
            <a:xfrm>
              <a:off x="10909392" y="3572294"/>
              <a:ext cx="31457" cy="17375"/>
            </a:xfrm>
            <a:custGeom>
              <a:avLst/>
              <a:gdLst/>
              <a:ahLst/>
              <a:cxnLst/>
              <a:rect l="l" t="t" r="r" b="b"/>
              <a:pathLst>
                <a:path w="239" h="132" extrusionOk="0">
                  <a:moveTo>
                    <a:pt x="144" y="0"/>
                  </a:moveTo>
                  <a:cubicBezTo>
                    <a:pt x="72" y="12"/>
                    <a:pt x="13" y="60"/>
                    <a:pt x="1" y="131"/>
                  </a:cubicBezTo>
                  <a:cubicBezTo>
                    <a:pt x="84" y="96"/>
                    <a:pt x="168" y="48"/>
                    <a:pt x="23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5534;p71">
              <a:extLst>
                <a:ext uri="{FF2B5EF4-FFF2-40B4-BE49-F238E27FC236}">
                  <a16:creationId xmlns:a16="http://schemas.microsoft.com/office/drawing/2014/main" id="{F843B176-59D3-E24E-5BCE-38219BDD4EFC}"/>
                </a:ext>
              </a:extLst>
            </p:cNvPr>
            <p:cNvSpPr/>
            <p:nvPr/>
          </p:nvSpPr>
          <p:spPr>
            <a:xfrm>
              <a:off x="10958488" y="3435537"/>
              <a:ext cx="65414" cy="67921"/>
            </a:xfrm>
            <a:custGeom>
              <a:avLst/>
              <a:gdLst/>
              <a:ahLst/>
              <a:cxnLst/>
              <a:rect l="l" t="t" r="r" b="b"/>
              <a:pathLst>
                <a:path w="497" h="516" extrusionOk="0">
                  <a:moveTo>
                    <a:pt x="232" y="0"/>
                  </a:moveTo>
                  <a:cubicBezTo>
                    <a:pt x="100" y="0"/>
                    <a:pt x="0" y="183"/>
                    <a:pt x="128" y="301"/>
                  </a:cubicBezTo>
                  <a:lnTo>
                    <a:pt x="449" y="515"/>
                  </a:lnTo>
                  <a:cubicBezTo>
                    <a:pt x="473" y="468"/>
                    <a:pt x="497" y="408"/>
                    <a:pt x="497" y="361"/>
                  </a:cubicBezTo>
                  <a:cubicBezTo>
                    <a:pt x="497" y="325"/>
                    <a:pt x="497" y="289"/>
                    <a:pt x="497" y="254"/>
                  </a:cubicBezTo>
                  <a:lnTo>
                    <a:pt x="366" y="63"/>
                  </a:lnTo>
                  <a:cubicBezTo>
                    <a:pt x="354" y="51"/>
                    <a:pt x="330" y="39"/>
                    <a:pt x="318" y="27"/>
                  </a:cubicBezTo>
                  <a:cubicBezTo>
                    <a:pt x="289" y="9"/>
                    <a:pt x="26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5535;p71">
              <a:extLst>
                <a:ext uri="{FF2B5EF4-FFF2-40B4-BE49-F238E27FC236}">
                  <a16:creationId xmlns:a16="http://schemas.microsoft.com/office/drawing/2014/main" id="{4CDCB86B-C733-FEF1-24F5-3A0DD6935951}"/>
                </a:ext>
              </a:extLst>
            </p:cNvPr>
            <p:cNvSpPr/>
            <p:nvPr/>
          </p:nvSpPr>
          <p:spPr>
            <a:xfrm>
              <a:off x="10853057" y="2899959"/>
              <a:ext cx="29877" cy="76872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12" y="1"/>
                  </a:moveTo>
                  <a:cubicBezTo>
                    <a:pt x="0" y="12"/>
                    <a:pt x="0" y="24"/>
                    <a:pt x="12" y="36"/>
                  </a:cubicBezTo>
                  <a:lnTo>
                    <a:pt x="95" y="513"/>
                  </a:lnTo>
                  <a:cubicBezTo>
                    <a:pt x="95" y="548"/>
                    <a:pt x="119" y="572"/>
                    <a:pt x="155" y="584"/>
                  </a:cubicBezTo>
                  <a:cubicBezTo>
                    <a:pt x="179" y="584"/>
                    <a:pt x="215" y="572"/>
                    <a:pt x="226" y="560"/>
                  </a:cubicBezTo>
                  <a:cubicBezTo>
                    <a:pt x="155" y="370"/>
                    <a:pt x="84" y="179"/>
                    <a:pt x="1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5536;p71">
              <a:extLst>
                <a:ext uri="{FF2B5EF4-FFF2-40B4-BE49-F238E27FC236}">
                  <a16:creationId xmlns:a16="http://schemas.microsoft.com/office/drawing/2014/main" id="{10ED7EAA-3182-254A-E5DF-DE82C9B6C042}"/>
                </a:ext>
              </a:extLst>
            </p:cNvPr>
            <p:cNvSpPr/>
            <p:nvPr/>
          </p:nvSpPr>
          <p:spPr>
            <a:xfrm>
              <a:off x="10853057" y="3211776"/>
              <a:ext cx="46593" cy="97801"/>
            </a:xfrm>
            <a:custGeom>
              <a:avLst/>
              <a:gdLst/>
              <a:ahLst/>
              <a:cxnLst/>
              <a:rect l="l" t="t" r="r" b="b"/>
              <a:pathLst>
                <a:path w="354" h="743" extrusionOk="0">
                  <a:moveTo>
                    <a:pt x="173" y="1"/>
                  </a:moveTo>
                  <a:cubicBezTo>
                    <a:pt x="137" y="1"/>
                    <a:pt x="101" y="25"/>
                    <a:pt x="95" y="72"/>
                  </a:cubicBezTo>
                  <a:lnTo>
                    <a:pt x="12" y="549"/>
                  </a:lnTo>
                  <a:cubicBezTo>
                    <a:pt x="0" y="572"/>
                    <a:pt x="0" y="584"/>
                    <a:pt x="12" y="608"/>
                  </a:cubicBezTo>
                  <a:cubicBezTo>
                    <a:pt x="28" y="701"/>
                    <a:pt x="96" y="742"/>
                    <a:pt x="166" y="742"/>
                  </a:cubicBezTo>
                  <a:cubicBezTo>
                    <a:pt x="259" y="742"/>
                    <a:pt x="354" y="670"/>
                    <a:pt x="334" y="549"/>
                  </a:cubicBezTo>
                  <a:lnTo>
                    <a:pt x="250" y="72"/>
                  </a:lnTo>
                  <a:cubicBezTo>
                    <a:pt x="244" y="25"/>
                    <a:pt x="209" y="1"/>
                    <a:pt x="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5537;p71">
              <a:extLst>
                <a:ext uri="{FF2B5EF4-FFF2-40B4-BE49-F238E27FC236}">
                  <a16:creationId xmlns:a16="http://schemas.microsoft.com/office/drawing/2014/main" id="{FAA5F510-7B6E-15C8-2C73-AEDBD78AFC6E}"/>
                </a:ext>
              </a:extLst>
            </p:cNvPr>
            <p:cNvSpPr/>
            <p:nvPr/>
          </p:nvSpPr>
          <p:spPr>
            <a:xfrm>
              <a:off x="10954934" y="3183609"/>
              <a:ext cx="3159" cy="9609"/>
            </a:xfrm>
            <a:custGeom>
              <a:avLst/>
              <a:gdLst/>
              <a:ahLst/>
              <a:cxnLst/>
              <a:rect l="l" t="t" r="r" b="b"/>
              <a:pathLst>
                <a:path w="24" h="73" extrusionOk="0">
                  <a:moveTo>
                    <a:pt x="0" y="1"/>
                  </a:moveTo>
                  <a:cubicBezTo>
                    <a:pt x="0" y="24"/>
                    <a:pt x="0" y="48"/>
                    <a:pt x="23" y="60"/>
                  </a:cubicBezTo>
                  <a:lnTo>
                    <a:pt x="23" y="60"/>
                  </a:lnTo>
                  <a:cubicBezTo>
                    <a:pt x="20" y="40"/>
                    <a:pt x="10" y="20"/>
                    <a:pt x="0" y="1"/>
                  </a:cubicBezTo>
                  <a:close/>
                  <a:moveTo>
                    <a:pt x="23" y="60"/>
                  </a:moveTo>
                  <a:cubicBezTo>
                    <a:pt x="24" y="64"/>
                    <a:pt x="24" y="68"/>
                    <a:pt x="24" y="72"/>
                  </a:cubicBezTo>
                  <a:lnTo>
                    <a:pt x="24" y="60"/>
                  </a:lnTo>
                  <a:cubicBezTo>
                    <a:pt x="24" y="60"/>
                    <a:pt x="23" y="60"/>
                    <a:pt x="23" y="6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5538;p71">
              <a:extLst>
                <a:ext uri="{FF2B5EF4-FFF2-40B4-BE49-F238E27FC236}">
                  <a16:creationId xmlns:a16="http://schemas.microsoft.com/office/drawing/2014/main" id="{170FFEA1-F9D6-40AC-B696-426CFF7DC681}"/>
                </a:ext>
              </a:extLst>
            </p:cNvPr>
            <p:cNvSpPr/>
            <p:nvPr/>
          </p:nvSpPr>
          <p:spPr>
            <a:xfrm>
              <a:off x="10403826" y="2572873"/>
              <a:ext cx="107663" cy="43570"/>
            </a:xfrm>
            <a:custGeom>
              <a:avLst/>
              <a:gdLst/>
              <a:ahLst/>
              <a:cxnLst/>
              <a:rect l="l" t="t" r="r" b="b"/>
              <a:pathLst>
                <a:path w="818" h="331" extrusionOk="0">
                  <a:moveTo>
                    <a:pt x="216" y="0"/>
                  </a:moveTo>
                  <a:cubicBezTo>
                    <a:pt x="207" y="0"/>
                    <a:pt x="199" y="3"/>
                    <a:pt x="187" y="9"/>
                  </a:cubicBezTo>
                  <a:cubicBezTo>
                    <a:pt x="0" y="56"/>
                    <a:pt x="42" y="331"/>
                    <a:pt x="234" y="331"/>
                  </a:cubicBezTo>
                  <a:cubicBezTo>
                    <a:pt x="238" y="331"/>
                    <a:pt x="242" y="331"/>
                    <a:pt x="246" y="331"/>
                  </a:cubicBezTo>
                  <a:lnTo>
                    <a:pt x="722" y="247"/>
                  </a:lnTo>
                  <a:cubicBezTo>
                    <a:pt x="818" y="235"/>
                    <a:pt x="818" y="104"/>
                    <a:pt x="722" y="92"/>
                  </a:cubicBezTo>
                  <a:lnTo>
                    <a:pt x="246" y="9"/>
                  </a:lnTo>
                  <a:cubicBezTo>
                    <a:pt x="234" y="3"/>
                    <a:pt x="225" y="0"/>
                    <a:pt x="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5539;p71">
              <a:extLst>
                <a:ext uri="{FF2B5EF4-FFF2-40B4-BE49-F238E27FC236}">
                  <a16:creationId xmlns:a16="http://schemas.microsoft.com/office/drawing/2014/main" id="{8E3C8274-160A-A729-303B-F70CDEE4D89D}"/>
                </a:ext>
              </a:extLst>
            </p:cNvPr>
            <p:cNvSpPr/>
            <p:nvPr/>
          </p:nvSpPr>
          <p:spPr>
            <a:xfrm>
              <a:off x="10464373" y="2440854"/>
              <a:ext cx="83182" cy="74503"/>
            </a:xfrm>
            <a:custGeom>
              <a:avLst/>
              <a:gdLst/>
              <a:ahLst/>
              <a:cxnLst/>
              <a:rect l="l" t="t" r="r" b="b"/>
              <a:pathLst>
                <a:path w="632" h="566" extrusionOk="0">
                  <a:moveTo>
                    <a:pt x="96" y="0"/>
                  </a:moveTo>
                  <a:cubicBezTo>
                    <a:pt x="84" y="12"/>
                    <a:pt x="72" y="24"/>
                    <a:pt x="60" y="36"/>
                  </a:cubicBezTo>
                  <a:cubicBezTo>
                    <a:pt x="0" y="107"/>
                    <a:pt x="24" y="214"/>
                    <a:pt x="96" y="262"/>
                  </a:cubicBezTo>
                  <a:lnTo>
                    <a:pt x="489" y="548"/>
                  </a:lnTo>
                  <a:cubicBezTo>
                    <a:pt x="501" y="560"/>
                    <a:pt x="518" y="566"/>
                    <a:pt x="536" y="566"/>
                  </a:cubicBezTo>
                  <a:cubicBezTo>
                    <a:pt x="554" y="566"/>
                    <a:pt x="572" y="560"/>
                    <a:pt x="584" y="548"/>
                  </a:cubicBezTo>
                  <a:cubicBezTo>
                    <a:pt x="620" y="524"/>
                    <a:pt x="632" y="464"/>
                    <a:pt x="608" y="429"/>
                  </a:cubicBezTo>
                  <a:lnTo>
                    <a:pt x="429" y="191"/>
                  </a:lnTo>
                  <a:cubicBezTo>
                    <a:pt x="322" y="119"/>
                    <a:pt x="215" y="6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5540;p71">
              <a:extLst>
                <a:ext uri="{FF2B5EF4-FFF2-40B4-BE49-F238E27FC236}">
                  <a16:creationId xmlns:a16="http://schemas.microsoft.com/office/drawing/2014/main" id="{59F74176-5E7D-D3A8-2377-978090AD3462}"/>
                </a:ext>
              </a:extLst>
            </p:cNvPr>
            <p:cNvSpPr/>
            <p:nvPr/>
          </p:nvSpPr>
          <p:spPr>
            <a:xfrm>
              <a:off x="10102408" y="2379518"/>
              <a:ext cx="45540" cy="97801"/>
            </a:xfrm>
            <a:custGeom>
              <a:avLst/>
              <a:gdLst/>
              <a:ahLst/>
              <a:cxnLst/>
              <a:rect l="l" t="t" r="r" b="b"/>
              <a:pathLst>
                <a:path w="346" h="743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14"/>
                    <a:pt x="0" y="97"/>
                    <a:pt x="24" y="192"/>
                  </a:cubicBezTo>
                  <a:lnTo>
                    <a:pt x="107" y="680"/>
                  </a:lnTo>
                  <a:cubicBezTo>
                    <a:pt x="107" y="704"/>
                    <a:pt x="131" y="740"/>
                    <a:pt x="167" y="740"/>
                  </a:cubicBezTo>
                  <a:cubicBezTo>
                    <a:pt x="173" y="741"/>
                    <a:pt x="180" y="742"/>
                    <a:pt x="186" y="742"/>
                  </a:cubicBezTo>
                  <a:cubicBezTo>
                    <a:pt x="226" y="742"/>
                    <a:pt x="262" y="711"/>
                    <a:pt x="262" y="680"/>
                  </a:cubicBezTo>
                  <a:lnTo>
                    <a:pt x="345" y="192"/>
                  </a:lnTo>
                  <a:cubicBezTo>
                    <a:pt x="345" y="168"/>
                    <a:pt x="345" y="156"/>
                    <a:pt x="345" y="133"/>
                  </a:cubicBezTo>
                  <a:cubicBezTo>
                    <a:pt x="335" y="56"/>
                    <a:pt x="264" y="0"/>
                    <a:pt x="17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5541;p71">
              <a:extLst>
                <a:ext uri="{FF2B5EF4-FFF2-40B4-BE49-F238E27FC236}">
                  <a16:creationId xmlns:a16="http://schemas.microsoft.com/office/drawing/2014/main" id="{ADAE0CDC-B48E-DB6C-82BC-336E2285A138}"/>
                </a:ext>
              </a:extLst>
            </p:cNvPr>
            <p:cNvSpPr/>
            <p:nvPr/>
          </p:nvSpPr>
          <p:spPr>
            <a:xfrm>
              <a:off x="10243376" y="2573795"/>
              <a:ext cx="105689" cy="42648"/>
            </a:xfrm>
            <a:custGeom>
              <a:avLst/>
              <a:gdLst/>
              <a:ahLst/>
              <a:cxnLst/>
              <a:rect l="l" t="t" r="r" b="b"/>
              <a:pathLst>
                <a:path w="803" h="324" extrusionOk="0">
                  <a:moveTo>
                    <a:pt x="583" y="1"/>
                  </a:moveTo>
                  <a:cubicBezTo>
                    <a:pt x="576" y="1"/>
                    <a:pt x="568" y="1"/>
                    <a:pt x="560" y="2"/>
                  </a:cubicBezTo>
                  <a:lnTo>
                    <a:pt x="72" y="73"/>
                  </a:lnTo>
                  <a:cubicBezTo>
                    <a:pt x="36" y="85"/>
                    <a:pt x="13" y="109"/>
                    <a:pt x="13" y="145"/>
                  </a:cubicBezTo>
                  <a:cubicBezTo>
                    <a:pt x="1" y="193"/>
                    <a:pt x="36" y="240"/>
                    <a:pt x="72" y="240"/>
                  </a:cubicBezTo>
                  <a:lnTo>
                    <a:pt x="560" y="324"/>
                  </a:lnTo>
                  <a:lnTo>
                    <a:pt x="608" y="324"/>
                  </a:lnTo>
                  <a:cubicBezTo>
                    <a:pt x="803" y="278"/>
                    <a:pt x="766" y="1"/>
                    <a:pt x="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5542;p71">
              <a:extLst>
                <a:ext uri="{FF2B5EF4-FFF2-40B4-BE49-F238E27FC236}">
                  <a16:creationId xmlns:a16="http://schemas.microsoft.com/office/drawing/2014/main" id="{50CBCB97-7871-7013-D3C5-435930739351}"/>
                </a:ext>
              </a:extLst>
            </p:cNvPr>
            <p:cNvSpPr/>
            <p:nvPr/>
          </p:nvSpPr>
          <p:spPr>
            <a:xfrm>
              <a:off x="9904314" y="2572873"/>
              <a:ext cx="105689" cy="43701"/>
            </a:xfrm>
            <a:custGeom>
              <a:avLst/>
              <a:gdLst/>
              <a:ahLst/>
              <a:cxnLst/>
              <a:rect l="l" t="t" r="r" b="b"/>
              <a:pathLst>
                <a:path w="803" h="332" extrusionOk="0">
                  <a:moveTo>
                    <a:pt x="218" y="0"/>
                  </a:moveTo>
                  <a:cubicBezTo>
                    <a:pt x="207" y="0"/>
                    <a:pt x="195" y="3"/>
                    <a:pt x="184" y="9"/>
                  </a:cubicBezTo>
                  <a:cubicBezTo>
                    <a:pt x="0" y="55"/>
                    <a:pt x="37" y="332"/>
                    <a:pt x="220" y="332"/>
                  </a:cubicBezTo>
                  <a:cubicBezTo>
                    <a:pt x="228" y="332"/>
                    <a:pt x="235" y="331"/>
                    <a:pt x="243" y="331"/>
                  </a:cubicBezTo>
                  <a:lnTo>
                    <a:pt x="731" y="247"/>
                  </a:lnTo>
                  <a:cubicBezTo>
                    <a:pt x="755" y="247"/>
                    <a:pt x="791" y="211"/>
                    <a:pt x="791" y="188"/>
                  </a:cubicBezTo>
                  <a:cubicBezTo>
                    <a:pt x="803" y="140"/>
                    <a:pt x="767" y="92"/>
                    <a:pt x="731" y="92"/>
                  </a:cubicBezTo>
                  <a:lnTo>
                    <a:pt x="243" y="9"/>
                  </a:lnTo>
                  <a:cubicBezTo>
                    <a:pt x="237" y="3"/>
                    <a:pt x="22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5543;p71">
              <a:extLst>
                <a:ext uri="{FF2B5EF4-FFF2-40B4-BE49-F238E27FC236}">
                  <a16:creationId xmlns:a16="http://schemas.microsoft.com/office/drawing/2014/main" id="{99537266-8185-2126-013A-16C446034AE5}"/>
                </a:ext>
              </a:extLst>
            </p:cNvPr>
            <p:cNvSpPr/>
            <p:nvPr/>
          </p:nvSpPr>
          <p:spPr>
            <a:xfrm>
              <a:off x="9957885" y="2436248"/>
              <a:ext cx="91606" cy="78583"/>
            </a:xfrm>
            <a:custGeom>
              <a:avLst/>
              <a:gdLst/>
              <a:ahLst/>
              <a:cxnLst/>
              <a:rect l="l" t="t" r="r" b="b"/>
              <a:pathLst>
                <a:path w="696" h="597" extrusionOk="0">
                  <a:moveTo>
                    <a:pt x="238" y="0"/>
                  </a:moveTo>
                  <a:cubicBezTo>
                    <a:pt x="100" y="0"/>
                    <a:pt x="0" y="200"/>
                    <a:pt x="146" y="297"/>
                  </a:cubicBezTo>
                  <a:lnTo>
                    <a:pt x="539" y="583"/>
                  </a:lnTo>
                  <a:cubicBezTo>
                    <a:pt x="555" y="592"/>
                    <a:pt x="572" y="597"/>
                    <a:pt x="588" y="597"/>
                  </a:cubicBezTo>
                  <a:cubicBezTo>
                    <a:pt x="650" y="597"/>
                    <a:pt x="696" y="530"/>
                    <a:pt x="658" y="464"/>
                  </a:cubicBezTo>
                  <a:lnTo>
                    <a:pt x="372" y="71"/>
                  </a:lnTo>
                  <a:cubicBezTo>
                    <a:pt x="360" y="59"/>
                    <a:pt x="348" y="35"/>
                    <a:pt x="336" y="35"/>
                  </a:cubicBezTo>
                  <a:cubicBezTo>
                    <a:pt x="303" y="11"/>
                    <a:pt x="269" y="0"/>
                    <a:pt x="238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5544;p71">
              <a:extLst>
                <a:ext uri="{FF2B5EF4-FFF2-40B4-BE49-F238E27FC236}">
                  <a16:creationId xmlns:a16="http://schemas.microsoft.com/office/drawing/2014/main" id="{06CDE0E7-2E62-D252-4E39-FCB79DA1A6D8}"/>
                </a:ext>
              </a:extLst>
            </p:cNvPr>
            <p:cNvSpPr/>
            <p:nvPr/>
          </p:nvSpPr>
          <p:spPr>
            <a:xfrm>
              <a:off x="10203889" y="2439670"/>
              <a:ext cx="84235" cy="75161"/>
            </a:xfrm>
            <a:custGeom>
              <a:avLst/>
              <a:gdLst/>
              <a:ahLst/>
              <a:cxnLst/>
              <a:rect l="l" t="t" r="r" b="b"/>
              <a:pathLst>
                <a:path w="640" h="571" extrusionOk="0">
                  <a:moveTo>
                    <a:pt x="434" y="1"/>
                  </a:moveTo>
                  <a:cubicBezTo>
                    <a:pt x="397" y="1"/>
                    <a:pt x="358" y="14"/>
                    <a:pt x="325" y="45"/>
                  </a:cubicBezTo>
                  <a:lnTo>
                    <a:pt x="39" y="438"/>
                  </a:lnTo>
                  <a:cubicBezTo>
                    <a:pt x="1" y="504"/>
                    <a:pt x="54" y="571"/>
                    <a:pt x="113" y="571"/>
                  </a:cubicBezTo>
                  <a:cubicBezTo>
                    <a:pt x="128" y="571"/>
                    <a:pt x="143" y="566"/>
                    <a:pt x="158" y="557"/>
                  </a:cubicBezTo>
                  <a:lnTo>
                    <a:pt x="146" y="557"/>
                  </a:lnTo>
                  <a:lnTo>
                    <a:pt x="551" y="271"/>
                  </a:lnTo>
                  <a:cubicBezTo>
                    <a:pt x="563" y="259"/>
                    <a:pt x="575" y="247"/>
                    <a:pt x="586" y="235"/>
                  </a:cubicBezTo>
                  <a:cubicBezTo>
                    <a:pt x="639" y="111"/>
                    <a:pt x="542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5545;p71">
              <a:extLst>
                <a:ext uri="{FF2B5EF4-FFF2-40B4-BE49-F238E27FC236}">
                  <a16:creationId xmlns:a16="http://schemas.microsoft.com/office/drawing/2014/main" id="{9E559007-E9D2-BD74-BE73-5F5C2926A818}"/>
                </a:ext>
              </a:extLst>
            </p:cNvPr>
            <p:cNvSpPr/>
            <p:nvPr/>
          </p:nvSpPr>
          <p:spPr>
            <a:xfrm>
              <a:off x="10602314" y="3377754"/>
              <a:ext cx="45540" cy="97801"/>
            </a:xfrm>
            <a:custGeom>
              <a:avLst/>
              <a:gdLst/>
              <a:ahLst/>
              <a:cxnLst/>
              <a:rect l="l" t="t" r="r" b="b"/>
              <a:pathLst>
                <a:path w="346" h="743" extrusionOk="0">
                  <a:moveTo>
                    <a:pt x="176" y="0"/>
                  </a:moveTo>
                  <a:cubicBezTo>
                    <a:pt x="169" y="0"/>
                    <a:pt x="162" y="1"/>
                    <a:pt x="155" y="2"/>
                  </a:cubicBezTo>
                  <a:cubicBezTo>
                    <a:pt x="60" y="14"/>
                    <a:pt x="0" y="109"/>
                    <a:pt x="12" y="192"/>
                  </a:cubicBezTo>
                  <a:lnTo>
                    <a:pt x="95" y="681"/>
                  </a:lnTo>
                  <a:cubicBezTo>
                    <a:pt x="107" y="716"/>
                    <a:pt x="131" y="740"/>
                    <a:pt x="167" y="740"/>
                  </a:cubicBezTo>
                  <a:cubicBezTo>
                    <a:pt x="173" y="742"/>
                    <a:pt x="179" y="742"/>
                    <a:pt x="185" y="742"/>
                  </a:cubicBezTo>
                  <a:cubicBezTo>
                    <a:pt x="224" y="742"/>
                    <a:pt x="252" y="712"/>
                    <a:pt x="262" y="681"/>
                  </a:cubicBezTo>
                  <a:lnTo>
                    <a:pt x="346" y="192"/>
                  </a:lnTo>
                  <a:cubicBezTo>
                    <a:pt x="346" y="181"/>
                    <a:pt x="346" y="157"/>
                    <a:pt x="346" y="145"/>
                  </a:cubicBezTo>
                  <a:cubicBezTo>
                    <a:pt x="324" y="58"/>
                    <a:pt x="252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5546;p71">
              <a:extLst>
                <a:ext uri="{FF2B5EF4-FFF2-40B4-BE49-F238E27FC236}">
                  <a16:creationId xmlns:a16="http://schemas.microsoft.com/office/drawing/2014/main" id="{F4C7D696-1E1F-3EFC-E848-A7AC7D251189}"/>
                </a:ext>
              </a:extLst>
            </p:cNvPr>
            <p:cNvSpPr/>
            <p:nvPr/>
          </p:nvSpPr>
          <p:spPr>
            <a:xfrm>
              <a:off x="10743283" y="3572031"/>
              <a:ext cx="100424" cy="42648"/>
            </a:xfrm>
            <a:custGeom>
              <a:avLst/>
              <a:gdLst/>
              <a:ahLst/>
              <a:cxnLst/>
              <a:rect l="l" t="t" r="r" b="b"/>
              <a:pathLst>
                <a:path w="763" h="324" extrusionOk="0">
                  <a:moveTo>
                    <a:pt x="573" y="1"/>
                  </a:moveTo>
                  <a:cubicBezTo>
                    <a:pt x="565" y="1"/>
                    <a:pt x="557" y="1"/>
                    <a:pt x="548" y="2"/>
                  </a:cubicBezTo>
                  <a:lnTo>
                    <a:pt x="72" y="86"/>
                  </a:lnTo>
                  <a:cubicBezTo>
                    <a:pt x="37" y="86"/>
                    <a:pt x="13" y="109"/>
                    <a:pt x="1" y="145"/>
                  </a:cubicBezTo>
                  <a:cubicBezTo>
                    <a:pt x="1" y="193"/>
                    <a:pt x="25" y="240"/>
                    <a:pt x="72" y="240"/>
                  </a:cubicBezTo>
                  <a:lnTo>
                    <a:pt x="548" y="324"/>
                  </a:lnTo>
                  <a:lnTo>
                    <a:pt x="608" y="324"/>
                  </a:lnTo>
                  <a:cubicBezTo>
                    <a:pt x="703" y="312"/>
                    <a:pt x="763" y="229"/>
                    <a:pt x="739" y="133"/>
                  </a:cubicBezTo>
                  <a:cubicBezTo>
                    <a:pt x="728" y="57"/>
                    <a:pt x="658" y="1"/>
                    <a:pt x="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5547;p71">
              <a:extLst>
                <a:ext uri="{FF2B5EF4-FFF2-40B4-BE49-F238E27FC236}">
                  <a16:creationId xmlns:a16="http://schemas.microsoft.com/office/drawing/2014/main" id="{291542C3-A480-1514-CEF7-1A9C5B5C9320}"/>
                </a:ext>
              </a:extLst>
            </p:cNvPr>
            <p:cNvSpPr/>
            <p:nvPr/>
          </p:nvSpPr>
          <p:spPr>
            <a:xfrm>
              <a:off x="10401588" y="3572294"/>
              <a:ext cx="109901" cy="42780"/>
            </a:xfrm>
            <a:custGeom>
              <a:avLst/>
              <a:gdLst/>
              <a:ahLst/>
              <a:cxnLst/>
              <a:rect l="l" t="t" r="r" b="b"/>
              <a:pathLst>
                <a:path w="835" h="325" extrusionOk="0">
                  <a:moveTo>
                    <a:pt x="204" y="0"/>
                  </a:moveTo>
                  <a:cubicBezTo>
                    <a:pt x="1" y="34"/>
                    <a:pt x="33" y="325"/>
                    <a:pt x="229" y="325"/>
                  </a:cubicBezTo>
                  <a:cubicBezTo>
                    <a:pt x="240" y="325"/>
                    <a:pt x="251" y="324"/>
                    <a:pt x="263" y="322"/>
                  </a:cubicBezTo>
                  <a:lnTo>
                    <a:pt x="739" y="238"/>
                  </a:lnTo>
                  <a:cubicBezTo>
                    <a:pt x="835" y="227"/>
                    <a:pt x="835" y="96"/>
                    <a:pt x="739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5548;p71">
              <a:extLst>
                <a:ext uri="{FF2B5EF4-FFF2-40B4-BE49-F238E27FC236}">
                  <a16:creationId xmlns:a16="http://schemas.microsoft.com/office/drawing/2014/main" id="{200C3CDE-0F4D-BB45-8D7B-27B7AEF8256E}"/>
                </a:ext>
              </a:extLst>
            </p:cNvPr>
            <p:cNvSpPr/>
            <p:nvPr/>
          </p:nvSpPr>
          <p:spPr>
            <a:xfrm>
              <a:off x="10459766" y="3436195"/>
              <a:ext cx="89763" cy="78320"/>
            </a:xfrm>
            <a:custGeom>
              <a:avLst/>
              <a:gdLst/>
              <a:ahLst/>
              <a:cxnLst/>
              <a:rect l="l" t="t" r="r" b="b"/>
              <a:pathLst>
                <a:path w="682" h="595" extrusionOk="0">
                  <a:moveTo>
                    <a:pt x="238" y="0"/>
                  </a:moveTo>
                  <a:cubicBezTo>
                    <a:pt x="98" y="0"/>
                    <a:pt x="1" y="186"/>
                    <a:pt x="131" y="296"/>
                  </a:cubicBezTo>
                  <a:lnTo>
                    <a:pt x="524" y="582"/>
                  </a:lnTo>
                  <a:cubicBezTo>
                    <a:pt x="537" y="591"/>
                    <a:pt x="551" y="595"/>
                    <a:pt x="565" y="595"/>
                  </a:cubicBezTo>
                  <a:cubicBezTo>
                    <a:pt x="626" y="595"/>
                    <a:pt x="681" y="521"/>
                    <a:pt x="643" y="463"/>
                  </a:cubicBezTo>
                  <a:lnTo>
                    <a:pt x="357" y="70"/>
                  </a:lnTo>
                  <a:cubicBezTo>
                    <a:pt x="345" y="46"/>
                    <a:pt x="333" y="34"/>
                    <a:pt x="321" y="22"/>
                  </a:cubicBezTo>
                  <a:cubicBezTo>
                    <a:pt x="293" y="7"/>
                    <a:pt x="264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5549;p71">
              <a:extLst>
                <a:ext uri="{FF2B5EF4-FFF2-40B4-BE49-F238E27FC236}">
                  <a16:creationId xmlns:a16="http://schemas.microsoft.com/office/drawing/2014/main" id="{A3C2DCD1-C0F0-4410-8929-710ECDCA881B}"/>
                </a:ext>
              </a:extLst>
            </p:cNvPr>
            <p:cNvSpPr/>
            <p:nvPr/>
          </p:nvSpPr>
          <p:spPr>
            <a:xfrm>
              <a:off x="10705770" y="3434352"/>
              <a:ext cx="86473" cy="79110"/>
            </a:xfrm>
            <a:custGeom>
              <a:avLst/>
              <a:gdLst/>
              <a:ahLst/>
              <a:cxnLst/>
              <a:rect l="l" t="t" r="r" b="b"/>
              <a:pathLst>
                <a:path w="657" h="601" extrusionOk="0">
                  <a:moveTo>
                    <a:pt x="429" y="0"/>
                  </a:moveTo>
                  <a:cubicBezTo>
                    <a:pt x="382" y="0"/>
                    <a:pt x="335" y="21"/>
                    <a:pt x="298" y="72"/>
                  </a:cubicBezTo>
                  <a:lnTo>
                    <a:pt x="12" y="477"/>
                  </a:lnTo>
                  <a:cubicBezTo>
                    <a:pt x="0" y="501"/>
                    <a:pt x="0" y="536"/>
                    <a:pt x="12" y="572"/>
                  </a:cubicBezTo>
                  <a:cubicBezTo>
                    <a:pt x="32" y="592"/>
                    <a:pt x="55" y="601"/>
                    <a:pt x="78" y="601"/>
                  </a:cubicBezTo>
                  <a:cubicBezTo>
                    <a:pt x="96" y="601"/>
                    <a:pt x="115" y="595"/>
                    <a:pt x="131" y="584"/>
                  </a:cubicBezTo>
                  <a:lnTo>
                    <a:pt x="536" y="310"/>
                  </a:lnTo>
                  <a:cubicBezTo>
                    <a:pt x="548" y="298"/>
                    <a:pt x="560" y="274"/>
                    <a:pt x="572" y="263"/>
                  </a:cubicBezTo>
                  <a:cubicBezTo>
                    <a:pt x="657" y="135"/>
                    <a:pt x="547" y="0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5550;p71">
              <a:extLst>
                <a:ext uri="{FF2B5EF4-FFF2-40B4-BE49-F238E27FC236}">
                  <a16:creationId xmlns:a16="http://schemas.microsoft.com/office/drawing/2014/main" id="{F701CA6C-C975-A690-122F-C961E98FFC2B}"/>
                </a:ext>
              </a:extLst>
            </p:cNvPr>
            <p:cNvSpPr/>
            <p:nvPr/>
          </p:nvSpPr>
          <p:spPr>
            <a:xfrm>
              <a:off x="10102802" y="3377886"/>
              <a:ext cx="45145" cy="97669"/>
            </a:xfrm>
            <a:custGeom>
              <a:avLst/>
              <a:gdLst/>
              <a:ahLst/>
              <a:cxnLst/>
              <a:rect l="l" t="t" r="r" b="b"/>
              <a:pathLst>
                <a:path w="343" h="742" extrusionOk="0">
                  <a:moveTo>
                    <a:pt x="184" y="0"/>
                  </a:moveTo>
                  <a:cubicBezTo>
                    <a:pt x="93" y="0"/>
                    <a:pt x="1" y="71"/>
                    <a:pt x="21" y="191"/>
                  </a:cubicBezTo>
                  <a:lnTo>
                    <a:pt x="104" y="680"/>
                  </a:lnTo>
                  <a:cubicBezTo>
                    <a:pt x="104" y="715"/>
                    <a:pt x="128" y="739"/>
                    <a:pt x="164" y="739"/>
                  </a:cubicBezTo>
                  <a:cubicBezTo>
                    <a:pt x="170" y="741"/>
                    <a:pt x="177" y="741"/>
                    <a:pt x="183" y="741"/>
                  </a:cubicBezTo>
                  <a:cubicBezTo>
                    <a:pt x="223" y="741"/>
                    <a:pt x="259" y="711"/>
                    <a:pt x="259" y="680"/>
                  </a:cubicBezTo>
                  <a:lnTo>
                    <a:pt x="342" y="191"/>
                  </a:lnTo>
                  <a:cubicBezTo>
                    <a:pt x="342" y="180"/>
                    <a:pt x="342" y="156"/>
                    <a:pt x="342" y="144"/>
                  </a:cubicBezTo>
                  <a:cubicBezTo>
                    <a:pt x="327" y="44"/>
                    <a:pt x="256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5551;p71">
              <a:extLst>
                <a:ext uri="{FF2B5EF4-FFF2-40B4-BE49-F238E27FC236}">
                  <a16:creationId xmlns:a16="http://schemas.microsoft.com/office/drawing/2014/main" id="{6942C3F2-D116-989B-8281-9AF31B2A7605}"/>
                </a:ext>
              </a:extLst>
            </p:cNvPr>
            <p:cNvSpPr/>
            <p:nvPr/>
          </p:nvSpPr>
          <p:spPr>
            <a:xfrm>
              <a:off x="10243376" y="3571899"/>
              <a:ext cx="108321" cy="42780"/>
            </a:xfrm>
            <a:custGeom>
              <a:avLst/>
              <a:gdLst/>
              <a:ahLst/>
              <a:cxnLst/>
              <a:rect l="l" t="t" r="r" b="b"/>
              <a:pathLst>
                <a:path w="823" h="325" extrusionOk="0">
                  <a:moveTo>
                    <a:pt x="593" y="1"/>
                  </a:moveTo>
                  <a:cubicBezTo>
                    <a:pt x="582" y="1"/>
                    <a:pt x="572" y="1"/>
                    <a:pt x="560" y="3"/>
                  </a:cubicBezTo>
                  <a:lnTo>
                    <a:pt x="72" y="87"/>
                  </a:lnTo>
                  <a:cubicBezTo>
                    <a:pt x="36" y="87"/>
                    <a:pt x="13" y="110"/>
                    <a:pt x="13" y="146"/>
                  </a:cubicBezTo>
                  <a:cubicBezTo>
                    <a:pt x="1" y="194"/>
                    <a:pt x="36" y="241"/>
                    <a:pt x="72" y="241"/>
                  </a:cubicBezTo>
                  <a:lnTo>
                    <a:pt x="560" y="325"/>
                  </a:lnTo>
                  <a:lnTo>
                    <a:pt x="608" y="325"/>
                  </a:lnTo>
                  <a:cubicBezTo>
                    <a:pt x="822" y="291"/>
                    <a:pt x="780" y="1"/>
                    <a:pt x="59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5552;p71">
              <a:extLst>
                <a:ext uri="{FF2B5EF4-FFF2-40B4-BE49-F238E27FC236}">
                  <a16:creationId xmlns:a16="http://schemas.microsoft.com/office/drawing/2014/main" id="{C1E47350-5F9B-E82F-7AFC-DB96A16BF9B0}"/>
                </a:ext>
              </a:extLst>
            </p:cNvPr>
            <p:cNvSpPr/>
            <p:nvPr/>
          </p:nvSpPr>
          <p:spPr>
            <a:xfrm>
              <a:off x="9901681" y="3572294"/>
              <a:ext cx="108321" cy="42780"/>
            </a:xfrm>
            <a:custGeom>
              <a:avLst/>
              <a:gdLst/>
              <a:ahLst/>
              <a:cxnLst/>
              <a:rect l="l" t="t" r="r" b="b"/>
              <a:pathLst>
                <a:path w="823" h="325" extrusionOk="0">
                  <a:moveTo>
                    <a:pt x="204" y="0"/>
                  </a:moveTo>
                  <a:cubicBezTo>
                    <a:pt x="0" y="34"/>
                    <a:pt x="43" y="325"/>
                    <a:pt x="231" y="325"/>
                  </a:cubicBezTo>
                  <a:cubicBezTo>
                    <a:pt x="241" y="325"/>
                    <a:pt x="252" y="324"/>
                    <a:pt x="263" y="322"/>
                  </a:cubicBezTo>
                  <a:lnTo>
                    <a:pt x="739" y="238"/>
                  </a:lnTo>
                  <a:cubicBezTo>
                    <a:pt x="775" y="238"/>
                    <a:pt x="811" y="215"/>
                    <a:pt x="811" y="179"/>
                  </a:cubicBezTo>
                  <a:cubicBezTo>
                    <a:pt x="823" y="131"/>
                    <a:pt x="787" y="84"/>
                    <a:pt x="739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5553;p71">
              <a:extLst>
                <a:ext uri="{FF2B5EF4-FFF2-40B4-BE49-F238E27FC236}">
                  <a16:creationId xmlns:a16="http://schemas.microsoft.com/office/drawing/2014/main" id="{69962620-03A6-3207-394C-00527198A94C}"/>
                </a:ext>
              </a:extLst>
            </p:cNvPr>
            <p:cNvSpPr/>
            <p:nvPr/>
          </p:nvSpPr>
          <p:spPr>
            <a:xfrm>
              <a:off x="9964466" y="3435405"/>
              <a:ext cx="86341" cy="79110"/>
            </a:xfrm>
            <a:custGeom>
              <a:avLst/>
              <a:gdLst/>
              <a:ahLst/>
              <a:cxnLst/>
              <a:rect l="l" t="t" r="r" b="b"/>
              <a:pathLst>
                <a:path w="656" h="601" extrusionOk="0">
                  <a:moveTo>
                    <a:pt x="193" y="0"/>
                  </a:moveTo>
                  <a:cubicBezTo>
                    <a:pt x="141" y="0"/>
                    <a:pt x="89" y="25"/>
                    <a:pt x="60" y="76"/>
                  </a:cubicBezTo>
                  <a:cubicBezTo>
                    <a:pt x="0" y="147"/>
                    <a:pt x="24" y="243"/>
                    <a:pt x="96" y="302"/>
                  </a:cubicBezTo>
                  <a:lnTo>
                    <a:pt x="489" y="588"/>
                  </a:lnTo>
                  <a:cubicBezTo>
                    <a:pt x="504" y="597"/>
                    <a:pt x="520" y="601"/>
                    <a:pt x="535" y="601"/>
                  </a:cubicBezTo>
                  <a:cubicBezTo>
                    <a:pt x="602" y="601"/>
                    <a:pt x="656" y="527"/>
                    <a:pt x="608" y="469"/>
                  </a:cubicBezTo>
                  <a:lnTo>
                    <a:pt x="322" y="76"/>
                  </a:lnTo>
                  <a:cubicBezTo>
                    <a:pt x="310" y="52"/>
                    <a:pt x="298" y="40"/>
                    <a:pt x="286" y="28"/>
                  </a:cubicBezTo>
                  <a:cubicBezTo>
                    <a:pt x="259" y="10"/>
                    <a:pt x="226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5554;p71">
              <a:extLst>
                <a:ext uri="{FF2B5EF4-FFF2-40B4-BE49-F238E27FC236}">
                  <a16:creationId xmlns:a16="http://schemas.microsoft.com/office/drawing/2014/main" id="{3642C325-FECC-2EEA-A31F-C6CF726FDA80}"/>
                </a:ext>
              </a:extLst>
            </p:cNvPr>
            <p:cNvSpPr/>
            <p:nvPr/>
          </p:nvSpPr>
          <p:spPr>
            <a:xfrm>
              <a:off x="10207312" y="3439222"/>
              <a:ext cx="80682" cy="75292"/>
            </a:xfrm>
            <a:custGeom>
              <a:avLst/>
              <a:gdLst/>
              <a:ahLst/>
              <a:cxnLst/>
              <a:rect l="l" t="t" r="r" b="b"/>
              <a:pathLst>
                <a:path w="613" h="572" extrusionOk="0">
                  <a:moveTo>
                    <a:pt x="413" y="1"/>
                  </a:moveTo>
                  <a:cubicBezTo>
                    <a:pt x="374" y="1"/>
                    <a:pt x="334" y="15"/>
                    <a:pt x="299" y="47"/>
                  </a:cubicBezTo>
                  <a:lnTo>
                    <a:pt x="13" y="440"/>
                  </a:lnTo>
                  <a:cubicBezTo>
                    <a:pt x="1" y="464"/>
                    <a:pt x="1" y="511"/>
                    <a:pt x="13" y="535"/>
                  </a:cubicBezTo>
                  <a:cubicBezTo>
                    <a:pt x="28" y="558"/>
                    <a:pt x="58" y="571"/>
                    <a:pt x="88" y="571"/>
                  </a:cubicBezTo>
                  <a:cubicBezTo>
                    <a:pt x="104" y="571"/>
                    <a:pt x="119" y="567"/>
                    <a:pt x="132" y="559"/>
                  </a:cubicBezTo>
                  <a:lnTo>
                    <a:pt x="525" y="273"/>
                  </a:lnTo>
                  <a:cubicBezTo>
                    <a:pt x="549" y="261"/>
                    <a:pt x="560" y="249"/>
                    <a:pt x="560" y="226"/>
                  </a:cubicBezTo>
                  <a:cubicBezTo>
                    <a:pt x="613" y="104"/>
                    <a:pt x="519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5555;p71">
              <a:extLst>
                <a:ext uri="{FF2B5EF4-FFF2-40B4-BE49-F238E27FC236}">
                  <a16:creationId xmlns:a16="http://schemas.microsoft.com/office/drawing/2014/main" id="{FC2FF222-930A-317C-2B6F-C546DDD09644}"/>
                </a:ext>
              </a:extLst>
            </p:cNvPr>
            <p:cNvSpPr/>
            <p:nvPr/>
          </p:nvSpPr>
          <p:spPr>
            <a:xfrm>
              <a:off x="10650752" y="3072386"/>
              <a:ext cx="108321" cy="44359"/>
            </a:xfrm>
            <a:custGeom>
              <a:avLst/>
              <a:gdLst/>
              <a:ahLst/>
              <a:cxnLst/>
              <a:rect l="l" t="t" r="r" b="b"/>
              <a:pathLst>
                <a:path w="823" h="337" extrusionOk="0">
                  <a:moveTo>
                    <a:pt x="204" y="0"/>
                  </a:moveTo>
                  <a:cubicBezTo>
                    <a:pt x="0" y="34"/>
                    <a:pt x="44" y="336"/>
                    <a:pt x="232" y="336"/>
                  </a:cubicBezTo>
                  <a:cubicBezTo>
                    <a:pt x="242" y="336"/>
                    <a:pt x="252" y="335"/>
                    <a:pt x="263" y="334"/>
                  </a:cubicBezTo>
                  <a:lnTo>
                    <a:pt x="740" y="250"/>
                  </a:lnTo>
                  <a:cubicBezTo>
                    <a:pt x="775" y="238"/>
                    <a:pt x="811" y="215"/>
                    <a:pt x="811" y="179"/>
                  </a:cubicBezTo>
                  <a:cubicBezTo>
                    <a:pt x="823" y="131"/>
                    <a:pt x="787" y="95"/>
                    <a:pt x="740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5556;p71">
              <a:extLst>
                <a:ext uri="{FF2B5EF4-FFF2-40B4-BE49-F238E27FC236}">
                  <a16:creationId xmlns:a16="http://schemas.microsoft.com/office/drawing/2014/main" id="{5A016571-DA5B-69F8-3DD6-2B30313FCCB2}"/>
                </a:ext>
              </a:extLst>
            </p:cNvPr>
            <p:cNvSpPr/>
            <p:nvPr/>
          </p:nvSpPr>
          <p:spPr>
            <a:xfrm>
              <a:off x="10708929" y="2936287"/>
              <a:ext cx="87789" cy="77793"/>
            </a:xfrm>
            <a:custGeom>
              <a:avLst/>
              <a:gdLst/>
              <a:ahLst/>
              <a:cxnLst/>
              <a:rect l="l" t="t" r="r" b="b"/>
              <a:pathLst>
                <a:path w="667" h="591" extrusionOk="0">
                  <a:moveTo>
                    <a:pt x="238" y="0"/>
                  </a:moveTo>
                  <a:cubicBezTo>
                    <a:pt x="98" y="0"/>
                    <a:pt x="1" y="186"/>
                    <a:pt x="131" y="296"/>
                  </a:cubicBezTo>
                  <a:lnTo>
                    <a:pt x="524" y="582"/>
                  </a:lnTo>
                  <a:cubicBezTo>
                    <a:pt x="542" y="588"/>
                    <a:pt x="559" y="591"/>
                    <a:pt x="576" y="591"/>
                  </a:cubicBezTo>
                  <a:cubicBezTo>
                    <a:pt x="592" y="591"/>
                    <a:pt x="607" y="588"/>
                    <a:pt x="619" y="582"/>
                  </a:cubicBezTo>
                  <a:cubicBezTo>
                    <a:pt x="655" y="546"/>
                    <a:pt x="667" y="498"/>
                    <a:pt x="643" y="463"/>
                  </a:cubicBezTo>
                  <a:lnTo>
                    <a:pt x="357" y="70"/>
                  </a:lnTo>
                  <a:cubicBezTo>
                    <a:pt x="345" y="46"/>
                    <a:pt x="333" y="34"/>
                    <a:pt x="321" y="22"/>
                  </a:cubicBezTo>
                  <a:cubicBezTo>
                    <a:pt x="293" y="7"/>
                    <a:pt x="265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5557;p71">
              <a:extLst>
                <a:ext uri="{FF2B5EF4-FFF2-40B4-BE49-F238E27FC236}">
                  <a16:creationId xmlns:a16="http://schemas.microsoft.com/office/drawing/2014/main" id="{BE3A98AD-FFF9-C0E6-80B8-3E68202DC052}"/>
                </a:ext>
              </a:extLst>
            </p:cNvPr>
            <p:cNvSpPr/>
            <p:nvPr/>
          </p:nvSpPr>
          <p:spPr>
            <a:xfrm>
              <a:off x="10711167" y="3174132"/>
              <a:ext cx="85551" cy="77267"/>
            </a:xfrm>
            <a:custGeom>
              <a:avLst/>
              <a:gdLst/>
              <a:ahLst/>
              <a:cxnLst/>
              <a:rect l="l" t="t" r="r" b="b"/>
              <a:pathLst>
                <a:path w="650" h="587" extrusionOk="0">
                  <a:moveTo>
                    <a:pt x="551" y="1"/>
                  </a:moveTo>
                  <a:cubicBezTo>
                    <a:pt x="535" y="1"/>
                    <a:pt x="519" y="5"/>
                    <a:pt x="507" y="13"/>
                  </a:cubicBezTo>
                  <a:lnTo>
                    <a:pt x="114" y="299"/>
                  </a:lnTo>
                  <a:cubicBezTo>
                    <a:pt x="102" y="311"/>
                    <a:pt x="78" y="323"/>
                    <a:pt x="78" y="335"/>
                  </a:cubicBezTo>
                  <a:cubicBezTo>
                    <a:pt x="1" y="463"/>
                    <a:pt x="103" y="586"/>
                    <a:pt x="216" y="586"/>
                  </a:cubicBezTo>
                  <a:cubicBezTo>
                    <a:pt x="259" y="586"/>
                    <a:pt x="304" y="568"/>
                    <a:pt x="340" y="525"/>
                  </a:cubicBezTo>
                  <a:lnTo>
                    <a:pt x="626" y="132"/>
                  </a:lnTo>
                  <a:cubicBezTo>
                    <a:pt x="650" y="108"/>
                    <a:pt x="650" y="61"/>
                    <a:pt x="626" y="37"/>
                  </a:cubicBezTo>
                  <a:cubicBezTo>
                    <a:pt x="610" y="14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5558;p71">
              <a:extLst>
                <a:ext uri="{FF2B5EF4-FFF2-40B4-BE49-F238E27FC236}">
                  <a16:creationId xmlns:a16="http://schemas.microsoft.com/office/drawing/2014/main" id="{9EB8A244-1283-4D9A-F471-C10DA32A6FED}"/>
                </a:ext>
              </a:extLst>
            </p:cNvPr>
            <p:cNvSpPr/>
            <p:nvPr/>
          </p:nvSpPr>
          <p:spPr>
            <a:xfrm>
              <a:off x="10353151" y="2878899"/>
              <a:ext cx="45540" cy="97933"/>
            </a:xfrm>
            <a:custGeom>
              <a:avLst/>
              <a:gdLst/>
              <a:ahLst/>
              <a:cxnLst/>
              <a:rect l="l" t="t" r="r" b="b"/>
              <a:pathLst>
                <a:path w="346" h="744" extrusionOk="0">
                  <a:moveTo>
                    <a:pt x="185" y="1"/>
                  </a:moveTo>
                  <a:cubicBezTo>
                    <a:pt x="171" y="1"/>
                    <a:pt x="157" y="2"/>
                    <a:pt x="143" y="6"/>
                  </a:cubicBezTo>
                  <a:cubicBezTo>
                    <a:pt x="60" y="18"/>
                    <a:pt x="0" y="101"/>
                    <a:pt x="12" y="196"/>
                  </a:cubicBezTo>
                  <a:lnTo>
                    <a:pt x="95" y="673"/>
                  </a:lnTo>
                  <a:cubicBezTo>
                    <a:pt x="101" y="720"/>
                    <a:pt x="137" y="744"/>
                    <a:pt x="174" y="744"/>
                  </a:cubicBezTo>
                  <a:cubicBezTo>
                    <a:pt x="211" y="744"/>
                    <a:pt x="250" y="720"/>
                    <a:pt x="262" y="673"/>
                  </a:cubicBezTo>
                  <a:lnTo>
                    <a:pt x="334" y="196"/>
                  </a:lnTo>
                  <a:cubicBezTo>
                    <a:pt x="345" y="172"/>
                    <a:pt x="345" y="161"/>
                    <a:pt x="334" y="137"/>
                  </a:cubicBezTo>
                  <a:cubicBezTo>
                    <a:pt x="323" y="56"/>
                    <a:pt x="262" y="1"/>
                    <a:pt x="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5559;p71">
              <a:extLst>
                <a:ext uri="{FF2B5EF4-FFF2-40B4-BE49-F238E27FC236}">
                  <a16:creationId xmlns:a16="http://schemas.microsoft.com/office/drawing/2014/main" id="{80211AB1-385E-9938-115B-554237E7ECE4}"/>
                </a:ext>
              </a:extLst>
            </p:cNvPr>
            <p:cNvSpPr/>
            <p:nvPr/>
          </p:nvSpPr>
          <p:spPr>
            <a:xfrm>
              <a:off x="10354730" y="3211513"/>
              <a:ext cx="45935" cy="98064"/>
            </a:xfrm>
            <a:custGeom>
              <a:avLst/>
              <a:gdLst/>
              <a:ahLst/>
              <a:cxnLst/>
              <a:rect l="l" t="t" r="r" b="b"/>
              <a:pathLst>
                <a:path w="349" h="745" extrusionOk="0">
                  <a:moveTo>
                    <a:pt x="160" y="1"/>
                  </a:moveTo>
                  <a:cubicBezTo>
                    <a:pt x="119" y="1"/>
                    <a:pt x="83" y="33"/>
                    <a:pt x="83" y="74"/>
                  </a:cubicBezTo>
                  <a:lnTo>
                    <a:pt x="0" y="551"/>
                  </a:lnTo>
                  <a:cubicBezTo>
                    <a:pt x="0" y="574"/>
                    <a:pt x="0" y="586"/>
                    <a:pt x="0" y="610"/>
                  </a:cubicBezTo>
                  <a:cubicBezTo>
                    <a:pt x="15" y="703"/>
                    <a:pt x="86" y="744"/>
                    <a:pt x="158" y="744"/>
                  </a:cubicBezTo>
                  <a:cubicBezTo>
                    <a:pt x="253" y="744"/>
                    <a:pt x="349" y="672"/>
                    <a:pt x="322" y="551"/>
                  </a:cubicBezTo>
                  <a:lnTo>
                    <a:pt x="250" y="74"/>
                  </a:lnTo>
                  <a:cubicBezTo>
                    <a:pt x="238" y="39"/>
                    <a:pt x="214" y="15"/>
                    <a:pt x="179" y="3"/>
                  </a:cubicBezTo>
                  <a:cubicBezTo>
                    <a:pt x="172" y="1"/>
                    <a:pt x="166" y="1"/>
                    <a:pt x="160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5560;p71">
              <a:extLst>
                <a:ext uri="{FF2B5EF4-FFF2-40B4-BE49-F238E27FC236}">
                  <a16:creationId xmlns:a16="http://schemas.microsoft.com/office/drawing/2014/main" id="{150624FD-BB10-DB60-E7AE-8B4B9EE8DE88}"/>
                </a:ext>
              </a:extLst>
            </p:cNvPr>
            <p:cNvSpPr/>
            <p:nvPr/>
          </p:nvSpPr>
          <p:spPr>
            <a:xfrm>
              <a:off x="10490961" y="3072123"/>
              <a:ext cx="102004" cy="43833"/>
            </a:xfrm>
            <a:custGeom>
              <a:avLst/>
              <a:gdLst/>
              <a:ahLst/>
              <a:cxnLst/>
              <a:rect l="l" t="t" r="r" b="b"/>
              <a:pathLst>
                <a:path w="775" h="333" extrusionOk="0">
                  <a:moveTo>
                    <a:pt x="597" y="1"/>
                  </a:moveTo>
                  <a:cubicBezTo>
                    <a:pt x="589" y="1"/>
                    <a:pt x="581" y="1"/>
                    <a:pt x="572" y="2"/>
                  </a:cubicBezTo>
                  <a:lnTo>
                    <a:pt x="96" y="86"/>
                  </a:lnTo>
                  <a:cubicBezTo>
                    <a:pt x="1" y="97"/>
                    <a:pt x="1" y="228"/>
                    <a:pt x="96" y="252"/>
                  </a:cubicBezTo>
                  <a:lnTo>
                    <a:pt x="572" y="324"/>
                  </a:lnTo>
                  <a:cubicBezTo>
                    <a:pt x="584" y="330"/>
                    <a:pt x="593" y="333"/>
                    <a:pt x="602" y="333"/>
                  </a:cubicBezTo>
                  <a:cubicBezTo>
                    <a:pt x="611" y="333"/>
                    <a:pt x="620" y="330"/>
                    <a:pt x="632" y="324"/>
                  </a:cubicBezTo>
                  <a:cubicBezTo>
                    <a:pt x="715" y="312"/>
                    <a:pt x="775" y="228"/>
                    <a:pt x="763" y="133"/>
                  </a:cubicBezTo>
                  <a:cubicBezTo>
                    <a:pt x="752" y="57"/>
                    <a:pt x="681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5561;p71">
              <a:extLst>
                <a:ext uri="{FF2B5EF4-FFF2-40B4-BE49-F238E27FC236}">
                  <a16:creationId xmlns:a16="http://schemas.microsoft.com/office/drawing/2014/main" id="{4B6B4B74-7C56-7D6B-FBF5-45C75400A9D4}"/>
                </a:ext>
              </a:extLst>
            </p:cNvPr>
            <p:cNvSpPr/>
            <p:nvPr/>
          </p:nvSpPr>
          <p:spPr>
            <a:xfrm>
              <a:off x="10150845" y="3072386"/>
              <a:ext cx="108321" cy="44359"/>
            </a:xfrm>
            <a:custGeom>
              <a:avLst/>
              <a:gdLst/>
              <a:ahLst/>
              <a:cxnLst/>
              <a:rect l="l" t="t" r="r" b="b"/>
              <a:pathLst>
                <a:path w="823" h="337" extrusionOk="0">
                  <a:moveTo>
                    <a:pt x="216" y="0"/>
                  </a:moveTo>
                  <a:cubicBezTo>
                    <a:pt x="1" y="34"/>
                    <a:pt x="44" y="336"/>
                    <a:pt x="232" y="336"/>
                  </a:cubicBezTo>
                  <a:cubicBezTo>
                    <a:pt x="242" y="336"/>
                    <a:pt x="252" y="335"/>
                    <a:pt x="263" y="334"/>
                  </a:cubicBezTo>
                  <a:lnTo>
                    <a:pt x="751" y="250"/>
                  </a:lnTo>
                  <a:cubicBezTo>
                    <a:pt x="787" y="238"/>
                    <a:pt x="811" y="215"/>
                    <a:pt x="823" y="179"/>
                  </a:cubicBezTo>
                  <a:cubicBezTo>
                    <a:pt x="823" y="131"/>
                    <a:pt x="799" y="95"/>
                    <a:pt x="751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5562;p71">
              <a:extLst>
                <a:ext uri="{FF2B5EF4-FFF2-40B4-BE49-F238E27FC236}">
                  <a16:creationId xmlns:a16="http://schemas.microsoft.com/office/drawing/2014/main" id="{92A1868B-B907-7AF7-539A-2D5E79425FB4}"/>
                </a:ext>
              </a:extLst>
            </p:cNvPr>
            <p:cNvSpPr/>
            <p:nvPr/>
          </p:nvSpPr>
          <p:spPr>
            <a:xfrm>
              <a:off x="10455027" y="3174658"/>
              <a:ext cx="89895" cy="78846"/>
            </a:xfrm>
            <a:custGeom>
              <a:avLst/>
              <a:gdLst/>
              <a:ahLst/>
              <a:cxnLst/>
              <a:rect l="l" t="t" r="r" b="b"/>
              <a:pathLst>
                <a:path w="683" h="599" extrusionOk="0">
                  <a:moveTo>
                    <a:pt x="91" y="0"/>
                  </a:moveTo>
                  <a:cubicBezTo>
                    <a:pt x="74" y="0"/>
                    <a:pt x="60" y="3"/>
                    <a:pt x="48" y="9"/>
                  </a:cubicBezTo>
                  <a:cubicBezTo>
                    <a:pt x="12" y="33"/>
                    <a:pt x="0" y="92"/>
                    <a:pt x="24" y="128"/>
                  </a:cubicBezTo>
                  <a:lnTo>
                    <a:pt x="310" y="521"/>
                  </a:lnTo>
                  <a:cubicBezTo>
                    <a:pt x="322" y="545"/>
                    <a:pt x="333" y="557"/>
                    <a:pt x="345" y="569"/>
                  </a:cubicBezTo>
                  <a:cubicBezTo>
                    <a:pt x="377" y="590"/>
                    <a:pt x="409" y="599"/>
                    <a:pt x="439" y="599"/>
                  </a:cubicBezTo>
                  <a:cubicBezTo>
                    <a:pt x="580" y="599"/>
                    <a:pt x="683" y="403"/>
                    <a:pt x="536" y="295"/>
                  </a:cubicBezTo>
                  <a:lnTo>
                    <a:pt x="143" y="9"/>
                  </a:lnTo>
                  <a:cubicBezTo>
                    <a:pt x="125" y="3"/>
                    <a:pt x="107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5563;p71">
              <a:extLst>
                <a:ext uri="{FF2B5EF4-FFF2-40B4-BE49-F238E27FC236}">
                  <a16:creationId xmlns:a16="http://schemas.microsoft.com/office/drawing/2014/main" id="{2227B08D-117A-CFCD-0D3C-487D03B5323D}"/>
                </a:ext>
              </a:extLst>
            </p:cNvPr>
            <p:cNvSpPr/>
            <p:nvPr/>
          </p:nvSpPr>
          <p:spPr>
            <a:xfrm>
              <a:off x="10207048" y="2934576"/>
              <a:ext cx="91343" cy="79110"/>
            </a:xfrm>
            <a:custGeom>
              <a:avLst/>
              <a:gdLst/>
              <a:ahLst/>
              <a:cxnLst/>
              <a:rect l="l" t="t" r="r" b="b"/>
              <a:pathLst>
                <a:path w="694" h="601" extrusionOk="0">
                  <a:moveTo>
                    <a:pt x="262" y="0"/>
                  </a:moveTo>
                  <a:cubicBezTo>
                    <a:pt x="136" y="0"/>
                    <a:pt x="0" y="240"/>
                    <a:pt x="158" y="309"/>
                  </a:cubicBezTo>
                  <a:lnTo>
                    <a:pt x="551" y="583"/>
                  </a:lnTo>
                  <a:cubicBezTo>
                    <a:pt x="562" y="595"/>
                    <a:pt x="580" y="601"/>
                    <a:pt x="598" y="601"/>
                  </a:cubicBezTo>
                  <a:cubicBezTo>
                    <a:pt x="616" y="601"/>
                    <a:pt x="634" y="595"/>
                    <a:pt x="646" y="583"/>
                  </a:cubicBezTo>
                  <a:cubicBezTo>
                    <a:pt x="682" y="559"/>
                    <a:pt x="693" y="511"/>
                    <a:pt x="670" y="476"/>
                  </a:cubicBezTo>
                  <a:lnTo>
                    <a:pt x="384" y="83"/>
                  </a:lnTo>
                  <a:cubicBezTo>
                    <a:pt x="372" y="59"/>
                    <a:pt x="360" y="47"/>
                    <a:pt x="336" y="35"/>
                  </a:cubicBezTo>
                  <a:cubicBezTo>
                    <a:pt x="314" y="11"/>
                    <a:pt x="288" y="0"/>
                    <a:pt x="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5564;p71">
              <a:extLst>
                <a:ext uri="{FF2B5EF4-FFF2-40B4-BE49-F238E27FC236}">
                  <a16:creationId xmlns:a16="http://schemas.microsoft.com/office/drawing/2014/main" id="{4087B0C2-3967-D285-310C-A3BF04C4FD9E}"/>
                </a:ext>
              </a:extLst>
            </p:cNvPr>
            <p:cNvSpPr/>
            <p:nvPr/>
          </p:nvSpPr>
          <p:spPr>
            <a:xfrm>
              <a:off x="10455027" y="2935497"/>
              <a:ext cx="83182" cy="79110"/>
            </a:xfrm>
            <a:custGeom>
              <a:avLst/>
              <a:gdLst/>
              <a:ahLst/>
              <a:cxnLst/>
              <a:rect l="l" t="t" r="r" b="b"/>
              <a:pathLst>
                <a:path w="632" h="601" extrusionOk="0">
                  <a:moveTo>
                    <a:pt x="443" y="0"/>
                  </a:moveTo>
                  <a:cubicBezTo>
                    <a:pt x="391" y="0"/>
                    <a:pt x="339" y="25"/>
                    <a:pt x="310" y="76"/>
                  </a:cubicBezTo>
                  <a:lnTo>
                    <a:pt x="24" y="469"/>
                  </a:lnTo>
                  <a:cubicBezTo>
                    <a:pt x="0" y="493"/>
                    <a:pt x="0" y="540"/>
                    <a:pt x="24" y="564"/>
                  </a:cubicBezTo>
                  <a:cubicBezTo>
                    <a:pt x="39" y="587"/>
                    <a:pt x="70" y="600"/>
                    <a:pt x="99" y="600"/>
                  </a:cubicBezTo>
                  <a:cubicBezTo>
                    <a:pt x="115" y="600"/>
                    <a:pt x="130" y="596"/>
                    <a:pt x="143" y="588"/>
                  </a:cubicBezTo>
                  <a:lnTo>
                    <a:pt x="536" y="302"/>
                  </a:lnTo>
                  <a:cubicBezTo>
                    <a:pt x="548" y="290"/>
                    <a:pt x="572" y="278"/>
                    <a:pt x="583" y="266"/>
                  </a:cubicBezTo>
                  <a:cubicBezTo>
                    <a:pt x="631" y="183"/>
                    <a:pt x="607" y="88"/>
                    <a:pt x="536" y="28"/>
                  </a:cubicBezTo>
                  <a:cubicBezTo>
                    <a:pt x="508" y="10"/>
                    <a:pt x="475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5565;p71">
              <a:extLst>
                <a:ext uri="{FF2B5EF4-FFF2-40B4-BE49-F238E27FC236}">
                  <a16:creationId xmlns:a16="http://schemas.microsoft.com/office/drawing/2014/main" id="{8916FFE6-200A-552E-A65E-500E9405B517}"/>
                </a:ext>
              </a:extLst>
            </p:cNvPr>
            <p:cNvSpPr/>
            <p:nvPr/>
          </p:nvSpPr>
          <p:spPr>
            <a:xfrm>
              <a:off x="10211129" y="3174132"/>
              <a:ext cx="85683" cy="77793"/>
            </a:xfrm>
            <a:custGeom>
              <a:avLst/>
              <a:gdLst/>
              <a:ahLst/>
              <a:cxnLst/>
              <a:rect l="l" t="t" r="r" b="b"/>
              <a:pathLst>
                <a:path w="651" h="591" extrusionOk="0">
                  <a:moveTo>
                    <a:pt x="560" y="1"/>
                  </a:moveTo>
                  <a:cubicBezTo>
                    <a:pt x="546" y="1"/>
                    <a:pt x="532" y="5"/>
                    <a:pt x="520" y="13"/>
                  </a:cubicBezTo>
                  <a:lnTo>
                    <a:pt x="115" y="299"/>
                  </a:lnTo>
                  <a:cubicBezTo>
                    <a:pt x="103" y="311"/>
                    <a:pt x="91" y="323"/>
                    <a:pt x="79" y="335"/>
                  </a:cubicBezTo>
                  <a:cubicBezTo>
                    <a:pt x="0" y="466"/>
                    <a:pt x="115" y="591"/>
                    <a:pt x="233" y="591"/>
                  </a:cubicBezTo>
                  <a:cubicBezTo>
                    <a:pt x="275" y="591"/>
                    <a:pt x="318" y="575"/>
                    <a:pt x="353" y="537"/>
                  </a:cubicBezTo>
                  <a:lnTo>
                    <a:pt x="627" y="132"/>
                  </a:lnTo>
                  <a:cubicBezTo>
                    <a:pt x="651" y="108"/>
                    <a:pt x="651" y="61"/>
                    <a:pt x="627" y="37"/>
                  </a:cubicBezTo>
                  <a:cubicBezTo>
                    <a:pt x="611" y="14"/>
                    <a:pt x="586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5566;p71">
              <a:extLst>
                <a:ext uri="{FF2B5EF4-FFF2-40B4-BE49-F238E27FC236}">
                  <a16:creationId xmlns:a16="http://schemas.microsoft.com/office/drawing/2014/main" id="{9A42329F-1074-6F94-2A64-225F55590F6F}"/>
                </a:ext>
              </a:extLst>
            </p:cNvPr>
            <p:cNvSpPr/>
            <p:nvPr/>
          </p:nvSpPr>
          <p:spPr>
            <a:xfrm>
              <a:off x="9853902" y="2881005"/>
              <a:ext cx="44882" cy="95827"/>
            </a:xfrm>
            <a:custGeom>
              <a:avLst/>
              <a:gdLst/>
              <a:ahLst/>
              <a:cxnLst/>
              <a:rect l="l" t="t" r="r" b="b"/>
              <a:pathLst>
                <a:path w="341" h="728" extrusionOk="0">
                  <a:moveTo>
                    <a:pt x="183" y="0"/>
                  </a:moveTo>
                  <a:cubicBezTo>
                    <a:pt x="93" y="0"/>
                    <a:pt x="0" y="65"/>
                    <a:pt x="7" y="180"/>
                  </a:cubicBezTo>
                  <a:lnTo>
                    <a:pt x="90" y="657"/>
                  </a:lnTo>
                  <a:cubicBezTo>
                    <a:pt x="102" y="692"/>
                    <a:pt x="126" y="716"/>
                    <a:pt x="162" y="728"/>
                  </a:cubicBezTo>
                  <a:cubicBezTo>
                    <a:pt x="209" y="728"/>
                    <a:pt x="245" y="704"/>
                    <a:pt x="257" y="657"/>
                  </a:cubicBezTo>
                  <a:lnTo>
                    <a:pt x="340" y="180"/>
                  </a:lnTo>
                  <a:cubicBezTo>
                    <a:pt x="340" y="156"/>
                    <a:pt x="340" y="145"/>
                    <a:pt x="340" y="121"/>
                  </a:cubicBezTo>
                  <a:cubicBezTo>
                    <a:pt x="320" y="38"/>
                    <a:pt x="252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5567;p71">
              <a:extLst>
                <a:ext uri="{FF2B5EF4-FFF2-40B4-BE49-F238E27FC236}">
                  <a16:creationId xmlns:a16="http://schemas.microsoft.com/office/drawing/2014/main" id="{CC2BC2DD-0A42-21C0-63C6-D57592243DFB}"/>
                </a:ext>
              </a:extLst>
            </p:cNvPr>
            <p:cNvSpPr/>
            <p:nvPr/>
          </p:nvSpPr>
          <p:spPr>
            <a:xfrm>
              <a:off x="9854692" y="3211513"/>
              <a:ext cx="48435" cy="100302"/>
            </a:xfrm>
            <a:custGeom>
              <a:avLst/>
              <a:gdLst/>
              <a:ahLst/>
              <a:cxnLst/>
              <a:rect l="l" t="t" r="r" b="b"/>
              <a:pathLst>
                <a:path w="368" h="762" extrusionOk="0">
                  <a:moveTo>
                    <a:pt x="161" y="1"/>
                  </a:moveTo>
                  <a:cubicBezTo>
                    <a:pt x="123" y="1"/>
                    <a:pt x="95" y="33"/>
                    <a:pt x="84" y="74"/>
                  </a:cubicBezTo>
                  <a:lnTo>
                    <a:pt x="1" y="551"/>
                  </a:lnTo>
                  <a:cubicBezTo>
                    <a:pt x="1" y="574"/>
                    <a:pt x="1" y="586"/>
                    <a:pt x="1" y="610"/>
                  </a:cubicBezTo>
                  <a:cubicBezTo>
                    <a:pt x="11" y="715"/>
                    <a:pt x="88" y="762"/>
                    <a:pt x="166" y="762"/>
                  </a:cubicBezTo>
                  <a:cubicBezTo>
                    <a:pt x="266" y="762"/>
                    <a:pt x="368" y="684"/>
                    <a:pt x="334" y="551"/>
                  </a:cubicBezTo>
                  <a:lnTo>
                    <a:pt x="251" y="74"/>
                  </a:lnTo>
                  <a:cubicBezTo>
                    <a:pt x="251" y="39"/>
                    <a:pt x="215" y="15"/>
                    <a:pt x="180" y="3"/>
                  </a:cubicBezTo>
                  <a:cubicBezTo>
                    <a:pt x="173" y="1"/>
                    <a:pt x="167" y="1"/>
                    <a:pt x="16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5568;p71">
              <a:extLst>
                <a:ext uri="{FF2B5EF4-FFF2-40B4-BE49-F238E27FC236}">
                  <a16:creationId xmlns:a16="http://schemas.microsoft.com/office/drawing/2014/main" id="{7B1BE7C1-52E7-F8E0-C695-C05531A53E06}"/>
                </a:ext>
              </a:extLst>
            </p:cNvPr>
            <p:cNvSpPr/>
            <p:nvPr/>
          </p:nvSpPr>
          <p:spPr>
            <a:xfrm>
              <a:off x="9994213" y="3071991"/>
              <a:ext cx="106742" cy="43964"/>
            </a:xfrm>
            <a:custGeom>
              <a:avLst/>
              <a:gdLst/>
              <a:ahLst/>
              <a:cxnLst/>
              <a:rect l="l" t="t" r="r" b="b"/>
              <a:pathLst>
                <a:path w="811" h="334" extrusionOk="0">
                  <a:moveTo>
                    <a:pt x="582" y="0"/>
                  </a:moveTo>
                  <a:cubicBezTo>
                    <a:pt x="572" y="0"/>
                    <a:pt x="560" y="1"/>
                    <a:pt x="548" y="3"/>
                  </a:cubicBezTo>
                  <a:lnTo>
                    <a:pt x="72" y="87"/>
                  </a:lnTo>
                  <a:cubicBezTo>
                    <a:pt x="36" y="87"/>
                    <a:pt x="13" y="122"/>
                    <a:pt x="1" y="158"/>
                  </a:cubicBezTo>
                  <a:cubicBezTo>
                    <a:pt x="1" y="194"/>
                    <a:pt x="24" y="241"/>
                    <a:pt x="72" y="253"/>
                  </a:cubicBezTo>
                  <a:lnTo>
                    <a:pt x="548" y="325"/>
                  </a:lnTo>
                  <a:cubicBezTo>
                    <a:pt x="560" y="331"/>
                    <a:pt x="572" y="334"/>
                    <a:pt x="583" y="334"/>
                  </a:cubicBezTo>
                  <a:cubicBezTo>
                    <a:pt x="593" y="334"/>
                    <a:pt x="602" y="331"/>
                    <a:pt x="608" y="325"/>
                  </a:cubicBezTo>
                  <a:cubicBezTo>
                    <a:pt x="811" y="291"/>
                    <a:pt x="77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5569;p71">
              <a:extLst>
                <a:ext uri="{FF2B5EF4-FFF2-40B4-BE49-F238E27FC236}">
                  <a16:creationId xmlns:a16="http://schemas.microsoft.com/office/drawing/2014/main" id="{29AC4CE0-EDCA-61E5-FD38-DF033CCEA7D0}"/>
                </a:ext>
              </a:extLst>
            </p:cNvPr>
            <p:cNvSpPr/>
            <p:nvPr/>
          </p:nvSpPr>
          <p:spPr>
            <a:xfrm>
              <a:off x="9953410" y="3174132"/>
              <a:ext cx="93185" cy="79373"/>
            </a:xfrm>
            <a:custGeom>
              <a:avLst/>
              <a:gdLst/>
              <a:ahLst/>
              <a:cxnLst/>
              <a:rect l="l" t="t" r="r" b="b"/>
              <a:pathLst>
                <a:path w="708" h="603" extrusionOk="0">
                  <a:moveTo>
                    <a:pt x="114" y="0"/>
                  </a:moveTo>
                  <a:cubicBezTo>
                    <a:pt x="54" y="0"/>
                    <a:pt x="0" y="74"/>
                    <a:pt x="49" y="132"/>
                  </a:cubicBezTo>
                  <a:lnTo>
                    <a:pt x="323" y="537"/>
                  </a:lnTo>
                  <a:cubicBezTo>
                    <a:pt x="334" y="549"/>
                    <a:pt x="346" y="561"/>
                    <a:pt x="370" y="573"/>
                  </a:cubicBezTo>
                  <a:cubicBezTo>
                    <a:pt x="402" y="594"/>
                    <a:pt x="434" y="603"/>
                    <a:pt x="464" y="603"/>
                  </a:cubicBezTo>
                  <a:cubicBezTo>
                    <a:pt x="605" y="603"/>
                    <a:pt x="708" y="407"/>
                    <a:pt x="561" y="299"/>
                  </a:cubicBezTo>
                  <a:lnTo>
                    <a:pt x="156" y="13"/>
                  </a:lnTo>
                  <a:cubicBezTo>
                    <a:pt x="142" y="4"/>
                    <a:pt x="128" y="0"/>
                    <a:pt x="11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5570;p71">
              <a:extLst>
                <a:ext uri="{FF2B5EF4-FFF2-40B4-BE49-F238E27FC236}">
                  <a16:creationId xmlns:a16="http://schemas.microsoft.com/office/drawing/2014/main" id="{3A8659F7-2E09-0DD2-9068-EBDD8F17C9DA}"/>
                </a:ext>
              </a:extLst>
            </p:cNvPr>
            <p:cNvSpPr/>
            <p:nvPr/>
          </p:nvSpPr>
          <p:spPr>
            <a:xfrm>
              <a:off x="9954989" y="2935366"/>
              <a:ext cx="88184" cy="79241"/>
            </a:xfrm>
            <a:custGeom>
              <a:avLst/>
              <a:gdLst/>
              <a:ahLst/>
              <a:cxnLst/>
              <a:rect l="l" t="t" r="r" b="b"/>
              <a:pathLst>
                <a:path w="670" h="602" extrusionOk="0">
                  <a:moveTo>
                    <a:pt x="443" y="0"/>
                  </a:moveTo>
                  <a:cubicBezTo>
                    <a:pt x="396" y="0"/>
                    <a:pt x="348" y="22"/>
                    <a:pt x="311" y="77"/>
                  </a:cubicBezTo>
                  <a:lnTo>
                    <a:pt x="25" y="470"/>
                  </a:lnTo>
                  <a:cubicBezTo>
                    <a:pt x="1" y="494"/>
                    <a:pt x="1" y="541"/>
                    <a:pt x="25" y="565"/>
                  </a:cubicBezTo>
                  <a:cubicBezTo>
                    <a:pt x="40" y="588"/>
                    <a:pt x="70" y="601"/>
                    <a:pt x="100" y="601"/>
                  </a:cubicBezTo>
                  <a:cubicBezTo>
                    <a:pt x="116" y="601"/>
                    <a:pt x="131" y="597"/>
                    <a:pt x="144" y="589"/>
                  </a:cubicBezTo>
                  <a:lnTo>
                    <a:pt x="537" y="303"/>
                  </a:lnTo>
                  <a:cubicBezTo>
                    <a:pt x="561" y="291"/>
                    <a:pt x="572" y="279"/>
                    <a:pt x="584" y="267"/>
                  </a:cubicBezTo>
                  <a:cubicBezTo>
                    <a:pt x="669" y="140"/>
                    <a:pt x="560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5571;p71">
              <a:extLst>
                <a:ext uri="{FF2B5EF4-FFF2-40B4-BE49-F238E27FC236}">
                  <a16:creationId xmlns:a16="http://schemas.microsoft.com/office/drawing/2014/main" id="{C565C7C4-4E53-A796-F0F4-CA75F3962CA6}"/>
                </a:ext>
              </a:extLst>
            </p:cNvPr>
            <p:cNvSpPr/>
            <p:nvPr/>
          </p:nvSpPr>
          <p:spPr>
            <a:xfrm>
              <a:off x="10603894" y="2713053"/>
              <a:ext cx="44882" cy="96090"/>
            </a:xfrm>
            <a:custGeom>
              <a:avLst/>
              <a:gdLst/>
              <a:ahLst/>
              <a:cxnLst/>
              <a:rect l="l" t="t" r="r" b="b"/>
              <a:pathLst>
                <a:path w="341" h="730" extrusionOk="0">
                  <a:moveTo>
                    <a:pt x="167" y="1"/>
                  </a:moveTo>
                  <a:cubicBezTo>
                    <a:pt x="131" y="1"/>
                    <a:pt x="95" y="22"/>
                    <a:pt x="83" y="63"/>
                  </a:cubicBezTo>
                  <a:lnTo>
                    <a:pt x="0" y="551"/>
                  </a:lnTo>
                  <a:cubicBezTo>
                    <a:pt x="0" y="563"/>
                    <a:pt x="0" y="587"/>
                    <a:pt x="0" y="599"/>
                  </a:cubicBezTo>
                  <a:cubicBezTo>
                    <a:pt x="26" y="688"/>
                    <a:pt x="97" y="729"/>
                    <a:pt x="166" y="729"/>
                  </a:cubicBezTo>
                  <a:cubicBezTo>
                    <a:pt x="254" y="729"/>
                    <a:pt x="340" y="664"/>
                    <a:pt x="334" y="551"/>
                  </a:cubicBezTo>
                  <a:lnTo>
                    <a:pt x="250" y="63"/>
                  </a:lnTo>
                  <a:cubicBezTo>
                    <a:pt x="238" y="22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5572;p71">
              <a:extLst>
                <a:ext uri="{FF2B5EF4-FFF2-40B4-BE49-F238E27FC236}">
                  <a16:creationId xmlns:a16="http://schemas.microsoft.com/office/drawing/2014/main" id="{F01039D2-F27E-B55D-EC88-6D2C984A8189}"/>
                </a:ext>
              </a:extLst>
            </p:cNvPr>
            <p:cNvSpPr/>
            <p:nvPr/>
          </p:nvSpPr>
          <p:spPr>
            <a:xfrm>
              <a:off x="10704191" y="2675145"/>
              <a:ext cx="73706" cy="78451"/>
            </a:xfrm>
            <a:custGeom>
              <a:avLst/>
              <a:gdLst/>
              <a:ahLst/>
              <a:cxnLst/>
              <a:rect l="l" t="t" r="r" b="b"/>
              <a:pathLst>
                <a:path w="560" h="596" extrusionOk="0">
                  <a:moveTo>
                    <a:pt x="100" y="0"/>
                  </a:moveTo>
                  <a:cubicBezTo>
                    <a:pt x="83" y="0"/>
                    <a:pt x="66" y="6"/>
                    <a:pt x="48" y="18"/>
                  </a:cubicBezTo>
                  <a:cubicBezTo>
                    <a:pt x="12" y="42"/>
                    <a:pt x="0" y="89"/>
                    <a:pt x="36" y="125"/>
                  </a:cubicBezTo>
                  <a:lnTo>
                    <a:pt x="310" y="530"/>
                  </a:lnTo>
                  <a:cubicBezTo>
                    <a:pt x="322" y="542"/>
                    <a:pt x="334" y="554"/>
                    <a:pt x="345" y="566"/>
                  </a:cubicBezTo>
                  <a:cubicBezTo>
                    <a:pt x="377" y="586"/>
                    <a:pt x="410" y="596"/>
                    <a:pt x="443" y="596"/>
                  </a:cubicBezTo>
                  <a:cubicBezTo>
                    <a:pt x="485" y="596"/>
                    <a:pt x="526" y="580"/>
                    <a:pt x="560" y="554"/>
                  </a:cubicBezTo>
                  <a:cubicBezTo>
                    <a:pt x="548" y="530"/>
                    <a:pt x="536" y="518"/>
                    <a:pt x="524" y="494"/>
                  </a:cubicBezTo>
                  <a:cubicBezTo>
                    <a:pt x="453" y="363"/>
                    <a:pt x="381" y="244"/>
                    <a:pt x="298" y="125"/>
                  </a:cubicBezTo>
                  <a:lnTo>
                    <a:pt x="143" y="18"/>
                  </a:lnTo>
                  <a:cubicBezTo>
                    <a:pt x="131" y="6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5573;p71">
              <a:extLst>
                <a:ext uri="{FF2B5EF4-FFF2-40B4-BE49-F238E27FC236}">
                  <a16:creationId xmlns:a16="http://schemas.microsoft.com/office/drawing/2014/main" id="{E4A311B3-A14D-FAE1-FCAA-53226F9EE007}"/>
                </a:ext>
              </a:extLst>
            </p:cNvPr>
            <p:cNvSpPr/>
            <p:nvPr/>
          </p:nvSpPr>
          <p:spPr>
            <a:xfrm>
              <a:off x="10459503" y="2675803"/>
              <a:ext cx="86473" cy="79241"/>
            </a:xfrm>
            <a:custGeom>
              <a:avLst/>
              <a:gdLst/>
              <a:ahLst/>
              <a:cxnLst/>
              <a:rect l="l" t="t" r="r" b="b"/>
              <a:pathLst>
                <a:path w="657" h="602" extrusionOk="0">
                  <a:moveTo>
                    <a:pt x="567" y="0"/>
                  </a:moveTo>
                  <a:cubicBezTo>
                    <a:pt x="552" y="0"/>
                    <a:pt x="538" y="4"/>
                    <a:pt x="526" y="13"/>
                  </a:cubicBezTo>
                  <a:lnTo>
                    <a:pt x="133" y="299"/>
                  </a:lnTo>
                  <a:cubicBezTo>
                    <a:pt x="109" y="311"/>
                    <a:pt x="97" y="322"/>
                    <a:pt x="85" y="334"/>
                  </a:cubicBezTo>
                  <a:cubicBezTo>
                    <a:pt x="0" y="462"/>
                    <a:pt x="109" y="602"/>
                    <a:pt x="227" y="602"/>
                  </a:cubicBezTo>
                  <a:cubicBezTo>
                    <a:pt x="273" y="602"/>
                    <a:pt x="322" y="579"/>
                    <a:pt x="359" y="525"/>
                  </a:cubicBezTo>
                  <a:lnTo>
                    <a:pt x="645" y="132"/>
                  </a:lnTo>
                  <a:cubicBezTo>
                    <a:pt x="657" y="108"/>
                    <a:pt x="657" y="60"/>
                    <a:pt x="645" y="37"/>
                  </a:cubicBezTo>
                  <a:cubicBezTo>
                    <a:pt x="622" y="14"/>
                    <a:pt x="594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5574;p71">
              <a:extLst>
                <a:ext uri="{FF2B5EF4-FFF2-40B4-BE49-F238E27FC236}">
                  <a16:creationId xmlns:a16="http://schemas.microsoft.com/office/drawing/2014/main" id="{40ED47A7-A932-C52D-B31F-D35FD4BAC5AC}"/>
                </a:ext>
              </a:extLst>
            </p:cNvPr>
            <p:cNvSpPr/>
            <p:nvPr/>
          </p:nvSpPr>
          <p:spPr>
            <a:xfrm>
              <a:off x="10105435" y="2711868"/>
              <a:ext cx="45145" cy="98986"/>
            </a:xfrm>
            <a:custGeom>
              <a:avLst/>
              <a:gdLst/>
              <a:ahLst/>
              <a:cxnLst/>
              <a:rect l="l" t="t" r="r" b="b"/>
              <a:pathLst>
                <a:path w="343" h="752" extrusionOk="0">
                  <a:moveTo>
                    <a:pt x="162" y="1"/>
                  </a:moveTo>
                  <a:cubicBezTo>
                    <a:pt x="126" y="1"/>
                    <a:pt x="90" y="25"/>
                    <a:pt x="84" y="72"/>
                  </a:cubicBezTo>
                  <a:lnTo>
                    <a:pt x="1" y="560"/>
                  </a:lnTo>
                  <a:cubicBezTo>
                    <a:pt x="1" y="572"/>
                    <a:pt x="1" y="596"/>
                    <a:pt x="1" y="608"/>
                  </a:cubicBezTo>
                  <a:cubicBezTo>
                    <a:pt x="17" y="708"/>
                    <a:pt x="88" y="752"/>
                    <a:pt x="159" y="752"/>
                  </a:cubicBezTo>
                  <a:cubicBezTo>
                    <a:pt x="250" y="752"/>
                    <a:pt x="342" y="680"/>
                    <a:pt x="322" y="560"/>
                  </a:cubicBezTo>
                  <a:lnTo>
                    <a:pt x="239" y="72"/>
                  </a:lnTo>
                  <a:cubicBezTo>
                    <a:pt x="233" y="25"/>
                    <a:pt x="197" y="1"/>
                    <a:pt x="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5575;p71">
              <a:extLst>
                <a:ext uri="{FF2B5EF4-FFF2-40B4-BE49-F238E27FC236}">
                  <a16:creationId xmlns:a16="http://schemas.microsoft.com/office/drawing/2014/main" id="{A0518B66-7071-AE95-31DC-C1A56CC96AA8}"/>
                </a:ext>
              </a:extLst>
            </p:cNvPr>
            <p:cNvSpPr/>
            <p:nvPr/>
          </p:nvSpPr>
          <p:spPr>
            <a:xfrm>
              <a:off x="10205732" y="2675145"/>
              <a:ext cx="90948" cy="79636"/>
            </a:xfrm>
            <a:custGeom>
              <a:avLst/>
              <a:gdLst/>
              <a:ahLst/>
              <a:cxnLst/>
              <a:rect l="l" t="t" r="r" b="b"/>
              <a:pathLst>
                <a:path w="691" h="605" extrusionOk="0">
                  <a:moveTo>
                    <a:pt x="89" y="0"/>
                  </a:moveTo>
                  <a:cubicBezTo>
                    <a:pt x="72" y="0"/>
                    <a:pt x="55" y="6"/>
                    <a:pt x="37" y="18"/>
                  </a:cubicBezTo>
                  <a:cubicBezTo>
                    <a:pt x="1" y="42"/>
                    <a:pt x="1" y="89"/>
                    <a:pt x="25" y="125"/>
                  </a:cubicBezTo>
                  <a:lnTo>
                    <a:pt x="299" y="530"/>
                  </a:lnTo>
                  <a:cubicBezTo>
                    <a:pt x="311" y="542"/>
                    <a:pt x="334" y="554"/>
                    <a:pt x="346" y="566"/>
                  </a:cubicBezTo>
                  <a:cubicBezTo>
                    <a:pt x="381" y="593"/>
                    <a:pt x="416" y="605"/>
                    <a:pt x="449" y="605"/>
                  </a:cubicBezTo>
                  <a:cubicBezTo>
                    <a:pt x="588" y="605"/>
                    <a:pt x="691" y="400"/>
                    <a:pt x="537" y="304"/>
                  </a:cubicBezTo>
                  <a:lnTo>
                    <a:pt x="132" y="18"/>
                  </a:lnTo>
                  <a:cubicBezTo>
                    <a:pt x="120" y="6"/>
                    <a:pt x="105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5576;p71">
              <a:extLst>
                <a:ext uri="{FF2B5EF4-FFF2-40B4-BE49-F238E27FC236}">
                  <a16:creationId xmlns:a16="http://schemas.microsoft.com/office/drawing/2014/main" id="{FC7525A3-62EC-A20D-6458-15F7456F181F}"/>
                </a:ext>
              </a:extLst>
            </p:cNvPr>
            <p:cNvSpPr/>
            <p:nvPr/>
          </p:nvSpPr>
          <p:spPr>
            <a:xfrm>
              <a:off x="9959991" y="2675803"/>
              <a:ext cx="87657" cy="79241"/>
            </a:xfrm>
            <a:custGeom>
              <a:avLst/>
              <a:gdLst/>
              <a:ahLst/>
              <a:cxnLst/>
              <a:rect l="l" t="t" r="r" b="b"/>
              <a:pathLst>
                <a:path w="666" h="602" extrusionOk="0">
                  <a:moveTo>
                    <a:pt x="572" y="0"/>
                  </a:moveTo>
                  <a:cubicBezTo>
                    <a:pt x="556" y="0"/>
                    <a:pt x="539" y="4"/>
                    <a:pt x="523" y="13"/>
                  </a:cubicBezTo>
                  <a:lnTo>
                    <a:pt x="130" y="299"/>
                  </a:lnTo>
                  <a:cubicBezTo>
                    <a:pt x="118" y="311"/>
                    <a:pt x="106" y="322"/>
                    <a:pt x="94" y="334"/>
                  </a:cubicBezTo>
                  <a:cubicBezTo>
                    <a:pt x="0" y="462"/>
                    <a:pt x="113" y="602"/>
                    <a:pt x="229" y="602"/>
                  </a:cubicBezTo>
                  <a:cubicBezTo>
                    <a:pt x="275" y="602"/>
                    <a:pt x="322" y="579"/>
                    <a:pt x="356" y="525"/>
                  </a:cubicBezTo>
                  <a:lnTo>
                    <a:pt x="642" y="132"/>
                  </a:lnTo>
                  <a:cubicBezTo>
                    <a:pt x="665" y="108"/>
                    <a:pt x="665" y="60"/>
                    <a:pt x="642" y="37"/>
                  </a:cubicBezTo>
                  <a:cubicBezTo>
                    <a:pt x="626" y="14"/>
                    <a:pt x="601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5577;p71">
              <a:extLst>
                <a:ext uri="{FF2B5EF4-FFF2-40B4-BE49-F238E27FC236}">
                  <a16:creationId xmlns:a16="http://schemas.microsoft.com/office/drawing/2014/main" id="{5FBA4F54-5F48-9F96-2999-C99CD49EBC8E}"/>
                </a:ext>
              </a:extLst>
            </p:cNvPr>
            <p:cNvSpPr/>
            <p:nvPr/>
          </p:nvSpPr>
          <p:spPr>
            <a:xfrm>
              <a:off x="10351966" y="3877399"/>
              <a:ext cx="46724" cy="98064"/>
            </a:xfrm>
            <a:custGeom>
              <a:avLst/>
              <a:gdLst/>
              <a:ahLst/>
              <a:cxnLst/>
              <a:rect l="l" t="t" r="r" b="b"/>
              <a:pathLst>
                <a:path w="355" h="745" extrusionOk="0">
                  <a:moveTo>
                    <a:pt x="188" y="1"/>
                  </a:moveTo>
                  <a:cubicBezTo>
                    <a:pt x="96" y="1"/>
                    <a:pt x="1" y="73"/>
                    <a:pt x="21" y="195"/>
                  </a:cubicBezTo>
                  <a:lnTo>
                    <a:pt x="104" y="671"/>
                  </a:lnTo>
                  <a:cubicBezTo>
                    <a:pt x="104" y="706"/>
                    <a:pt x="140" y="730"/>
                    <a:pt x="176" y="742"/>
                  </a:cubicBezTo>
                  <a:cubicBezTo>
                    <a:pt x="181" y="744"/>
                    <a:pt x="185" y="745"/>
                    <a:pt x="190" y="745"/>
                  </a:cubicBezTo>
                  <a:cubicBezTo>
                    <a:pt x="223" y="745"/>
                    <a:pt x="261" y="712"/>
                    <a:pt x="271" y="671"/>
                  </a:cubicBezTo>
                  <a:lnTo>
                    <a:pt x="343" y="195"/>
                  </a:lnTo>
                  <a:cubicBezTo>
                    <a:pt x="354" y="171"/>
                    <a:pt x="354" y="159"/>
                    <a:pt x="343" y="135"/>
                  </a:cubicBezTo>
                  <a:cubicBezTo>
                    <a:pt x="327" y="42"/>
                    <a:pt x="258" y="1"/>
                    <a:pt x="18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5578;p71">
              <a:extLst>
                <a:ext uri="{FF2B5EF4-FFF2-40B4-BE49-F238E27FC236}">
                  <a16:creationId xmlns:a16="http://schemas.microsoft.com/office/drawing/2014/main" id="{F5CAC299-0D12-525B-58A1-0FDC6D931F40}"/>
                </a:ext>
              </a:extLst>
            </p:cNvPr>
            <p:cNvSpPr/>
            <p:nvPr/>
          </p:nvSpPr>
          <p:spPr>
            <a:xfrm>
              <a:off x="10354730" y="4210144"/>
              <a:ext cx="45013" cy="98196"/>
            </a:xfrm>
            <a:custGeom>
              <a:avLst/>
              <a:gdLst/>
              <a:ahLst/>
              <a:cxnLst/>
              <a:rect l="l" t="t" r="r" b="b"/>
              <a:pathLst>
                <a:path w="342" h="746" extrusionOk="0">
                  <a:moveTo>
                    <a:pt x="179" y="0"/>
                  </a:moveTo>
                  <a:cubicBezTo>
                    <a:pt x="131" y="0"/>
                    <a:pt x="95" y="24"/>
                    <a:pt x="83" y="72"/>
                  </a:cubicBezTo>
                  <a:lnTo>
                    <a:pt x="0" y="548"/>
                  </a:lnTo>
                  <a:cubicBezTo>
                    <a:pt x="0" y="572"/>
                    <a:pt x="0" y="595"/>
                    <a:pt x="0" y="607"/>
                  </a:cubicBezTo>
                  <a:cubicBezTo>
                    <a:pt x="16" y="702"/>
                    <a:pt x="87" y="745"/>
                    <a:pt x="158" y="745"/>
                  </a:cubicBezTo>
                  <a:cubicBezTo>
                    <a:pt x="249" y="745"/>
                    <a:pt x="342" y="675"/>
                    <a:pt x="322" y="548"/>
                  </a:cubicBezTo>
                  <a:lnTo>
                    <a:pt x="250" y="72"/>
                  </a:lnTo>
                  <a:cubicBezTo>
                    <a:pt x="238" y="36"/>
                    <a:pt x="214" y="12"/>
                    <a:pt x="17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5579;p71">
              <a:extLst>
                <a:ext uri="{FF2B5EF4-FFF2-40B4-BE49-F238E27FC236}">
                  <a16:creationId xmlns:a16="http://schemas.microsoft.com/office/drawing/2014/main" id="{7D2C616B-5A3E-6689-4F87-A7413DA937C8}"/>
                </a:ext>
              </a:extLst>
            </p:cNvPr>
            <p:cNvSpPr/>
            <p:nvPr/>
          </p:nvSpPr>
          <p:spPr>
            <a:xfrm>
              <a:off x="10492540" y="4084706"/>
              <a:ext cx="4870" cy="15796"/>
            </a:xfrm>
            <a:custGeom>
              <a:avLst/>
              <a:gdLst/>
              <a:ahLst/>
              <a:cxnLst/>
              <a:rect l="l" t="t" r="r" b="b"/>
              <a:pathLst>
                <a:path w="37" h="120" extrusionOk="0">
                  <a:moveTo>
                    <a:pt x="37" y="1"/>
                  </a:moveTo>
                  <a:cubicBezTo>
                    <a:pt x="25" y="13"/>
                    <a:pt x="13" y="24"/>
                    <a:pt x="13" y="48"/>
                  </a:cubicBezTo>
                  <a:cubicBezTo>
                    <a:pt x="1" y="72"/>
                    <a:pt x="13" y="108"/>
                    <a:pt x="37" y="120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5580;p71">
              <a:extLst>
                <a:ext uri="{FF2B5EF4-FFF2-40B4-BE49-F238E27FC236}">
                  <a16:creationId xmlns:a16="http://schemas.microsoft.com/office/drawing/2014/main" id="{45B52C18-814A-6FCB-F9F9-66DBE3334024}"/>
                </a:ext>
              </a:extLst>
            </p:cNvPr>
            <p:cNvSpPr/>
            <p:nvPr/>
          </p:nvSpPr>
          <p:spPr>
            <a:xfrm>
              <a:off x="10153083" y="4070623"/>
              <a:ext cx="106084" cy="44096"/>
            </a:xfrm>
            <a:custGeom>
              <a:avLst/>
              <a:gdLst/>
              <a:ahLst/>
              <a:cxnLst/>
              <a:rect l="l" t="t" r="r" b="b"/>
              <a:pathLst>
                <a:path w="806" h="335" extrusionOk="0">
                  <a:moveTo>
                    <a:pt x="199" y="0"/>
                  </a:moveTo>
                  <a:cubicBezTo>
                    <a:pt x="0" y="59"/>
                    <a:pt x="42" y="334"/>
                    <a:pt x="234" y="334"/>
                  </a:cubicBezTo>
                  <a:cubicBezTo>
                    <a:pt x="238" y="334"/>
                    <a:pt x="242" y="334"/>
                    <a:pt x="246" y="334"/>
                  </a:cubicBezTo>
                  <a:lnTo>
                    <a:pt x="734" y="251"/>
                  </a:lnTo>
                  <a:cubicBezTo>
                    <a:pt x="770" y="239"/>
                    <a:pt x="794" y="215"/>
                    <a:pt x="794" y="179"/>
                  </a:cubicBezTo>
                  <a:cubicBezTo>
                    <a:pt x="806" y="131"/>
                    <a:pt x="782" y="96"/>
                    <a:pt x="734" y="8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5581;p71">
              <a:extLst>
                <a:ext uri="{FF2B5EF4-FFF2-40B4-BE49-F238E27FC236}">
                  <a16:creationId xmlns:a16="http://schemas.microsoft.com/office/drawing/2014/main" id="{C771C91D-39DB-7190-D3AF-6E43851B76FD}"/>
                </a:ext>
              </a:extLst>
            </p:cNvPr>
            <p:cNvSpPr/>
            <p:nvPr/>
          </p:nvSpPr>
          <p:spPr>
            <a:xfrm>
              <a:off x="10455027" y="4173026"/>
              <a:ext cx="40801" cy="70159"/>
            </a:xfrm>
            <a:custGeom>
              <a:avLst/>
              <a:gdLst/>
              <a:ahLst/>
              <a:cxnLst/>
              <a:rect l="l" t="t" r="r" b="b"/>
              <a:pathLst>
                <a:path w="310" h="533" extrusionOk="0">
                  <a:moveTo>
                    <a:pt x="97" y="0"/>
                  </a:moveTo>
                  <a:cubicBezTo>
                    <a:pt x="80" y="0"/>
                    <a:pt x="62" y="6"/>
                    <a:pt x="48" y="20"/>
                  </a:cubicBezTo>
                  <a:cubicBezTo>
                    <a:pt x="12" y="44"/>
                    <a:pt x="0" y="92"/>
                    <a:pt x="24" y="127"/>
                  </a:cubicBezTo>
                  <a:lnTo>
                    <a:pt x="310" y="532"/>
                  </a:lnTo>
                  <a:lnTo>
                    <a:pt x="310" y="139"/>
                  </a:lnTo>
                  <a:lnTo>
                    <a:pt x="131" y="8"/>
                  </a:ln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5582;p71">
              <a:extLst>
                <a:ext uri="{FF2B5EF4-FFF2-40B4-BE49-F238E27FC236}">
                  <a16:creationId xmlns:a16="http://schemas.microsoft.com/office/drawing/2014/main" id="{A69050B0-C20B-7C31-0D6B-DDFB9D60013F}"/>
                </a:ext>
              </a:extLst>
            </p:cNvPr>
            <p:cNvSpPr/>
            <p:nvPr/>
          </p:nvSpPr>
          <p:spPr>
            <a:xfrm>
              <a:off x="10210602" y="3934523"/>
              <a:ext cx="87789" cy="78978"/>
            </a:xfrm>
            <a:custGeom>
              <a:avLst/>
              <a:gdLst/>
              <a:ahLst/>
              <a:cxnLst/>
              <a:rect l="l" t="t" r="r" b="b"/>
              <a:pathLst>
                <a:path w="667" h="600" extrusionOk="0">
                  <a:moveTo>
                    <a:pt x="231" y="1"/>
                  </a:moveTo>
                  <a:cubicBezTo>
                    <a:pt x="97" y="1"/>
                    <a:pt x="1" y="186"/>
                    <a:pt x="131" y="296"/>
                  </a:cubicBezTo>
                  <a:lnTo>
                    <a:pt x="524" y="582"/>
                  </a:lnTo>
                  <a:cubicBezTo>
                    <a:pt x="535" y="594"/>
                    <a:pt x="553" y="600"/>
                    <a:pt x="571" y="600"/>
                  </a:cubicBezTo>
                  <a:cubicBezTo>
                    <a:pt x="589" y="600"/>
                    <a:pt x="607" y="594"/>
                    <a:pt x="619" y="582"/>
                  </a:cubicBezTo>
                  <a:cubicBezTo>
                    <a:pt x="655" y="558"/>
                    <a:pt x="666" y="499"/>
                    <a:pt x="643" y="463"/>
                  </a:cubicBezTo>
                  <a:lnTo>
                    <a:pt x="357" y="70"/>
                  </a:lnTo>
                  <a:cubicBezTo>
                    <a:pt x="345" y="46"/>
                    <a:pt x="333" y="34"/>
                    <a:pt x="309" y="22"/>
                  </a:cubicBezTo>
                  <a:cubicBezTo>
                    <a:pt x="283" y="7"/>
                    <a:pt x="256" y="1"/>
                    <a:pt x="23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5583;p71">
              <a:extLst>
                <a:ext uri="{FF2B5EF4-FFF2-40B4-BE49-F238E27FC236}">
                  <a16:creationId xmlns:a16="http://schemas.microsoft.com/office/drawing/2014/main" id="{92E38564-96CC-386A-45A2-FC8D7675E7B3}"/>
                </a:ext>
              </a:extLst>
            </p:cNvPr>
            <p:cNvSpPr/>
            <p:nvPr/>
          </p:nvSpPr>
          <p:spPr>
            <a:xfrm>
              <a:off x="10453053" y="3938999"/>
              <a:ext cx="45935" cy="73844"/>
            </a:xfrm>
            <a:custGeom>
              <a:avLst/>
              <a:gdLst/>
              <a:ahLst/>
              <a:cxnLst/>
              <a:rect l="l" t="t" r="r" b="b"/>
              <a:pathLst>
                <a:path w="349" h="561" extrusionOk="0">
                  <a:moveTo>
                    <a:pt x="348" y="0"/>
                  </a:moveTo>
                  <a:cubicBezTo>
                    <a:pt x="337" y="0"/>
                    <a:pt x="325" y="24"/>
                    <a:pt x="313" y="36"/>
                  </a:cubicBezTo>
                  <a:lnTo>
                    <a:pt x="39" y="429"/>
                  </a:lnTo>
                  <a:cubicBezTo>
                    <a:pt x="0" y="487"/>
                    <a:pt x="48" y="561"/>
                    <a:pt x="112" y="561"/>
                  </a:cubicBezTo>
                  <a:cubicBezTo>
                    <a:pt x="127" y="561"/>
                    <a:pt x="142" y="557"/>
                    <a:pt x="158" y="548"/>
                  </a:cubicBezTo>
                  <a:lnTo>
                    <a:pt x="348" y="40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5584;p71">
              <a:extLst>
                <a:ext uri="{FF2B5EF4-FFF2-40B4-BE49-F238E27FC236}">
                  <a16:creationId xmlns:a16="http://schemas.microsoft.com/office/drawing/2014/main" id="{91AD8789-16C5-B12D-F48D-E4F9FD3415AC}"/>
                </a:ext>
              </a:extLst>
            </p:cNvPr>
            <p:cNvSpPr/>
            <p:nvPr/>
          </p:nvSpPr>
          <p:spPr>
            <a:xfrm>
              <a:off x="10211129" y="4173158"/>
              <a:ext cx="87394" cy="77793"/>
            </a:xfrm>
            <a:custGeom>
              <a:avLst/>
              <a:gdLst/>
              <a:ahLst/>
              <a:cxnLst/>
              <a:rect l="l" t="t" r="r" b="b"/>
              <a:pathLst>
                <a:path w="664" h="591" extrusionOk="0">
                  <a:moveTo>
                    <a:pt x="567" y="0"/>
                  </a:moveTo>
                  <a:cubicBezTo>
                    <a:pt x="552" y="0"/>
                    <a:pt x="535" y="6"/>
                    <a:pt x="520" y="19"/>
                  </a:cubicBezTo>
                  <a:lnTo>
                    <a:pt x="115" y="293"/>
                  </a:lnTo>
                  <a:cubicBezTo>
                    <a:pt x="103" y="305"/>
                    <a:pt x="91" y="317"/>
                    <a:pt x="79" y="329"/>
                  </a:cubicBezTo>
                  <a:cubicBezTo>
                    <a:pt x="1" y="459"/>
                    <a:pt x="113" y="590"/>
                    <a:pt x="231" y="590"/>
                  </a:cubicBezTo>
                  <a:cubicBezTo>
                    <a:pt x="274" y="590"/>
                    <a:pt x="318" y="573"/>
                    <a:pt x="353" y="531"/>
                  </a:cubicBezTo>
                  <a:lnTo>
                    <a:pt x="627" y="126"/>
                  </a:lnTo>
                  <a:cubicBezTo>
                    <a:pt x="664" y="71"/>
                    <a:pt x="621" y="0"/>
                    <a:pt x="567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5585;p71">
              <a:extLst>
                <a:ext uri="{FF2B5EF4-FFF2-40B4-BE49-F238E27FC236}">
                  <a16:creationId xmlns:a16="http://schemas.microsoft.com/office/drawing/2014/main" id="{752BE1E5-FAE1-7DA1-1DED-615A00ED6271}"/>
                </a:ext>
              </a:extLst>
            </p:cNvPr>
            <p:cNvSpPr/>
            <p:nvPr/>
          </p:nvSpPr>
          <p:spPr>
            <a:xfrm>
              <a:off x="9853902" y="3879241"/>
              <a:ext cx="44882" cy="95958"/>
            </a:xfrm>
            <a:custGeom>
              <a:avLst/>
              <a:gdLst/>
              <a:ahLst/>
              <a:cxnLst/>
              <a:rect l="l" t="t" r="r" b="b"/>
              <a:pathLst>
                <a:path w="341" h="729" extrusionOk="0">
                  <a:moveTo>
                    <a:pt x="183" y="1"/>
                  </a:moveTo>
                  <a:cubicBezTo>
                    <a:pt x="93" y="1"/>
                    <a:pt x="0" y="66"/>
                    <a:pt x="7" y="181"/>
                  </a:cubicBezTo>
                  <a:lnTo>
                    <a:pt x="90" y="657"/>
                  </a:lnTo>
                  <a:cubicBezTo>
                    <a:pt x="102" y="704"/>
                    <a:pt x="141" y="728"/>
                    <a:pt x="178" y="728"/>
                  </a:cubicBezTo>
                  <a:cubicBezTo>
                    <a:pt x="215" y="728"/>
                    <a:pt x="251" y="704"/>
                    <a:pt x="257" y="657"/>
                  </a:cubicBezTo>
                  <a:lnTo>
                    <a:pt x="340" y="181"/>
                  </a:lnTo>
                  <a:cubicBezTo>
                    <a:pt x="340" y="157"/>
                    <a:pt x="340" y="145"/>
                    <a:pt x="340" y="121"/>
                  </a:cubicBezTo>
                  <a:cubicBezTo>
                    <a:pt x="320" y="39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5586;p71">
              <a:extLst>
                <a:ext uri="{FF2B5EF4-FFF2-40B4-BE49-F238E27FC236}">
                  <a16:creationId xmlns:a16="http://schemas.microsoft.com/office/drawing/2014/main" id="{8B9A5809-A3CA-557E-4648-32D4AFB821F1}"/>
                </a:ext>
              </a:extLst>
            </p:cNvPr>
            <p:cNvSpPr/>
            <p:nvPr/>
          </p:nvSpPr>
          <p:spPr>
            <a:xfrm>
              <a:off x="9854692" y="4210144"/>
              <a:ext cx="45013" cy="97011"/>
            </a:xfrm>
            <a:custGeom>
              <a:avLst/>
              <a:gdLst/>
              <a:ahLst/>
              <a:cxnLst/>
              <a:rect l="l" t="t" r="r" b="b"/>
              <a:pathLst>
                <a:path w="342" h="737" extrusionOk="0">
                  <a:moveTo>
                    <a:pt x="180" y="0"/>
                  </a:moveTo>
                  <a:cubicBezTo>
                    <a:pt x="132" y="0"/>
                    <a:pt x="96" y="24"/>
                    <a:pt x="84" y="72"/>
                  </a:cubicBezTo>
                  <a:lnTo>
                    <a:pt x="1" y="548"/>
                  </a:lnTo>
                  <a:cubicBezTo>
                    <a:pt x="1" y="572"/>
                    <a:pt x="1" y="595"/>
                    <a:pt x="1" y="607"/>
                  </a:cubicBezTo>
                  <a:cubicBezTo>
                    <a:pt x="27" y="696"/>
                    <a:pt x="96" y="736"/>
                    <a:pt x="165" y="736"/>
                  </a:cubicBezTo>
                  <a:cubicBezTo>
                    <a:pt x="253" y="736"/>
                    <a:pt x="341" y="669"/>
                    <a:pt x="334" y="548"/>
                  </a:cubicBezTo>
                  <a:lnTo>
                    <a:pt x="251" y="72"/>
                  </a:lnTo>
                  <a:cubicBezTo>
                    <a:pt x="239" y="36"/>
                    <a:pt x="215" y="12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5587;p71">
              <a:extLst>
                <a:ext uri="{FF2B5EF4-FFF2-40B4-BE49-F238E27FC236}">
                  <a16:creationId xmlns:a16="http://schemas.microsoft.com/office/drawing/2014/main" id="{2839E7FE-2F68-E158-D897-D87AA41F9FB5}"/>
                </a:ext>
              </a:extLst>
            </p:cNvPr>
            <p:cNvSpPr/>
            <p:nvPr/>
          </p:nvSpPr>
          <p:spPr>
            <a:xfrm>
              <a:off x="9991054" y="4072070"/>
              <a:ext cx="108848" cy="42516"/>
            </a:xfrm>
            <a:custGeom>
              <a:avLst/>
              <a:gdLst/>
              <a:ahLst/>
              <a:cxnLst/>
              <a:rect l="l" t="t" r="r" b="b"/>
              <a:pathLst>
                <a:path w="827" h="323" extrusionOk="0">
                  <a:moveTo>
                    <a:pt x="596" y="0"/>
                  </a:moveTo>
                  <a:cubicBezTo>
                    <a:pt x="588" y="0"/>
                    <a:pt x="581" y="0"/>
                    <a:pt x="572" y="1"/>
                  </a:cubicBezTo>
                  <a:lnTo>
                    <a:pt x="96" y="73"/>
                  </a:lnTo>
                  <a:cubicBezTo>
                    <a:pt x="1" y="97"/>
                    <a:pt x="1" y="228"/>
                    <a:pt x="96" y="240"/>
                  </a:cubicBezTo>
                  <a:lnTo>
                    <a:pt x="572" y="323"/>
                  </a:lnTo>
                  <a:lnTo>
                    <a:pt x="632" y="323"/>
                  </a:lnTo>
                  <a:cubicBezTo>
                    <a:pt x="826" y="277"/>
                    <a:pt x="790" y="0"/>
                    <a:pt x="596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5588;p71">
              <a:extLst>
                <a:ext uri="{FF2B5EF4-FFF2-40B4-BE49-F238E27FC236}">
                  <a16:creationId xmlns:a16="http://schemas.microsoft.com/office/drawing/2014/main" id="{988AC24E-26F0-6A73-A7C0-9B87C40EBACB}"/>
                </a:ext>
              </a:extLst>
            </p:cNvPr>
            <p:cNvSpPr/>
            <p:nvPr/>
          </p:nvSpPr>
          <p:spPr>
            <a:xfrm>
              <a:off x="9954989" y="4173289"/>
              <a:ext cx="91474" cy="79110"/>
            </a:xfrm>
            <a:custGeom>
              <a:avLst/>
              <a:gdLst/>
              <a:ahLst/>
              <a:cxnLst/>
              <a:rect l="l" t="t" r="r" b="b"/>
              <a:pathLst>
                <a:path w="695" h="601" extrusionOk="0">
                  <a:moveTo>
                    <a:pt x="101" y="0"/>
                  </a:moveTo>
                  <a:cubicBezTo>
                    <a:pt x="84" y="0"/>
                    <a:pt x="66" y="6"/>
                    <a:pt x="49" y="18"/>
                  </a:cubicBezTo>
                  <a:cubicBezTo>
                    <a:pt x="13" y="42"/>
                    <a:pt x="1" y="90"/>
                    <a:pt x="25" y="125"/>
                  </a:cubicBezTo>
                  <a:lnTo>
                    <a:pt x="311" y="530"/>
                  </a:lnTo>
                  <a:cubicBezTo>
                    <a:pt x="322" y="542"/>
                    <a:pt x="334" y="554"/>
                    <a:pt x="346" y="566"/>
                  </a:cubicBezTo>
                  <a:cubicBezTo>
                    <a:pt x="381" y="590"/>
                    <a:pt x="417" y="600"/>
                    <a:pt x="450" y="600"/>
                  </a:cubicBezTo>
                  <a:cubicBezTo>
                    <a:pt x="595" y="600"/>
                    <a:pt x="694" y="399"/>
                    <a:pt x="549" y="292"/>
                  </a:cubicBezTo>
                  <a:lnTo>
                    <a:pt x="144" y="18"/>
                  </a:lnTo>
                  <a:cubicBezTo>
                    <a:pt x="132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5589;p71">
              <a:extLst>
                <a:ext uri="{FF2B5EF4-FFF2-40B4-BE49-F238E27FC236}">
                  <a16:creationId xmlns:a16="http://schemas.microsoft.com/office/drawing/2014/main" id="{343E4F60-BD4C-1867-EAAD-C46B7F973961}"/>
                </a:ext>
              </a:extLst>
            </p:cNvPr>
            <p:cNvSpPr/>
            <p:nvPr/>
          </p:nvSpPr>
          <p:spPr>
            <a:xfrm>
              <a:off x="9956569" y="3934260"/>
              <a:ext cx="87789" cy="78583"/>
            </a:xfrm>
            <a:custGeom>
              <a:avLst/>
              <a:gdLst/>
              <a:ahLst/>
              <a:cxnLst/>
              <a:rect l="l" t="t" r="r" b="b"/>
              <a:pathLst>
                <a:path w="667" h="597" extrusionOk="0">
                  <a:moveTo>
                    <a:pt x="432" y="1"/>
                  </a:moveTo>
                  <a:cubicBezTo>
                    <a:pt x="384" y="1"/>
                    <a:pt x="336" y="21"/>
                    <a:pt x="299" y="72"/>
                  </a:cubicBezTo>
                  <a:lnTo>
                    <a:pt x="25" y="465"/>
                  </a:lnTo>
                  <a:cubicBezTo>
                    <a:pt x="1" y="501"/>
                    <a:pt x="1" y="536"/>
                    <a:pt x="25" y="560"/>
                  </a:cubicBezTo>
                  <a:cubicBezTo>
                    <a:pt x="40" y="583"/>
                    <a:pt x="65" y="596"/>
                    <a:pt x="91" y="596"/>
                  </a:cubicBezTo>
                  <a:cubicBezTo>
                    <a:pt x="105" y="596"/>
                    <a:pt x="119" y="592"/>
                    <a:pt x="132" y="584"/>
                  </a:cubicBezTo>
                  <a:lnTo>
                    <a:pt x="537" y="298"/>
                  </a:lnTo>
                  <a:cubicBezTo>
                    <a:pt x="549" y="286"/>
                    <a:pt x="560" y="274"/>
                    <a:pt x="572" y="263"/>
                  </a:cubicBezTo>
                  <a:cubicBezTo>
                    <a:pt x="666" y="135"/>
                    <a:pt x="552" y="1"/>
                    <a:pt x="43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5590;p71">
              <a:extLst>
                <a:ext uri="{FF2B5EF4-FFF2-40B4-BE49-F238E27FC236}">
                  <a16:creationId xmlns:a16="http://schemas.microsoft.com/office/drawing/2014/main" id="{14308061-1000-D486-7B04-9D9F3BF9ADB7}"/>
                </a:ext>
              </a:extLst>
            </p:cNvPr>
            <p:cNvSpPr/>
            <p:nvPr/>
          </p:nvSpPr>
          <p:spPr>
            <a:xfrm>
              <a:off x="10460029" y="3692993"/>
              <a:ext cx="43697" cy="60023"/>
            </a:xfrm>
            <a:custGeom>
              <a:avLst/>
              <a:gdLst/>
              <a:ahLst/>
              <a:cxnLst/>
              <a:rect l="l" t="t" r="r" b="b"/>
              <a:pathLst>
                <a:path w="332" h="456" extrusionOk="0">
                  <a:moveTo>
                    <a:pt x="331" y="0"/>
                  </a:moveTo>
                  <a:lnTo>
                    <a:pt x="117" y="155"/>
                  </a:lnTo>
                  <a:cubicBezTo>
                    <a:pt x="105" y="167"/>
                    <a:pt x="93" y="179"/>
                    <a:pt x="81" y="203"/>
                  </a:cubicBezTo>
                  <a:cubicBezTo>
                    <a:pt x="1" y="319"/>
                    <a:pt x="102" y="455"/>
                    <a:pt x="217" y="455"/>
                  </a:cubicBezTo>
                  <a:cubicBezTo>
                    <a:pt x="256" y="455"/>
                    <a:pt x="296" y="440"/>
                    <a:pt x="331" y="405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5591;p71">
              <a:extLst>
                <a:ext uri="{FF2B5EF4-FFF2-40B4-BE49-F238E27FC236}">
                  <a16:creationId xmlns:a16="http://schemas.microsoft.com/office/drawing/2014/main" id="{BBC001DA-A093-795B-1060-47EBC730376C}"/>
                </a:ext>
              </a:extLst>
            </p:cNvPr>
            <p:cNvSpPr/>
            <p:nvPr/>
          </p:nvSpPr>
          <p:spPr>
            <a:xfrm>
              <a:off x="10105435" y="3710236"/>
              <a:ext cx="45145" cy="99249"/>
            </a:xfrm>
            <a:custGeom>
              <a:avLst/>
              <a:gdLst/>
              <a:ahLst/>
              <a:cxnLst/>
              <a:rect l="l" t="t" r="r" b="b"/>
              <a:pathLst>
                <a:path w="343" h="754" extrusionOk="0">
                  <a:moveTo>
                    <a:pt x="162" y="0"/>
                  </a:moveTo>
                  <a:cubicBezTo>
                    <a:pt x="126" y="0"/>
                    <a:pt x="90" y="24"/>
                    <a:pt x="84" y="72"/>
                  </a:cubicBezTo>
                  <a:lnTo>
                    <a:pt x="1" y="560"/>
                  </a:lnTo>
                  <a:cubicBezTo>
                    <a:pt x="1" y="572"/>
                    <a:pt x="1" y="595"/>
                    <a:pt x="1" y="619"/>
                  </a:cubicBezTo>
                  <a:cubicBezTo>
                    <a:pt x="16" y="712"/>
                    <a:pt x="85" y="753"/>
                    <a:pt x="155" y="753"/>
                  </a:cubicBezTo>
                  <a:cubicBezTo>
                    <a:pt x="248" y="753"/>
                    <a:pt x="343" y="681"/>
                    <a:pt x="322" y="560"/>
                  </a:cubicBezTo>
                  <a:lnTo>
                    <a:pt x="239" y="72"/>
                  </a:lnTo>
                  <a:cubicBezTo>
                    <a:pt x="233" y="24"/>
                    <a:pt x="197" y="0"/>
                    <a:pt x="162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5592;p71">
              <a:extLst>
                <a:ext uri="{FF2B5EF4-FFF2-40B4-BE49-F238E27FC236}">
                  <a16:creationId xmlns:a16="http://schemas.microsoft.com/office/drawing/2014/main" id="{B3885920-26BF-A059-0DC6-43A71ADCFF0C}"/>
                </a:ext>
              </a:extLst>
            </p:cNvPr>
            <p:cNvSpPr/>
            <p:nvPr/>
          </p:nvSpPr>
          <p:spPr>
            <a:xfrm>
              <a:off x="10205732" y="3673381"/>
              <a:ext cx="89895" cy="79110"/>
            </a:xfrm>
            <a:custGeom>
              <a:avLst/>
              <a:gdLst/>
              <a:ahLst/>
              <a:cxnLst/>
              <a:rect l="l" t="t" r="r" b="b"/>
              <a:pathLst>
                <a:path w="683" h="601" extrusionOk="0">
                  <a:moveTo>
                    <a:pt x="89" y="0"/>
                  </a:moveTo>
                  <a:cubicBezTo>
                    <a:pt x="72" y="0"/>
                    <a:pt x="55" y="6"/>
                    <a:pt x="37" y="18"/>
                  </a:cubicBezTo>
                  <a:cubicBezTo>
                    <a:pt x="1" y="42"/>
                    <a:pt x="1" y="90"/>
                    <a:pt x="25" y="137"/>
                  </a:cubicBezTo>
                  <a:lnTo>
                    <a:pt x="299" y="530"/>
                  </a:lnTo>
                  <a:cubicBezTo>
                    <a:pt x="311" y="542"/>
                    <a:pt x="334" y="554"/>
                    <a:pt x="346" y="566"/>
                  </a:cubicBezTo>
                  <a:cubicBezTo>
                    <a:pt x="379" y="590"/>
                    <a:pt x="413" y="600"/>
                    <a:pt x="444" y="600"/>
                  </a:cubicBezTo>
                  <a:cubicBezTo>
                    <a:pt x="583" y="600"/>
                    <a:pt x="682" y="401"/>
                    <a:pt x="537" y="304"/>
                  </a:cubicBezTo>
                  <a:lnTo>
                    <a:pt x="132" y="18"/>
                  </a:lnTo>
                  <a:cubicBezTo>
                    <a:pt x="120" y="6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5593;p71">
              <a:extLst>
                <a:ext uri="{FF2B5EF4-FFF2-40B4-BE49-F238E27FC236}">
                  <a16:creationId xmlns:a16="http://schemas.microsoft.com/office/drawing/2014/main" id="{022E8F4F-FC85-2FDD-69AA-ACEFD5CD464F}"/>
                </a:ext>
              </a:extLst>
            </p:cNvPr>
            <p:cNvSpPr/>
            <p:nvPr/>
          </p:nvSpPr>
          <p:spPr>
            <a:xfrm>
              <a:off x="9960912" y="3673513"/>
              <a:ext cx="86736" cy="75819"/>
            </a:xfrm>
            <a:custGeom>
              <a:avLst/>
              <a:gdLst/>
              <a:ahLst/>
              <a:cxnLst/>
              <a:rect l="l" t="t" r="r" b="b"/>
              <a:pathLst>
                <a:path w="659" h="576" extrusionOk="0">
                  <a:moveTo>
                    <a:pt x="578" y="1"/>
                  </a:moveTo>
                  <a:cubicBezTo>
                    <a:pt x="558" y="1"/>
                    <a:pt x="537" y="6"/>
                    <a:pt x="516" y="17"/>
                  </a:cubicBezTo>
                  <a:lnTo>
                    <a:pt x="123" y="303"/>
                  </a:lnTo>
                  <a:cubicBezTo>
                    <a:pt x="1" y="387"/>
                    <a:pt x="145" y="575"/>
                    <a:pt x="264" y="575"/>
                  </a:cubicBezTo>
                  <a:cubicBezTo>
                    <a:pt x="296" y="575"/>
                    <a:pt x="326" y="562"/>
                    <a:pt x="349" y="529"/>
                  </a:cubicBezTo>
                  <a:lnTo>
                    <a:pt x="635" y="136"/>
                  </a:lnTo>
                  <a:cubicBezTo>
                    <a:pt x="658" y="100"/>
                    <a:pt x="658" y="65"/>
                    <a:pt x="635" y="29"/>
                  </a:cubicBezTo>
                  <a:cubicBezTo>
                    <a:pt x="621" y="9"/>
                    <a:pt x="601" y="1"/>
                    <a:pt x="57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5594;p71">
              <a:extLst>
                <a:ext uri="{FF2B5EF4-FFF2-40B4-BE49-F238E27FC236}">
                  <a16:creationId xmlns:a16="http://schemas.microsoft.com/office/drawing/2014/main" id="{11F3671B-A4E1-CEF6-045F-7296765ACC88}"/>
                </a:ext>
              </a:extLst>
            </p:cNvPr>
            <p:cNvSpPr/>
            <p:nvPr/>
          </p:nvSpPr>
          <p:spPr>
            <a:xfrm>
              <a:off x="9602896" y="2379254"/>
              <a:ext cx="46724" cy="98064"/>
            </a:xfrm>
            <a:custGeom>
              <a:avLst/>
              <a:gdLst/>
              <a:ahLst/>
              <a:cxnLst/>
              <a:rect l="l" t="t" r="r" b="b"/>
              <a:pathLst>
                <a:path w="355" h="745" extrusionOk="0">
                  <a:moveTo>
                    <a:pt x="188" y="1"/>
                  </a:moveTo>
                  <a:cubicBezTo>
                    <a:pt x="96" y="1"/>
                    <a:pt x="1" y="72"/>
                    <a:pt x="21" y="194"/>
                  </a:cubicBezTo>
                  <a:lnTo>
                    <a:pt x="104" y="682"/>
                  </a:lnTo>
                  <a:cubicBezTo>
                    <a:pt x="110" y="724"/>
                    <a:pt x="149" y="745"/>
                    <a:pt x="188" y="745"/>
                  </a:cubicBezTo>
                  <a:cubicBezTo>
                    <a:pt x="226" y="745"/>
                    <a:pt x="265" y="724"/>
                    <a:pt x="271" y="682"/>
                  </a:cubicBezTo>
                  <a:lnTo>
                    <a:pt x="342" y="194"/>
                  </a:lnTo>
                  <a:cubicBezTo>
                    <a:pt x="354" y="170"/>
                    <a:pt x="354" y="158"/>
                    <a:pt x="342" y="135"/>
                  </a:cubicBezTo>
                  <a:cubicBezTo>
                    <a:pt x="327" y="42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5595;p71">
              <a:extLst>
                <a:ext uri="{FF2B5EF4-FFF2-40B4-BE49-F238E27FC236}">
                  <a16:creationId xmlns:a16="http://schemas.microsoft.com/office/drawing/2014/main" id="{DD5C03E8-2950-A5DD-B07D-2DF29CEE4474}"/>
                </a:ext>
              </a:extLst>
            </p:cNvPr>
            <p:cNvSpPr/>
            <p:nvPr/>
          </p:nvSpPr>
          <p:spPr>
            <a:xfrm>
              <a:off x="9743470" y="2573795"/>
              <a:ext cx="107268" cy="42648"/>
            </a:xfrm>
            <a:custGeom>
              <a:avLst/>
              <a:gdLst/>
              <a:ahLst/>
              <a:cxnLst/>
              <a:rect l="l" t="t" r="r" b="b"/>
              <a:pathLst>
                <a:path w="815" h="324" extrusionOk="0">
                  <a:moveTo>
                    <a:pt x="583" y="1"/>
                  </a:moveTo>
                  <a:cubicBezTo>
                    <a:pt x="576" y="1"/>
                    <a:pt x="568" y="1"/>
                    <a:pt x="560" y="2"/>
                  </a:cubicBezTo>
                  <a:lnTo>
                    <a:pt x="84" y="73"/>
                  </a:lnTo>
                  <a:cubicBezTo>
                    <a:pt x="48" y="85"/>
                    <a:pt x="13" y="109"/>
                    <a:pt x="13" y="145"/>
                  </a:cubicBezTo>
                  <a:cubicBezTo>
                    <a:pt x="1" y="193"/>
                    <a:pt x="36" y="240"/>
                    <a:pt x="84" y="240"/>
                  </a:cubicBezTo>
                  <a:lnTo>
                    <a:pt x="560" y="324"/>
                  </a:lnTo>
                  <a:lnTo>
                    <a:pt x="620" y="324"/>
                  </a:lnTo>
                  <a:cubicBezTo>
                    <a:pt x="814" y="278"/>
                    <a:pt x="767" y="1"/>
                    <a:pt x="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5596;p71">
              <a:extLst>
                <a:ext uri="{FF2B5EF4-FFF2-40B4-BE49-F238E27FC236}">
                  <a16:creationId xmlns:a16="http://schemas.microsoft.com/office/drawing/2014/main" id="{9C8CCA83-1D27-1937-9E96-5DD9395FD85A}"/>
                </a:ext>
              </a:extLst>
            </p:cNvPr>
            <p:cNvSpPr/>
            <p:nvPr/>
          </p:nvSpPr>
          <p:spPr>
            <a:xfrm>
              <a:off x="9404012" y="2572873"/>
              <a:ext cx="106084" cy="43570"/>
            </a:xfrm>
            <a:custGeom>
              <a:avLst/>
              <a:gdLst/>
              <a:ahLst/>
              <a:cxnLst/>
              <a:rect l="l" t="t" r="r" b="b"/>
              <a:pathLst>
                <a:path w="806" h="331" extrusionOk="0">
                  <a:moveTo>
                    <a:pt x="224" y="0"/>
                  </a:moveTo>
                  <a:cubicBezTo>
                    <a:pt x="213" y="0"/>
                    <a:pt x="204" y="3"/>
                    <a:pt x="198" y="9"/>
                  </a:cubicBezTo>
                  <a:cubicBezTo>
                    <a:pt x="0" y="56"/>
                    <a:pt x="42" y="331"/>
                    <a:pt x="245" y="331"/>
                  </a:cubicBezTo>
                  <a:cubicBezTo>
                    <a:pt x="249" y="331"/>
                    <a:pt x="254" y="331"/>
                    <a:pt x="258" y="331"/>
                  </a:cubicBezTo>
                  <a:lnTo>
                    <a:pt x="734" y="247"/>
                  </a:lnTo>
                  <a:cubicBezTo>
                    <a:pt x="770" y="247"/>
                    <a:pt x="794" y="211"/>
                    <a:pt x="806" y="188"/>
                  </a:cubicBezTo>
                  <a:cubicBezTo>
                    <a:pt x="806" y="140"/>
                    <a:pt x="782" y="92"/>
                    <a:pt x="734" y="92"/>
                  </a:cubicBezTo>
                  <a:lnTo>
                    <a:pt x="258" y="9"/>
                  </a:lnTo>
                  <a:cubicBezTo>
                    <a:pt x="246" y="3"/>
                    <a:pt x="234" y="0"/>
                    <a:pt x="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5597;p71">
              <a:extLst>
                <a:ext uri="{FF2B5EF4-FFF2-40B4-BE49-F238E27FC236}">
                  <a16:creationId xmlns:a16="http://schemas.microsoft.com/office/drawing/2014/main" id="{783B55FA-D897-DDA7-C32E-F62DE44D9E33}"/>
                </a:ext>
              </a:extLst>
            </p:cNvPr>
            <p:cNvSpPr/>
            <p:nvPr/>
          </p:nvSpPr>
          <p:spPr>
            <a:xfrm>
              <a:off x="9457978" y="2436248"/>
              <a:ext cx="91343" cy="79110"/>
            </a:xfrm>
            <a:custGeom>
              <a:avLst/>
              <a:gdLst/>
              <a:ahLst/>
              <a:cxnLst/>
              <a:rect l="l" t="t" r="r" b="b"/>
              <a:pathLst>
                <a:path w="694" h="601" extrusionOk="0">
                  <a:moveTo>
                    <a:pt x="244" y="0"/>
                  </a:moveTo>
                  <a:cubicBezTo>
                    <a:pt x="99" y="0"/>
                    <a:pt x="0" y="200"/>
                    <a:pt x="146" y="297"/>
                  </a:cubicBezTo>
                  <a:lnTo>
                    <a:pt x="550" y="583"/>
                  </a:lnTo>
                  <a:cubicBezTo>
                    <a:pt x="562" y="595"/>
                    <a:pt x="577" y="601"/>
                    <a:pt x="594" y="601"/>
                  </a:cubicBezTo>
                  <a:cubicBezTo>
                    <a:pt x="610" y="601"/>
                    <a:pt x="628" y="595"/>
                    <a:pt x="646" y="583"/>
                  </a:cubicBezTo>
                  <a:cubicBezTo>
                    <a:pt x="681" y="559"/>
                    <a:pt x="693" y="499"/>
                    <a:pt x="669" y="464"/>
                  </a:cubicBezTo>
                  <a:lnTo>
                    <a:pt x="384" y="71"/>
                  </a:lnTo>
                  <a:cubicBezTo>
                    <a:pt x="372" y="59"/>
                    <a:pt x="360" y="47"/>
                    <a:pt x="348" y="35"/>
                  </a:cubicBezTo>
                  <a:cubicBezTo>
                    <a:pt x="313" y="11"/>
                    <a:pt x="277" y="0"/>
                    <a:pt x="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5598;p71">
              <a:extLst>
                <a:ext uri="{FF2B5EF4-FFF2-40B4-BE49-F238E27FC236}">
                  <a16:creationId xmlns:a16="http://schemas.microsoft.com/office/drawing/2014/main" id="{9EEA2B09-9EA6-776C-6506-E05B6B87B83A}"/>
                </a:ext>
              </a:extLst>
            </p:cNvPr>
            <p:cNvSpPr/>
            <p:nvPr/>
          </p:nvSpPr>
          <p:spPr>
            <a:xfrm>
              <a:off x="9703983" y="2436116"/>
              <a:ext cx="90026" cy="78715"/>
            </a:xfrm>
            <a:custGeom>
              <a:avLst/>
              <a:gdLst/>
              <a:ahLst/>
              <a:cxnLst/>
              <a:rect l="l" t="t" r="r" b="b"/>
              <a:pathLst>
                <a:path w="684" h="598" extrusionOk="0">
                  <a:moveTo>
                    <a:pt x="456" y="0"/>
                  </a:moveTo>
                  <a:cubicBezTo>
                    <a:pt x="409" y="0"/>
                    <a:pt x="362" y="21"/>
                    <a:pt x="324" y="72"/>
                  </a:cubicBezTo>
                  <a:lnTo>
                    <a:pt x="39" y="465"/>
                  </a:lnTo>
                  <a:cubicBezTo>
                    <a:pt x="1" y="531"/>
                    <a:pt x="54" y="598"/>
                    <a:pt x="113" y="598"/>
                  </a:cubicBezTo>
                  <a:cubicBezTo>
                    <a:pt x="128" y="598"/>
                    <a:pt x="143" y="593"/>
                    <a:pt x="158" y="584"/>
                  </a:cubicBezTo>
                  <a:lnTo>
                    <a:pt x="551" y="298"/>
                  </a:lnTo>
                  <a:cubicBezTo>
                    <a:pt x="574" y="286"/>
                    <a:pt x="586" y="274"/>
                    <a:pt x="598" y="262"/>
                  </a:cubicBezTo>
                  <a:cubicBezTo>
                    <a:pt x="684" y="134"/>
                    <a:pt x="573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5599;p71">
              <a:extLst>
                <a:ext uri="{FF2B5EF4-FFF2-40B4-BE49-F238E27FC236}">
                  <a16:creationId xmlns:a16="http://schemas.microsoft.com/office/drawing/2014/main" id="{0E7C3D85-38B7-87A1-6EB8-B1BC7DE547C2}"/>
                </a:ext>
              </a:extLst>
            </p:cNvPr>
            <p:cNvSpPr/>
            <p:nvPr/>
          </p:nvSpPr>
          <p:spPr>
            <a:xfrm>
              <a:off x="9281208" y="2573795"/>
              <a:ext cx="69626" cy="42648"/>
            </a:xfrm>
            <a:custGeom>
              <a:avLst/>
              <a:gdLst/>
              <a:ahLst/>
              <a:cxnLst/>
              <a:rect l="l" t="t" r="r" b="b"/>
              <a:pathLst>
                <a:path w="529" h="324" extrusionOk="0">
                  <a:moveTo>
                    <a:pt x="309" y="1"/>
                  </a:moveTo>
                  <a:cubicBezTo>
                    <a:pt x="301" y="1"/>
                    <a:pt x="294" y="1"/>
                    <a:pt x="286" y="2"/>
                  </a:cubicBezTo>
                  <a:lnTo>
                    <a:pt x="203" y="14"/>
                  </a:lnTo>
                  <a:cubicBezTo>
                    <a:pt x="131" y="97"/>
                    <a:pt x="60" y="181"/>
                    <a:pt x="0" y="276"/>
                  </a:cubicBezTo>
                  <a:lnTo>
                    <a:pt x="286" y="324"/>
                  </a:lnTo>
                  <a:lnTo>
                    <a:pt x="334" y="324"/>
                  </a:lnTo>
                  <a:cubicBezTo>
                    <a:pt x="528" y="278"/>
                    <a:pt x="492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5600;p71">
              <a:extLst>
                <a:ext uri="{FF2B5EF4-FFF2-40B4-BE49-F238E27FC236}">
                  <a16:creationId xmlns:a16="http://schemas.microsoft.com/office/drawing/2014/main" id="{53E06EEF-B9D5-6C78-6A5A-3A12E859D486}"/>
                </a:ext>
              </a:extLst>
            </p:cNvPr>
            <p:cNvSpPr/>
            <p:nvPr/>
          </p:nvSpPr>
          <p:spPr>
            <a:xfrm>
              <a:off x="9602896" y="3377886"/>
              <a:ext cx="46724" cy="98986"/>
            </a:xfrm>
            <a:custGeom>
              <a:avLst/>
              <a:gdLst/>
              <a:ahLst/>
              <a:cxnLst/>
              <a:rect l="l" t="t" r="r" b="b"/>
              <a:pathLst>
                <a:path w="355" h="752" extrusionOk="0">
                  <a:moveTo>
                    <a:pt x="184" y="0"/>
                  </a:moveTo>
                  <a:cubicBezTo>
                    <a:pt x="93" y="0"/>
                    <a:pt x="1" y="71"/>
                    <a:pt x="21" y="191"/>
                  </a:cubicBezTo>
                  <a:lnTo>
                    <a:pt x="104" y="680"/>
                  </a:lnTo>
                  <a:cubicBezTo>
                    <a:pt x="110" y="727"/>
                    <a:pt x="149" y="751"/>
                    <a:pt x="188" y="751"/>
                  </a:cubicBezTo>
                  <a:cubicBezTo>
                    <a:pt x="226" y="751"/>
                    <a:pt x="265" y="727"/>
                    <a:pt x="271" y="680"/>
                  </a:cubicBezTo>
                  <a:lnTo>
                    <a:pt x="342" y="191"/>
                  </a:lnTo>
                  <a:cubicBezTo>
                    <a:pt x="354" y="180"/>
                    <a:pt x="354" y="156"/>
                    <a:pt x="342" y="144"/>
                  </a:cubicBezTo>
                  <a:cubicBezTo>
                    <a:pt x="327" y="44"/>
                    <a:pt x="255" y="0"/>
                    <a:pt x="18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5601;p71">
              <a:extLst>
                <a:ext uri="{FF2B5EF4-FFF2-40B4-BE49-F238E27FC236}">
                  <a16:creationId xmlns:a16="http://schemas.microsoft.com/office/drawing/2014/main" id="{C759713D-8AF8-B66D-B467-BA25A65006C0}"/>
                </a:ext>
              </a:extLst>
            </p:cNvPr>
            <p:cNvSpPr/>
            <p:nvPr/>
          </p:nvSpPr>
          <p:spPr>
            <a:xfrm>
              <a:off x="9743470" y="3571899"/>
              <a:ext cx="108321" cy="43964"/>
            </a:xfrm>
            <a:custGeom>
              <a:avLst/>
              <a:gdLst/>
              <a:ahLst/>
              <a:cxnLst/>
              <a:rect l="l" t="t" r="r" b="b"/>
              <a:pathLst>
                <a:path w="823" h="334" extrusionOk="0">
                  <a:moveTo>
                    <a:pt x="593" y="1"/>
                  </a:moveTo>
                  <a:cubicBezTo>
                    <a:pt x="582" y="1"/>
                    <a:pt x="571" y="1"/>
                    <a:pt x="560" y="3"/>
                  </a:cubicBezTo>
                  <a:lnTo>
                    <a:pt x="84" y="87"/>
                  </a:lnTo>
                  <a:cubicBezTo>
                    <a:pt x="48" y="87"/>
                    <a:pt x="13" y="110"/>
                    <a:pt x="13" y="146"/>
                  </a:cubicBezTo>
                  <a:cubicBezTo>
                    <a:pt x="1" y="194"/>
                    <a:pt x="36" y="241"/>
                    <a:pt x="84" y="241"/>
                  </a:cubicBezTo>
                  <a:lnTo>
                    <a:pt x="560" y="325"/>
                  </a:lnTo>
                  <a:cubicBezTo>
                    <a:pt x="572" y="331"/>
                    <a:pt x="581" y="334"/>
                    <a:pt x="590" y="334"/>
                  </a:cubicBezTo>
                  <a:cubicBezTo>
                    <a:pt x="599" y="334"/>
                    <a:pt x="608" y="331"/>
                    <a:pt x="620" y="325"/>
                  </a:cubicBezTo>
                  <a:cubicBezTo>
                    <a:pt x="823" y="291"/>
                    <a:pt x="780" y="1"/>
                    <a:pt x="59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5602;p71">
              <a:extLst>
                <a:ext uri="{FF2B5EF4-FFF2-40B4-BE49-F238E27FC236}">
                  <a16:creationId xmlns:a16="http://schemas.microsoft.com/office/drawing/2014/main" id="{A150ACC9-1B40-4690-8F8E-969A172B8135}"/>
                </a:ext>
              </a:extLst>
            </p:cNvPr>
            <p:cNvSpPr/>
            <p:nvPr/>
          </p:nvSpPr>
          <p:spPr>
            <a:xfrm>
              <a:off x="9403354" y="3572294"/>
              <a:ext cx="106742" cy="42780"/>
            </a:xfrm>
            <a:custGeom>
              <a:avLst/>
              <a:gdLst/>
              <a:ahLst/>
              <a:cxnLst/>
              <a:rect l="l" t="t" r="r" b="b"/>
              <a:pathLst>
                <a:path w="811" h="325" extrusionOk="0">
                  <a:moveTo>
                    <a:pt x="203" y="0"/>
                  </a:moveTo>
                  <a:cubicBezTo>
                    <a:pt x="0" y="34"/>
                    <a:pt x="32" y="325"/>
                    <a:pt x="219" y="325"/>
                  </a:cubicBezTo>
                  <a:cubicBezTo>
                    <a:pt x="229" y="325"/>
                    <a:pt x="240" y="324"/>
                    <a:pt x="251" y="322"/>
                  </a:cubicBezTo>
                  <a:lnTo>
                    <a:pt x="739" y="238"/>
                  </a:lnTo>
                  <a:cubicBezTo>
                    <a:pt x="775" y="238"/>
                    <a:pt x="799" y="215"/>
                    <a:pt x="811" y="179"/>
                  </a:cubicBezTo>
                  <a:cubicBezTo>
                    <a:pt x="811" y="131"/>
                    <a:pt x="787" y="84"/>
                    <a:pt x="739" y="84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5603;p71">
              <a:extLst>
                <a:ext uri="{FF2B5EF4-FFF2-40B4-BE49-F238E27FC236}">
                  <a16:creationId xmlns:a16="http://schemas.microsoft.com/office/drawing/2014/main" id="{1CCCB867-72DF-C91C-0D7B-C57E39AF6096}"/>
                </a:ext>
              </a:extLst>
            </p:cNvPr>
            <p:cNvSpPr/>
            <p:nvPr/>
          </p:nvSpPr>
          <p:spPr>
            <a:xfrm>
              <a:off x="9455609" y="3433431"/>
              <a:ext cx="93712" cy="80558"/>
            </a:xfrm>
            <a:custGeom>
              <a:avLst/>
              <a:gdLst/>
              <a:ahLst/>
              <a:cxnLst/>
              <a:rect l="l" t="t" r="r" b="b"/>
              <a:pathLst>
                <a:path w="712" h="612" extrusionOk="0">
                  <a:moveTo>
                    <a:pt x="256" y="1"/>
                  </a:moveTo>
                  <a:cubicBezTo>
                    <a:pt x="108" y="1"/>
                    <a:pt x="0" y="221"/>
                    <a:pt x="164" y="317"/>
                  </a:cubicBezTo>
                  <a:lnTo>
                    <a:pt x="568" y="603"/>
                  </a:lnTo>
                  <a:cubicBezTo>
                    <a:pt x="580" y="609"/>
                    <a:pt x="595" y="612"/>
                    <a:pt x="612" y="612"/>
                  </a:cubicBezTo>
                  <a:cubicBezTo>
                    <a:pt x="628" y="612"/>
                    <a:pt x="646" y="609"/>
                    <a:pt x="664" y="603"/>
                  </a:cubicBezTo>
                  <a:cubicBezTo>
                    <a:pt x="699" y="579"/>
                    <a:pt x="711" y="520"/>
                    <a:pt x="687" y="484"/>
                  </a:cubicBezTo>
                  <a:lnTo>
                    <a:pt x="402" y="91"/>
                  </a:lnTo>
                  <a:cubicBezTo>
                    <a:pt x="390" y="67"/>
                    <a:pt x="378" y="55"/>
                    <a:pt x="366" y="43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5604;p71">
              <a:extLst>
                <a:ext uri="{FF2B5EF4-FFF2-40B4-BE49-F238E27FC236}">
                  <a16:creationId xmlns:a16="http://schemas.microsoft.com/office/drawing/2014/main" id="{4B5D1D52-8B43-3EC1-432C-21A4B8239469}"/>
                </a:ext>
              </a:extLst>
            </p:cNvPr>
            <p:cNvSpPr/>
            <p:nvPr/>
          </p:nvSpPr>
          <p:spPr>
            <a:xfrm>
              <a:off x="9705825" y="3434352"/>
              <a:ext cx="88184" cy="79110"/>
            </a:xfrm>
            <a:custGeom>
              <a:avLst/>
              <a:gdLst/>
              <a:ahLst/>
              <a:cxnLst/>
              <a:rect l="l" t="t" r="r" b="b"/>
              <a:pathLst>
                <a:path w="670" h="601" extrusionOk="0">
                  <a:moveTo>
                    <a:pt x="442" y="0"/>
                  </a:moveTo>
                  <a:cubicBezTo>
                    <a:pt x="395" y="0"/>
                    <a:pt x="348" y="21"/>
                    <a:pt x="310" y="72"/>
                  </a:cubicBezTo>
                  <a:lnTo>
                    <a:pt x="25" y="477"/>
                  </a:lnTo>
                  <a:cubicBezTo>
                    <a:pt x="1" y="501"/>
                    <a:pt x="1" y="536"/>
                    <a:pt x="25" y="572"/>
                  </a:cubicBezTo>
                  <a:cubicBezTo>
                    <a:pt x="38" y="592"/>
                    <a:pt x="62" y="601"/>
                    <a:pt x="87" y="601"/>
                  </a:cubicBezTo>
                  <a:cubicBezTo>
                    <a:pt x="107" y="601"/>
                    <a:pt x="128" y="595"/>
                    <a:pt x="144" y="584"/>
                  </a:cubicBezTo>
                  <a:lnTo>
                    <a:pt x="537" y="310"/>
                  </a:lnTo>
                  <a:cubicBezTo>
                    <a:pt x="560" y="298"/>
                    <a:pt x="572" y="274"/>
                    <a:pt x="584" y="263"/>
                  </a:cubicBezTo>
                  <a:cubicBezTo>
                    <a:pt x="670" y="135"/>
                    <a:pt x="559" y="0"/>
                    <a:pt x="442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5605;p71">
              <a:extLst>
                <a:ext uri="{FF2B5EF4-FFF2-40B4-BE49-F238E27FC236}">
                  <a16:creationId xmlns:a16="http://schemas.microsoft.com/office/drawing/2014/main" id="{7F287A75-0401-55DE-B9DD-1749084346F1}"/>
                </a:ext>
              </a:extLst>
            </p:cNvPr>
            <p:cNvSpPr/>
            <p:nvPr/>
          </p:nvSpPr>
          <p:spPr>
            <a:xfrm>
              <a:off x="9104042" y="3377754"/>
              <a:ext cx="45671" cy="94379"/>
            </a:xfrm>
            <a:custGeom>
              <a:avLst/>
              <a:gdLst/>
              <a:ahLst/>
              <a:cxnLst/>
              <a:rect l="l" t="t" r="r" b="b"/>
              <a:pathLst>
                <a:path w="347" h="717" extrusionOk="0">
                  <a:moveTo>
                    <a:pt x="177" y="0"/>
                  </a:moveTo>
                  <a:cubicBezTo>
                    <a:pt x="170" y="0"/>
                    <a:pt x="163" y="1"/>
                    <a:pt x="156" y="2"/>
                  </a:cubicBezTo>
                  <a:cubicBezTo>
                    <a:pt x="60" y="26"/>
                    <a:pt x="1" y="109"/>
                    <a:pt x="25" y="192"/>
                  </a:cubicBezTo>
                  <a:lnTo>
                    <a:pt x="84" y="573"/>
                  </a:lnTo>
                  <a:cubicBezTo>
                    <a:pt x="132" y="621"/>
                    <a:pt x="191" y="669"/>
                    <a:pt x="251" y="716"/>
                  </a:cubicBezTo>
                  <a:cubicBezTo>
                    <a:pt x="251" y="704"/>
                    <a:pt x="263" y="693"/>
                    <a:pt x="263" y="681"/>
                  </a:cubicBezTo>
                  <a:lnTo>
                    <a:pt x="346" y="192"/>
                  </a:lnTo>
                  <a:cubicBezTo>
                    <a:pt x="346" y="181"/>
                    <a:pt x="346" y="157"/>
                    <a:pt x="346" y="145"/>
                  </a:cubicBezTo>
                  <a:cubicBezTo>
                    <a:pt x="335" y="58"/>
                    <a:pt x="255" y="0"/>
                    <a:pt x="177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5606;p71">
              <a:extLst>
                <a:ext uri="{FF2B5EF4-FFF2-40B4-BE49-F238E27FC236}">
                  <a16:creationId xmlns:a16="http://schemas.microsoft.com/office/drawing/2014/main" id="{3D2115DA-4347-A21A-965D-301773B5CC57}"/>
                </a:ext>
              </a:extLst>
            </p:cNvPr>
            <p:cNvSpPr/>
            <p:nvPr/>
          </p:nvSpPr>
          <p:spPr>
            <a:xfrm>
              <a:off x="9321879" y="3572294"/>
              <a:ext cx="26718" cy="42385"/>
            </a:xfrm>
            <a:custGeom>
              <a:avLst/>
              <a:gdLst/>
              <a:ahLst/>
              <a:cxnLst/>
              <a:rect l="l" t="t" r="r" b="b"/>
              <a:pathLst>
                <a:path w="203" h="322" extrusionOk="0">
                  <a:moveTo>
                    <a:pt x="25" y="0"/>
                  </a:moveTo>
                  <a:cubicBezTo>
                    <a:pt x="29" y="1"/>
                    <a:pt x="33" y="2"/>
                    <a:pt x="37" y="3"/>
                  </a:cubicBezTo>
                  <a:lnTo>
                    <a:pt x="37" y="3"/>
                  </a:lnTo>
                  <a:cubicBezTo>
                    <a:pt x="37" y="2"/>
                    <a:pt x="37" y="1"/>
                    <a:pt x="37" y="0"/>
                  </a:cubicBezTo>
                  <a:close/>
                  <a:moveTo>
                    <a:pt x="37" y="3"/>
                  </a:moveTo>
                  <a:cubicBezTo>
                    <a:pt x="37" y="38"/>
                    <a:pt x="37" y="85"/>
                    <a:pt x="37" y="119"/>
                  </a:cubicBezTo>
                  <a:lnTo>
                    <a:pt x="1" y="322"/>
                  </a:lnTo>
                  <a:lnTo>
                    <a:pt x="13" y="322"/>
                  </a:lnTo>
                  <a:cubicBezTo>
                    <a:pt x="187" y="299"/>
                    <a:pt x="203" y="48"/>
                    <a:pt x="37" y="3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5607;p71">
              <a:extLst>
                <a:ext uri="{FF2B5EF4-FFF2-40B4-BE49-F238E27FC236}">
                  <a16:creationId xmlns:a16="http://schemas.microsoft.com/office/drawing/2014/main" id="{4AD31702-F564-42DA-7483-9C6AA01A0C95}"/>
                </a:ext>
              </a:extLst>
            </p:cNvPr>
            <p:cNvSpPr/>
            <p:nvPr/>
          </p:nvSpPr>
          <p:spPr>
            <a:xfrm>
              <a:off x="9207498" y="3436590"/>
              <a:ext cx="88052" cy="77925"/>
            </a:xfrm>
            <a:custGeom>
              <a:avLst/>
              <a:gdLst/>
              <a:ahLst/>
              <a:cxnLst/>
              <a:rect l="l" t="t" r="r" b="b"/>
              <a:pathLst>
                <a:path w="669" h="592" extrusionOk="0">
                  <a:moveTo>
                    <a:pt x="406" y="1"/>
                  </a:moveTo>
                  <a:cubicBezTo>
                    <a:pt x="365" y="1"/>
                    <a:pt x="329" y="20"/>
                    <a:pt x="310" y="67"/>
                  </a:cubicBezTo>
                  <a:lnTo>
                    <a:pt x="24" y="460"/>
                  </a:lnTo>
                  <a:cubicBezTo>
                    <a:pt x="1" y="484"/>
                    <a:pt x="1" y="531"/>
                    <a:pt x="24" y="555"/>
                  </a:cubicBezTo>
                  <a:cubicBezTo>
                    <a:pt x="40" y="578"/>
                    <a:pt x="65" y="591"/>
                    <a:pt x="91" y="591"/>
                  </a:cubicBezTo>
                  <a:cubicBezTo>
                    <a:pt x="105" y="591"/>
                    <a:pt x="119" y="587"/>
                    <a:pt x="132" y="579"/>
                  </a:cubicBezTo>
                  <a:lnTo>
                    <a:pt x="536" y="293"/>
                  </a:lnTo>
                  <a:cubicBezTo>
                    <a:pt x="548" y="281"/>
                    <a:pt x="560" y="257"/>
                    <a:pt x="572" y="246"/>
                  </a:cubicBezTo>
                  <a:cubicBezTo>
                    <a:pt x="669" y="149"/>
                    <a:pt x="520" y="1"/>
                    <a:pt x="406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5608;p71">
              <a:extLst>
                <a:ext uri="{FF2B5EF4-FFF2-40B4-BE49-F238E27FC236}">
                  <a16:creationId xmlns:a16="http://schemas.microsoft.com/office/drawing/2014/main" id="{965FB429-A8BC-F6BE-6B32-ED5D64A78663}"/>
                </a:ext>
              </a:extLst>
            </p:cNvPr>
            <p:cNvSpPr/>
            <p:nvPr/>
          </p:nvSpPr>
          <p:spPr>
            <a:xfrm>
              <a:off x="9660415" y="3072386"/>
              <a:ext cx="102004" cy="44228"/>
            </a:xfrm>
            <a:custGeom>
              <a:avLst/>
              <a:gdLst/>
              <a:ahLst/>
              <a:cxnLst/>
              <a:rect l="l" t="t" r="r" b="b"/>
              <a:pathLst>
                <a:path w="775" h="336" extrusionOk="0">
                  <a:moveTo>
                    <a:pt x="143" y="0"/>
                  </a:moveTo>
                  <a:cubicBezTo>
                    <a:pt x="60" y="24"/>
                    <a:pt x="1" y="107"/>
                    <a:pt x="12" y="191"/>
                  </a:cubicBezTo>
                  <a:cubicBezTo>
                    <a:pt x="23" y="278"/>
                    <a:pt x="94" y="335"/>
                    <a:pt x="179" y="335"/>
                  </a:cubicBezTo>
                  <a:cubicBezTo>
                    <a:pt x="187" y="335"/>
                    <a:pt x="195" y="335"/>
                    <a:pt x="203" y="334"/>
                  </a:cubicBezTo>
                  <a:lnTo>
                    <a:pt x="679" y="250"/>
                  </a:lnTo>
                  <a:cubicBezTo>
                    <a:pt x="774" y="226"/>
                    <a:pt x="774" y="107"/>
                    <a:pt x="679" y="8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5609;p71">
              <a:extLst>
                <a:ext uri="{FF2B5EF4-FFF2-40B4-BE49-F238E27FC236}">
                  <a16:creationId xmlns:a16="http://schemas.microsoft.com/office/drawing/2014/main" id="{07062E17-8803-3FD7-F9E6-C821A2468D36}"/>
                </a:ext>
              </a:extLst>
            </p:cNvPr>
            <p:cNvSpPr/>
            <p:nvPr/>
          </p:nvSpPr>
          <p:spPr>
            <a:xfrm>
              <a:off x="9709116" y="2936287"/>
              <a:ext cx="87789" cy="77793"/>
            </a:xfrm>
            <a:custGeom>
              <a:avLst/>
              <a:gdLst/>
              <a:ahLst/>
              <a:cxnLst/>
              <a:rect l="l" t="t" r="r" b="b"/>
              <a:pathLst>
                <a:path w="667" h="591" extrusionOk="0">
                  <a:moveTo>
                    <a:pt x="242" y="0"/>
                  </a:moveTo>
                  <a:cubicBezTo>
                    <a:pt x="106" y="0"/>
                    <a:pt x="1" y="186"/>
                    <a:pt x="131" y="296"/>
                  </a:cubicBezTo>
                  <a:lnTo>
                    <a:pt x="535" y="582"/>
                  </a:lnTo>
                  <a:cubicBezTo>
                    <a:pt x="547" y="588"/>
                    <a:pt x="562" y="591"/>
                    <a:pt x="579" y="591"/>
                  </a:cubicBezTo>
                  <a:cubicBezTo>
                    <a:pt x="595" y="591"/>
                    <a:pt x="613" y="588"/>
                    <a:pt x="631" y="582"/>
                  </a:cubicBezTo>
                  <a:cubicBezTo>
                    <a:pt x="666" y="546"/>
                    <a:pt x="666" y="498"/>
                    <a:pt x="643" y="463"/>
                  </a:cubicBezTo>
                  <a:lnTo>
                    <a:pt x="369" y="70"/>
                  </a:lnTo>
                  <a:cubicBezTo>
                    <a:pt x="357" y="46"/>
                    <a:pt x="333" y="34"/>
                    <a:pt x="321" y="22"/>
                  </a:cubicBezTo>
                  <a:cubicBezTo>
                    <a:pt x="295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5610;p71">
              <a:extLst>
                <a:ext uri="{FF2B5EF4-FFF2-40B4-BE49-F238E27FC236}">
                  <a16:creationId xmlns:a16="http://schemas.microsoft.com/office/drawing/2014/main" id="{D60A7143-0DF3-5423-BF99-80157FF2B4B4}"/>
                </a:ext>
              </a:extLst>
            </p:cNvPr>
            <p:cNvSpPr/>
            <p:nvPr/>
          </p:nvSpPr>
          <p:spPr>
            <a:xfrm>
              <a:off x="9710169" y="3174132"/>
              <a:ext cx="88315" cy="79899"/>
            </a:xfrm>
            <a:custGeom>
              <a:avLst/>
              <a:gdLst/>
              <a:ahLst/>
              <a:cxnLst/>
              <a:rect l="l" t="t" r="r" b="b"/>
              <a:pathLst>
                <a:path w="671" h="607" extrusionOk="0">
                  <a:moveTo>
                    <a:pt x="572" y="1"/>
                  </a:moveTo>
                  <a:cubicBezTo>
                    <a:pt x="556" y="1"/>
                    <a:pt x="540" y="5"/>
                    <a:pt x="527" y="13"/>
                  </a:cubicBezTo>
                  <a:lnTo>
                    <a:pt x="135" y="299"/>
                  </a:lnTo>
                  <a:cubicBezTo>
                    <a:pt x="111" y="311"/>
                    <a:pt x="99" y="323"/>
                    <a:pt x="87" y="335"/>
                  </a:cubicBezTo>
                  <a:cubicBezTo>
                    <a:pt x="1" y="464"/>
                    <a:pt x="115" y="606"/>
                    <a:pt x="234" y="606"/>
                  </a:cubicBezTo>
                  <a:cubicBezTo>
                    <a:pt x="279" y="606"/>
                    <a:pt x="325" y="586"/>
                    <a:pt x="361" y="537"/>
                  </a:cubicBezTo>
                  <a:lnTo>
                    <a:pt x="647" y="132"/>
                  </a:lnTo>
                  <a:cubicBezTo>
                    <a:pt x="670" y="108"/>
                    <a:pt x="670" y="61"/>
                    <a:pt x="647" y="37"/>
                  </a:cubicBezTo>
                  <a:cubicBezTo>
                    <a:pt x="631" y="14"/>
                    <a:pt x="601" y="1"/>
                    <a:pt x="57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5611;p71">
              <a:extLst>
                <a:ext uri="{FF2B5EF4-FFF2-40B4-BE49-F238E27FC236}">
                  <a16:creationId xmlns:a16="http://schemas.microsoft.com/office/drawing/2014/main" id="{85EB9039-71D8-8A55-7956-9975C765DD59}"/>
                </a:ext>
              </a:extLst>
            </p:cNvPr>
            <p:cNvSpPr/>
            <p:nvPr/>
          </p:nvSpPr>
          <p:spPr>
            <a:xfrm>
              <a:off x="9353732" y="2878636"/>
              <a:ext cx="45145" cy="98196"/>
            </a:xfrm>
            <a:custGeom>
              <a:avLst/>
              <a:gdLst/>
              <a:ahLst/>
              <a:cxnLst/>
              <a:rect l="l" t="t" r="r" b="b"/>
              <a:pathLst>
                <a:path w="343" h="746" extrusionOk="0">
                  <a:moveTo>
                    <a:pt x="184" y="1"/>
                  </a:moveTo>
                  <a:cubicBezTo>
                    <a:pt x="93" y="1"/>
                    <a:pt x="1" y="72"/>
                    <a:pt x="21" y="198"/>
                  </a:cubicBezTo>
                  <a:lnTo>
                    <a:pt x="104" y="675"/>
                  </a:lnTo>
                  <a:cubicBezTo>
                    <a:pt x="104" y="710"/>
                    <a:pt x="128" y="734"/>
                    <a:pt x="164" y="746"/>
                  </a:cubicBezTo>
                  <a:cubicBezTo>
                    <a:pt x="211" y="746"/>
                    <a:pt x="259" y="722"/>
                    <a:pt x="259" y="675"/>
                  </a:cubicBezTo>
                  <a:lnTo>
                    <a:pt x="342" y="198"/>
                  </a:lnTo>
                  <a:cubicBezTo>
                    <a:pt x="342" y="174"/>
                    <a:pt x="342" y="163"/>
                    <a:pt x="342" y="139"/>
                  </a:cubicBezTo>
                  <a:cubicBezTo>
                    <a:pt x="327" y="44"/>
                    <a:pt x="256" y="1"/>
                    <a:pt x="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5612;p71">
              <a:extLst>
                <a:ext uri="{FF2B5EF4-FFF2-40B4-BE49-F238E27FC236}">
                  <a16:creationId xmlns:a16="http://schemas.microsoft.com/office/drawing/2014/main" id="{5E092B7B-EBA4-AEC4-14B6-B559209AFA4B}"/>
                </a:ext>
              </a:extLst>
            </p:cNvPr>
            <p:cNvSpPr/>
            <p:nvPr/>
          </p:nvSpPr>
          <p:spPr>
            <a:xfrm>
              <a:off x="9356365" y="3211776"/>
              <a:ext cx="44092" cy="98064"/>
            </a:xfrm>
            <a:custGeom>
              <a:avLst/>
              <a:gdLst/>
              <a:ahLst/>
              <a:cxnLst/>
              <a:rect l="l" t="t" r="r" b="b"/>
              <a:pathLst>
                <a:path w="335" h="745" extrusionOk="0">
                  <a:moveTo>
                    <a:pt x="161" y="1"/>
                  </a:moveTo>
                  <a:cubicBezTo>
                    <a:pt x="126" y="1"/>
                    <a:pt x="90" y="25"/>
                    <a:pt x="84" y="72"/>
                  </a:cubicBezTo>
                  <a:lnTo>
                    <a:pt x="1" y="549"/>
                  </a:lnTo>
                  <a:cubicBezTo>
                    <a:pt x="1" y="572"/>
                    <a:pt x="1" y="584"/>
                    <a:pt x="1" y="608"/>
                  </a:cubicBezTo>
                  <a:cubicBezTo>
                    <a:pt x="11" y="689"/>
                    <a:pt x="73" y="744"/>
                    <a:pt x="150" y="744"/>
                  </a:cubicBezTo>
                  <a:cubicBezTo>
                    <a:pt x="163" y="744"/>
                    <a:pt x="177" y="743"/>
                    <a:pt x="191" y="739"/>
                  </a:cubicBezTo>
                  <a:cubicBezTo>
                    <a:pt x="275" y="727"/>
                    <a:pt x="334" y="644"/>
                    <a:pt x="322" y="549"/>
                  </a:cubicBezTo>
                  <a:lnTo>
                    <a:pt x="239" y="72"/>
                  </a:lnTo>
                  <a:cubicBezTo>
                    <a:pt x="233" y="25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5613;p71">
              <a:extLst>
                <a:ext uri="{FF2B5EF4-FFF2-40B4-BE49-F238E27FC236}">
                  <a16:creationId xmlns:a16="http://schemas.microsoft.com/office/drawing/2014/main" id="{E66C4E05-95C4-5FEE-2BAD-4931FED4E485}"/>
                </a:ext>
              </a:extLst>
            </p:cNvPr>
            <p:cNvSpPr/>
            <p:nvPr/>
          </p:nvSpPr>
          <p:spPr>
            <a:xfrm>
              <a:off x="9492727" y="3072123"/>
              <a:ext cx="102004" cy="43833"/>
            </a:xfrm>
            <a:custGeom>
              <a:avLst/>
              <a:gdLst/>
              <a:ahLst/>
              <a:cxnLst/>
              <a:rect l="l" t="t" r="r" b="b"/>
              <a:pathLst>
                <a:path w="775" h="333" extrusionOk="0">
                  <a:moveTo>
                    <a:pt x="594" y="1"/>
                  </a:moveTo>
                  <a:cubicBezTo>
                    <a:pt x="586" y="1"/>
                    <a:pt x="579" y="1"/>
                    <a:pt x="572" y="2"/>
                  </a:cubicBezTo>
                  <a:lnTo>
                    <a:pt x="84" y="86"/>
                  </a:lnTo>
                  <a:cubicBezTo>
                    <a:pt x="1" y="97"/>
                    <a:pt x="1" y="228"/>
                    <a:pt x="84" y="252"/>
                  </a:cubicBezTo>
                  <a:lnTo>
                    <a:pt x="572" y="324"/>
                  </a:lnTo>
                  <a:cubicBezTo>
                    <a:pt x="578" y="330"/>
                    <a:pt x="587" y="333"/>
                    <a:pt x="596" y="333"/>
                  </a:cubicBezTo>
                  <a:cubicBezTo>
                    <a:pt x="605" y="333"/>
                    <a:pt x="614" y="330"/>
                    <a:pt x="620" y="324"/>
                  </a:cubicBezTo>
                  <a:cubicBezTo>
                    <a:pt x="715" y="312"/>
                    <a:pt x="775" y="228"/>
                    <a:pt x="763" y="133"/>
                  </a:cubicBezTo>
                  <a:cubicBezTo>
                    <a:pt x="752" y="57"/>
                    <a:pt x="671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5614;p71">
              <a:extLst>
                <a:ext uri="{FF2B5EF4-FFF2-40B4-BE49-F238E27FC236}">
                  <a16:creationId xmlns:a16="http://schemas.microsoft.com/office/drawing/2014/main" id="{8EA5E72F-5F27-7534-D41D-7A643C87F65B}"/>
                </a:ext>
              </a:extLst>
            </p:cNvPr>
            <p:cNvSpPr/>
            <p:nvPr/>
          </p:nvSpPr>
          <p:spPr>
            <a:xfrm>
              <a:off x="9152611" y="3072386"/>
              <a:ext cx="108321" cy="44359"/>
            </a:xfrm>
            <a:custGeom>
              <a:avLst/>
              <a:gdLst/>
              <a:ahLst/>
              <a:cxnLst/>
              <a:rect l="l" t="t" r="r" b="b"/>
              <a:pathLst>
                <a:path w="823" h="337" extrusionOk="0">
                  <a:moveTo>
                    <a:pt x="215" y="0"/>
                  </a:moveTo>
                  <a:cubicBezTo>
                    <a:pt x="1" y="34"/>
                    <a:pt x="43" y="336"/>
                    <a:pt x="231" y="336"/>
                  </a:cubicBezTo>
                  <a:cubicBezTo>
                    <a:pt x="242" y="336"/>
                    <a:pt x="252" y="335"/>
                    <a:pt x="263" y="334"/>
                  </a:cubicBezTo>
                  <a:lnTo>
                    <a:pt x="751" y="250"/>
                  </a:lnTo>
                  <a:cubicBezTo>
                    <a:pt x="787" y="238"/>
                    <a:pt x="811" y="215"/>
                    <a:pt x="811" y="179"/>
                  </a:cubicBezTo>
                  <a:cubicBezTo>
                    <a:pt x="822" y="131"/>
                    <a:pt x="787" y="95"/>
                    <a:pt x="751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5615;p71">
              <a:extLst>
                <a:ext uri="{FF2B5EF4-FFF2-40B4-BE49-F238E27FC236}">
                  <a16:creationId xmlns:a16="http://schemas.microsoft.com/office/drawing/2014/main" id="{46310FBE-9AEB-226F-4F15-467C1948C532}"/>
                </a:ext>
              </a:extLst>
            </p:cNvPr>
            <p:cNvSpPr/>
            <p:nvPr/>
          </p:nvSpPr>
          <p:spPr>
            <a:xfrm>
              <a:off x="9456662" y="3174658"/>
              <a:ext cx="90026" cy="78846"/>
            </a:xfrm>
            <a:custGeom>
              <a:avLst/>
              <a:gdLst/>
              <a:ahLst/>
              <a:cxnLst/>
              <a:rect l="l" t="t" r="r" b="b"/>
              <a:pathLst>
                <a:path w="684" h="599" extrusionOk="0">
                  <a:moveTo>
                    <a:pt x="90" y="0"/>
                  </a:moveTo>
                  <a:cubicBezTo>
                    <a:pt x="72" y="0"/>
                    <a:pt x="54" y="3"/>
                    <a:pt x="36" y="9"/>
                  </a:cubicBezTo>
                  <a:cubicBezTo>
                    <a:pt x="1" y="33"/>
                    <a:pt x="1" y="92"/>
                    <a:pt x="25" y="128"/>
                  </a:cubicBezTo>
                  <a:lnTo>
                    <a:pt x="310" y="533"/>
                  </a:lnTo>
                  <a:cubicBezTo>
                    <a:pt x="322" y="545"/>
                    <a:pt x="334" y="557"/>
                    <a:pt x="346" y="569"/>
                  </a:cubicBezTo>
                  <a:cubicBezTo>
                    <a:pt x="378" y="590"/>
                    <a:pt x="410" y="599"/>
                    <a:pt x="440" y="599"/>
                  </a:cubicBezTo>
                  <a:cubicBezTo>
                    <a:pt x="581" y="599"/>
                    <a:pt x="683" y="403"/>
                    <a:pt x="537" y="295"/>
                  </a:cubicBezTo>
                  <a:lnTo>
                    <a:pt x="144" y="9"/>
                  </a:lnTo>
                  <a:cubicBezTo>
                    <a:pt x="126" y="3"/>
                    <a:pt x="108" y="0"/>
                    <a:pt x="90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5616;p71">
              <a:extLst>
                <a:ext uri="{FF2B5EF4-FFF2-40B4-BE49-F238E27FC236}">
                  <a16:creationId xmlns:a16="http://schemas.microsoft.com/office/drawing/2014/main" id="{93F6AB57-4409-1896-2669-5D4BB427C97C}"/>
                </a:ext>
              </a:extLst>
            </p:cNvPr>
            <p:cNvSpPr/>
            <p:nvPr/>
          </p:nvSpPr>
          <p:spPr>
            <a:xfrm>
              <a:off x="9211052" y="2935629"/>
              <a:ext cx="90421" cy="78188"/>
            </a:xfrm>
            <a:custGeom>
              <a:avLst/>
              <a:gdLst/>
              <a:ahLst/>
              <a:cxnLst/>
              <a:rect l="l" t="t" r="r" b="b"/>
              <a:pathLst>
                <a:path w="687" h="594" extrusionOk="0">
                  <a:moveTo>
                    <a:pt x="228" y="0"/>
                  </a:moveTo>
                  <a:cubicBezTo>
                    <a:pt x="92" y="0"/>
                    <a:pt x="1" y="183"/>
                    <a:pt x="128" y="301"/>
                  </a:cubicBezTo>
                  <a:lnTo>
                    <a:pt x="533" y="575"/>
                  </a:lnTo>
                  <a:cubicBezTo>
                    <a:pt x="549" y="588"/>
                    <a:pt x="566" y="594"/>
                    <a:pt x="582" y="594"/>
                  </a:cubicBezTo>
                  <a:cubicBezTo>
                    <a:pt x="639" y="594"/>
                    <a:pt x="687" y="523"/>
                    <a:pt x="640" y="468"/>
                  </a:cubicBezTo>
                  <a:lnTo>
                    <a:pt x="355" y="63"/>
                  </a:lnTo>
                  <a:cubicBezTo>
                    <a:pt x="343" y="51"/>
                    <a:pt x="331" y="39"/>
                    <a:pt x="319" y="27"/>
                  </a:cubicBezTo>
                  <a:cubicBezTo>
                    <a:pt x="288" y="8"/>
                    <a:pt x="257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5617;p71">
              <a:extLst>
                <a:ext uri="{FF2B5EF4-FFF2-40B4-BE49-F238E27FC236}">
                  <a16:creationId xmlns:a16="http://schemas.microsoft.com/office/drawing/2014/main" id="{5FF5B6EA-CC7C-1E39-817C-FB8E39A5CB8B}"/>
                </a:ext>
              </a:extLst>
            </p:cNvPr>
            <p:cNvSpPr/>
            <p:nvPr/>
          </p:nvSpPr>
          <p:spPr>
            <a:xfrm>
              <a:off x="9456662" y="2935497"/>
              <a:ext cx="83182" cy="79110"/>
            </a:xfrm>
            <a:custGeom>
              <a:avLst/>
              <a:gdLst/>
              <a:ahLst/>
              <a:cxnLst/>
              <a:rect l="l" t="t" r="r" b="b"/>
              <a:pathLst>
                <a:path w="632" h="601" extrusionOk="0">
                  <a:moveTo>
                    <a:pt x="444" y="0"/>
                  </a:moveTo>
                  <a:cubicBezTo>
                    <a:pt x="391" y="0"/>
                    <a:pt x="340" y="25"/>
                    <a:pt x="310" y="76"/>
                  </a:cubicBezTo>
                  <a:lnTo>
                    <a:pt x="25" y="469"/>
                  </a:lnTo>
                  <a:cubicBezTo>
                    <a:pt x="1" y="493"/>
                    <a:pt x="1" y="540"/>
                    <a:pt x="25" y="564"/>
                  </a:cubicBezTo>
                  <a:cubicBezTo>
                    <a:pt x="40" y="587"/>
                    <a:pt x="65" y="600"/>
                    <a:pt x="94" y="600"/>
                  </a:cubicBezTo>
                  <a:cubicBezTo>
                    <a:pt x="110" y="600"/>
                    <a:pt x="127" y="596"/>
                    <a:pt x="144" y="588"/>
                  </a:cubicBezTo>
                  <a:lnTo>
                    <a:pt x="537" y="302"/>
                  </a:lnTo>
                  <a:cubicBezTo>
                    <a:pt x="548" y="290"/>
                    <a:pt x="560" y="278"/>
                    <a:pt x="572" y="266"/>
                  </a:cubicBezTo>
                  <a:cubicBezTo>
                    <a:pt x="632" y="183"/>
                    <a:pt x="608" y="88"/>
                    <a:pt x="537" y="28"/>
                  </a:cubicBezTo>
                  <a:cubicBezTo>
                    <a:pt x="509" y="10"/>
                    <a:pt x="476" y="0"/>
                    <a:pt x="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5618;p71">
              <a:extLst>
                <a:ext uri="{FF2B5EF4-FFF2-40B4-BE49-F238E27FC236}">
                  <a16:creationId xmlns:a16="http://schemas.microsoft.com/office/drawing/2014/main" id="{111796C7-F1D4-945A-12E0-3E185147DEA4}"/>
                </a:ext>
              </a:extLst>
            </p:cNvPr>
            <p:cNvSpPr/>
            <p:nvPr/>
          </p:nvSpPr>
          <p:spPr>
            <a:xfrm>
              <a:off x="9210921" y="3174132"/>
              <a:ext cx="87657" cy="79241"/>
            </a:xfrm>
            <a:custGeom>
              <a:avLst/>
              <a:gdLst/>
              <a:ahLst/>
              <a:cxnLst/>
              <a:rect l="l" t="t" r="r" b="b"/>
              <a:pathLst>
                <a:path w="666" h="602" extrusionOk="0">
                  <a:moveTo>
                    <a:pt x="575" y="1"/>
                  </a:moveTo>
                  <a:cubicBezTo>
                    <a:pt x="561" y="1"/>
                    <a:pt x="547" y="5"/>
                    <a:pt x="534" y="13"/>
                  </a:cubicBezTo>
                  <a:lnTo>
                    <a:pt x="129" y="299"/>
                  </a:lnTo>
                  <a:cubicBezTo>
                    <a:pt x="118" y="311"/>
                    <a:pt x="106" y="323"/>
                    <a:pt x="94" y="335"/>
                  </a:cubicBezTo>
                  <a:cubicBezTo>
                    <a:pt x="0" y="462"/>
                    <a:pt x="113" y="602"/>
                    <a:pt x="229" y="602"/>
                  </a:cubicBezTo>
                  <a:cubicBezTo>
                    <a:pt x="275" y="602"/>
                    <a:pt x="322" y="579"/>
                    <a:pt x="356" y="525"/>
                  </a:cubicBezTo>
                  <a:lnTo>
                    <a:pt x="641" y="132"/>
                  </a:lnTo>
                  <a:cubicBezTo>
                    <a:pt x="665" y="108"/>
                    <a:pt x="665" y="61"/>
                    <a:pt x="641" y="37"/>
                  </a:cubicBezTo>
                  <a:cubicBezTo>
                    <a:pt x="626" y="14"/>
                    <a:pt x="601" y="1"/>
                    <a:pt x="575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5619;p71">
              <a:extLst>
                <a:ext uri="{FF2B5EF4-FFF2-40B4-BE49-F238E27FC236}">
                  <a16:creationId xmlns:a16="http://schemas.microsoft.com/office/drawing/2014/main" id="{6C32CA73-3D61-9817-5A9E-C24770006070}"/>
                </a:ext>
              </a:extLst>
            </p:cNvPr>
            <p:cNvSpPr/>
            <p:nvPr/>
          </p:nvSpPr>
          <p:spPr>
            <a:xfrm>
              <a:off x="9072716" y="3075545"/>
              <a:ext cx="28429" cy="40805"/>
            </a:xfrm>
            <a:custGeom>
              <a:avLst/>
              <a:gdLst/>
              <a:ahLst/>
              <a:cxnLst/>
              <a:rect l="l" t="t" r="r" b="b"/>
              <a:pathLst>
                <a:path w="216" h="310" extrusionOk="0">
                  <a:moveTo>
                    <a:pt x="84" y="0"/>
                  </a:moveTo>
                  <a:cubicBezTo>
                    <a:pt x="48" y="107"/>
                    <a:pt x="25" y="202"/>
                    <a:pt x="1" y="310"/>
                  </a:cubicBezTo>
                  <a:lnTo>
                    <a:pt x="25" y="310"/>
                  </a:lnTo>
                  <a:cubicBezTo>
                    <a:pt x="179" y="274"/>
                    <a:pt x="215" y="83"/>
                    <a:pt x="8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5620;p71">
              <a:extLst>
                <a:ext uri="{FF2B5EF4-FFF2-40B4-BE49-F238E27FC236}">
                  <a16:creationId xmlns:a16="http://schemas.microsoft.com/office/drawing/2014/main" id="{8603F8F1-6136-6781-7E51-121A6650CED2}"/>
                </a:ext>
              </a:extLst>
            </p:cNvPr>
            <p:cNvSpPr/>
            <p:nvPr/>
          </p:nvSpPr>
          <p:spPr>
            <a:xfrm>
              <a:off x="9605528" y="2713053"/>
              <a:ext cx="45671" cy="97933"/>
            </a:xfrm>
            <a:custGeom>
              <a:avLst/>
              <a:gdLst/>
              <a:ahLst/>
              <a:cxnLst/>
              <a:rect l="l" t="t" r="r" b="b"/>
              <a:pathLst>
                <a:path w="347" h="744" extrusionOk="0">
                  <a:moveTo>
                    <a:pt x="156" y="1"/>
                  </a:moveTo>
                  <a:cubicBezTo>
                    <a:pt x="120" y="1"/>
                    <a:pt x="94" y="24"/>
                    <a:pt x="84" y="63"/>
                  </a:cubicBezTo>
                  <a:lnTo>
                    <a:pt x="1" y="551"/>
                  </a:lnTo>
                  <a:cubicBezTo>
                    <a:pt x="1" y="563"/>
                    <a:pt x="1" y="587"/>
                    <a:pt x="1" y="599"/>
                  </a:cubicBezTo>
                  <a:cubicBezTo>
                    <a:pt x="12" y="686"/>
                    <a:pt x="92" y="743"/>
                    <a:pt x="170" y="743"/>
                  </a:cubicBezTo>
                  <a:cubicBezTo>
                    <a:pt x="177" y="743"/>
                    <a:pt x="184" y="743"/>
                    <a:pt x="191" y="742"/>
                  </a:cubicBezTo>
                  <a:cubicBezTo>
                    <a:pt x="287" y="730"/>
                    <a:pt x="346" y="635"/>
                    <a:pt x="334" y="551"/>
                  </a:cubicBezTo>
                  <a:lnTo>
                    <a:pt x="251" y="63"/>
                  </a:lnTo>
                  <a:cubicBezTo>
                    <a:pt x="239" y="28"/>
                    <a:pt x="215" y="4"/>
                    <a:pt x="179" y="4"/>
                  </a:cubicBezTo>
                  <a:cubicBezTo>
                    <a:pt x="171" y="2"/>
                    <a:pt x="163" y="1"/>
                    <a:pt x="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5621;p71">
              <a:extLst>
                <a:ext uri="{FF2B5EF4-FFF2-40B4-BE49-F238E27FC236}">
                  <a16:creationId xmlns:a16="http://schemas.microsoft.com/office/drawing/2014/main" id="{7538B429-27E9-6458-EE42-2BC4D6F00505}"/>
                </a:ext>
              </a:extLst>
            </p:cNvPr>
            <p:cNvSpPr/>
            <p:nvPr/>
          </p:nvSpPr>
          <p:spPr>
            <a:xfrm>
              <a:off x="9703983" y="2675540"/>
              <a:ext cx="91737" cy="78715"/>
            </a:xfrm>
            <a:custGeom>
              <a:avLst/>
              <a:gdLst/>
              <a:ahLst/>
              <a:cxnLst/>
              <a:rect l="l" t="t" r="r" b="b"/>
              <a:pathLst>
                <a:path w="697" h="598" extrusionOk="0">
                  <a:moveTo>
                    <a:pt x="108" y="1"/>
                  </a:moveTo>
                  <a:cubicBezTo>
                    <a:pt x="46" y="1"/>
                    <a:pt x="1" y="65"/>
                    <a:pt x="39" y="122"/>
                  </a:cubicBezTo>
                  <a:lnTo>
                    <a:pt x="324" y="527"/>
                  </a:lnTo>
                  <a:cubicBezTo>
                    <a:pt x="324" y="539"/>
                    <a:pt x="348" y="551"/>
                    <a:pt x="360" y="563"/>
                  </a:cubicBezTo>
                  <a:cubicBezTo>
                    <a:pt x="393" y="587"/>
                    <a:pt x="427" y="597"/>
                    <a:pt x="458" y="597"/>
                  </a:cubicBezTo>
                  <a:cubicBezTo>
                    <a:pt x="597" y="597"/>
                    <a:pt x="696" y="398"/>
                    <a:pt x="551" y="301"/>
                  </a:cubicBezTo>
                  <a:lnTo>
                    <a:pt x="158" y="15"/>
                  </a:lnTo>
                  <a:cubicBezTo>
                    <a:pt x="141" y="5"/>
                    <a:pt x="124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5622;p71">
              <a:extLst>
                <a:ext uri="{FF2B5EF4-FFF2-40B4-BE49-F238E27FC236}">
                  <a16:creationId xmlns:a16="http://schemas.microsoft.com/office/drawing/2014/main" id="{CA7C8EA7-E266-A878-0448-2513C4F6467E}"/>
                </a:ext>
              </a:extLst>
            </p:cNvPr>
            <p:cNvSpPr/>
            <p:nvPr/>
          </p:nvSpPr>
          <p:spPr>
            <a:xfrm>
              <a:off x="9462190" y="2675803"/>
              <a:ext cx="85551" cy="77267"/>
            </a:xfrm>
            <a:custGeom>
              <a:avLst/>
              <a:gdLst/>
              <a:ahLst/>
              <a:cxnLst/>
              <a:rect l="l" t="t" r="r" b="b"/>
              <a:pathLst>
                <a:path w="650" h="587" extrusionOk="0">
                  <a:moveTo>
                    <a:pt x="560" y="0"/>
                  </a:moveTo>
                  <a:cubicBezTo>
                    <a:pt x="545" y="0"/>
                    <a:pt x="531" y="4"/>
                    <a:pt x="518" y="13"/>
                  </a:cubicBezTo>
                  <a:lnTo>
                    <a:pt x="114" y="299"/>
                  </a:lnTo>
                  <a:cubicBezTo>
                    <a:pt x="102" y="311"/>
                    <a:pt x="90" y="322"/>
                    <a:pt x="78" y="334"/>
                  </a:cubicBezTo>
                  <a:cubicBezTo>
                    <a:pt x="0" y="463"/>
                    <a:pt x="109" y="586"/>
                    <a:pt x="225" y="586"/>
                  </a:cubicBezTo>
                  <a:cubicBezTo>
                    <a:pt x="270" y="586"/>
                    <a:pt x="315" y="568"/>
                    <a:pt x="352" y="525"/>
                  </a:cubicBezTo>
                  <a:lnTo>
                    <a:pt x="637" y="132"/>
                  </a:lnTo>
                  <a:cubicBezTo>
                    <a:pt x="649" y="108"/>
                    <a:pt x="649" y="60"/>
                    <a:pt x="637" y="37"/>
                  </a:cubicBezTo>
                  <a:cubicBezTo>
                    <a:pt x="614" y="14"/>
                    <a:pt x="586" y="0"/>
                    <a:pt x="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5623;p71">
              <a:extLst>
                <a:ext uri="{FF2B5EF4-FFF2-40B4-BE49-F238E27FC236}">
                  <a16:creationId xmlns:a16="http://schemas.microsoft.com/office/drawing/2014/main" id="{BADBB7B4-5F58-A35F-E78A-CDB4737E488F}"/>
                </a:ext>
              </a:extLst>
            </p:cNvPr>
            <p:cNvSpPr/>
            <p:nvPr/>
          </p:nvSpPr>
          <p:spPr>
            <a:xfrm>
              <a:off x="9220003" y="2682121"/>
              <a:ext cx="77259" cy="72133"/>
            </a:xfrm>
            <a:custGeom>
              <a:avLst/>
              <a:gdLst/>
              <a:ahLst/>
              <a:cxnLst/>
              <a:rect l="l" t="t" r="r" b="b"/>
              <a:pathLst>
                <a:path w="587" h="548" extrusionOk="0">
                  <a:moveTo>
                    <a:pt x="96" y="1"/>
                  </a:moveTo>
                  <a:cubicBezTo>
                    <a:pt x="72" y="60"/>
                    <a:pt x="37" y="120"/>
                    <a:pt x="1" y="191"/>
                  </a:cubicBezTo>
                  <a:lnTo>
                    <a:pt x="203" y="477"/>
                  </a:lnTo>
                  <a:cubicBezTo>
                    <a:pt x="215" y="489"/>
                    <a:pt x="227" y="501"/>
                    <a:pt x="251" y="513"/>
                  </a:cubicBezTo>
                  <a:cubicBezTo>
                    <a:pt x="284" y="537"/>
                    <a:pt x="318" y="547"/>
                    <a:pt x="349" y="547"/>
                  </a:cubicBezTo>
                  <a:cubicBezTo>
                    <a:pt x="488" y="547"/>
                    <a:pt x="587" y="348"/>
                    <a:pt x="441" y="251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5624;p71">
              <a:extLst>
                <a:ext uri="{FF2B5EF4-FFF2-40B4-BE49-F238E27FC236}">
                  <a16:creationId xmlns:a16="http://schemas.microsoft.com/office/drawing/2014/main" id="{0D0426FC-8EBB-4887-FCD2-89CD1A90065A}"/>
                </a:ext>
              </a:extLst>
            </p:cNvPr>
            <p:cNvSpPr/>
            <p:nvPr/>
          </p:nvSpPr>
          <p:spPr>
            <a:xfrm>
              <a:off x="9654624" y="4070623"/>
              <a:ext cx="106215" cy="44096"/>
            </a:xfrm>
            <a:custGeom>
              <a:avLst/>
              <a:gdLst/>
              <a:ahLst/>
              <a:cxnLst/>
              <a:rect l="l" t="t" r="r" b="b"/>
              <a:pathLst>
                <a:path w="807" h="335" extrusionOk="0">
                  <a:moveTo>
                    <a:pt x="187" y="0"/>
                  </a:moveTo>
                  <a:cubicBezTo>
                    <a:pt x="1" y="59"/>
                    <a:pt x="43" y="334"/>
                    <a:pt x="235" y="334"/>
                  </a:cubicBezTo>
                  <a:cubicBezTo>
                    <a:pt x="239" y="334"/>
                    <a:pt x="243" y="334"/>
                    <a:pt x="247" y="334"/>
                  </a:cubicBezTo>
                  <a:lnTo>
                    <a:pt x="723" y="251"/>
                  </a:lnTo>
                  <a:cubicBezTo>
                    <a:pt x="759" y="251"/>
                    <a:pt x="795" y="215"/>
                    <a:pt x="795" y="179"/>
                  </a:cubicBezTo>
                  <a:cubicBezTo>
                    <a:pt x="807" y="131"/>
                    <a:pt x="771" y="96"/>
                    <a:pt x="723" y="84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5625;p71">
              <a:extLst>
                <a:ext uri="{FF2B5EF4-FFF2-40B4-BE49-F238E27FC236}">
                  <a16:creationId xmlns:a16="http://schemas.microsoft.com/office/drawing/2014/main" id="{5414F791-24F9-11B0-DBE2-CEC6C7E47BE8}"/>
                </a:ext>
              </a:extLst>
            </p:cNvPr>
            <p:cNvSpPr/>
            <p:nvPr/>
          </p:nvSpPr>
          <p:spPr>
            <a:xfrm>
              <a:off x="9708458" y="3933470"/>
              <a:ext cx="90026" cy="80031"/>
            </a:xfrm>
            <a:custGeom>
              <a:avLst/>
              <a:gdLst/>
              <a:ahLst/>
              <a:cxnLst/>
              <a:rect l="l" t="t" r="r" b="b"/>
              <a:pathLst>
                <a:path w="684" h="608" extrusionOk="0">
                  <a:moveTo>
                    <a:pt x="244" y="0"/>
                  </a:moveTo>
                  <a:cubicBezTo>
                    <a:pt x="103" y="0"/>
                    <a:pt x="1" y="197"/>
                    <a:pt x="148" y="304"/>
                  </a:cubicBezTo>
                  <a:lnTo>
                    <a:pt x="540" y="590"/>
                  </a:lnTo>
                  <a:cubicBezTo>
                    <a:pt x="558" y="602"/>
                    <a:pt x="576" y="608"/>
                    <a:pt x="593" y="608"/>
                  </a:cubicBezTo>
                  <a:cubicBezTo>
                    <a:pt x="609" y="608"/>
                    <a:pt x="624" y="602"/>
                    <a:pt x="636" y="590"/>
                  </a:cubicBezTo>
                  <a:cubicBezTo>
                    <a:pt x="671" y="566"/>
                    <a:pt x="683" y="507"/>
                    <a:pt x="660" y="471"/>
                  </a:cubicBezTo>
                  <a:lnTo>
                    <a:pt x="374" y="78"/>
                  </a:lnTo>
                  <a:cubicBezTo>
                    <a:pt x="362" y="54"/>
                    <a:pt x="350" y="42"/>
                    <a:pt x="338" y="30"/>
                  </a:cubicBezTo>
                  <a:cubicBezTo>
                    <a:pt x="306" y="9"/>
                    <a:pt x="274" y="0"/>
                    <a:pt x="24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5626;p71">
              <a:extLst>
                <a:ext uri="{FF2B5EF4-FFF2-40B4-BE49-F238E27FC236}">
                  <a16:creationId xmlns:a16="http://schemas.microsoft.com/office/drawing/2014/main" id="{6BE55A89-51CD-AA74-518C-99B8D56BFC98}"/>
                </a:ext>
              </a:extLst>
            </p:cNvPr>
            <p:cNvSpPr/>
            <p:nvPr/>
          </p:nvSpPr>
          <p:spPr>
            <a:xfrm>
              <a:off x="9710301" y="4172763"/>
              <a:ext cx="88184" cy="79768"/>
            </a:xfrm>
            <a:custGeom>
              <a:avLst/>
              <a:gdLst/>
              <a:ahLst/>
              <a:cxnLst/>
              <a:rect l="l" t="t" r="r" b="b"/>
              <a:pathLst>
                <a:path w="670" h="606" extrusionOk="0">
                  <a:moveTo>
                    <a:pt x="579" y="1"/>
                  </a:moveTo>
                  <a:cubicBezTo>
                    <a:pt x="561" y="1"/>
                    <a:pt x="541" y="7"/>
                    <a:pt x="526" y="22"/>
                  </a:cubicBezTo>
                  <a:lnTo>
                    <a:pt x="134" y="296"/>
                  </a:lnTo>
                  <a:cubicBezTo>
                    <a:pt x="110" y="308"/>
                    <a:pt x="98" y="320"/>
                    <a:pt x="86" y="332"/>
                  </a:cubicBezTo>
                  <a:cubicBezTo>
                    <a:pt x="0" y="469"/>
                    <a:pt x="111" y="605"/>
                    <a:pt x="229" y="605"/>
                  </a:cubicBezTo>
                  <a:cubicBezTo>
                    <a:pt x="276" y="605"/>
                    <a:pt x="323" y="584"/>
                    <a:pt x="360" y="534"/>
                  </a:cubicBezTo>
                  <a:lnTo>
                    <a:pt x="646" y="129"/>
                  </a:lnTo>
                  <a:cubicBezTo>
                    <a:pt x="669" y="106"/>
                    <a:pt x="669" y="70"/>
                    <a:pt x="646" y="34"/>
                  </a:cubicBezTo>
                  <a:cubicBezTo>
                    <a:pt x="632" y="13"/>
                    <a:pt x="606" y="1"/>
                    <a:pt x="5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5627;p71">
              <a:extLst>
                <a:ext uri="{FF2B5EF4-FFF2-40B4-BE49-F238E27FC236}">
                  <a16:creationId xmlns:a16="http://schemas.microsoft.com/office/drawing/2014/main" id="{B648A038-63CF-24BD-A7B7-C1EFC0BCF3FB}"/>
                </a:ext>
              </a:extLst>
            </p:cNvPr>
            <p:cNvSpPr/>
            <p:nvPr/>
          </p:nvSpPr>
          <p:spPr>
            <a:xfrm>
              <a:off x="9354785" y="3877662"/>
              <a:ext cx="44092" cy="97801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68" y="1"/>
                  </a:moveTo>
                  <a:cubicBezTo>
                    <a:pt x="160" y="1"/>
                    <a:pt x="152" y="1"/>
                    <a:pt x="144" y="2"/>
                  </a:cubicBezTo>
                  <a:cubicBezTo>
                    <a:pt x="60" y="14"/>
                    <a:pt x="1" y="97"/>
                    <a:pt x="13" y="193"/>
                  </a:cubicBezTo>
                  <a:lnTo>
                    <a:pt x="96" y="669"/>
                  </a:lnTo>
                  <a:cubicBezTo>
                    <a:pt x="96" y="704"/>
                    <a:pt x="120" y="740"/>
                    <a:pt x="156" y="740"/>
                  </a:cubicBezTo>
                  <a:cubicBezTo>
                    <a:pt x="162" y="742"/>
                    <a:pt x="168" y="743"/>
                    <a:pt x="174" y="743"/>
                  </a:cubicBezTo>
                  <a:cubicBezTo>
                    <a:pt x="215" y="743"/>
                    <a:pt x="251" y="710"/>
                    <a:pt x="251" y="669"/>
                  </a:cubicBezTo>
                  <a:lnTo>
                    <a:pt x="334" y="193"/>
                  </a:lnTo>
                  <a:cubicBezTo>
                    <a:pt x="334" y="169"/>
                    <a:pt x="334" y="157"/>
                    <a:pt x="334" y="133"/>
                  </a:cubicBezTo>
                  <a:cubicBezTo>
                    <a:pt x="323" y="57"/>
                    <a:pt x="253" y="1"/>
                    <a:pt x="16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5628;p71">
              <a:extLst>
                <a:ext uri="{FF2B5EF4-FFF2-40B4-BE49-F238E27FC236}">
                  <a16:creationId xmlns:a16="http://schemas.microsoft.com/office/drawing/2014/main" id="{8C8E3A74-9578-9408-7A65-D4429E0C504B}"/>
                </a:ext>
              </a:extLst>
            </p:cNvPr>
            <p:cNvSpPr/>
            <p:nvPr/>
          </p:nvSpPr>
          <p:spPr>
            <a:xfrm>
              <a:off x="9356365" y="4210144"/>
              <a:ext cx="44092" cy="97933"/>
            </a:xfrm>
            <a:custGeom>
              <a:avLst/>
              <a:gdLst/>
              <a:ahLst/>
              <a:cxnLst/>
              <a:rect l="l" t="t" r="r" b="b"/>
              <a:pathLst>
                <a:path w="335" h="744" extrusionOk="0">
                  <a:moveTo>
                    <a:pt x="161" y="0"/>
                  </a:moveTo>
                  <a:cubicBezTo>
                    <a:pt x="126" y="0"/>
                    <a:pt x="90" y="24"/>
                    <a:pt x="84" y="72"/>
                  </a:cubicBezTo>
                  <a:lnTo>
                    <a:pt x="1" y="548"/>
                  </a:lnTo>
                  <a:cubicBezTo>
                    <a:pt x="1" y="572"/>
                    <a:pt x="1" y="595"/>
                    <a:pt x="1" y="607"/>
                  </a:cubicBezTo>
                  <a:cubicBezTo>
                    <a:pt x="11" y="688"/>
                    <a:pt x="73" y="744"/>
                    <a:pt x="150" y="744"/>
                  </a:cubicBezTo>
                  <a:cubicBezTo>
                    <a:pt x="163" y="744"/>
                    <a:pt x="177" y="742"/>
                    <a:pt x="191" y="738"/>
                  </a:cubicBezTo>
                  <a:cubicBezTo>
                    <a:pt x="275" y="726"/>
                    <a:pt x="334" y="643"/>
                    <a:pt x="322" y="548"/>
                  </a:cubicBezTo>
                  <a:lnTo>
                    <a:pt x="239" y="72"/>
                  </a:lnTo>
                  <a:cubicBezTo>
                    <a:pt x="233" y="24"/>
                    <a:pt x="197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5629;p71">
              <a:extLst>
                <a:ext uri="{FF2B5EF4-FFF2-40B4-BE49-F238E27FC236}">
                  <a16:creationId xmlns:a16="http://schemas.microsoft.com/office/drawing/2014/main" id="{66105AA1-7511-2D38-2494-B7A0FF160A1A}"/>
                </a:ext>
              </a:extLst>
            </p:cNvPr>
            <p:cNvSpPr/>
            <p:nvPr/>
          </p:nvSpPr>
          <p:spPr>
            <a:xfrm>
              <a:off x="9494306" y="4072070"/>
              <a:ext cx="105689" cy="42516"/>
            </a:xfrm>
            <a:custGeom>
              <a:avLst/>
              <a:gdLst/>
              <a:ahLst/>
              <a:cxnLst/>
              <a:rect l="l" t="t" r="r" b="b"/>
              <a:pathLst>
                <a:path w="803" h="323" extrusionOk="0">
                  <a:moveTo>
                    <a:pt x="583" y="0"/>
                  </a:moveTo>
                  <a:cubicBezTo>
                    <a:pt x="575" y="0"/>
                    <a:pt x="568" y="0"/>
                    <a:pt x="560" y="1"/>
                  </a:cubicBezTo>
                  <a:lnTo>
                    <a:pt x="72" y="73"/>
                  </a:lnTo>
                  <a:cubicBezTo>
                    <a:pt x="36" y="85"/>
                    <a:pt x="12" y="109"/>
                    <a:pt x="12" y="144"/>
                  </a:cubicBezTo>
                  <a:cubicBezTo>
                    <a:pt x="1" y="192"/>
                    <a:pt x="36" y="228"/>
                    <a:pt x="72" y="240"/>
                  </a:cubicBezTo>
                  <a:lnTo>
                    <a:pt x="560" y="323"/>
                  </a:lnTo>
                  <a:lnTo>
                    <a:pt x="608" y="323"/>
                  </a:lnTo>
                  <a:cubicBezTo>
                    <a:pt x="802" y="277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5630;p71">
              <a:extLst>
                <a:ext uri="{FF2B5EF4-FFF2-40B4-BE49-F238E27FC236}">
                  <a16:creationId xmlns:a16="http://schemas.microsoft.com/office/drawing/2014/main" id="{B0D0F8B3-C668-B1A3-3A21-3E42AC090E34}"/>
                </a:ext>
              </a:extLst>
            </p:cNvPr>
            <p:cNvSpPr/>
            <p:nvPr/>
          </p:nvSpPr>
          <p:spPr>
            <a:xfrm>
              <a:off x="9249881" y="4083127"/>
              <a:ext cx="11056" cy="20534"/>
            </a:xfrm>
            <a:custGeom>
              <a:avLst/>
              <a:gdLst/>
              <a:ahLst/>
              <a:cxnLst/>
              <a:rect l="l" t="t" r="r" b="b"/>
              <a:pathLst>
                <a:path w="84" h="156" extrusionOk="0">
                  <a:moveTo>
                    <a:pt x="24" y="1"/>
                  </a:moveTo>
                  <a:lnTo>
                    <a:pt x="0" y="156"/>
                  </a:lnTo>
                  <a:lnTo>
                    <a:pt x="12" y="156"/>
                  </a:lnTo>
                  <a:cubicBezTo>
                    <a:pt x="48" y="156"/>
                    <a:pt x="72" y="120"/>
                    <a:pt x="72" y="84"/>
                  </a:cubicBezTo>
                  <a:cubicBezTo>
                    <a:pt x="83" y="48"/>
                    <a:pt x="60" y="13"/>
                    <a:pt x="24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5631;p71">
              <a:extLst>
                <a:ext uri="{FF2B5EF4-FFF2-40B4-BE49-F238E27FC236}">
                  <a16:creationId xmlns:a16="http://schemas.microsoft.com/office/drawing/2014/main" id="{9FD4506A-AE7C-A417-A897-6F5FF8E77174}"/>
                </a:ext>
              </a:extLst>
            </p:cNvPr>
            <p:cNvSpPr/>
            <p:nvPr/>
          </p:nvSpPr>
          <p:spPr>
            <a:xfrm>
              <a:off x="9456662" y="4173289"/>
              <a:ext cx="89895" cy="79110"/>
            </a:xfrm>
            <a:custGeom>
              <a:avLst/>
              <a:gdLst/>
              <a:ahLst/>
              <a:cxnLst/>
              <a:rect l="l" t="t" r="r" b="b"/>
              <a:pathLst>
                <a:path w="683" h="601" extrusionOk="0">
                  <a:moveTo>
                    <a:pt x="90" y="0"/>
                  </a:moveTo>
                  <a:cubicBezTo>
                    <a:pt x="72" y="0"/>
                    <a:pt x="54" y="6"/>
                    <a:pt x="36" y="18"/>
                  </a:cubicBezTo>
                  <a:cubicBezTo>
                    <a:pt x="1" y="42"/>
                    <a:pt x="1" y="90"/>
                    <a:pt x="25" y="125"/>
                  </a:cubicBezTo>
                  <a:lnTo>
                    <a:pt x="310" y="530"/>
                  </a:lnTo>
                  <a:cubicBezTo>
                    <a:pt x="322" y="542"/>
                    <a:pt x="334" y="554"/>
                    <a:pt x="346" y="566"/>
                  </a:cubicBezTo>
                  <a:cubicBezTo>
                    <a:pt x="379" y="590"/>
                    <a:pt x="412" y="600"/>
                    <a:pt x="444" y="600"/>
                  </a:cubicBezTo>
                  <a:cubicBezTo>
                    <a:pt x="582" y="600"/>
                    <a:pt x="682" y="399"/>
                    <a:pt x="537" y="292"/>
                  </a:cubicBezTo>
                  <a:lnTo>
                    <a:pt x="144" y="18"/>
                  </a:lnTo>
                  <a:cubicBezTo>
                    <a:pt x="126" y="6"/>
                    <a:pt x="108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5632;p71">
              <a:extLst>
                <a:ext uri="{FF2B5EF4-FFF2-40B4-BE49-F238E27FC236}">
                  <a16:creationId xmlns:a16="http://schemas.microsoft.com/office/drawing/2014/main" id="{8434D268-BFEC-077E-8F7E-F8ECF762D98E}"/>
                </a:ext>
              </a:extLst>
            </p:cNvPr>
            <p:cNvSpPr/>
            <p:nvPr/>
          </p:nvSpPr>
          <p:spPr>
            <a:xfrm>
              <a:off x="9263965" y="3959400"/>
              <a:ext cx="34615" cy="54100"/>
            </a:xfrm>
            <a:custGeom>
              <a:avLst/>
              <a:gdLst/>
              <a:ahLst/>
              <a:cxnLst/>
              <a:rect l="l" t="t" r="r" b="b"/>
              <a:pathLst>
                <a:path w="263" h="411" extrusionOk="0">
                  <a:moveTo>
                    <a:pt x="48" y="0"/>
                  </a:moveTo>
                  <a:cubicBezTo>
                    <a:pt x="36" y="107"/>
                    <a:pt x="24" y="203"/>
                    <a:pt x="0" y="310"/>
                  </a:cubicBezTo>
                  <a:lnTo>
                    <a:pt x="119" y="393"/>
                  </a:lnTo>
                  <a:cubicBezTo>
                    <a:pt x="137" y="405"/>
                    <a:pt x="155" y="411"/>
                    <a:pt x="173" y="411"/>
                  </a:cubicBezTo>
                  <a:cubicBezTo>
                    <a:pt x="191" y="411"/>
                    <a:pt x="209" y="405"/>
                    <a:pt x="227" y="393"/>
                  </a:cubicBezTo>
                  <a:cubicBezTo>
                    <a:pt x="262" y="369"/>
                    <a:pt x="262" y="310"/>
                    <a:pt x="238" y="27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5633;p71">
              <a:extLst>
                <a:ext uri="{FF2B5EF4-FFF2-40B4-BE49-F238E27FC236}">
                  <a16:creationId xmlns:a16="http://schemas.microsoft.com/office/drawing/2014/main" id="{7C4CC490-F377-B3E1-9722-39D98019350E}"/>
                </a:ext>
              </a:extLst>
            </p:cNvPr>
            <p:cNvSpPr/>
            <p:nvPr/>
          </p:nvSpPr>
          <p:spPr>
            <a:xfrm>
              <a:off x="9454688" y="3935576"/>
              <a:ext cx="87526" cy="77267"/>
            </a:xfrm>
            <a:custGeom>
              <a:avLst/>
              <a:gdLst/>
              <a:ahLst/>
              <a:cxnLst/>
              <a:rect l="l" t="t" r="r" b="b"/>
              <a:pathLst>
                <a:path w="665" h="587" extrusionOk="0">
                  <a:moveTo>
                    <a:pt x="450" y="1"/>
                  </a:moveTo>
                  <a:cubicBezTo>
                    <a:pt x="406" y="1"/>
                    <a:pt x="362" y="19"/>
                    <a:pt x="325" y="62"/>
                  </a:cubicBezTo>
                  <a:lnTo>
                    <a:pt x="40" y="455"/>
                  </a:lnTo>
                  <a:cubicBezTo>
                    <a:pt x="1" y="513"/>
                    <a:pt x="49" y="587"/>
                    <a:pt x="113" y="587"/>
                  </a:cubicBezTo>
                  <a:cubicBezTo>
                    <a:pt x="127" y="587"/>
                    <a:pt x="143" y="583"/>
                    <a:pt x="159" y="574"/>
                  </a:cubicBezTo>
                  <a:lnTo>
                    <a:pt x="552" y="288"/>
                  </a:lnTo>
                  <a:cubicBezTo>
                    <a:pt x="563" y="276"/>
                    <a:pt x="575" y="264"/>
                    <a:pt x="587" y="253"/>
                  </a:cubicBezTo>
                  <a:cubicBezTo>
                    <a:pt x="665" y="124"/>
                    <a:pt x="562" y="1"/>
                    <a:pt x="450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5634;p71">
              <a:extLst>
                <a:ext uri="{FF2B5EF4-FFF2-40B4-BE49-F238E27FC236}">
                  <a16:creationId xmlns:a16="http://schemas.microsoft.com/office/drawing/2014/main" id="{93EBF1CF-D187-5246-1D68-484A617DD9FB}"/>
                </a:ext>
              </a:extLst>
            </p:cNvPr>
            <p:cNvSpPr/>
            <p:nvPr/>
          </p:nvSpPr>
          <p:spPr>
            <a:xfrm>
              <a:off x="9223162" y="4172236"/>
              <a:ext cx="77259" cy="78451"/>
            </a:xfrm>
            <a:custGeom>
              <a:avLst/>
              <a:gdLst/>
              <a:ahLst/>
              <a:cxnLst/>
              <a:rect l="l" t="t" r="r" b="b"/>
              <a:pathLst>
                <a:path w="587" h="596" extrusionOk="0">
                  <a:moveTo>
                    <a:pt x="485" y="0"/>
                  </a:moveTo>
                  <a:cubicBezTo>
                    <a:pt x="471" y="0"/>
                    <a:pt x="456" y="5"/>
                    <a:pt x="441" y="14"/>
                  </a:cubicBezTo>
                  <a:lnTo>
                    <a:pt x="441" y="26"/>
                  </a:lnTo>
                  <a:lnTo>
                    <a:pt x="72" y="276"/>
                  </a:lnTo>
                  <a:cubicBezTo>
                    <a:pt x="48" y="360"/>
                    <a:pt x="25" y="455"/>
                    <a:pt x="1" y="538"/>
                  </a:cubicBezTo>
                  <a:cubicBezTo>
                    <a:pt x="13" y="550"/>
                    <a:pt x="25" y="562"/>
                    <a:pt x="36" y="562"/>
                  </a:cubicBezTo>
                  <a:cubicBezTo>
                    <a:pt x="64" y="585"/>
                    <a:pt x="98" y="596"/>
                    <a:pt x="131" y="596"/>
                  </a:cubicBezTo>
                  <a:cubicBezTo>
                    <a:pt x="182" y="596"/>
                    <a:pt x="234" y="570"/>
                    <a:pt x="263" y="526"/>
                  </a:cubicBezTo>
                  <a:lnTo>
                    <a:pt x="548" y="133"/>
                  </a:lnTo>
                  <a:cubicBezTo>
                    <a:pt x="586" y="67"/>
                    <a:pt x="54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5635;p71">
              <a:extLst>
                <a:ext uri="{FF2B5EF4-FFF2-40B4-BE49-F238E27FC236}">
                  <a16:creationId xmlns:a16="http://schemas.microsoft.com/office/drawing/2014/main" id="{1819E693-2F97-3209-80B7-16B55858E95B}"/>
                </a:ext>
              </a:extLst>
            </p:cNvPr>
            <p:cNvSpPr/>
            <p:nvPr/>
          </p:nvSpPr>
          <p:spPr>
            <a:xfrm>
              <a:off x="9605528" y="3711421"/>
              <a:ext cx="46724" cy="98064"/>
            </a:xfrm>
            <a:custGeom>
              <a:avLst/>
              <a:gdLst/>
              <a:ahLst/>
              <a:cxnLst/>
              <a:rect l="l" t="t" r="r" b="b"/>
              <a:pathLst>
                <a:path w="355" h="745" extrusionOk="0">
                  <a:moveTo>
                    <a:pt x="161" y="1"/>
                  </a:moveTo>
                  <a:cubicBezTo>
                    <a:pt x="123" y="1"/>
                    <a:pt x="95" y="32"/>
                    <a:pt x="84" y="63"/>
                  </a:cubicBezTo>
                  <a:lnTo>
                    <a:pt x="1" y="551"/>
                  </a:lnTo>
                  <a:cubicBezTo>
                    <a:pt x="1" y="563"/>
                    <a:pt x="1" y="586"/>
                    <a:pt x="1" y="610"/>
                  </a:cubicBezTo>
                  <a:cubicBezTo>
                    <a:pt x="16" y="703"/>
                    <a:pt x="87" y="744"/>
                    <a:pt x="160" y="744"/>
                  </a:cubicBezTo>
                  <a:cubicBezTo>
                    <a:pt x="256" y="744"/>
                    <a:pt x="355" y="672"/>
                    <a:pt x="334" y="551"/>
                  </a:cubicBezTo>
                  <a:lnTo>
                    <a:pt x="251" y="63"/>
                  </a:lnTo>
                  <a:cubicBezTo>
                    <a:pt x="239" y="27"/>
                    <a:pt x="215" y="3"/>
                    <a:pt x="179" y="3"/>
                  </a:cubicBezTo>
                  <a:cubicBezTo>
                    <a:pt x="173" y="1"/>
                    <a:pt x="167" y="1"/>
                    <a:pt x="16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5636;p71">
              <a:extLst>
                <a:ext uri="{FF2B5EF4-FFF2-40B4-BE49-F238E27FC236}">
                  <a16:creationId xmlns:a16="http://schemas.microsoft.com/office/drawing/2014/main" id="{123FB9BC-C7AC-A341-5337-01EACD28027A}"/>
                </a:ext>
              </a:extLst>
            </p:cNvPr>
            <p:cNvSpPr/>
            <p:nvPr/>
          </p:nvSpPr>
          <p:spPr>
            <a:xfrm>
              <a:off x="9702930" y="3673250"/>
              <a:ext cx="90421" cy="78188"/>
            </a:xfrm>
            <a:custGeom>
              <a:avLst/>
              <a:gdLst/>
              <a:ahLst/>
              <a:cxnLst/>
              <a:rect l="l" t="t" r="r" b="b"/>
              <a:pathLst>
                <a:path w="687" h="594" extrusionOk="0">
                  <a:moveTo>
                    <a:pt x="111" y="1"/>
                  </a:moveTo>
                  <a:cubicBezTo>
                    <a:pt x="48" y="1"/>
                    <a:pt x="0" y="73"/>
                    <a:pt x="47" y="138"/>
                  </a:cubicBezTo>
                  <a:lnTo>
                    <a:pt x="332" y="531"/>
                  </a:lnTo>
                  <a:cubicBezTo>
                    <a:pt x="332" y="543"/>
                    <a:pt x="356" y="555"/>
                    <a:pt x="368" y="567"/>
                  </a:cubicBezTo>
                  <a:cubicBezTo>
                    <a:pt x="399" y="586"/>
                    <a:pt x="430" y="594"/>
                    <a:pt x="459" y="594"/>
                  </a:cubicBezTo>
                  <a:cubicBezTo>
                    <a:pt x="595" y="594"/>
                    <a:pt x="686" y="413"/>
                    <a:pt x="559" y="305"/>
                  </a:cubicBezTo>
                  <a:lnTo>
                    <a:pt x="166" y="19"/>
                  </a:lnTo>
                  <a:cubicBezTo>
                    <a:pt x="148" y="6"/>
                    <a:pt x="129" y="1"/>
                    <a:pt x="11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5637;p71">
              <a:extLst>
                <a:ext uri="{FF2B5EF4-FFF2-40B4-BE49-F238E27FC236}">
                  <a16:creationId xmlns:a16="http://schemas.microsoft.com/office/drawing/2014/main" id="{82A957F0-BC68-B971-219D-5EBD7F63D660}"/>
                </a:ext>
              </a:extLst>
            </p:cNvPr>
            <p:cNvSpPr/>
            <p:nvPr/>
          </p:nvSpPr>
          <p:spPr>
            <a:xfrm>
              <a:off x="9459953" y="3673513"/>
              <a:ext cx="87789" cy="79110"/>
            </a:xfrm>
            <a:custGeom>
              <a:avLst/>
              <a:gdLst/>
              <a:ahLst/>
              <a:cxnLst/>
              <a:rect l="l" t="t" r="r" b="b"/>
              <a:pathLst>
                <a:path w="667" h="601" extrusionOk="0">
                  <a:moveTo>
                    <a:pt x="589" y="1"/>
                  </a:moveTo>
                  <a:cubicBezTo>
                    <a:pt x="570" y="1"/>
                    <a:pt x="551" y="6"/>
                    <a:pt x="535" y="17"/>
                  </a:cubicBezTo>
                  <a:lnTo>
                    <a:pt x="131" y="303"/>
                  </a:lnTo>
                  <a:cubicBezTo>
                    <a:pt x="119" y="315"/>
                    <a:pt x="107" y="327"/>
                    <a:pt x="95" y="339"/>
                  </a:cubicBezTo>
                  <a:cubicBezTo>
                    <a:pt x="1" y="467"/>
                    <a:pt x="115" y="601"/>
                    <a:pt x="235" y="601"/>
                  </a:cubicBezTo>
                  <a:cubicBezTo>
                    <a:pt x="283" y="601"/>
                    <a:pt x="332" y="580"/>
                    <a:pt x="369" y="529"/>
                  </a:cubicBezTo>
                  <a:lnTo>
                    <a:pt x="654" y="136"/>
                  </a:lnTo>
                  <a:cubicBezTo>
                    <a:pt x="666" y="100"/>
                    <a:pt x="666" y="65"/>
                    <a:pt x="654" y="29"/>
                  </a:cubicBezTo>
                  <a:cubicBezTo>
                    <a:pt x="635" y="9"/>
                    <a:pt x="611" y="1"/>
                    <a:pt x="589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5638;p71">
              <a:extLst>
                <a:ext uri="{FF2B5EF4-FFF2-40B4-BE49-F238E27FC236}">
                  <a16:creationId xmlns:a16="http://schemas.microsoft.com/office/drawing/2014/main" id="{ED3713A9-4638-D6D7-EB98-8B8FA3B70272}"/>
                </a:ext>
              </a:extLst>
            </p:cNvPr>
            <p:cNvSpPr/>
            <p:nvPr/>
          </p:nvSpPr>
          <p:spPr>
            <a:xfrm>
              <a:off x="9781114" y="2837306"/>
              <a:ext cx="728766" cy="1528093"/>
            </a:xfrm>
            <a:custGeom>
              <a:avLst/>
              <a:gdLst/>
              <a:ahLst/>
              <a:cxnLst/>
              <a:rect l="l" t="t" r="r" b="b"/>
              <a:pathLst>
                <a:path w="5537" h="11609" extrusionOk="0">
                  <a:moveTo>
                    <a:pt x="5537" y="0"/>
                  </a:moveTo>
                  <a:lnTo>
                    <a:pt x="5537" y="0"/>
                  </a:lnTo>
                  <a:cubicBezTo>
                    <a:pt x="4608" y="155"/>
                    <a:pt x="3953" y="1024"/>
                    <a:pt x="3679" y="1917"/>
                  </a:cubicBezTo>
                  <a:cubicBezTo>
                    <a:pt x="3417" y="2822"/>
                    <a:pt x="3465" y="3775"/>
                    <a:pt x="3394" y="4703"/>
                  </a:cubicBezTo>
                  <a:cubicBezTo>
                    <a:pt x="3286" y="6263"/>
                    <a:pt x="2882" y="7787"/>
                    <a:pt x="2203" y="9192"/>
                  </a:cubicBezTo>
                  <a:cubicBezTo>
                    <a:pt x="1774" y="10073"/>
                    <a:pt x="1203" y="10930"/>
                    <a:pt x="369" y="11418"/>
                  </a:cubicBezTo>
                  <a:cubicBezTo>
                    <a:pt x="250" y="11490"/>
                    <a:pt x="119" y="11549"/>
                    <a:pt x="0" y="11609"/>
                  </a:cubicBezTo>
                  <a:lnTo>
                    <a:pt x="5430" y="11609"/>
                  </a:lnTo>
                  <a:cubicBezTo>
                    <a:pt x="5442" y="10263"/>
                    <a:pt x="5489" y="7287"/>
                    <a:pt x="5501" y="6954"/>
                  </a:cubicBezTo>
                  <a:lnTo>
                    <a:pt x="5501" y="6287"/>
                  </a:lnTo>
                  <a:cubicBezTo>
                    <a:pt x="5430" y="5025"/>
                    <a:pt x="5382" y="3989"/>
                    <a:pt x="5358" y="3191"/>
                  </a:cubicBezTo>
                  <a:cubicBezTo>
                    <a:pt x="5334" y="2834"/>
                    <a:pt x="5322" y="2501"/>
                    <a:pt x="5334" y="2060"/>
                  </a:cubicBezTo>
                  <a:cubicBezTo>
                    <a:pt x="5346" y="1370"/>
                    <a:pt x="5418" y="679"/>
                    <a:pt x="5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5639;p71">
              <a:extLst>
                <a:ext uri="{FF2B5EF4-FFF2-40B4-BE49-F238E27FC236}">
                  <a16:creationId xmlns:a16="http://schemas.microsoft.com/office/drawing/2014/main" id="{3757F633-8DDC-C1D1-EB01-B68B11C51CBE}"/>
                </a:ext>
              </a:extLst>
            </p:cNvPr>
            <p:cNvSpPr/>
            <p:nvPr/>
          </p:nvSpPr>
          <p:spPr>
            <a:xfrm>
              <a:off x="9002165" y="2324762"/>
              <a:ext cx="2034280" cy="2048821"/>
            </a:xfrm>
            <a:custGeom>
              <a:avLst/>
              <a:gdLst/>
              <a:ahLst/>
              <a:cxnLst/>
              <a:rect l="l" t="t" r="r" b="b"/>
              <a:pathLst>
                <a:path w="15456" h="15565" extrusionOk="0">
                  <a:moveTo>
                    <a:pt x="7383" y="215"/>
                  </a:moveTo>
                  <a:cubicBezTo>
                    <a:pt x="9431" y="215"/>
                    <a:pt x="10836" y="608"/>
                    <a:pt x="11919" y="1465"/>
                  </a:cubicBezTo>
                  <a:cubicBezTo>
                    <a:pt x="12288" y="1763"/>
                    <a:pt x="12622" y="2120"/>
                    <a:pt x="12907" y="2501"/>
                  </a:cubicBezTo>
                  <a:cubicBezTo>
                    <a:pt x="13074" y="2739"/>
                    <a:pt x="13241" y="2978"/>
                    <a:pt x="13384" y="3228"/>
                  </a:cubicBezTo>
                  <a:cubicBezTo>
                    <a:pt x="13562" y="3549"/>
                    <a:pt x="13741" y="3882"/>
                    <a:pt x="13896" y="4216"/>
                  </a:cubicBezTo>
                  <a:cubicBezTo>
                    <a:pt x="14598" y="5775"/>
                    <a:pt x="15277" y="8228"/>
                    <a:pt x="15277" y="8823"/>
                  </a:cubicBezTo>
                  <a:cubicBezTo>
                    <a:pt x="15277" y="8883"/>
                    <a:pt x="15170" y="9062"/>
                    <a:pt x="14931" y="9252"/>
                  </a:cubicBezTo>
                  <a:cubicBezTo>
                    <a:pt x="14096" y="9913"/>
                    <a:pt x="12697" y="10134"/>
                    <a:pt x="11579" y="10134"/>
                  </a:cubicBezTo>
                  <a:cubicBezTo>
                    <a:pt x="11549" y="10134"/>
                    <a:pt x="11520" y="10133"/>
                    <a:pt x="11490" y="10133"/>
                  </a:cubicBezTo>
                  <a:cubicBezTo>
                    <a:pt x="11419" y="8454"/>
                    <a:pt x="11169" y="5085"/>
                    <a:pt x="11490" y="4037"/>
                  </a:cubicBezTo>
                  <a:cubicBezTo>
                    <a:pt x="11514" y="3978"/>
                    <a:pt x="11467" y="3918"/>
                    <a:pt x="11407" y="3918"/>
                  </a:cubicBezTo>
                  <a:cubicBezTo>
                    <a:pt x="11371" y="3918"/>
                    <a:pt x="11336" y="3954"/>
                    <a:pt x="11324" y="3990"/>
                  </a:cubicBezTo>
                  <a:cubicBezTo>
                    <a:pt x="11038" y="4894"/>
                    <a:pt x="11181" y="7407"/>
                    <a:pt x="11264" y="9228"/>
                  </a:cubicBezTo>
                  <a:cubicBezTo>
                    <a:pt x="11383" y="11467"/>
                    <a:pt x="11288" y="9562"/>
                    <a:pt x="11240" y="15443"/>
                  </a:cubicBezTo>
                  <a:lnTo>
                    <a:pt x="1454" y="15443"/>
                  </a:lnTo>
                  <a:cubicBezTo>
                    <a:pt x="1489" y="15384"/>
                    <a:pt x="1525" y="15336"/>
                    <a:pt x="1549" y="15277"/>
                  </a:cubicBezTo>
                  <a:cubicBezTo>
                    <a:pt x="1811" y="14646"/>
                    <a:pt x="1906" y="13967"/>
                    <a:pt x="1989" y="13300"/>
                  </a:cubicBezTo>
                  <a:cubicBezTo>
                    <a:pt x="2013" y="13134"/>
                    <a:pt x="2037" y="12955"/>
                    <a:pt x="2061" y="12788"/>
                  </a:cubicBezTo>
                  <a:cubicBezTo>
                    <a:pt x="2120" y="12431"/>
                    <a:pt x="2180" y="12074"/>
                    <a:pt x="2239" y="11705"/>
                  </a:cubicBezTo>
                  <a:cubicBezTo>
                    <a:pt x="2346" y="11026"/>
                    <a:pt x="2466" y="10324"/>
                    <a:pt x="2549" y="9621"/>
                  </a:cubicBezTo>
                  <a:cubicBezTo>
                    <a:pt x="2573" y="9538"/>
                    <a:pt x="2549" y="9443"/>
                    <a:pt x="2477" y="9383"/>
                  </a:cubicBezTo>
                  <a:cubicBezTo>
                    <a:pt x="2454" y="7466"/>
                    <a:pt x="2585" y="4871"/>
                    <a:pt x="3370" y="3311"/>
                  </a:cubicBezTo>
                  <a:cubicBezTo>
                    <a:pt x="3382" y="3275"/>
                    <a:pt x="3382" y="3239"/>
                    <a:pt x="3359" y="3216"/>
                  </a:cubicBezTo>
                  <a:cubicBezTo>
                    <a:pt x="3342" y="3189"/>
                    <a:pt x="3317" y="3177"/>
                    <a:pt x="3291" y="3177"/>
                  </a:cubicBezTo>
                  <a:cubicBezTo>
                    <a:pt x="3260" y="3177"/>
                    <a:pt x="3229" y="3195"/>
                    <a:pt x="3216" y="3228"/>
                  </a:cubicBezTo>
                  <a:cubicBezTo>
                    <a:pt x="2418" y="4799"/>
                    <a:pt x="2275" y="7383"/>
                    <a:pt x="2299" y="9312"/>
                  </a:cubicBezTo>
                  <a:lnTo>
                    <a:pt x="2287" y="9312"/>
                  </a:lnTo>
                  <a:cubicBezTo>
                    <a:pt x="2132" y="9276"/>
                    <a:pt x="1989" y="9216"/>
                    <a:pt x="1846" y="9145"/>
                  </a:cubicBezTo>
                  <a:cubicBezTo>
                    <a:pt x="1251" y="8859"/>
                    <a:pt x="739" y="8442"/>
                    <a:pt x="334" y="7931"/>
                  </a:cubicBezTo>
                  <a:cubicBezTo>
                    <a:pt x="203" y="7764"/>
                    <a:pt x="227" y="7573"/>
                    <a:pt x="549" y="6323"/>
                  </a:cubicBezTo>
                  <a:cubicBezTo>
                    <a:pt x="989" y="4561"/>
                    <a:pt x="1596" y="2620"/>
                    <a:pt x="2847" y="1489"/>
                  </a:cubicBezTo>
                  <a:cubicBezTo>
                    <a:pt x="4109" y="358"/>
                    <a:pt x="5895" y="227"/>
                    <a:pt x="7335" y="215"/>
                  </a:cubicBezTo>
                  <a:close/>
                  <a:moveTo>
                    <a:pt x="7335" y="1"/>
                  </a:moveTo>
                  <a:cubicBezTo>
                    <a:pt x="5871" y="1"/>
                    <a:pt x="4025" y="144"/>
                    <a:pt x="2739" y="1311"/>
                  </a:cubicBezTo>
                  <a:cubicBezTo>
                    <a:pt x="1442" y="2477"/>
                    <a:pt x="822" y="4454"/>
                    <a:pt x="382" y="6240"/>
                  </a:cubicBezTo>
                  <a:cubicBezTo>
                    <a:pt x="49" y="7514"/>
                    <a:pt x="1" y="7764"/>
                    <a:pt x="191" y="7990"/>
                  </a:cubicBezTo>
                  <a:cubicBezTo>
                    <a:pt x="608" y="8538"/>
                    <a:pt x="1156" y="8966"/>
                    <a:pt x="1763" y="9264"/>
                  </a:cubicBezTo>
                  <a:cubicBezTo>
                    <a:pt x="1918" y="9335"/>
                    <a:pt x="2085" y="9395"/>
                    <a:pt x="2251" y="9443"/>
                  </a:cubicBezTo>
                  <a:cubicBezTo>
                    <a:pt x="2394" y="9478"/>
                    <a:pt x="2394" y="9478"/>
                    <a:pt x="2382" y="9562"/>
                  </a:cubicBezTo>
                  <a:cubicBezTo>
                    <a:pt x="2287" y="10264"/>
                    <a:pt x="2180" y="10967"/>
                    <a:pt x="2061" y="11645"/>
                  </a:cubicBezTo>
                  <a:cubicBezTo>
                    <a:pt x="2013" y="12014"/>
                    <a:pt x="1954" y="12372"/>
                    <a:pt x="1894" y="12729"/>
                  </a:cubicBezTo>
                  <a:cubicBezTo>
                    <a:pt x="1870" y="12907"/>
                    <a:pt x="1846" y="13074"/>
                    <a:pt x="1823" y="13253"/>
                  </a:cubicBezTo>
                  <a:cubicBezTo>
                    <a:pt x="1727" y="13896"/>
                    <a:pt x="1644" y="14574"/>
                    <a:pt x="1382" y="15181"/>
                  </a:cubicBezTo>
                  <a:cubicBezTo>
                    <a:pt x="1346" y="15277"/>
                    <a:pt x="1287" y="15372"/>
                    <a:pt x="1227" y="15455"/>
                  </a:cubicBezTo>
                  <a:cubicBezTo>
                    <a:pt x="1203" y="15479"/>
                    <a:pt x="1203" y="15515"/>
                    <a:pt x="1227" y="15539"/>
                  </a:cubicBezTo>
                  <a:cubicBezTo>
                    <a:pt x="1234" y="15560"/>
                    <a:pt x="1250" y="15564"/>
                    <a:pt x="1267" y="15564"/>
                  </a:cubicBezTo>
                  <a:cubicBezTo>
                    <a:pt x="1278" y="15564"/>
                    <a:pt x="1289" y="15562"/>
                    <a:pt x="1299" y="15562"/>
                  </a:cubicBezTo>
                  <a:lnTo>
                    <a:pt x="11336" y="15562"/>
                  </a:lnTo>
                  <a:cubicBezTo>
                    <a:pt x="11383" y="15562"/>
                    <a:pt x="11431" y="15550"/>
                    <a:pt x="11431" y="15503"/>
                  </a:cubicBezTo>
                  <a:cubicBezTo>
                    <a:pt x="11443" y="13515"/>
                    <a:pt x="11502" y="10562"/>
                    <a:pt x="11502" y="10276"/>
                  </a:cubicBezTo>
                  <a:cubicBezTo>
                    <a:pt x="11555" y="10277"/>
                    <a:pt x="11608" y="10278"/>
                    <a:pt x="11662" y="10278"/>
                  </a:cubicBezTo>
                  <a:cubicBezTo>
                    <a:pt x="12812" y="10278"/>
                    <a:pt x="14197" y="10030"/>
                    <a:pt x="15039" y="9359"/>
                  </a:cubicBezTo>
                  <a:cubicBezTo>
                    <a:pt x="15300" y="9157"/>
                    <a:pt x="15455" y="8943"/>
                    <a:pt x="15455" y="8788"/>
                  </a:cubicBezTo>
                  <a:cubicBezTo>
                    <a:pt x="15455" y="8169"/>
                    <a:pt x="14777" y="5680"/>
                    <a:pt x="14050" y="4109"/>
                  </a:cubicBezTo>
                  <a:cubicBezTo>
                    <a:pt x="13884" y="3728"/>
                    <a:pt x="13717" y="3406"/>
                    <a:pt x="13538" y="3097"/>
                  </a:cubicBezTo>
                  <a:cubicBezTo>
                    <a:pt x="13384" y="2847"/>
                    <a:pt x="13229" y="2597"/>
                    <a:pt x="13050" y="2358"/>
                  </a:cubicBezTo>
                  <a:cubicBezTo>
                    <a:pt x="12753" y="1954"/>
                    <a:pt x="12407" y="1596"/>
                    <a:pt x="12026" y="1287"/>
                  </a:cubicBezTo>
                  <a:cubicBezTo>
                    <a:pt x="10919" y="394"/>
                    <a:pt x="9478" y="1"/>
                    <a:pt x="7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5640;p71">
              <a:extLst>
                <a:ext uri="{FF2B5EF4-FFF2-40B4-BE49-F238E27FC236}">
                  <a16:creationId xmlns:a16="http://schemas.microsoft.com/office/drawing/2014/main" id="{F33ECA80-2497-7F84-4DF4-113FE4FC0783}"/>
                </a:ext>
              </a:extLst>
            </p:cNvPr>
            <p:cNvSpPr/>
            <p:nvPr/>
          </p:nvSpPr>
          <p:spPr>
            <a:xfrm>
              <a:off x="9743207" y="2082574"/>
              <a:ext cx="476850" cy="517306"/>
            </a:xfrm>
            <a:custGeom>
              <a:avLst/>
              <a:gdLst/>
              <a:ahLst/>
              <a:cxnLst/>
              <a:rect l="l" t="t" r="r" b="b"/>
              <a:pathLst>
                <a:path w="3623" h="3930" extrusionOk="0">
                  <a:moveTo>
                    <a:pt x="1674" y="0"/>
                  </a:moveTo>
                  <a:cubicBezTo>
                    <a:pt x="902" y="0"/>
                    <a:pt x="215" y="569"/>
                    <a:pt x="360" y="1591"/>
                  </a:cubicBezTo>
                  <a:cubicBezTo>
                    <a:pt x="396" y="1853"/>
                    <a:pt x="324" y="2270"/>
                    <a:pt x="241" y="2627"/>
                  </a:cubicBezTo>
                  <a:cubicBezTo>
                    <a:pt x="169" y="2924"/>
                    <a:pt x="98" y="3174"/>
                    <a:pt x="86" y="3234"/>
                  </a:cubicBezTo>
                  <a:cubicBezTo>
                    <a:pt x="0" y="3771"/>
                    <a:pt x="698" y="3930"/>
                    <a:pt x="1133" y="3930"/>
                  </a:cubicBezTo>
                  <a:cubicBezTo>
                    <a:pt x="1180" y="3930"/>
                    <a:pt x="1225" y="3928"/>
                    <a:pt x="1265" y="3925"/>
                  </a:cubicBezTo>
                  <a:cubicBezTo>
                    <a:pt x="2086" y="3853"/>
                    <a:pt x="3074" y="3222"/>
                    <a:pt x="3432" y="2472"/>
                  </a:cubicBezTo>
                  <a:cubicBezTo>
                    <a:pt x="3622" y="2067"/>
                    <a:pt x="3313" y="1781"/>
                    <a:pt x="3217" y="1400"/>
                  </a:cubicBezTo>
                  <a:cubicBezTo>
                    <a:pt x="3146" y="1103"/>
                    <a:pt x="3158" y="817"/>
                    <a:pt x="2943" y="579"/>
                  </a:cubicBezTo>
                  <a:cubicBezTo>
                    <a:pt x="2789" y="412"/>
                    <a:pt x="2610" y="269"/>
                    <a:pt x="2408" y="174"/>
                  </a:cubicBezTo>
                  <a:cubicBezTo>
                    <a:pt x="2170" y="57"/>
                    <a:pt x="1918" y="0"/>
                    <a:pt x="167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5641;p71">
              <a:extLst>
                <a:ext uri="{FF2B5EF4-FFF2-40B4-BE49-F238E27FC236}">
                  <a16:creationId xmlns:a16="http://schemas.microsoft.com/office/drawing/2014/main" id="{E94187F8-F232-E4E7-FED5-EDA192AFECF1}"/>
                </a:ext>
              </a:extLst>
            </p:cNvPr>
            <p:cNvSpPr/>
            <p:nvPr/>
          </p:nvSpPr>
          <p:spPr>
            <a:xfrm>
              <a:off x="9772954" y="2082574"/>
              <a:ext cx="301272" cy="348293"/>
            </a:xfrm>
            <a:custGeom>
              <a:avLst/>
              <a:gdLst/>
              <a:ahLst/>
              <a:cxnLst/>
              <a:rect l="l" t="t" r="r" b="b"/>
              <a:pathLst>
                <a:path w="2289" h="2646" extrusionOk="0">
                  <a:moveTo>
                    <a:pt x="1455" y="0"/>
                  </a:moveTo>
                  <a:cubicBezTo>
                    <a:pt x="688" y="0"/>
                    <a:pt x="1" y="569"/>
                    <a:pt x="146" y="1591"/>
                  </a:cubicBezTo>
                  <a:cubicBezTo>
                    <a:pt x="181" y="1853"/>
                    <a:pt x="98" y="2270"/>
                    <a:pt x="15" y="2627"/>
                  </a:cubicBezTo>
                  <a:cubicBezTo>
                    <a:pt x="116" y="2640"/>
                    <a:pt x="214" y="2646"/>
                    <a:pt x="308" y="2646"/>
                  </a:cubicBezTo>
                  <a:cubicBezTo>
                    <a:pt x="1834" y="2646"/>
                    <a:pt x="2289" y="1008"/>
                    <a:pt x="2289" y="1008"/>
                  </a:cubicBezTo>
                  <a:lnTo>
                    <a:pt x="2182" y="174"/>
                  </a:lnTo>
                  <a:cubicBezTo>
                    <a:pt x="1947" y="57"/>
                    <a:pt x="1697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5642;p71">
              <a:extLst>
                <a:ext uri="{FF2B5EF4-FFF2-40B4-BE49-F238E27FC236}">
                  <a16:creationId xmlns:a16="http://schemas.microsoft.com/office/drawing/2014/main" id="{50465ECA-DB62-7D92-A48A-A891A51B7396}"/>
                </a:ext>
              </a:extLst>
            </p:cNvPr>
            <p:cNvSpPr/>
            <p:nvPr/>
          </p:nvSpPr>
          <p:spPr>
            <a:xfrm>
              <a:off x="9737152" y="2071517"/>
              <a:ext cx="484352" cy="540210"/>
            </a:xfrm>
            <a:custGeom>
              <a:avLst/>
              <a:gdLst/>
              <a:ahLst/>
              <a:cxnLst/>
              <a:rect l="l" t="t" r="r" b="b"/>
              <a:pathLst>
                <a:path w="3680" h="4104" extrusionOk="0">
                  <a:moveTo>
                    <a:pt x="1727" y="175"/>
                  </a:moveTo>
                  <a:cubicBezTo>
                    <a:pt x="1966" y="175"/>
                    <a:pt x="2204" y="234"/>
                    <a:pt x="2418" y="330"/>
                  </a:cubicBezTo>
                  <a:cubicBezTo>
                    <a:pt x="2608" y="425"/>
                    <a:pt x="2787" y="568"/>
                    <a:pt x="2930" y="722"/>
                  </a:cubicBezTo>
                  <a:cubicBezTo>
                    <a:pt x="3049" y="889"/>
                    <a:pt x="3132" y="1080"/>
                    <a:pt x="3144" y="1282"/>
                  </a:cubicBezTo>
                  <a:cubicBezTo>
                    <a:pt x="3156" y="1353"/>
                    <a:pt x="3168" y="1437"/>
                    <a:pt x="3180" y="1508"/>
                  </a:cubicBezTo>
                  <a:cubicBezTo>
                    <a:pt x="3216" y="1627"/>
                    <a:pt x="3263" y="1746"/>
                    <a:pt x="3323" y="1865"/>
                  </a:cubicBezTo>
                  <a:cubicBezTo>
                    <a:pt x="3418" y="2092"/>
                    <a:pt x="3513" y="2282"/>
                    <a:pt x="3394" y="2520"/>
                  </a:cubicBezTo>
                  <a:cubicBezTo>
                    <a:pt x="3061" y="3223"/>
                    <a:pt x="2120" y="3842"/>
                    <a:pt x="1299" y="3913"/>
                  </a:cubicBezTo>
                  <a:cubicBezTo>
                    <a:pt x="1260" y="3917"/>
                    <a:pt x="1215" y="3919"/>
                    <a:pt x="1166" y="3919"/>
                  </a:cubicBezTo>
                  <a:cubicBezTo>
                    <a:pt x="890" y="3919"/>
                    <a:pt x="493" y="3856"/>
                    <a:pt x="311" y="3663"/>
                  </a:cubicBezTo>
                  <a:cubicBezTo>
                    <a:pt x="227" y="3568"/>
                    <a:pt x="191" y="3449"/>
                    <a:pt x="227" y="3330"/>
                  </a:cubicBezTo>
                  <a:cubicBezTo>
                    <a:pt x="227" y="3306"/>
                    <a:pt x="239" y="3235"/>
                    <a:pt x="263" y="3163"/>
                  </a:cubicBezTo>
                  <a:cubicBezTo>
                    <a:pt x="299" y="3044"/>
                    <a:pt x="334" y="2901"/>
                    <a:pt x="370" y="2735"/>
                  </a:cubicBezTo>
                  <a:cubicBezTo>
                    <a:pt x="489" y="2235"/>
                    <a:pt x="537" y="1877"/>
                    <a:pt x="501" y="1663"/>
                  </a:cubicBezTo>
                  <a:cubicBezTo>
                    <a:pt x="430" y="1127"/>
                    <a:pt x="584" y="687"/>
                    <a:pt x="953" y="413"/>
                  </a:cubicBezTo>
                  <a:cubicBezTo>
                    <a:pt x="1180" y="258"/>
                    <a:pt x="1454" y="175"/>
                    <a:pt x="1727" y="175"/>
                  </a:cubicBezTo>
                  <a:close/>
                  <a:moveTo>
                    <a:pt x="1731" y="1"/>
                  </a:moveTo>
                  <a:cubicBezTo>
                    <a:pt x="1418" y="1"/>
                    <a:pt x="1106" y="91"/>
                    <a:pt x="834" y="270"/>
                  </a:cubicBezTo>
                  <a:cubicBezTo>
                    <a:pt x="406" y="580"/>
                    <a:pt x="227" y="1080"/>
                    <a:pt x="311" y="1687"/>
                  </a:cubicBezTo>
                  <a:cubicBezTo>
                    <a:pt x="322" y="2020"/>
                    <a:pt x="287" y="2365"/>
                    <a:pt x="191" y="2687"/>
                  </a:cubicBezTo>
                  <a:cubicBezTo>
                    <a:pt x="144" y="2854"/>
                    <a:pt x="108" y="3020"/>
                    <a:pt x="72" y="3116"/>
                  </a:cubicBezTo>
                  <a:cubicBezTo>
                    <a:pt x="49" y="3211"/>
                    <a:pt x="25" y="3270"/>
                    <a:pt x="25" y="3306"/>
                  </a:cubicBezTo>
                  <a:cubicBezTo>
                    <a:pt x="1" y="3473"/>
                    <a:pt x="49" y="3651"/>
                    <a:pt x="168" y="3782"/>
                  </a:cubicBezTo>
                  <a:cubicBezTo>
                    <a:pt x="382" y="4020"/>
                    <a:pt x="834" y="4104"/>
                    <a:pt x="1156" y="4104"/>
                  </a:cubicBezTo>
                  <a:cubicBezTo>
                    <a:pt x="1204" y="4104"/>
                    <a:pt x="1251" y="4092"/>
                    <a:pt x="1299" y="4080"/>
                  </a:cubicBezTo>
                  <a:cubicBezTo>
                    <a:pt x="2192" y="4009"/>
                    <a:pt x="3168" y="3354"/>
                    <a:pt x="3525" y="2592"/>
                  </a:cubicBezTo>
                  <a:cubicBezTo>
                    <a:pt x="3680" y="2282"/>
                    <a:pt x="3561" y="2032"/>
                    <a:pt x="3454" y="1794"/>
                  </a:cubicBezTo>
                  <a:cubicBezTo>
                    <a:pt x="3406" y="1687"/>
                    <a:pt x="3359" y="1580"/>
                    <a:pt x="3335" y="1461"/>
                  </a:cubicBezTo>
                  <a:cubicBezTo>
                    <a:pt x="3311" y="1389"/>
                    <a:pt x="3299" y="1330"/>
                    <a:pt x="3287" y="1258"/>
                  </a:cubicBezTo>
                  <a:cubicBezTo>
                    <a:pt x="3275" y="1020"/>
                    <a:pt x="3180" y="794"/>
                    <a:pt x="3037" y="603"/>
                  </a:cubicBezTo>
                  <a:cubicBezTo>
                    <a:pt x="2882" y="425"/>
                    <a:pt x="2680" y="282"/>
                    <a:pt x="2466" y="175"/>
                  </a:cubicBezTo>
                  <a:cubicBezTo>
                    <a:pt x="2233" y="58"/>
                    <a:pt x="1982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5643;p71">
              <a:extLst>
                <a:ext uri="{FF2B5EF4-FFF2-40B4-BE49-F238E27FC236}">
                  <a16:creationId xmlns:a16="http://schemas.microsoft.com/office/drawing/2014/main" id="{3EBA98B9-D7DD-AFD5-E2F0-FE7FBAF63F8D}"/>
                </a:ext>
              </a:extLst>
            </p:cNvPr>
            <p:cNvSpPr/>
            <p:nvPr/>
          </p:nvSpPr>
          <p:spPr>
            <a:xfrm>
              <a:off x="9575781" y="1437353"/>
              <a:ext cx="794706" cy="864941"/>
            </a:xfrm>
            <a:custGeom>
              <a:avLst/>
              <a:gdLst/>
              <a:ahLst/>
              <a:cxnLst/>
              <a:rect l="l" t="t" r="r" b="b"/>
              <a:pathLst>
                <a:path w="6038" h="6571" extrusionOk="0">
                  <a:moveTo>
                    <a:pt x="3109" y="1"/>
                  </a:moveTo>
                  <a:cubicBezTo>
                    <a:pt x="2382" y="1"/>
                    <a:pt x="1693" y="362"/>
                    <a:pt x="1179" y="885"/>
                  </a:cubicBezTo>
                  <a:cubicBezTo>
                    <a:pt x="465" y="1599"/>
                    <a:pt x="96" y="2588"/>
                    <a:pt x="13" y="3576"/>
                  </a:cubicBezTo>
                  <a:lnTo>
                    <a:pt x="13" y="3683"/>
                  </a:lnTo>
                  <a:cubicBezTo>
                    <a:pt x="1" y="4005"/>
                    <a:pt x="1" y="4314"/>
                    <a:pt x="48" y="4636"/>
                  </a:cubicBezTo>
                  <a:cubicBezTo>
                    <a:pt x="167" y="5588"/>
                    <a:pt x="620" y="6421"/>
                    <a:pt x="1608" y="6552"/>
                  </a:cubicBezTo>
                  <a:cubicBezTo>
                    <a:pt x="1719" y="6565"/>
                    <a:pt x="1830" y="6571"/>
                    <a:pt x="1940" y="6571"/>
                  </a:cubicBezTo>
                  <a:cubicBezTo>
                    <a:pt x="2574" y="6571"/>
                    <a:pt x="3186" y="6370"/>
                    <a:pt x="3703" y="6005"/>
                  </a:cubicBezTo>
                  <a:lnTo>
                    <a:pt x="4620" y="5136"/>
                  </a:lnTo>
                  <a:cubicBezTo>
                    <a:pt x="5906" y="3433"/>
                    <a:pt x="6037" y="754"/>
                    <a:pt x="3715" y="87"/>
                  </a:cubicBezTo>
                  <a:cubicBezTo>
                    <a:pt x="3512" y="28"/>
                    <a:pt x="3309" y="1"/>
                    <a:pt x="310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5644;p71">
              <a:extLst>
                <a:ext uri="{FF2B5EF4-FFF2-40B4-BE49-F238E27FC236}">
                  <a16:creationId xmlns:a16="http://schemas.microsoft.com/office/drawing/2014/main" id="{12E0E5CE-FC32-4913-D809-A2C3D49978F4}"/>
                </a:ext>
              </a:extLst>
            </p:cNvPr>
            <p:cNvSpPr/>
            <p:nvPr/>
          </p:nvSpPr>
          <p:spPr>
            <a:xfrm>
              <a:off x="9865748" y="1971220"/>
              <a:ext cx="166496" cy="127549"/>
            </a:xfrm>
            <a:custGeom>
              <a:avLst/>
              <a:gdLst/>
              <a:ahLst/>
              <a:cxnLst/>
              <a:rect l="l" t="t" r="r" b="b"/>
              <a:pathLst>
                <a:path w="1265" h="969" extrusionOk="0">
                  <a:moveTo>
                    <a:pt x="602" y="0"/>
                  </a:moveTo>
                  <a:cubicBezTo>
                    <a:pt x="337" y="0"/>
                    <a:pt x="77" y="129"/>
                    <a:pt x="24" y="401"/>
                  </a:cubicBezTo>
                  <a:cubicBezTo>
                    <a:pt x="0" y="544"/>
                    <a:pt x="48" y="687"/>
                    <a:pt x="155" y="782"/>
                  </a:cubicBezTo>
                  <a:cubicBezTo>
                    <a:pt x="277" y="904"/>
                    <a:pt x="476" y="968"/>
                    <a:pt x="670" y="968"/>
                  </a:cubicBezTo>
                  <a:cubicBezTo>
                    <a:pt x="948" y="968"/>
                    <a:pt x="1217" y="836"/>
                    <a:pt x="1239" y="556"/>
                  </a:cubicBezTo>
                  <a:cubicBezTo>
                    <a:pt x="1265" y="195"/>
                    <a:pt x="929" y="0"/>
                    <a:pt x="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5645;p71">
              <a:extLst>
                <a:ext uri="{FF2B5EF4-FFF2-40B4-BE49-F238E27FC236}">
                  <a16:creationId xmlns:a16="http://schemas.microsoft.com/office/drawing/2014/main" id="{0E8CFA9D-CAE2-0846-5437-86D5322E6332}"/>
                </a:ext>
              </a:extLst>
            </p:cNvPr>
            <p:cNvSpPr/>
            <p:nvPr/>
          </p:nvSpPr>
          <p:spPr>
            <a:xfrm>
              <a:off x="9575781" y="1921071"/>
              <a:ext cx="107795" cy="128471"/>
            </a:xfrm>
            <a:custGeom>
              <a:avLst/>
              <a:gdLst/>
              <a:ahLst/>
              <a:cxnLst/>
              <a:rect l="l" t="t" r="r" b="b"/>
              <a:pathLst>
                <a:path w="819" h="976" extrusionOk="0">
                  <a:moveTo>
                    <a:pt x="134" y="1"/>
                  </a:moveTo>
                  <a:cubicBezTo>
                    <a:pt x="97" y="1"/>
                    <a:pt x="60" y="3"/>
                    <a:pt x="24" y="8"/>
                  </a:cubicBezTo>
                  <a:cubicBezTo>
                    <a:pt x="1" y="330"/>
                    <a:pt x="13" y="639"/>
                    <a:pt x="48" y="961"/>
                  </a:cubicBezTo>
                  <a:cubicBezTo>
                    <a:pt x="101" y="970"/>
                    <a:pt x="156" y="975"/>
                    <a:pt x="210" y="975"/>
                  </a:cubicBezTo>
                  <a:cubicBezTo>
                    <a:pt x="489" y="975"/>
                    <a:pt x="767" y="846"/>
                    <a:pt x="786" y="568"/>
                  </a:cubicBezTo>
                  <a:cubicBezTo>
                    <a:pt x="819" y="193"/>
                    <a:pt x="465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5646;p71">
              <a:extLst>
                <a:ext uri="{FF2B5EF4-FFF2-40B4-BE49-F238E27FC236}">
                  <a16:creationId xmlns:a16="http://schemas.microsoft.com/office/drawing/2014/main" id="{F3AB2976-5FB5-501E-9303-111AB75BDD95}"/>
                </a:ext>
              </a:extLst>
            </p:cNvPr>
            <p:cNvSpPr/>
            <p:nvPr/>
          </p:nvSpPr>
          <p:spPr>
            <a:xfrm>
              <a:off x="9552352" y="1425770"/>
              <a:ext cx="792995" cy="888239"/>
            </a:xfrm>
            <a:custGeom>
              <a:avLst/>
              <a:gdLst/>
              <a:ahLst/>
              <a:cxnLst/>
              <a:rect l="l" t="t" r="r" b="b"/>
              <a:pathLst>
                <a:path w="6025" h="6748" extrusionOk="0">
                  <a:moveTo>
                    <a:pt x="3286" y="1"/>
                  </a:moveTo>
                  <a:cubicBezTo>
                    <a:pt x="2590" y="1"/>
                    <a:pt x="1881" y="321"/>
                    <a:pt x="1298" y="914"/>
                  </a:cubicBezTo>
                  <a:cubicBezTo>
                    <a:pt x="595" y="1664"/>
                    <a:pt x="167" y="2628"/>
                    <a:pt x="107" y="3664"/>
                  </a:cubicBezTo>
                  <a:cubicBezTo>
                    <a:pt x="0" y="5021"/>
                    <a:pt x="381" y="6545"/>
                    <a:pt x="1774" y="6724"/>
                  </a:cubicBezTo>
                  <a:cubicBezTo>
                    <a:pt x="1893" y="6748"/>
                    <a:pt x="2000" y="6748"/>
                    <a:pt x="2119" y="6748"/>
                  </a:cubicBezTo>
                  <a:cubicBezTo>
                    <a:pt x="2774" y="6736"/>
                    <a:pt x="3405" y="6533"/>
                    <a:pt x="3929" y="6152"/>
                  </a:cubicBezTo>
                  <a:cubicBezTo>
                    <a:pt x="3965" y="6128"/>
                    <a:pt x="3977" y="6081"/>
                    <a:pt x="3953" y="6033"/>
                  </a:cubicBezTo>
                  <a:cubicBezTo>
                    <a:pt x="3938" y="6010"/>
                    <a:pt x="3907" y="5997"/>
                    <a:pt x="3878" y="5997"/>
                  </a:cubicBezTo>
                  <a:cubicBezTo>
                    <a:pt x="3862" y="5997"/>
                    <a:pt x="3847" y="6001"/>
                    <a:pt x="3834" y="6009"/>
                  </a:cubicBezTo>
                  <a:cubicBezTo>
                    <a:pt x="3330" y="6372"/>
                    <a:pt x="2732" y="6564"/>
                    <a:pt x="2128" y="6564"/>
                  </a:cubicBezTo>
                  <a:cubicBezTo>
                    <a:pt x="2018" y="6564"/>
                    <a:pt x="1908" y="6558"/>
                    <a:pt x="1798" y="6545"/>
                  </a:cubicBezTo>
                  <a:cubicBezTo>
                    <a:pt x="1393" y="6498"/>
                    <a:pt x="83" y="6128"/>
                    <a:pt x="286" y="3676"/>
                  </a:cubicBezTo>
                  <a:cubicBezTo>
                    <a:pt x="333" y="2688"/>
                    <a:pt x="738" y="1747"/>
                    <a:pt x="1417" y="1021"/>
                  </a:cubicBezTo>
                  <a:cubicBezTo>
                    <a:pt x="1970" y="467"/>
                    <a:pt x="2646" y="171"/>
                    <a:pt x="3298" y="171"/>
                  </a:cubicBezTo>
                  <a:cubicBezTo>
                    <a:pt x="3488" y="171"/>
                    <a:pt x="3675" y="196"/>
                    <a:pt x="3858" y="247"/>
                  </a:cubicBezTo>
                  <a:cubicBezTo>
                    <a:pt x="4679" y="485"/>
                    <a:pt x="5239" y="997"/>
                    <a:pt x="5489" y="1735"/>
                  </a:cubicBezTo>
                  <a:cubicBezTo>
                    <a:pt x="5822" y="2759"/>
                    <a:pt x="5525" y="4104"/>
                    <a:pt x="4715" y="5152"/>
                  </a:cubicBezTo>
                  <a:cubicBezTo>
                    <a:pt x="4691" y="5200"/>
                    <a:pt x="4703" y="5247"/>
                    <a:pt x="4739" y="5283"/>
                  </a:cubicBezTo>
                  <a:cubicBezTo>
                    <a:pt x="4751" y="5292"/>
                    <a:pt x="4767" y="5296"/>
                    <a:pt x="4783" y="5296"/>
                  </a:cubicBezTo>
                  <a:cubicBezTo>
                    <a:pt x="4812" y="5296"/>
                    <a:pt x="4842" y="5282"/>
                    <a:pt x="4858" y="5259"/>
                  </a:cubicBezTo>
                  <a:cubicBezTo>
                    <a:pt x="5703" y="4164"/>
                    <a:pt x="6025" y="2759"/>
                    <a:pt x="5656" y="1687"/>
                  </a:cubicBezTo>
                  <a:cubicBezTo>
                    <a:pt x="5394" y="890"/>
                    <a:pt x="4786" y="342"/>
                    <a:pt x="3917" y="92"/>
                  </a:cubicBezTo>
                  <a:cubicBezTo>
                    <a:pt x="3711" y="31"/>
                    <a:pt x="3499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5647;p71">
              <a:extLst>
                <a:ext uri="{FF2B5EF4-FFF2-40B4-BE49-F238E27FC236}">
                  <a16:creationId xmlns:a16="http://schemas.microsoft.com/office/drawing/2014/main" id="{F5ED6696-9856-7293-262D-9CC80DDA99CD}"/>
                </a:ext>
              </a:extLst>
            </p:cNvPr>
            <p:cNvSpPr/>
            <p:nvPr/>
          </p:nvSpPr>
          <p:spPr>
            <a:xfrm>
              <a:off x="9643568" y="1714553"/>
              <a:ext cx="118982" cy="67789"/>
            </a:xfrm>
            <a:custGeom>
              <a:avLst/>
              <a:gdLst/>
              <a:ahLst/>
              <a:cxnLst/>
              <a:rect l="l" t="t" r="r" b="b"/>
              <a:pathLst>
                <a:path w="904" h="515" extrusionOk="0">
                  <a:moveTo>
                    <a:pt x="382" y="0"/>
                  </a:moveTo>
                  <a:cubicBezTo>
                    <a:pt x="184" y="0"/>
                    <a:pt x="0" y="80"/>
                    <a:pt x="21" y="244"/>
                  </a:cubicBezTo>
                  <a:cubicBezTo>
                    <a:pt x="36" y="403"/>
                    <a:pt x="303" y="515"/>
                    <a:pt x="528" y="515"/>
                  </a:cubicBezTo>
                  <a:cubicBezTo>
                    <a:pt x="672" y="515"/>
                    <a:pt x="799" y="469"/>
                    <a:pt x="831" y="363"/>
                  </a:cubicBezTo>
                  <a:cubicBezTo>
                    <a:pt x="904" y="124"/>
                    <a:pt x="63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5648;p71">
              <a:extLst>
                <a:ext uri="{FF2B5EF4-FFF2-40B4-BE49-F238E27FC236}">
                  <a16:creationId xmlns:a16="http://schemas.microsoft.com/office/drawing/2014/main" id="{8BB342D2-B388-651D-45C5-0237EF3C17C4}"/>
                </a:ext>
              </a:extLst>
            </p:cNvPr>
            <p:cNvSpPr/>
            <p:nvPr/>
          </p:nvSpPr>
          <p:spPr>
            <a:xfrm>
              <a:off x="9887598" y="1757331"/>
              <a:ext cx="119245" cy="68711"/>
            </a:xfrm>
            <a:custGeom>
              <a:avLst/>
              <a:gdLst/>
              <a:ahLst/>
              <a:cxnLst/>
              <a:rect l="l" t="t" r="r" b="b"/>
              <a:pathLst>
                <a:path w="906" h="522" extrusionOk="0">
                  <a:moveTo>
                    <a:pt x="315" y="0"/>
                  </a:moveTo>
                  <a:cubicBezTo>
                    <a:pt x="146" y="0"/>
                    <a:pt x="1" y="69"/>
                    <a:pt x="1" y="240"/>
                  </a:cubicBezTo>
                  <a:cubicBezTo>
                    <a:pt x="1" y="420"/>
                    <a:pt x="257" y="521"/>
                    <a:pt x="483" y="521"/>
                  </a:cubicBezTo>
                  <a:cubicBezTo>
                    <a:pt x="632" y="521"/>
                    <a:pt x="768" y="477"/>
                    <a:pt x="811" y="383"/>
                  </a:cubicBezTo>
                  <a:cubicBezTo>
                    <a:pt x="905" y="172"/>
                    <a:pt x="58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5649;p71">
              <a:extLst>
                <a:ext uri="{FF2B5EF4-FFF2-40B4-BE49-F238E27FC236}">
                  <a16:creationId xmlns:a16="http://schemas.microsoft.com/office/drawing/2014/main" id="{5BA1D5C5-95D6-1D2A-E815-C0A245A8B7E9}"/>
                </a:ext>
              </a:extLst>
            </p:cNvPr>
            <p:cNvSpPr/>
            <p:nvPr/>
          </p:nvSpPr>
          <p:spPr>
            <a:xfrm>
              <a:off x="9691610" y="2042034"/>
              <a:ext cx="139778" cy="72923"/>
            </a:xfrm>
            <a:custGeom>
              <a:avLst/>
              <a:gdLst/>
              <a:ahLst/>
              <a:cxnLst/>
              <a:rect l="l" t="t" r="r" b="b"/>
              <a:pathLst>
                <a:path w="1062" h="554" extrusionOk="0">
                  <a:moveTo>
                    <a:pt x="104" y="1"/>
                  </a:moveTo>
                  <a:cubicBezTo>
                    <a:pt x="53" y="1"/>
                    <a:pt x="1" y="37"/>
                    <a:pt x="14" y="101"/>
                  </a:cubicBezTo>
                  <a:cubicBezTo>
                    <a:pt x="37" y="303"/>
                    <a:pt x="168" y="458"/>
                    <a:pt x="359" y="518"/>
                  </a:cubicBezTo>
                  <a:cubicBezTo>
                    <a:pt x="418" y="542"/>
                    <a:pt x="490" y="554"/>
                    <a:pt x="549" y="554"/>
                  </a:cubicBezTo>
                  <a:cubicBezTo>
                    <a:pt x="740" y="554"/>
                    <a:pt x="907" y="470"/>
                    <a:pt x="1026" y="327"/>
                  </a:cubicBezTo>
                  <a:cubicBezTo>
                    <a:pt x="1061" y="292"/>
                    <a:pt x="1061" y="244"/>
                    <a:pt x="1026" y="208"/>
                  </a:cubicBezTo>
                  <a:cubicBezTo>
                    <a:pt x="1008" y="190"/>
                    <a:pt x="984" y="181"/>
                    <a:pt x="962" y="181"/>
                  </a:cubicBezTo>
                  <a:cubicBezTo>
                    <a:pt x="939" y="181"/>
                    <a:pt x="918" y="190"/>
                    <a:pt x="907" y="208"/>
                  </a:cubicBezTo>
                  <a:cubicBezTo>
                    <a:pt x="818" y="314"/>
                    <a:pt x="691" y="374"/>
                    <a:pt x="559" y="374"/>
                  </a:cubicBezTo>
                  <a:cubicBezTo>
                    <a:pt x="512" y="374"/>
                    <a:pt x="465" y="367"/>
                    <a:pt x="418" y="351"/>
                  </a:cubicBezTo>
                  <a:cubicBezTo>
                    <a:pt x="299" y="327"/>
                    <a:pt x="204" y="220"/>
                    <a:pt x="192" y="89"/>
                  </a:cubicBezTo>
                  <a:cubicBezTo>
                    <a:pt x="192" y="28"/>
                    <a:pt x="14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5650;p71">
              <a:extLst>
                <a:ext uri="{FF2B5EF4-FFF2-40B4-BE49-F238E27FC236}">
                  <a16:creationId xmlns:a16="http://schemas.microsoft.com/office/drawing/2014/main" id="{F4618E1C-60C0-BA66-C27B-D4C8D78C86E3}"/>
                </a:ext>
              </a:extLst>
            </p:cNvPr>
            <p:cNvSpPr/>
            <p:nvPr/>
          </p:nvSpPr>
          <p:spPr>
            <a:xfrm>
              <a:off x="9729386" y="1856575"/>
              <a:ext cx="86604" cy="156508"/>
            </a:xfrm>
            <a:custGeom>
              <a:avLst/>
              <a:gdLst/>
              <a:ahLst/>
              <a:cxnLst/>
              <a:rect l="l" t="t" r="r" b="b"/>
              <a:pathLst>
                <a:path w="658" h="1189" extrusionOk="0">
                  <a:moveTo>
                    <a:pt x="534" y="1"/>
                  </a:moveTo>
                  <a:cubicBezTo>
                    <a:pt x="508" y="1"/>
                    <a:pt x="482" y="14"/>
                    <a:pt x="465" y="46"/>
                  </a:cubicBezTo>
                  <a:cubicBezTo>
                    <a:pt x="453" y="58"/>
                    <a:pt x="143" y="486"/>
                    <a:pt x="48" y="653"/>
                  </a:cubicBezTo>
                  <a:cubicBezTo>
                    <a:pt x="12" y="724"/>
                    <a:pt x="0" y="808"/>
                    <a:pt x="36" y="891"/>
                  </a:cubicBezTo>
                  <a:cubicBezTo>
                    <a:pt x="84" y="1010"/>
                    <a:pt x="250" y="1117"/>
                    <a:pt x="512" y="1189"/>
                  </a:cubicBezTo>
                  <a:lnTo>
                    <a:pt x="536" y="1189"/>
                  </a:lnTo>
                  <a:cubicBezTo>
                    <a:pt x="572" y="1189"/>
                    <a:pt x="608" y="1165"/>
                    <a:pt x="620" y="1117"/>
                  </a:cubicBezTo>
                  <a:cubicBezTo>
                    <a:pt x="631" y="1081"/>
                    <a:pt x="608" y="1034"/>
                    <a:pt x="560" y="1022"/>
                  </a:cubicBezTo>
                  <a:cubicBezTo>
                    <a:pt x="286" y="939"/>
                    <a:pt x="215" y="867"/>
                    <a:pt x="191" y="820"/>
                  </a:cubicBezTo>
                  <a:cubicBezTo>
                    <a:pt x="179" y="796"/>
                    <a:pt x="191" y="760"/>
                    <a:pt x="203" y="736"/>
                  </a:cubicBezTo>
                  <a:cubicBezTo>
                    <a:pt x="298" y="581"/>
                    <a:pt x="608" y="153"/>
                    <a:pt x="608" y="141"/>
                  </a:cubicBezTo>
                  <a:cubicBezTo>
                    <a:pt x="658" y="74"/>
                    <a:pt x="596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5651;p71">
              <a:extLst>
                <a:ext uri="{FF2B5EF4-FFF2-40B4-BE49-F238E27FC236}">
                  <a16:creationId xmlns:a16="http://schemas.microsoft.com/office/drawing/2014/main" id="{F6CDC2DF-FF32-0996-F7B0-98C8D6D301A2}"/>
                </a:ext>
              </a:extLst>
            </p:cNvPr>
            <p:cNvSpPr/>
            <p:nvPr/>
          </p:nvSpPr>
          <p:spPr>
            <a:xfrm>
              <a:off x="10119650" y="1986357"/>
              <a:ext cx="65940" cy="48703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399" y="0"/>
                  </a:moveTo>
                  <a:cubicBezTo>
                    <a:pt x="384" y="0"/>
                    <a:pt x="369" y="4"/>
                    <a:pt x="357" y="12"/>
                  </a:cubicBezTo>
                  <a:lnTo>
                    <a:pt x="60" y="203"/>
                  </a:lnTo>
                  <a:cubicBezTo>
                    <a:pt x="12" y="226"/>
                    <a:pt x="0" y="286"/>
                    <a:pt x="36" y="322"/>
                  </a:cubicBezTo>
                  <a:cubicBezTo>
                    <a:pt x="48" y="345"/>
                    <a:pt x="72" y="369"/>
                    <a:pt x="107" y="369"/>
                  </a:cubicBezTo>
                  <a:cubicBezTo>
                    <a:pt x="119" y="369"/>
                    <a:pt x="143" y="357"/>
                    <a:pt x="155" y="357"/>
                  </a:cubicBezTo>
                  <a:lnTo>
                    <a:pt x="453" y="167"/>
                  </a:lnTo>
                  <a:cubicBezTo>
                    <a:pt x="488" y="131"/>
                    <a:pt x="500" y="84"/>
                    <a:pt x="476" y="48"/>
                  </a:cubicBezTo>
                  <a:cubicBezTo>
                    <a:pt x="460" y="16"/>
                    <a:pt x="429" y="0"/>
                    <a:pt x="39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5652;p71">
              <a:extLst>
                <a:ext uri="{FF2B5EF4-FFF2-40B4-BE49-F238E27FC236}">
                  <a16:creationId xmlns:a16="http://schemas.microsoft.com/office/drawing/2014/main" id="{049A341A-1F95-D93B-A4DE-1631D0BBBCC9}"/>
                </a:ext>
              </a:extLst>
            </p:cNvPr>
            <p:cNvSpPr/>
            <p:nvPr/>
          </p:nvSpPr>
          <p:spPr>
            <a:xfrm>
              <a:off x="9652650" y="1826170"/>
              <a:ext cx="75680" cy="63577"/>
            </a:xfrm>
            <a:custGeom>
              <a:avLst/>
              <a:gdLst/>
              <a:ahLst/>
              <a:cxnLst/>
              <a:rect l="l" t="t" r="r" b="b"/>
              <a:pathLst>
                <a:path w="575" h="483" extrusionOk="0">
                  <a:moveTo>
                    <a:pt x="260" y="1"/>
                  </a:moveTo>
                  <a:cubicBezTo>
                    <a:pt x="146" y="1"/>
                    <a:pt x="39" y="83"/>
                    <a:pt x="24" y="217"/>
                  </a:cubicBezTo>
                  <a:cubicBezTo>
                    <a:pt x="0" y="348"/>
                    <a:pt x="95" y="467"/>
                    <a:pt x="226" y="479"/>
                  </a:cubicBezTo>
                  <a:cubicBezTo>
                    <a:pt x="240" y="481"/>
                    <a:pt x="254" y="482"/>
                    <a:pt x="267" y="482"/>
                  </a:cubicBezTo>
                  <a:cubicBezTo>
                    <a:pt x="458" y="482"/>
                    <a:pt x="575" y="254"/>
                    <a:pt x="452" y="98"/>
                  </a:cubicBezTo>
                  <a:cubicBezTo>
                    <a:pt x="399" y="31"/>
                    <a:pt x="328" y="1"/>
                    <a:pt x="26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5653;p71">
              <a:extLst>
                <a:ext uri="{FF2B5EF4-FFF2-40B4-BE49-F238E27FC236}">
                  <a16:creationId xmlns:a16="http://schemas.microsoft.com/office/drawing/2014/main" id="{E03A2038-A03E-3545-F6D0-5F72C3A0EB2F}"/>
                </a:ext>
              </a:extLst>
            </p:cNvPr>
            <p:cNvSpPr/>
            <p:nvPr/>
          </p:nvSpPr>
          <p:spPr>
            <a:xfrm>
              <a:off x="9882201" y="1863552"/>
              <a:ext cx="76075" cy="63709"/>
            </a:xfrm>
            <a:custGeom>
              <a:avLst/>
              <a:gdLst/>
              <a:ahLst/>
              <a:cxnLst/>
              <a:rect l="l" t="t" r="r" b="b"/>
              <a:pathLst>
                <a:path w="578" h="484" extrusionOk="0">
                  <a:moveTo>
                    <a:pt x="240" y="1"/>
                  </a:moveTo>
                  <a:cubicBezTo>
                    <a:pt x="126" y="1"/>
                    <a:pt x="29" y="90"/>
                    <a:pt x="18" y="207"/>
                  </a:cubicBezTo>
                  <a:cubicBezTo>
                    <a:pt x="1" y="364"/>
                    <a:pt x="125" y="483"/>
                    <a:pt x="258" y="483"/>
                  </a:cubicBezTo>
                  <a:cubicBezTo>
                    <a:pt x="306" y="483"/>
                    <a:pt x="355" y="468"/>
                    <a:pt x="399" y="433"/>
                  </a:cubicBezTo>
                  <a:cubicBezTo>
                    <a:pt x="578" y="302"/>
                    <a:pt x="494" y="28"/>
                    <a:pt x="280" y="5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5654;p71">
              <a:extLst>
                <a:ext uri="{FF2B5EF4-FFF2-40B4-BE49-F238E27FC236}">
                  <a16:creationId xmlns:a16="http://schemas.microsoft.com/office/drawing/2014/main" id="{1A516798-5D32-6DC5-FF3D-CFD41C10B176}"/>
                </a:ext>
              </a:extLst>
            </p:cNvPr>
            <p:cNvSpPr/>
            <p:nvPr/>
          </p:nvSpPr>
          <p:spPr>
            <a:xfrm>
              <a:off x="9506679" y="1263215"/>
              <a:ext cx="1152048" cy="1081735"/>
            </a:xfrm>
            <a:custGeom>
              <a:avLst/>
              <a:gdLst/>
              <a:ahLst/>
              <a:cxnLst/>
              <a:rect l="l" t="t" r="r" b="b"/>
              <a:pathLst>
                <a:path w="8753" h="8218" extrusionOk="0">
                  <a:moveTo>
                    <a:pt x="4132" y="1"/>
                  </a:moveTo>
                  <a:cubicBezTo>
                    <a:pt x="3890" y="1"/>
                    <a:pt x="3648" y="30"/>
                    <a:pt x="3419" y="89"/>
                  </a:cubicBezTo>
                  <a:cubicBezTo>
                    <a:pt x="3062" y="208"/>
                    <a:pt x="2704" y="363"/>
                    <a:pt x="2383" y="577"/>
                  </a:cubicBezTo>
                  <a:cubicBezTo>
                    <a:pt x="2204" y="684"/>
                    <a:pt x="1990" y="875"/>
                    <a:pt x="1776" y="910"/>
                  </a:cubicBezTo>
                  <a:cubicBezTo>
                    <a:pt x="1629" y="945"/>
                    <a:pt x="1480" y="962"/>
                    <a:pt x="1332" y="962"/>
                  </a:cubicBezTo>
                  <a:cubicBezTo>
                    <a:pt x="1073" y="962"/>
                    <a:pt x="816" y="909"/>
                    <a:pt x="573" y="803"/>
                  </a:cubicBezTo>
                  <a:cubicBezTo>
                    <a:pt x="529" y="781"/>
                    <a:pt x="488" y="771"/>
                    <a:pt x="452" y="771"/>
                  </a:cubicBezTo>
                  <a:cubicBezTo>
                    <a:pt x="350" y="771"/>
                    <a:pt x="281" y="851"/>
                    <a:pt x="264" y="982"/>
                  </a:cubicBezTo>
                  <a:cubicBezTo>
                    <a:pt x="1" y="2560"/>
                    <a:pt x="1029" y="3150"/>
                    <a:pt x="2207" y="3150"/>
                  </a:cubicBezTo>
                  <a:cubicBezTo>
                    <a:pt x="2308" y="3150"/>
                    <a:pt x="2411" y="3145"/>
                    <a:pt x="2514" y="3137"/>
                  </a:cubicBezTo>
                  <a:cubicBezTo>
                    <a:pt x="2923" y="3110"/>
                    <a:pt x="3506" y="2850"/>
                    <a:pt x="3973" y="2850"/>
                  </a:cubicBezTo>
                  <a:cubicBezTo>
                    <a:pt x="4130" y="2850"/>
                    <a:pt x="4275" y="2880"/>
                    <a:pt x="4395" y="2958"/>
                  </a:cubicBezTo>
                  <a:cubicBezTo>
                    <a:pt x="4467" y="2994"/>
                    <a:pt x="4502" y="3077"/>
                    <a:pt x="4479" y="3161"/>
                  </a:cubicBezTo>
                  <a:cubicBezTo>
                    <a:pt x="4431" y="3339"/>
                    <a:pt x="4383" y="3518"/>
                    <a:pt x="4324" y="3696"/>
                  </a:cubicBezTo>
                  <a:cubicBezTo>
                    <a:pt x="4240" y="3958"/>
                    <a:pt x="4228" y="4244"/>
                    <a:pt x="4312" y="4518"/>
                  </a:cubicBezTo>
                  <a:cubicBezTo>
                    <a:pt x="4490" y="5197"/>
                    <a:pt x="4895" y="5101"/>
                    <a:pt x="5098" y="5185"/>
                  </a:cubicBezTo>
                  <a:cubicBezTo>
                    <a:pt x="5395" y="5316"/>
                    <a:pt x="5491" y="5685"/>
                    <a:pt x="5300" y="5935"/>
                  </a:cubicBezTo>
                  <a:cubicBezTo>
                    <a:pt x="4967" y="6351"/>
                    <a:pt x="4312" y="6459"/>
                    <a:pt x="4407" y="7447"/>
                  </a:cubicBezTo>
                  <a:cubicBezTo>
                    <a:pt x="4447" y="7952"/>
                    <a:pt x="4873" y="8218"/>
                    <a:pt x="5338" y="8218"/>
                  </a:cubicBezTo>
                  <a:cubicBezTo>
                    <a:pt x="5432" y="8218"/>
                    <a:pt x="5527" y="8207"/>
                    <a:pt x="5622" y="8185"/>
                  </a:cubicBezTo>
                  <a:cubicBezTo>
                    <a:pt x="8360" y="7554"/>
                    <a:pt x="8753" y="3399"/>
                    <a:pt x="7157" y="2256"/>
                  </a:cubicBezTo>
                  <a:cubicBezTo>
                    <a:pt x="6741" y="1958"/>
                    <a:pt x="6455" y="1958"/>
                    <a:pt x="6455" y="1958"/>
                  </a:cubicBezTo>
                  <a:cubicBezTo>
                    <a:pt x="6455" y="1958"/>
                    <a:pt x="6395" y="1232"/>
                    <a:pt x="6038" y="791"/>
                  </a:cubicBezTo>
                  <a:cubicBezTo>
                    <a:pt x="5617" y="271"/>
                    <a:pt x="4871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5655;p71">
              <a:extLst>
                <a:ext uri="{FF2B5EF4-FFF2-40B4-BE49-F238E27FC236}">
                  <a16:creationId xmlns:a16="http://schemas.microsoft.com/office/drawing/2014/main" id="{3F9A7632-BABE-77A8-999D-94E668DAD5B0}"/>
                </a:ext>
              </a:extLst>
            </p:cNvPr>
            <p:cNvSpPr/>
            <p:nvPr/>
          </p:nvSpPr>
          <p:spPr>
            <a:xfrm>
              <a:off x="10227713" y="1649926"/>
              <a:ext cx="297850" cy="626559"/>
            </a:xfrm>
            <a:custGeom>
              <a:avLst/>
              <a:gdLst/>
              <a:ahLst/>
              <a:cxnLst/>
              <a:rect l="l" t="t" r="r" b="b"/>
              <a:pathLst>
                <a:path w="2263" h="4760" extrusionOk="0">
                  <a:moveTo>
                    <a:pt x="1347" y="0"/>
                  </a:moveTo>
                  <a:cubicBezTo>
                    <a:pt x="1299" y="0"/>
                    <a:pt x="1250" y="46"/>
                    <a:pt x="1275" y="104"/>
                  </a:cubicBezTo>
                  <a:cubicBezTo>
                    <a:pt x="1273" y="97"/>
                    <a:pt x="1272" y="94"/>
                    <a:pt x="1274" y="94"/>
                  </a:cubicBezTo>
                  <a:lnTo>
                    <a:pt x="1274" y="94"/>
                  </a:lnTo>
                  <a:cubicBezTo>
                    <a:pt x="1301" y="94"/>
                    <a:pt x="2114" y="1792"/>
                    <a:pt x="870" y="3687"/>
                  </a:cubicBezTo>
                  <a:cubicBezTo>
                    <a:pt x="644" y="4033"/>
                    <a:pt x="358" y="4354"/>
                    <a:pt x="48" y="4628"/>
                  </a:cubicBezTo>
                  <a:cubicBezTo>
                    <a:pt x="13" y="4652"/>
                    <a:pt x="1" y="4699"/>
                    <a:pt x="24" y="4723"/>
                  </a:cubicBezTo>
                  <a:cubicBezTo>
                    <a:pt x="40" y="4746"/>
                    <a:pt x="65" y="4759"/>
                    <a:pt x="91" y="4759"/>
                  </a:cubicBezTo>
                  <a:cubicBezTo>
                    <a:pt x="105" y="4759"/>
                    <a:pt x="119" y="4755"/>
                    <a:pt x="132" y="4747"/>
                  </a:cubicBezTo>
                  <a:cubicBezTo>
                    <a:pt x="1798" y="3663"/>
                    <a:pt x="2263" y="1342"/>
                    <a:pt x="1406" y="32"/>
                  </a:cubicBezTo>
                  <a:cubicBezTo>
                    <a:pt x="1391" y="10"/>
                    <a:pt x="1369" y="0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5656;p71">
              <a:extLst>
                <a:ext uri="{FF2B5EF4-FFF2-40B4-BE49-F238E27FC236}">
                  <a16:creationId xmlns:a16="http://schemas.microsoft.com/office/drawing/2014/main" id="{4A46F8FE-C49F-67EA-AB5A-51B9B46C96F3}"/>
                </a:ext>
              </a:extLst>
            </p:cNvPr>
            <p:cNvSpPr/>
            <p:nvPr/>
          </p:nvSpPr>
          <p:spPr>
            <a:xfrm>
              <a:off x="9608029" y="1324683"/>
              <a:ext cx="520021" cy="167302"/>
            </a:xfrm>
            <a:custGeom>
              <a:avLst/>
              <a:gdLst/>
              <a:ahLst/>
              <a:cxnLst/>
              <a:rect l="l" t="t" r="r" b="b"/>
              <a:pathLst>
                <a:path w="3951" h="1271" extrusionOk="0">
                  <a:moveTo>
                    <a:pt x="3396" y="1"/>
                  </a:moveTo>
                  <a:cubicBezTo>
                    <a:pt x="3370" y="1"/>
                    <a:pt x="3347" y="1"/>
                    <a:pt x="3328" y="3"/>
                  </a:cubicBezTo>
                  <a:cubicBezTo>
                    <a:pt x="3149" y="15"/>
                    <a:pt x="2970" y="62"/>
                    <a:pt x="2804" y="122"/>
                  </a:cubicBezTo>
                  <a:cubicBezTo>
                    <a:pt x="1906" y="451"/>
                    <a:pt x="1618" y="1039"/>
                    <a:pt x="715" y="1039"/>
                  </a:cubicBezTo>
                  <a:cubicBezTo>
                    <a:pt x="540" y="1039"/>
                    <a:pt x="343" y="1017"/>
                    <a:pt x="113" y="967"/>
                  </a:cubicBezTo>
                  <a:cubicBezTo>
                    <a:pt x="105" y="965"/>
                    <a:pt x="98" y="964"/>
                    <a:pt x="92" y="964"/>
                  </a:cubicBezTo>
                  <a:cubicBezTo>
                    <a:pt x="24" y="964"/>
                    <a:pt x="0" y="1066"/>
                    <a:pt x="65" y="1098"/>
                  </a:cubicBezTo>
                  <a:cubicBezTo>
                    <a:pt x="322" y="1214"/>
                    <a:pt x="595" y="1271"/>
                    <a:pt x="866" y="1271"/>
                  </a:cubicBezTo>
                  <a:cubicBezTo>
                    <a:pt x="1122" y="1271"/>
                    <a:pt x="1376" y="1220"/>
                    <a:pt x="1613" y="1122"/>
                  </a:cubicBezTo>
                  <a:cubicBezTo>
                    <a:pt x="2023" y="949"/>
                    <a:pt x="2843" y="191"/>
                    <a:pt x="3586" y="191"/>
                  </a:cubicBezTo>
                  <a:cubicBezTo>
                    <a:pt x="3664" y="191"/>
                    <a:pt x="3740" y="199"/>
                    <a:pt x="3816" y="217"/>
                  </a:cubicBezTo>
                  <a:cubicBezTo>
                    <a:pt x="3839" y="217"/>
                    <a:pt x="3875" y="205"/>
                    <a:pt x="3887" y="181"/>
                  </a:cubicBezTo>
                  <a:cubicBezTo>
                    <a:pt x="3950" y="44"/>
                    <a:pt x="3594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5657;p71">
              <a:extLst>
                <a:ext uri="{FF2B5EF4-FFF2-40B4-BE49-F238E27FC236}">
                  <a16:creationId xmlns:a16="http://schemas.microsoft.com/office/drawing/2014/main" id="{0C1BAC53-3F5E-E29F-FEBE-898ACD3C4683}"/>
                </a:ext>
              </a:extLst>
            </p:cNvPr>
            <p:cNvSpPr/>
            <p:nvPr/>
          </p:nvSpPr>
          <p:spPr>
            <a:xfrm>
              <a:off x="10109778" y="1526331"/>
              <a:ext cx="213615" cy="111622"/>
            </a:xfrm>
            <a:custGeom>
              <a:avLst/>
              <a:gdLst/>
              <a:ahLst/>
              <a:cxnLst/>
              <a:rect l="l" t="t" r="r" b="b"/>
              <a:pathLst>
                <a:path w="1623" h="848" extrusionOk="0">
                  <a:moveTo>
                    <a:pt x="1430" y="1"/>
                  </a:moveTo>
                  <a:cubicBezTo>
                    <a:pt x="938" y="1"/>
                    <a:pt x="350" y="356"/>
                    <a:pt x="51" y="721"/>
                  </a:cubicBezTo>
                  <a:cubicBezTo>
                    <a:pt x="1" y="772"/>
                    <a:pt x="45" y="848"/>
                    <a:pt x="110" y="848"/>
                  </a:cubicBezTo>
                  <a:cubicBezTo>
                    <a:pt x="122" y="848"/>
                    <a:pt x="134" y="846"/>
                    <a:pt x="147" y="840"/>
                  </a:cubicBezTo>
                  <a:cubicBezTo>
                    <a:pt x="599" y="566"/>
                    <a:pt x="1063" y="340"/>
                    <a:pt x="1551" y="138"/>
                  </a:cubicBezTo>
                  <a:cubicBezTo>
                    <a:pt x="1623" y="114"/>
                    <a:pt x="1611" y="7"/>
                    <a:pt x="1540" y="7"/>
                  </a:cubicBezTo>
                  <a:cubicBezTo>
                    <a:pt x="1504" y="3"/>
                    <a:pt x="1467" y="1"/>
                    <a:pt x="1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5658;p71">
              <a:extLst>
                <a:ext uri="{FF2B5EF4-FFF2-40B4-BE49-F238E27FC236}">
                  <a16:creationId xmlns:a16="http://schemas.microsoft.com/office/drawing/2014/main" id="{66816758-2B91-5BA8-3F9D-76F2658971FA}"/>
                </a:ext>
              </a:extLst>
            </p:cNvPr>
            <p:cNvSpPr/>
            <p:nvPr/>
          </p:nvSpPr>
          <p:spPr>
            <a:xfrm>
              <a:off x="8687190" y="1997282"/>
              <a:ext cx="633212" cy="1813598"/>
            </a:xfrm>
            <a:custGeom>
              <a:avLst/>
              <a:gdLst/>
              <a:ahLst/>
              <a:cxnLst/>
              <a:rect l="l" t="t" r="r" b="b"/>
              <a:pathLst>
                <a:path w="4811" h="13778" extrusionOk="0">
                  <a:moveTo>
                    <a:pt x="2299" y="0"/>
                  </a:moveTo>
                  <a:cubicBezTo>
                    <a:pt x="2037" y="0"/>
                    <a:pt x="2034" y="417"/>
                    <a:pt x="1846" y="2060"/>
                  </a:cubicBezTo>
                  <a:cubicBezTo>
                    <a:pt x="1840" y="2132"/>
                    <a:pt x="1805" y="2167"/>
                    <a:pt x="1764" y="2167"/>
                  </a:cubicBezTo>
                  <a:cubicBezTo>
                    <a:pt x="1724" y="2167"/>
                    <a:pt x="1680" y="2132"/>
                    <a:pt x="1656" y="2060"/>
                  </a:cubicBezTo>
                  <a:cubicBezTo>
                    <a:pt x="1157" y="519"/>
                    <a:pt x="1076" y="83"/>
                    <a:pt x="842" y="83"/>
                  </a:cubicBezTo>
                  <a:cubicBezTo>
                    <a:pt x="835" y="83"/>
                    <a:pt x="829" y="83"/>
                    <a:pt x="822" y="84"/>
                  </a:cubicBezTo>
                  <a:cubicBezTo>
                    <a:pt x="394" y="120"/>
                    <a:pt x="858" y="1691"/>
                    <a:pt x="918" y="1929"/>
                  </a:cubicBezTo>
                  <a:cubicBezTo>
                    <a:pt x="941" y="2013"/>
                    <a:pt x="953" y="2084"/>
                    <a:pt x="941" y="2167"/>
                  </a:cubicBezTo>
                  <a:cubicBezTo>
                    <a:pt x="869" y="2064"/>
                    <a:pt x="787" y="1996"/>
                    <a:pt x="689" y="1996"/>
                  </a:cubicBezTo>
                  <a:cubicBezTo>
                    <a:pt x="674" y="1996"/>
                    <a:pt x="659" y="1998"/>
                    <a:pt x="644" y="2001"/>
                  </a:cubicBezTo>
                  <a:cubicBezTo>
                    <a:pt x="501" y="2048"/>
                    <a:pt x="406" y="2203"/>
                    <a:pt x="418" y="2358"/>
                  </a:cubicBezTo>
                  <a:cubicBezTo>
                    <a:pt x="418" y="2406"/>
                    <a:pt x="418" y="2441"/>
                    <a:pt x="429" y="2489"/>
                  </a:cubicBezTo>
                  <a:cubicBezTo>
                    <a:pt x="394" y="2453"/>
                    <a:pt x="334" y="2418"/>
                    <a:pt x="275" y="2418"/>
                  </a:cubicBezTo>
                  <a:cubicBezTo>
                    <a:pt x="37" y="2418"/>
                    <a:pt x="13" y="2715"/>
                    <a:pt x="84" y="3049"/>
                  </a:cubicBezTo>
                  <a:cubicBezTo>
                    <a:pt x="1" y="3370"/>
                    <a:pt x="96" y="4763"/>
                    <a:pt x="1001" y="5085"/>
                  </a:cubicBezTo>
                  <a:cubicBezTo>
                    <a:pt x="1287" y="8073"/>
                    <a:pt x="1489" y="12502"/>
                    <a:pt x="2632" y="13490"/>
                  </a:cubicBezTo>
                  <a:cubicBezTo>
                    <a:pt x="2867" y="13690"/>
                    <a:pt x="3125" y="13777"/>
                    <a:pt x="3377" y="13777"/>
                  </a:cubicBezTo>
                  <a:cubicBezTo>
                    <a:pt x="4058" y="13777"/>
                    <a:pt x="4699" y="13141"/>
                    <a:pt x="4751" y="12359"/>
                  </a:cubicBezTo>
                  <a:cubicBezTo>
                    <a:pt x="4811" y="11657"/>
                    <a:pt x="4620" y="10919"/>
                    <a:pt x="4418" y="10228"/>
                  </a:cubicBezTo>
                  <a:cubicBezTo>
                    <a:pt x="3894" y="8359"/>
                    <a:pt x="3227" y="6489"/>
                    <a:pt x="2561" y="4656"/>
                  </a:cubicBezTo>
                  <a:cubicBezTo>
                    <a:pt x="2823" y="4239"/>
                    <a:pt x="2918" y="3751"/>
                    <a:pt x="2823" y="3275"/>
                  </a:cubicBezTo>
                  <a:cubicBezTo>
                    <a:pt x="2799" y="3108"/>
                    <a:pt x="2715" y="2941"/>
                    <a:pt x="2596" y="2822"/>
                  </a:cubicBezTo>
                  <a:cubicBezTo>
                    <a:pt x="2525" y="2668"/>
                    <a:pt x="2501" y="2489"/>
                    <a:pt x="2525" y="1917"/>
                  </a:cubicBezTo>
                  <a:cubicBezTo>
                    <a:pt x="2537" y="1584"/>
                    <a:pt x="2644" y="12"/>
                    <a:pt x="2311" y="1"/>
                  </a:cubicBezTo>
                  <a:cubicBezTo>
                    <a:pt x="2307" y="0"/>
                    <a:pt x="2303" y="0"/>
                    <a:pt x="2299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5659;p71">
              <a:extLst>
                <a:ext uri="{FF2B5EF4-FFF2-40B4-BE49-F238E27FC236}">
                  <a16:creationId xmlns:a16="http://schemas.microsoft.com/office/drawing/2014/main" id="{C949D45A-78F2-3877-FE7C-E7E269306052}"/>
                </a:ext>
              </a:extLst>
            </p:cNvPr>
            <p:cNvSpPr/>
            <p:nvPr/>
          </p:nvSpPr>
          <p:spPr>
            <a:xfrm>
              <a:off x="8679424" y="1986225"/>
              <a:ext cx="652033" cy="1837818"/>
            </a:xfrm>
            <a:custGeom>
              <a:avLst/>
              <a:gdLst/>
              <a:ahLst/>
              <a:cxnLst/>
              <a:rect l="l" t="t" r="r" b="b"/>
              <a:pathLst>
                <a:path w="4954" h="13962" extrusionOk="0">
                  <a:moveTo>
                    <a:pt x="2370" y="168"/>
                  </a:moveTo>
                  <a:cubicBezTo>
                    <a:pt x="2370" y="168"/>
                    <a:pt x="2382" y="168"/>
                    <a:pt x="2393" y="192"/>
                  </a:cubicBezTo>
                  <a:cubicBezTo>
                    <a:pt x="2477" y="287"/>
                    <a:pt x="2572" y="656"/>
                    <a:pt x="2501" y="1930"/>
                  </a:cubicBezTo>
                  <a:lnTo>
                    <a:pt x="2501" y="1990"/>
                  </a:lnTo>
                  <a:cubicBezTo>
                    <a:pt x="2489" y="2228"/>
                    <a:pt x="2489" y="2454"/>
                    <a:pt x="2501" y="2692"/>
                  </a:cubicBezTo>
                  <a:cubicBezTo>
                    <a:pt x="2267" y="2579"/>
                    <a:pt x="2011" y="2521"/>
                    <a:pt x="1752" y="2521"/>
                  </a:cubicBezTo>
                  <a:cubicBezTo>
                    <a:pt x="1629" y="2521"/>
                    <a:pt x="1504" y="2534"/>
                    <a:pt x="1381" y="2561"/>
                  </a:cubicBezTo>
                  <a:cubicBezTo>
                    <a:pt x="1334" y="2561"/>
                    <a:pt x="1298" y="2585"/>
                    <a:pt x="1262" y="2609"/>
                  </a:cubicBezTo>
                  <a:cubicBezTo>
                    <a:pt x="1215" y="2478"/>
                    <a:pt x="1167" y="2359"/>
                    <a:pt x="1096" y="2240"/>
                  </a:cubicBezTo>
                  <a:cubicBezTo>
                    <a:pt x="1096" y="2156"/>
                    <a:pt x="1084" y="2073"/>
                    <a:pt x="1072" y="2001"/>
                  </a:cubicBezTo>
                  <a:cubicBezTo>
                    <a:pt x="1060" y="1978"/>
                    <a:pt x="1048" y="1942"/>
                    <a:pt x="1048" y="1918"/>
                  </a:cubicBezTo>
                  <a:cubicBezTo>
                    <a:pt x="738" y="787"/>
                    <a:pt x="762" y="406"/>
                    <a:pt x="846" y="299"/>
                  </a:cubicBezTo>
                  <a:cubicBezTo>
                    <a:pt x="858" y="275"/>
                    <a:pt x="869" y="263"/>
                    <a:pt x="893" y="263"/>
                  </a:cubicBezTo>
                  <a:cubicBezTo>
                    <a:pt x="896" y="263"/>
                    <a:pt x="898" y="263"/>
                    <a:pt x="901" y="263"/>
                  </a:cubicBezTo>
                  <a:cubicBezTo>
                    <a:pt x="1039" y="263"/>
                    <a:pt x="1136" y="599"/>
                    <a:pt x="1393" y="1406"/>
                  </a:cubicBezTo>
                  <a:cubicBezTo>
                    <a:pt x="1453" y="1632"/>
                    <a:pt x="1536" y="1882"/>
                    <a:pt x="1631" y="2180"/>
                  </a:cubicBezTo>
                  <a:cubicBezTo>
                    <a:pt x="1642" y="2268"/>
                    <a:pt x="1725" y="2336"/>
                    <a:pt x="1813" y="2336"/>
                  </a:cubicBezTo>
                  <a:cubicBezTo>
                    <a:pt x="1820" y="2336"/>
                    <a:pt x="1827" y="2336"/>
                    <a:pt x="1834" y="2335"/>
                  </a:cubicBezTo>
                  <a:cubicBezTo>
                    <a:pt x="1929" y="2323"/>
                    <a:pt x="2001" y="2251"/>
                    <a:pt x="2001" y="2156"/>
                  </a:cubicBezTo>
                  <a:cubicBezTo>
                    <a:pt x="2024" y="1882"/>
                    <a:pt x="2048" y="1656"/>
                    <a:pt x="2072" y="1442"/>
                  </a:cubicBezTo>
                  <a:cubicBezTo>
                    <a:pt x="2179" y="454"/>
                    <a:pt x="2227" y="168"/>
                    <a:pt x="2370" y="168"/>
                  </a:cubicBezTo>
                  <a:close/>
                  <a:moveTo>
                    <a:pt x="727" y="2121"/>
                  </a:moveTo>
                  <a:cubicBezTo>
                    <a:pt x="798" y="2132"/>
                    <a:pt x="858" y="2180"/>
                    <a:pt x="893" y="2240"/>
                  </a:cubicBezTo>
                  <a:cubicBezTo>
                    <a:pt x="941" y="2323"/>
                    <a:pt x="988" y="2406"/>
                    <a:pt x="1024" y="2490"/>
                  </a:cubicBezTo>
                  <a:cubicBezTo>
                    <a:pt x="1072" y="2597"/>
                    <a:pt x="1108" y="2704"/>
                    <a:pt x="1143" y="2823"/>
                  </a:cubicBezTo>
                  <a:cubicBezTo>
                    <a:pt x="1131" y="2942"/>
                    <a:pt x="1167" y="3073"/>
                    <a:pt x="1250" y="3168"/>
                  </a:cubicBezTo>
                  <a:cubicBezTo>
                    <a:pt x="1298" y="3287"/>
                    <a:pt x="1358" y="3525"/>
                    <a:pt x="1262" y="3668"/>
                  </a:cubicBezTo>
                  <a:cubicBezTo>
                    <a:pt x="1237" y="3711"/>
                    <a:pt x="1211" y="3717"/>
                    <a:pt x="1186" y="3717"/>
                  </a:cubicBezTo>
                  <a:cubicBezTo>
                    <a:pt x="1176" y="3717"/>
                    <a:pt x="1165" y="3716"/>
                    <a:pt x="1155" y="3716"/>
                  </a:cubicBezTo>
                  <a:cubicBezTo>
                    <a:pt x="1096" y="3680"/>
                    <a:pt x="1036" y="3645"/>
                    <a:pt x="1000" y="3585"/>
                  </a:cubicBezTo>
                  <a:cubicBezTo>
                    <a:pt x="929" y="3335"/>
                    <a:pt x="846" y="3097"/>
                    <a:pt x="738" y="2871"/>
                  </a:cubicBezTo>
                  <a:lnTo>
                    <a:pt x="727" y="2847"/>
                  </a:lnTo>
                  <a:lnTo>
                    <a:pt x="715" y="2811"/>
                  </a:lnTo>
                  <a:cubicBezTo>
                    <a:pt x="691" y="2775"/>
                    <a:pt x="667" y="2728"/>
                    <a:pt x="643" y="2680"/>
                  </a:cubicBezTo>
                  <a:cubicBezTo>
                    <a:pt x="607" y="2621"/>
                    <a:pt x="572" y="2561"/>
                    <a:pt x="524" y="2513"/>
                  </a:cubicBezTo>
                  <a:cubicBezTo>
                    <a:pt x="524" y="2478"/>
                    <a:pt x="524" y="2442"/>
                    <a:pt x="524" y="2418"/>
                  </a:cubicBezTo>
                  <a:cubicBezTo>
                    <a:pt x="512" y="2287"/>
                    <a:pt x="584" y="2168"/>
                    <a:pt x="703" y="2121"/>
                  </a:cubicBezTo>
                  <a:close/>
                  <a:moveTo>
                    <a:pt x="334" y="2573"/>
                  </a:moveTo>
                  <a:cubicBezTo>
                    <a:pt x="357" y="2573"/>
                    <a:pt x="381" y="2585"/>
                    <a:pt x="405" y="2609"/>
                  </a:cubicBezTo>
                  <a:cubicBezTo>
                    <a:pt x="453" y="2644"/>
                    <a:pt x="488" y="2704"/>
                    <a:pt x="524" y="2763"/>
                  </a:cubicBezTo>
                  <a:cubicBezTo>
                    <a:pt x="536" y="2811"/>
                    <a:pt x="560" y="2847"/>
                    <a:pt x="572" y="2883"/>
                  </a:cubicBezTo>
                  <a:lnTo>
                    <a:pt x="596" y="2918"/>
                  </a:lnTo>
                  <a:lnTo>
                    <a:pt x="596" y="2930"/>
                  </a:lnTo>
                  <a:cubicBezTo>
                    <a:pt x="703" y="3144"/>
                    <a:pt x="774" y="3371"/>
                    <a:pt x="834" y="3597"/>
                  </a:cubicBezTo>
                  <a:cubicBezTo>
                    <a:pt x="834" y="3621"/>
                    <a:pt x="834" y="3645"/>
                    <a:pt x="834" y="3668"/>
                  </a:cubicBezTo>
                  <a:cubicBezTo>
                    <a:pt x="846" y="3740"/>
                    <a:pt x="810" y="3811"/>
                    <a:pt x="738" y="3859"/>
                  </a:cubicBezTo>
                  <a:cubicBezTo>
                    <a:pt x="729" y="3863"/>
                    <a:pt x="719" y="3865"/>
                    <a:pt x="707" y="3865"/>
                  </a:cubicBezTo>
                  <a:cubicBezTo>
                    <a:pt x="645" y="3865"/>
                    <a:pt x="551" y="3807"/>
                    <a:pt x="441" y="3656"/>
                  </a:cubicBezTo>
                  <a:cubicBezTo>
                    <a:pt x="334" y="3502"/>
                    <a:pt x="250" y="3311"/>
                    <a:pt x="203" y="3121"/>
                  </a:cubicBezTo>
                  <a:cubicBezTo>
                    <a:pt x="191" y="3061"/>
                    <a:pt x="179" y="3002"/>
                    <a:pt x="179" y="2942"/>
                  </a:cubicBezTo>
                  <a:cubicBezTo>
                    <a:pt x="167" y="2835"/>
                    <a:pt x="179" y="2740"/>
                    <a:pt x="226" y="2644"/>
                  </a:cubicBezTo>
                  <a:lnTo>
                    <a:pt x="215" y="2644"/>
                  </a:lnTo>
                  <a:cubicBezTo>
                    <a:pt x="238" y="2609"/>
                    <a:pt x="286" y="2573"/>
                    <a:pt x="334" y="2573"/>
                  </a:cubicBezTo>
                  <a:close/>
                  <a:moveTo>
                    <a:pt x="1757" y="2713"/>
                  </a:moveTo>
                  <a:cubicBezTo>
                    <a:pt x="1985" y="2713"/>
                    <a:pt x="2281" y="2750"/>
                    <a:pt x="2501" y="2906"/>
                  </a:cubicBezTo>
                  <a:cubicBezTo>
                    <a:pt x="2536" y="2918"/>
                    <a:pt x="2560" y="2942"/>
                    <a:pt x="2584" y="2966"/>
                  </a:cubicBezTo>
                  <a:cubicBezTo>
                    <a:pt x="2953" y="3335"/>
                    <a:pt x="2882" y="4073"/>
                    <a:pt x="2643" y="4549"/>
                  </a:cubicBezTo>
                  <a:cubicBezTo>
                    <a:pt x="2608" y="4609"/>
                    <a:pt x="2572" y="4668"/>
                    <a:pt x="2524" y="4728"/>
                  </a:cubicBezTo>
                  <a:lnTo>
                    <a:pt x="2596" y="4918"/>
                  </a:lnTo>
                  <a:cubicBezTo>
                    <a:pt x="3215" y="6609"/>
                    <a:pt x="3870" y="8478"/>
                    <a:pt x="4394" y="10348"/>
                  </a:cubicBezTo>
                  <a:cubicBezTo>
                    <a:pt x="4596" y="11062"/>
                    <a:pt x="4775" y="11765"/>
                    <a:pt x="4727" y="12455"/>
                  </a:cubicBezTo>
                  <a:cubicBezTo>
                    <a:pt x="4679" y="13003"/>
                    <a:pt x="4346" y="13479"/>
                    <a:pt x="3846" y="13705"/>
                  </a:cubicBezTo>
                  <a:cubicBezTo>
                    <a:pt x="3713" y="13765"/>
                    <a:pt x="3573" y="13794"/>
                    <a:pt x="3433" y="13794"/>
                  </a:cubicBezTo>
                  <a:cubicBezTo>
                    <a:pt x="3185" y="13794"/>
                    <a:pt x="2941" y="13702"/>
                    <a:pt x="2751" y="13527"/>
                  </a:cubicBezTo>
                  <a:cubicBezTo>
                    <a:pt x="1786" y="12705"/>
                    <a:pt x="1489" y="9264"/>
                    <a:pt x="1262" y="6490"/>
                  </a:cubicBezTo>
                  <a:cubicBezTo>
                    <a:pt x="1227" y="6085"/>
                    <a:pt x="1191" y="5680"/>
                    <a:pt x="1155" y="5299"/>
                  </a:cubicBezTo>
                  <a:cubicBezTo>
                    <a:pt x="1155" y="5240"/>
                    <a:pt x="1143" y="5180"/>
                    <a:pt x="1143" y="5109"/>
                  </a:cubicBezTo>
                  <a:cubicBezTo>
                    <a:pt x="1072" y="5097"/>
                    <a:pt x="1012" y="5073"/>
                    <a:pt x="953" y="5038"/>
                  </a:cubicBezTo>
                  <a:cubicBezTo>
                    <a:pt x="715" y="4907"/>
                    <a:pt x="536" y="4704"/>
                    <a:pt x="429" y="4442"/>
                  </a:cubicBezTo>
                  <a:cubicBezTo>
                    <a:pt x="310" y="4180"/>
                    <a:pt x="238" y="3895"/>
                    <a:pt x="215" y="3609"/>
                  </a:cubicBezTo>
                  <a:lnTo>
                    <a:pt x="215" y="3609"/>
                  </a:lnTo>
                  <a:cubicBezTo>
                    <a:pt x="250" y="3668"/>
                    <a:pt x="286" y="3728"/>
                    <a:pt x="322" y="3787"/>
                  </a:cubicBezTo>
                  <a:cubicBezTo>
                    <a:pt x="488" y="4014"/>
                    <a:pt x="631" y="4061"/>
                    <a:pt x="738" y="4061"/>
                  </a:cubicBezTo>
                  <a:cubicBezTo>
                    <a:pt x="762" y="4061"/>
                    <a:pt x="786" y="4061"/>
                    <a:pt x="822" y="4049"/>
                  </a:cubicBezTo>
                  <a:cubicBezTo>
                    <a:pt x="929" y="4002"/>
                    <a:pt x="1012" y="3906"/>
                    <a:pt x="1012" y="3787"/>
                  </a:cubicBezTo>
                  <a:cubicBezTo>
                    <a:pt x="1048" y="3799"/>
                    <a:pt x="1072" y="3823"/>
                    <a:pt x="1108" y="3835"/>
                  </a:cubicBezTo>
                  <a:cubicBezTo>
                    <a:pt x="1131" y="3835"/>
                    <a:pt x="1167" y="3847"/>
                    <a:pt x="1191" y="3847"/>
                  </a:cubicBezTo>
                  <a:cubicBezTo>
                    <a:pt x="1274" y="3847"/>
                    <a:pt x="1358" y="3799"/>
                    <a:pt x="1405" y="3728"/>
                  </a:cubicBezTo>
                  <a:cubicBezTo>
                    <a:pt x="1477" y="3609"/>
                    <a:pt x="1500" y="3466"/>
                    <a:pt x="1477" y="3335"/>
                  </a:cubicBezTo>
                  <a:lnTo>
                    <a:pt x="1477" y="3335"/>
                  </a:lnTo>
                  <a:cubicBezTo>
                    <a:pt x="1536" y="3371"/>
                    <a:pt x="1608" y="3406"/>
                    <a:pt x="1679" y="3442"/>
                  </a:cubicBezTo>
                  <a:cubicBezTo>
                    <a:pt x="1584" y="3514"/>
                    <a:pt x="1512" y="3597"/>
                    <a:pt x="1465" y="3704"/>
                  </a:cubicBezTo>
                  <a:cubicBezTo>
                    <a:pt x="1286" y="4026"/>
                    <a:pt x="1298" y="4418"/>
                    <a:pt x="1489" y="4740"/>
                  </a:cubicBezTo>
                  <a:cubicBezTo>
                    <a:pt x="1508" y="4759"/>
                    <a:pt x="1527" y="4779"/>
                    <a:pt x="1553" y="4779"/>
                  </a:cubicBezTo>
                  <a:cubicBezTo>
                    <a:pt x="1559" y="4779"/>
                    <a:pt x="1565" y="4778"/>
                    <a:pt x="1572" y="4776"/>
                  </a:cubicBezTo>
                  <a:cubicBezTo>
                    <a:pt x="1584" y="4776"/>
                    <a:pt x="1596" y="4776"/>
                    <a:pt x="1620" y="4764"/>
                  </a:cubicBezTo>
                  <a:cubicBezTo>
                    <a:pt x="1655" y="4740"/>
                    <a:pt x="1667" y="4692"/>
                    <a:pt x="1643" y="4645"/>
                  </a:cubicBezTo>
                  <a:cubicBezTo>
                    <a:pt x="1489" y="4383"/>
                    <a:pt x="1477" y="4061"/>
                    <a:pt x="1608" y="3787"/>
                  </a:cubicBezTo>
                  <a:cubicBezTo>
                    <a:pt x="1679" y="3668"/>
                    <a:pt x="1774" y="3573"/>
                    <a:pt x="1893" y="3514"/>
                  </a:cubicBezTo>
                  <a:cubicBezTo>
                    <a:pt x="1953" y="3525"/>
                    <a:pt x="2024" y="3537"/>
                    <a:pt x="2096" y="3549"/>
                  </a:cubicBezTo>
                  <a:lnTo>
                    <a:pt x="2108" y="3549"/>
                  </a:lnTo>
                  <a:cubicBezTo>
                    <a:pt x="2155" y="3549"/>
                    <a:pt x="2191" y="3514"/>
                    <a:pt x="2191" y="3466"/>
                  </a:cubicBezTo>
                  <a:cubicBezTo>
                    <a:pt x="2191" y="3418"/>
                    <a:pt x="2155" y="3371"/>
                    <a:pt x="2108" y="3371"/>
                  </a:cubicBezTo>
                  <a:cubicBezTo>
                    <a:pt x="2060" y="3371"/>
                    <a:pt x="2012" y="3359"/>
                    <a:pt x="1965" y="3347"/>
                  </a:cubicBezTo>
                  <a:cubicBezTo>
                    <a:pt x="1941" y="3347"/>
                    <a:pt x="1905" y="3335"/>
                    <a:pt x="1881" y="3323"/>
                  </a:cubicBezTo>
                  <a:cubicBezTo>
                    <a:pt x="1703" y="3287"/>
                    <a:pt x="1548" y="3192"/>
                    <a:pt x="1405" y="3073"/>
                  </a:cubicBezTo>
                  <a:cubicBezTo>
                    <a:pt x="1346" y="3013"/>
                    <a:pt x="1310" y="2918"/>
                    <a:pt x="1322" y="2823"/>
                  </a:cubicBezTo>
                  <a:cubicBezTo>
                    <a:pt x="1346" y="2775"/>
                    <a:pt x="1381" y="2752"/>
                    <a:pt x="1429" y="2740"/>
                  </a:cubicBezTo>
                  <a:cubicBezTo>
                    <a:pt x="1477" y="2730"/>
                    <a:pt x="1601" y="2713"/>
                    <a:pt x="1757" y="2713"/>
                  </a:cubicBezTo>
                  <a:close/>
                  <a:moveTo>
                    <a:pt x="2339" y="0"/>
                  </a:moveTo>
                  <a:cubicBezTo>
                    <a:pt x="2058" y="0"/>
                    <a:pt x="2020" y="337"/>
                    <a:pt x="1893" y="1430"/>
                  </a:cubicBezTo>
                  <a:cubicBezTo>
                    <a:pt x="1870" y="1632"/>
                    <a:pt x="1846" y="1870"/>
                    <a:pt x="1822" y="2132"/>
                  </a:cubicBezTo>
                  <a:lnTo>
                    <a:pt x="1822" y="2168"/>
                  </a:lnTo>
                  <a:cubicBezTo>
                    <a:pt x="1810" y="2156"/>
                    <a:pt x="1798" y="2144"/>
                    <a:pt x="1798" y="2121"/>
                  </a:cubicBezTo>
                  <a:cubicBezTo>
                    <a:pt x="1703" y="1823"/>
                    <a:pt x="1620" y="1573"/>
                    <a:pt x="1560" y="1359"/>
                  </a:cubicBezTo>
                  <a:cubicBezTo>
                    <a:pt x="1251" y="374"/>
                    <a:pt x="1162" y="83"/>
                    <a:pt x="912" y="83"/>
                  </a:cubicBezTo>
                  <a:cubicBezTo>
                    <a:pt x="902" y="83"/>
                    <a:pt x="892" y="84"/>
                    <a:pt x="881" y="85"/>
                  </a:cubicBezTo>
                  <a:cubicBezTo>
                    <a:pt x="810" y="96"/>
                    <a:pt x="738" y="132"/>
                    <a:pt x="703" y="192"/>
                  </a:cubicBezTo>
                  <a:cubicBezTo>
                    <a:pt x="500" y="477"/>
                    <a:pt x="703" y="1347"/>
                    <a:pt x="881" y="1966"/>
                  </a:cubicBezTo>
                  <a:cubicBezTo>
                    <a:pt x="881" y="1990"/>
                    <a:pt x="893" y="2013"/>
                    <a:pt x="893" y="2037"/>
                  </a:cubicBezTo>
                  <a:cubicBezTo>
                    <a:pt x="849" y="2010"/>
                    <a:pt x="797" y="1997"/>
                    <a:pt x="744" y="1997"/>
                  </a:cubicBezTo>
                  <a:cubicBezTo>
                    <a:pt x="727" y="1997"/>
                    <a:pt x="709" y="1998"/>
                    <a:pt x="691" y="2001"/>
                  </a:cubicBezTo>
                  <a:cubicBezTo>
                    <a:pt x="512" y="2061"/>
                    <a:pt x="381" y="2240"/>
                    <a:pt x="393" y="2430"/>
                  </a:cubicBezTo>
                  <a:lnTo>
                    <a:pt x="346" y="2430"/>
                  </a:lnTo>
                  <a:cubicBezTo>
                    <a:pt x="226" y="2430"/>
                    <a:pt x="119" y="2490"/>
                    <a:pt x="72" y="2597"/>
                  </a:cubicBezTo>
                  <a:cubicBezTo>
                    <a:pt x="12" y="2775"/>
                    <a:pt x="0" y="2966"/>
                    <a:pt x="60" y="3144"/>
                  </a:cubicBezTo>
                  <a:cubicBezTo>
                    <a:pt x="24" y="3359"/>
                    <a:pt x="36" y="3585"/>
                    <a:pt x="72" y="3799"/>
                  </a:cubicBezTo>
                  <a:cubicBezTo>
                    <a:pt x="107" y="4097"/>
                    <a:pt x="203" y="4383"/>
                    <a:pt x="346" y="4657"/>
                  </a:cubicBezTo>
                  <a:cubicBezTo>
                    <a:pt x="477" y="4918"/>
                    <a:pt x="703" y="5133"/>
                    <a:pt x="977" y="5252"/>
                  </a:cubicBezTo>
                  <a:cubicBezTo>
                    <a:pt x="1024" y="5645"/>
                    <a:pt x="1060" y="6061"/>
                    <a:pt x="1096" y="6502"/>
                  </a:cubicBezTo>
                  <a:cubicBezTo>
                    <a:pt x="1346" y="9455"/>
                    <a:pt x="1631" y="12789"/>
                    <a:pt x="2643" y="13646"/>
                  </a:cubicBezTo>
                  <a:cubicBezTo>
                    <a:pt x="2873" y="13853"/>
                    <a:pt x="3163" y="13961"/>
                    <a:pt x="3454" y="13961"/>
                  </a:cubicBezTo>
                  <a:cubicBezTo>
                    <a:pt x="3615" y="13961"/>
                    <a:pt x="3777" y="13928"/>
                    <a:pt x="3929" y="13860"/>
                  </a:cubicBezTo>
                  <a:cubicBezTo>
                    <a:pt x="4489" y="13610"/>
                    <a:pt x="4870" y="13074"/>
                    <a:pt x="4918" y="12455"/>
                  </a:cubicBezTo>
                  <a:cubicBezTo>
                    <a:pt x="4953" y="11741"/>
                    <a:pt x="4775" y="11026"/>
                    <a:pt x="4560" y="10288"/>
                  </a:cubicBezTo>
                  <a:cubicBezTo>
                    <a:pt x="4251" y="9181"/>
                    <a:pt x="3894" y="8074"/>
                    <a:pt x="3525" y="7002"/>
                  </a:cubicBezTo>
                  <a:cubicBezTo>
                    <a:pt x="3251" y="6228"/>
                    <a:pt x="2989" y="5466"/>
                    <a:pt x="2715" y="4752"/>
                  </a:cubicBezTo>
                  <a:cubicBezTo>
                    <a:pt x="3048" y="4228"/>
                    <a:pt x="3144" y="3359"/>
                    <a:pt x="2786" y="2930"/>
                  </a:cubicBezTo>
                  <a:cubicBezTo>
                    <a:pt x="2786" y="2918"/>
                    <a:pt x="2727" y="2871"/>
                    <a:pt x="2727" y="2847"/>
                  </a:cubicBezTo>
                  <a:cubicBezTo>
                    <a:pt x="2667" y="2716"/>
                    <a:pt x="2643" y="2537"/>
                    <a:pt x="2667" y="2001"/>
                  </a:cubicBezTo>
                  <a:lnTo>
                    <a:pt x="2667" y="1930"/>
                  </a:lnTo>
                  <a:cubicBezTo>
                    <a:pt x="2727" y="823"/>
                    <a:pt x="2679" y="251"/>
                    <a:pt x="2524" y="73"/>
                  </a:cubicBezTo>
                  <a:cubicBezTo>
                    <a:pt x="2489" y="25"/>
                    <a:pt x="2429" y="1"/>
                    <a:pt x="2370" y="1"/>
                  </a:cubicBezTo>
                  <a:cubicBezTo>
                    <a:pt x="2359" y="0"/>
                    <a:pt x="2349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5660;p71">
              <a:extLst>
                <a:ext uri="{FF2B5EF4-FFF2-40B4-BE49-F238E27FC236}">
                  <a16:creationId xmlns:a16="http://schemas.microsoft.com/office/drawing/2014/main" id="{808912F0-30E5-436F-AE95-9DE19C710EEB}"/>
                </a:ext>
              </a:extLst>
            </p:cNvPr>
            <p:cNvSpPr/>
            <p:nvPr/>
          </p:nvSpPr>
          <p:spPr>
            <a:xfrm>
              <a:off x="10570988" y="3550313"/>
              <a:ext cx="467111" cy="554820"/>
            </a:xfrm>
            <a:custGeom>
              <a:avLst/>
              <a:gdLst/>
              <a:ahLst/>
              <a:cxnLst/>
              <a:rect l="l" t="t" r="r" b="b"/>
              <a:pathLst>
                <a:path w="3549" h="4215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2572" y="382"/>
                    <a:pt x="1596" y="822"/>
                    <a:pt x="24" y="894"/>
                  </a:cubicBezTo>
                  <a:lnTo>
                    <a:pt x="0" y="894"/>
                  </a:lnTo>
                  <a:cubicBezTo>
                    <a:pt x="119" y="1406"/>
                    <a:pt x="262" y="1918"/>
                    <a:pt x="417" y="2418"/>
                  </a:cubicBezTo>
                  <a:cubicBezTo>
                    <a:pt x="476" y="2632"/>
                    <a:pt x="548" y="2834"/>
                    <a:pt x="631" y="3037"/>
                  </a:cubicBezTo>
                  <a:cubicBezTo>
                    <a:pt x="964" y="3703"/>
                    <a:pt x="1420" y="4214"/>
                    <a:pt x="2003" y="4214"/>
                  </a:cubicBezTo>
                  <a:cubicBezTo>
                    <a:pt x="2212" y="4214"/>
                    <a:pt x="2437" y="4149"/>
                    <a:pt x="2679" y="4001"/>
                  </a:cubicBezTo>
                  <a:cubicBezTo>
                    <a:pt x="3548" y="3489"/>
                    <a:pt x="3274" y="1179"/>
                    <a:pt x="3060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5661;p71">
              <a:extLst>
                <a:ext uri="{FF2B5EF4-FFF2-40B4-BE49-F238E27FC236}">
                  <a16:creationId xmlns:a16="http://schemas.microsoft.com/office/drawing/2014/main" id="{5A38F964-1C69-C79B-9270-07F2C1933156}"/>
                </a:ext>
              </a:extLst>
            </p:cNvPr>
            <p:cNvSpPr/>
            <p:nvPr/>
          </p:nvSpPr>
          <p:spPr>
            <a:xfrm>
              <a:off x="10558352" y="3538335"/>
              <a:ext cx="482773" cy="577856"/>
            </a:xfrm>
            <a:custGeom>
              <a:avLst/>
              <a:gdLst/>
              <a:ahLst/>
              <a:cxnLst/>
              <a:rect l="l" t="t" r="r" b="b"/>
              <a:pathLst>
                <a:path w="3668" h="4390" extrusionOk="0">
                  <a:moveTo>
                    <a:pt x="3096" y="246"/>
                  </a:moveTo>
                  <a:cubicBezTo>
                    <a:pt x="3442" y="2306"/>
                    <a:pt x="3311" y="3687"/>
                    <a:pt x="2739" y="4021"/>
                  </a:cubicBezTo>
                  <a:cubicBezTo>
                    <a:pt x="2556" y="4146"/>
                    <a:pt x="2337" y="4213"/>
                    <a:pt x="2120" y="4213"/>
                  </a:cubicBezTo>
                  <a:cubicBezTo>
                    <a:pt x="2028" y="4213"/>
                    <a:pt x="1935" y="4200"/>
                    <a:pt x="1846" y="4175"/>
                  </a:cubicBezTo>
                  <a:cubicBezTo>
                    <a:pt x="1453" y="4068"/>
                    <a:pt x="1108" y="3675"/>
                    <a:pt x="810" y="3080"/>
                  </a:cubicBezTo>
                  <a:cubicBezTo>
                    <a:pt x="739" y="2913"/>
                    <a:pt x="668" y="2735"/>
                    <a:pt x="620" y="2556"/>
                  </a:cubicBezTo>
                  <a:lnTo>
                    <a:pt x="596" y="2485"/>
                  </a:lnTo>
                  <a:cubicBezTo>
                    <a:pt x="453" y="2044"/>
                    <a:pt x="322" y="1580"/>
                    <a:pt x="203" y="1068"/>
                  </a:cubicBezTo>
                  <a:cubicBezTo>
                    <a:pt x="1811" y="985"/>
                    <a:pt x="2704" y="520"/>
                    <a:pt x="3096" y="246"/>
                  </a:cubicBezTo>
                  <a:close/>
                  <a:moveTo>
                    <a:pt x="3146" y="0"/>
                  </a:moveTo>
                  <a:cubicBezTo>
                    <a:pt x="3128" y="0"/>
                    <a:pt x="3110" y="6"/>
                    <a:pt x="3096" y="20"/>
                  </a:cubicBezTo>
                  <a:cubicBezTo>
                    <a:pt x="2799" y="258"/>
                    <a:pt x="1906" y="818"/>
                    <a:pt x="120" y="889"/>
                  </a:cubicBezTo>
                  <a:lnTo>
                    <a:pt x="84" y="889"/>
                  </a:lnTo>
                  <a:cubicBezTo>
                    <a:pt x="60" y="901"/>
                    <a:pt x="37" y="913"/>
                    <a:pt x="25" y="925"/>
                  </a:cubicBezTo>
                  <a:cubicBezTo>
                    <a:pt x="13" y="949"/>
                    <a:pt x="1" y="973"/>
                    <a:pt x="13" y="997"/>
                  </a:cubicBezTo>
                  <a:cubicBezTo>
                    <a:pt x="144" y="1556"/>
                    <a:pt x="287" y="2056"/>
                    <a:pt x="429" y="2532"/>
                  </a:cubicBezTo>
                  <a:lnTo>
                    <a:pt x="453" y="2616"/>
                  </a:lnTo>
                  <a:cubicBezTo>
                    <a:pt x="513" y="2806"/>
                    <a:pt x="572" y="2985"/>
                    <a:pt x="656" y="3163"/>
                  </a:cubicBezTo>
                  <a:cubicBezTo>
                    <a:pt x="977" y="3818"/>
                    <a:pt x="1358" y="4211"/>
                    <a:pt x="1787" y="4342"/>
                  </a:cubicBezTo>
                  <a:cubicBezTo>
                    <a:pt x="1894" y="4378"/>
                    <a:pt x="2001" y="4390"/>
                    <a:pt x="2108" y="4390"/>
                  </a:cubicBezTo>
                  <a:cubicBezTo>
                    <a:pt x="2358" y="4390"/>
                    <a:pt x="2608" y="4306"/>
                    <a:pt x="2823" y="4175"/>
                  </a:cubicBezTo>
                  <a:cubicBezTo>
                    <a:pt x="3668" y="3675"/>
                    <a:pt x="3513" y="1663"/>
                    <a:pt x="3239" y="68"/>
                  </a:cubicBezTo>
                  <a:cubicBezTo>
                    <a:pt x="3227" y="44"/>
                    <a:pt x="3216" y="20"/>
                    <a:pt x="3180" y="8"/>
                  </a:cubicBezTo>
                  <a:cubicBezTo>
                    <a:pt x="3170" y="3"/>
                    <a:pt x="3158" y="0"/>
                    <a:pt x="3146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5662;p71">
              <a:extLst>
                <a:ext uri="{FF2B5EF4-FFF2-40B4-BE49-F238E27FC236}">
                  <a16:creationId xmlns:a16="http://schemas.microsoft.com/office/drawing/2014/main" id="{C7195D99-3C36-D6FC-C2CD-E5360602A691}"/>
                </a:ext>
              </a:extLst>
            </p:cNvPr>
            <p:cNvSpPr/>
            <p:nvPr/>
          </p:nvSpPr>
          <p:spPr>
            <a:xfrm>
              <a:off x="8568071" y="3188347"/>
              <a:ext cx="1440290" cy="921673"/>
            </a:xfrm>
            <a:custGeom>
              <a:avLst/>
              <a:gdLst/>
              <a:ahLst/>
              <a:cxnLst/>
              <a:rect l="l" t="t" r="r" b="b"/>
              <a:pathLst>
                <a:path w="10943" h="7002" extrusionOk="0"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6596"/>
                  </a:lnTo>
                  <a:cubicBezTo>
                    <a:pt x="1" y="6823"/>
                    <a:pt x="180" y="7001"/>
                    <a:pt x="406" y="7001"/>
                  </a:cubicBezTo>
                  <a:lnTo>
                    <a:pt x="10526" y="7001"/>
                  </a:lnTo>
                  <a:cubicBezTo>
                    <a:pt x="10752" y="7001"/>
                    <a:pt x="10943" y="6823"/>
                    <a:pt x="10943" y="6596"/>
                  </a:cubicBezTo>
                  <a:lnTo>
                    <a:pt x="10943" y="405"/>
                  </a:lnTo>
                  <a:cubicBezTo>
                    <a:pt x="10931" y="179"/>
                    <a:pt x="10752" y="0"/>
                    <a:pt x="10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5663;p71">
              <a:extLst>
                <a:ext uri="{FF2B5EF4-FFF2-40B4-BE49-F238E27FC236}">
                  <a16:creationId xmlns:a16="http://schemas.microsoft.com/office/drawing/2014/main" id="{6D73A31A-7896-3D96-9781-F8524D14304B}"/>
                </a:ext>
              </a:extLst>
            </p:cNvPr>
            <p:cNvSpPr/>
            <p:nvPr/>
          </p:nvSpPr>
          <p:spPr>
            <a:xfrm>
              <a:off x="8574389" y="3188347"/>
              <a:ext cx="1433973" cy="921673"/>
            </a:xfrm>
            <a:custGeom>
              <a:avLst/>
              <a:gdLst/>
              <a:ahLst/>
              <a:cxnLst/>
              <a:rect l="l" t="t" r="r" b="b"/>
              <a:pathLst>
                <a:path w="10895" h="7002" extrusionOk="0">
                  <a:moveTo>
                    <a:pt x="9978" y="0"/>
                  </a:moveTo>
                  <a:cubicBezTo>
                    <a:pt x="9511" y="2921"/>
                    <a:pt x="10867" y="5671"/>
                    <a:pt x="1498" y="5671"/>
                  </a:cubicBezTo>
                  <a:cubicBezTo>
                    <a:pt x="1320" y="5671"/>
                    <a:pt x="1138" y="5670"/>
                    <a:pt x="953" y="5668"/>
                  </a:cubicBezTo>
                  <a:cubicBezTo>
                    <a:pt x="946" y="5667"/>
                    <a:pt x="938" y="5667"/>
                    <a:pt x="931" y="5667"/>
                  </a:cubicBezTo>
                  <a:cubicBezTo>
                    <a:pt x="417" y="5667"/>
                    <a:pt x="1" y="6080"/>
                    <a:pt x="1" y="6596"/>
                  </a:cubicBezTo>
                  <a:cubicBezTo>
                    <a:pt x="1" y="6823"/>
                    <a:pt x="179" y="7001"/>
                    <a:pt x="405" y="7001"/>
                  </a:cubicBezTo>
                  <a:lnTo>
                    <a:pt x="10478" y="7001"/>
                  </a:lnTo>
                  <a:cubicBezTo>
                    <a:pt x="10704" y="7001"/>
                    <a:pt x="10895" y="6823"/>
                    <a:pt x="10895" y="6596"/>
                  </a:cubicBezTo>
                  <a:lnTo>
                    <a:pt x="108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5664;p71">
              <a:extLst>
                <a:ext uri="{FF2B5EF4-FFF2-40B4-BE49-F238E27FC236}">
                  <a16:creationId xmlns:a16="http://schemas.microsoft.com/office/drawing/2014/main" id="{E1BB2F83-CED2-65F5-8148-479596BBF867}"/>
                </a:ext>
              </a:extLst>
            </p:cNvPr>
            <p:cNvSpPr/>
            <p:nvPr/>
          </p:nvSpPr>
          <p:spPr>
            <a:xfrm>
              <a:off x="8560305" y="3172684"/>
              <a:ext cx="1462139" cy="945103"/>
            </a:xfrm>
            <a:custGeom>
              <a:avLst/>
              <a:gdLst/>
              <a:ahLst/>
              <a:cxnLst/>
              <a:rect l="l" t="t" r="r" b="b"/>
              <a:pathLst>
                <a:path w="11109" h="7180" extrusionOk="0">
                  <a:moveTo>
                    <a:pt x="10561" y="167"/>
                  </a:moveTo>
                  <a:cubicBezTo>
                    <a:pt x="10728" y="167"/>
                    <a:pt x="10883" y="310"/>
                    <a:pt x="10883" y="488"/>
                  </a:cubicBezTo>
                  <a:lnTo>
                    <a:pt x="10883" y="6727"/>
                  </a:lnTo>
                  <a:lnTo>
                    <a:pt x="10907" y="6727"/>
                  </a:lnTo>
                  <a:cubicBezTo>
                    <a:pt x="10907" y="6894"/>
                    <a:pt x="10585" y="7013"/>
                    <a:pt x="10585" y="7013"/>
                  </a:cubicBezTo>
                  <a:lnTo>
                    <a:pt x="489" y="7013"/>
                  </a:lnTo>
                  <a:cubicBezTo>
                    <a:pt x="310" y="7013"/>
                    <a:pt x="167" y="6870"/>
                    <a:pt x="167" y="6692"/>
                  </a:cubicBezTo>
                  <a:lnTo>
                    <a:pt x="167" y="500"/>
                  </a:lnTo>
                  <a:cubicBezTo>
                    <a:pt x="167" y="322"/>
                    <a:pt x="310" y="167"/>
                    <a:pt x="489" y="167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500"/>
                  </a:cubicBezTo>
                  <a:lnTo>
                    <a:pt x="0" y="6680"/>
                  </a:lnTo>
                  <a:cubicBezTo>
                    <a:pt x="0" y="6953"/>
                    <a:pt x="215" y="7180"/>
                    <a:pt x="489" y="7180"/>
                  </a:cubicBezTo>
                  <a:lnTo>
                    <a:pt x="10609" y="7180"/>
                  </a:lnTo>
                  <a:cubicBezTo>
                    <a:pt x="10883" y="7180"/>
                    <a:pt x="11109" y="6953"/>
                    <a:pt x="11109" y="6680"/>
                  </a:cubicBezTo>
                  <a:lnTo>
                    <a:pt x="11109" y="500"/>
                  </a:lnTo>
                  <a:cubicBezTo>
                    <a:pt x="11109" y="226"/>
                    <a:pt x="10883" y="0"/>
                    <a:pt x="10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5665;p71">
              <a:extLst>
                <a:ext uri="{FF2B5EF4-FFF2-40B4-BE49-F238E27FC236}">
                  <a16:creationId xmlns:a16="http://schemas.microsoft.com/office/drawing/2014/main" id="{312DA343-6D68-D57D-D83C-FF91941518F4}"/>
                </a:ext>
              </a:extLst>
            </p:cNvPr>
            <p:cNvSpPr/>
            <p:nvPr/>
          </p:nvSpPr>
          <p:spPr>
            <a:xfrm>
              <a:off x="8659417" y="3982829"/>
              <a:ext cx="466716" cy="22114"/>
            </a:xfrm>
            <a:custGeom>
              <a:avLst/>
              <a:gdLst/>
              <a:ahLst/>
              <a:cxnLst/>
              <a:rect l="l" t="t" r="r" b="b"/>
              <a:pathLst>
                <a:path w="3546" h="168" extrusionOk="0">
                  <a:moveTo>
                    <a:pt x="84" y="0"/>
                  </a:moveTo>
                  <a:cubicBezTo>
                    <a:pt x="0" y="0"/>
                    <a:pt x="0" y="168"/>
                    <a:pt x="84" y="168"/>
                  </a:cubicBezTo>
                  <a:cubicBezTo>
                    <a:pt x="87" y="168"/>
                    <a:pt x="90" y="168"/>
                    <a:pt x="93" y="167"/>
                  </a:cubicBezTo>
                  <a:lnTo>
                    <a:pt x="3438" y="167"/>
                  </a:lnTo>
                  <a:cubicBezTo>
                    <a:pt x="3546" y="156"/>
                    <a:pt x="3546" y="13"/>
                    <a:pt x="3438" y="1"/>
                  </a:cubicBezTo>
                  <a:lnTo>
                    <a:pt x="93" y="1"/>
                  </a:ln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5666;p71">
              <a:extLst>
                <a:ext uri="{FF2B5EF4-FFF2-40B4-BE49-F238E27FC236}">
                  <a16:creationId xmlns:a16="http://schemas.microsoft.com/office/drawing/2014/main" id="{FEB02483-04A8-007D-EE9F-C8327E4C2182}"/>
                </a:ext>
              </a:extLst>
            </p:cNvPr>
            <p:cNvSpPr/>
            <p:nvPr/>
          </p:nvSpPr>
          <p:spPr>
            <a:xfrm>
              <a:off x="8762479" y="3606780"/>
              <a:ext cx="112928" cy="343291"/>
            </a:xfrm>
            <a:custGeom>
              <a:avLst/>
              <a:gdLst/>
              <a:ahLst/>
              <a:cxnLst/>
              <a:rect l="l" t="t" r="r" b="b"/>
              <a:pathLst>
                <a:path w="858" h="2608" extrusionOk="0">
                  <a:moveTo>
                    <a:pt x="429" y="0"/>
                  </a:moveTo>
                  <a:lnTo>
                    <a:pt x="0" y="750"/>
                  </a:lnTo>
                  <a:lnTo>
                    <a:pt x="346" y="750"/>
                  </a:lnTo>
                  <a:lnTo>
                    <a:pt x="346" y="2536"/>
                  </a:lnTo>
                  <a:cubicBezTo>
                    <a:pt x="340" y="2584"/>
                    <a:pt x="384" y="2608"/>
                    <a:pt x="429" y="2608"/>
                  </a:cubicBezTo>
                  <a:cubicBezTo>
                    <a:pt x="474" y="2608"/>
                    <a:pt x="518" y="2584"/>
                    <a:pt x="512" y="2536"/>
                  </a:cubicBezTo>
                  <a:lnTo>
                    <a:pt x="512" y="750"/>
                  </a:lnTo>
                  <a:lnTo>
                    <a:pt x="858" y="75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5667;p71">
              <a:extLst>
                <a:ext uri="{FF2B5EF4-FFF2-40B4-BE49-F238E27FC236}">
                  <a16:creationId xmlns:a16="http://schemas.microsoft.com/office/drawing/2014/main" id="{16F775C3-26DB-761D-290E-6A6F1CF0D52A}"/>
                </a:ext>
              </a:extLst>
            </p:cNvPr>
            <p:cNvSpPr/>
            <p:nvPr/>
          </p:nvSpPr>
          <p:spPr>
            <a:xfrm>
              <a:off x="8912925" y="3606780"/>
              <a:ext cx="111348" cy="343291"/>
            </a:xfrm>
            <a:custGeom>
              <a:avLst/>
              <a:gdLst/>
              <a:ahLst/>
              <a:cxnLst/>
              <a:rect l="l" t="t" r="r" b="b"/>
              <a:pathLst>
                <a:path w="846" h="2608" extrusionOk="0">
                  <a:moveTo>
                    <a:pt x="429" y="0"/>
                  </a:moveTo>
                  <a:lnTo>
                    <a:pt x="0" y="750"/>
                  </a:lnTo>
                  <a:lnTo>
                    <a:pt x="346" y="750"/>
                  </a:lnTo>
                  <a:lnTo>
                    <a:pt x="346" y="2536"/>
                  </a:lnTo>
                  <a:cubicBezTo>
                    <a:pt x="334" y="2584"/>
                    <a:pt x="378" y="2608"/>
                    <a:pt x="424" y="2608"/>
                  </a:cubicBezTo>
                  <a:cubicBezTo>
                    <a:pt x="471" y="2608"/>
                    <a:pt x="518" y="2584"/>
                    <a:pt x="512" y="2536"/>
                  </a:cubicBezTo>
                  <a:lnTo>
                    <a:pt x="512" y="750"/>
                  </a:lnTo>
                  <a:lnTo>
                    <a:pt x="846" y="75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5668;p71">
              <a:extLst>
                <a:ext uri="{FF2B5EF4-FFF2-40B4-BE49-F238E27FC236}">
                  <a16:creationId xmlns:a16="http://schemas.microsoft.com/office/drawing/2014/main" id="{31E279B4-C1C0-46D2-0CB8-095BBD0C200B}"/>
                </a:ext>
              </a:extLst>
            </p:cNvPr>
            <p:cNvSpPr/>
            <p:nvPr/>
          </p:nvSpPr>
          <p:spPr>
            <a:xfrm>
              <a:off x="8538324" y="3119376"/>
              <a:ext cx="1499781" cy="225745"/>
            </a:xfrm>
            <a:custGeom>
              <a:avLst/>
              <a:gdLst/>
              <a:ahLst/>
              <a:cxnLst/>
              <a:rect l="l" t="t" r="r" b="b"/>
              <a:pathLst>
                <a:path w="11395" h="1715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1513"/>
                  </a:lnTo>
                  <a:cubicBezTo>
                    <a:pt x="1" y="1632"/>
                    <a:pt x="84" y="1715"/>
                    <a:pt x="191" y="1715"/>
                  </a:cubicBezTo>
                  <a:lnTo>
                    <a:pt x="11193" y="1715"/>
                  </a:lnTo>
                  <a:cubicBezTo>
                    <a:pt x="11300" y="1715"/>
                    <a:pt x="11395" y="1632"/>
                    <a:pt x="11395" y="1513"/>
                  </a:cubicBezTo>
                  <a:lnTo>
                    <a:pt x="11395" y="203"/>
                  </a:lnTo>
                  <a:cubicBezTo>
                    <a:pt x="11395" y="96"/>
                    <a:pt x="11300" y="12"/>
                    <a:pt x="11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5669;p71">
              <a:extLst>
                <a:ext uri="{FF2B5EF4-FFF2-40B4-BE49-F238E27FC236}">
                  <a16:creationId xmlns:a16="http://schemas.microsoft.com/office/drawing/2014/main" id="{C88F2336-7D7A-0495-5039-5DD5230B15F0}"/>
                </a:ext>
              </a:extLst>
            </p:cNvPr>
            <p:cNvSpPr/>
            <p:nvPr/>
          </p:nvSpPr>
          <p:spPr>
            <a:xfrm>
              <a:off x="8626117" y="3119376"/>
              <a:ext cx="1411993" cy="225745"/>
            </a:xfrm>
            <a:custGeom>
              <a:avLst/>
              <a:gdLst/>
              <a:ahLst/>
              <a:cxnLst/>
              <a:rect l="l" t="t" r="r" b="b"/>
              <a:pathLst>
                <a:path w="10728" h="1715" extrusionOk="0">
                  <a:moveTo>
                    <a:pt x="9085" y="0"/>
                  </a:moveTo>
                  <a:cubicBezTo>
                    <a:pt x="9037" y="405"/>
                    <a:pt x="8775" y="751"/>
                    <a:pt x="8406" y="893"/>
                  </a:cubicBezTo>
                  <a:cubicBezTo>
                    <a:pt x="8068" y="1049"/>
                    <a:pt x="7957" y="1104"/>
                    <a:pt x="5458" y="1104"/>
                  </a:cubicBezTo>
                  <a:cubicBezTo>
                    <a:pt x="4525" y="1104"/>
                    <a:pt x="3259" y="1097"/>
                    <a:pt x="1524" y="1084"/>
                  </a:cubicBezTo>
                  <a:cubicBezTo>
                    <a:pt x="965" y="1084"/>
                    <a:pt x="298" y="1203"/>
                    <a:pt x="0" y="1715"/>
                  </a:cubicBezTo>
                  <a:lnTo>
                    <a:pt x="10526" y="1715"/>
                  </a:lnTo>
                  <a:cubicBezTo>
                    <a:pt x="10633" y="1715"/>
                    <a:pt x="10728" y="1632"/>
                    <a:pt x="10728" y="1513"/>
                  </a:cubicBezTo>
                  <a:lnTo>
                    <a:pt x="10728" y="203"/>
                  </a:lnTo>
                  <a:cubicBezTo>
                    <a:pt x="10728" y="96"/>
                    <a:pt x="10633" y="12"/>
                    <a:pt x="10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5670;p71">
              <a:extLst>
                <a:ext uri="{FF2B5EF4-FFF2-40B4-BE49-F238E27FC236}">
                  <a16:creationId xmlns:a16="http://schemas.microsoft.com/office/drawing/2014/main" id="{5A83590E-928F-402B-46E1-A2DF62E89E5C}"/>
                </a:ext>
              </a:extLst>
            </p:cNvPr>
            <p:cNvSpPr/>
            <p:nvPr/>
          </p:nvSpPr>
          <p:spPr>
            <a:xfrm>
              <a:off x="8530558" y="3105292"/>
              <a:ext cx="1521762" cy="247728"/>
            </a:xfrm>
            <a:custGeom>
              <a:avLst/>
              <a:gdLst/>
              <a:ahLst/>
              <a:cxnLst/>
              <a:rect l="l" t="t" r="r" b="b"/>
              <a:pathLst>
                <a:path w="11562" h="1882" extrusionOk="0">
                  <a:moveTo>
                    <a:pt x="11275" y="167"/>
                  </a:moveTo>
                  <a:cubicBezTo>
                    <a:pt x="11335" y="167"/>
                    <a:pt x="11394" y="226"/>
                    <a:pt x="11394" y="286"/>
                  </a:cubicBezTo>
                  <a:lnTo>
                    <a:pt x="11394" y="1596"/>
                  </a:lnTo>
                  <a:cubicBezTo>
                    <a:pt x="11394" y="1650"/>
                    <a:pt x="11345" y="1704"/>
                    <a:pt x="11291" y="1704"/>
                  </a:cubicBezTo>
                  <a:cubicBezTo>
                    <a:pt x="11286" y="1704"/>
                    <a:pt x="11281" y="1704"/>
                    <a:pt x="11275" y="1703"/>
                  </a:cubicBezTo>
                  <a:lnTo>
                    <a:pt x="286" y="1703"/>
                  </a:lnTo>
                  <a:cubicBezTo>
                    <a:pt x="280" y="1704"/>
                    <a:pt x="274" y="1704"/>
                    <a:pt x="268" y="1704"/>
                  </a:cubicBezTo>
                  <a:cubicBezTo>
                    <a:pt x="207" y="1704"/>
                    <a:pt x="167" y="1650"/>
                    <a:pt x="167" y="1596"/>
                  </a:cubicBezTo>
                  <a:lnTo>
                    <a:pt x="167" y="286"/>
                  </a:lnTo>
                  <a:cubicBezTo>
                    <a:pt x="167" y="226"/>
                    <a:pt x="214" y="167"/>
                    <a:pt x="286" y="167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lnTo>
                    <a:pt x="0" y="1596"/>
                  </a:lnTo>
                  <a:cubicBezTo>
                    <a:pt x="0" y="1750"/>
                    <a:pt x="131" y="1881"/>
                    <a:pt x="286" y="1881"/>
                  </a:cubicBezTo>
                  <a:lnTo>
                    <a:pt x="11275" y="1881"/>
                  </a:lnTo>
                  <a:cubicBezTo>
                    <a:pt x="11430" y="1881"/>
                    <a:pt x="11561" y="1750"/>
                    <a:pt x="11561" y="1596"/>
                  </a:cubicBezTo>
                  <a:lnTo>
                    <a:pt x="11561" y="286"/>
                  </a:lnTo>
                  <a:cubicBezTo>
                    <a:pt x="11561" y="131"/>
                    <a:pt x="11430" y="0"/>
                    <a:pt x="1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5671;p71">
              <a:extLst>
                <a:ext uri="{FF2B5EF4-FFF2-40B4-BE49-F238E27FC236}">
                  <a16:creationId xmlns:a16="http://schemas.microsoft.com/office/drawing/2014/main" id="{B054EFCB-9121-2234-BA51-B4FE465C15DB}"/>
                </a:ext>
              </a:extLst>
            </p:cNvPr>
            <p:cNvSpPr/>
            <p:nvPr/>
          </p:nvSpPr>
          <p:spPr>
            <a:xfrm>
              <a:off x="9234218" y="3447515"/>
              <a:ext cx="1764596" cy="690268"/>
            </a:xfrm>
            <a:custGeom>
              <a:avLst/>
              <a:gdLst/>
              <a:ahLst/>
              <a:cxnLst/>
              <a:rect l="l" t="t" r="r" b="b"/>
              <a:pathLst>
                <a:path w="13407" h="5244" extrusionOk="0">
                  <a:moveTo>
                    <a:pt x="2963" y="1"/>
                  </a:moveTo>
                  <a:cubicBezTo>
                    <a:pt x="2892" y="1"/>
                    <a:pt x="2834" y="28"/>
                    <a:pt x="2798" y="91"/>
                  </a:cubicBezTo>
                  <a:cubicBezTo>
                    <a:pt x="2655" y="329"/>
                    <a:pt x="3358" y="889"/>
                    <a:pt x="3143" y="1079"/>
                  </a:cubicBezTo>
                  <a:cubicBezTo>
                    <a:pt x="3108" y="1112"/>
                    <a:pt x="3060" y="1125"/>
                    <a:pt x="3007" y="1125"/>
                  </a:cubicBezTo>
                  <a:cubicBezTo>
                    <a:pt x="2864" y="1125"/>
                    <a:pt x="2678" y="1033"/>
                    <a:pt x="2548" y="972"/>
                  </a:cubicBezTo>
                  <a:cubicBezTo>
                    <a:pt x="1790" y="617"/>
                    <a:pt x="1248" y="69"/>
                    <a:pt x="967" y="69"/>
                  </a:cubicBezTo>
                  <a:cubicBezTo>
                    <a:pt x="899" y="69"/>
                    <a:pt x="847" y="100"/>
                    <a:pt x="810" y="174"/>
                  </a:cubicBezTo>
                  <a:cubicBezTo>
                    <a:pt x="726" y="341"/>
                    <a:pt x="905" y="544"/>
                    <a:pt x="1131" y="734"/>
                  </a:cubicBezTo>
                  <a:cubicBezTo>
                    <a:pt x="976" y="639"/>
                    <a:pt x="834" y="555"/>
                    <a:pt x="691" y="448"/>
                  </a:cubicBezTo>
                  <a:cubicBezTo>
                    <a:pt x="610" y="396"/>
                    <a:pt x="529" y="372"/>
                    <a:pt x="457" y="372"/>
                  </a:cubicBezTo>
                  <a:cubicBezTo>
                    <a:pt x="382" y="372"/>
                    <a:pt x="317" y="399"/>
                    <a:pt x="274" y="448"/>
                  </a:cubicBezTo>
                  <a:cubicBezTo>
                    <a:pt x="131" y="615"/>
                    <a:pt x="322" y="853"/>
                    <a:pt x="619" y="1103"/>
                  </a:cubicBezTo>
                  <a:cubicBezTo>
                    <a:pt x="500" y="1020"/>
                    <a:pt x="369" y="960"/>
                    <a:pt x="226" y="948"/>
                  </a:cubicBezTo>
                  <a:cubicBezTo>
                    <a:pt x="48" y="948"/>
                    <a:pt x="0" y="1103"/>
                    <a:pt x="83" y="1246"/>
                  </a:cubicBezTo>
                  <a:cubicBezTo>
                    <a:pt x="246" y="1536"/>
                    <a:pt x="850" y="1951"/>
                    <a:pt x="1167" y="2170"/>
                  </a:cubicBezTo>
                  <a:lnTo>
                    <a:pt x="1167" y="2170"/>
                  </a:lnTo>
                  <a:cubicBezTo>
                    <a:pt x="1026" y="2089"/>
                    <a:pt x="875" y="2027"/>
                    <a:pt x="714" y="1984"/>
                  </a:cubicBezTo>
                  <a:cubicBezTo>
                    <a:pt x="692" y="1980"/>
                    <a:pt x="669" y="1978"/>
                    <a:pt x="646" y="1978"/>
                  </a:cubicBezTo>
                  <a:cubicBezTo>
                    <a:pt x="526" y="1978"/>
                    <a:pt x="417" y="2034"/>
                    <a:pt x="417" y="2175"/>
                  </a:cubicBezTo>
                  <a:cubicBezTo>
                    <a:pt x="429" y="2449"/>
                    <a:pt x="1607" y="3008"/>
                    <a:pt x="1857" y="3103"/>
                  </a:cubicBezTo>
                  <a:cubicBezTo>
                    <a:pt x="2298" y="3288"/>
                    <a:pt x="2782" y="3429"/>
                    <a:pt x="3262" y="3429"/>
                  </a:cubicBezTo>
                  <a:cubicBezTo>
                    <a:pt x="3495" y="3429"/>
                    <a:pt x="3727" y="3396"/>
                    <a:pt x="3953" y="3318"/>
                  </a:cubicBezTo>
                  <a:cubicBezTo>
                    <a:pt x="4060" y="3282"/>
                    <a:pt x="4167" y="3222"/>
                    <a:pt x="4274" y="3163"/>
                  </a:cubicBezTo>
                  <a:cubicBezTo>
                    <a:pt x="5739" y="3925"/>
                    <a:pt x="8168" y="4675"/>
                    <a:pt x="9180" y="4913"/>
                  </a:cubicBezTo>
                  <a:cubicBezTo>
                    <a:pt x="9668" y="5026"/>
                    <a:pt x="10522" y="5243"/>
                    <a:pt x="11335" y="5243"/>
                  </a:cubicBezTo>
                  <a:cubicBezTo>
                    <a:pt x="12406" y="5243"/>
                    <a:pt x="13407" y="4866"/>
                    <a:pt x="13407" y="3377"/>
                  </a:cubicBezTo>
                  <a:lnTo>
                    <a:pt x="11680" y="2544"/>
                  </a:lnTo>
                  <a:cubicBezTo>
                    <a:pt x="10287" y="2258"/>
                    <a:pt x="6191" y="1734"/>
                    <a:pt x="5048" y="1591"/>
                  </a:cubicBezTo>
                  <a:lnTo>
                    <a:pt x="4655" y="1532"/>
                  </a:lnTo>
                  <a:cubicBezTo>
                    <a:pt x="4501" y="1210"/>
                    <a:pt x="4274" y="925"/>
                    <a:pt x="4024" y="686"/>
                  </a:cubicBezTo>
                  <a:cubicBezTo>
                    <a:pt x="3907" y="569"/>
                    <a:pt x="3291" y="1"/>
                    <a:pt x="2963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5672;p71">
              <a:extLst>
                <a:ext uri="{FF2B5EF4-FFF2-40B4-BE49-F238E27FC236}">
                  <a16:creationId xmlns:a16="http://schemas.microsoft.com/office/drawing/2014/main" id="{DDE48746-01B2-DEA0-867C-FBC6250FD5F4}"/>
                </a:ext>
              </a:extLst>
            </p:cNvPr>
            <p:cNvSpPr/>
            <p:nvPr/>
          </p:nvSpPr>
          <p:spPr>
            <a:xfrm>
              <a:off x="9226321" y="3435668"/>
              <a:ext cx="1786576" cy="711855"/>
            </a:xfrm>
            <a:custGeom>
              <a:avLst/>
              <a:gdLst/>
              <a:ahLst/>
              <a:cxnLst/>
              <a:rect l="l" t="t" r="r" b="b"/>
              <a:pathLst>
                <a:path w="13574" h="5408" extrusionOk="0">
                  <a:moveTo>
                    <a:pt x="3005" y="0"/>
                  </a:moveTo>
                  <a:cubicBezTo>
                    <a:pt x="2991" y="0"/>
                    <a:pt x="2978" y="1"/>
                    <a:pt x="2965" y="2"/>
                  </a:cubicBezTo>
                  <a:cubicBezTo>
                    <a:pt x="2882" y="14"/>
                    <a:pt x="2810" y="62"/>
                    <a:pt x="2775" y="133"/>
                  </a:cubicBezTo>
                  <a:cubicBezTo>
                    <a:pt x="2679" y="300"/>
                    <a:pt x="2822" y="514"/>
                    <a:pt x="2965" y="729"/>
                  </a:cubicBezTo>
                  <a:cubicBezTo>
                    <a:pt x="3049" y="860"/>
                    <a:pt x="3191" y="1062"/>
                    <a:pt x="3132" y="1110"/>
                  </a:cubicBezTo>
                  <a:cubicBezTo>
                    <a:pt x="3113" y="1129"/>
                    <a:pt x="3085" y="1137"/>
                    <a:pt x="3051" y="1137"/>
                  </a:cubicBezTo>
                  <a:cubicBezTo>
                    <a:pt x="2939" y="1137"/>
                    <a:pt x="2766" y="1048"/>
                    <a:pt x="2656" y="1003"/>
                  </a:cubicBezTo>
                  <a:lnTo>
                    <a:pt x="2644" y="1003"/>
                  </a:lnTo>
                  <a:cubicBezTo>
                    <a:pt x="2334" y="836"/>
                    <a:pt x="2025" y="657"/>
                    <a:pt x="1751" y="455"/>
                  </a:cubicBezTo>
                  <a:cubicBezTo>
                    <a:pt x="1445" y="244"/>
                    <a:pt x="1215" y="90"/>
                    <a:pt x="1033" y="90"/>
                  </a:cubicBezTo>
                  <a:cubicBezTo>
                    <a:pt x="1010" y="90"/>
                    <a:pt x="987" y="92"/>
                    <a:pt x="965" y="98"/>
                  </a:cubicBezTo>
                  <a:cubicBezTo>
                    <a:pt x="882" y="110"/>
                    <a:pt x="822" y="169"/>
                    <a:pt x="786" y="241"/>
                  </a:cubicBezTo>
                  <a:cubicBezTo>
                    <a:pt x="751" y="312"/>
                    <a:pt x="751" y="395"/>
                    <a:pt x="774" y="467"/>
                  </a:cubicBezTo>
                  <a:cubicBezTo>
                    <a:pt x="703" y="412"/>
                    <a:pt x="618" y="384"/>
                    <a:pt x="535" y="384"/>
                  </a:cubicBezTo>
                  <a:cubicBezTo>
                    <a:pt x="439" y="384"/>
                    <a:pt x="345" y="420"/>
                    <a:pt x="274" y="491"/>
                  </a:cubicBezTo>
                  <a:cubicBezTo>
                    <a:pt x="215" y="550"/>
                    <a:pt x="191" y="622"/>
                    <a:pt x="203" y="705"/>
                  </a:cubicBezTo>
                  <a:cubicBezTo>
                    <a:pt x="215" y="800"/>
                    <a:pt x="251" y="884"/>
                    <a:pt x="310" y="955"/>
                  </a:cubicBezTo>
                  <a:lnTo>
                    <a:pt x="286" y="955"/>
                  </a:lnTo>
                  <a:cubicBezTo>
                    <a:pt x="191" y="955"/>
                    <a:pt x="108" y="991"/>
                    <a:pt x="48" y="1074"/>
                  </a:cubicBezTo>
                  <a:cubicBezTo>
                    <a:pt x="1" y="1169"/>
                    <a:pt x="1" y="1276"/>
                    <a:pt x="60" y="1372"/>
                  </a:cubicBezTo>
                  <a:cubicBezTo>
                    <a:pt x="227" y="1610"/>
                    <a:pt x="441" y="1824"/>
                    <a:pt x="691" y="1979"/>
                  </a:cubicBezTo>
                  <a:cubicBezTo>
                    <a:pt x="608" y="1979"/>
                    <a:pt x="536" y="2015"/>
                    <a:pt x="477" y="2062"/>
                  </a:cubicBezTo>
                  <a:cubicBezTo>
                    <a:pt x="417" y="2110"/>
                    <a:pt x="382" y="2193"/>
                    <a:pt x="393" y="2277"/>
                  </a:cubicBezTo>
                  <a:cubicBezTo>
                    <a:pt x="405" y="2658"/>
                    <a:pt x="1882" y="3265"/>
                    <a:pt x="1894" y="3277"/>
                  </a:cubicBezTo>
                  <a:cubicBezTo>
                    <a:pt x="2419" y="3494"/>
                    <a:pt x="2902" y="3603"/>
                    <a:pt x="3336" y="3603"/>
                  </a:cubicBezTo>
                  <a:cubicBezTo>
                    <a:pt x="3591" y="3603"/>
                    <a:pt x="3829" y="3566"/>
                    <a:pt x="4049" y="3491"/>
                  </a:cubicBezTo>
                  <a:cubicBezTo>
                    <a:pt x="4144" y="3455"/>
                    <a:pt x="4251" y="3408"/>
                    <a:pt x="4346" y="3348"/>
                  </a:cubicBezTo>
                  <a:cubicBezTo>
                    <a:pt x="5906" y="4158"/>
                    <a:pt x="9633" y="5408"/>
                    <a:pt x="11407" y="5408"/>
                  </a:cubicBezTo>
                  <a:cubicBezTo>
                    <a:pt x="11978" y="5408"/>
                    <a:pt x="12538" y="5313"/>
                    <a:pt x="12943" y="4991"/>
                  </a:cubicBezTo>
                  <a:cubicBezTo>
                    <a:pt x="13347" y="4670"/>
                    <a:pt x="13562" y="4146"/>
                    <a:pt x="13562" y="3467"/>
                  </a:cubicBezTo>
                  <a:cubicBezTo>
                    <a:pt x="13574" y="3408"/>
                    <a:pt x="13526" y="3372"/>
                    <a:pt x="13478" y="3372"/>
                  </a:cubicBezTo>
                  <a:cubicBezTo>
                    <a:pt x="13431" y="3372"/>
                    <a:pt x="13395" y="3408"/>
                    <a:pt x="13395" y="3455"/>
                  </a:cubicBezTo>
                  <a:cubicBezTo>
                    <a:pt x="13395" y="4807"/>
                    <a:pt x="12562" y="5220"/>
                    <a:pt x="11431" y="5220"/>
                  </a:cubicBezTo>
                  <a:cubicBezTo>
                    <a:pt x="10777" y="5220"/>
                    <a:pt x="10025" y="5082"/>
                    <a:pt x="9276" y="4908"/>
                  </a:cubicBezTo>
                  <a:cubicBezTo>
                    <a:pt x="8299" y="4682"/>
                    <a:pt x="5858" y="3932"/>
                    <a:pt x="4382" y="3170"/>
                  </a:cubicBezTo>
                  <a:cubicBezTo>
                    <a:pt x="4370" y="3158"/>
                    <a:pt x="4355" y="3152"/>
                    <a:pt x="4340" y="3152"/>
                  </a:cubicBezTo>
                  <a:cubicBezTo>
                    <a:pt x="4325" y="3152"/>
                    <a:pt x="4311" y="3158"/>
                    <a:pt x="4299" y="3170"/>
                  </a:cubicBezTo>
                  <a:cubicBezTo>
                    <a:pt x="4203" y="3229"/>
                    <a:pt x="4108" y="3277"/>
                    <a:pt x="4001" y="3312"/>
                  </a:cubicBezTo>
                  <a:cubicBezTo>
                    <a:pt x="3800" y="3382"/>
                    <a:pt x="3580" y="3417"/>
                    <a:pt x="3343" y="3417"/>
                  </a:cubicBezTo>
                  <a:cubicBezTo>
                    <a:pt x="2932" y="3417"/>
                    <a:pt x="2470" y="3314"/>
                    <a:pt x="1965" y="3110"/>
                  </a:cubicBezTo>
                  <a:cubicBezTo>
                    <a:pt x="1417" y="2884"/>
                    <a:pt x="584" y="2419"/>
                    <a:pt x="572" y="2265"/>
                  </a:cubicBezTo>
                  <a:cubicBezTo>
                    <a:pt x="572" y="2229"/>
                    <a:pt x="584" y="2205"/>
                    <a:pt x="596" y="2193"/>
                  </a:cubicBezTo>
                  <a:cubicBezTo>
                    <a:pt x="632" y="2166"/>
                    <a:pt x="674" y="2153"/>
                    <a:pt x="718" y="2153"/>
                  </a:cubicBezTo>
                  <a:cubicBezTo>
                    <a:pt x="733" y="2153"/>
                    <a:pt x="748" y="2155"/>
                    <a:pt x="763" y="2158"/>
                  </a:cubicBezTo>
                  <a:cubicBezTo>
                    <a:pt x="929" y="2193"/>
                    <a:pt x="1096" y="2265"/>
                    <a:pt x="1239" y="2360"/>
                  </a:cubicBezTo>
                  <a:cubicBezTo>
                    <a:pt x="1465" y="2491"/>
                    <a:pt x="1703" y="2586"/>
                    <a:pt x="1953" y="2634"/>
                  </a:cubicBezTo>
                  <a:lnTo>
                    <a:pt x="1965" y="2634"/>
                  </a:lnTo>
                  <a:cubicBezTo>
                    <a:pt x="2013" y="2634"/>
                    <a:pt x="2048" y="2598"/>
                    <a:pt x="2060" y="2562"/>
                  </a:cubicBezTo>
                  <a:cubicBezTo>
                    <a:pt x="2060" y="2515"/>
                    <a:pt x="2025" y="2467"/>
                    <a:pt x="1977" y="2467"/>
                  </a:cubicBezTo>
                  <a:cubicBezTo>
                    <a:pt x="1739" y="2408"/>
                    <a:pt x="1513" y="2324"/>
                    <a:pt x="1298" y="2193"/>
                  </a:cubicBezTo>
                  <a:cubicBezTo>
                    <a:pt x="691" y="1788"/>
                    <a:pt x="334" y="1479"/>
                    <a:pt x="215" y="1276"/>
                  </a:cubicBezTo>
                  <a:cubicBezTo>
                    <a:pt x="191" y="1241"/>
                    <a:pt x="191" y="1193"/>
                    <a:pt x="203" y="1145"/>
                  </a:cubicBezTo>
                  <a:cubicBezTo>
                    <a:pt x="220" y="1128"/>
                    <a:pt x="244" y="1117"/>
                    <a:pt x="265" y="1117"/>
                  </a:cubicBezTo>
                  <a:cubicBezTo>
                    <a:pt x="273" y="1117"/>
                    <a:pt x="280" y="1118"/>
                    <a:pt x="286" y="1122"/>
                  </a:cubicBezTo>
                  <a:cubicBezTo>
                    <a:pt x="417" y="1134"/>
                    <a:pt x="524" y="1193"/>
                    <a:pt x="620" y="1265"/>
                  </a:cubicBezTo>
                  <a:cubicBezTo>
                    <a:pt x="655" y="1300"/>
                    <a:pt x="1477" y="2015"/>
                    <a:pt x="2227" y="2181"/>
                  </a:cubicBezTo>
                  <a:lnTo>
                    <a:pt x="2251" y="2181"/>
                  </a:lnTo>
                  <a:cubicBezTo>
                    <a:pt x="2346" y="2181"/>
                    <a:pt x="2358" y="2038"/>
                    <a:pt x="2263" y="2003"/>
                  </a:cubicBezTo>
                  <a:cubicBezTo>
                    <a:pt x="1608" y="1860"/>
                    <a:pt x="858" y="1229"/>
                    <a:pt x="751" y="1145"/>
                  </a:cubicBezTo>
                  <a:cubicBezTo>
                    <a:pt x="465" y="907"/>
                    <a:pt x="382" y="753"/>
                    <a:pt x="382" y="681"/>
                  </a:cubicBezTo>
                  <a:cubicBezTo>
                    <a:pt x="382" y="645"/>
                    <a:pt x="382" y="622"/>
                    <a:pt x="405" y="598"/>
                  </a:cubicBezTo>
                  <a:cubicBezTo>
                    <a:pt x="428" y="569"/>
                    <a:pt x="468" y="552"/>
                    <a:pt x="517" y="552"/>
                  </a:cubicBezTo>
                  <a:cubicBezTo>
                    <a:pt x="570" y="552"/>
                    <a:pt x="635" y="572"/>
                    <a:pt x="703" y="622"/>
                  </a:cubicBezTo>
                  <a:cubicBezTo>
                    <a:pt x="834" y="705"/>
                    <a:pt x="965" y="800"/>
                    <a:pt x="1132" y="907"/>
                  </a:cubicBezTo>
                  <a:cubicBezTo>
                    <a:pt x="1203" y="967"/>
                    <a:pt x="2001" y="1646"/>
                    <a:pt x="2727" y="1812"/>
                  </a:cubicBezTo>
                  <a:lnTo>
                    <a:pt x="2751" y="1812"/>
                  </a:lnTo>
                  <a:cubicBezTo>
                    <a:pt x="2846" y="1812"/>
                    <a:pt x="2870" y="1669"/>
                    <a:pt x="2775" y="1634"/>
                  </a:cubicBezTo>
                  <a:cubicBezTo>
                    <a:pt x="2060" y="1479"/>
                    <a:pt x="1251" y="776"/>
                    <a:pt x="1239" y="764"/>
                  </a:cubicBezTo>
                  <a:cubicBezTo>
                    <a:pt x="1001" y="562"/>
                    <a:pt x="894" y="395"/>
                    <a:pt x="941" y="312"/>
                  </a:cubicBezTo>
                  <a:cubicBezTo>
                    <a:pt x="965" y="276"/>
                    <a:pt x="989" y="264"/>
                    <a:pt x="1013" y="264"/>
                  </a:cubicBezTo>
                  <a:cubicBezTo>
                    <a:pt x="1022" y="261"/>
                    <a:pt x="1032" y="260"/>
                    <a:pt x="1044" y="260"/>
                  </a:cubicBezTo>
                  <a:cubicBezTo>
                    <a:pt x="1165" y="260"/>
                    <a:pt x="1405" y="424"/>
                    <a:pt x="1656" y="598"/>
                  </a:cubicBezTo>
                  <a:cubicBezTo>
                    <a:pt x="1941" y="800"/>
                    <a:pt x="2251" y="991"/>
                    <a:pt x="2572" y="1157"/>
                  </a:cubicBezTo>
                  <a:lnTo>
                    <a:pt x="2584" y="1157"/>
                  </a:lnTo>
                  <a:cubicBezTo>
                    <a:pt x="2722" y="1222"/>
                    <a:pt x="2904" y="1309"/>
                    <a:pt x="3063" y="1309"/>
                  </a:cubicBezTo>
                  <a:cubicBezTo>
                    <a:pt x="3137" y="1309"/>
                    <a:pt x="3206" y="1290"/>
                    <a:pt x="3263" y="1241"/>
                  </a:cubicBezTo>
                  <a:cubicBezTo>
                    <a:pt x="3430" y="1086"/>
                    <a:pt x="3275" y="860"/>
                    <a:pt x="3108" y="634"/>
                  </a:cubicBezTo>
                  <a:cubicBezTo>
                    <a:pt x="3013" y="491"/>
                    <a:pt x="2882" y="288"/>
                    <a:pt x="2929" y="217"/>
                  </a:cubicBezTo>
                  <a:cubicBezTo>
                    <a:pt x="2941" y="193"/>
                    <a:pt x="2965" y="181"/>
                    <a:pt x="2989" y="181"/>
                  </a:cubicBezTo>
                  <a:cubicBezTo>
                    <a:pt x="2998" y="180"/>
                    <a:pt x="3008" y="179"/>
                    <a:pt x="3018" y="179"/>
                  </a:cubicBezTo>
                  <a:cubicBezTo>
                    <a:pt x="3257" y="179"/>
                    <a:pt x="3750" y="573"/>
                    <a:pt x="4013" y="836"/>
                  </a:cubicBezTo>
                  <a:cubicBezTo>
                    <a:pt x="4263" y="1074"/>
                    <a:pt x="4465" y="1348"/>
                    <a:pt x="4632" y="1657"/>
                  </a:cubicBezTo>
                  <a:cubicBezTo>
                    <a:pt x="4644" y="1693"/>
                    <a:pt x="4668" y="1705"/>
                    <a:pt x="4692" y="1717"/>
                  </a:cubicBezTo>
                  <a:cubicBezTo>
                    <a:pt x="5644" y="1824"/>
                    <a:pt x="10371" y="2443"/>
                    <a:pt x="11716" y="2717"/>
                  </a:cubicBezTo>
                  <a:cubicBezTo>
                    <a:pt x="11723" y="2719"/>
                    <a:pt x="11729" y="2719"/>
                    <a:pt x="11735" y="2719"/>
                  </a:cubicBezTo>
                  <a:cubicBezTo>
                    <a:pt x="11776" y="2719"/>
                    <a:pt x="11812" y="2687"/>
                    <a:pt x="11812" y="2646"/>
                  </a:cubicBezTo>
                  <a:cubicBezTo>
                    <a:pt x="11823" y="2598"/>
                    <a:pt x="11800" y="2550"/>
                    <a:pt x="11752" y="2550"/>
                  </a:cubicBezTo>
                  <a:cubicBezTo>
                    <a:pt x="10383" y="2265"/>
                    <a:pt x="5775" y="1669"/>
                    <a:pt x="4763" y="1538"/>
                  </a:cubicBezTo>
                  <a:cubicBezTo>
                    <a:pt x="4596" y="1229"/>
                    <a:pt x="4382" y="943"/>
                    <a:pt x="4132" y="705"/>
                  </a:cubicBezTo>
                  <a:cubicBezTo>
                    <a:pt x="4051" y="636"/>
                    <a:pt x="3393" y="0"/>
                    <a:pt x="3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5673;p71">
              <a:extLst>
                <a:ext uri="{FF2B5EF4-FFF2-40B4-BE49-F238E27FC236}">
                  <a16:creationId xmlns:a16="http://schemas.microsoft.com/office/drawing/2014/main" id="{85A9B22D-CA47-FE40-3FB5-DB41CC92911A}"/>
                </a:ext>
              </a:extLst>
            </p:cNvPr>
            <p:cNvSpPr/>
            <p:nvPr/>
          </p:nvSpPr>
          <p:spPr>
            <a:xfrm>
              <a:off x="8267179" y="1268611"/>
              <a:ext cx="1148889" cy="708433"/>
            </a:xfrm>
            <a:custGeom>
              <a:avLst/>
              <a:gdLst/>
              <a:ahLst/>
              <a:cxnLst/>
              <a:rect l="l" t="t" r="r" b="b"/>
              <a:pathLst>
                <a:path w="8729" h="5382" extrusionOk="0"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3084"/>
                  </a:lnTo>
                  <a:cubicBezTo>
                    <a:pt x="1" y="3524"/>
                    <a:pt x="358" y="3870"/>
                    <a:pt x="799" y="3870"/>
                  </a:cubicBezTo>
                  <a:lnTo>
                    <a:pt x="5752" y="3870"/>
                  </a:lnTo>
                  <a:cubicBezTo>
                    <a:pt x="5978" y="4441"/>
                    <a:pt x="6430" y="5144"/>
                    <a:pt x="7264" y="5382"/>
                  </a:cubicBezTo>
                  <a:lnTo>
                    <a:pt x="7288" y="5382"/>
                  </a:lnTo>
                  <a:cubicBezTo>
                    <a:pt x="7323" y="5382"/>
                    <a:pt x="7359" y="5370"/>
                    <a:pt x="7371" y="5334"/>
                  </a:cubicBezTo>
                  <a:cubicBezTo>
                    <a:pt x="7383" y="5298"/>
                    <a:pt x="7371" y="5251"/>
                    <a:pt x="7335" y="5227"/>
                  </a:cubicBezTo>
                  <a:cubicBezTo>
                    <a:pt x="7335" y="5227"/>
                    <a:pt x="6942" y="4953"/>
                    <a:pt x="7085" y="3870"/>
                  </a:cubicBezTo>
                  <a:lnTo>
                    <a:pt x="7942" y="3870"/>
                  </a:lnTo>
                  <a:cubicBezTo>
                    <a:pt x="8371" y="3870"/>
                    <a:pt x="8728" y="3513"/>
                    <a:pt x="8728" y="3084"/>
                  </a:cubicBezTo>
                  <a:lnTo>
                    <a:pt x="8728" y="786"/>
                  </a:lnTo>
                  <a:cubicBezTo>
                    <a:pt x="8728" y="345"/>
                    <a:pt x="8371" y="0"/>
                    <a:pt x="7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5674;p71">
              <a:extLst>
                <a:ext uri="{FF2B5EF4-FFF2-40B4-BE49-F238E27FC236}">
                  <a16:creationId xmlns:a16="http://schemas.microsoft.com/office/drawing/2014/main" id="{6ECEAFF7-0C2F-4759-82EE-C9B120AE0297}"/>
                </a:ext>
              </a:extLst>
            </p:cNvPr>
            <p:cNvSpPr/>
            <p:nvPr/>
          </p:nvSpPr>
          <p:spPr>
            <a:xfrm>
              <a:off x="8251516" y="1252948"/>
              <a:ext cx="1170738" cy="742130"/>
            </a:xfrm>
            <a:custGeom>
              <a:avLst/>
              <a:gdLst/>
              <a:ahLst/>
              <a:cxnLst/>
              <a:rect l="l" t="t" r="r" b="b"/>
              <a:pathLst>
                <a:path w="8895" h="5638" extrusionOk="0">
                  <a:moveTo>
                    <a:pt x="8026" y="226"/>
                  </a:moveTo>
                  <a:cubicBezTo>
                    <a:pt x="8407" y="226"/>
                    <a:pt x="8728" y="536"/>
                    <a:pt x="8728" y="929"/>
                  </a:cubicBezTo>
                  <a:lnTo>
                    <a:pt x="8728" y="3251"/>
                  </a:lnTo>
                  <a:lnTo>
                    <a:pt x="8716" y="3251"/>
                  </a:lnTo>
                  <a:cubicBezTo>
                    <a:pt x="8716" y="3620"/>
                    <a:pt x="8419" y="3929"/>
                    <a:pt x="8038" y="3929"/>
                  </a:cubicBezTo>
                  <a:lnTo>
                    <a:pt x="7085" y="3929"/>
                  </a:lnTo>
                  <a:cubicBezTo>
                    <a:pt x="6906" y="5155"/>
                    <a:pt x="7371" y="5453"/>
                    <a:pt x="7371" y="5453"/>
                  </a:cubicBezTo>
                  <a:cubicBezTo>
                    <a:pt x="6561" y="5203"/>
                    <a:pt x="6121" y="4513"/>
                    <a:pt x="5894" y="3929"/>
                  </a:cubicBezTo>
                  <a:lnTo>
                    <a:pt x="882" y="3929"/>
                  </a:lnTo>
                  <a:cubicBezTo>
                    <a:pt x="489" y="3929"/>
                    <a:pt x="179" y="3620"/>
                    <a:pt x="179" y="3227"/>
                  </a:cubicBezTo>
                  <a:lnTo>
                    <a:pt x="179" y="929"/>
                  </a:lnTo>
                  <a:cubicBezTo>
                    <a:pt x="179" y="548"/>
                    <a:pt x="489" y="226"/>
                    <a:pt x="882" y="226"/>
                  </a:cubicBezTo>
                  <a:close/>
                  <a:moveTo>
                    <a:pt x="882" y="0"/>
                  </a:moveTo>
                  <a:cubicBezTo>
                    <a:pt x="394" y="0"/>
                    <a:pt x="1" y="393"/>
                    <a:pt x="1" y="881"/>
                  </a:cubicBezTo>
                  <a:lnTo>
                    <a:pt x="1" y="3227"/>
                  </a:lnTo>
                  <a:cubicBezTo>
                    <a:pt x="1" y="3703"/>
                    <a:pt x="394" y="4096"/>
                    <a:pt x="882" y="4096"/>
                  </a:cubicBezTo>
                  <a:lnTo>
                    <a:pt x="5787" y="4096"/>
                  </a:lnTo>
                  <a:cubicBezTo>
                    <a:pt x="6025" y="4679"/>
                    <a:pt x="6490" y="5382"/>
                    <a:pt x="7323" y="5632"/>
                  </a:cubicBezTo>
                  <a:cubicBezTo>
                    <a:pt x="7331" y="5632"/>
                    <a:pt x="7344" y="5637"/>
                    <a:pt x="7356" y="5637"/>
                  </a:cubicBezTo>
                  <a:cubicBezTo>
                    <a:pt x="7362" y="5637"/>
                    <a:pt x="7367" y="5636"/>
                    <a:pt x="7371" y="5632"/>
                  </a:cubicBezTo>
                  <a:cubicBezTo>
                    <a:pt x="7378" y="5633"/>
                    <a:pt x="7386" y="5634"/>
                    <a:pt x="7393" y="5634"/>
                  </a:cubicBezTo>
                  <a:cubicBezTo>
                    <a:pt x="7457" y="5634"/>
                    <a:pt x="7516" y="5590"/>
                    <a:pt x="7538" y="5536"/>
                  </a:cubicBezTo>
                  <a:cubicBezTo>
                    <a:pt x="7573" y="5453"/>
                    <a:pt x="7538" y="5358"/>
                    <a:pt x="7466" y="5310"/>
                  </a:cubicBezTo>
                  <a:cubicBezTo>
                    <a:pt x="7442" y="5298"/>
                    <a:pt x="7145" y="5013"/>
                    <a:pt x="7240" y="4108"/>
                  </a:cubicBezTo>
                  <a:lnTo>
                    <a:pt x="8014" y="4108"/>
                  </a:lnTo>
                  <a:cubicBezTo>
                    <a:pt x="8502" y="4096"/>
                    <a:pt x="8895" y="3703"/>
                    <a:pt x="8895" y="3227"/>
                  </a:cubicBezTo>
                  <a:lnTo>
                    <a:pt x="8895" y="881"/>
                  </a:lnTo>
                  <a:cubicBezTo>
                    <a:pt x="8895" y="393"/>
                    <a:pt x="8502" y="0"/>
                    <a:pt x="8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5675;p71">
              <a:extLst>
                <a:ext uri="{FF2B5EF4-FFF2-40B4-BE49-F238E27FC236}">
                  <a16:creationId xmlns:a16="http://schemas.microsoft.com/office/drawing/2014/main" id="{85087939-F154-2891-73EF-1CF2CA89A18B}"/>
                </a:ext>
              </a:extLst>
            </p:cNvPr>
            <p:cNvSpPr/>
            <p:nvPr/>
          </p:nvSpPr>
          <p:spPr>
            <a:xfrm>
              <a:off x="8400382" y="1455122"/>
              <a:ext cx="102004" cy="160062"/>
            </a:xfrm>
            <a:custGeom>
              <a:avLst/>
              <a:gdLst/>
              <a:ahLst/>
              <a:cxnLst/>
              <a:rect l="l" t="t" r="r" b="b"/>
              <a:pathLst>
                <a:path w="775" h="1216" extrusionOk="0">
                  <a:moveTo>
                    <a:pt x="1" y="0"/>
                  </a:moveTo>
                  <a:lnTo>
                    <a:pt x="1" y="929"/>
                  </a:lnTo>
                  <a:cubicBezTo>
                    <a:pt x="12" y="1130"/>
                    <a:pt x="222" y="1216"/>
                    <a:pt x="406" y="1216"/>
                  </a:cubicBezTo>
                  <a:cubicBezTo>
                    <a:pt x="418" y="1216"/>
                    <a:pt x="430" y="1215"/>
                    <a:pt x="441" y="1214"/>
                  </a:cubicBezTo>
                  <a:cubicBezTo>
                    <a:pt x="596" y="1203"/>
                    <a:pt x="715" y="1083"/>
                    <a:pt x="727" y="929"/>
                  </a:cubicBezTo>
                  <a:cubicBezTo>
                    <a:pt x="763" y="619"/>
                    <a:pt x="775" y="321"/>
                    <a:pt x="751" y="24"/>
                  </a:cubicBezTo>
                  <a:cubicBezTo>
                    <a:pt x="702" y="10"/>
                    <a:pt x="649" y="4"/>
                    <a:pt x="597" y="4"/>
                  </a:cubicBezTo>
                  <a:cubicBezTo>
                    <a:pt x="560" y="4"/>
                    <a:pt x="524" y="7"/>
                    <a:pt x="489" y="12"/>
                  </a:cubicBezTo>
                  <a:cubicBezTo>
                    <a:pt x="489" y="286"/>
                    <a:pt x="489" y="583"/>
                    <a:pt x="477" y="857"/>
                  </a:cubicBezTo>
                  <a:cubicBezTo>
                    <a:pt x="465" y="918"/>
                    <a:pt x="418" y="948"/>
                    <a:pt x="371" y="948"/>
                  </a:cubicBezTo>
                  <a:cubicBezTo>
                    <a:pt x="326" y="948"/>
                    <a:pt x="280" y="921"/>
                    <a:pt x="263" y="869"/>
                  </a:cubicBezTo>
                  <a:cubicBezTo>
                    <a:pt x="239" y="583"/>
                    <a:pt x="227" y="298"/>
                    <a:pt x="251" y="12"/>
                  </a:cubicBezTo>
                  <a:cubicBezTo>
                    <a:pt x="168" y="0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5676;p71">
              <a:extLst>
                <a:ext uri="{FF2B5EF4-FFF2-40B4-BE49-F238E27FC236}">
                  <a16:creationId xmlns:a16="http://schemas.microsoft.com/office/drawing/2014/main" id="{46B1E315-48F8-E106-41AA-8B81A4458B49}"/>
                </a:ext>
              </a:extLst>
            </p:cNvPr>
            <p:cNvSpPr/>
            <p:nvPr/>
          </p:nvSpPr>
          <p:spPr>
            <a:xfrm>
              <a:off x="8514895" y="1446567"/>
              <a:ext cx="97265" cy="165327"/>
            </a:xfrm>
            <a:custGeom>
              <a:avLst/>
              <a:gdLst/>
              <a:ahLst/>
              <a:cxnLst/>
              <a:rect l="l" t="t" r="r" b="b"/>
              <a:pathLst>
                <a:path w="739" h="1256" extrusionOk="0">
                  <a:moveTo>
                    <a:pt x="584" y="0"/>
                  </a:moveTo>
                  <a:cubicBezTo>
                    <a:pt x="553" y="0"/>
                    <a:pt x="524" y="5"/>
                    <a:pt x="500" y="5"/>
                  </a:cubicBezTo>
                  <a:lnTo>
                    <a:pt x="500" y="172"/>
                  </a:lnTo>
                  <a:lnTo>
                    <a:pt x="500" y="422"/>
                  </a:lnTo>
                  <a:cubicBezTo>
                    <a:pt x="500" y="458"/>
                    <a:pt x="500" y="494"/>
                    <a:pt x="488" y="529"/>
                  </a:cubicBezTo>
                  <a:cubicBezTo>
                    <a:pt x="488" y="529"/>
                    <a:pt x="345" y="267"/>
                    <a:pt x="333" y="232"/>
                  </a:cubicBezTo>
                  <a:cubicBezTo>
                    <a:pt x="298" y="125"/>
                    <a:pt x="274" y="113"/>
                    <a:pt x="250" y="29"/>
                  </a:cubicBezTo>
                  <a:cubicBezTo>
                    <a:pt x="191" y="17"/>
                    <a:pt x="143" y="5"/>
                    <a:pt x="95" y="5"/>
                  </a:cubicBezTo>
                  <a:cubicBezTo>
                    <a:pt x="72" y="5"/>
                    <a:pt x="48" y="5"/>
                    <a:pt x="12" y="17"/>
                  </a:cubicBezTo>
                  <a:cubicBezTo>
                    <a:pt x="0" y="160"/>
                    <a:pt x="0" y="327"/>
                    <a:pt x="0" y="494"/>
                  </a:cubicBezTo>
                  <a:cubicBezTo>
                    <a:pt x="12" y="696"/>
                    <a:pt x="24" y="910"/>
                    <a:pt x="60" y="1125"/>
                  </a:cubicBezTo>
                  <a:lnTo>
                    <a:pt x="60" y="1244"/>
                  </a:lnTo>
                  <a:cubicBezTo>
                    <a:pt x="95" y="1244"/>
                    <a:pt x="131" y="1256"/>
                    <a:pt x="179" y="1256"/>
                  </a:cubicBezTo>
                  <a:cubicBezTo>
                    <a:pt x="203" y="1256"/>
                    <a:pt x="226" y="1244"/>
                    <a:pt x="250" y="1244"/>
                  </a:cubicBezTo>
                  <a:lnTo>
                    <a:pt x="250" y="1089"/>
                  </a:lnTo>
                  <a:cubicBezTo>
                    <a:pt x="250" y="898"/>
                    <a:pt x="250" y="648"/>
                    <a:pt x="262" y="648"/>
                  </a:cubicBezTo>
                  <a:cubicBezTo>
                    <a:pt x="274" y="648"/>
                    <a:pt x="274" y="672"/>
                    <a:pt x="286" y="696"/>
                  </a:cubicBezTo>
                  <a:lnTo>
                    <a:pt x="298" y="756"/>
                  </a:lnTo>
                  <a:cubicBezTo>
                    <a:pt x="357" y="898"/>
                    <a:pt x="441" y="1065"/>
                    <a:pt x="512" y="1232"/>
                  </a:cubicBezTo>
                  <a:cubicBezTo>
                    <a:pt x="560" y="1232"/>
                    <a:pt x="631" y="1244"/>
                    <a:pt x="679" y="1244"/>
                  </a:cubicBezTo>
                  <a:cubicBezTo>
                    <a:pt x="714" y="1244"/>
                    <a:pt x="691" y="1232"/>
                    <a:pt x="691" y="1232"/>
                  </a:cubicBezTo>
                  <a:lnTo>
                    <a:pt x="691" y="1196"/>
                  </a:lnTo>
                  <a:cubicBezTo>
                    <a:pt x="703" y="1148"/>
                    <a:pt x="726" y="1113"/>
                    <a:pt x="738" y="1065"/>
                  </a:cubicBezTo>
                  <a:lnTo>
                    <a:pt x="738" y="863"/>
                  </a:lnTo>
                  <a:cubicBezTo>
                    <a:pt x="738" y="767"/>
                    <a:pt x="738" y="672"/>
                    <a:pt x="738" y="577"/>
                  </a:cubicBezTo>
                  <a:lnTo>
                    <a:pt x="738" y="5"/>
                  </a:lnTo>
                  <a:cubicBezTo>
                    <a:pt x="714" y="5"/>
                    <a:pt x="691" y="0"/>
                    <a:pt x="667" y="0"/>
                  </a:cubicBezTo>
                  <a:cubicBezTo>
                    <a:pt x="655" y="0"/>
                    <a:pt x="643" y="2"/>
                    <a:pt x="631" y="5"/>
                  </a:cubicBezTo>
                  <a:cubicBezTo>
                    <a:pt x="615" y="2"/>
                    <a:pt x="59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5677;p71">
              <a:extLst>
                <a:ext uri="{FF2B5EF4-FFF2-40B4-BE49-F238E27FC236}">
                  <a16:creationId xmlns:a16="http://schemas.microsoft.com/office/drawing/2014/main" id="{2C5695AA-F609-98BD-04CC-54DD2757F491}"/>
                </a:ext>
              </a:extLst>
            </p:cNvPr>
            <p:cNvSpPr/>
            <p:nvPr/>
          </p:nvSpPr>
          <p:spPr>
            <a:xfrm>
              <a:off x="8627696" y="1446435"/>
              <a:ext cx="100424" cy="164274"/>
            </a:xfrm>
            <a:custGeom>
              <a:avLst/>
              <a:gdLst/>
              <a:ahLst/>
              <a:cxnLst/>
              <a:rect l="l" t="t" r="r" b="b"/>
              <a:pathLst>
                <a:path w="763" h="1248" extrusionOk="0">
                  <a:moveTo>
                    <a:pt x="334" y="283"/>
                  </a:moveTo>
                  <a:cubicBezTo>
                    <a:pt x="358" y="283"/>
                    <a:pt x="381" y="286"/>
                    <a:pt x="405" y="292"/>
                  </a:cubicBezTo>
                  <a:cubicBezTo>
                    <a:pt x="441" y="304"/>
                    <a:pt x="477" y="328"/>
                    <a:pt x="489" y="364"/>
                  </a:cubicBezTo>
                  <a:cubicBezTo>
                    <a:pt x="500" y="399"/>
                    <a:pt x="489" y="435"/>
                    <a:pt x="465" y="459"/>
                  </a:cubicBezTo>
                  <a:cubicBezTo>
                    <a:pt x="438" y="512"/>
                    <a:pt x="378" y="519"/>
                    <a:pt x="319" y="519"/>
                  </a:cubicBezTo>
                  <a:cubicBezTo>
                    <a:pt x="299" y="519"/>
                    <a:pt x="280" y="518"/>
                    <a:pt x="262" y="518"/>
                  </a:cubicBezTo>
                  <a:cubicBezTo>
                    <a:pt x="262" y="435"/>
                    <a:pt x="262" y="364"/>
                    <a:pt x="262" y="292"/>
                  </a:cubicBezTo>
                  <a:cubicBezTo>
                    <a:pt x="286" y="286"/>
                    <a:pt x="310" y="283"/>
                    <a:pt x="334" y="283"/>
                  </a:cubicBezTo>
                  <a:close/>
                  <a:moveTo>
                    <a:pt x="274" y="757"/>
                  </a:moveTo>
                  <a:cubicBezTo>
                    <a:pt x="322" y="757"/>
                    <a:pt x="358" y="768"/>
                    <a:pt x="405" y="768"/>
                  </a:cubicBezTo>
                  <a:cubicBezTo>
                    <a:pt x="441" y="780"/>
                    <a:pt x="465" y="804"/>
                    <a:pt x="477" y="828"/>
                  </a:cubicBezTo>
                  <a:cubicBezTo>
                    <a:pt x="500" y="876"/>
                    <a:pt x="489" y="923"/>
                    <a:pt x="465" y="959"/>
                  </a:cubicBezTo>
                  <a:cubicBezTo>
                    <a:pt x="431" y="1001"/>
                    <a:pt x="378" y="1008"/>
                    <a:pt x="330" y="1008"/>
                  </a:cubicBezTo>
                  <a:cubicBezTo>
                    <a:pt x="310" y="1008"/>
                    <a:pt x="291" y="1007"/>
                    <a:pt x="274" y="1007"/>
                  </a:cubicBezTo>
                  <a:cubicBezTo>
                    <a:pt x="238" y="923"/>
                    <a:pt x="238" y="840"/>
                    <a:pt x="274" y="757"/>
                  </a:cubicBezTo>
                  <a:close/>
                  <a:moveTo>
                    <a:pt x="283" y="1"/>
                  </a:moveTo>
                  <a:cubicBezTo>
                    <a:pt x="190" y="1"/>
                    <a:pt x="95" y="17"/>
                    <a:pt x="12" y="42"/>
                  </a:cubicBezTo>
                  <a:cubicBezTo>
                    <a:pt x="12" y="435"/>
                    <a:pt x="0" y="828"/>
                    <a:pt x="12" y="1233"/>
                  </a:cubicBezTo>
                  <a:lnTo>
                    <a:pt x="48" y="1233"/>
                  </a:lnTo>
                  <a:cubicBezTo>
                    <a:pt x="131" y="1237"/>
                    <a:pt x="229" y="1247"/>
                    <a:pt x="325" y="1247"/>
                  </a:cubicBezTo>
                  <a:cubicBezTo>
                    <a:pt x="516" y="1247"/>
                    <a:pt x="699" y="1205"/>
                    <a:pt x="739" y="983"/>
                  </a:cubicBezTo>
                  <a:cubicBezTo>
                    <a:pt x="762" y="864"/>
                    <a:pt x="715" y="745"/>
                    <a:pt x="619" y="661"/>
                  </a:cubicBezTo>
                  <a:cubicBezTo>
                    <a:pt x="619" y="649"/>
                    <a:pt x="608" y="649"/>
                    <a:pt x="619" y="638"/>
                  </a:cubicBezTo>
                  <a:cubicBezTo>
                    <a:pt x="667" y="554"/>
                    <a:pt x="703" y="459"/>
                    <a:pt x="703" y="364"/>
                  </a:cubicBezTo>
                  <a:cubicBezTo>
                    <a:pt x="703" y="89"/>
                    <a:pt x="49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5678;p71">
              <a:extLst>
                <a:ext uri="{FF2B5EF4-FFF2-40B4-BE49-F238E27FC236}">
                  <a16:creationId xmlns:a16="http://schemas.microsoft.com/office/drawing/2014/main" id="{6B08AD45-1FCF-EA9B-7842-26DE006C5595}"/>
                </a:ext>
              </a:extLst>
            </p:cNvPr>
            <p:cNvSpPr/>
            <p:nvPr/>
          </p:nvSpPr>
          <p:spPr>
            <a:xfrm>
              <a:off x="8742077" y="1449331"/>
              <a:ext cx="97265" cy="164143"/>
            </a:xfrm>
            <a:custGeom>
              <a:avLst/>
              <a:gdLst/>
              <a:ahLst/>
              <a:cxnLst/>
              <a:rect l="l" t="t" r="r" b="b"/>
              <a:pathLst>
                <a:path w="739" h="1247" extrusionOk="0">
                  <a:moveTo>
                    <a:pt x="415" y="242"/>
                  </a:moveTo>
                  <a:cubicBezTo>
                    <a:pt x="427" y="242"/>
                    <a:pt x="440" y="243"/>
                    <a:pt x="453" y="246"/>
                  </a:cubicBezTo>
                  <a:cubicBezTo>
                    <a:pt x="501" y="282"/>
                    <a:pt x="536" y="342"/>
                    <a:pt x="536" y="401"/>
                  </a:cubicBezTo>
                  <a:lnTo>
                    <a:pt x="548" y="496"/>
                  </a:lnTo>
                  <a:lnTo>
                    <a:pt x="548" y="616"/>
                  </a:lnTo>
                  <a:lnTo>
                    <a:pt x="548" y="699"/>
                  </a:lnTo>
                  <a:lnTo>
                    <a:pt x="548" y="794"/>
                  </a:lnTo>
                  <a:cubicBezTo>
                    <a:pt x="536" y="889"/>
                    <a:pt x="560" y="889"/>
                    <a:pt x="512" y="949"/>
                  </a:cubicBezTo>
                  <a:cubicBezTo>
                    <a:pt x="480" y="986"/>
                    <a:pt x="436" y="1005"/>
                    <a:pt x="392" y="1005"/>
                  </a:cubicBezTo>
                  <a:cubicBezTo>
                    <a:pt x="338" y="1005"/>
                    <a:pt x="283" y="977"/>
                    <a:pt x="251" y="925"/>
                  </a:cubicBezTo>
                  <a:cubicBezTo>
                    <a:pt x="239" y="842"/>
                    <a:pt x="227" y="758"/>
                    <a:pt x="215" y="687"/>
                  </a:cubicBezTo>
                  <a:cubicBezTo>
                    <a:pt x="215" y="580"/>
                    <a:pt x="215" y="485"/>
                    <a:pt x="239" y="401"/>
                  </a:cubicBezTo>
                  <a:cubicBezTo>
                    <a:pt x="251" y="342"/>
                    <a:pt x="274" y="306"/>
                    <a:pt x="310" y="270"/>
                  </a:cubicBezTo>
                  <a:cubicBezTo>
                    <a:pt x="345" y="253"/>
                    <a:pt x="380" y="242"/>
                    <a:pt x="415" y="242"/>
                  </a:cubicBezTo>
                  <a:close/>
                  <a:moveTo>
                    <a:pt x="368" y="0"/>
                  </a:moveTo>
                  <a:cubicBezTo>
                    <a:pt x="290" y="0"/>
                    <a:pt x="213" y="18"/>
                    <a:pt x="143" y="56"/>
                  </a:cubicBezTo>
                  <a:cubicBezTo>
                    <a:pt x="120" y="56"/>
                    <a:pt x="108" y="68"/>
                    <a:pt x="96" y="80"/>
                  </a:cubicBezTo>
                  <a:cubicBezTo>
                    <a:pt x="36" y="175"/>
                    <a:pt x="1" y="270"/>
                    <a:pt x="12" y="377"/>
                  </a:cubicBezTo>
                  <a:cubicBezTo>
                    <a:pt x="1" y="568"/>
                    <a:pt x="1" y="746"/>
                    <a:pt x="12" y="925"/>
                  </a:cubicBezTo>
                  <a:cubicBezTo>
                    <a:pt x="12" y="997"/>
                    <a:pt x="24" y="1068"/>
                    <a:pt x="60" y="1127"/>
                  </a:cubicBezTo>
                  <a:cubicBezTo>
                    <a:pt x="108" y="1199"/>
                    <a:pt x="191" y="1247"/>
                    <a:pt x="286" y="1247"/>
                  </a:cubicBezTo>
                  <a:cubicBezTo>
                    <a:pt x="358" y="1247"/>
                    <a:pt x="417" y="1247"/>
                    <a:pt x="489" y="1223"/>
                  </a:cubicBezTo>
                  <a:cubicBezTo>
                    <a:pt x="560" y="1211"/>
                    <a:pt x="620" y="1175"/>
                    <a:pt x="667" y="1127"/>
                  </a:cubicBezTo>
                  <a:cubicBezTo>
                    <a:pt x="703" y="1044"/>
                    <a:pt x="727" y="973"/>
                    <a:pt x="727" y="889"/>
                  </a:cubicBezTo>
                  <a:lnTo>
                    <a:pt x="727" y="830"/>
                  </a:lnTo>
                  <a:cubicBezTo>
                    <a:pt x="739" y="711"/>
                    <a:pt x="727" y="592"/>
                    <a:pt x="739" y="473"/>
                  </a:cubicBezTo>
                  <a:cubicBezTo>
                    <a:pt x="739" y="413"/>
                    <a:pt x="739" y="354"/>
                    <a:pt x="739" y="294"/>
                  </a:cubicBezTo>
                  <a:cubicBezTo>
                    <a:pt x="739" y="258"/>
                    <a:pt x="727" y="223"/>
                    <a:pt x="715" y="187"/>
                  </a:cubicBezTo>
                  <a:cubicBezTo>
                    <a:pt x="703" y="151"/>
                    <a:pt x="679" y="115"/>
                    <a:pt x="643" y="80"/>
                  </a:cubicBezTo>
                  <a:cubicBezTo>
                    <a:pt x="558" y="27"/>
                    <a:pt x="462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5679;p71">
              <a:extLst>
                <a:ext uri="{FF2B5EF4-FFF2-40B4-BE49-F238E27FC236}">
                  <a16:creationId xmlns:a16="http://schemas.microsoft.com/office/drawing/2014/main" id="{A830D753-D386-79A6-C15D-531EC9B5E79C}"/>
                </a:ext>
              </a:extLst>
            </p:cNvPr>
            <p:cNvSpPr/>
            <p:nvPr/>
          </p:nvSpPr>
          <p:spPr>
            <a:xfrm>
              <a:off x="8847113" y="1448146"/>
              <a:ext cx="98845" cy="160589"/>
            </a:xfrm>
            <a:custGeom>
              <a:avLst/>
              <a:gdLst/>
              <a:ahLst/>
              <a:cxnLst/>
              <a:rect l="l" t="t" r="r" b="b"/>
              <a:pathLst>
                <a:path w="751" h="1220" extrusionOk="0">
                  <a:moveTo>
                    <a:pt x="646" y="0"/>
                  </a:moveTo>
                  <a:cubicBezTo>
                    <a:pt x="585" y="0"/>
                    <a:pt x="540" y="5"/>
                    <a:pt x="500" y="5"/>
                  </a:cubicBezTo>
                  <a:cubicBezTo>
                    <a:pt x="465" y="113"/>
                    <a:pt x="417" y="303"/>
                    <a:pt x="381" y="398"/>
                  </a:cubicBezTo>
                  <a:cubicBezTo>
                    <a:pt x="346" y="315"/>
                    <a:pt x="286" y="113"/>
                    <a:pt x="262" y="17"/>
                  </a:cubicBezTo>
                  <a:cubicBezTo>
                    <a:pt x="262" y="5"/>
                    <a:pt x="238" y="5"/>
                    <a:pt x="167" y="5"/>
                  </a:cubicBezTo>
                  <a:cubicBezTo>
                    <a:pt x="107" y="5"/>
                    <a:pt x="72" y="5"/>
                    <a:pt x="0" y="17"/>
                  </a:cubicBezTo>
                  <a:cubicBezTo>
                    <a:pt x="84" y="208"/>
                    <a:pt x="143" y="410"/>
                    <a:pt x="191" y="613"/>
                  </a:cubicBezTo>
                  <a:cubicBezTo>
                    <a:pt x="155" y="803"/>
                    <a:pt x="60" y="1029"/>
                    <a:pt x="12" y="1208"/>
                  </a:cubicBezTo>
                  <a:cubicBezTo>
                    <a:pt x="60" y="1220"/>
                    <a:pt x="107" y="1220"/>
                    <a:pt x="167" y="1220"/>
                  </a:cubicBezTo>
                  <a:lnTo>
                    <a:pt x="250" y="1220"/>
                  </a:lnTo>
                  <a:cubicBezTo>
                    <a:pt x="298" y="1101"/>
                    <a:pt x="322" y="958"/>
                    <a:pt x="381" y="827"/>
                  </a:cubicBezTo>
                  <a:cubicBezTo>
                    <a:pt x="429" y="934"/>
                    <a:pt x="441" y="1101"/>
                    <a:pt x="500" y="1208"/>
                  </a:cubicBezTo>
                  <a:cubicBezTo>
                    <a:pt x="524" y="1220"/>
                    <a:pt x="548" y="1220"/>
                    <a:pt x="572" y="1220"/>
                  </a:cubicBezTo>
                  <a:lnTo>
                    <a:pt x="727" y="1220"/>
                  </a:lnTo>
                  <a:cubicBezTo>
                    <a:pt x="679" y="1029"/>
                    <a:pt x="596" y="827"/>
                    <a:pt x="572" y="625"/>
                  </a:cubicBezTo>
                  <a:cubicBezTo>
                    <a:pt x="607" y="410"/>
                    <a:pt x="679" y="208"/>
                    <a:pt x="750" y="5"/>
                  </a:cubicBezTo>
                  <a:cubicBezTo>
                    <a:pt x="711" y="1"/>
                    <a:pt x="676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5680;p71">
              <a:extLst>
                <a:ext uri="{FF2B5EF4-FFF2-40B4-BE49-F238E27FC236}">
                  <a16:creationId xmlns:a16="http://schemas.microsoft.com/office/drawing/2014/main" id="{D396EB0C-98E7-D4B6-0E61-1124911076AE}"/>
                </a:ext>
              </a:extLst>
            </p:cNvPr>
            <p:cNvSpPr/>
            <p:nvPr/>
          </p:nvSpPr>
          <p:spPr>
            <a:xfrm>
              <a:off x="8967812" y="1447225"/>
              <a:ext cx="42381" cy="163090"/>
            </a:xfrm>
            <a:custGeom>
              <a:avLst/>
              <a:gdLst/>
              <a:ahLst/>
              <a:cxnLst/>
              <a:rect l="l" t="t" r="r" b="b"/>
              <a:pathLst>
                <a:path w="322" h="1239" extrusionOk="0">
                  <a:moveTo>
                    <a:pt x="36" y="0"/>
                  </a:moveTo>
                  <a:cubicBezTo>
                    <a:pt x="0" y="381"/>
                    <a:pt x="60" y="810"/>
                    <a:pt x="24" y="1239"/>
                  </a:cubicBezTo>
                  <a:cubicBezTo>
                    <a:pt x="35" y="1233"/>
                    <a:pt x="54" y="1232"/>
                    <a:pt x="78" y="1232"/>
                  </a:cubicBezTo>
                  <a:cubicBezTo>
                    <a:pt x="120" y="1232"/>
                    <a:pt x="177" y="1237"/>
                    <a:pt x="226" y="1237"/>
                  </a:cubicBezTo>
                  <a:cubicBezTo>
                    <a:pt x="271" y="1237"/>
                    <a:pt x="308" y="1233"/>
                    <a:pt x="321" y="1215"/>
                  </a:cubicBezTo>
                  <a:cubicBezTo>
                    <a:pt x="298" y="822"/>
                    <a:pt x="321" y="405"/>
                    <a:pt x="321" y="12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5681;p71">
              <a:extLst>
                <a:ext uri="{FF2B5EF4-FFF2-40B4-BE49-F238E27FC236}">
                  <a16:creationId xmlns:a16="http://schemas.microsoft.com/office/drawing/2014/main" id="{E8926E0A-F3DF-F9AE-3B53-680C5F9058EB}"/>
                </a:ext>
              </a:extLst>
            </p:cNvPr>
            <p:cNvSpPr/>
            <p:nvPr/>
          </p:nvSpPr>
          <p:spPr>
            <a:xfrm>
              <a:off x="9024147" y="1446567"/>
              <a:ext cx="98845" cy="165327"/>
            </a:xfrm>
            <a:custGeom>
              <a:avLst/>
              <a:gdLst/>
              <a:ahLst/>
              <a:cxnLst/>
              <a:rect l="l" t="t" r="r" b="b"/>
              <a:pathLst>
                <a:path w="751" h="1256" extrusionOk="0">
                  <a:moveTo>
                    <a:pt x="668" y="0"/>
                  </a:moveTo>
                  <a:cubicBezTo>
                    <a:pt x="655" y="0"/>
                    <a:pt x="644" y="2"/>
                    <a:pt x="632" y="5"/>
                  </a:cubicBezTo>
                  <a:lnTo>
                    <a:pt x="501" y="5"/>
                  </a:lnTo>
                  <a:lnTo>
                    <a:pt x="501" y="172"/>
                  </a:lnTo>
                  <a:lnTo>
                    <a:pt x="501" y="422"/>
                  </a:lnTo>
                  <a:cubicBezTo>
                    <a:pt x="501" y="458"/>
                    <a:pt x="501" y="494"/>
                    <a:pt x="489" y="529"/>
                  </a:cubicBezTo>
                  <a:cubicBezTo>
                    <a:pt x="489" y="529"/>
                    <a:pt x="358" y="267"/>
                    <a:pt x="346" y="232"/>
                  </a:cubicBezTo>
                  <a:cubicBezTo>
                    <a:pt x="298" y="125"/>
                    <a:pt x="286" y="113"/>
                    <a:pt x="251" y="29"/>
                  </a:cubicBezTo>
                  <a:cubicBezTo>
                    <a:pt x="203" y="17"/>
                    <a:pt x="155" y="5"/>
                    <a:pt x="96" y="5"/>
                  </a:cubicBezTo>
                  <a:cubicBezTo>
                    <a:pt x="72" y="5"/>
                    <a:pt x="48" y="5"/>
                    <a:pt x="24" y="17"/>
                  </a:cubicBezTo>
                  <a:cubicBezTo>
                    <a:pt x="13" y="160"/>
                    <a:pt x="1" y="327"/>
                    <a:pt x="1" y="494"/>
                  </a:cubicBezTo>
                  <a:cubicBezTo>
                    <a:pt x="13" y="696"/>
                    <a:pt x="36" y="910"/>
                    <a:pt x="60" y="1125"/>
                  </a:cubicBezTo>
                  <a:lnTo>
                    <a:pt x="60" y="1244"/>
                  </a:lnTo>
                  <a:cubicBezTo>
                    <a:pt x="96" y="1244"/>
                    <a:pt x="144" y="1256"/>
                    <a:pt x="179" y="1256"/>
                  </a:cubicBezTo>
                  <a:cubicBezTo>
                    <a:pt x="203" y="1256"/>
                    <a:pt x="227" y="1244"/>
                    <a:pt x="251" y="1244"/>
                  </a:cubicBezTo>
                  <a:lnTo>
                    <a:pt x="251" y="1089"/>
                  </a:lnTo>
                  <a:cubicBezTo>
                    <a:pt x="251" y="946"/>
                    <a:pt x="251" y="791"/>
                    <a:pt x="263" y="648"/>
                  </a:cubicBezTo>
                  <a:cubicBezTo>
                    <a:pt x="263" y="648"/>
                    <a:pt x="286" y="672"/>
                    <a:pt x="286" y="696"/>
                  </a:cubicBezTo>
                  <a:lnTo>
                    <a:pt x="310" y="756"/>
                  </a:lnTo>
                  <a:cubicBezTo>
                    <a:pt x="358" y="898"/>
                    <a:pt x="441" y="1065"/>
                    <a:pt x="513" y="1232"/>
                  </a:cubicBezTo>
                  <a:cubicBezTo>
                    <a:pt x="560" y="1232"/>
                    <a:pt x="632" y="1244"/>
                    <a:pt x="679" y="1244"/>
                  </a:cubicBezTo>
                  <a:cubicBezTo>
                    <a:pt x="727" y="1244"/>
                    <a:pt x="691" y="1232"/>
                    <a:pt x="691" y="1232"/>
                  </a:cubicBezTo>
                  <a:lnTo>
                    <a:pt x="691" y="1196"/>
                  </a:lnTo>
                  <a:lnTo>
                    <a:pt x="751" y="1065"/>
                  </a:lnTo>
                  <a:lnTo>
                    <a:pt x="751" y="577"/>
                  </a:lnTo>
                  <a:lnTo>
                    <a:pt x="751" y="5"/>
                  </a:lnTo>
                  <a:cubicBezTo>
                    <a:pt x="719" y="5"/>
                    <a:pt x="693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5682;p71">
              <a:extLst>
                <a:ext uri="{FF2B5EF4-FFF2-40B4-BE49-F238E27FC236}">
                  <a16:creationId xmlns:a16="http://schemas.microsoft.com/office/drawing/2014/main" id="{6B61A137-A3C1-7407-2116-1E39A7A73C4D}"/>
                </a:ext>
              </a:extLst>
            </p:cNvPr>
            <p:cNvSpPr/>
            <p:nvPr/>
          </p:nvSpPr>
          <p:spPr>
            <a:xfrm>
              <a:off x="9141687" y="1449594"/>
              <a:ext cx="101477" cy="164143"/>
            </a:xfrm>
            <a:custGeom>
              <a:avLst/>
              <a:gdLst/>
              <a:ahLst/>
              <a:cxnLst/>
              <a:rect l="l" t="t" r="r" b="b"/>
              <a:pathLst>
                <a:path w="771" h="1247" extrusionOk="0">
                  <a:moveTo>
                    <a:pt x="369" y="1"/>
                  </a:moveTo>
                  <a:cubicBezTo>
                    <a:pt x="342" y="1"/>
                    <a:pt x="315" y="2"/>
                    <a:pt x="286" y="6"/>
                  </a:cubicBezTo>
                  <a:cubicBezTo>
                    <a:pt x="227" y="6"/>
                    <a:pt x="167" y="30"/>
                    <a:pt x="120" y="66"/>
                  </a:cubicBezTo>
                  <a:cubicBezTo>
                    <a:pt x="60" y="113"/>
                    <a:pt x="24" y="197"/>
                    <a:pt x="13" y="268"/>
                  </a:cubicBezTo>
                  <a:cubicBezTo>
                    <a:pt x="13" y="340"/>
                    <a:pt x="1" y="423"/>
                    <a:pt x="1" y="494"/>
                  </a:cubicBezTo>
                  <a:cubicBezTo>
                    <a:pt x="1" y="625"/>
                    <a:pt x="1" y="768"/>
                    <a:pt x="13" y="899"/>
                  </a:cubicBezTo>
                  <a:cubicBezTo>
                    <a:pt x="24" y="935"/>
                    <a:pt x="24" y="983"/>
                    <a:pt x="36" y="1018"/>
                  </a:cubicBezTo>
                  <a:cubicBezTo>
                    <a:pt x="60" y="1114"/>
                    <a:pt x="120" y="1185"/>
                    <a:pt x="203" y="1221"/>
                  </a:cubicBezTo>
                  <a:cubicBezTo>
                    <a:pt x="258" y="1237"/>
                    <a:pt x="316" y="1246"/>
                    <a:pt x="374" y="1246"/>
                  </a:cubicBezTo>
                  <a:cubicBezTo>
                    <a:pt x="441" y="1246"/>
                    <a:pt x="508" y="1234"/>
                    <a:pt x="572" y="1209"/>
                  </a:cubicBezTo>
                  <a:cubicBezTo>
                    <a:pt x="667" y="1185"/>
                    <a:pt x="739" y="1102"/>
                    <a:pt x="739" y="1006"/>
                  </a:cubicBezTo>
                  <a:cubicBezTo>
                    <a:pt x="751" y="875"/>
                    <a:pt x="751" y="744"/>
                    <a:pt x="739" y="614"/>
                  </a:cubicBezTo>
                  <a:cubicBezTo>
                    <a:pt x="689" y="609"/>
                    <a:pt x="640" y="606"/>
                    <a:pt x="591" y="606"/>
                  </a:cubicBezTo>
                  <a:cubicBezTo>
                    <a:pt x="521" y="606"/>
                    <a:pt x="451" y="611"/>
                    <a:pt x="382" y="625"/>
                  </a:cubicBezTo>
                  <a:cubicBezTo>
                    <a:pt x="382" y="697"/>
                    <a:pt x="382" y="733"/>
                    <a:pt x="382" y="804"/>
                  </a:cubicBezTo>
                  <a:cubicBezTo>
                    <a:pt x="390" y="808"/>
                    <a:pt x="403" y="809"/>
                    <a:pt x="418" y="809"/>
                  </a:cubicBezTo>
                  <a:cubicBezTo>
                    <a:pt x="448" y="809"/>
                    <a:pt x="485" y="804"/>
                    <a:pt x="501" y="804"/>
                  </a:cubicBezTo>
                  <a:cubicBezTo>
                    <a:pt x="536" y="804"/>
                    <a:pt x="501" y="887"/>
                    <a:pt x="501" y="911"/>
                  </a:cubicBezTo>
                  <a:cubicBezTo>
                    <a:pt x="501" y="935"/>
                    <a:pt x="477" y="959"/>
                    <a:pt x="453" y="971"/>
                  </a:cubicBezTo>
                  <a:cubicBezTo>
                    <a:pt x="428" y="979"/>
                    <a:pt x="403" y="988"/>
                    <a:pt x="377" y="988"/>
                  </a:cubicBezTo>
                  <a:cubicBezTo>
                    <a:pt x="367" y="988"/>
                    <a:pt x="356" y="986"/>
                    <a:pt x="346" y="983"/>
                  </a:cubicBezTo>
                  <a:cubicBezTo>
                    <a:pt x="334" y="983"/>
                    <a:pt x="322" y="983"/>
                    <a:pt x="298" y="971"/>
                  </a:cubicBezTo>
                  <a:cubicBezTo>
                    <a:pt x="263" y="935"/>
                    <a:pt x="251" y="875"/>
                    <a:pt x="251" y="828"/>
                  </a:cubicBezTo>
                  <a:cubicBezTo>
                    <a:pt x="227" y="649"/>
                    <a:pt x="239" y="483"/>
                    <a:pt x="274" y="316"/>
                  </a:cubicBezTo>
                  <a:cubicBezTo>
                    <a:pt x="274" y="304"/>
                    <a:pt x="286" y="292"/>
                    <a:pt x="298" y="268"/>
                  </a:cubicBezTo>
                  <a:cubicBezTo>
                    <a:pt x="310" y="256"/>
                    <a:pt x="325" y="253"/>
                    <a:pt x="341" y="253"/>
                  </a:cubicBezTo>
                  <a:cubicBezTo>
                    <a:pt x="358" y="253"/>
                    <a:pt x="376" y="256"/>
                    <a:pt x="394" y="256"/>
                  </a:cubicBezTo>
                  <a:cubicBezTo>
                    <a:pt x="465" y="256"/>
                    <a:pt x="501" y="352"/>
                    <a:pt x="513" y="399"/>
                  </a:cubicBezTo>
                  <a:cubicBezTo>
                    <a:pt x="542" y="405"/>
                    <a:pt x="572" y="408"/>
                    <a:pt x="600" y="408"/>
                  </a:cubicBezTo>
                  <a:cubicBezTo>
                    <a:pt x="629" y="408"/>
                    <a:pt x="655" y="405"/>
                    <a:pt x="679" y="399"/>
                  </a:cubicBezTo>
                  <a:lnTo>
                    <a:pt x="739" y="399"/>
                  </a:lnTo>
                  <a:lnTo>
                    <a:pt x="739" y="387"/>
                  </a:lnTo>
                  <a:cubicBezTo>
                    <a:pt x="771" y="132"/>
                    <a:pt x="59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5683;p71">
              <a:extLst>
                <a:ext uri="{FF2B5EF4-FFF2-40B4-BE49-F238E27FC236}">
                  <a16:creationId xmlns:a16="http://schemas.microsoft.com/office/drawing/2014/main" id="{383CDDAF-25E9-B982-47F7-FFC53C23C387}"/>
                </a:ext>
              </a:extLst>
            </p:cNvPr>
            <p:cNvSpPr/>
            <p:nvPr/>
          </p:nvSpPr>
          <p:spPr>
            <a:xfrm>
              <a:off x="9253698" y="1582403"/>
              <a:ext cx="29219" cy="31065"/>
            </a:xfrm>
            <a:custGeom>
              <a:avLst/>
              <a:gdLst/>
              <a:ahLst/>
              <a:cxnLst/>
              <a:rect l="l" t="t" r="r" b="b"/>
              <a:pathLst>
                <a:path w="222" h="236" extrusionOk="0">
                  <a:moveTo>
                    <a:pt x="126" y="0"/>
                  </a:moveTo>
                  <a:cubicBezTo>
                    <a:pt x="93" y="0"/>
                    <a:pt x="60" y="3"/>
                    <a:pt x="31" y="9"/>
                  </a:cubicBezTo>
                  <a:cubicBezTo>
                    <a:pt x="20" y="72"/>
                    <a:pt x="0" y="182"/>
                    <a:pt x="12" y="182"/>
                  </a:cubicBezTo>
                  <a:cubicBezTo>
                    <a:pt x="14" y="182"/>
                    <a:pt x="16" y="180"/>
                    <a:pt x="19" y="176"/>
                  </a:cubicBezTo>
                  <a:lnTo>
                    <a:pt x="150" y="236"/>
                  </a:lnTo>
                  <a:cubicBezTo>
                    <a:pt x="174" y="212"/>
                    <a:pt x="185" y="212"/>
                    <a:pt x="209" y="176"/>
                  </a:cubicBezTo>
                  <a:lnTo>
                    <a:pt x="221" y="176"/>
                  </a:lnTo>
                  <a:lnTo>
                    <a:pt x="221" y="9"/>
                  </a:lnTo>
                  <a:cubicBezTo>
                    <a:pt x="191" y="3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5684;p71">
              <a:extLst>
                <a:ext uri="{FF2B5EF4-FFF2-40B4-BE49-F238E27FC236}">
                  <a16:creationId xmlns:a16="http://schemas.microsoft.com/office/drawing/2014/main" id="{31783BB9-7D7C-13D1-B3B3-FE546262CFE0}"/>
                </a:ext>
              </a:extLst>
            </p:cNvPr>
            <p:cNvSpPr/>
            <p:nvPr/>
          </p:nvSpPr>
          <p:spPr>
            <a:xfrm>
              <a:off x="9252908" y="1446040"/>
              <a:ext cx="31588" cy="122021"/>
            </a:xfrm>
            <a:custGeom>
              <a:avLst/>
              <a:gdLst/>
              <a:ahLst/>
              <a:cxnLst/>
              <a:rect l="l" t="t" r="r" b="b"/>
              <a:pathLst>
                <a:path w="240" h="927" extrusionOk="0">
                  <a:moveTo>
                    <a:pt x="130" y="1"/>
                  </a:moveTo>
                  <a:cubicBezTo>
                    <a:pt x="96" y="1"/>
                    <a:pt x="60" y="4"/>
                    <a:pt x="25" y="9"/>
                  </a:cubicBezTo>
                  <a:cubicBezTo>
                    <a:pt x="1" y="319"/>
                    <a:pt x="25" y="617"/>
                    <a:pt x="25" y="926"/>
                  </a:cubicBezTo>
                  <a:cubicBezTo>
                    <a:pt x="84" y="926"/>
                    <a:pt x="180" y="926"/>
                    <a:pt x="239" y="914"/>
                  </a:cubicBezTo>
                  <a:cubicBezTo>
                    <a:pt x="227" y="629"/>
                    <a:pt x="227" y="307"/>
                    <a:pt x="227" y="9"/>
                  </a:cubicBezTo>
                  <a:cubicBezTo>
                    <a:pt x="197" y="4"/>
                    <a:pt x="165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5685;p71">
              <a:extLst>
                <a:ext uri="{FF2B5EF4-FFF2-40B4-BE49-F238E27FC236}">
                  <a16:creationId xmlns:a16="http://schemas.microsoft.com/office/drawing/2014/main" id="{617FC7F4-FECE-6655-C3CA-784FA4EAC010}"/>
                </a:ext>
              </a:extLst>
            </p:cNvPr>
            <p:cNvSpPr/>
            <p:nvPr/>
          </p:nvSpPr>
          <p:spPr>
            <a:xfrm>
              <a:off x="10748022" y="2200641"/>
              <a:ext cx="297850" cy="276818"/>
            </a:xfrm>
            <a:custGeom>
              <a:avLst/>
              <a:gdLst/>
              <a:ahLst/>
              <a:cxnLst/>
              <a:rect l="l" t="t" r="r" b="b"/>
              <a:pathLst>
                <a:path w="2263" h="2103" extrusionOk="0">
                  <a:moveTo>
                    <a:pt x="1154" y="0"/>
                  </a:moveTo>
                  <a:cubicBezTo>
                    <a:pt x="1114" y="0"/>
                    <a:pt x="1072" y="21"/>
                    <a:pt x="1048" y="63"/>
                  </a:cubicBezTo>
                  <a:lnTo>
                    <a:pt x="786" y="563"/>
                  </a:lnTo>
                  <a:cubicBezTo>
                    <a:pt x="774" y="599"/>
                    <a:pt x="739" y="622"/>
                    <a:pt x="703" y="622"/>
                  </a:cubicBezTo>
                  <a:lnTo>
                    <a:pt x="143" y="694"/>
                  </a:lnTo>
                  <a:cubicBezTo>
                    <a:pt x="48" y="706"/>
                    <a:pt x="1" y="813"/>
                    <a:pt x="72" y="884"/>
                  </a:cubicBezTo>
                  <a:lnTo>
                    <a:pt x="477" y="1289"/>
                  </a:lnTo>
                  <a:cubicBezTo>
                    <a:pt x="501" y="1313"/>
                    <a:pt x="512" y="1349"/>
                    <a:pt x="501" y="1384"/>
                  </a:cubicBezTo>
                  <a:lnTo>
                    <a:pt x="393" y="1944"/>
                  </a:lnTo>
                  <a:cubicBezTo>
                    <a:pt x="384" y="2022"/>
                    <a:pt x="438" y="2084"/>
                    <a:pt x="504" y="2084"/>
                  </a:cubicBezTo>
                  <a:cubicBezTo>
                    <a:pt x="518" y="2084"/>
                    <a:pt x="533" y="2081"/>
                    <a:pt x="548" y="2075"/>
                  </a:cubicBezTo>
                  <a:lnTo>
                    <a:pt x="1060" y="1813"/>
                  </a:lnTo>
                  <a:cubicBezTo>
                    <a:pt x="1078" y="1807"/>
                    <a:pt x="1096" y="1804"/>
                    <a:pt x="1114" y="1804"/>
                  </a:cubicBezTo>
                  <a:cubicBezTo>
                    <a:pt x="1132" y="1804"/>
                    <a:pt x="1149" y="1807"/>
                    <a:pt x="1167" y="1813"/>
                  </a:cubicBezTo>
                  <a:lnTo>
                    <a:pt x="1667" y="2087"/>
                  </a:lnTo>
                  <a:cubicBezTo>
                    <a:pt x="1683" y="2098"/>
                    <a:pt x="1700" y="2102"/>
                    <a:pt x="1717" y="2102"/>
                  </a:cubicBezTo>
                  <a:cubicBezTo>
                    <a:pt x="1776" y="2102"/>
                    <a:pt x="1831" y="2045"/>
                    <a:pt x="1822" y="1980"/>
                  </a:cubicBezTo>
                  <a:lnTo>
                    <a:pt x="1739" y="1420"/>
                  </a:lnTo>
                  <a:cubicBezTo>
                    <a:pt x="1739" y="1373"/>
                    <a:pt x="1751" y="1337"/>
                    <a:pt x="1775" y="1313"/>
                  </a:cubicBezTo>
                  <a:lnTo>
                    <a:pt x="2191" y="932"/>
                  </a:lnTo>
                  <a:cubicBezTo>
                    <a:pt x="2263" y="861"/>
                    <a:pt x="2227" y="753"/>
                    <a:pt x="2132" y="742"/>
                  </a:cubicBezTo>
                  <a:lnTo>
                    <a:pt x="1572" y="646"/>
                  </a:lnTo>
                  <a:cubicBezTo>
                    <a:pt x="1536" y="634"/>
                    <a:pt x="1501" y="611"/>
                    <a:pt x="1489" y="575"/>
                  </a:cubicBezTo>
                  <a:lnTo>
                    <a:pt x="1251" y="63"/>
                  </a:lnTo>
                  <a:cubicBezTo>
                    <a:pt x="1233" y="21"/>
                    <a:pt x="1194" y="0"/>
                    <a:pt x="1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5686;p71">
              <a:extLst>
                <a:ext uri="{FF2B5EF4-FFF2-40B4-BE49-F238E27FC236}">
                  <a16:creationId xmlns:a16="http://schemas.microsoft.com/office/drawing/2014/main" id="{639C2BAC-D54B-7050-6CAB-630104A6202A}"/>
                </a:ext>
              </a:extLst>
            </p:cNvPr>
            <p:cNvSpPr/>
            <p:nvPr/>
          </p:nvSpPr>
          <p:spPr>
            <a:xfrm>
              <a:off x="8102649" y="3874371"/>
              <a:ext cx="296403" cy="276818"/>
            </a:xfrm>
            <a:custGeom>
              <a:avLst/>
              <a:gdLst/>
              <a:ahLst/>
              <a:cxnLst/>
              <a:rect l="l" t="t" r="r" b="b"/>
              <a:pathLst>
                <a:path w="2252" h="2103" extrusionOk="0">
                  <a:moveTo>
                    <a:pt x="1144" y="0"/>
                  </a:moveTo>
                  <a:cubicBezTo>
                    <a:pt x="1105" y="0"/>
                    <a:pt x="1066" y="21"/>
                    <a:pt x="1049" y="63"/>
                  </a:cubicBezTo>
                  <a:lnTo>
                    <a:pt x="787" y="563"/>
                  </a:lnTo>
                  <a:cubicBezTo>
                    <a:pt x="763" y="599"/>
                    <a:pt x="727" y="622"/>
                    <a:pt x="691" y="622"/>
                  </a:cubicBezTo>
                  <a:lnTo>
                    <a:pt x="132" y="694"/>
                  </a:lnTo>
                  <a:cubicBezTo>
                    <a:pt x="36" y="706"/>
                    <a:pt x="1" y="813"/>
                    <a:pt x="60" y="884"/>
                  </a:cubicBezTo>
                  <a:lnTo>
                    <a:pt x="465" y="1289"/>
                  </a:lnTo>
                  <a:cubicBezTo>
                    <a:pt x="489" y="1313"/>
                    <a:pt x="501" y="1349"/>
                    <a:pt x="489" y="1384"/>
                  </a:cubicBezTo>
                  <a:lnTo>
                    <a:pt x="382" y="1944"/>
                  </a:lnTo>
                  <a:cubicBezTo>
                    <a:pt x="372" y="2018"/>
                    <a:pt x="428" y="2078"/>
                    <a:pt x="493" y="2078"/>
                  </a:cubicBezTo>
                  <a:cubicBezTo>
                    <a:pt x="511" y="2078"/>
                    <a:pt x="530" y="2073"/>
                    <a:pt x="548" y="2063"/>
                  </a:cubicBezTo>
                  <a:lnTo>
                    <a:pt x="1049" y="1813"/>
                  </a:lnTo>
                  <a:cubicBezTo>
                    <a:pt x="1066" y="1807"/>
                    <a:pt x="1084" y="1804"/>
                    <a:pt x="1102" y="1804"/>
                  </a:cubicBezTo>
                  <a:cubicBezTo>
                    <a:pt x="1120" y="1804"/>
                    <a:pt x="1138" y="1807"/>
                    <a:pt x="1156" y="1813"/>
                  </a:cubicBezTo>
                  <a:lnTo>
                    <a:pt x="1656" y="2087"/>
                  </a:lnTo>
                  <a:cubicBezTo>
                    <a:pt x="1674" y="2097"/>
                    <a:pt x="1693" y="2102"/>
                    <a:pt x="1712" y="2102"/>
                  </a:cubicBezTo>
                  <a:cubicBezTo>
                    <a:pt x="1776" y="2102"/>
                    <a:pt x="1832" y="2044"/>
                    <a:pt x="1822" y="1980"/>
                  </a:cubicBezTo>
                  <a:lnTo>
                    <a:pt x="1739" y="1408"/>
                  </a:lnTo>
                  <a:cubicBezTo>
                    <a:pt x="1727" y="1372"/>
                    <a:pt x="1739" y="1337"/>
                    <a:pt x="1763" y="1313"/>
                  </a:cubicBezTo>
                  <a:lnTo>
                    <a:pt x="2192" y="932"/>
                  </a:lnTo>
                  <a:cubicBezTo>
                    <a:pt x="2251" y="860"/>
                    <a:pt x="2215" y="753"/>
                    <a:pt x="2132" y="741"/>
                  </a:cubicBezTo>
                  <a:lnTo>
                    <a:pt x="1560" y="646"/>
                  </a:lnTo>
                  <a:cubicBezTo>
                    <a:pt x="1525" y="634"/>
                    <a:pt x="1501" y="610"/>
                    <a:pt x="1477" y="575"/>
                  </a:cubicBezTo>
                  <a:lnTo>
                    <a:pt x="1239" y="63"/>
                  </a:lnTo>
                  <a:cubicBezTo>
                    <a:pt x="1221" y="21"/>
                    <a:pt x="1182" y="0"/>
                    <a:pt x="1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5687;p71">
              <a:extLst>
                <a:ext uri="{FF2B5EF4-FFF2-40B4-BE49-F238E27FC236}">
                  <a16:creationId xmlns:a16="http://schemas.microsoft.com/office/drawing/2014/main" id="{F35C4742-C6B2-00BF-D457-D27CB29422D6}"/>
                </a:ext>
              </a:extLst>
            </p:cNvPr>
            <p:cNvSpPr/>
            <p:nvPr/>
          </p:nvSpPr>
          <p:spPr>
            <a:xfrm>
              <a:off x="10591258" y="1198456"/>
              <a:ext cx="252179" cy="252861"/>
            </a:xfrm>
            <a:custGeom>
              <a:avLst/>
              <a:gdLst/>
              <a:ahLst/>
              <a:cxnLst/>
              <a:rect l="l" t="t" r="r" b="b"/>
              <a:pathLst>
                <a:path w="1916" h="1921" extrusionOk="0">
                  <a:moveTo>
                    <a:pt x="794" y="0"/>
                  </a:moveTo>
                  <a:cubicBezTo>
                    <a:pt x="750" y="0"/>
                    <a:pt x="711" y="29"/>
                    <a:pt x="703" y="81"/>
                  </a:cubicBezTo>
                  <a:lnTo>
                    <a:pt x="596" y="569"/>
                  </a:lnTo>
                  <a:cubicBezTo>
                    <a:pt x="584" y="605"/>
                    <a:pt x="572" y="628"/>
                    <a:pt x="537" y="640"/>
                  </a:cubicBezTo>
                  <a:lnTo>
                    <a:pt x="84" y="831"/>
                  </a:lnTo>
                  <a:cubicBezTo>
                    <a:pt x="1" y="867"/>
                    <a:pt x="1" y="974"/>
                    <a:pt x="72" y="1009"/>
                  </a:cubicBezTo>
                  <a:lnTo>
                    <a:pt x="501" y="1259"/>
                  </a:lnTo>
                  <a:cubicBezTo>
                    <a:pt x="525" y="1271"/>
                    <a:pt x="549" y="1295"/>
                    <a:pt x="549" y="1331"/>
                  </a:cubicBezTo>
                  <a:lnTo>
                    <a:pt x="596" y="1831"/>
                  </a:lnTo>
                  <a:cubicBezTo>
                    <a:pt x="596" y="1886"/>
                    <a:pt x="637" y="1920"/>
                    <a:pt x="683" y="1920"/>
                  </a:cubicBezTo>
                  <a:cubicBezTo>
                    <a:pt x="706" y="1920"/>
                    <a:pt x="731" y="1911"/>
                    <a:pt x="751" y="1890"/>
                  </a:cubicBezTo>
                  <a:lnTo>
                    <a:pt x="1120" y="1557"/>
                  </a:lnTo>
                  <a:cubicBezTo>
                    <a:pt x="1138" y="1540"/>
                    <a:pt x="1161" y="1529"/>
                    <a:pt x="1187" y="1529"/>
                  </a:cubicBezTo>
                  <a:cubicBezTo>
                    <a:pt x="1196" y="1529"/>
                    <a:pt x="1206" y="1530"/>
                    <a:pt x="1215" y="1533"/>
                  </a:cubicBezTo>
                  <a:lnTo>
                    <a:pt x="1703" y="1652"/>
                  </a:lnTo>
                  <a:cubicBezTo>
                    <a:pt x="1712" y="1655"/>
                    <a:pt x="1720" y="1657"/>
                    <a:pt x="1729" y="1657"/>
                  </a:cubicBezTo>
                  <a:cubicBezTo>
                    <a:pt x="1790" y="1657"/>
                    <a:pt x="1842" y="1584"/>
                    <a:pt x="1811" y="1521"/>
                  </a:cubicBezTo>
                  <a:lnTo>
                    <a:pt x="1608" y="1057"/>
                  </a:lnTo>
                  <a:cubicBezTo>
                    <a:pt x="1596" y="1033"/>
                    <a:pt x="1596" y="998"/>
                    <a:pt x="1608" y="974"/>
                  </a:cubicBezTo>
                  <a:lnTo>
                    <a:pt x="1870" y="545"/>
                  </a:lnTo>
                  <a:cubicBezTo>
                    <a:pt x="1915" y="478"/>
                    <a:pt x="1865" y="389"/>
                    <a:pt x="1789" y="389"/>
                  </a:cubicBezTo>
                  <a:cubicBezTo>
                    <a:pt x="1784" y="389"/>
                    <a:pt x="1780" y="390"/>
                    <a:pt x="1775" y="390"/>
                  </a:cubicBezTo>
                  <a:lnTo>
                    <a:pt x="1275" y="450"/>
                  </a:lnTo>
                  <a:cubicBezTo>
                    <a:pt x="1239" y="450"/>
                    <a:pt x="1215" y="438"/>
                    <a:pt x="1192" y="414"/>
                  </a:cubicBezTo>
                  <a:lnTo>
                    <a:pt x="870" y="33"/>
                  </a:lnTo>
                  <a:cubicBezTo>
                    <a:pt x="848" y="11"/>
                    <a:pt x="820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5688;p71">
              <a:extLst>
                <a:ext uri="{FF2B5EF4-FFF2-40B4-BE49-F238E27FC236}">
                  <a16:creationId xmlns:a16="http://schemas.microsoft.com/office/drawing/2014/main" id="{13F16895-9590-45CE-E9D7-5E38F5195111}"/>
                </a:ext>
              </a:extLst>
            </p:cNvPr>
            <p:cNvSpPr/>
            <p:nvPr/>
          </p:nvSpPr>
          <p:spPr>
            <a:xfrm>
              <a:off x="10939271" y="1666905"/>
              <a:ext cx="222302" cy="219822"/>
            </a:xfrm>
            <a:custGeom>
              <a:avLst/>
              <a:gdLst/>
              <a:ahLst/>
              <a:cxnLst/>
              <a:rect l="l" t="t" r="r" b="b"/>
              <a:pathLst>
                <a:path w="1689" h="1670" extrusionOk="0">
                  <a:moveTo>
                    <a:pt x="548" y="0"/>
                  </a:moveTo>
                  <a:cubicBezTo>
                    <a:pt x="505" y="0"/>
                    <a:pt x="468" y="33"/>
                    <a:pt x="476" y="82"/>
                  </a:cubicBezTo>
                  <a:lnTo>
                    <a:pt x="464" y="522"/>
                  </a:lnTo>
                  <a:cubicBezTo>
                    <a:pt x="453" y="546"/>
                    <a:pt x="441" y="570"/>
                    <a:pt x="417" y="594"/>
                  </a:cubicBezTo>
                  <a:lnTo>
                    <a:pt x="60" y="832"/>
                  </a:lnTo>
                  <a:cubicBezTo>
                    <a:pt x="0" y="868"/>
                    <a:pt x="12" y="951"/>
                    <a:pt x="72" y="975"/>
                  </a:cubicBezTo>
                  <a:lnTo>
                    <a:pt x="488" y="1129"/>
                  </a:lnTo>
                  <a:cubicBezTo>
                    <a:pt x="512" y="1141"/>
                    <a:pt x="536" y="1153"/>
                    <a:pt x="536" y="1189"/>
                  </a:cubicBezTo>
                  <a:lnTo>
                    <a:pt x="655" y="1606"/>
                  </a:lnTo>
                  <a:cubicBezTo>
                    <a:pt x="662" y="1649"/>
                    <a:pt x="699" y="1670"/>
                    <a:pt x="735" y="1670"/>
                  </a:cubicBezTo>
                  <a:cubicBezTo>
                    <a:pt x="760" y="1670"/>
                    <a:pt x="784" y="1660"/>
                    <a:pt x="798" y="1641"/>
                  </a:cubicBezTo>
                  <a:lnTo>
                    <a:pt x="1072" y="1284"/>
                  </a:lnTo>
                  <a:cubicBezTo>
                    <a:pt x="1080" y="1267"/>
                    <a:pt x="1095" y="1256"/>
                    <a:pt x="1117" y="1256"/>
                  </a:cubicBezTo>
                  <a:cubicBezTo>
                    <a:pt x="1125" y="1256"/>
                    <a:pt x="1133" y="1257"/>
                    <a:pt x="1143" y="1260"/>
                  </a:cubicBezTo>
                  <a:lnTo>
                    <a:pt x="1572" y="1272"/>
                  </a:lnTo>
                  <a:cubicBezTo>
                    <a:pt x="1576" y="1273"/>
                    <a:pt x="1581" y="1273"/>
                    <a:pt x="1585" y="1273"/>
                  </a:cubicBezTo>
                  <a:cubicBezTo>
                    <a:pt x="1649" y="1273"/>
                    <a:pt x="1688" y="1197"/>
                    <a:pt x="1655" y="1141"/>
                  </a:cubicBezTo>
                  <a:lnTo>
                    <a:pt x="1405" y="784"/>
                  </a:lnTo>
                  <a:cubicBezTo>
                    <a:pt x="1381" y="760"/>
                    <a:pt x="1381" y="737"/>
                    <a:pt x="1393" y="713"/>
                  </a:cubicBezTo>
                  <a:lnTo>
                    <a:pt x="1536" y="296"/>
                  </a:lnTo>
                  <a:cubicBezTo>
                    <a:pt x="1558" y="242"/>
                    <a:pt x="1520" y="187"/>
                    <a:pt x="1459" y="187"/>
                  </a:cubicBezTo>
                  <a:cubicBezTo>
                    <a:pt x="1453" y="187"/>
                    <a:pt x="1447" y="188"/>
                    <a:pt x="1441" y="189"/>
                  </a:cubicBezTo>
                  <a:lnTo>
                    <a:pt x="1024" y="308"/>
                  </a:lnTo>
                  <a:cubicBezTo>
                    <a:pt x="1014" y="313"/>
                    <a:pt x="1002" y="316"/>
                    <a:pt x="991" y="316"/>
                  </a:cubicBezTo>
                  <a:cubicBezTo>
                    <a:pt x="975" y="316"/>
                    <a:pt x="960" y="310"/>
                    <a:pt x="953" y="296"/>
                  </a:cubicBezTo>
                  <a:lnTo>
                    <a:pt x="607" y="22"/>
                  </a:lnTo>
                  <a:cubicBezTo>
                    <a:pt x="589" y="7"/>
                    <a:pt x="568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5689;p71">
              <a:extLst>
                <a:ext uri="{FF2B5EF4-FFF2-40B4-BE49-F238E27FC236}">
                  <a16:creationId xmlns:a16="http://schemas.microsoft.com/office/drawing/2014/main" id="{C4EF1023-9DB3-47E7-A395-83050709C60E}"/>
                </a:ext>
              </a:extLst>
            </p:cNvPr>
            <p:cNvSpPr/>
            <p:nvPr/>
          </p:nvSpPr>
          <p:spPr>
            <a:xfrm>
              <a:off x="8140294" y="3293646"/>
              <a:ext cx="222697" cy="219822"/>
            </a:xfrm>
            <a:custGeom>
              <a:avLst/>
              <a:gdLst/>
              <a:ahLst/>
              <a:cxnLst/>
              <a:rect l="l" t="t" r="r" b="b"/>
              <a:pathLst>
                <a:path w="1692" h="1670" extrusionOk="0">
                  <a:moveTo>
                    <a:pt x="551" y="0"/>
                  </a:moveTo>
                  <a:cubicBezTo>
                    <a:pt x="510" y="0"/>
                    <a:pt x="477" y="32"/>
                    <a:pt x="477" y="81"/>
                  </a:cubicBezTo>
                  <a:lnTo>
                    <a:pt x="465" y="522"/>
                  </a:lnTo>
                  <a:cubicBezTo>
                    <a:pt x="453" y="546"/>
                    <a:pt x="441" y="581"/>
                    <a:pt x="417" y="593"/>
                  </a:cubicBezTo>
                  <a:lnTo>
                    <a:pt x="60" y="831"/>
                  </a:lnTo>
                  <a:cubicBezTo>
                    <a:pt x="1" y="867"/>
                    <a:pt x="12" y="951"/>
                    <a:pt x="72" y="974"/>
                  </a:cubicBezTo>
                  <a:lnTo>
                    <a:pt x="489" y="1129"/>
                  </a:lnTo>
                  <a:cubicBezTo>
                    <a:pt x="512" y="1141"/>
                    <a:pt x="536" y="1165"/>
                    <a:pt x="536" y="1189"/>
                  </a:cubicBezTo>
                  <a:lnTo>
                    <a:pt x="655" y="1605"/>
                  </a:lnTo>
                  <a:cubicBezTo>
                    <a:pt x="662" y="1648"/>
                    <a:pt x="700" y="1670"/>
                    <a:pt x="736" y="1670"/>
                  </a:cubicBezTo>
                  <a:cubicBezTo>
                    <a:pt x="760" y="1670"/>
                    <a:pt x="784" y="1660"/>
                    <a:pt x="798" y="1641"/>
                  </a:cubicBezTo>
                  <a:lnTo>
                    <a:pt x="1072" y="1296"/>
                  </a:lnTo>
                  <a:cubicBezTo>
                    <a:pt x="1084" y="1272"/>
                    <a:pt x="1108" y="1260"/>
                    <a:pt x="1144" y="1260"/>
                  </a:cubicBezTo>
                  <a:lnTo>
                    <a:pt x="1572" y="1284"/>
                  </a:lnTo>
                  <a:cubicBezTo>
                    <a:pt x="1644" y="1284"/>
                    <a:pt x="1691" y="1201"/>
                    <a:pt x="1655" y="1153"/>
                  </a:cubicBezTo>
                  <a:lnTo>
                    <a:pt x="1405" y="784"/>
                  </a:lnTo>
                  <a:cubicBezTo>
                    <a:pt x="1382" y="760"/>
                    <a:pt x="1382" y="736"/>
                    <a:pt x="1394" y="712"/>
                  </a:cubicBezTo>
                  <a:lnTo>
                    <a:pt x="1548" y="308"/>
                  </a:lnTo>
                  <a:cubicBezTo>
                    <a:pt x="1569" y="246"/>
                    <a:pt x="1527" y="184"/>
                    <a:pt x="1469" y="184"/>
                  </a:cubicBezTo>
                  <a:cubicBezTo>
                    <a:pt x="1460" y="184"/>
                    <a:pt x="1451" y="185"/>
                    <a:pt x="1441" y="189"/>
                  </a:cubicBezTo>
                  <a:lnTo>
                    <a:pt x="1024" y="308"/>
                  </a:lnTo>
                  <a:cubicBezTo>
                    <a:pt x="1015" y="313"/>
                    <a:pt x="1003" y="315"/>
                    <a:pt x="991" y="315"/>
                  </a:cubicBezTo>
                  <a:cubicBezTo>
                    <a:pt x="975" y="315"/>
                    <a:pt x="960" y="310"/>
                    <a:pt x="953" y="296"/>
                  </a:cubicBezTo>
                  <a:lnTo>
                    <a:pt x="608" y="22"/>
                  </a:lnTo>
                  <a:cubicBezTo>
                    <a:pt x="589" y="7"/>
                    <a:pt x="569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2" name="Rectangle: Rounded Corners 2711">
            <a:extLst>
              <a:ext uri="{FF2B5EF4-FFF2-40B4-BE49-F238E27FC236}">
                <a16:creationId xmlns:a16="http://schemas.microsoft.com/office/drawing/2014/main" id="{E0DB436E-9BB1-5341-C61E-27D8BE8C0758}"/>
              </a:ext>
            </a:extLst>
          </p:cNvPr>
          <p:cNvSpPr/>
          <p:nvPr/>
        </p:nvSpPr>
        <p:spPr>
          <a:xfrm>
            <a:off x="1096658" y="2672743"/>
            <a:ext cx="3006004" cy="1026967"/>
          </a:xfrm>
          <a:prstGeom prst="roundRect">
            <a:avLst/>
          </a:prstGeom>
          <a:solidFill>
            <a:srgbClr val="FFF7F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ngenial" panose="02000503040000020004" pitchFamily="2" charset="0"/>
              </a:rPr>
              <a:t>listen for specific information about different TV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Congenial" panose="02000503040000020004" pitchFamily="2" charset="0"/>
              </a:rPr>
              <a:t>programmes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Congenial" panose="02000503040000020004" pitchFamily="2" charset="0"/>
            </a:endParaRPr>
          </a:p>
        </p:txBody>
      </p:sp>
      <p:sp>
        <p:nvSpPr>
          <p:cNvPr id="2714" name="Rectangle: Rounded Corners 2713">
            <a:extLst>
              <a:ext uri="{FF2B5EF4-FFF2-40B4-BE49-F238E27FC236}">
                <a16:creationId xmlns:a16="http://schemas.microsoft.com/office/drawing/2014/main" id="{4DFC19F4-BBD8-BA15-0455-E9F29B3BD76B}"/>
              </a:ext>
            </a:extLst>
          </p:cNvPr>
          <p:cNvSpPr/>
          <p:nvPr/>
        </p:nvSpPr>
        <p:spPr>
          <a:xfrm>
            <a:off x="5142245" y="2714444"/>
            <a:ext cx="3006004" cy="985266"/>
          </a:xfrm>
          <a:prstGeom prst="roundRect">
            <a:avLst/>
          </a:prstGeom>
          <a:solidFill>
            <a:srgbClr val="FFF7F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ongenial" panose="02000503040000020004" pitchFamily="2" charset="0"/>
                <a:cs typeface="Calibri" panose="020F0502020204030204" pitchFamily="34" charset="0"/>
              </a:rPr>
              <a:t>write a paragraph about TV-watching habits</a:t>
            </a:r>
          </a:p>
        </p:txBody>
      </p:sp>
      <p:sp>
        <p:nvSpPr>
          <p:cNvPr id="2715" name="TextBox 2714">
            <a:extLst>
              <a:ext uri="{FF2B5EF4-FFF2-40B4-BE49-F238E27FC236}">
                <a16:creationId xmlns:a16="http://schemas.microsoft.com/office/drawing/2014/main" id="{67EE4C7C-A03A-231D-475E-C8F1462BE4B5}"/>
              </a:ext>
            </a:extLst>
          </p:cNvPr>
          <p:cNvSpPr txBox="1"/>
          <p:nvPr/>
        </p:nvSpPr>
        <p:spPr>
          <a:xfrm>
            <a:off x="1580398" y="2143655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ongenial" panose="02000503040000020004" pitchFamily="2" charset="0"/>
              </a:rPr>
              <a:t>LISTENING</a:t>
            </a:r>
          </a:p>
        </p:txBody>
      </p:sp>
      <p:sp>
        <p:nvSpPr>
          <p:cNvPr id="2718" name="TextBox 2717">
            <a:extLst>
              <a:ext uri="{FF2B5EF4-FFF2-40B4-BE49-F238E27FC236}">
                <a16:creationId xmlns:a16="http://schemas.microsoft.com/office/drawing/2014/main" id="{C3BBA829-458A-C5E1-9B8E-09618E614D3F}"/>
              </a:ext>
            </a:extLst>
          </p:cNvPr>
          <p:cNvSpPr txBox="1"/>
          <p:nvPr/>
        </p:nvSpPr>
        <p:spPr>
          <a:xfrm>
            <a:off x="5747084" y="2149522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Congenial" panose="02000503040000020004" pitchFamily="2" charset="0"/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8216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2" grpId="0" animBg="1"/>
      <p:bldP spid="2714" grpId="0" animBg="1"/>
      <p:bldP spid="2715" grpId="0"/>
      <p:bldP spid="2715" grpId="1"/>
      <p:bldP spid="2718" grpId="0"/>
      <p:bldP spid="27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0" name="Google Shape;4330;p70"/>
          <p:cNvSpPr txBox="1">
            <a:spLocks noGrp="1"/>
          </p:cNvSpPr>
          <p:nvPr>
            <p:ph type="ctrTitle"/>
          </p:nvPr>
        </p:nvSpPr>
        <p:spPr>
          <a:xfrm>
            <a:off x="776475" y="1178968"/>
            <a:ext cx="4568100" cy="115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4331" name="Google Shape;4331;p70"/>
          <p:cNvSpPr txBox="1">
            <a:spLocks noGrp="1"/>
          </p:cNvSpPr>
          <p:nvPr>
            <p:ph type="subTitle" idx="1"/>
          </p:nvPr>
        </p:nvSpPr>
        <p:spPr>
          <a:xfrm>
            <a:off x="776475" y="2335137"/>
            <a:ext cx="4568100" cy="4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grpSp>
        <p:nvGrpSpPr>
          <p:cNvPr id="4334" name="Google Shape;4334;p70"/>
          <p:cNvGrpSpPr/>
          <p:nvPr/>
        </p:nvGrpSpPr>
        <p:grpSpPr>
          <a:xfrm>
            <a:off x="5420774" y="397527"/>
            <a:ext cx="3217704" cy="4203075"/>
            <a:chOff x="5496974" y="397140"/>
            <a:chExt cx="3217704" cy="4203075"/>
          </a:xfrm>
        </p:grpSpPr>
        <p:sp>
          <p:nvSpPr>
            <p:cNvPr id="4335" name="Google Shape;4335;p70"/>
            <p:cNvSpPr/>
            <p:nvPr/>
          </p:nvSpPr>
          <p:spPr>
            <a:xfrm>
              <a:off x="5510170" y="2242660"/>
              <a:ext cx="97092" cy="82572"/>
            </a:xfrm>
            <a:custGeom>
              <a:avLst/>
              <a:gdLst/>
              <a:ahLst/>
              <a:cxnLst/>
              <a:rect l="l" t="t" r="r" b="b"/>
              <a:pathLst>
                <a:path w="802" h="682" extrusionOk="0">
                  <a:moveTo>
                    <a:pt x="364" y="0"/>
                  </a:moveTo>
                  <a:cubicBezTo>
                    <a:pt x="351" y="0"/>
                    <a:pt x="336" y="1"/>
                    <a:pt x="322" y="3"/>
                  </a:cubicBezTo>
                  <a:cubicBezTo>
                    <a:pt x="131" y="27"/>
                    <a:pt x="1" y="194"/>
                    <a:pt x="24" y="384"/>
                  </a:cubicBezTo>
                  <a:cubicBezTo>
                    <a:pt x="47" y="570"/>
                    <a:pt x="203" y="681"/>
                    <a:pt x="364" y="681"/>
                  </a:cubicBezTo>
                  <a:cubicBezTo>
                    <a:pt x="461" y="681"/>
                    <a:pt x="560" y="640"/>
                    <a:pt x="632" y="551"/>
                  </a:cubicBezTo>
                  <a:cubicBezTo>
                    <a:pt x="801" y="324"/>
                    <a:pt x="637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70"/>
            <p:cNvSpPr/>
            <p:nvPr/>
          </p:nvSpPr>
          <p:spPr>
            <a:xfrm>
              <a:off x="5557750" y="2585766"/>
              <a:ext cx="98423" cy="82935"/>
            </a:xfrm>
            <a:custGeom>
              <a:avLst/>
              <a:gdLst/>
              <a:ahLst/>
              <a:cxnLst/>
              <a:rect l="l" t="t" r="r" b="b"/>
              <a:pathLst>
                <a:path w="813" h="685" extrusionOk="0">
                  <a:moveTo>
                    <a:pt x="364" y="0"/>
                  </a:moveTo>
                  <a:cubicBezTo>
                    <a:pt x="350" y="0"/>
                    <a:pt x="336" y="1"/>
                    <a:pt x="322" y="3"/>
                  </a:cubicBezTo>
                  <a:cubicBezTo>
                    <a:pt x="131" y="27"/>
                    <a:pt x="0" y="205"/>
                    <a:pt x="24" y="396"/>
                  </a:cubicBezTo>
                  <a:cubicBezTo>
                    <a:pt x="53" y="578"/>
                    <a:pt x="208" y="685"/>
                    <a:pt x="365" y="685"/>
                  </a:cubicBezTo>
                  <a:cubicBezTo>
                    <a:pt x="463" y="685"/>
                    <a:pt x="562" y="642"/>
                    <a:pt x="631" y="550"/>
                  </a:cubicBezTo>
                  <a:cubicBezTo>
                    <a:pt x="813" y="324"/>
                    <a:pt x="638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70"/>
            <p:cNvSpPr/>
            <p:nvPr/>
          </p:nvSpPr>
          <p:spPr>
            <a:xfrm>
              <a:off x="5496974" y="2039629"/>
              <a:ext cx="406768" cy="924273"/>
            </a:xfrm>
            <a:custGeom>
              <a:avLst/>
              <a:gdLst/>
              <a:ahLst/>
              <a:cxnLst/>
              <a:rect l="l" t="t" r="r" b="b"/>
              <a:pathLst>
                <a:path w="3360" h="7634" extrusionOk="0">
                  <a:moveTo>
                    <a:pt x="465" y="1761"/>
                  </a:moveTo>
                  <a:cubicBezTo>
                    <a:pt x="627" y="1761"/>
                    <a:pt x="749" y="1917"/>
                    <a:pt x="705" y="2073"/>
                  </a:cubicBezTo>
                  <a:cubicBezTo>
                    <a:pt x="705" y="2109"/>
                    <a:pt x="693" y="2144"/>
                    <a:pt x="669" y="2168"/>
                  </a:cubicBezTo>
                  <a:cubicBezTo>
                    <a:pt x="633" y="2216"/>
                    <a:pt x="574" y="2252"/>
                    <a:pt x="502" y="2263"/>
                  </a:cubicBezTo>
                  <a:cubicBezTo>
                    <a:pt x="495" y="2264"/>
                    <a:pt x="488" y="2264"/>
                    <a:pt x="480" y="2264"/>
                  </a:cubicBezTo>
                  <a:cubicBezTo>
                    <a:pt x="357" y="2264"/>
                    <a:pt x="239" y="2173"/>
                    <a:pt x="217" y="2049"/>
                  </a:cubicBezTo>
                  <a:cubicBezTo>
                    <a:pt x="205" y="1918"/>
                    <a:pt x="300" y="1787"/>
                    <a:pt x="431" y="1763"/>
                  </a:cubicBezTo>
                  <a:cubicBezTo>
                    <a:pt x="443" y="1762"/>
                    <a:pt x="454" y="1761"/>
                    <a:pt x="465" y="1761"/>
                  </a:cubicBezTo>
                  <a:close/>
                  <a:moveTo>
                    <a:pt x="919" y="4609"/>
                  </a:moveTo>
                  <a:cubicBezTo>
                    <a:pt x="1181" y="4668"/>
                    <a:pt x="1181" y="5061"/>
                    <a:pt x="895" y="5109"/>
                  </a:cubicBezTo>
                  <a:lnTo>
                    <a:pt x="883" y="5109"/>
                  </a:lnTo>
                  <a:cubicBezTo>
                    <a:pt x="879" y="5109"/>
                    <a:pt x="875" y="5109"/>
                    <a:pt x="870" y="5109"/>
                  </a:cubicBezTo>
                  <a:cubicBezTo>
                    <a:pt x="629" y="5109"/>
                    <a:pt x="518" y="4785"/>
                    <a:pt x="729" y="4645"/>
                  </a:cubicBezTo>
                  <a:cubicBezTo>
                    <a:pt x="764" y="4621"/>
                    <a:pt x="800" y="4609"/>
                    <a:pt x="836" y="4609"/>
                  </a:cubicBezTo>
                  <a:close/>
                  <a:moveTo>
                    <a:pt x="1682" y="1"/>
                  </a:moveTo>
                  <a:cubicBezTo>
                    <a:pt x="1678" y="1"/>
                    <a:pt x="1673" y="1"/>
                    <a:pt x="1669" y="1"/>
                  </a:cubicBezTo>
                  <a:lnTo>
                    <a:pt x="1145" y="73"/>
                  </a:lnTo>
                  <a:cubicBezTo>
                    <a:pt x="1098" y="85"/>
                    <a:pt x="1062" y="132"/>
                    <a:pt x="1062" y="180"/>
                  </a:cubicBezTo>
                  <a:lnTo>
                    <a:pt x="1288" y="1811"/>
                  </a:lnTo>
                  <a:lnTo>
                    <a:pt x="883" y="1871"/>
                  </a:lnTo>
                  <a:cubicBezTo>
                    <a:pt x="815" y="1666"/>
                    <a:pt x="649" y="1575"/>
                    <a:pt x="482" y="1575"/>
                  </a:cubicBezTo>
                  <a:cubicBezTo>
                    <a:pt x="242" y="1575"/>
                    <a:pt x="1" y="1764"/>
                    <a:pt x="50" y="2073"/>
                  </a:cubicBezTo>
                  <a:cubicBezTo>
                    <a:pt x="62" y="2192"/>
                    <a:pt x="121" y="2287"/>
                    <a:pt x="217" y="2359"/>
                  </a:cubicBezTo>
                  <a:cubicBezTo>
                    <a:pt x="276" y="2406"/>
                    <a:pt x="348" y="2442"/>
                    <a:pt x="431" y="2442"/>
                  </a:cubicBezTo>
                  <a:lnTo>
                    <a:pt x="717" y="4454"/>
                  </a:lnTo>
                  <a:cubicBezTo>
                    <a:pt x="271" y="4648"/>
                    <a:pt x="428" y="5291"/>
                    <a:pt x="872" y="5291"/>
                  </a:cubicBezTo>
                  <a:cubicBezTo>
                    <a:pt x="891" y="5291"/>
                    <a:pt x="911" y="5290"/>
                    <a:pt x="931" y="5288"/>
                  </a:cubicBezTo>
                  <a:cubicBezTo>
                    <a:pt x="955" y="5288"/>
                    <a:pt x="979" y="5276"/>
                    <a:pt x="991" y="5276"/>
                  </a:cubicBezTo>
                  <a:lnTo>
                    <a:pt x="2300" y="7586"/>
                  </a:lnTo>
                  <a:cubicBezTo>
                    <a:pt x="2312" y="7621"/>
                    <a:pt x="2348" y="7633"/>
                    <a:pt x="2384" y="7633"/>
                  </a:cubicBezTo>
                  <a:cubicBezTo>
                    <a:pt x="2396" y="7633"/>
                    <a:pt x="2407" y="7633"/>
                    <a:pt x="2419" y="7621"/>
                  </a:cubicBezTo>
                  <a:cubicBezTo>
                    <a:pt x="2467" y="7597"/>
                    <a:pt x="2491" y="7538"/>
                    <a:pt x="2455" y="7502"/>
                  </a:cubicBezTo>
                  <a:lnTo>
                    <a:pt x="1157" y="5192"/>
                  </a:lnTo>
                  <a:cubicBezTo>
                    <a:pt x="1264" y="5097"/>
                    <a:pt x="1324" y="4942"/>
                    <a:pt x="1300" y="4799"/>
                  </a:cubicBezTo>
                  <a:cubicBezTo>
                    <a:pt x="1276" y="4585"/>
                    <a:pt x="1098" y="4430"/>
                    <a:pt x="895" y="4430"/>
                  </a:cubicBezTo>
                  <a:lnTo>
                    <a:pt x="610" y="2430"/>
                  </a:lnTo>
                  <a:cubicBezTo>
                    <a:pt x="693" y="2406"/>
                    <a:pt x="764" y="2347"/>
                    <a:pt x="824" y="2275"/>
                  </a:cubicBezTo>
                  <a:cubicBezTo>
                    <a:pt x="872" y="2216"/>
                    <a:pt x="895" y="2132"/>
                    <a:pt x="907" y="2061"/>
                  </a:cubicBezTo>
                  <a:lnTo>
                    <a:pt x="1312" y="2001"/>
                  </a:lnTo>
                  <a:lnTo>
                    <a:pt x="1526" y="3537"/>
                  </a:lnTo>
                  <a:cubicBezTo>
                    <a:pt x="1538" y="3585"/>
                    <a:pt x="1574" y="3621"/>
                    <a:pt x="1622" y="3621"/>
                  </a:cubicBezTo>
                  <a:lnTo>
                    <a:pt x="1634" y="3621"/>
                  </a:lnTo>
                  <a:lnTo>
                    <a:pt x="3277" y="3383"/>
                  </a:lnTo>
                  <a:cubicBezTo>
                    <a:pt x="3324" y="3371"/>
                    <a:pt x="3360" y="3323"/>
                    <a:pt x="3348" y="3275"/>
                  </a:cubicBezTo>
                  <a:cubicBezTo>
                    <a:pt x="3348" y="3228"/>
                    <a:pt x="3300" y="3192"/>
                    <a:pt x="3253" y="3192"/>
                  </a:cubicBezTo>
                  <a:lnTo>
                    <a:pt x="1705" y="3418"/>
                  </a:lnTo>
                  <a:lnTo>
                    <a:pt x="1253" y="251"/>
                  </a:lnTo>
                  <a:lnTo>
                    <a:pt x="1705" y="180"/>
                  </a:lnTo>
                  <a:cubicBezTo>
                    <a:pt x="1820" y="168"/>
                    <a:pt x="1802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70"/>
            <p:cNvSpPr/>
            <p:nvPr/>
          </p:nvSpPr>
          <p:spPr>
            <a:xfrm>
              <a:off x="5662957" y="1712504"/>
              <a:ext cx="204837" cy="722323"/>
            </a:xfrm>
            <a:custGeom>
              <a:avLst/>
              <a:gdLst/>
              <a:ahLst/>
              <a:cxnLst/>
              <a:rect l="l" t="t" r="r" b="b"/>
              <a:pathLst>
                <a:path w="1692" h="5966" extrusionOk="0">
                  <a:moveTo>
                    <a:pt x="608" y="1"/>
                  </a:moveTo>
                  <a:lnTo>
                    <a:pt x="251" y="48"/>
                  </a:lnTo>
                  <a:cubicBezTo>
                    <a:pt x="108" y="72"/>
                    <a:pt x="1" y="203"/>
                    <a:pt x="24" y="346"/>
                  </a:cubicBezTo>
                  <a:lnTo>
                    <a:pt x="786" y="5739"/>
                  </a:lnTo>
                  <a:cubicBezTo>
                    <a:pt x="798" y="5870"/>
                    <a:pt x="917" y="5966"/>
                    <a:pt x="1048" y="5966"/>
                  </a:cubicBezTo>
                  <a:lnTo>
                    <a:pt x="1084" y="5966"/>
                  </a:lnTo>
                  <a:lnTo>
                    <a:pt x="1441" y="5918"/>
                  </a:lnTo>
                  <a:cubicBezTo>
                    <a:pt x="1584" y="5894"/>
                    <a:pt x="1691" y="5763"/>
                    <a:pt x="1667" y="5620"/>
                  </a:cubicBezTo>
                  <a:lnTo>
                    <a:pt x="905" y="227"/>
                  </a:lnTo>
                  <a:cubicBezTo>
                    <a:pt x="894" y="96"/>
                    <a:pt x="774" y="1"/>
                    <a:pt x="644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70"/>
            <p:cNvSpPr/>
            <p:nvPr/>
          </p:nvSpPr>
          <p:spPr>
            <a:xfrm>
              <a:off x="5674459" y="1725458"/>
              <a:ext cx="139947" cy="697987"/>
            </a:xfrm>
            <a:custGeom>
              <a:avLst/>
              <a:gdLst/>
              <a:ahLst/>
              <a:cxnLst/>
              <a:rect l="l" t="t" r="r" b="b"/>
              <a:pathLst>
                <a:path w="1156" h="5765" extrusionOk="0">
                  <a:moveTo>
                    <a:pt x="346" y="1"/>
                  </a:moveTo>
                  <a:lnTo>
                    <a:pt x="168" y="25"/>
                  </a:lnTo>
                  <a:cubicBezTo>
                    <a:pt x="72" y="36"/>
                    <a:pt x="1" y="132"/>
                    <a:pt x="25" y="227"/>
                  </a:cubicBezTo>
                  <a:lnTo>
                    <a:pt x="787" y="5609"/>
                  </a:lnTo>
                  <a:cubicBezTo>
                    <a:pt x="798" y="5697"/>
                    <a:pt x="870" y="5765"/>
                    <a:pt x="956" y="5765"/>
                  </a:cubicBezTo>
                  <a:cubicBezTo>
                    <a:pt x="963" y="5765"/>
                    <a:pt x="970" y="5764"/>
                    <a:pt x="977" y="5763"/>
                  </a:cubicBezTo>
                  <a:lnTo>
                    <a:pt x="1156" y="57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70"/>
            <p:cNvSpPr/>
            <p:nvPr/>
          </p:nvSpPr>
          <p:spPr>
            <a:xfrm>
              <a:off x="5651456" y="1699550"/>
              <a:ext cx="227838" cy="745327"/>
            </a:xfrm>
            <a:custGeom>
              <a:avLst/>
              <a:gdLst/>
              <a:ahLst/>
              <a:cxnLst/>
              <a:rect l="l" t="t" r="r" b="b"/>
              <a:pathLst>
                <a:path w="1882" h="6156" extrusionOk="0">
                  <a:moveTo>
                    <a:pt x="739" y="191"/>
                  </a:moveTo>
                  <a:cubicBezTo>
                    <a:pt x="822" y="191"/>
                    <a:pt x="905" y="250"/>
                    <a:pt x="917" y="334"/>
                  </a:cubicBezTo>
                  <a:lnTo>
                    <a:pt x="1679" y="5727"/>
                  </a:lnTo>
                  <a:cubicBezTo>
                    <a:pt x="1691" y="5823"/>
                    <a:pt x="1620" y="5918"/>
                    <a:pt x="1524" y="5930"/>
                  </a:cubicBezTo>
                  <a:lnTo>
                    <a:pt x="1167" y="5977"/>
                  </a:lnTo>
                  <a:lnTo>
                    <a:pt x="1143" y="5977"/>
                  </a:lnTo>
                  <a:cubicBezTo>
                    <a:pt x="1060" y="5977"/>
                    <a:pt x="989" y="5918"/>
                    <a:pt x="977" y="5823"/>
                  </a:cubicBezTo>
                  <a:lnTo>
                    <a:pt x="215" y="441"/>
                  </a:lnTo>
                  <a:cubicBezTo>
                    <a:pt x="191" y="346"/>
                    <a:pt x="262" y="250"/>
                    <a:pt x="358" y="239"/>
                  </a:cubicBezTo>
                  <a:lnTo>
                    <a:pt x="715" y="191"/>
                  </a:lnTo>
                  <a:close/>
                  <a:moveTo>
                    <a:pt x="691" y="0"/>
                  </a:moveTo>
                  <a:lnTo>
                    <a:pt x="334" y="60"/>
                  </a:lnTo>
                  <a:cubicBezTo>
                    <a:pt x="143" y="84"/>
                    <a:pt x="0" y="262"/>
                    <a:pt x="36" y="465"/>
                  </a:cubicBezTo>
                  <a:lnTo>
                    <a:pt x="798" y="5846"/>
                  </a:lnTo>
                  <a:cubicBezTo>
                    <a:pt x="822" y="6025"/>
                    <a:pt x="977" y="6156"/>
                    <a:pt x="1155" y="6156"/>
                  </a:cubicBezTo>
                  <a:lnTo>
                    <a:pt x="1203" y="6156"/>
                  </a:lnTo>
                  <a:lnTo>
                    <a:pt x="1560" y="6108"/>
                  </a:lnTo>
                  <a:cubicBezTo>
                    <a:pt x="1751" y="6073"/>
                    <a:pt x="1882" y="5894"/>
                    <a:pt x="1858" y="5703"/>
                  </a:cubicBezTo>
                  <a:lnTo>
                    <a:pt x="1096" y="310"/>
                  </a:lnTo>
                  <a:cubicBezTo>
                    <a:pt x="1072" y="131"/>
                    <a:pt x="917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70"/>
            <p:cNvSpPr/>
            <p:nvPr/>
          </p:nvSpPr>
          <p:spPr>
            <a:xfrm>
              <a:off x="5772523" y="2742791"/>
              <a:ext cx="1734089" cy="526306"/>
            </a:xfrm>
            <a:custGeom>
              <a:avLst/>
              <a:gdLst/>
              <a:ahLst/>
              <a:cxnLst/>
              <a:rect l="l" t="t" r="r" b="b"/>
              <a:pathLst>
                <a:path w="14324" h="4347" extrusionOk="0">
                  <a:moveTo>
                    <a:pt x="12731" y="1"/>
                  </a:moveTo>
                  <a:cubicBezTo>
                    <a:pt x="12640" y="1"/>
                    <a:pt x="12547" y="9"/>
                    <a:pt x="12454" y="27"/>
                  </a:cubicBezTo>
                  <a:lnTo>
                    <a:pt x="3560" y="1944"/>
                  </a:lnTo>
                  <a:cubicBezTo>
                    <a:pt x="3207" y="1608"/>
                    <a:pt x="2704" y="1450"/>
                    <a:pt x="2192" y="1450"/>
                  </a:cubicBezTo>
                  <a:cubicBezTo>
                    <a:pt x="1600" y="1450"/>
                    <a:pt x="997" y="1662"/>
                    <a:pt x="608" y="2051"/>
                  </a:cubicBezTo>
                  <a:cubicBezTo>
                    <a:pt x="0" y="2670"/>
                    <a:pt x="286" y="3635"/>
                    <a:pt x="941" y="4064"/>
                  </a:cubicBezTo>
                  <a:cubicBezTo>
                    <a:pt x="1231" y="4258"/>
                    <a:pt x="1606" y="4347"/>
                    <a:pt x="1996" y="4347"/>
                  </a:cubicBezTo>
                  <a:cubicBezTo>
                    <a:pt x="2775" y="4347"/>
                    <a:pt x="3608" y="3992"/>
                    <a:pt x="3918" y="3421"/>
                  </a:cubicBezTo>
                  <a:lnTo>
                    <a:pt x="12800" y="2956"/>
                  </a:lnTo>
                  <a:cubicBezTo>
                    <a:pt x="12871" y="2956"/>
                    <a:pt x="12931" y="2944"/>
                    <a:pt x="12990" y="2932"/>
                  </a:cubicBezTo>
                  <a:cubicBezTo>
                    <a:pt x="13800" y="2778"/>
                    <a:pt x="14324" y="2016"/>
                    <a:pt x="14181" y="1206"/>
                  </a:cubicBezTo>
                  <a:cubicBezTo>
                    <a:pt x="14044" y="501"/>
                    <a:pt x="13424" y="1"/>
                    <a:pt x="1273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70"/>
            <p:cNvSpPr/>
            <p:nvPr/>
          </p:nvSpPr>
          <p:spPr>
            <a:xfrm>
              <a:off x="5786931" y="2731410"/>
              <a:ext cx="1728399" cy="549673"/>
            </a:xfrm>
            <a:custGeom>
              <a:avLst/>
              <a:gdLst/>
              <a:ahLst/>
              <a:cxnLst/>
              <a:rect l="l" t="t" r="r" b="b"/>
              <a:pathLst>
                <a:path w="14277" h="4540" extrusionOk="0">
                  <a:moveTo>
                    <a:pt x="12609" y="192"/>
                  </a:moveTo>
                  <a:cubicBezTo>
                    <a:pt x="13259" y="192"/>
                    <a:pt x="13840" y="651"/>
                    <a:pt x="13967" y="1324"/>
                  </a:cubicBezTo>
                  <a:lnTo>
                    <a:pt x="13967" y="1621"/>
                  </a:lnTo>
                  <a:cubicBezTo>
                    <a:pt x="13967" y="1883"/>
                    <a:pt x="13883" y="2157"/>
                    <a:pt x="13728" y="2372"/>
                  </a:cubicBezTo>
                  <a:cubicBezTo>
                    <a:pt x="13526" y="2669"/>
                    <a:pt x="13205" y="2872"/>
                    <a:pt x="12859" y="2943"/>
                  </a:cubicBezTo>
                  <a:cubicBezTo>
                    <a:pt x="12788" y="2943"/>
                    <a:pt x="12728" y="2955"/>
                    <a:pt x="12669" y="2955"/>
                  </a:cubicBezTo>
                  <a:lnTo>
                    <a:pt x="3787" y="3431"/>
                  </a:lnTo>
                  <a:cubicBezTo>
                    <a:pt x="3751" y="3431"/>
                    <a:pt x="3727" y="3443"/>
                    <a:pt x="3715" y="3479"/>
                  </a:cubicBezTo>
                  <a:cubicBezTo>
                    <a:pt x="3513" y="3836"/>
                    <a:pt x="3060" y="4134"/>
                    <a:pt x="2501" y="4277"/>
                  </a:cubicBezTo>
                  <a:cubicBezTo>
                    <a:pt x="2289" y="4331"/>
                    <a:pt x="2075" y="4357"/>
                    <a:pt x="1868" y="4357"/>
                  </a:cubicBezTo>
                  <a:cubicBezTo>
                    <a:pt x="1483" y="4357"/>
                    <a:pt x="1126" y="4264"/>
                    <a:pt x="870" y="4086"/>
                  </a:cubicBezTo>
                  <a:cubicBezTo>
                    <a:pt x="524" y="3848"/>
                    <a:pt x="298" y="3479"/>
                    <a:pt x="251" y="3062"/>
                  </a:cubicBezTo>
                  <a:cubicBezTo>
                    <a:pt x="203" y="2753"/>
                    <a:pt x="322" y="2431"/>
                    <a:pt x="548" y="2217"/>
                  </a:cubicBezTo>
                  <a:cubicBezTo>
                    <a:pt x="942" y="1846"/>
                    <a:pt x="1461" y="1633"/>
                    <a:pt x="2004" y="1633"/>
                  </a:cubicBezTo>
                  <a:cubicBezTo>
                    <a:pt x="2019" y="1633"/>
                    <a:pt x="2034" y="1633"/>
                    <a:pt x="2048" y="1633"/>
                  </a:cubicBezTo>
                  <a:cubicBezTo>
                    <a:pt x="2065" y="1633"/>
                    <a:pt x="2081" y="1633"/>
                    <a:pt x="2097" y="1633"/>
                  </a:cubicBezTo>
                  <a:cubicBezTo>
                    <a:pt x="2567" y="1633"/>
                    <a:pt x="3013" y="1799"/>
                    <a:pt x="3370" y="2110"/>
                  </a:cubicBezTo>
                  <a:cubicBezTo>
                    <a:pt x="3387" y="2118"/>
                    <a:pt x="3410" y="2126"/>
                    <a:pt x="3430" y="2126"/>
                  </a:cubicBezTo>
                  <a:cubicBezTo>
                    <a:pt x="3438" y="2126"/>
                    <a:pt x="3446" y="2125"/>
                    <a:pt x="3453" y="2122"/>
                  </a:cubicBezTo>
                  <a:lnTo>
                    <a:pt x="12347" y="217"/>
                  </a:lnTo>
                  <a:cubicBezTo>
                    <a:pt x="12435" y="200"/>
                    <a:pt x="12523" y="192"/>
                    <a:pt x="12609" y="192"/>
                  </a:cubicBezTo>
                  <a:close/>
                  <a:moveTo>
                    <a:pt x="12574" y="0"/>
                  </a:moveTo>
                  <a:cubicBezTo>
                    <a:pt x="12479" y="0"/>
                    <a:pt x="12384" y="9"/>
                    <a:pt x="12288" y="26"/>
                  </a:cubicBezTo>
                  <a:lnTo>
                    <a:pt x="3441" y="1931"/>
                  </a:lnTo>
                  <a:cubicBezTo>
                    <a:pt x="3084" y="1606"/>
                    <a:pt x="2571" y="1447"/>
                    <a:pt x="2047" y="1447"/>
                  </a:cubicBezTo>
                  <a:cubicBezTo>
                    <a:pt x="1436" y="1447"/>
                    <a:pt x="810" y="1663"/>
                    <a:pt x="393" y="2086"/>
                  </a:cubicBezTo>
                  <a:cubicBezTo>
                    <a:pt x="131" y="2348"/>
                    <a:pt x="1" y="2717"/>
                    <a:pt x="48" y="3086"/>
                  </a:cubicBezTo>
                  <a:cubicBezTo>
                    <a:pt x="96" y="3550"/>
                    <a:pt x="358" y="3979"/>
                    <a:pt x="751" y="4241"/>
                  </a:cubicBezTo>
                  <a:cubicBezTo>
                    <a:pt x="1056" y="4433"/>
                    <a:pt x="1415" y="4539"/>
                    <a:pt x="1787" y="4539"/>
                  </a:cubicBezTo>
                  <a:cubicBezTo>
                    <a:pt x="1807" y="4539"/>
                    <a:pt x="1826" y="4539"/>
                    <a:pt x="1846" y="4539"/>
                  </a:cubicBezTo>
                  <a:cubicBezTo>
                    <a:pt x="2072" y="4539"/>
                    <a:pt x="2310" y="4503"/>
                    <a:pt x="2525" y="4455"/>
                  </a:cubicBezTo>
                  <a:cubicBezTo>
                    <a:pt x="3120" y="4300"/>
                    <a:pt x="3596" y="3991"/>
                    <a:pt x="3834" y="3610"/>
                  </a:cubicBezTo>
                  <a:lnTo>
                    <a:pt x="12657" y="3134"/>
                  </a:lnTo>
                  <a:cubicBezTo>
                    <a:pt x="12728" y="3134"/>
                    <a:pt x="12800" y="3122"/>
                    <a:pt x="12871" y="3110"/>
                  </a:cubicBezTo>
                  <a:cubicBezTo>
                    <a:pt x="13717" y="2955"/>
                    <a:pt x="14276" y="2133"/>
                    <a:pt x="14121" y="1288"/>
                  </a:cubicBezTo>
                  <a:cubicBezTo>
                    <a:pt x="13984" y="527"/>
                    <a:pt x="13321" y="0"/>
                    <a:pt x="12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70"/>
            <p:cNvSpPr/>
            <p:nvPr/>
          </p:nvSpPr>
          <p:spPr>
            <a:xfrm>
              <a:off x="5686081" y="2832502"/>
              <a:ext cx="484368" cy="699319"/>
            </a:xfrm>
            <a:custGeom>
              <a:avLst/>
              <a:gdLst/>
              <a:ahLst/>
              <a:cxnLst/>
              <a:rect l="l" t="t" r="r" b="b"/>
              <a:pathLst>
                <a:path w="4001" h="5776" extrusionOk="0">
                  <a:moveTo>
                    <a:pt x="512" y="1"/>
                  </a:moveTo>
                  <a:cubicBezTo>
                    <a:pt x="191" y="1"/>
                    <a:pt x="0" y="346"/>
                    <a:pt x="167" y="620"/>
                  </a:cubicBezTo>
                  <a:lnTo>
                    <a:pt x="3227" y="5585"/>
                  </a:lnTo>
                  <a:cubicBezTo>
                    <a:pt x="3298" y="5704"/>
                    <a:pt x="3417" y="5775"/>
                    <a:pt x="3560" y="5775"/>
                  </a:cubicBezTo>
                  <a:lnTo>
                    <a:pt x="3572" y="5763"/>
                  </a:lnTo>
                  <a:cubicBezTo>
                    <a:pt x="3643" y="5763"/>
                    <a:pt x="3715" y="5751"/>
                    <a:pt x="3774" y="5716"/>
                  </a:cubicBezTo>
                  <a:cubicBezTo>
                    <a:pt x="3798" y="5692"/>
                    <a:pt x="3822" y="5680"/>
                    <a:pt x="3846" y="5656"/>
                  </a:cubicBezTo>
                  <a:cubicBezTo>
                    <a:pt x="3977" y="5525"/>
                    <a:pt x="4001" y="5323"/>
                    <a:pt x="3905" y="5156"/>
                  </a:cubicBezTo>
                  <a:lnTo>
                    <a:pt x="845" y="191"/>
                  </a:lnTo>
                  <a:cubicBezTo>
                    <a:pt x="774" y="72"/>
                    <a:pt x="643" y="1"/>
                    <a:pt x="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70"/>
            <p:cNvSpPr/>
            <p:nvPr/>
          </p:nvSpPr>
          <p:spPr>
            <a:xfrm>
              <a:off x="5673006" y="2822453"/>
              <a:ext cx="508944" cy="718691"/>
            </a:xfrm>
            <a:custGeom>
              <a:avLst/>
              <a:gdLst/>
              <a:ahLst/>
              <a:cxnLst/>
              <a:rect l="l" t="t" r="r" b="b"/>
              <a:pathLst>
                <a:path w="4204" h="5936" extrusionOk="0">
                  <a:moveTo>
                    <a:pt x="620" y="179"/>
                  </a:moveTo>
                  <a:cubicBezTo>
                    <a:pt x="727" y="179"/>
                    <a:pt x="822" y="238"/>
                    <a:pt x="870" y="334"/>
                  </a:cubicBezTo>
                  <a:lnTo>
                    <a:pt x="3930" y="5299"/>
                  </a:lnTo>
                  <a:cubicBezTo>
                    <a:pt x="4001" y="5418"/>
                    <a:pt x="3990" y="5572"/>
                    <a:pt x="3882" y="5680"/>
                  </a:cubicBezTo>
                  <a:cubicBezTo>
                    <a:pt x="3870" y="5692"/>
                    <a:pt x="3847" y="5703"/>
                    <a:pt x="3835" y="5715"/>
                  </a:cubicBezTo>
                  <a:cubicBezTo>
                    <a:pt x="3780" y="5745"/>
                    <a:pt x="3721" y="5760"/>
                    <a:pt x="3665" y="5760"/>
                  </a:cubicBezTo>
                  <a:cubicBezTo>
                    <a:pt x="3563" y="5760"/>
                    <a:pt x="3467" y="5712"/>
                    <a:pt x="3406" y="5620"/>
                  </a:cubicBezTo>
                  <a:lnTo>
                    <a:pt x="358" y="643"/>
                  </a:lnTo>
                  <a:cubicBezTo>
                    <a:pt x="227" y="441"/>
                    <a:pt x="370" y="179"/>
                    <a:pt x="620" y="179"/>
                  </a:cubicBezTo>
                  <a:close/>
                  <a:moveTo>
                    <a:pt x="620" y="0"/>
                  </a:moveTo>
                  <a:cubicBezTo>
                    <a:pt x="239" y="0"/>
                    <a:pt x="1" y="417"/>
                    <a:pt x="191" y="739"/>
                  </a:cubicBezTo>
                  <a:lnTo>
                    <a:pt x="3251" y="5703"/>
                  </a:lnTo>
                  <a:cubicBezTo>
                    <a:pt x="3346" y="5853"/>
                    <a:pt x="3509" y="5935"/>
                    <a:pt x="3677" y="5935"/>
                  </a:cubicBezTo>
                  <a:cubicBezTo>
                    <a:pt x="3763" y="5935"/>
                    <a:pt x="3850" y="5914"/>
                    <a:pt x="3930" y="5870"/>
                  </a:cubicBezTo>
                  <a:cubicBezTo>
                    <a:pt x="3954" y="5846"/>
                    <a:pt x="3990" y="5822"/>
                    <a:pt x="4013" y="5799"/>
                  </a:cubicBezTo>
                  <a:cubicBezTo>
                    <a:pt x="4180" y="5644"/>
                    <a:pt x="4204" y="5382"/>
                    <a:pt x="4085" y="5191"/>
                  </a:cubicBezTo>
                  <a:lnTo>
                    <a:pt x="1037" y="227"/>
                  </a:lnTo>
                  <a:cubicBezTo>
                    <a:pt x="953" y="84"/>
                    <a:pt x="787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70"/>
            <p:cNvSpPr/>
            <p:nvPr/>
          </p:nvSpPr>
          <p:spPr>
            <a:xfrm>
              <a:off x="5758116" y="3025847"/>
              <a:ext cx="265367" cy="282464"/>
            </a:xfrm>
            <a:custGeom>
              <a:avLst/>
              <a:gdLst/>
              <a:ahLst/>
              <a:cxnLst/>
              <a:rect l="l" t="t" r="r" b="b"/>
              <a:pathLst>
                <a:path w="2192" h="2333" extrusionOk="0">
                  <a:moveTo>
                    <a:pt x="928" y="1"/>
                  </a:moveTo>
                  <a:cubicBezTo>
                    <a:pt x="818" y="1"/>
                    <a:pt x="683" y="34"/>
                    <a:pt x="524" y="118"/>
                  </a:cubicBezTo>
                  <a:cubicBezTo>
                    <a:pt x="405" y="178"/>
                    <a:pt x="298" y="261"/>
                    <a:pt x="203" y="356"/>
                  </a:cubicBezTo>
                  <a:cubicBezTo>
                    <a:pt x="36" y="535"/>
                    <a:pt x="0" y="737"/>
                    <a:pt x="108" y="892"/>
                  </a:cubicBezTo>
                  <a:cubicBezTo>
                    <a:pt x="167" y="964"/>
                    <a:pt x="262" y="1023"/>
                    <a:pt x="369" y="1023"/>
                  </a:cubicBezTo>
                  <a:cubicBezTo>
                    <a:pt x="346" y="1071"/>
                    <a:pt x="334" y="1130"/>
                    <a:pt x="334" y="1190"/>
                  </a:cubicBezTo>
                  <a:cubicBezTo>
                    <a:pt x="334" y="1285"/>
                    <a:pt x="381" y="1368"/>
                    <a:pt x="465" y="1440"/>
                  </a:cubicBezTo>
                  <a:cubicBezTo>
                    <a:pt x="512" y="1475"/>
                    <a:pt x="584" y="1511"/>
                    <a:pt x="655" y="1523"/>
                  </a:cubicBezTo>
                  <a:lnTo>
                    <a:pt x="643" y="1547"/>
                  </a:lnTo>
                  <a:cubicBezTo>
                    <a:pt x="620" y="1666"/>
                    <a:pt x="655" y="1797"/>
                    <a:pt x="739" y="1880"/>
                  </a:cubicBezTo>
                  <a:cubicBezTo>
                    <a:pt x="817" y="1959"/>
                    <a:pt x="921" y="2005"/>
                    <a:pt x="1029" y="2005"/>
                  </a:cubicBezTo>
                  <a:cubicBezTo>
                    <a:pt x="1051" y="2005"/>
                    <a:pt x="1073" y="2003"/>
                    <a:pt x="1096" y="1999"/>
                  </a:cubicBezTo>
                  <a:lnTo>
                    <a:pt x="1131" y="1987"/>
                  </a:lnTo>
                  <a:lnTo>
                    <a:pt x="1131" y="1987"/>
                  </a:lnTo>
                  <a:cubicBezTo>
                    <a:pt x="1120" y="2047"/>
                    <a:pt x="1131" y="2118"/>
                    <a:pt x="1155" y="2178"/>
                  </a:cubicBezTo>
                  <a:cubicBezTo>
                    <a:pt x="1203" y="2261"/>
                    <a:pt x="1298" y="2321"/>
                    <a:pt x="1393" y="2333"/>
                  </a:cubicBezTo>
                  <a:cubicBezTo>
                    <a:pt x="1643" y="2333"/>
                    <a:pt x="1882" y="2226"/>
                    <a:pt x="2048" y="2047"/>
                  </a:cubicBezTo>
                  <a:cubicBezTo>
                    <a:pt x="2155" y="1952"/>
                    <a:pt x="2191" y="1809"/>
                    <a:pt x="2155" y="1666"/>
                  </a:cubicBezTo>
                  <a:cubicBezTo>
                    <a:pt x="2120" y="1583"/>
                    <a:pt x="2036" y="1511"/>
                    <a:pt x="1941" y="1499"/>
                  </a:cubicBezTo>
                  <a:lnTo>
                    <a:pt x="1905" y="1499"/>
                  </a:lnTo>
                  <a:cubicBezTo>
                    <a:pt x="2013" y="1380"/>
                    <a:pt x="2036" y="1214"/>
                    <a:pt x="1953" y="1071"/>
                  </a:cubicBezTo>
                  <a:cubicBezTo>
                    <a:pt x="1901" y="977"/>
                    <a:pt x="1795" y="911"/>
                    <a:pt x="1683" y="911"/>
                  </a:cubicBezTo>
                  <a:cubicBezTo>
                    <a:pt x="1666" y="911"/>
                    <a:pt x="1649" y="913"/>
                    <a:pt x="1632" y="916"/>
                  </a:cubicBezTo>
                  <a:cubicBezTo>
                    <a:pt x="1643" y="892"/>
                    <a:pt x="1655" y="868"/>
                    <a:pt x="1667" y="844"/>
                  </a:cubicBezTo>
                  <a:cubicBezTo>
                    <a:pt x="1691" y="749"/>
                    <a:pt x="1679" y="642"/>
                    <a:pt x="1620" y="571"/>
                  </a:cubicBezTo>
                  <a:cubicBezTo>
                    <a:pt x="1572" y="487"/>
                    <a:pt x="1489" y="440"/>
                    <a:pt x="1405" y="440"/>
                  </a:cubicBezTo>
                  <a:cubicBezTo>
                    <a:pt x="1376" y="434"/>
                    <a:pt x="1349" y="431"/>
                    <a:pt x="1323" y="431"/>
                  </a:cubicBezTo>
                  <a:cubicBezTo>
                    <a:pt x="1298" y="431"/>
                    <a:pt x="1274" y="434"/>
                    <a:pt x="1251" y="440"/>
                  </a:cubicBezTo>
                  <a:cubicBezTo>
                    <a:pt x="1298" y="332"/>
                    <a:pt x="1286" y="213"/>
                    <a:pt x="1215" y="118"/>
                  </a:cubicBezTo>
                  <a:cubicBezTo>
                    <a:pt x="1162" y="52"/>
                    <a:pt x="1065" y="1"/>
                    <a:pt x="92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70"/>
            <p:cNvSpPr/>
            <p:nvPr/>
          </p:nvSpPr>
          <p:spPr>
            <a:xfrm>
              <a:off x="5748068" y="3017251"/>
              <a:ext cx="285464" cy="301230"/>
            </a:xfrm>
            <a:custGeom>
              <a:avLst/>
              <a:gdLst/>
              <a:ahLst/>
              <a:cxnLst/>
              <a:rect l="l" t="t" r="r" b="b"/>
              <a:pathLst>
                <a:path w="2358" h="2488" extrusionOk="0">
                  <a:moveTo>
                    <a:pt x="1010" y="151"/>
                  </a:moveTo>
                  <a:cubicBezTo>
                    <a:pt x="1207" y="151"/>
                    <a:pt x="1305" y="274"/>
                    <a:pt x="1274" y="439"/>
                  </a:cubicBezTo>
                  <a:cubicBezTo>
                    <a:pt x="976" y="487"/>
                    <a:pt x="714" y="630"/>
                    <a:pt x="512" y="844"/>
                  </a:cubicBezTo>
                  <a:cubicBezTo>
                    <a:pt x="464" y="892"/>
                    <a:pt x="429" y="951"/>
                    <a:pt x="393" y="1011"/>
                  </a:cubicBezTo>
                  <a:cubicBezTo>
                    <a:pt x="191" y="951"/>
                    <a:pt x="131" y="713"/>
                    <a:pt x="333" y="487"/>
                  </a:cubicBezTo>
                  <a:cubicBezTo>
                    <a:pt x="417" y="392"/>
                    <a:pt x="524" y="320"/>
                    <a:pt x="631" y="261"/>
                  </a:cubicBezTo>
                  <a:cubicBezTo>
                    <a:pt x="781" y="184"/>
                    <a:pt x="909" y="151"/>
                    <a:pt x="1010" y="151"/>
                  </a:cubicBezTo>
                  <a:close/>
                  <a:moveTo>
                    <a:pt x="1465" y="582"/>
                  </a:moveTo>
                  <a:cubicBezTo>
                    <a:pt x="1619" y="594"/>
                    <a:pt x="1715" y="749"/>
                    <a:pt x="1667" y="892"/>
                  </a:cubicBezTo>
                  <a:cubicBezTo>
                    <a:pt x="1667" y="892"/>
                    <a:pt x="1655" y="904"/>
                    <a:pt x="1655" y="915"/>
                  </a:cubicBezTo>
                  <a:cubicBezTo>
                    <a:pt x="1476" y="939"/>
                    <a:pt x="1310" y="1011"/>
                    <a:pt x="1155" y="1106"/>
                  </a:cubicBezTo>
                  <a:cubicBezTo>
                    <a:pt x="1012" y="1177"/>
                    <a:pt x="881" y="1273"/>
                    <a:pt x="774" y="1380"/>
                  </a:cubicBezTo>
                  <a:cubicBezTo>
                    <a:pt x="738" y="1416"/>
                    <a:pt x="714" y="1463"/>
                    <a:pt x="691" y="1499"/>
                  </a:cubicBezTo>
                  <a:cubicBezTo>
                    <a:pt x="572" y="1475"/>
                    <a:pt x="500" y="1368"/>
                    <a:pt x="488" y="1261"/>
                  </a:cubicBezTo>
                  <a:cubicBezTo>
                    <a:pt x="488" y="1225"/>
                    <a:pt x="488" y="1201"/>
                    <a:pt x="500" y="1177"/>
                  </a:cubicBezTo>
                  <a:cubicBezTo>
                    <a:pt x="512" y="1118"/>
                    <a:pt x="536" y="1058"/>
                    <a:pt x="572" y="1011"/>
                  </a:cubicBezTo>
                  <a:cubicBezTo>
                    <a:pt x="595" y="999"/>
                    <a:pt x="607" y="975"/>
                    <a:pt x="631" y="951"/>
                  </a:cubicBezTo>
                  <a:cubicBezTo>
                    <a:pt x="774" y="796"/>
                    <a:pt x="976" y="677"/>
                    <a:pt x="1191" y="618"/>
                  </a:cubicBezTo>
                  <a:cubicBezTo>
                    <a:pt x="1250" y="606"/>
                    <a:pt x="1322" y="594"/>
                    <a:pt x="1381" y="582"/>
                  </a:cubicBezTo>
                  <a:close/>
                  <a:moveTo>
                    <a:pt x="1690" y="1066"/>
                  </a:moveTo>
                  <a:cubicBezTo>
                    <a:pt x="1709" y="1066"/>
                    <a:pt x="1729" y="1067"/>
                    <a:pt x="1750" y="1070"/>
                  </a:cubicBezTo>
                  <a:cubicBezTo>
                    <a:pt x="1834" y="1070"/>
                    <a:pt x="1905" y="1118"/>
                    <a:pt x="1953" y="1189"/>
                  </a:cubicBezTo>
                  <a:cubicBezTo>
                    <a:pt x="2012" y="1285"/>
                    <a:pt x="2000" y="1404"/>
                    <a:pt x="1941" y="1499"/>
                  </a:cubicBezTo>
                  <a:cubicBezTo>
                    <a:pt x="1679" y="1511"/>
                    <a:pt x="1441" y="1630"/>
                    <a:pt x="1262" y="1820"/>
                  </a:cubicBezTo>
                  <a:cubicBezTo>
                    <a:pt x="1214" y="1868"/>
                    <a:pt x="1179" y="1927"/>
                    <a:pt x="1155" y="1987"/>
                  </a:cubicBezTo>
                  <a:cubicBezTo>
                    <a:pt x="1131" y="1993"/>
                    <a:pt x="1108" y="1995"/>
                    <a:pt x="1085" y="1995"/>
                  </a:cubicBezTo>
                  <a:cubicBezTo>
                    <a:pt x="913" y="1995"/>
                    <a:pt x="777" y="1846"/>
                    <a:pt x="798" y="1677"/>
                  </a:cubicBezTo>
                  <a:cubicBezTo>
                    <a:pt x="798" y="1666"/>
                    <a:pt x="798" y="1654"/>
                    <a:pt x="798" y="1642"/>
                  </a:cubicBezTo>
                  <a:cubicBezTo>
                    <a:pt x="810" y="1594"/>
                    <a:pt x="833" y="1546"/>
                    <a:pt x="857" y="1511"/>
                  </a:cubicBezTo>
                  <a:cubicBezTo>
                    <a:pt x="869" y="1499"/>
                    <a:pt x="869" y="1487"/>
                    <a:pt x="881" y="1487"/>
                  </a:cubicBezTo>
                  <a:cubicBezTo>
                    <a:pt x="976" y="1392"/>
                    <a:pt x="1095" y="1308"/>
                    <a:pt x="1226" y="1237"/>
                  </a:cubicBezTo>
                  <a:cubicBezTo>
                    <a:pt x="1322" y="1177"/>
                    <a:pt x="1417" y="1142"/>
                    <a:pt x="1524" y="1106"/>
                  </a:cubicBezTo>
                  <a:cubicBezTo>
                    <a:pt x="1578" y="1079"/>
                    <a:pt x="1631" y="1066"/>
                    <a:pt x="1690" y="1066"/>
                  </a:cubicBezTo>
                  <a:close/>
                  <a:moveTo>
                    <a:pt x="1950" y="1649"/>
                  </a:moveTo>
                  <a:cubicBezTo>
                    <a:pt x="1974" y="1649"/>
                    <a:pt x="1999" y="1650"/>
                    <a:pt x="2024" y="1654"/>
                  </a:cubicBezTo>
                  <a:cubicBezTo>
                    <a:pt x="2084" y="1666"/>
                    <a:pt x="2143" y="1713"/>
                    <a:pt x="2167" y="1773"/>
                  </a:cubicBezTo>
                  <a:cubicBezTo>
                    <a:pt x="2191" y="1880"/>
                    <a:pt x="2155" y="1999"/>
                    <a:pt x="2072" y="2070"/>
                  </a:cubicBezTo>
                  <a:cubicBezTo>
                    <a:pt x="1941" y="2217"/>
                    <a:pt x="1711" y="2338"/>
                    <a:pt x="1532" y="2338"/>
                  </a:cubicBezTo>
                  <a:cubicBezTo>
                    <a:pt x="1434" y="2338"/>
                    <a:pt x="1352" y="2302"/>
                    <a:pt x="1310" y="2213"/>
                  </a:cubicBezTo>
                  <a:cubicBezTo>
                    <a:pt x="1298" y="2189"/>
                    <a:pt x="1286" y="2154"/>
                    <a:pt x="1286" y="2118"/>
                  </a:cubicBezTo>
                  <a:cubicBezTo>
                    <a:pt x="1298" y="2047"/>
                    <a:pt x="1334" y="1975"/>
                    <a:pt x="1393" y="1916"/>
                  </a:cubicBezTo>
                  <a:lnTo>
                    <a:pt x="1405" y="1904"/>
                  </a:lnTo>
                  <a:cubicBezTo>
                    <a:pt x="1512" y="1797"/>
                    <a:pt x="1631" y="1725"/>
                    <a:pt x="1774" y="1677"/>
                  </a:cubicBezTo>
                  <a:cubicBezTo>
                    <a:pt x="1826" y="1660"/>
                    <a:pt x="1885" y="1649"/>
                    <a:pt x="1950" y="1649"/>
                  </a:cubicBezTo>
                  <a:close/>
                  <a:moveTo>
                    <a:pt x="1015" y="0"/>
                  </a:moveTo>
                  <a:cubicBezTo>
                    <a:pt x="894" y="0"/>
                    <a:pt x="746" y="37"/>
                    <a:pt x="572" y="130"/>
                  </a:cubicBezTo>
                  <a:cubicBezTo>
                    <a:pt x="441" y="189"/>
                    <a:pt x="322" y="273"/>
                    <a:pt x="226" y="380"/>
                  </a:cubicBezTo>
                  <a:cubicBezTo>
                    <a:pt x="36" y="582"/>
                    <a:pt x="0" y="820"/>
                    <a:pt x="131" y="1011"/>
                  </a:cubicBezTo>
                  <a:cubicBezTo>
                    <a:pt x="191" y="1082"/>
                    <a:pt x="262" y="1130"/>
                    <a:pt x="345" y="1154"/>
                  </a:cubicBezTo>
                  <a:cubicBezTo>
                    <a:pt x="345" y="1189"/>
                    <a:pt x="333" y="1225"/>
                    <a:pt x="333" y="1261"/>
                  </a:cubicBezTo>
                  <a:cubicBezTo>
                    <a:pt x="333" y="1380"/>
                    <a:pt x="393" y="1487"/>
                    <a:pt x="488" y="1570"/>
                  </a:cubicBezTo>
                  <a:cubicBezTo>
                    <a:pt x="524" y="1606"/>
                    <a:pt x="583" y="1630"/>
                    <a:pt x="631" y="1654"/>
                  </a:cubicBezTo>
                  <a:cubicBezTo>
                    <a:pt x="619" y="1785"/>
                    <a:pt x="655" y="1916"/>
                    <a:pt x="750" y="2011"/>
                  </a:cubicBezTo>
                  <a:cubicBezTo>
                    <a:pt x="845" y="2106"/>
                    <a:pt x="988" y="2154"/>
                    <a:pt x="1119" y="2154"/>
                  </a:cubicBezTo>
                  <a:cubicBezTo>
                    <a:pt x="1119" y="2201"/>
                    <a:pt x="1143" y="2237"/>
                    <a:pt x="1167" y="2285"/>
                  </a:cubicBezTo>
                  <a:cubicBezTo>
                    <a:pt x="1226" y="2392"/>
                    <a:pt x="1334" y="2475"/>
                    <a:pt x="1465" y="2487"/>
                  </a:cubicBezTo>
                  <a:cubicBezTo>
                    <a:pt x="1726" y="2487"/>
                    <a:pt x="2000" y="2380"/>
                    <a:pt x="2179" y="2178"/>
                  </a:cubicBezTo>
                  <a:cubicBezTo>
                    <a:pt x="2310" y="2058"/>
                    <a:pt x="2357" y="1880"/>
                    <a:pt x="2298" y="1713"/>
                  </a:cubicBezTo>
                  <a:cubicBezTo>
                    <a:pt x="2262" y="1630"/>
                    <a:pt x="2191" y="1558"/>
                    <a:pt x="2107" y="1523"/>
                  </a:cubicBezTo>
                  <a:cubicBezTo>
                    <a:pt x="2167" y="1392"/>
                    <a:pt x="2167" y="1237"/>
                    <a:pt x="2107" y="1106"/>
                  </a:cubicBezTo>
                  <a:cubicBezTo>
                    <a:pt x="2048" y="999"/>
                    <a:pt x="1941" y="927"/>
                    <a:pt x="1822" y="915"/>
                  </a:cubicBezTo>
                  <a:cubicBezTo>
                    <a:pt x="1846" y="808"/>
                    <a:pt x="1834" y="689"/>
                    <a:pt x="1774" y="594"/>
                  </a:cubicBezTo>
                  <a:cubicBezTo>
                    <a:pt x="1703" y="499"/>
                    <a:pt x="1595" y="439"/>
                    <a:pt x="1488" y="427"/>
                  </a:cubicBezTo>
                  <a:lnTo>
                    <a:pt x="1441" y="427"/>
                  </a:lnTo>
                  <a:cubicBezTo>
                    <a:pt x="1453" y="332"/>
                    <a:pt x="1417" y="237"/>
                    <a:pt x="1357" y="153"/>
                  </a:cubicBezTo>
                  <a:cubicBezTo>
                    <a:pt x="1290" y="65"/>
                    <a:pt x="1175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70"/>
            <p:cNvSpPr/>
            <p:nvPr/>
          </p:nvSpPr>
          <p:spPr>
            <a:xfrm>
              <a:off x="5720586" y="2898968"/>
              <a:ext cx="472988" cy="201829"/>
            </a:xfrm>
            <a:custGeom>
              <a:avLst/>
              <a:gdLst/>
              <a:ahLst/>
              <a:cxnLst/>
              <a:rect l="l" t="t" r="r" b="b"/>
              <a:pathLst>
                <a:path w="3907" h="1667" extrusionOk="0">
                  <a:moveTo>
                    <a:pt x="2335" y="0"/>
                  </a:moveTo>
                  <a:cubicBezTo>
                    <a:pt x="1638" y="0"/>
                    <a:pt x="919" y="334"/>
                    <a:pt x="453" y="821"/>
                  </a:cubicBezTo>
                  <a:cubicBezTo>
                    <a:pt x="287" y="988"/>
                    <a:pt x="1" y="1321"/>
                    <a:pt x="322" y="1488"/>
                  </a:cubicBezTo>
                  <a:cubicBezTo>
                    <a:pt x="393" y="1521"/>
                    <a:pt x="470" y="1536"/>
                    <a:pt x="550" y="1536"/>
                  </a:cubicBezTo>
                  <a:cubicBezTo>
                    <a:pt x="809" y="1536"/>
                    <a:pt x="1102" y="1386"/>
                    <a:pt x="1311" y="1250"/>
                  </a:cubicBezTo>
                  <a:cubicBezTo>
                    <a:pt x="1528" y="1114"/>
                    <a:pt x="1601" y="1054"/>
                    <a:pt x="1644" y="1054"/>
                  </a:cubicBezTo>
                  <a:cubicBezTo>
                    <a:pt x="1657" y="1054"/>
                    <a:pt x="1668" y="1060"/>
                    <a:pt x="1680" y="1071"/>
                  </a:cubicBezTo>
                  <a:cubicBezTo>
                    <a:pt x="1904" y="1359"/>
                    <a:pt x="2512" y="1667"/>
                    <a:pt x="2927" y="1667"/>
                  </a:cubicBezTo>
                  <a:cubicBezTo>
                    <a:pt x="2974" y="1667"/>
                    <a:pt x="3019" y="1663"/>
                    <a:pt x="3061" y="1654"/>
                  </a:cubicBezTo>
                  <a:lnTo>
                    <a:pt x="3906" y="571"/>
                  </a:lnTo>
                  <a:cubicBezTo>
                    <a:pt x="3537" y="285"/>
                    <a:pt x="3108" y="107"/>
                    <a:pt x="2644" y="23"/>
                  </a:cubicBezTo>
                  <a:cubicBezTo>
                    <a:pt x="2542" y="8"/>
                    <a:pt x="2439" y="0"/>
                    <a:pt x="233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70"/>
            <p:cNvSpPr/>
            <p:nvPr/>
          </p:nvSpPr>
          <p:spPr>
            <a:xfrm>
              <a:off x="5727850" y="2888677"/>
              <a:ext cx="478678" cy="222169"/>
            </a:xfrm>
            <a:custGeom>
              <a:avLst/>
              <a:gdLst/>
              <a:ahLst/>
              <a:cxnLst/>
              <a:rect l="l" t="t" r="r" b="b"/>
              <a:pathLst>
                <a:path w="3954" h="1835" extrusionOk="0">
                  <a:moveTo>
                    <a:pt x="2284" y="0"/>
                  </a:moveTo>
                  <a:cubicBezTo>
                    <a:pt x="1599" y="0"/>
                    <a:pt x="847" y="313"/>
                    <a:pt x="334" y="846"/>
                  </a:cubicBezTo>
                  <a:cubicBezTo>
                    <a:pt x="108" y="1073"/>
                    <a:pt x="0" y="1263"/>
                    <a:pt x="36" y="1418"/>
                  </a:cubicBezTo>
                  <a:cubicBezTo>
                    <a:pt x="48" y="1525"/>
                    <a:pt x="119" y="1620"/>
                    <a:pt x="227" y="1656"/>
                  </a:cubicBezTo>
                  <a:cubicBezTo>
                    <a:pt x="311" y="1698"/>
                    <a:pt x="401" y="1716"/>
                    <a:pt x="494" y="1716"/>
                  </a:cubicBezTo>
                  <a:cubicBezTo>
                    <a:pt x="769" y="1716"/>
                    <a:pt x="1067" y="1560"/>
                    <a:pt x="1298" y="1418"/>
                  </a:cubicBezTo>
                  <a:lnTo>
                    <a:pt x="1453" y="1311"/>
                  </a:lnTo>
                  <a:lnTo>
                    <a:pt x="1560" y="1239"/>
                  </a:lnTo>
                  <a:cubicBezTo>
                    <a:pt x="1905" y="1596"/>
                    <a:pt x="2370" y="1811"/>
                    <a:pt x="2858" y="1835"/>
                  </a:cubicBezTo>
                  <a:cubicBezTo>
                    <a:pt x="2905" y="1835"/>
                    <a:pt x="2965" y="1835"/>
                    <a:pt x="3013" y="1823"/>
                  </a:cubicBezTo>
                  <a:cubicBezTo>
                    <a:pt x="3060" y="1811"/>
                    <a:pt x="3096" y="1763"/>
                    <a:pt x="3084" y="1716"/>
                  </a:cubicBezTo>
                  <a:cubicBezTo>
                    <a:pt x="3074" y="1674"/>
                    <a:pt x="3036" y="1642"/>
                    <a:pt x="2996" y="1642"/>
                  </a:cubicBezTo>
                  <a:cubicBezTo>
                    <a:pt x="2989" y="1642"/>
                    <a:pt x="2983" y="1643"/>
                    <a:pt x="2977" y="1644"/>
                  </a:cubicBezTo>
                  <a:cubicBezTo>
                    <a:pt x="2940" y="1651"/>
                    <a:pt x="2901" y="1654"/>
                    <a:pt x="2860" y="1654"/>
                  </a:cubicBezTo>
                  <a:cubicBezTo>
                    <a:pt x="2470" y="1654"/>
                    <a:pt x="1896" y="1366"/>
                    <a:pt x="1691" y="1096"/>
                  </a:cubicBezTo>
                  <a:cubicBezTo>
                    <a:pt x="1656" y="1057"/>
                    <a:pt x="1622" y="1040"/>
                    <a:pt x="1585" y="1040"/>
                  </a:cubicBezTo>
                  <a:cubicBezTo>
                    <a:pt x="1523" y="1040"/>
                    <a:pt x="1451" y="1088"/>
                    <a:pt x="1346" y="1156"/>
                  </a:cubicBezTo>
                  <a:lnTo>
                    <a:pt x="1203" y="1251"/>
                  </a:lnTo>
                  <a:cubicBezTo>
                    <a:pt x="924" y="1434"/>
                    <a:pt x="678" y="1528"/>
                    <a:pt x="491" y="1528"/>
                  </a:cubicBezTo>
                  <a:cubicBezTo>
                    <a:pt x="422" y="1528"/>
                    <a:pt x="361" y="1515"/>
                    <a:pt x="310" y="1489"/>
                  </a:cubicBezTo>
                  <a:cubicBezTo>
                    <a:pt x="227" y="1442"/>
                    <a:pt x="215" y="1406"/>
                    <a:pt x="215" y="1382"/>
                  </a:cubicBezTo>
                  <a:cubicBezTo>
                    <a:pt x="203" y="1287"/>
                    <a:pt x="286" y="1144"/>
                    <a:pt x="465" y="977"/>
                  </a:cubicBezTo>
                  <a:cubicBezTo>
                    <a:pt x="944" y="487"/>
                    <a:pt x="1634" y="190"/>
                    <a:pt x="2264" y="190"/>
                  </a:cubicBezTo>
                  <a:cubicBezTo>
                    <a:pt x="2368" y="190"/>
                    <a:pt x="2472" y="198"/>
                    <a:pt x="2572" y="215"/>
                  </a:cubicBezTo>
                  <a:cubicBezTo>
                    <a:pt x="3025" y="275"/>
                    <a:pt x="3441" y="465"/>
                    <a:pt x="3798" y="739"/>
                  </a:cubicBezTo>
                  <a:cubicBezTo>
                    <a:pt x="3813" y="754"/>
                    <a:pt x="3833" y="761"/>
                    <a:pt x="3851" y="761"/>
                  </a:cubicBezTo>
                  <a:cubicBezTo>
                    <a:pt x="3878" y="761"/>
                    <a:pt x="3904" y="748"/>
                    <a:pt x="3918" y="727"/>
                  </a:cubicBezTo>
                  <a:cubicBezTo>
                    <a:pt x="3953" y="680"/>
                    <a:pt x="3941" y="620"/>
                    <a:pt x="3906" y="596"/>
                  </a:cubicBezTo>
                  <a:cubicBezTo>
                    <a:pt x="3525" y="299"/>
                    <a:pt x="3084" y="108"/>
                    <a:pt x="2608" y="25"/>
                  </a:cubicBezTo>
                  <a:cubicBezTo>
                    <a:pt x="2502" y="8"/>
                    <a:pt x="2394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70"/>
            <p:cNvSpPr/>
            <p:nvPr/>
          </p:nvSpPr>
          <p:spPr>
            <a:xfrm>
              <a:off x="6543723" y="2071833"/>
              <a:ext cx="1621622" cy="2424008"/>
            </a:xfrm>
            <a:custGeom>
              <a:avLst/>
              <a:gdLst/>
              <a:ahLst/>
              <a:cxnLst/>
              <a:rect l="l" t="t" r="r" b="b"/>
              <a:pathLst>
                <a:path w="13395" h="20021" extrusionOk="0">
                  <a:moveTo>
                    <a:pt x="7888" y="0"/>
                  </a:moveTo>
                  <a:cubicBezTo>
                    <a:pt x="7009" y="0"/>
                    <a:pt x="6161" y="205"/>
                    <a:pt x="5489" y="712"/>
                  </a:cubicBezTo>
                  <a:cubicBezTo>
                    <a:pt x="3405" y="2271"/>
                    <a:pt x="2036" y="4510"/>
                    <a:pt x="2691" y="7069"/>
                  </a:cubicBezTo>
                  <a:cubicBezTo>
                    <a:pt x="3072" y="8558"/>
                    <a:pt x="3441" y="8510"/>
                    <a:pt x="3203" y="8832"/>
                  </a:cubicBezTo>
                  <a:cubicBezTo>
                    <a:pt x="2358" y="9939"/>
                    <a:pt x="1179" y="13416"/>
                    <a:pt x="60" y="16380"/>
                  </a:cubicBezTo>
                  <a:cubicBezTo>
                    <a:pt x="0" y="16535"/>
                    <a:pt x="0" y="16702"/>
                    <a:pt x="84" y="16844"/>
                  </a:cubicBezTo>
                  <a:cubicBezTo>
                    <a:pt x="119" y="16940"/>
                    <a:pt x="191" y="17011"/>
                    <a:pt x="274" y="17071"/>
                  </a:cubicBezTo>
                  <a:cubicBezTo>
                    <a:pt x="1898" y="18177"/>
                    <a:pt x="5173" y="20021"/>
                    <a:pt x="8857" y="20021"/>
                  </a:cubicBezTo>
                  <a:cubicBezTo>
                    <a:pt x="10170" y="20021"/>
                    <a:pt x="11534" y="19787"/>
                    <a:pt x="12895" y="19202"/>
                  </a:cubicBezTo>
                  <a:cubicBezTo>
                    <a:pt x="12776" y="15844"/>
                    <a:pt x="13085" y="12439"/>
                    <a:pt x="11978" y="10570"/>
                  </a:cubicBezTo>
                  <a:cubicBezTo>
                    <a:pt x="11918" y="10498"/>
                    <a:pt x="11883" y="10427"/>
                    <a:pt x="11823" y="10356"/>
                  </a:cubicBezTo>
                  <a:cubicBezTo>
                    <a:pt x="11621" y="10058"/>
                    <a:pt x="11454" y="9903"/>
                    <a:pt x="11395" y="9653"/>
                  </a:cubicBezTo>
                  <a:cubicBezTo>
                    <a:pt x="11264" y="8998"/>
                    <a:pt x="11716" y="8046"/>
                    <a:pt x="12192" y="6165"/>
                  </a:cubicBezTo>
                  <a:cubicBezTo>
                    <a:pt x="12490" y="4926"/>
                    <a:pt x="12847" y="3700"/>
                    <a:pt x="13276" y="2509"/>
                  </a:cubicBezTo>
                  <a:cubicBezTo>
                    <a:pt x="13395" y="2188"/>
                    <a:pt x="12192" y="1271"/>
                    <a:pt x="10680" y="604"/>
                  </a:cubicBezTo>
                  <a:cubicBezTo>
                    <a:pt x="9841" y="244"/>
                    <a:pt x="8847" y="0"/>
                    <a:pt x="7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70"/>
            <p:cNvSpPr/>
            <p:nvPr/>
          </p:nvSpPr>
          <p:spPr>
            <a:xfrm>
              <a:off x="6553772" y="3351398"/>
              <a:ext cx="1574166" cy="1144990"/>
            </a:xfrm>
            <a:custGeom>
              <a:avLst/>
              <a:gdLst/>
              <a:ahLst/>
              <a:cxnLst/>
              <a:rect l="l" t="t" r="r" b="b"/>
              <a:pathLst>
                <a:path w="13003" h="9457" extrusionOk="0">
                  <a:moveTo>
                    <a:pt x="11883" y="1"/>
                  </a:moveTo>
                  <a:lnTo>
                    <a:pt x="11847" y="49"/>
                  </a:lnTo>
                  <a:cubicBezTo>
                    <a:pt x="10800" y="1323"/>
                    <a:pt x="11038" y="3085"/>
                    <a:pt x="10454" y="4561"/>
                  </a:cubicBezTo>
                  <a:cubicBezTo>
                    <a:pt x="9767" y="6300"/>
                    <a:pt x="7842" y="7207"/>
                    <a:pt x="6016" y="7207"/>
                  </a:cubicBezTo>
                  <a:cubicBezTo>
                    <a:pt x="5692" y="7207"/>
                    <a:pt x="5371" y="7178"/>
                    <a:pt x="5061" y="7121"/>
                  </a:cubicBezTo>
                  <a:cubicBezTo>
                    <a:pt x="3918" y="6918"/>
                    <a:pt x="2894" y="6228"/>
                    <a:pt x="1727" y="6061"/>
                  </a:cubicBezTo>
                  <a:cubicBezTo>
                    <a:pt x="1552" y="6029"/>
                    <a:pt x="1375" y="6013"/>
                    <a:pt x="1198" y="6013"/>
                  </a:cubicBezTo>
                  <a:cubicBezTo>
                    <a:pt x="786" y="6013"/>
                    <a:pt x="376" y="6100"/>
                    <a:pt x="1" y="6275"/>
                  </a:cubicBezTo>
                  <a:cubicBezTo>
                    <a:pt x="36" y="6371"/>
                    <a:pt x="108" y="6442"/>
                    <a:pt x="191" y="6502"/>
                  </a:cubicBezTo>
                  <a:cubicBezTo>
                    <a:pt x="1817" y="7609"/>
                    <a:pt x="5098" y="9457"/>
                    <a:pt x="8788" y="9457"/>
                  </a:cubicBezTo>
                  <a:cubicBezTo>
                    <a:pt x="10097" y="9457"/>
                    <a:pt x="11456" y="9224"/>
                    <a:pt x="12812" y="8645"/>
                  </a:cubicBezTo>
                  <a:cubicBezTo>
                    <a:pt x="12681" y="5275"/>
                    <a:pt x="13002" y="1870"/>
                    <a:pt x="1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70"/>
            <p:cNvSpPr/>
            <p:nvPr/>
          </p:nvSpPr>
          <p:spPr>
            <a:xfrm>
              <a:off x="7023755" y="2209850"/>
              <a:ext cx="840411" cy="623406"/>
            </a:xfrm>
            <a:custGeom>
              <a:avLst/>
              <a:gdLst/>
              <a:ahLst/>
              <a:cxnLst/>
              <a:rect l="l" t="t" r="r" b="b"/>
              <a:pathLst>
                <a:path w="6942" h="5149" extrusionOk="0">
                  <a:moveTo>
                    <a:pt x="759" y="4802"/>
                  </a:moveTo>
                  <a:cubicBezTo>
                    <a:pt x="771" y="4808"/>
                    <a:pt x="774" y="4815"/>
                    <a:pt x="772" y="4815"/>
                  </a:cubicBezTo>
                  <a:cubicBezTo>
                    <a:pt x="770" y="4815"/>
                    <a:pt x="765" y="4812"/>
                    <a:pt x="759" y="4802"/>
                  </a:cubicBezTo>
                  <a:close/>
                  <a:moveTo>
                    <a:pt x="1189" y="0"/>
                  </a:moveTo>
                  <a:cubicBezTo>
                    <a:pt x="1159" y="0"/>
                    <a:pt x="1128" y="14"/>
                    <a:pt x="1107" y="48"/>
                  </a:cubicBezTo>
                  <a:cubicBezTo>
                    <a:pt x="441" y="1417"/>
                    <a:pt x="0" y="3322"/>
                    <a:pt x="393" y="4810"/>
                  </a:cubicBezTo>
                  <a:cubicBezTo>
                    <a:pt x="447" y="4984"/>
                    <a:pt x="531" y="5148"/>
                    <a:pt x="700" y="5148"/>
                  </a:cubicBezTo>
                  <a:cubicBezTo>
                    <a:pt x="716" y="5148"/>
                    <a:pt x="733" y="5147"/>
                    <a:pt x="750" y="5144"/>
                  </a:cubicBezTo>
                  <a:cubicBezTo>
                    <a:pt x="953" y="5120"/>
                    <a:pt x="1060" y="4965"/>
                    <a:pt x="1846" y="4286"/>
                  </a:cubicBezTo>
                  <a:cubicBezTo>
                    <a:pt x="3727" y="2691"/>
                    <a:pt x="5739" y="1227"/>
                    <a:pt x="6894" y="357"/>
                  </a:cubicBezTo>
                  <a:cubicBezTo>
                    <a:pt x="6930" y="334"/>
                    <a:pt x="6941" y="286"/>
                    <a:pt x="6918" y="250"/>
                  </a:cubicBezTo>
                  <a:cubicBezTo>
                    <a:pt x="6902" y="227"/>
                    <a:pt x="6872" y="214"/>
                    <a:pt x="6843" y="214"/>
                  </a:cubicBezTo>
                  <a:cubicBezTo>
                    <a:pt x="6827" y="214"/>
                    <a:pt x="6811" y="218"/>
                    <a:pt x="6799" y="226"/>
                  </a:cubicBezTo>
                  <a:cubicBezTo>
                    <a:pt x="3212" y="2500"/>
                    <a:pt x="986" y="4613"/>
                    <a:pt x="748" y="4780"/>
                  </a:cubicBezTo>
                  <a:lnTo>
                    <a:pt x="748" y="4780"/>
                  </a:lnTo>
                  <a:cubicBezTo>
                    <a:pt x="701" y="4639"/>
                    <a:pt x="666" y="4487"/>
                    <a:pt x="643" y="4334"/>
                  </a:cubicBezTo>
                  <a:cubicBezTo>
                    <a:pt x="405" y="3001"/>
                    <a:pt x="774" y="1369"/>
                    <a:pt x="1274" y="119"/>
                  </a:cubicBezTo>
                  <a:cubicBezTo>
                    <a:pt x="1297" y="50"/>
                    <a:pt x="1245" y="0"/>
                    <a:pt x="1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70"/>
            <p:cNvSpPr/>
            <p:nvPr/>
          </p:nvSpPr>
          <p:spPr>
            <a:xfrm>
              <a:off x="6530769" y="2059847"/>
              <a:ext cx="1648982" cy="2447859"/>
            </a:xfrm>
            <a:custGeom>
              <a:avLst/>
              <a:gdLst/>
              <a:ahLst/>
              <a:cxnLst/>
              <a:rect l="l" t="t" r="r" b="b"/>
              <a:pathLst>
                <a:path w="13621" h="20218" extrusionOk="0">
                  <a:moveTo>
                    <a:pt x="7965" y="191"/>
                  </a:moveTo>
                  <a:cubicBezTo>
                    <a:pt x="8918" y="203"/>
                    <a:pt x="9847" y="406"/>
                    <a:pt x="10716" y="787"/>
                  </a:cubicBezTo>
                  <a:cubicBezTo>
                    <a:pt x="12335" y="1489"/>
                    <a:pt x="13335" y="2370"/>
                    <a:pt x="13264" y="2573"/>
                  </a:cubicBezTo>
                  <a:cubicBezTo>
                    <a:pt x="12835" y="3775"/>
                    <a:pt x="12478" y="5002"/>
                    <a:pt x="12180" y="6240"/>
                  </a:cubicBezTo>
                  <a:cubicBezTo>
                    <a:pt x="12025" y="6871"/>
                    <a:pt x="11871" y="7395"/>
                    <a:pt x="11728" y="7847"/>
                  </a:cubicBezTo>
                  <a:cubicBezTo>
                    <a:pt x="11466" y="8728"/>
                    <a:pt x="11299" y="9324"/>
                    <a:pt x="11394" y="9776"/>
                  </a:cubicBezTo>
                  <a:cubicBezTo>
                    <a:pt x="11454" y="9966"/>
                    <a:pt x="11549" y="10157"/>
                    <a:pt x="11692" y="10300"/>
                  </a:cubicBezTo>
                  <a:cubicBezTo>
                    <a:pt x="11740" y="10359"/>
                    <a:pt x="11799" y="10443"/>
                    <a:pt x="11835" y="10502"/>
                  </a:cubicBezTo>
                  <a:cubicBezTo>
                    <a:pt x="11883" y="10574"/>
                    <a:pt x="11930" y="10633"/>
                    <a:pt x="11978" y="10717"/>
                  </a:cubicBezTo>
                  <a:cubicBezTo>
                    <a:pt x="12823" y="12133"/>
                    <a:pt x="12835" y="14491"/>
                    <a:pt x="12847" y="16991"/>
                  </a:cubicBezTo>
                  <a:cubicBezTo>
                    <a:pt x="12847" y="17729"/>
                    <a:pt x="12859" y="18491"/>
                    <a:pt x="12883" y="19253"/>
                  </a:cubicBezTo>
                  <a:cubicBezTo>
                    <a:pt x="11567" y="19807"/>
                    <a:pt x="10246" y="20028"/>
                    <a:pt x="8975" y="20028"/>
                  </a:cubicBezTo>
                  <a:cubicBezTo>
                    <a:pt x="5239" y="20028"/>
                    <a:pt x="1927" y="18117"/>
                    <a:pt x="417" y="17086"/>
                  </a:cubicBezTo>
                  <a:cubicBezTo>
                    <a:pt x="345" y="17039"/>
                    <a:pt x="286" y="16979"/>
                    <a:pt x="250" y="16908"/>
                  </a:cubicBezTo>
                  <a:cubicBezTo>
                    <a:pt x="191" y="16777"/>
                    <a:pt x="179" y="16634"/>
                    <a:pt x="226" y="16515"/>
                  </a:cubicBezTo>
                  <a:cubicBezTo>
                    <a:pt x="441" y="15931"/>
                    <a:pt x="667" y="15324"/>
                    <a:pt x="893" y="14741"/>
                  </a:cubicBezTo>
                  <a:cubicBezTo>
                    <a:pt x="1774" y="12336"/>
                    <a:pt x="2691" y="9859"/>
                    <a:pt x="3358" y="8978"/>
                  </a:cubicBezTo>
                  <a:cubicBezTo>
                    <a:pt x="3512" y="8776"/>
                    <a:pt x="3453" y="8657"/>
                    <a:pt x="3346" y="8442"/>
                  </a:cubicBezTo>
                  <a:cubicBezTo>
                    <a:pt x="3131" y="8026"/>
                    <a:pt x="2965" y="7585"/>
                    <a:pt x="2870" y="7145"/>
                  </a:cubicBezTo>
                  <a:cubicBezTo>
                    <a:pt x="2524" y="5835"/>
                    <a:pt x="2441" y="3275"/>
                    <a:pt x="5632" y="882"/>
                  </a:cubicBezTo>
                  <a:cubicBezTo>
                    <a:pt x="6287" y="382"/>
                    <a:pt x="7120" y="191"/>
                    <a:pt x="7965" y="191"/>
                  </a:cubicBezTo>
                  <a:close/>
                  <a:moveTo>
                    <a:pt x="7965" y="0"/>
                  </a:moveTo>
                  <a:cubicBezTo>
                    <a:pt x="7087" y="0"/>
                    <a:pt x="6221" y="202"/>
                    <a:pt x="5525" y="727"/>
                  </a:cubicBezTo>
                  <a:cubicBezTo>
                    <a:pt x="3108" y="2549"/>
                    <a:pt x="2108" y="4835"/>
                    <a:pt x="2703" y="7180"/>
                  </a:cubicBezTo>
                  <a:cubicBezTo>
                    <a:pt x="2810" y="7645"/>
                    <a:pt x="2977" y="8097"/>
                    <a:pt x="3191" y="8514"/>
                  </a:cubicBezTo>
                  <a:cubicBezTo>
                    <a:pt x="3310" y="8740"/>
                    <a:pt x="3310" y="8752"/>
                    <a:pt x="3227" y="8871"/>
                  </a:cubicBezTo>
                  <a:cubicBezTo>
                    <a:pt x="2548" y="9776"/>
                    <a:pt x="1667" y="12145"/>
                    <a:pt x="726" y="14669"/>
                  </a:cubicBezTo>
                  <a:cubicBezTo>
                    <a:pt x="512" y="15253"/>
                    <a:pt x="286" y="15860"/>
                    <a:pt x="72" y="16443"/>
                  </a:cubicBezTo>
                  <a:cubicBezTo>
                    <a:pt x="0" y="16622"/>
                    <a:pt x="12" y="16824"/>
                    <a:pt x="95" y="16991"/>
                  </a:cubicBezTo>
                  <a:cubicBezTo>
                    <a:pt x="155" y="17086"/>
                    <a:pt x="226" y="17182"/>
                    <a:pt x="322" y="17241"/>
                  </a:cubicBezTo>
                  <a:cubicBezTo>
                    <a:pt x="1858" y="18277"/>
                    <a:pt x="5203" y="20218"/>
                    <a:pt x="8989" y="20218"/>
                  </a:cubicBezTo>
                  <a:cubicBezTo>
                    <a:pt x="10370" y="20218"/>
                    <a:pt x="11752" y="19932"/>
                    <a:pt x="13026" y="19384"/>
                  </a:cubicBezTo>
                  <a:cubicBezTo>
                    <a:pt x="13061" y="19372"/>
                    <a:pt x="13085" y="19337"/>
                    <a:pt x="13085" y="19301"/>
                  </a:cubicBezTo>
                  <a:cubicBezTo>
                    <a:pt x="13049" y="18527"/>
                    <a:pt x="13049" y="17741"/>
                    <a:pt x="13049" y="16979"/>
                  </a:cubicBezTo>
                  <a:cubicBezTo>
                    <a:pt x="13026" y="14455"/>
                    <a:pt x="13014" y="12074"/>
                    <a:pt x="12156" y="10621"/>
                  </a:cubicBezTo>
                  <a:cubicBezTo>
                    <a:pt x="12097" y="10526"/>
                    <a:pt x="12049" y="10467"/>
                    <a:pt x="12002" y="10395"/>
                  </a:cubicBezTo>
                  <a:cubicBezTo>
                    <a:pt x="11954" y="10324"/>
                    <a:pt x="11906" y="10252"/>
                    <a:pt x="11859" y="10193"/>
                  </a:cubicBezTo>
                  <a:cubicBezTo>
                    <a:pt x="11740" y="10062"/>
                    <a:pt x="11644" y="9895"/>
                    <a:pt x="11597" y="9728"/>
                  </a:cubicBezTo>
                  <a:cubicBezTo>
                    <a:pt x="11502" y="9324"/>
                    <a:pt x="11680" y="8752"/>
                    <a:pt x="11930" y="7895"/>
                  </a:cubicBezTo>
                  <a:cubicBezTo>
                    <a:pt x="12061" y="7442"/>
                    <a:pt x="12216" y="6918"/>
                    <a:pt x="12383" y="6276"/>
                  </a:cubicBezTo>
                  <a:cubicBezTo>
                    <a:pt x="12668" y="5049"/>
                    <a:pt x="13037" y="3823"/>
                    <a:pt x="13454" y="2632"/>
                  </a:cubicBezTo>
                  <a:cubicBezTo>
                    <a:pt x="13621" y="2192"/>
                    <a:pt x="12192" y="1215"/>
                    <a:pt x="10811" y="620"/>
                  </a:cubicBezTo>
                  <a:cubicBezTo>
                    <a:pt x="10007" y="269"/>
                    <a:pt x="8978" y="0"/>
                    <a:pt x="7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70"/>
            <p:cNvSpPr/>
            <p:nvPr/>
          </p:nvSpPr>
          <p:spPr>
            <a:xfrm>
              <a:off x="7136711" y="1761415"/>
              <a:ext cx="713054" cy="897395"/>
            </a:xfrm>
            <a:custGeom>
              <a:avLst/>
              <a:gdLst/>
              <a:ahLst/>
              <a:cxnLst/>
              <a:rect l="l" t="t" r="r" b="b"/>
              <a:pathLst>
                <a:path w="5890" h="7412" extrusionOk="0">
                  <a:moveTo>
                    <a:pt x="2993" y="0"/>
                  </a:moveTo>
                  <a:cubicBezTo>
                    <a:pt x="2425" y="0"/>
                    <a:pt x="1858" y="184"/>
                    <a:pt x="1889" y="811"/>
                  </a:cubicBezTo>
                  <a:lnTo>
                    <a:pt x="1889" y="859"/>
                  </a:lnTo>
                  <a:cubicBezTo>
                    <a:pt x="1972" y="1692"/>
                    <a:pt x="1722" y="2061"/>
                    <a:pt x="1377" y="2668"/>
                  </a:cubicBezTo>
                  <a:cubicBezTo>
                    <a:pt x="1032" y="3264"/>
                    <a:pt x="591" y="4097"/>
                    <a:pt x="270" y="5859"/>
                  </a:cubicBezTo>
                  <a:cubicBezTo>
                    <a:pt x="248" y="5981"/>
                    <a:pt x="0" y="7411"/>
                    <a:pt x="306" y="7411"/>
                  </a:cubicBezTo>
                  <a:cubicBezTo>
                    <a:pt x="330" y="7411"/>
                    <a:pt x="357" y="7402"/>
                    <a:pt x="389" y="7383"/>
                  </a:cubicBezTo>
                  <a:cubicBezTo>
                    <a:pt x="686" y="7205"/>
                    <a:pt x="2877" y="5192"/>
                    <a:pt x="5782" y="3168"/>
                  </a:cubicBezTo>
                  <a:cubicBezTo>
                    <a:pt x="5889" y="3085"/>
                    <a:pt x="5544" y="1883"/>
                    <a:pt x="5508" y="1775"/>
                  </a:cubicBezTo>
                  <a:cubicBezTo>
                    <a:pt x="5258" y="966"/>
                    <a:pt x="4615" y="347"/>
                    <a:pt x="3818" y="120"/>
                  </a:cubicBezTo>
                  <a:cubicBezTo>
                    <a:pt x="3605" y="54"/>
                    <a:pt x="3299" y="0"/>
                    <a:pt x="2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70"/>
            <p:cNvSpPr/>
            <p:nvPr/>
          </p:nvSpPr>
          <p:spPr>
            <a:xfrm>
              <a:off x="7303300" y="1859480"/>
              <a:ext cx="353743" cy="225681"/>
            </a:xfrm>
            <a:custGeom>
              <a:avLst/>
              <a:gdLst/>
              <a:ahLst/>
              <a:cxnLst/>
              <a:rect l="l" t="t" r="r" b="b"/>
              <a:pathLst>
                <a:path w="2922" h="1864" extrusionOk="0">
                  <a:moveTo>
                    <a:pt x="513" y="1"/>
                  </a:moveTo>
                  <a:lnTo>
                    <a:pt x="513" y="49"/>
                  </a:lnTo>
                  <a:cubicBezTo>
                    <a:pt x="596" y="882"/>
                    <a:pt x="346" y="1239"/>
                    <a:pt x="1" y="1858"/>
                  </a:cubicBezTo>
                  <a:cubicBezTo>
                    <a:pt x="69" y="1862"/>
                    <a:pt x="137" y="1864"/>
                    <a:pt x="206" y="1864"/>
                  </a:cubicBezTo>
                  <a:cubicBezTo>
                    <a:pt x="1466" y="1864"/>
                    <a:pt x="2757" y="1260"/>
                    <a:pt x="2858" y="775"/>
                  </a:cubicBezTo>
                  <a:cubicBezTo>
                    <a:pt x="2922" y="563"/>
                    <a:pt x="2769" y="360"/>
                    <a:pt x="2566" y="360"/>
                  </a:cubicBezTo>
                  <a:cubicBezTo>
                    <a:pt x="2541" y="360"/>
                    <a:pt x="2515" y="364"/>
                    <a:pt x="2489" y="370"/>
                  </a:cubicBezTo>
                  <a:cubicBezTo>
                    <a:pt x="2481" y="371"/>
                    <a:pt x="2469" y="372"/>
                    <a:pt x="2454" y="372"/>
                  </a:cubicBezTo>
                  <a:cubicBezTo>
                    <a:pt x="2220" y="372"/>
                    <a:pt x="1240" y="202"/>
                    <a:pt x="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70"/>
            <p:cNvSpPr/>
            <p:nvPr/>
          </p:nvSpPr>
          <p:spPr>
            <a:xfrm>
              <a:off x="7128963" y="1749551"/>
              <a:ext cx="735208" cy="920278"/>
            </a:xfrm>
            <a:custGeom>
              <a:avLst/>
              <a:gdLst/>
              <a:ahLst/>
              <a:cxnLst/>
              <a:rect l="l" t="t" r="r" b="b"/>
              <a:pathLst>
                <a:path w="6073" h="7601" extrusionOk="0">
                  <a:moveTo>
                    <a:pt x="2941" y="190"/>
                  </a:moveTo>
                  <a:cubicBezTo>
                    <a:pt x="2976" y="190"/>
                    <a:pt x="3012" y="192"/>
                    <a:pt x="3048" y="195"/>
                  </a:cubicBezTo>
                  <a:lnTo>
                    <a:pt x="3060" y="195"/>
                  </a:lnTo>
                  <a:cubicBezTo>
                    <a:pt x="3322" y="195"/>
                    <a:pt x="3584" y="230"/>
                    <a:pt x="3846" y="302"/>
                  </a:cubicBezTo>
                  <a:cubicBezTo>
                    <a:pt x="4620" y="528"/>
                    <a:pt x="5227" y="1123"/>
                    <a:pt x="5465" y="1897"/>
                  </a:cubicBezTo>
                  <a:cubicBezTo>
                    <a:pt x="5584" y="2231"/>
                    <a:pt x="5787" y="3052"/>
                    <a:pt x="5763" y="3207"/>
                  </a:cubicBezTo>
                  <a:cubicBezTo>
                    <a:pt x="3715" y="4636"/>
                    <a:pt x="2012" y="6064"/>
                    <a:pt x="1108" y="6838"/>
                  </a:cubicBezTo>
                  <a:cubicBezTo>
                    <a:pt x="738" y="7136"/>
                    <a:pt x="488" y="7350"/>
                    <a:pt x="405" y="7398"/>
                  </a:cubicBezTo>
                  <a:cubicBezTo>
                    <a:pt x="381" y="7410"/>
                    <a:pt x="369" y="7410"/>
                    <a:pt x="369" y="7410"/>
                  </a:cubicBezTo>
                  <a:cubicBezTo>
                    <a:pt x="262" y="7362"/>
                    <a:pt x="286" y="6660"/>
                    <a:pt x="417" y="5969"/>
                  </a:cubicBezTo>
                  <a:cubicBezTo>
                    <a:pt x="727" y="4267"/>
                    <a:pt x="1143" y="3445"/>
                    <a:pt x="1512" y="2814"/>
                  </a:cubicBezTo>
                  <a:lnTo>
                    <a:pt x="1572" y="2695"/>
                  </a:lnTo>
                  <a:cubicBezTo>
                    <a:pt x="1893" y="2147"/>
                    <a:pt x="2120" y="1754"/>
                    <a:pt x="2036" y="945"/>
                  </a:cubicBezTo>
                  <a:cubicBezTo>
                    <a:pt x="2036" y="933"/>
                    <a:pt x="2036" y="909"/>
                    <a:pt x="2036" y="897"/>
                  </a:cubicBezTo>
                  <a:cubicBezTo>
                    <a:pt x="2012" y="707"/>
                    <a:pt x="2096" y="516"/>
                    <a:pt x="2251" y="397"/>
                  </a:cubicBezTo>
                  <a:cubicBezTo>
                    <a:pt x="2459" y="262"/>
                    <a:pt x="2694" y="190"/>
                    <a:pt x="2941" y="190"/>
                  </a:cubicBezTo>
                  <a:close/>
                  <a:moveTo>
                    <a:pt x="3067" y="1"/>
                  </a:moveTo>
                  <a:cubicBezTo>
                    <a:pt x="2726" y="1"/>
                    <a:pt x="2381" y="67"/>
                    <a:pt x="2143" y="254"/>
                  </a:cubicBezTo>
                  <a:cubicBezTo>
                    <a:pt x="1953" y="409"/>
                    <a:pt x="1846" y="647"/>
                    <a:pt x="1870" y="897"/>
                  </a:cubicBezTo>
                  <a:lnTo>
                    <a:pt x="1870" y="957"/>
                  </a:lnTo>
                  <a:cubicBezTo>
                    <a:pt x="1941" y="1707"/>
                    <a:pt x="1739" y="2052"/>
                    <a:pt x="1429" y="2588"/>
                  </a:cubicBezTo>
                  <a:lnTo>
                    <a:pt x="1358" y="2707"/>
                  </a:lnTo>
                  <a:cubicBezTo>
                    <a:pt x="977" y="3362"/>
                    <a:pt x="560" y="4195"/>
                    <a:pt x="238" y="5921"/>
                  </a:cubicBezTo>
                  <a:cubicBezTo>
                    <a:pt x="0" y="7255"/>
                    <a:pt x="203" y="7517"/>
                    <a:pt x="262" y="7565"/>
                  </a:cubicBezTo>
                  <a:cubicBezTo>
                    <a:pt x="298" y="7588"/>
                    <a:pt x="334" y="7600"/>
                    <a:pt x="369" y="7600"/>
                  </a:cubicBezTo>
                  <a:cubicBezTo>
                    <a:pt x="429" y="7600"/>
                    <a:pt x="476" y="7576"/>
                    <a:pt x="512" y="7541"/>
                  </a:cubicBezTo>
                  <a:cubicBezTo>
                    <a:pt x="607" y="7493"/>
                    <a:pt x="846" y="7291"/>
                    <a:pt x="1238" y="6957"/>
                  </a:cubicBezTo>
                  <a:cubicBezTo>
                    <a:pt x="2155" y="6195"/>
                    <a:pt x="3858" y="4767"/>
                    <a:pt x="5906" y="3338"/>
                  </a:cubicBezTo>
                  <a:cubicBezTo>
                    <a:pt x="6072" y="3207"/>
                    <a:pt x="5763" y="2147"/>
                    <a:pt x="5668" y="1838"/>
                  </a:cubicBezTo>
                  <a:cubicBezTo>
                    <a:pt x="5406" y="1004"/>
                    <a:pt x="4739" y="361"/>
                    <a:pt x="3905" y="123"/>
                  </a:cubicBezTo>
                  <a:cubicBezTo>
                    <a:pt x="3685" y="55"/>
                    <a:pt x="3377" y="1"/>
                    <a:pt x="3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70"/>
            <p:cNvSpPr/>
            <p:nvPr/>
          </p:nvSpPr>
          <p:spPr>
            <a:xfrm>
              <a:off x="6249650" y="1892653"/>
              <a:ext cx="1660604" cy="2695939"/>
            </a:xfrm>
            <a:custGeom>
              <a:avLst/>
              <a:gdLst/>
              <a:ahLst/>
              <a:cxnLst/>
              <a:rect l="l" t="t" r="r" b="b"/>
              <a:pathLst>
                <a:path w="13717" h="22267" extrusionOk="0">
                  <a:moveTo>
                    <a:pt x="8109" y="1"/>
                  </a:moveTo>
                  <a:cubicBezTo>
                    <a:pt x="7799" y="1"/>
                    <a:pt x="7454" y="525"/>
                    <a:pt x="7216" y="965"/>
                  </a:cubicBezTo>
                  <a:lnTo>
                    <a:pt x="7168" y="906"/>
                  </a:lnTo>
                  <a:cubicBezTo>
                    <a:pt x="6977" y="668"/>
                    <a:pt x="6739" y="382"/>
                    <a:pt x="6382" y="239"/>
                  </a:cubicBezTo>
                  <a:lnTo>
                    <a:pt x="6346" y="227"/>
                  </a:lnTo>
                  <a:cubicBezTo>
                    <a:pt x="6311" y="215"/>
                    <a:pt x="6275" y="215"/>
                    <a:pt x="6227" y="215"/>
                  </a:cubicBezTo>
                  <a:cubicBezTo>
                    <a:pt x="5811" y="215"/>
                    <a:pt x="5787" y="929"/>
                    <a:pt x="5787" y="1275"/>
                  </a:cubicBezTo>
                  <a:lnTo>
                    <a:pt x="5787" y="1358"/>
                  </a:lnTo>
                  <a:lnTo>
                    <a:pt x="5787" y="1656"/>
                  </a:lnTo>
                  <a:cubicBezTo>
                    <a:pt x="5787" y="1811"/>
                    <a:pt x="5787" y="1811"/>
                    <a:pt x="5656" y="1989"/>
                  </a:cubicBezTo>
                  <a:lnTo>
                    <a:pt x="5608" y="2049"/>
                  </a:lnTo>
                  <a:cubicBezTo>
                    <a:pt x="5275" y="2465"/>
                    <a:pt x="5096" y="2965"/>
                    <a:pt x="5084" y="3501"/>
                  </a:cubicBezTo>
                  <a:cubicBezTo>
                    <a:pt x="5084" y="3716"/>
                    <a:pt x="5096" y="3942"/>
                    <a:pt x="5156" y="4144"/>
                  </a:cubicBezTo>
                  <a:cubicBezTo>
                    <a:pt x="5192" y="4323"/>
                    <a:pt x="5192" y="4382"/>
                    <a:pt x="5156" y="4466"/>
                  </a:cubicBezTo>
                  <a:cubicBezTo>
                    <a:pt x="4989" y="4597"/>
                    <a:pt x="4811" y="4716"/>
                    <a:pt x="4632" y="4811"/>
                  </a:cubicBezTo>
                  <a:cubicBezTo>
                    <a:pt x="4072" y="5156"/>
                    <a:pt x="3227" y="5668"/>
                    <a:pt x="2584" y="6359"/>
                  </a:cubicBezTo>
                  <a:cubicBezTo>
                    <a:pt x="667" y="8430"/>
                    <a:pt x="0" y="11359"/>
                    <a:pt x="834" y="14062"/>
                  </a:cubicBezTo>
                  <a:cubicBezTo>
                    <a:pt x="893" y="14241"/>
                    <a:pt x="858" y="14324"/>
                    <a:pt x="762" y="14503"/>
                  </a:cubicBezTo>
                  <a:cubicBezTo>
                    <a:pt x="667" y="14669"/>
                    <a:pt x="596" y="14848"/>
                    <a:pt x="536" y="15026"/>
                  </a:cubicBezTo>
                  <a:cubicBezTo>
                    <a:pt x="262" y="15908"/>
                    <a:pt x="227" y="17074"/>
                    <a:pt x="477" y="18146"/>
                  </a:cubicBezTo>
                  <a:cubicBezTo>
                    <a:pt x="846" y="19837"/>
                    <a:pt x="1905" y="21789"/>
                    <a:pt x="3751" y="22206"/>
                  </a:cubicBezTo>
                  <a:cubicBezTo>
                    <a:pt x="3929" y="22242"/>
                    <a:pt x="4108" y="22265"/>
                    <a:pt x="4287" y="22265"/>
                  </a:cubicBezTo>
                  <a:cubicBezTo>
                    <a:pt x="4313" y="22266"/>
                    <a:pt x="4339" y="22267"/>
                    <a:pt x="4366" y="22267"/>
                  </a:cubicBezTo>
                  <a:cubicBezTo>
                    <a:pt x="4968" y="22267"/>
                    <a:pt x="5542" y="22007"/>
                    <a:pt x="5930" y="21551"/>
                  </a:cubicBezTo>
                  <a:cubicBezTo>
                    <a:pt x="6073" y="21396"/>
                    <a:pt x="6132" y="21182"/>
                    <a:pt x="6085" y="20968"/>
                  </a:cubicBezTo>
                  <a:cubicBezTo>
                    <a:pt x="5995" y="20721"/>
                    <a:pt x="5769" y="20549"/>
                    <a:pt x="5504" y="20549"/>
                  </a:cubicBezTo>
                  <a:cubicBezTo>
                    <a:pt x="5488" y="20549"/>
                    <a:pt x="5471" y="20550"/>
                    <a:pt x="5453" y="20551"/>
                  </a:cubicBezTo>
                  <a:cubicBezTo>
                    <a:pt x="5287" y="20575"/>
                    <a:pt x="5120" y="20622"/>
                    <a:pt x="4965" y="20706"/>
                  </a:cubicBezTo>
                  <a:cubicBezTo>
                    <a:pt x="4739" y="20801"/>
                    <a:pt x="4501" y="20872"/>
                    <a:pt x="4263" y="20884"/>
                  </a:cubicBezTo>
                  <a:cubicBezTo>
                    <a:pt x="3882" y="20884"/>
                    <a:pt x="3501" y="20658"/>
                    <a:pt x="3120" y="20206"/>
                  </a:cubicBezTo>
                  <a:cubicBezTo>
                    <a:pt x="1703" y="18575"/>
                    <a:pt x="1834" y="16408"/>
                    <a:pt x="2275" y="15348"/>
                  </a:cubicBezTo>
                  <a:lnTo>
                    <a:pt x="2275" y="15348"/>
                  </a:lnTo>
                  <a:cubicBezTo>
                    <a:pt x="2358" y="15372"/>
                    <a:pt x="2441" y="15419"/>
                    <a:pt x="2513" y="15467"/>
                  </a:cubicBezTo>
                  <a:cubicBezTo>
                    <a:pt x="3120" y="15848"/>
                    <a:pt x="3810" y="16050"/>
                    <a:pt x="4513" y="16062"/>
                  </a:cubicBezTo>
                  <a:cubicBezTo>
                    <a:pt x="4680" y="16062"/>
                    <a:pt x="4858" y="16050"/>
                    <a:pt x="5025" y="16027"/>
                  </a:cubicBezTo>
                  <a:lnTo>
                    <a:pt x="5037" y="16027"/>
                  </a:lnTo>
                  <a:cubicBezTo>
                    <a:pt x="5108" y="16027"/>
                    <a:pt x="5144" y="16086"/>
                    <a:pt x="5203" y="16277"/>
                  </a:cubicBezTo>
                  <a:cubicBezTo>
                    <a:pt x="5275" y="16515"/>
                    <a:pt x="5406" y="16884"/>
                    <a:pt x="5918" y="16943"/>
                  </a:cubicBezTo>
                  <a:cubicBezTo>
                    <a:pt x="5936" y="16949"/>
                    <a:pt x="5957" y="16952"/>
                    <a:pt x="5979" y="16952"/>
                  </a:cubicBezTo>
                  <a:cubicBezTo>
                    <a:pt x="6001" y="16952"/>
                    <a:pt x="6025" y="16949"/>
                    <a:pt x="6049" y="16943"/>
                  </a:cubicBezTo>
                  <a:cubicBezTo>
                    <a:pt x="6620" y="16943"/>
                    <a:pt x="8228" y="16634"/>
                    <a:pt x="9621" y="16050"/>
                  </a:cubicBezTo>
                  <a:cubicBezTo>
                    <a:pt x="9764" y="16003"/>
                    <a:pt x="9871" y="15872"/>
                    <a:pt x="9895" y="15717"/>
                  </a:cubicBezTo>
                  <a:cubicBezTo>
                    <a:pt x="9906" y="15515"/>
                    <a:pt x="9823" y="15324"/>
                    <a:pt x="9656" y="15205"/>
                  </a:cubicBezTo>
                  <a:cubicBezTo>
                    <a:pt x="9469" y="15072"/>
                    <a:pt x="9250" y="15001"/>
                    <a:pt x="9029" y="15001"/>
                  </a:cubicBezTo>
                  <a:cubicBezTo>
                    <a:pt x="9012" y="15001"/>
                    <a:pt x="8995" y="15002"/>
                    <a:pt x="8978" y="15003"/>
                  </a:cubicBezTo>
                  <a:cubicBezTo>
                    <a:pt x="8775" y="15003"/>
                    <a:pt x="8549" y="15026"/>
                    <a:pt x="8263" y="15062"/>
                  </a:cubicBezTo>
                  <a:cubicBezTo>
                    <a:pt x="8013" y="15086"/>
                    <a:pt x="7739" y="15122"/>
                    <a:pt x="7418" y="15134"/>
                  </a:cubicBezTo>
                  <a:lnTo>
                    <a:pt x="7347" y="15134"/>
                  </a:lnTo>
                  <a:lnTo>
                    <a:pt x="7370" y="15038"/>
                  </a:lnTo>
                  <a:cubicBezTo>
                    <a:pt x="7382" y="14979"/>
                    <a:pt x="7394" y="14896"/>
                    <a:pt x="7418" y="14776"/>
                  </a:cubicBezTo>
                  <a:cubicBezTo>
                    <a:pt x="7454" y="14634"/>
                    <a:pt x="7466" y="14479"/>
                    <a:pt x="7489" y="14312"/>
                  </a:cubicBezTo>
                  <a:cubicBezTo>
                    <a:pt x="7513" y="13931"/>
                    <a:pt x="7513" y="13550"/>
                    <a:pt x="7489" y="13157"/>
                  </a:cubicBezTo>
                  <a:cubicBezTo>
                    <a:pt x="7454" y="12764"/>
                    <a:pt x="7454" y="12359"/>
                    <a:pt x="7513" y="11955"/>
                  </a:cubicBezTo>
                  <a:cubicBezTo>
                    <a:pt x="7728" y="10550"/>
                    <a:pt x="8680" y="9740"/>
                    <a:pt x="8954" y="9740"/>
                  </a:cubicBezTo>
                  <a:cubicBezTo>
                    <a:pt x="9002" y="9752"/>
                    <a:pt x="9049" y="9776"/>
                    <a:pt x="9085" y="9800"/>
                  </a:cubicBezTo>
                  <a:cubicBezTo>
                    <a:pt x="9180" y="9847"/>
                    <a:pt x="9287" y="9931"/>
                    <a:pt x="9454" y="10050"/>
                  </a:cubicBezTo>
                  <a:lnTo>
                    <a:pt x="9704" y="10228"/>
                  </a:lnTo>
                  <a:lnTo>
                    <a:pt x="9895" y="10383"/>
                  </a:lnTo>
                  <a:cubicBezTo>
                    <a:pt x="10573" y="10883"/>
                    <a:pt x="12157" y="12062"/>
                    <a:pt x="12931" y="12062"/>
                  </a:cubicBezTo>
                  <a:cubicBezTo>
                    <a:pt x="12941" y="12063"/>
                    <a:pt x="12952" y="12063"/>
                    <a:pt x="12962" y="12063"/>
                  </a:cubicBezTo>
                  <a:cubicBezTo>
                    <a:pt x="13118" y="12063"/>
                    <a:pt x="13270" y="11981"/>
                    <a:pt x="13359" y="11836"/>
                  </a:cubicBezTo>
                  <a:cubicBezTo>
                    <a:pt x="13716" y="11169"/>
                    <a:pt x="12585" y="10181"/>
                    <a:pt x="11966" y="9645"/>
                  </a:cubicBezTo>
                  <a:cubicBezTo>
                    <a:pt x="11883" y="9573"/>
                    <a:pt x="11823" y="9514"/>
                    <a:pt x="11764" y="9466"/>
                  </a:cubicBezTo>
                  <a:cubicBezTo>
                    <a:pt x="10966" y="8728"/>
                    <a:pt x="10287" y="7871"/>
                    <a:pt x="9728" y="6942"/>
                  </a:cubicBezTo>
                  <a:lnTo>
                    <a:pt x="9621" y="6752"/>
                  </a:lnTo>
                  <a:cubicBezTo>
                    <a:pt x="9347" y="6299"/>
                    <a:pt x="9085" y="5859"/>
                    <a:pt x="9049" y="5335"/>
                  </a:cubicBezTo>
                  <a:cubicBezTo>
                    <a:pt x="9049" y="5275"/>
                    <a:pt x="9121" y="5204"/>
                    <a:pt x="9394" y="4942"/>
                  </a:cubicBezTo>
                  <a:lnTo>
                    <a:pt x="9692" y="4668"/>
                  </a:lnTo>
                  <a:lnTo>
                    <a:pt x="9752" y="4609"/>
                  </a:lnTo>
                  <a:cubicBezTo>
                    <a:pt x="10025" y="4347"/>
                    <a:pt x="10442" y="3966"/>
                    <a:pt x="10478" y="2811"/>
                  </a:cubicBezTo>
                  <a:lnTo>
                    <a:pt x="10383" y="2811"/>
                  </a:lnTo>
                  <a:lnTo>
                    <a:pt x="10478" y="2799"/>
                  </a:lnTo>
                  <a:cubicBezTo>
                    <a:pt x="10490" y="2239"/>
                    <a:pt x="10240" y="2168"/>
                    <a:pt x="9930" y="2084"/>
                  </a:cubicBezTo>
                  <a:lnTo>
                    <a:pt x="9859" y="2061"/>
                  </a:lnTo>
                  <a:cubicBezTo>
                    <a:pt x="9609" y="2001"/>
                    <a:pt x="9371" y="1894"/>
                    <a:pt x="9168" y="1739"/>
                  </a:cubicBezTo>
                  <a:cubicBezTo>
                    <a:pt x="8978" y="1596"/>
                    <a:pt x="8775" y="1477"/>
                    <a:pt x="8561" y="1382"/>
                  </a:cubicBezTo>
                  <a:cubicBezTo>
                    <a:pt x="8621" y="989"/>
                    <a:pt x="8561" y="584"/>
                    <a:pt x="8406" y="215"/>
                  </a:cubicBezTo>
                  <a:cubicBezTo>
                    <a:pt x="8359" y="96"/>
                    <a:pt x="8240" y="13"/>
                    <a:pt x="8109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70"/>
            <p:cNvSpPr/>
            <p:nvPr/>
          </p:nvSpPr>
          <p:spPr>
            <a:xfrm>
              <a:off x="6876416" y="2971366"/>
              <a:ext cx="478920" cy="713243"/>
            </a:xfrm>
            <a:custGeom>
              <a:avLst/>
              <a:gdLst/>
              <a:ahLst/>
              <a:cxnLst/>
              <a:rect l="l" t="t" r="r" b="b"/>
              <a:pathLst>
                <a:path w="3956" h="5891" extrusionOk="0">
                  <a:moveTo>
                    <a:pt x="3919" y="818"/>
                  </a:moveTo>
                  <a:lnTo>
                    <a:pt x="3919" y="818"/>
                  </a:lnTo>
                  <a:cubicBezTo>
                    <a:pt x="3923" y="822"/>
                    <a:pt x="3927" y="826"/>
                    <a:pt x="3932" y="830"/>
                  </a:cubicBezTo>
                  <a:lnTo>
                    <a:pt x="3956" y="842"/>
                  </a:lnTo>
                  <a:cubicBezTo>
                    <a:pt x="3944" y="833"/>
                    <a:pt x="3931" y="825"/>
                    <a:pt x="3919" y="818"/>
                  </a:cubicBezTo>
                  <a:close/>
                  <a:moveTo>
                    <a:pt x="2099" y="0"/>
                  </a:moveTo>
                  <a:cubicBezTo>
                    <a:pt x="905" y="0"/>
                    <a:pt x="0" y="1107"/>
                    <a:pt x="217" y="2795"/>
                  </a:cubicBezTo>
                  <a:cubicBezTo>
                    <a:pt x="360" y="3950"/>
                    <a:pt x="1015" y="5271"/>
                    <a:pt x="2146" y="5890"/>
                  </a:cubicBezTo>
                  <a:cubicBezTo>
                    <a:pt x="2170" y="5771"/>
                    <a:pt x="2193" y="5616"/>
                    <a:pt x="2217" y="5426"/>
                  </a:cubicBezTo>
                  <a:cubicBezTo>
                    <a:pt x="2312" y="4497"/>
                    <a:pt x="2110" y="3961"/>
                    <a:pt x="2241" y="3068"/>
                  </a:cubicBezTo>
                  <a:cubicBezTo>
                    <a:pt x="2461" y="1609"/>
                    <a:pt x="3459" y="781"/>
                    <a:pt x="3776" y="781"/>
                  </a:cubicBezTo>
                  <a:cubicBezTo>
                    <a:pt x="3785" y="781"/>
                    <a:pt x="3793" y="781"/>
                    <a:pt x="3801" y="782"/>
                  </a:cubicBezTo>
                  <a:cubicBezTo>
                    <a:pt x="3837" y="782"/>
                    <a:pt x="3879" y="796"/>
                    <a:pt x="3919" y="818"/>
                  </a:cubicBezTo>
                  <a:lnTo>
                    <a:pt x="3919" y="818"/>
                  </a:lnTo>
                  <a:cubicBezTo>
                    <a:pt x="3307" y="254"/>
                    <a:pt x="2670" y="0"/>
                    <a:pt x="2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70"/>
            <p:cNvSpPr/>
            <p:nvPr/>
          </p:nvSpPr>
          <p:spPr>
            <a:xfrm>
              <a:off x="7013586" y="1935995"/>
              <a:ext cx="141400" cy="158243"/>
            </a:xfrm>
            <a:custGeom>
              <a:avLst/>
              <a:gdLst/>
              <a:ahLst/>
              <a:cxnLst/>
              <a:rect l="l" t="t" r="r" b="b"/>
              <a:pathLst>
                <a:path w="1168" h="1307" extrusionOk="0">
                  <a:moveTo>
                    <a:pt x="1" y="0"/>
                  </a:moveTo>
                  <a:cubicBezTo>
                    <a:pt x="36" y="369"/>
                    <a:pt x="120" y="726"/>
                    <a:pt x="239" y="1072"/>
                  </a:cubicBezTo>
                  <a:cubicBezTo>
                    <a:pt x="297" y="1241"/>
                    <a:pt x="422" y="1306"/>
                    <a:pt x="566" y="1306"/>
                  </a:cubicBezTo>
                  <a:cubicBezTo>
                    <a:pt x="776" y="1306"/>
                    <a:pt x="1026" y="1167"/>
                    <a:pt x="1168" y="1012"/>
                  </a:cubicBezTo>
                  <a:cubicBezTo>
                    <a:pt x="858" y="881"/>
                    <a:pt x="596" y="226"/>
                    <a:pt x="36" y="12"/>
                  </a:cubicBez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70"/>
            <p:cNvSpPr/>
            <p:nvPr/>
          </p:nvSpPr>
          <p:spPr>
            <a:xfrm>
              <a:off x="6565031" y="4431686"/>
              <a:ext cx="344905" cy="110540"/>
            </a:xfrm>
            <a:custGeom>
              <a:avLst/>
              <a:gdLst/>
              <a:ahLst/>
              <a:cxnLst/>
              <a:rect l="l" t="t" r="r" b="b"/>
              <a:pathLst>
                <a:path w="2849" h="913" extrusionOk="0">
                  <a:moveTo>
                    <a:pt x="135" y="0"/>
                  </a:moveTo>
                  <a:cubicBezTo>
                    <a:pt x="63" y="0"/>
                    <a:pt x="1" y="89"/>
                    <a:pt x="62" y="150"/>
                  </a:cubicBezTo>
                  <a:cubicBezTo>
                    <a:pt x="529" y="683"/>
                    <a:pt x="1064" y="913"/>
                    <a:pt x="1574" y="913"/>
                  </a:cubicBezTo>
                  <a:cubicBezTo>
                    <a:pt x="1884" y="913"/>
                    <a:pt x="2185" y="828"/>
                    <a:pt x="2456" y="674"/>
                  </a:cubicBezTo>
                  <a:cubicBezTo>
                    <a:pt x="2539" y="639"/>
                    <a:pt x="2848" y="460"/>
                    <a:pt x="2777" y="329"/>
                  </a:cubicBezTo>
                  <a:cubicBezTo>
                    <a:pt x="2763" y="296"/>
                    <a:pt x="2746" y="283"/>
                    <a:pt x="2721" y="283"/>
                  </a:cubicBezTo>
                  <a:cubicBezTo>
                    <a:pt x="2636" y="283"/>
                    <a:pt x="2462" y="437"/>
                    <a:pt x="2039" y="520"/>
                  </a:cubicBezTo>
                  <a:cubicBezTo>
                    <a:pt x="1887" y="551"/>
                    <a:pt x="1747" y="565"/>
                    <a:pt x="1616" y="565"/>
                  </a:cubicBezTo>
                  <a:cubicBezTo>
                    <a:pt x="1193" y="565"/>
                    <a:pt x="858" y="416"/>
                    <a:pt x="467" y="198"/>
                  </a:cubicBezTo>
                  <a:cubicBezTo>
                    <a:pt x="372" y="139"/>
                    <a:pt x="289" y="79"/>
                    <a:pt x="170" y="8"/>
                  </a:cubicBezTo>
                  <a:cubicBezTo>
                    <a:pt x="158" y="3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0"/>
            <p:cNvSpPr/>
            <p:nvPr/>
          </p:nvSpPr>
          <p:spPr>
            <a:xfrm>
              <a:off x="6474230" y="2632740"/>
              <a:ext cx="271663" cy="391672"/>
            </a:xfrm>
            <a:custGeom>
              <a:avLst/>
              <a:gdLst/>
              <a:ahLst/>
              <a:cxnLst/>
              <a:rect l="l" t="t" r="r" b="b"/>
              <a:pathLst>
                <a:path w="2244" h="3235" extrusionOk="0">
                  <a:moveTo>
                    <a:pt x="2131" y="1"/>
                  </a:moveTo>
                  <a:cubicBezTo>
                    <a:pt x="2121" y="1"/>
                    <a:pt x="2110" y="3"/>
                    <a:pt x="2098" y="8"/>
                  </a:cubicBezTo>
                  <a:cubicBezTo>
                    <a:pt x="908" y="591"/>
                    <a:pt x="110" y="1948"/>
                    <a:pt x="15" y="3032"/>
                  </a:cubicBezTo>
                  <a:cubicBezTo>
                    <a:pt x="1" y="3172"/>
                    <a:pt x="45" y="3234"/>
                    <a:pt x="98" y="3234"/>
                  </a:cubicBezTo>
                  <a:cubicBezTo>
                    <a:pt x="135" y="3234"/>
                    <a:pt x="176" y="3204"/>
                    <a:pt x="205" y="3151"/>
                  </a:cubicBezTo>
                  <a:cubicBezTo>
                    <a:pt x="503" y="2603"/>
                    <a:pt x="527" y="1544"/>
                    <a:pt x="2182" y="150"/>
                  </a:cubicBezTo>
                  <a:cubicBezTo>
                    <a:pt x="2243" y="89"/>
                    <a:pt x="2198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0"/>
            <p:cNvSpPr/>
            <p:nvPr/>
          </p:nvSpPr>
          <p:spPr>
            <a:xfrm>
              <a:off x="6265510" y="1886963"/>
              <a:ext cx="1662057" cy="2713252"/>
            </a:xfrm>
            <a:custGeom>
              <a:avLst/>
              <a:gdLst/>
              <a:ahLst/>
              <a:cxnLst/>
              <a:rect l="l" t="t" r="r" b="b"/>
              <a:pathLst>
                <a:path w="13729" h="22410" extrusionOk="0">
                  <a:moveTo>
                    <a:pt x="7966" y="179"/>
                  </a:moveTo>
                  <a:cubicBezTo>
                    <a:pt x="8061" y="179"/>
                    <a:pt x="8144" y="250"/>
                    <a:pt x="8180" y="334"/>
                  </a:cubicBezTo>
                  <a:cubicBezTo>
                    <a:pt x="8311" y="655"/>
                    <a:pt x="8370" y="988"/>
                    <a:pt x="8335" y="1334"/>
                  </a:cubicBezTo>
                  <a:cubicBezTo>
                    <a:pt x="8144" y="1262"/>
                    <a:pt x="7930" y="1227"/>
                    <a:pt x="7728" y="1227"/>
                  </a:cubicBezTo>
                  <a:cubicBezTo>
                    <a:pt x="7632" y="1227"/>
                    <a:pt x="7537" y="1238"/>
                    <a:pt x="7454" y="1250"/>
                  </a:cubicBezTo>
                  <a:lnTo>
                    <a:pt x="7442" y="1250"/>
                  </a:lnTo>
                  <a:cubicBezTo>
                    <a:pt x="7430" y="1250"/>
                    <a:pt x="7418" y="1250"/>
                    <a:pt x="7406" y="1238"/>
                  </a:cubicBezTo>
                  <a:cubicBezTo>
                    <a:pt x="7323" y="1191"/>
                    <a:pt x="7239" y="1119"/>
                    <a:pt x="7180" y="1036"/>
                  </a:cubicBezTo>
                  <a:cubicBezTo>
                    <a:pt x="7418" y="607"/>
                    <a:pt x="7728" y="179"/>
                    <a:pt x="7966" y="179"/>
                  </a:cubicBezTo>
                  <a:close/>
                  <a:moveTo>
                    <a:pt x="6096" y="381"/>
                  </a:moveTo>
                  <a:cubicBezTo>
                    <a:pt x="6120" y="381"/>
                    <a:pt x="6156" y="381"/>
                    <a:pt x="6180" y="393"/>
                  </a:cubicBezTo>
                  <a:cubicBezTo>
                    <a:pt x="6192" y="393"/>
                    <a:pt x="6204" y="405"/>
                    <a:pt x="6215" y="405"/>
                  </a:cubicBezTo>
                  <a:cubicBezTo>
                    <a:pt x="6549" y="536"/>
                    <a:pt x="6775" y="822"/>
                    <a:pt x="6966" y="1060"/>
                  </a:cubicBezTo>
                  <a:cubicBezTo>
                    <a:pt x="7013" y="1107"/>
                    <a:pt x="7061" y="1155"/>
                    <a:pt x="7097" y="1203"/>
                  </a:cubicBezTo>
                  <a:cubicBezTo>
                    <a:pt x="7168" y="1286"/>
                    <a:pt x="7251" y="1357"/>
                    <a:pt x="7347" y="1405"/>
                  </a:cubicBezTo>
                  <a:cubicBezTo>
                    <a:pt x="7382" y="1417"/>
                    <a:pt x="7406" y="1429"/>
                    <a:pt x="7442" y="1429"/>
                  </a:cubicBezTo>
                  <a:lnTo>
                    <a:pt x="7489" y="1429"/>
                  </a:lnTo>
                  <a:cubicBezTo>
                    <a:pt x="7573" y="1417"/>
                    <a:pt x="7656" y="1405"/>
                    <a:pt x="7739" y="1405"/>
                  </a:cubicBezTo>
                  <a:cubicBezTo>
                    <a:pt x="7942" y="1405"/>
                    <a:pt x="8144" y="1441"/>
                    <a:pt x="8335" y="1512"/>
                  </a:cubicBezTo>
                  <a:cubicBezTo>
                    <a:pt x="8382" y="1536"/>
                    <a:pt x="8442" y="1560"/>
                    <a:pt x="8501" y="1584"/>
                  </a:cubicBezTo>
                  <a:cubicBezTo>
                    <a:pt x="8668" y="1679"/>
                    <a:pt x="8835" y="1774"/>
                    <a:pt x="8990" y="1881"/>
                  </a:cubicBezTo>
                  <a:cubicBezTo>
                    <a:pt x="9192" y="2048"/>
                    <a:pt x="9442" y="2167"/>
                    <a:pt x="9704" y="2227"/>
                  </a:cubicBezTo>
                  <a:cubicBezTo>
                    <a:pt x="9180" y="2477"/>
                    <a:pt x="9775" y="2858"/>
                    <a:pt x="10109" y="2905"/>
                  </a:cubicBezTo>
                  <a:cubicBezTo>
                    <a:pt x="10085" y="3036"/>
                    <a:pt x="9990" y="3155"/>
                    <a:pt x="9871" y="3215"/>
                  </a:cubicBezTo>
                  <a:cubicBezTo>
                    <a:pt x="9805" y="3243"/>
                    <a:pt x="9735" y="3256"/>
                    <a:pt x="9667" y="3256"/>
                  </a:cubicBezTo>
                  <a:cubicBezTo>
                    <a:pt x="9561" y="3256"/>
                    <a:pt x="9457" y="3225"/>
                    <a:pt x="9371" y="3167"/>
                  </a:cubicBezTo>
                  <a:cubicBezTo>
                    <a:pt x="9352" y="3153"/>
                    <a:pt x="9331" y="3146"/>
                    <a:pt x="9312" y="3146"/>
                  </a:cubicBezTo>
                  <a:cubicBezTo>
                    <a:pt x="9282" y="3146"/>
                    <a:pt x="9254" y="3162"/>
                    <a:pt x="9240" y="3191"/>
                  </a:cubicBezTo>
                  <a:cubicBezTo>
                    <a:pt x="9204" y="3239"/>
                    <a:pt x="9216" y="3286"/>
                    <a:pt x="9263" y="3322"/>
                  </a:cubicBezTo>
                  <a:cubicBezTo>
                    <a:pt x="9383" y="3393"/>
                    <a:pt x="9513" y="3441"/>
                    <a:pt x="9656" y="3441"/>
                  </a:cubicBezTo>
                  <a:cubicBezTo>
                    <a:pt x="9764" y="3441"/>
                    <a:pt x="9859" y="3417"/>
                    <a:pt x="9942" y="3382"/>
                  </a:cubicBezTo>
                  <a:cubicBezTo>
                    <a:pt x="10073" y="3322"/>
                    <a:pt x="10180" y="3227"/>
                    <a:pt x="10240" y="3096"/>
                  </a:cubicBezTo>
                  <a:lnTo>
                    <a:pt x="10240" y="3096"/>
                  </a:lnTo>
                  <a:cubicBezTo>
                    <a:pt x="10168" y="4132"/>
                    <a:pt x="9752" y="4429"/>
                    <a:pt x="9502" y="4679"/>
                  </a:cubicBezTo>
                  <a:cubicBezTo>
                    <a:pt x="8954" y="5203"/>
                    <a:pt x="8835" y="5275"/>
                    <a:pt x="8847" y="5406"/>
                  </a:cubicBezTo>
                  <a:cubicBezTo>
                    <a:pt x="8882" y="6037"/>
                    <a:pt x="9228" y="6537"/>
                    <a:pt x="9537" y="7061"/>
                  </a:cubicBezTo>
                  <a:cubicBezTo>
                    <a:pt x="10097" y="8001"/>
                    <a:pt x="10787" y="8858"/>
                    <a:pt x="11585" y="9597"/>
                  </a:cubicBezTo>
                  <a:cubicBezTo>
                    <a:pt x="11942" y="9954"/>
                    <a:pt x="13526" y="11180"/>
                    <a:pt x="13145" y="11871"/>
                  </a:cubicBezTo>
                  <a:cubicBezTo>
                    <a:pt x="13073" y="11990"/>
                    <a:pt x="12942" y="12049"/>
                    <a:pt x="12812" y="12049"/>
                  </a:cubicBezTo>
                  <a:cubicBezTo>
                    <a:pt x="11966" y="12049"/>
                    <a:pt x="10037" y="10525"/>
                    <a:pt x="9633" y="10240"/>
                  </a:cubicBezTo>
                  <a:cubicBezTo>
                    <a:pt x="9335" y="10013"/>
                    <a:pt x="9144" y="9870"/>
                    <a:pt x="9013" y="9799"/>
                  </a:cubicBezTo>
                  <a:cubicBezTo>
                    <a:pt x="8966" y="9763"/>
                    <a:pt x="8906" y="9739"/>
                    <a:pt x="8847" y="9739"/>
                  </a:cubicBezTo>
                  <a:lnTo>
                    <a:pt x="8823" y="9739"/>
                  </a:lnTo>
                  <a:cubicBezTo>
                    <a:pt x="8525" y="9739"/>
                    <a:pt x="7513" y="10561"/>
                    <a:pt x="7299" y="12025"/>
                  </a:cubicBezTo>
                  <a:cubicBezTo>
                    <a:pt x="7156" y="12918"/>
                    <a:pt x="7370" y="13466"/>
                    <a:pt x="7263" y="14395"/>
                  </a:cubicBezTo>
                  <a:cubicBezTo>
                    <a:pt x="7251" y="14573"/>
                    <a:pt x="7227" y="14728"/>
                    <a:pt x="7204" y="14847"/>
                  </a:cubicBezTo>
                  <a:cubicBezTo>
                    <a:pt x="7132" y="15252"/>
                    <a:pt x="7061" y="15312"/>
                    <a:pt x="7192" y="15312"/>
                  </a:cubicBezTo>
                  <a:lnTo>
                    <a:pt x="7299" y="15312"/>
                  </a:lnTo>
                  <a:cubicBezTo>
                    <a:pt x="8001" y="15264"/>
                    <a:pt x="8490" y="15181"/>
                    <a:pt x="8847" y="15181"/>
                  </a:cubicBezTo>
                  <a:cubicBezTo>
                    <a:pt x="8865" y="15180"/>
                    <a:pt x="8883" y="15179"/>
                    <a:pt x="8901" y="15179"/>
                  </a:cubicBezTo>
                  <a:cubicBezTo>
                    <a:pt x="9098" y="15179"/>
                    <a:pt x="9302" y="15239"/>
                    <a:pt x="9466" y="15359"/>
                  </a:cubicBezTo>
                  <a:cubicBezTo>
                    <a:pt x="9787" y="15621"/>
                    <a:pt x="9716" y="15943"/>
                    <a:pt x="9454" y="16050"/>
                  </a:cubicBezTo>
                  <a:cubicBezTo>
                    <a:pt x="8097" y="16621"/>
                    <a:pt x="6501" y="16943"/>
                    <a:pt x="5930" y="16943"/>
                  </a:cubicBezTo>
                  <a:lnTo>
                    <a:pt x="5811" y="16943"/>
                  </a:lnTo>
                  <a:cubicBezTo>
                    <a:pt x="5025" y="16836"/>
                    <a:pt x="5275" y="16026"/>
                    <a:pt x="4918" y="16026"/>
                  </a:cubicBezTo>
                  <a:lnTo>
                    <a:pt x="4882" y="16026"/>
                  </a:lnTo>
                  <a:cubicBezTo>
                    <a:pt x="4715" y="16050"/>
                    <a:pt x="4549" y="16050"/>
                    <a:pt x="4382" y="16062"/>
                  </a:cubicBezTo>
                  <a:cubicBezTo>
                    <a:pt x="3001" y="16062"/>
                    <a:pt x="2322" y="15347"/>
                    <a:pt x="2096" y="15347"/>
                  </a:cubicBezTo>
                  <a:cubicBezTo>
                    <a:pt x="2072" y="15347"/>
                    <a:pt x="2048" y="15359"/>
                    <a:pt x="2036" y="15395"/>
                  </a:cubicBezTo>
                  <a:cubicBezTo>
                    <a:pt x="1643" y="16324"/>
                    <a:pt x="1346" y="18574"/>
                    <a:pt x="2882" y="20372"/>
                  </a:cubicBezTo>
                  <a:cubicBezTo>
                    <a:pt x="3358" y="20908"/>
                    <a:pt x="3751" y="21074"/>
                    <a:pt x="4096" y="21074"/>
                  </a:cubicBezTo>
                  <a:cubicBezTo>
                    <a:pt x="4584" y="21074"/>
                    <a:pt x="4953" y="20777"/>
                    <a:pt x="5287" y="20741"/>
                  </a:cubicBezTo>
                  <a:cubicBezTo>
                    <a:pt x="5296" y="20740"/>
                    <a:pt x="5305" y="20740"/>
                    <a:pt x="5314" y="20740"/>
                  </a:cubicBezTo>
                  <a:cubicBezTo>
                    <a:pt x="5542" y="20740"/>
                    <a:pt x="5754" y="20881"/>
                    <a:pt x="5834" y="21098"/>
                  </a:cubicBezTo>
                  <a:cubicBezTo>
                    <a:pt x="5954" y="21550"/>
                    <a:pt x="5192" y="22265"/>
                    <a:pt x="4132" y="22265"/>
                  </a:cubicBezTo>
                  <a:cubicBezTo>
                    <a:pt x="3953" y="22265"/>
                    <a:pt x="3775" y="22253"/>
                    <a:pt x="3608" y="22205"/>
                  </a:cubicBezTo>
                  <a:cubicBezTo>
                    <a:pt x="1870" y="21824"/>
                    <a:pt x="786" y="19991"/>
                    <a:pt x="393" y="18229"/>
                  </a:cubicBezTo>
                  <a:cubicBezTo>
                    <a:pt x="191" y="17276"/>
                    <a:pt x="155" y="16097"/>
                    <a:pt x="465" y="15145"/>
                  </a:cubicBezTo>
                  <a:cubicBezTo>
                    <a:pt x="655" y="14538"/>
                    <a:pt x="870" y="14478"/>
                    <a:pt x="762" y="14121"/>
                  </a:cubicBezTo>
                  <a:cubicBezTo>
                    <a:pt x="0" y="11633"/>
                    <a:pt x="489" y="8632"/>
                    <a:pt x="2489" y="6513"/>
                  </a:cubicBezTo>
                  <a:cubicBezTo>
                    <a:pt x="3453" y="5465"/>
                    <a:pt x="4930" y="4798"/>
                    <a:pt x="5072" y="4596"/>
                  </a:cubicBezTo>
                  <a:cubicBezTo>
                    <a:pt x="5227" y="4394"/>
                    <a:pt x="5013" y="4203"/>
                    <a:pt x="5025" y="3572"/>
                  </a:cubicBezTo>
                  <a:cubicBezTo>
                    <a:pt x="5037" y="3072"/>
                    <a:pt x="5215" y="2584"/>
                    <a:pt x="5525" y="2179"/>
                  </a:cubicBezTo>
                  <a:cubicBezTo>
                    <a:pt x="5799" y="1834"/>
                    <a:pt x="5703" y="1977"/>
                    <a:pt x="5727" y="1441"/>
                  </a:cubicBezTo>
                  <a:cubicBezTo>
                    <a:pt x="5739" y="1167"/>
                    <a:pt x="5727" y="381"/>
                    <a:pt x="6096" y="381"/>
                  </a:cubicBezTo>
                  <a:close/>
                  <a:moveTo>
                    <a:pt x="8001" y="0"/>
                  </a:moveTo>
                  <a:cubicBezTo>
                    <a:pt x="7644" y="0"/>
                    <a:pt x="7311" y="500"/>
                    <a:pt x="7097" y="893"/>
                  </a:cubicBezTo>
                  <a:cubicBezTo>
                    <a:pt x="6894" y="619"/>
                    <a:pt x="6620" y="393"/>
                    <a:pt x="6311" y="250"/>
                  </a:cubicBezTo>
                  <a:lnTo>
                    <a:pt x="6263" y="238"/>
                  </a:lnTo>
                  <a:cubicBezTo>
                    <a:pt x="6215" y="226"/>
                    <a:pt x="6168" y="215"/>
                    <a:pt x="6120" y="215"/>
                  </a:cubicBezTo>
                  <a:cubicBezTo>
                    <a:pt x="5620" y="215"/>
                    <a:pt x="5596" y="1000"/>
                    <a:pt x="5584" y="1369"/>
                  </a:cubicBezTo>
                  <a:lnTo>
                    <a:pt x="5584" y="1441"/>
                  </a:lnTo>
                  <a:lnTo>
                    <a:pt x="5584" y="1738"/>
                  </a:lnTo>
                  <a:cubicBezTo>
                    <a:pt x="5584" y="1786"/>
                    <a:pt x="5584" y="1822"/>
                    <a:pt x="5584" y="1869"/>
                  </a:cubicBezTo>
                  <a:cubicBezTo>
                    <a:pt x="5549" y="1917"/>
                    <a:pt x="5513" y="1965"/>
                    <a:pt x="5477" y="2012"/>
                  </a:cubicBezTo>
                  <a:lnTo>
                    <a:pt x="5430" y="2072"/>
                  </a:lnTo>
                  <a:cubicBezTo>
                    <a:pt x="5096" y="2512"/>
                    <a:pt x="4906" y="3036"/>
                    <a:pt x="4894" y="3584"/>
                  </a:cubicBezTo>
                  <a:cubicBezTo>
                    <a:pt x="4882" y="3810"/>
                    <a:pt x="4906" y="4036"/>
                    <a:pt x="4953" y="4251"/>
                  </a:cubicBezTo>
                  <a:cubicBezTo>
                    <a:pt x="4989" y="4417"/>
                    <a:pt x="4989" y="4453"/>
                    <a:pt x="4965" y="4489"/>
                  </a:cubicBezTo>
                  <a:cubicBezTo>
                    <a:pt x="4811" y="4620"/>
                    <a:pt x="4644" y="4727"/>
                    <a:pt x="4477" y="4822"/>
                  </a:cubicBezTo>
                  <a:cubicBezTo>
                    <a:pt x="3906" y="5167"/>
                    <a:pt x="3060" y="5679"/>
                    <a:pt x="2405" y="6370"/>
                  </a:cubicBezTo>
                  <a:cubicBezTo>
                    <a:pt x="1429" y="7430"/>
                    <a:pt x="762" y="8727"/>
                    <a:pt x="477" y="10132"/>
                  </a:cubicBezTo>
                  <a:cubicBezTo>
                    <a:pt x="191" y="11466"/>
                    <a:pt x="250" y="12847"/>
                    <a:pt x="643" y="14145"/>
                  </a:cubicBezTo>
                  <a:cubicBezTo>
                    <a:pt x="691" y="14300"/>
                    <a:pt x="667" y="14347"/>
                    <a:pt x="572" y="14526"/>
                  </a:cubicBezTo>
                  <a:cubicBezTo>
                    <a:pt x="489" y="14704"/>
                    <a:pt x="405" y="14883"/>
                    <a:pt x="346" y="15062"/>
                  </a:cubicBezTo>
                  <a:cubicBezTo>
                    <a:pt x="60" y="15955"/>
                    <a:pt x="36" y="17145"/>
                    <a:pt x="286" y="18229"/>
                  </a:cubicBezTo>
                  <a:cubicBezTo>
                    <a:pt x="655" y="19943"/>
                    <a:pt x="1739" y="21931"/>
                    <a:pt x="3620" y="22348"/>
                  </a:cubicBezTo>
                  <a:cubicBezTo>
                    <a:pt x="3798" y="22396"/>
                    <a:pt x="3989" y="22408"/>
                    <a:pt x="4179" y="22408"/>
                  </a:cubicBezTo>
                  <a:cubicBezTo>
                    <a:pt x="4206" y="22409"/>
                    <a:pt x="4232" y="22409"/>
                    <a:pt x="4258" y="22409"/>
                  </a:cubicBezTo>
                  <a:cubicBezTo>
                    <a:pt x="4885" y="22409"/>
                    <a:pt x="5482" y="22138"/>
                    <a:pt x="5882" y="21670"/>
                  </a:cubicBezTo>
                  <a:cubicBezTo>
                    <a:pt x="6049" y="21491"/>
                    <a:pt x="6108" y="21241"/>
                    <a:pt x="6061" y="21015"/>
                  </a:cubicBezTo>
                  <a:cubicBezTo>
                    <a:pt x="5959" y="20722"/>
                    <a:pt x="5698" y="20525"/>
                    <a:pt x="5397" y="20525"/>
                  </a:cubicBezTo>
                  <a:cubicBezTo>
                    <a:pt x="5381" y="20525"/>
                    <a:pt x="5363" y="20525"/>
                    <a:pt x="5346" y="20527"/>
                  </a:cubicBezTo>
                  <a:lnTo>
                    <a:pt x="5322" y="20527"/>
                  </a:lnTo>
                  <a:cubicBezTo>
                    <a:pt x="5156" y="20550"/>
                    <a:pt x="4977" y="20598"/>
                    <a:pt x="4811" y="20669"/>
                  </a:cubicBezTo>
                  <a:cubicBezTo>
                    <a:pt x="4608" y="20777"/>
                    <a:pt x="4382" y="20836"/>
                    <a:pt x="4144" y="20848"/>
                  </a:cubicBezTo>
                  <a:cubicBezTo>
                    <a:pt x="3798" y="20848"/>
                    <a:pt x="3441" y="20634"/>
                    <a:pt x="3072" y="20205"/>
                  </a:cubicBezTo>
                  <a:cubicBezTo>
                    <a:pt x="1727" y="18645"/>
                    <a:pt x="1810" y="16597"/>
                    <a:pt x="2215" y="15526"/>
                  </a:cubicBezTo>
                  <a:lnTo>
                    <a:pt x="2215" y="15526"/>
                  </a:lnTo>
                  <a:lnTo>
                    <a:pt x="2358" y="15609"/>
                  </a:lnTo>
                  <a:cubicBezTo>
                    <a:pt x="2989" y="16002"/>
                    <a:pt x="3703" y="16205"/>
                    <a:pt x="4430" y="16205"/>
                  </a:cubicBezTo>
                  <a:cubicBezTo>
                    <a:pt x="4608" y="16205"/>
                    <a:pt x="4775" y="16205"/>
                    <a:pt x="4953" y="16181"/>
                  </a:cubicBezTo>
                  <a:cubicBezTo>
                    <a:pt x="4977" y="16240"/>
                    <a:pt x="5001" y="16300"/>
                    <a:pt x="5025" y="16359"/>
                  </a:cubicBezTo>
                  <a:cubicBezTo>
                    <a:pt x="5108" y="16597"/>
                    <a:pt x="5239" y="17014"/>
                    <a:pt x="5811" y="17098"/>
                  </a:cubicBezTo>
                  <a:cubicBezTo>
                    <a:pt x="5858" y="17109"/>
                    <a:pt x="5906" y="17109"/>
                    <a:pt x="5965" y="17109"/>
                  </a:cubicBezTo>
                  <a:cubicBezTo>
                    <a:pt x="6537" y="17109"/>
                    <a:pt x="8156" y="16788"/>
                    <a:pt x="9561" y="16205"/>
                  </a:cubicBezTo>
                  <a:cubicBezTo>
                    <a:pt x="9728" y="16133"/>
                    <a:pt x="9859" y="15978"/>
                    <a:pt x="9883" y="15800"/>
                  </a:cubicBezTo>
                  <a:cubicBezTo>
                    <a:pt x="9906" y="15562"/>
                    <a:pt x="9799" y="15335"/>
                    <a:pt x="9609" y="15204"/>
                  </a:cubicBezTo>
                  <a:cubicBezTo>
                    <a:pt x="9419" y="15057"/>
                    <a:pt x="9191" y="14974"/>
                    <a:pt x="8959" y="14974"/>
                  </a:cubicBezTo>
                  <a:cubicBezTo>
                    <a:pt x="8929" y="14974"/>
                    <a:pt x="8900" y="14976"/>
                    <a:pt x="8871" y="14978"/>
                  </a:cubicBezTo>
                  <a:cubicBezTo>
                    <a:pt x="8668" y="14978"/>
                    <a:pt x="8442" y="15002"/>
                    <a:pt x="8144" y="15026"/>
                  </a:cubicBezTo>
                  <a:cubicBezTo>
                    <a:pt x="7918" y="15062"/>
                    <a:pt x="7656" y="15085"/>
                    <a:pt x="7358" y="15109"/>
                  </a:cubicBezTo>
                  <a:cubicBezTo>
                    <a:pt x="7370" y="15038"/>
                    <a:pt x="7394" y="14954"/>
                    <a:pt x="7406" y="14859"/>
                  </a:cubicBezTo>
                  <a:cubicBezTo>
                    <a:pt x="7430" y="14716"/>
                    <a:pt x="7454" y="14550"/>
                    <a:pt x="7478" y="14395"/>
                  </a:cubicBezTo>
                  <a:cubicBezTo>
                    <a:pt x="7513" y="14002"/>
                    <a:pt x="7513" y="13609"/>
                    <a:pt x="7478" y="13228"/>
                  </a:cubicBezTo>
                  <a:cubicBezTo>
                    <a:pt x="7442" y="12823"/>
                    <a:pt x="7442" y="12430"/>
                    <a:pt x="7501" y="12037"/>
                  </a:cubicBezTo>
                  <a:cubicBezTo>
                    <a:pt x="7704" y="10632"/>
                    <a:pt x="8644" y="9918"/>
                    <a:pt x="8835" y="9906"/>
                  </a:cubicBezTo>
                  <a:cubicBezTo>
                    <a:pt x="8871" y="9906"/>
                    <a:pt x="8906" y="9930"/>
                    <a:pt x="8930" y="9942"/>
                  </a:cubicBezTo>
                  <a:cubicBezTo>
                    <a:pt x="9013" y="9990"/>
                    <a:pt x="9132" y="10073"/>
                    <a:pt x="9287" y="10192"/>
                  </a:cubicBezTo>
                  <a:lnTo>
                    <a:pt x="9537" y="10371"/>
                  </a:lnTo>
                  <a:lnTo>
                    <a:pt x="9740" y="10513"/>
                  </a:lnTo>
                  <a:cubicBezTo>
                    <a:pt x="11752" y="12025"/>
                    <a:pt x="12442" y="12216"/>
                    <a:pt x="12823" y="12216"/>
                  </a:cubicBezTo>
                  <a:cubicBezTo>
                    <a:pt x="12834" y="12217"/>
                    <a:pt x="12844" y="12217"/>
                    <a:pt x="12854" y="12217"/>
                  </a:cubicBezTo>
                  <a:cubicBezTo>
                    <a:pt x="13045" y="12217"/>
                    <a:pt x="13222" y="12112"/>
                    <a:pt x="13323" y="11942"/>
                  </a:cubicBezTo>
                  <a:cubicBezTo>
                    <a:pt x="13728" y="11216"/>
                    <a:pt x="12561" y="10192"/>
                    <a:pt x="11919" y="9644"/>
                  </a:cubicBezTo>
                  <a:cubicBezTo>
                    <a:pt x="11835" y="9573"/>
                    <a:pt x="11776" y="9513"/>
                    <a:pt x="11716" y="9466"/>
                  </a:cubicBezTo>
                  <a:cubicBezTo>
                    <a:pt x="10930" y="8727"/>
                    <a:pt x="10252" y="7894"/>
                    <a:pt x="9704" y="6965"/>
                  </a:cubicBezTo>
                  <a:cubicBezTo>
                    <a:pt x="9668" y="6906"/>
                    <a:pt x="9633" y="6846"/>
                    <a:pt x="9597" y="6787"/>
                  </a:cubicBezTo>
                  <a:cubicBezTo>
                    <a:pt x="9323" y="6334"/>
                    <a:pt x="9073" y="5918"/>
                    <a:pt x="9037" y="5406"/>
                  </a:cubicBezTo>
                  <a:cubicBezTo>
                    <a:pt x="9132" y="5298"/>
                    <a:pt x="9228" y="5191"/>
                    <a:pt x="9347" y="5096"/>
                  </a:cubicBezTo>
                  <a:lnTo>
                    <a:pt x="9644" y="4822"/>
                  </a:lnTo>
                  <a:lnTo>
                    <a:pt x="9704" y="4751"/>
                  </a:lnTo>
                  <a:cubicBezTo>
                    <a:pt x="9990" y="4489"/>
                    <a:pt x="10430" y="4084"/>
                    <a:pt x="10454" y="2905"/>
                  </a:cubicBezTo>
                  <a:lnTo>
                    <a:pt x="10454" y="2893"/>
                  </a:lnTo>
                  <a:cubicBezTo>
                    <a:pt x="10466" y="2298"/>
                    <a:pt x="10216" y="2191"/>
                    <a:pt x="9835" y="2084"/>
                  </a:cubicBezTo>
                  <a:lnTo>
                    <a:pt x="9764" y="2072"/>
                  </a:lnTo>
                  <a:cubicBezTo>
                    <a:pt x="9525" y="2012"/>
                    <a:pt x="9311" y="1905"/>
                    <a:pt x="9109" y="1762"/>
                  </a:cubicBezTo>
                  <a:cubicBezTo>
                    <a:pt x="8942" y="1619"/>
                    <a:pt x="8751" y="1512"/>
                    <a:pt x="8549" y="1417"/>
                  </a:cubicBezTo>
                  <a:cubicBezTo>
                    <a:pt x="8597" y="1024"/>
                    <a:pt x="8537" y="631"/>
                    <a:pt x="8370" y="262"/>
                  </a:cubicBezTo>
                  <a:cubicBezTo>
                    <a:pt x="8311" y="107"/>
                    <a:pt x="8156" y="12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0"/>
            <p:cNvSpPr/>
            <p:nvPr/>
          </p:nvSpPr>
          <p:spPr>
            <a:xfrm>
              <a:off x="6379677" y="3628522"/>
              <a:ext cx="110772" cy="96374"/>
            </a:xfrm>
            <a:custGeom>
              <a:avLst/>
              <a:gdLst/>
              <a:ahLst/>
              <a:cxnLst/>
              <a:rect l="l" t="t" r="r" b="b"/>
              <a:pathLst>
                <a:path w="915" h="796" extrusionOk="0">
                  <a:moveTo>
                    <a:pt x="111" y="0"/>
                  </a:moveTo>
                  <a:cubicBezTo>
                    <a:pt x="55" y="0"/>
                    <a:pt x="0" y="46"/>
                    <a:pt x="22" y="117"/>
                  </a:cubicBezTo>
                  <a:cubicBezTo>
                    <a:pt x="105" y="450"/>
                    <a:pt x="474" y="712"/>
                    <a:pt x="796" y="796"/>
                  </a:cubicBezTo>
                  <a:lnTo>
                    <a:pt x="820" y="796"/>
                  </a:lnTo>
                  <a:cubicBezTo>
                    <a:pt x="867" y="796"/>
                    <a:pt x="903" y="772"/>
                    <a:pt x="903" y="736"/>
                  </a:cubicBezTo>
                  <a:cubicBezTo>
                    <a:pt x="915" y="688"/>
                    <a:pt x="891" y="641"/>
                    <a:pt x="843" y="617"/>
                  </a:cubicBezTo>
                  <a:cubicBezTo>
                    <a:pt x="581" y="546"/>
                    <a:pt x="272" y="319"/>
                    <a:pt x="200" y="69"/>
                  </a:cubicBezTo>
                  <a:cubicBezTo>
                    <a:pt x="186" y="21"/>
                    <a:pt x="148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0"/>
            <p:cNvSpPr/>
            <p:nvPr/>
          </p:nvSpPr>
          <p:spPr>
            <a:xfrm>
              <a:off x="7744470" y="3223551"/>
              <a:ext cx="60652" cy="104971"/>
            </a:xfrm>
            <a:custGeom>
              <a:avLst/>
              <a:gdLst/>
              <a:ahLst/>
              <a:cxnLst/>
              <a:rect l="l" t="t" r="r" b="b"/>
              <a:pathLst>
                <a:path w="501" h="867" extrusionOk="0">
                  <a:moveTo>
                    <a:pt x="95" y="1"/>
                  </a:moveTo>
                  <a:cubicBezTo>
                    <a:pt x="60" y="1"/>
                    <a:pt x="27" y="20"/>
                    <a:pt x="12" y="57"/>
                  </a:cubicBezTo>
                  <a:cubicBezTo>
                    <a:pt x="0" y="93"/>
                    <a:pt x="12" y="140"/>
                    <a:pt x="48" y="164"/>
                  </a:cubicBezTo>
                  <a:cubicBezTo>
                    <a:pt x="215" y="319"/>
                    <a:pt x="310" y="545"/>
                    <a:pt x="310" y="771"/>
                  </a:cubicBezTo>
                  <a:cubicBezTo>
                    <a:pt x="310" y="819"/>
                    <a:pt x="357" y="866"/>
                    <a:pt x="405" y="866"/>
                  </a:cubicBezTo>
                  <a:cubicBezTo>
                    <a:pt x="453" y="866"/>
                    <a:pt x="500" y="831"/>
                    <a:pt x="500" y="771"/>
                  </a:cubicBezTo>
                  <a:cubicBezTo>
                    <a:pt x="500" y="485"/>
                    <a:pt x="369" y="212"/>
                    <a:pt x="155" y="21"/>
                  </a:cubicBezTo>
                  <a:cubicBezTo>
                    <a:pt x="137" y="8"/>
                    <a:pt x="116" y="1"/>
                    <a:pt x="9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0"/>
            <p:cNvSpPr/>
            <p:nvPr/>
          </p:nvSpPr>
          <p:spPr>
            <a:xfrm>
              <a:off x="7268433" y="3774893"/>
              <a:ext cx="115009" cy="44797"/>
            </a:xfrm>
            <a:custGeom>
              <a:avLst/>
              <a:gdLst/>
              <a:ahLst/>
              <a:cxnLst/>
              <a:rect l="l" t="t" r="r" b="b"/>
              <a:pathLst>
                <a:path w="950" h="370" extrusionOk="0">
                  <a:moveTo>
                    <a:pt x="410" y="0"/>
                  </a:moveTo>
                  <a:cubicBezTo>
                    <a:pt x="246" y="0"/>
                    <a:pt x="110" y="39"/>
                    <a:pt x="98" y="39"/>
                  </a:cubicBezTo>
                  <a:cubicBezTo>
                    <a:pt x="0" y="61"/>
                    <a:pt x="42" y="222"/>
                    <a:pt x="123" y="222"/>
                  </a:cubicBezTo>
                  <a:cubicBezTo>
                    <a:pt x="130" y="222"/>
                    <a:pt x="138" y="221"/>
                    <a:pt x="146" y="218"/>
                  </a:cubicBezTo>
                  <a:cubicBezTo>
                    <a:pt x="146" y="218"/>
                    <a:pt x="273" y="182"/>
                    <a:pt x="414" y="182"/>
                  </a:cubicBezTo>
                  <a:cubicBezTo>
                    <a:pt x="541" y="182"/>
                    <a:pt x="679" y="211"/>
                    <a:pt x="741" y="325"/>
                  </a:cubicBezTo>
                  <a:cubicBezTo>
                    <a:pt x="762" y="357"/>
                    <a:pt x="791" y="370"/>
                    <a:pt x="819" y="370"/>
                  </a:cubicBezTo>
                  <a:cubicBezTo>
                    <a:pt x="886" y="370"/>
                    <a:pt x="950" y="297"/>
                    <a:pt x="908" y="230"/>
                  </a:cubicBezTo>
                  <a:cubicBezTo>
                    <a:pt x="791" y="45"/>
                    <a:pt x="585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0"/>
            <p:cNvSpPr/>
            <p:nvPr/>
          </p:nvSpPr>
          <p:spPr>
            <a:xfrm>
              <a:off x="7202451" y="2156096"/>
              <a:ext cx="96728" cy="65380"/>
            </a:xfrm>
            <a:custGeom>
              <a:avLst/>
              <a:gdLst/>
              <a:ahLst/>
              <a:cxnLst/>
              <a:rect l="l" t="t" r="r" b="b"/>
              <a:pathLst>
                <a:path w="799" h="540" extrusionOk="0">
                  <a:moveTo>
                    <a:pt x="666" y="0"/>
                  </a:moveTo>
                  <a:cubicBezTo>
                    <a:pt x="618" y="0"/>
                    <a:pt x="572" y="30"/>
                    <a:pt x="572" y="87"/>
                  </a:cubicBezTo>
                  <a:cubicBezTo>
                    <a:pt x="596" y="206"/>
                    <a:pt x="536" y="313"/>
                    <a:pt x="429" y="349"/>
                  </a:cubicBezTo>
                  <a:cubicBezTo>
                    <a:pt x="413" y="352"/>
                    <a:pt x="397" y="354"/>
                    <a:pt x="382" y="354"/>
                  </a:cubicBezTo>
                  <a:cubicBezTo>
                    <a:pt x="295" y="354"/>
                    <a:pt x="221" y="299"/>
                    <a:pt x="191" y="218"/>
                  </a:cubicBezTo>
                  <a:cubicBezTo>
                    <a:pt x="179" y="206"/>
                    <a:pt x="179" y="206"/>
                    <a:pt x="179" y="194"/>
                  </a:cubicBezTo>
                  <a:cubicBezTo>
                    <a:pt x="161" y="158"/>
                    <a:pt x="129" y="142"/>
                    <a:pt x="93" y="142"/>
                  </a:cubicBezTo>
                  <a:cubicBezTo>
                    <a:pt x="82" y="142"/>
                    <a:pt x="71" y="144"/>
                    <a:pt x="60" y="147"/>
                  </a:cubicBezTo>
                  <a:cubicBezTo>
                    <a:pt x="24" y="170"/>
                    <a:pt x="0" y="206"/>
                    <a:pt x="0" y="242"/>
                  </a:cubicBezTo>
                  <a:cubicBezTo>
                    <a:pt x="0" y="254"/>
                    <a:pt x="0" y="266"/>
                    <a:pt x="0" y="277"/>
                  </a:cubicBezTo>
                  <a:cubicBezTo>
                    <a:pt x="60" y="432"/>
                    <a:pt x="215" y="539"/>
                    <a:pt x="393" y="539"/>
                  </a:cubicBezTo>
                  <a:cubicBezTo>
                    <a:pt x="417" y="539"/>
                    <a:pt x="453" y="539"/>
                    <a:pt x="477" y="528"/>
                  </a:cubicBezTo>
                  <a:cubicBezTo>
                    <a:pt x="679" y="468"/>
                    <a:pt x="798" y="277"/>
                    <a:pt x="762" y="75"/>
                  </a:cubicBezTo>
                  <a:cubicBezTo>
                    <a:pt x="751" y="24"/>
                    <a:pt x="708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0"/>
            <p:cNvSpPr/>
            <p:nvPr/>
          </p:nvSpPr>
          <p:spPr>
            <a:xfrm>
              <a:off x="7052570" y="2266026"/>
              <a:ext cx="262462" cy="119741"/>
            </a:xfrm>
            <a:custGeom>
              <a:avLst/>
              <a:gdLst/>
              <a:ahLst/>
              <a:cxnLst/>
              <a:rect l="l" t="t" r="r" b="b"/>
              <a:pathLst>
                <a:path w="2168" h="989" extrusionOk="0">
                  <a:moveTo>
                    <a:pt x="2060" y="1"/>
                  </a:moveTo>
                  <a:cubicBezTo>
                    <a:pt x="1334" y="84"/>
                    <a:pt x="643" y="370"/>
                    <a:pt x="72" y="834"/>
                  </a:cubicBezTo>
                  <a:cubicBezTo>
                    <a:pt x="0" y="882"/>
                    <a:pt x="36" y="989"/>
                    <a:pt x="131" y="989"/>
                  </a:cubicBezTo>
                  <a:cubicBezTo>
                    <a:pt x="143" y="989"/>
                    <a:pt x="167" y="989"/>
                    <a:pt x="179" y="977"/>
                  </a:cubicBezTo>
                  <a:cubicBezTo>
                    <a:pt x="726" y="536"/>
                    <a:pt x="1393" y="262"/>
                    <a:pt x="2084" y="191"/>
                  </a:cubicBezTo>
                  <a:cubicBezTo>
                    <a:pt x="2131" y="179"/>
                    <a:pt x="2167" y="131"/>
                    <a:pt x="2167" y="84"/>
                  </a:cubicBezTo>
                  <a:cubicBezTo>
                    <a:pt x="2155" y="36"/>
                    <a:pt x="2108" y="1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0"/>
            <p:cNvSpPr/>
            <p:nvPr/>
          </p:nvSpPr>
          <p:spPr>
            <a:xfrm>
              <a:off x="7100270" y="2305494"/>
              <a:ext cx="243576" cy="161512"/>
            </a:xfrm>
            <a:custGeom>
              <a:avLst/>
              <a:gdLst/>
              <a:ahLst/>
              <a:cxnLst/>
              <a:rect l="l" t="t" r="r" b="b"/>
              <a:pathLst>
                <a:path w="2012" h="1334" extrusionOk="0">
                  <a:moveTo>
                    <a:pt x="1923" y="0"/>
                  </a:moveTo>
                  <a:cubicBezTo>
                    <a:pt x="1913" y="0"/>
                    <a:pt x="1903" y="3"/>
                    <a:pt x="1892" y="8"/>
                  </a:cubicBezTo>
                  <a:cubicBezTo>
                    <a:pt x="1178" y="198"/>
                    <a:pt x="547" y="603"/>
                    <a:pt x="71" y="1175"/>
                  </a:cubicBezTo>
                  <a:cubicBezTo>
                    <a:pt x="1" y="1245"/>
                    <a:pt x="65" y="1334"/>
                    <a:pt x="138" y="1334"/>
                  </a:cubicBezTo>
                  <a:cubicBezTo>
                    <a:pt x="164" y="1334"/>
                    <a:pt x="191" y="1322"/>
                    <a:pt x="213" y="1294"/>
                  </a:cubicBezTo>
                  <a:cubicBezTo>
                    <a:pt x="666" y="758"/>
                    <a:pt x="1261" y="365"/>
                    <a:pt x="1940" y="175"/>
                  </a:cubicBezTo>
                  <a:cubicBezTo>
                    <a:pt x="1987" y="163"/>
                    <a:pt x="2011" y="115"/>
                    <a:pt x="1999" y="67"/>
                  </a:cubicBezTo>
                  <a:cubicBezTo>
                    <a:pt x="1990" y="30"/>
                    <a:pt x="1959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0"/>
            <p:cNvSpPr/>
            <p:nvPr/>
          </p:nvSpPr>
          <p:spPr>
            <a:xfrm>
              <a:off x="6163208" y="2390362"/>
              <a:ext cx="2100180" cy="1286161"/>
            </a:xfrm>
            <a:custGeom>
              <a:avLst/>
              <a:gdLst/>
              <a:ahLst/>
              <a:cxnLst/>
              <a:rect l="l" t="t" r="r" b="b"/>
              <a:pathLst>
                <a:path w="17348" h="10623" extrusionOk="0">
                  <a:moveTo>
                    <a:pt x="15823" y="0"/>
                  </a:moveTo>
                  <a:cubicBezTo>
                    <a:pt x="15109" y="0"/>
                    <a:pt x="14312" y="512"/>
                    <a:pt x="13895" y="1760"/>
                  </a:cubicBezTo>
                  <a:cubicBezTo>
                    <a:pt x="13002" y="4486"/>
                    <a:pt x="12466" y="6474"/>
                    <a:pt x="12144" y="7713"/>
                  </a:cubicBezTo>
                  <a:cubicBezTo>
                    <a:pt x="12144" y="7713"/>
                    <a:pt x="8025" y="7677"/>
                    <a:pt x="5394" y="7641"/>
                  </a:cubicBezTo>
                  <a:cubicBezTo>
                    <a:pt x="5298" y="7189"/>
                    <a:pt x="4977" y="6689"/>
                    <a:pt x="4393" y="6189"/>
                  </a:cubicBezTo>
                  <a:cubicBezTo>
                    <a:pt x="4260" y="6084"/>
                    <a:pt x="3561" y="5536"/>
                    <a:pt x="3191" y="5536"/>
                  </a:cubicBezTo>
                  <a:cubicBezTo>
                    <a:pt x="3098" y="5536"/>
                    <a:pt x="3026" y="5570"/>
                    <a:pt x="2989" y="5653"/>
                  </a:cubicBezTo>
                  <a:cubicBezTo>
                    <a:pt x="2858" y="5939"/>
                    <a:pt x="3679" y="6486"/>
                    <a:pt x="3453" y="6724"/>
                  </a:cubicBezTo>
                  <a:cubicBezTo>
                    <a:pt x="3411" y="6774"/>
                    <a:pt x="3349" y="6793"/>
                    <a:pt x="3277" y="6793"/>
                  </a:cubicBezTo>
                  <a:cubicBezTo>
                    <a:pt x="3127" y="6793"/>
                    <a:pt x="2935" y="6710"/>
                    <a:pt x="2798" y="6653"/>
                  </a:cubicBezTo>
                  <a:cubicBezTo>
                    <a:pt x="1947" y="6335"/>
                    <a:pt x="1309" y="5804"/>
                    <a:pt x="988" y="5804"/>
                  </a:cubicBezTo>
                  <a:cubicBezTo>
                    <a:pt x="900" y="5804"/>
                    <a:pt x="836" y="5844"/>
                    <a:pt x="798" y="5939"/>
                  </a:cubicBezTo>
                  <a:cubicBezTo>
                    <a:pt x="726" y="6117"/>
                    <a:pt x="941" y="6332"/>
                    <a:pt x="1203" y="6534"/>
                  </a:cubicBezTo>
                  <a:cubicBezTo>
                    <a:pt x="1036" y="6451"/>
                    <a:pt x="857" y="6355"/>
                    <a:pt x="691" y="6260"/>
                  </a:cubicBezTo>
                  <a:cubicBezTo>
                    <a:pt x="611" y="6215"/>
                    <a:pt x="531" y="6195"/>
                    <a:pt x="460" y="6195"/>
                  </a:cubicBezTo>
                  <a:cubicBezTo>
                    <a:pt x="361" y="6195"/>
                    <a:pt x="280" y="6234"/>
                    <a:pt x="238" y="6296"/>
                  </a:cubicBezTo>
                  <a:cubicBezTo>
                    <a:pt x="95" y="6486"/>
                    <a:pt x="322" y="6736"/>
                    <a:pt x="679" y="6975"/>
                  </a:cubicBezTo>
                  <a:cubicBezTo>
                    <a:pt x="548" y="6891"/>
                    <a:pt x="393" y="6844"/>
                    <a:pt x="238" y="6844"/>
                  </a:cubicBezTo>
                  <a:cubicBezTo>
                    <a:pt x="36" y="6855"/>
                    <a:pt x="0" y="7022"/>
                    <a:pt x="95" y="7177"/>
                  </a:cubicBezTo>
                  <a:cubicBezTo>
                    <a:pt x="295" y="7477"/>
                    <a:pt x="953" y="7860"/>
                    <a:pt x="1329" y="8075"/>
                  </a:cubicBezTo>
                  <a:lnTo>
                    <a:pt x="1329" y="8075"/>
                  </a:lnTo>
                  <a:cubicBezTo>
                    <a:pt x="1180" y="8007"/>
                    <a:pt x="1019" y="7958"/>
                    <a:pt x="857" y="7939"/>
                  </a:cubicBezTo>
                  <a:cubicBezTo>
                    <a:pt x="840" y="7936"/>
                    <a:pt x="821" y="7934"/>
                    <a:pt x="803" y="7934"/>
                  </a:cubicBezTo>
                  <a:cubicBezTo>
                    <a:pt x="671" y="7934"/>
                    <a:pt x="527" y="8010"/>
                    <a:pt x="548" y="8177"/>
                  </a:cubicBezTo>
                  <a:cubicBezTo>
                    <a:pt x="595" y="8475"/>
                    <a:pt x="1953" y="8975"/>
                    <a:pt x="2238" y="9070"/>
                  </a:cubicBezTo>
                  <a:cubicBezTo>
                    <a:pt x="2669" y="9199"/>
                    <a:pt x="3132" y="9294"/>
                    <a:pt x="3582" y="9294"/>
                  </a:cubicBezTo>
                  <a:cubicBezTo>
                    <a:pt x="4003" y="9294"/>
                    <a:pt x="4412" y="9211"/>
                    <a:pt x="4774" y="8999"/>
                  </a:cubicBezTo>
                  <a:cubicBezTo>
                    <a:pt x="4905" y="9046"/>
                    <a:pt x="5072" y="9070"/>
                    <a:pt x="5239" y="9130"/>
                  </a:cubicBezTo>
                  <a:cubicBezTo>
                    <a:pt x="7010" y="9701"/>
                    <a:pt x="10337" y="10623"/>
                    <a:pt x="12339" y="10623"/>
                  </a:cubicBezTo>
                  <a:cubicBezTo>
                    <a:pt x="12423" y="10623"/>
                    <a:pt x="12506" y="10621"/>
                    <a:pt x="12585" y="10618"/>
                  </a:cubicBezTo>
                  <a:cubicBezTo>
                    <a:pt x="13145" y="10582"/>
                    <a:pt x="13585" y="10487"/>
                    <a:pt x="13978" y="10070"/>
                  </a:cubicBezTo>
                  <a:cubicBezTo>
                    <a:pt x="15109" y="8844"/>
                    <a:pt x="16062" y="6034"/>
                    <a:pt x="16562" y="4474"/>
                  </a:cubicBezTo>
                  <a:cubicBezTo>
                    <a:pt x="16835" y="3605"/>
                    <a:pt x="17347" y="2295"/>
                    <a:pt x="17264" y="1367"/>
                  </a:cubicBezTo>
                  <a:cubicBezTo>
                    <a:pt x="17198" y="536"/>
                    <a:pt x="16553" y="0"/>
                    <a:pt x="15823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0"/>
            <p:cNvSpPr/>
            <p:nvPr/>
          </p:nvSpPr>
          <p:spPr>
            <a:xfrm>
              <a:off x="6154491" y="2379829"/>
              <a:ext cx="2118944" cy="1307712"/>
            </a:xfrm>
            <a:custGeom>
              <a:avLst/>
              <a:gdLst/>
              <a:ahLst/>
              <a:cxnLst/>
              <a:rect l="l" t="t" r="r" b="b"/>
              <a:pathLst>
                <a:path w="17503" h="10801" extrusionOk="0">
                  <a:moveTo>
                    <a:pt x="15903" y="169"/>
                  </a:moveTo>
                  <a:cubicBezTo>
                    <a:pt x="15961" y="169"/>
                    <a:pt x="16018" y="173"/>
                    <a:pt x="16074" y="180"/>
                  </a:cubicBezTo>
                  <a:cubicBezTo>
                    <a:pt x="16717" y="251"/>
                    <a:pt x="17229" y="799"/>
                    <a:pt x="17265" y="1454"/>
                  </a:cubicBezTo>
                  <a:cubicBezTo>
                    <a:pt x="17312" y="2239"/>
                    <a:pt x="16955" y="3275"/>
                    <a:pt x="16681" y="4121"/>
                  </a:cubicBezTo>
                  <a:cubicBezTo>
                    <a:pt x="16622" y="4264"/>
                    <a:pt x="16586" y="4406"/>
                    <a:pt x="16538" y="4525"/>
                  </a:cubicBezTo>
                  <a:cubicBezTo>
                    <a:pt x="16157" y="5704"/>
                    <a:pt x="15157" y="8812"/>
                    <a:pt x="13967" y="10086"/>
                  </a:cubicBezTo>
                  <a:cubicBezTo>
                    <a:pt x="13609" y="10479"/>
                    <a:pt x="13193" y="10574"/>
                    <a:pt x="12645" y="10610"/>
                  </a:cubicBezTo>
                  <a:cubicBezTo>
                    <a:pt x="12554" y="10614"/>
                    <a:pt x="12460" y="10616"/>
                    <a:pt x="12363" y="10616"/>
                  </a:cubicBezTo>
                  <a:cubicBezTo>
                    <a:pt x="10149" y="10616"/>
                    <a:pt x="6452" y="9487"/>
                    <a:pt x="5323" y="9133"/>
                  </a:cubicBezTo>
                  <a:cubicBezTo>
                    <a:pt x="5239" y="9097"/>
                    <a:pt x="5144" y="9086"/>
                    <a:pt x="5061" y="9062"/>
                  </a:cubicBezTo>
                  <a:cubicBezTo>
                    <a:pt x="4977" y="9038"/>
                    <a:pt x="4918" y="9026"/>
                    <a:pt x="4858" y="9014"/>
                  </a:cubicBezTo>
                  <a:cubicBezTo>
                    <a:pt x="4852" y="9008"/>
                    <a:pt x="4849" y="9005"/>
                    <a:pt x="4846" y="9005"/>
                  </a:cubicBezTo>
                  <a:cubicBezTo>
                    <a:pt x="4843" y="9005"/>
                    <a:pt x="4840" y="9008"/>
                    <a:pt x="4835" y="9014"/>
                  </a:cubicBezTo>
                  <a:cubicBezTo>
                    <a:pt x="4828" y="9011"/>
                    <a:pt x="4822" y="9009"/>
                    <a:pt x="4816" y="9009"/>
                  </a:cubicBezTo>
                  <a:cubicBezTo>
                    <a:pt x="4804" y="9009"/>
                    <a:pt x="4795" y="9018"/>
                    <a:pt x="4787" y="9026"/>
                  </a:cubicBezTo>
                  <a:cubicBezTo>
                    <a:pt x="4467" y="9208"/>
                    <a:pt x="4088" y="9301"/>
                    <a:pt x="3651" y="9301"/>
                  </a:cubicBezTo>
                  <a:cubicBezTo>
                    <a:pt x="3258" y="9301"/>
                    <a:pt x="2819" y="9226"/>
                    <a:pt x="2334" y="9074"/>
                  </a:cubicBezTo>
                  <a:cubicBezTo>
                    <a:pt x="1775" y="8907"/>
                    <a:pt x="739" y="8443"/>
                    <a:pt x="715" y="8264"/>
                  </a:cubicBezTo>
                  <a:cubicBezTo>
                    <a:pt x="703" y="8228"/>
                    <a:pt x="715" y="8193"/>
                    <a:pt x="739" y="8181"/>
                  </a:cubicBezTo>
                  <a:cubicBezTo>
                    <a:pt x="786" y="8133"/>
                    <a:pt x="858" y="8121"/>
                    <a:pt x="917" y="8121"/>
                  </a:cubicBezTo>
                  <a:cubicBezTo>
                    <a:pt x="1108" y="8157"/>
                    <a:pt x="1298" y="8216"/>
                    <a:pt x="1477" y="8300"/>
                  </a:cubicBezTo>
                  <a:cubicBezTo>
                    <a:pt x="1727" y="8431"/>
                    <a:pt x="2013" y="8514"/>
                    <a:pt x="2287" y="8550"/>
                  </a:cubicBezTo>
                  <a:cubicBezTo>
                    <a:pt x="2394" y="8526"/>
                    <a:pt x="2394" y="8371"/>
                    <a:pt x="2287" y="8359"/>
                  </a:cubicBezTo>
                  <a:cubicBezTo>
                    <a:pt x="2025" y="8335"/>
                    <a:pt x="1751" y="8252"/>
                    <a:pt x="1513" y="8121"/>
                  </a:cubicBezTo>
                  <a:cubicBezTo>
                    <a:pt x="810" y="7740"/>
                    <a:pt x="370" y="7431"/>
                    <a:pt x="227" y="7216"/>
                  </a:cubicBezTo>
                  <a:cubicBezTo>
                    <a:pt x="191" y="7169"/>
                    <a:pt x="179" y="7121"/>
                    <a:pt x="203" y="7062"/>
                  </a:cubicBezTo>
                  <a:cubicBezTo>
                    <a:pt x="213" y="7042"/>
                    <a:pt x="246" y="7023"/>
                    <a:pt x="278" y="7023"/>
                  </a:cubicBezTo>
                  <a:cubicBezTo>
                    <a:pt x="285" y="7023"/>
                    <a:pt x="292" y="7024"/>
                    <a:pt x="298" y="7026"/>
                  </a:cubicBezTo>
                  <a:cubicBezTo>
                    <a:pt x="429" y="7026"/>
                    <a:pt x="572" y="7073"/>
                    <a:pt x="679" y="7145"/>
                  </a:cubicBezTo>
                  <a:cubicBezTo>
                    <a:pt x="727" y="7181"/>
                    <a:pt x="1691" y="7895"/>
                    <a:pt x="2537" y="8002"/>
                  </a:cubicBezTo>
                  <a:lnTo>
                    <a:pt x="2572" y="8002"/>
                  </a:lnTo>
                  <a:cubicBezTo>
                    <a:pt x="2620" y="8002"/>
                    <a:pt x="2668" y="7954"/>
                    <a:pt x="2656" y="7907"/>
                  </a:cubicBezTo>
                  <a:cubicBezTo>
                    <a:pt x="2656" y="7859"/>
                    <a:pt x="2620" y="7824"/>
                    <a:pt x="2572" y="7824"/>
                  </a:cubicBezTo>
                  <a:cubicBezTo>
                    <a:pt x="1834" y="7716"/>
                    <a:pt x="953" y="7097"/>
                    <a:pt x="822" y="7014"/>
                  </a:cubicBezTo>
                  <a:cubicBezTo>
                    <a:pt x="489" y="6776"/>
                    <a:pt x="382" y="6609"/>
                    <a:pt x="370" y="6526"/>
                  </a:cubicBezTo>
                  <a:cubicBezTo>
                    <a:pt x="358" y="6490"/>
                    <a:pt x="370" y="6454"/>
                    <a:pt x="382" y="6430"/>
                  </a:cubicBezTo>
                  <a:cubicBezTo>
                    <a:pt x="413" y="6392"/>
                    <a:pt x="466" y="6368"/>
                    <a:pt x="531" y="6368"/>
                  </a:cubicBezTo>
                  <a:cubicBezTo>
                    <a:pt x="588" y="6368"/>
                    <a:pt x="655" y="6386"/>
                    <a:pt x="727" y="6430"/>
                  </a:cubicBezTo>
                  <a:cubicBezTo>
                    <a:pt x="882" y="6514"/>
                    <a:pt x="1036" y="6597"/>
                    <a:pt x="1239" y="6692"/>
                  </a:cubicBezTo>
                  <a:cubicBezTo>
                    <a:pt x="1310" y="6752"/>
                    <a:pt x="2251" y="7443"/>
                    <a:pt x="3084" y="7550"/>
                  </a:cubicBezTo>
                  <a:lnTo>
                    <a:pt x="3096" y="7550"/>
                  </a:lnTo>
                  <a:cubicBezTo>
                    <a:pt x="3144" y="7550"/>
                    <a:pt x="3191" y="7502"/>
                    <a:pt x="3180" y="7454"/>
                  </a:cubicBezTo>
                  <a:cubicBezTo>
                    <a:pt x="3180" y="7407"/>
                    <a:pt x="3144" y="7371"/>
                    <a:pt x="3096" y="7371"/>
                  </a:cubicBezTo>
                  <a:cubicBezTo>
                    <a:pt x="2299" y="7252"/>
                    <a:pt x="1346" y="6550"/>
                    <a:pt x="1334" y="6550"/>
                  </a:cubicBezTo>
                  <a:cubicBezTo>
                    <a:pt x="1048" y="6347"/>
                    <a:pt x="917" y="6169"/>
                    <a:pt x="965" y="6061"/>
                  </a:cubicBezTo>
                  <a:cubicBezTo>
                    <a:pt x="965" y="6026"/>
                    <a:pt x="989" y="6002"/>
                    <a:pt x="1025" y="5990"/>
                  </a:cubicBezTo>
                  <a:cubicBezTo>
                    <a:pt x="1036" y="5986"/>
                    <a:pt x="1049" y="5985"/>
                    <a:pt x="1064" y="5985"/>
                  </a:cubicBezTo>
                  <a:cubicBezTo>
                    <a:pt x="1202" y="5985"/>
                    <a:pt x="1473" y="6128"/>
                    <a:pt x="1763" y="6300"/>
                  </a:cubicBezTo>
                  <a:cubicBezTo>
                    <a:pt x="2108" y="6502"/>
                    <a:pt x="2465" y="6681"/>
                    <a:pt x="2834" y="6835"/>
                  </a:cubicBezTo>
                  <a:lnTo>
                    <a:pt x="2858" y="6847"/>
                  </a:lnTo>
                  <a:cubicBezTo>
                    <a:pt x="3002" y="6900"/>
                    <a:pt x="3193" y="6972"/>
                    <a:pt x="3356" y="6972"/>
                  </a:cubicBezTo>
                  <a:cubicBezTo>
                    <a:pt x="3451" y="6972"/>
                    <a:pt x="3535" y="6948"/>
                    <a:pt x="3596" y="6883"/>
                  </a:cubicBezTo>
                  <a:cubicBezTo>
                    <a:pt x="3775" y="6692"/>
                    <a:pt x="3572" y="6454"/>
                    <a:pt x="3394" y="6216"/>
                  </a:cubicBezTo>
                  <a:cubicBezTo>
                    <a:pt x="3275" y="6073"/>
                    <a:pt x="3108" y="5871"/>
                    <a:pt x="3144" y="5788"/>
                  </a:cubicBezTo>
                  <a:cubicBezTo>
                    <a:pt x="3156" y="5752"/>
                    <a:pt x="3180" y="5728"/>
                    <a:pt x="3215" y="5728"/>
                  </a:cubicBezTo>
                  <a:cubicBezTo>
                    <a:pt x="3232" y="5724"/>
                    <a:pt x="3250" y="5722"/>
                    <a:pt x="3269" y="5722"/>
                  </a:cubicBezTo>
                  <a:cubicBezTo>
                    <a:pt x="3545" y="5722"/>
                    <a:pt x="4105" y="6103"/>
                    <a:pt x="4406" y="6359"/>
                  </a:cubicBezTo>
                  <a:cubicBezTo>
                    <a:pt x="4954" y="6800"/>
                    <a:pt x="5287" y="7288"/>
                    <a:pt x="5382" y="7752"/>
                  </a:cubicBezTo>
                  <a:cubicBezTo>
                    <a:pt x="5394" y="7800"/>
                    <a:pt x="5430" y="7824"/>
                    <a:pt x="5466" y="7824"/>
                  </a:cubicBezTo>
                  <a:cubicBezTo>
                    <a:pt x="7609" y="7859"/>
                    <a:pt x="10776" y="7883"/>
                    <a:pt x="11847" y="7895"/>
                  </a:cubicBezTo>
                  <a:lnTo>
                    <a:pt x="13002" y="7895"/>
                  </a:lnTo>
                  <a:cubicBezTo>
                    <a:pt x="13133" y="7895"/>
                    <a:pt x="13133" y="7716"/>
                    <a:pt x="13002" y="7716"/>
                  </a:cubicBezTo>
                  <a:lnTo>
                    <a:pt x="12347" y="7716"/>
                  </a:lnTo>
                  <a:cubicBezTo>
                    <a:pt x="12669" y="6502"/>
                    <a:pt x="13193" y="4525"/>
                    <a:pt x="14074" y="1870"/>
                  </a:cubicBezTo>
                  <a:cubicBezTo>
                    <a:pt x="14478" y="614"/>
                    <a:pt x="15254" y="169"/>
                    <a:pt x="15903" y="169"/>
                  </a:cubicBezTo>
                  <a:close/>
                  <a:moveTo>
                    <a:pt x="15876" y="0"/>
                  </a:moveTo>
                  <a:cubicBezTo>
                    <a:pt x="15171" y="0"/>
                    <a:pt x="14329" y="475"/>
                    <a:pt x="13883" y="1823"/>
                  </a:cubicBezTo>
                  <a:cubicBezTo>
                    <a:pt x="12990" y="4502"/>
                    <a:pt x="12466" y="6502"/>
                    <a:pt x="12145" y="7716"/>
                  </a:cubicBezTo>
                  <a:cubicBezTo>
                    <a:pt x="11585" y="7716"/>
                    <a:pt x="7954" y="7669"/>
                    <a:pt x="5537" y="7645"/>
                  </a:cubicBezTo>
                  <a:cubicBezTo>
                    <a:pt x="5418" y="7157"/>
                    <a:pt x="5073" y="6669"/>
                    <a:pt x="4513" y="6216"/>
                  </a:cubicBezTo>
                  <a:cubicBezTo>
                    <a:pt x="4424" y="6138"/>
                    <a:pt x="3690" y="5540"/>
                    <a:pt x="3254" y="5540"/>
                  </a:cubicBezTo>
                  <a:cubicBezTo>
                    <a:pt x="3224" y="5540"/>
                    <a:pt x="3195" y="5543"/>
                    <a:pt x="3168" y="5549"/>
                  </a:cubicBezTo>
                  <a:cubicBezTo>
                    <a:pt x="3084" y="5561"/>
                    <a:pt x="3013" y="5621"/>
                    <a:pt x="2977" y="5704"/>
                  </a:cubicBezTo>
                  <a:cubicBezTo>
                    <a:pt x="2882" y="5895"/>
                    <a:pt x="3061" y="6121"/>
                    <a:pt x="3239" y="6335"/>
                  </a:cubicBezTo>
                  <a:cubicBezTo>
                    <a:pt x="3358" y="6478"/>
                    <a:pt x="3525" y="6692"/>
                    <a:pt x="3465" y="6752"/>
                  </a:cubicBezTo>
                  <a:cubicBezTo>
                    <a:pt x="3440" y="6777"/>
                    <a:pt x="3400" y="6788"/>
                    <a:pt x="3352" y="6788"/>
                  </a:cubicBezTo>
                  <a:cubicBezTo>
                    <a:pt x="3221" y="6788"/>
                    <a:pt x="3031" y="6712"/>
                    <a:pt x="2918" y="6669"/>
                  </a:cubicBezTo>
                  <a:lnTo>
                    <a:pt x="2894" y="6669"/>
                  </a:lnTo>
                  <a:cubicBezTo>
                    <a:pt x="2537" y="6526"/>
                    <a:pt x="2191" y="6347"/>
                    <a:pt x="1858" y="6145"/>
                  </a:cubicBezTo>
                  <a:cubicBezTo>
                    <a:pt x="1518" y="5955"/>
                    <a:pt x="1262" y="5807"/>
                    <a:pt x="1068" y="5807"/>
                  </a:cubicBezTo>
                  <a:cubicBezTo>
                    <a:pt x="1032" y="5807"/>
                    <a:pt x="997" y="5812"/>
                    <a:pt x="965" y="5823"/>
                  </a:cubicBezTo>
                  <a:cubicBezTo>
                    <a:pt x="882" y="5859"/>
                    <a:pt x="822" y="5919"/>
                    <a:pt x="786" y="6002"/>
                  </a:cubicBezTo>
                  <a:cubicBezTo>
                    <a:pt x="751" y="6085"/>
                    <a:pt x="763" y="6180"/>
                    <a:pt x="798" y="6264"/>
                  </a:cubicBezTo>
                  <a:cubicBezTo>
                    <a:pt x="724" y="6214"/>
                    <a:pt x="639" y="6189"/>
                    <a:pt x="555" y="6189"/>
                  </a:cubicBezTo>
                  <a:cubicBezTo>
                    <a:pt x="438" y="6189"/>
                    <a:pt x="322" y="6238"/>
                    <a:pt x="239" y="6335"/>
                  </a:cubicBezTo>
                  <a:cubicBezTo>
                    <a:pt x="191" y="6395"/>
                    <a:pt x="167" y="6478"/>
                    <a:pt x="179" y="6561"/>
                  </a:cubicBezTo>
                  <a:cubicBezTo>
                    <a:pt x="203" y="6669"/>
                    <a:pt x="263" y="6764"/>
                    <a:pt x="334" y="6835"/>
                  </a:cubicBezTo>
                  <a:lnTo>
                    <a:pt x="298" y="6835"/>
                  </a:lnTo>
                  <a:cubicBezTo>
                    <a:pt x="191" y="6835"/>
                    <a:pt x="96" y="6895"/>
                    <a:pt x="48" y="6990"/>
                  </a:cubicBezTo>
                  <a:cubicBezTo>
                    <a:pt x="1" y="7097"/>
                    <a:pt x="13" y="7216"/>
                    <a:pt x="84" y="7312"/>
                  </a:cubicBezTo>
                  <a:cubicBezTo>
                    <a:pt x="203" y="7490"/>
                    <a:pt x="453" y="7693"/>
                    <a:pt x="846" y="7943"/>
                  </a:cubicBezTo>
                  <a:cubicBezTo>
                    <a:pt x="751" y="7943"/>
                    <a:pt x="667" y="7978"/>
                    <a:pt x="608" y="8050"/>
                  </a:cubicBezTo>
                  <a:cubicBezTo>
                    <a:pt x="548" y="8109"/>
                    <a:pt x="513" y="8193"/>
                    <a:pt x="536" y="8276"/>
                  </a:cubicBezTo>
                  <a:cubicBezTo>
                    <a:pt x="584" y="8693"/>
                    <a:pt x="2263" y="9240"/>
                    <a:pt x="2287" y="9252"/>
                  </a:cubicBezTo>
                  <a:cubicBezTo>
                    <a:pt x="2783" y="9405"/>
                    <a:pt x="3237" y="9482"/>
                    <a:pt x="3647" y="9482"/>
                  </a:cubicBezTo>
                  <a:cubicBezTo>
                    <a:pt x="4102" y="9482"/>
                    <a:pt x="4502" y="9387"/>
                    <a:pt x="4846" y="9193"/>
                  </a:cubicBezTo>
                  <a:cubicBezTo>
                    <a:pt x="4906" y="9217"/>
                    <a:pt x="4966" y="9228"/>
                    <a:pt x="5025" y="9240"/>
                  </a:cubicBezTo>
                  <a:cubicBezTo>
                    <a:pt x="5085" y="9264"/>
                    <a:pt x="5192" y="9276"/>
                    <a:pt x="5275" y="9312"/>
                  </a:cubicBezTo>
                  <a:cubicBezTo>
                    <a:pt x="6394" y="9669"/>
                    <a:pt x="10133" y="10800"/>
                    <a:pt x="12371" y="10800"/>
                  </a:cubicBezTo>
                  <a:lnTo>
                    <a:pt x="12657" y="10800"/>
                  </a:lnTo>
                  <a:cubicBezTo>
                    <a:pt x="13252" y="10764"/>
                    <a:pt x="13693" y="10657"/>
                    <a:pt x="14110" y="10217"/>
                  </a:cubicBezTo>
                  <a:cubicBezTo>
                    <a:pt x="15312" y="8919"/>
                    <a:pt x="16336" y="5776"/>
                    <a:pt x="16717" y="4597"/>
                  </a:cubicBezTo>
                  <a:cubicBezTo>
                    <a:pt x="16753" y="4466"/>
                    <a:pt x="16800" y="4323"/>
                    <a:pt x="16848" y="4180"/>
                  </a:cubicBezTo>
                  <a:cubicBezTo>
                    <a:pt x="17146" y="3323"/>
                    <a:pt x="17503" y="2251"/>
                    <a:pt x="17431" y="1454"/>
                  </a:cubicBezTo>
                  <a:cubicBezTo>
                    <a:pt x="17396" y="704"/>
                    <a:pt x="16824" y="96"/>
                    <a:pt x="16074" y="13"/>
                  </a:cubicBezTo>
                  <a:cubicBezTo>
                    <a:pt x="16010" y="5"/>
                    <a:pt x="15944" y="0"/>
                    <a:pt x="15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0"/>
            <p:cNvSpPr/>
            <p:nvPr/>
          </p:nvSpPr>
          <p:spPr>
            <a:xfrm>
              <a:off x="7607058" y="2205492"/>
              <a:ext cx="682304" cy="882140"/>
            </a:xfrm>
            <a:custGeom>
              <a:avLst/>
              <a:gdLst/>
              <a:ahLst/>
              <a:cxnLst/>
              <a:rect l="l" t="t" r="r" b="b"/>
              <a:pathLst>
                <a:path w="5636" h="7286" extrusionOk="0">
                  <a:moveTo>
                    <a:pt x="2909" y="0"/>
                  </a:moveTo>
                  <a:lnTo>
                    <a:pt x="1552" y="2417"/>
                  </a:lnTo>
                  <a:cubicBezTo>
                    <a:pt x="1099" y="3513"/>
                    <a:pt x="683" y="4620"/>
                    <a:pt x="218" y="5704"/>
                  </a:cubicBezTo>
                  <a:cubicBezTo>
                    <a:pt x="0" y="6225"/>
                    <a:pt x="1066" y="6618"/>
                    <a:pt x="1858" y="6618"/>
                  </a:cubicBezTo>
                  <a:cubicBezTo>
                    <a:pt x="2060" y="6618"/>
                    <a:pt x="2245" y="6593"/>
                    <a:pt x="2385" y="6537"/>
                  </a:cubicBezTo>
                  <a:cubicBezTo>
                    <a:pt x="2481" y="6513"/>
                    <a:pt x="2659" y="6454"/>
                    <a:pt x="2659" y="6454"/>
                  </a:cubicBezTo>
                  <a:cubicBezTo>
                    <a:pt x="2659" y="6454"/>
                    <a:pt x="2778" y="6608"/>
                    <a:pt x="2838" y="6680"/>
                  </a:cubicBezTo>
                  <a:cubicBezTo>
                    <a:pt x="3182" y="7118"/>
                    <a:pt x="3781" y="7285"/>
                    <a:pt x="4256" y="7285"/>
                  </a:cubicBezTo>
                  <a:cubicBezTo>
                    <a:pt x="4620" y="7285"/>
                    <a:pt x="4911" y="7187"/>
                    <a:pt x="4957" y="7037"/>
                  </a:cubicBezTo>
                  <a:cubicBezTo>
                    <a:pt x="5374" y="5692"/>
                    <a:pt x="5636" y="4132"/>
                    <a:pt x="5314" y="2727"/>
                  </a:cubicBezTo>
                  <a:cubicBezTo>
                    <a:pt x="5040" y="1536"/>
                    <a:pt x="3957" y="536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0"/>
            <p:cNvSpPr/>
            <p:nvPr/>
          </p:nvSpPr>
          <p:spPr>
            <a:xfrm>
              <a:off x="7718440" y="2800661"/>
              <a:ext cx="475410" cy="165870"/>
            </a:xfrm>
            <a:custGeom>
              <a:avLst/>
              <a:gdLst/>
              <a:ahLst/>
              <a:cxnLst/>
              <a:rect l="l" t="t" r="r" b="b"/>
              <a:pathLst>
                <a:path w="3927" h="1370" extrusionOk="0">
                  <a:moveTo>
                    <a:pt x="191" y="1"/>
                  </a:moveTo>
                  <a:cubicBezTo>
                    <a:pt x="177" y="1"/>
                    <a:pt x="165" y="5"/>
                    <a:pt x="156" y="14"/>
                  </a:cubicBezTo>
                  <a:cubicBezTo>
                    <a:pt x="1" y="121"/>
                    <a:pt x="382" y="407"/>
                    <a:pt x="549" y="478"/>
                  </a:cubicBezTo>
                  <a:cubicBezTo>
                    <a:pt x="744" y="566"/>
                    <a:pt x="956" y="588"/>
                    <a:pt x="1169" y="588"/>
                  </a:cubicBezTo>
                  <a:cubicBezTo>
                    <a:pt x="1377" y="588"/>
                    <a:pt x="1585" y="567"/>
                    <a:pt x="1782" y="567"/>
                  </a:cubicBezTo>
                  <a:cubicBezTo>
                    <a:pt x="1874" y="567"/>
                    <a:pt x="1963" y="572"/>
                    <a:pt x="2049" y="585"/>
                  </a:cubicBezTo>
                  <a:cubicBezTo>
                    <a:pt x="2621" y="680"/>
                    <a:pt x="2938" y="1369"/>
                    <a:pt x="3572" y="1369"/>
                  </a:cubicBezTo>
                  <a:cubicBezTo>
                    <a:pt x="3650" y="1369"/>
                    <a:pt x="3733" y="1359"/>
                    <a:pt x="3823" y="1335"/>
                  </a:cubicBezTo>
                  <a:cubicBezTo>
                    <a:pt x="3926" y="1324"/>
                    <a:pt x="3919" y="1168"/>
                    <a:pt x="3822" y="1168"/>
                  </a:cubicBezTo>
                  <a:cubicBezTo>
                    <a:pt x="3818" y="1168"/>
                    <a:pt x="3815" y="1168"/>
                    <a:pt x="3811" y="1169"/>
                  </a:cubicBezTo>
                  <a:cubicBezTo>
                    <a:pt x="3656" y="1157"/>
                    <a:pt x="3513" y="1121"/>
                    <a:pt x="3382" y="1049"/>
                  </a:cubicBezTo>
                  <a:cubicBezTo>
                    <a:pt x="2989" y="835"/>
                    <a:pt x="2716" y="299"/>
                    <a:pt x="2096" y="240"/>
                  </a:cubicBezTo>
                  <a:cubicBezTo>
                    <a:pt x="2027" y="232"/>
                    <a:pt x="1958" y="229"/>
                    <a:pt x="1891" y="229"/>
                  </a:cubicBezTo>
                  <a:cubicBezTo>
                    <a:pt x="1555" y="229"/>
                    <a:pt x="1243" y="307"/>
                    <a:pt x="954" y="307"/>
                  </a:cubicBezTo>
                  <a:cubicBezTo>
                    <a:pt x="843" y="307"/>
                    <a:pt x="736" y="295"/>
                    <a:pt x="632" y="264"/>
                  </a:cubicBezTo>
                  <a:cubicBezTo>
                    <a:pt x="489" y="216"/>
                    <a:pt x="358" y="133"/>
                    <a:pt x="263" y="26"/>
                  </a:cubicBezTo>
                  <a:cubicBezTo>
                    <a:pt x="241" y="11"/>
                    <a:pt x="214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0"/>
            <p:cNvSpPr/>
            <p:nvPr/>
          </p:nvSpPr>
          <p:spPr>
            <a:xfrm>
              <a:off x="7614686" y="2195322"/>
              <a:ext cx="681941" cy="904054"/>
            </a:xfrm>
            <a:custGeom>
              <a:avLst/>
              <a:gdLst/>
              <a:ahLst/>
              <a:cxnLst/>
              <a:rect l="l" t="t" r="r" b="b"/>
              <a:pathLst>
                <a:path w="5633" h="7467" extrusionOk="0">
                  <a:moveTo>
                    <a:pt x="2845" y="0"/>
                  </a:moveTo>
                  <a:cubicBezTo>
                    <a:pt x="2758" y="0"/>
                    <a:pt x="2719" y="129"/>
                    <a:pt x="2811" y="180"/>
                  </a:cubicBezTo>
                  <a:cubicBezTo>
                    <a:pt x="3763" y="656"/>
                    <a:pt x="4882" y="1608"/>
                    <a:pt x="5168" y="2835"/>
                  </a:cubicBezTo>
                  <a:cubicBezTo>
                    <a:pt x="5442" y="4014"/>
                    <a:pt x="5323" y="5454"/>
                    <a:pt x="4811" y="7097"/>
                  </a:cubicBezTo>
                  <a:cubicBezTo>
                    <a:pt x="4787" y="7145"/>
                    <a:pt x="4692" y="7204"/>
                    <a:pt x="4489" y="7240"/>
                  </a:cubicBezTo>
                  <a:cubicBezTo>
                    <a:pt x="4404" y="7258"/>
                    <a:pt x="4300" y="7268"/>
                    <a:pt x="4185" y="7268"/>
                  </a:cubicBezTo>
                  <a:cubicBezTo>
                    <a:pt x="3759" y="7268"/>
                    <a:pt x="3187" y="7127"/>
                    <a:pt x="2858" y="6704"/>
                  </a:cubicBezTo>
                  <a:cubicBezTo>
                    <a:pt x="2799" y="6633"/>
                    <a:pt x="2680" y="6478"/>
                    <a:pt x="2680" y="6478"/>
                  </a:cubicBezTo>
                  <a:cubicBezTo>
                    <a:pt x="2656" y="6454"/>
                    <a:pt x="2620" y="6442"/>
                    <a:pt x="2584" y="6442"/>
                  </a:cubicBezTo>
                  <a:cubicBezTo>
                    <a:pt x="2572" y="6454"/>
                    <a:pt x="2394" y="6502"/>
                    <a:pt x="2299" y="6538"/>
                  </a:cubicBezTo>
                  <a:cubicBezTo>
                    <a:pt x="2168" y="6586"/>
                    <a:pt x="1999" y="6609"/>
                    <a:pt x="1814" y="6609"/>
                  </a:cubicBezTo>
                  <a:cubicBezTo>
                    <a:pt x="1275" y="6609"/>
                    <a:pt x="600" y="6420"/>
                    <a:pt x="334" y="6145"/>
                  </a:cubicBezTo>
                  <a:cubicBezTo>
                    <a:pt x="239" y="6073"/>
                    <a:pt x="203" y="5942"/>
                    <a:pt x="251" y="5823"/>
                  </a:cubicBezTo>
                  <a:cubicBezTo>
                    <a:pt x="477" y="5287"/>
                    <a:pt x="691" y="4740"/>
                    <a:pt x="906" y="4204"/>
                  </a:cubicBezTo>
                  <a:cubicBezTo>
                    <a:pt x="1120" y="3656"/>
                    <a:pt x="1346" y="3085"/>
                    <a:pt x="1572" y="2537"/>
                  </a:cubicBezTo>
                  <a:cubicBezTo>
                    <a:pt x="1595" y="2468"/>
                    <a:pt x="1543" y="2418"/>
                    <a:pt x="1488" y="2418"/>
                  </a:cubicBezTo>
                  <a:cubicBezTo>
                    <a:pt x="1457" y="2418"/>
                    <a:pt x="1426" y="2432"/>
                    <a:pt x="1406" y="2466"/>
                  </a:cubicBezTo>
                  <a:cubicBezTo>
                    <a:pt x="1179" y="3025"/>
                    <a:pt x="941" y="3597"/>
                    <a:pt x="739" y="4133"/>
                  </a:cubicBezTo>
                  <a:cubicBezTo>
                    <a:pt x="525" y="4668"/>
                    <a:pt x="298" y="5216"/>
                    <a:pt x="72" y="5752"/>
                  </a:cubicBezTo>
                  <a:cubicBezTo>
                    <a:pt x="1" y="5942"/>
                    <a:pt x="48" y="6145"/>
                    <a:pt x="203" y="6276"/>
                  </a:cubicBezTo>
                  <a:cubicBezTo>
                    <a:pt x="502" y="6592"/>
                    <a:pt x="1216" y="6798"/>
                    <a:pt x="1804" y="6798"/>
                  </a:cubicBezTo>
                  <a:cubicBezTo>
                    <a:pt x="2013" y="6798"/>
                    <a:pt x="2205" y="6772"/>
                    <a:pt x="2358" y="6716"/>
                  </a:cubicBezTo>
                  <a:cubicBezTo>
                    <a:pt x="2430" y="6692"/>
                    <a:pt x="2513" y="6669"/>
                    <a:pt x="2572" y="6645"/>
                  </a:cubicBezTo>
                  <a:cubicBezTo>
                    <a:pt x="2608" y="6692"/>
                    <a:pt x="2668" y="6764"/>
                    <a:pt x="2715" y="6811"/>
                  </a:cubicBezTo>
                  <a:cubicBezTo>
                    <a:pt x="3049" y="7264"/>
                    <a:pt x="3680" y="7466"/>
                    <a:pt x="4204" y="7466"/>
                  </a:cubicBezTo>
                  <a:cubicBezTo>
                    <a:pt x="4311" y="7466"/>
                    <a:pt x="4418" y="7454"/>
                    <a:pt x="4525" y="7431"/>
                  </a:cubicBezTo>
                  <a:cubicBezTo>
                    <a:pt x="4787" y="7383"/>
                    <a:pt x="4942" y="7288"/>
                    <a:pt x="4989" y="7145"/>
                  </a:cubicBezTo>
                  <a:cubicBezTo>
                    <a:pt x="5513" y="5466"/>
                    <a:pt x="5632" y="4002"/>
                    <a:pt x="5347" y="2787"/>
                  </a:cubicBezTo>
                  <a:cubicBezTo>
                    <a:pt x="5049" y="1501"/>
                    <a:pt x="3882" y="513"/>
                    <a:pt x="2894" y="13"/>
                  </a:cubicBezTo>
                  <a:cubicBezTo>
                    <a:pt x="2876" y="4"/>
                    <a:pt x="2860" y="0"/>
                    <a:pt x="2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0"/>
            <p:cNvSpPr/>
            <p:nvPr/>
          </p:nvSpPr>
          <p:spPr>
            <a:xfrm>
              <a:off x="7215405" y="1151718"/>
              <a:ext cx="836174" cy="813612"/>
            </a:xfrm>
            <a:custGeom>
              <a:avLst/>
              <a:gdLst/>
              <a:ahLst/>
              <a:cxnLst/>
              <a:rect l="l" t="t" r="r" b="b"/>
              <a:pathLst>
                <a:path w="6907" h="6720" extrusionOk="0">
                  <a:moveTo>
                    <a:pt x="3604" y="0"/>
                  </a:moveTo>
                  <a:cubicBezTo>
                    <a:pt x="2204" y="0"/>
                    <a:pt x="672" y="1152"/>
                    <a:pt x="167" y="3251"/>
                  </a:cubicBezTo>
                  <a:cubicBezTo>
                    <a:pt x="167" y="3287"/>
                    <a:pt x="155" y="3335"/>
                    <a:pt x="143" y="3370"/>
                  </a:cubicBezTo>
                  <a:cubicBezTo>
                    <a:pt x="72" y="3692"/>
                    <a:pt x="36" y="4025"/>
                    <a:pt x="24" y="4359"/>
                  </a:cubicBezTo>
                  <a:cubicBezTo>
                    <a:pt x="1" y="5228"/>
                    <a:pt x="251" y="6073"/>
                    <a:pt x="1013" y="6466"/>
                  </a:cubicBezTo>
                  <a:lnTo>
                    <a:pt x="1025" y="6478"/>
                  </a:lnTo>
                  <a:cubicBezTo>
                    <a:pt x="1319" y="6628"/>
                    <a:pt x="1700" y="6719"/>
                    <a:pt x="2131" y="6719"/>
                  </a:cubicBezTo>
                  <a:cubicBezTo>
                    <a:pt x="2590" y="6719"/>
                    <a:pt x="3104" y="6616"/>
                    <a:pt x="3632" y="6371"/>
                  </a:cubicBezTo>
                  <a:lnTo>
                    <a:pt x="4715" y="5609"/>
                  </a:lnTo>
                  <a:cubicBezTo>
                    <a:pt x="6335" y="4037"/>
                    <a:pt x="6906" y="1263"/>
                    <a:pt x="4585" y="203"/>
                  </a:cubicBezTo>
                  <a:cubicBezTo>
                    <a:pt x="4287" y="72"/>
                    <a:pt x="3977" y="1"/>
                    <a:pt x="3668" y="1"/>
                  </a:cubicBezTo>
                  <a:cubicBezTo>
                    <a:pt x="3646" y="0"/>
                    <a:pt x="3625" y="0"/>
                    <a:pt x="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0"/>
            <p:cNvSpPr/>
            <p:nvPr/>
          </p:nvSpPr>
          <p:spPr>
            <a:xfrm>
              <a:off x="7490713" y="1658266"/>
              <a:ext cx="168881" cy="126037"/>
            </a:xfrm>
            <a:custGeom>
              <a:avLst/>
              <a:gdLst/>
              <a:ahLst/>
              <a:cxnLst/>
              <a:rect l="l" t="t" r="r" b="b"/>
              <a:pathLst>
                <a:path w="1395" h="1041" extrusionOk="0">
                  <a:moveTo>
                    <a:pt x="595" y="0"/>
                  </a:moveTo>
                  <a:cubicBezTo>
                    <a:pt x="364" y="0"/>
                    <a:pt x="145" y="101"/>
                    <a:pt x="60" y="329"/>
                  </a:cubicBezTo>
                  <a:cubicBezTo>
                    <a:pt x="1" y="484"/>
                    <a:pt x="36" y="639"/>
                    <a:pt x="144" y="758"/>
                  </a:cubicBezTo>
                  <a:cubicBezTo>
                    <a:pt x="269" y="937"/>
                    <a:pt x="531" y="1041"/>
                    <a:pt x="775" y="1041"/>
                  </a:cubicBezTo>
                  <a:cubicBezTo>
                    <a:pt x="1019" y="1041"/>
                    <a:pt x="1245" y="937"/>
                    <a:pt x="1298" y="699"/>
                  </a:cubicBezTo>
                  <a:cubicBezTo>
                    <a:pt x="1395" y="275"/>
                    <a:pt x="978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0"/>
            <p:cNvSpPr/>
            <p:nvPr/>
          </p:nvSpPr>
          <p:spPr>
            <a:xfrm>
              <a:off x="7219764" y="1559717"/>
              <a:ext cx="112345" cy="126279"/>
            </a:xfrm>
            <a:custGeom>
              <a:avLst/>
              <a:gdLst/>
              <a:ahLst/>
              <a:cxnLst/>
              <a:rect l="l" t="t" r="r" b="b"/>
              <a:pathLst>
                <a:path w="928" h="1043" extrusionOk="0">
                  <a:moveTo>
                    <a:pt x="142" y="0"/>
                  </a:moveTo>
                  <a:cubicBezTo>
                    <a:pt x="135" y="0"/>
                    <a:pt x="127" y="0"/>
                    <a:pt x="119" y="0"/>
                  </a:cubicBezTo>
                  <a:cubicBezTo>
                    <a:pt x="48" y="322"/>
                    <a:pt x="0" y="655"/>
                    <a:pt x="0" y="989"/>
                  </a:cubicBezTo>
                  <a:cubicBezTo>
                    <a:pt x="95" y="1024"/>
                    <a:pt x="198" y="1042"/>
                    <a:pt x="300" y="1042"/>
                  </a:cubicBezTo>
                  <a:cubicBezTo>
                    <a:pt x="544" y="1042"/>
                    <a:pt x="775" y="935"/>
                    <a:pt x="834" y="691"/>
                  </a:cubicBezTo>
                  <a:cubicBezTo>
                    <a:pt x="927" y="283"/>
                    <a:pt x="51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0"/>
            <p:cNvSpPr/>
            <p:nvPr/>
          </p:nvSpPr>
          <p:spPr>
            <a:xfrm>
              <a:off x="7166373" y="1140217"/>
              <a:ext cx="821767" cy="836374"/>
            </a:xfrm>
            <a:custGeom>
              <a:avLst/>
              <a:gdLst/>
              <a:ahLst/>
              <a:cxnLst/>
              <a:rect l="l" t="t" r="r" b="b"/>
              <a:pathLst>
                <a:path w="6788" h="6908" extrusionOk="0">
                  <a:moveTo>
                    <a:pt x="4073" y="1"/>
                  </a:moveTo>
                  <a:cubicBezTo>
                    <a:pt x="3275" y="13"/>
                    <a:pt x="2513" y="310"/>
                    <a:pt x="1930" y="846"/>
                  </a:cubicBezTo>
                  <a:cubicBezTo>
                    <a:pt x="1203" y="1501"/>
                    <a:pt x="703" y="2370"/>
                    <a:pt x="489" y="3335"/>
                  </a:cubicBezTo>
                  <a:cubicBezTo>
                    <a:pt x="346" y="3930"/>
                    <a:pt x="1" y="5930"/>
                    <a:pt x="1370" y="6656"/>
                  </a:cubicBezTo>
                  <a:lnTo>
                    <a:pt x="1394" y="6656"/>
                  </a:lnTo>
                  <a:cubicBezTo>
                    <a:pt x="1731" y="6814"/>
                    <a:pt x="2100" y="6907"/>
                    <a:pt x="2471" y="6907"/>
                  </a:cubicBezTo>
                  <a:cubicBezTo>
                    <a:pt x="2493" y="6907"/>
                    <a:pt x="2515" y="6907"/>
                    <a:pt x="2537" y="6906"/>
                  </a:cubicBezTo>
                  <a:cubicBezTo>
                    <a:pt x="3073" y="6906"/>
                    <a:pt x="3596" y="6775"/>
                    <a:pt x="4073" y="6549"/>
                  </a:cubicBezTo>
                  <a:cubicBezTo>
                    <a:pt x="4158" y="6496"/>
                    <a:pt x="4110" y="6377"/>
                    <a:pt x="4031" y="6377"/>
                  </a:cubicBezTo>
                  <a:cubicBezTo>
                    <a:pt x="4022" y="6377"/>
                    <a:pt x="4012" y="6379"/>
                    <a:pt x="4001" y="6383"/>
                  </a:cubicBezTo>
                  <a:cubicBezTo>
                    <a:pt x="3476" y="6631"/>
                    <a:pt x="2979" y="6726"/>
                    <a:pt x="2547" y="6726"/>
                  </a:cubicBezTo>
                  <a:cubicBezTo>
                    <a:pt x="2108" y="6726"/>
                    <a:pt x="1735" y="6628"/>
                    <a:pt x="1465" y="6490"/>
                  </a:cubicBezTo>
                  <a:lnTo>
                    <a:pt x="1430" y="6573"/>
                  </a:lnTo>
                  <a:lnTo>
                    <a:pt x="1430" y="6573"/>
                  </a:lnTo>
                  <a:lnTo>
                    <a:pt x="1453" y="6490"/>
                  </a:lnTo>
                  <a:cubicBezTo>
                    <a:pt x="191" y="5823"/>
                    <a:pt x="537" y="3930"/>
                    <a:pt x="668" y="3370"/>
                  </a:cubicBezTo>
                  <a:cubicBezTo>
                    <a:pt x="1044" y="1780"/>
                    <a:pt x="2307" y="179"/>
                    <a:pt x="4005" y="179"/>
                  </a:cubicBezTo>
                  <a:cubicBezTo>
                    <a:pt x="4023" y="179"/>
                    <a:pt x="4042" y="179"/>
                    <a:pt x="4061" y="179"/>
                  </a:cubicBezTo>
                  <a:cubicBezTo>
                    <a:pt x="4370" y="179"/>
                    <a:pt x="4668" y="251"/>
                    <a:pt x="4942" y="382"/>
                  </a:cubicBezTo>
                  <a:cubicBezTo>
                    <a:pt x="5763" y="751"/>
                    <a:pt x="6263" y="1382"/>
                    <a:pt x="6394" y="2180"/>
                  </a:cubicBezTo>
                  <a:cubicBezTo>
                    <a:pt x="6585" y="3299"/>
                    <a:pt x="6061" y="4656"/>
                    <a:pt x="5049" y="5632"/>
                  </a:cubicBezTo>
                  <a:cubicBezTo>
                    <a:pt x="5013" y="5668"/>
                    <a:pt x="5013" y="5728"/>
                    <a:pt x="5049" y="5763"/>
                  </a:cubicBezTo>
                  <a:cubicBezTo>
                    <a:pt x="5067" y="5781"/>
                    <a:pt x="5091" y="5790"/>
                    <a:pt x="5115" y="5790"/>
                  </a:cubicBezTo>
                  <a:cubicBezTo>
                    <a:pt x="5138" y="5790"/>
                    <a:pt x="5162" y="5781"/>
                    <a:pt x="5180" y="5763"/>
                  </a:cubicBezTo>
                  <a:cubicBezTo>
                    <a:pt x="6240" y="4751"/>
                    <a:pt x="6787" y="3335"/>
                    <a:pt x="6585" y="2156"/>
                  </a:cubicBezTo>
                  <a:cubicBezTo>
                    <a:pt x="6442" y="1287"/>
                    <a:pt x="5906" y="620"/>
                    <a:pt x="5025" y="215"/>
                  </a:cubicBezTo>
                  <a:cubicBezTo>
                    <a:pt x="4728" y="84"/>
                    <a:pt x="4406" y="13"/>
                    <a:pt x="4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0"/>
            <p:cNvSpPr/>
            <p:nvPr/>
          </p:nvSpPr>
          <p:spPr>
            <a:xfrm>
              <a:off x="7323518" y="1693496"/>
              <a:ext cx="131352" cy="78213"/>
            </a:xfrm>
            <a:custGeom>
              <a:avLst/>
              <a:gdLst/>
              <a:ahLst/>
              <a:cxnLst/>
              <a:rect l="l" t="t" r="r" b="b"/>
              <a:pathLst>
                <a:path w="1085" h="646" extrusionOk="0">
                  <a:moveTo>
                    <a:pt x="85" y="0"/>
                  </a:moveTo>
                  <a:cubicBezTo>
                    <a:pt x="37" y="0"/>
                    <a:pt x="1" y="34"/>
                    <a:pt x="1" y="86"/>
                  </a:cubicBezTo>
                  <a:cubicBezTo>
                    <a:pt x="1" y="289"/>
                    <a:pt x="120" y="479"/>
                    <a:pt x="310" y="574"/>
                  </a:cubicBezTo>
                  <a:cubicBezTo>
                    <a:pt x="393" y="622"/>
                    <a:pt x="501" y="646"/>
                    <a:pt x="608" y="646"/>
                  </a:cubicBezTo>
                  <a:cubicBezTo>
                    <a:pt x="763" y="646"/>
                    <a:pt x="917" y="586"/>
                    <a:pt x="1036" y="479"/>
                  </a:cubicBezTo>
                  <a:cubicBezTo>
                    <a:pt x="1072" y="443"/>
                    <a:pt x="1084" y="396"/>
                    <a:pt x="1048" y="348"/>
                  </a:cubicBezTo>
                  <a:cubicBezTo>
                    <a:pt x="1029" y="328"/>
                    <a:pt x="1002" y="320"/>
                    <a:pt x="976" y="320"/>
                  </a:cubicBezTo>
                  <a:cubicBezTo>
                    <a:pt x="954" y="320"/>
                    <a:pt x="933" y="325"/>
                    <a:pt x="917" y="336"/>
                  </a:cubicBezTo>
                  <a:cubicBezTo>
                    <a:pt x="830" y="416"/>
                    <a:pt x="716" y="456"/>
                    <a:pt x="603" y="456"/>
                  </a:cubicBezTo>
                  <a:cubicBezTo>
                    <a:pt x="530" y="456"/>
                    <a:pt x="458" y="440"/>
                    <a:pt x="393" y="408"/>
                  </a:cubicBezTo>
                  <a:cubicBezTo>
                    <a:pt x="263" y="360"/>
                    <a:pt x="191" y="229"/>
                    <a:pt x="191" y="98"/>
                  </a:cubicBezTo>
                  <a:cubicBezTo>
                    <a:pt x="191" y="38"/>
                    <a:pt x="155" y="3"/>
                    <a:pt x="108" y="3"/>
                  </a:cubicBezTo>
                  <a:cubicBezTo>
                    <a:pt x="100" y="1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70"/>
            <p:cNvSpPr/>
            <p:nvPr/>
          </p:nvSpPr>
          <p:spPr>
            <a:xfrm>
              <a:off x="7374004" y="1529086"/>
              <a:ext cx="92370" cy="148920"/>
            </a:xfrm>
            <a:custGeom>
              <a:avLst/>
              <a:gdLst/>
              <a:ahLst/>
              <a:cxnLst/>
              <a:rect l="l" t="t" r="r" b="b"/>
              <a:pathLst>
                <a:path w="763" h="1230" extrusionOk="0">
                  <a:moveTo>
                    <a:pt x="673" y="0"/>
                  </a:moveTo>
                  <a:cubicBezTo>
                    <a:pt x="649" y="0"/>
                    <a:pt x="625" y="9"/>
                    <a:pt x="608" y="27"/>
                  </a:cubicBezTo>
                  <a:cubicBezTo>
                    <a:pt x="584" y="39"/>
                    <a:pt x="191" y="444"/>
                    <a:pt x="84" y="599"/>
                  </a:cubicBezTo>
                  <a:cubicBezTo>
                    <a:pt x="24" y="658"/>
                    <a:pt x="0" y="754"/>
                    <a:pt x="24" y="837"/>
                  </a:cubicBezTo>
                  <a:cubicBezTo>
                    <a:pt x="60" y="980"/>
                    <a:pt x="203" y="1111"/>
                    <a:pt x="465" y="1230"/>
                  </a:cubicBezTo>
                  <a:lnTo>
                    <a:pt x="512" y="1230"/>
                  </a:lnTo>
                  <a:cubicBezTo>
                    <a:pt x="608" y="1230"/>
                    <a:pt x="631" y="1099"/>
                    <a:pt x="548" y="1051"/>
                  </a:cubicBezTo>
                  <a:cubicBezTo>
                    <a:pt x="262" y="932"/>
                    <a:pt x="203" y="837"/>
                    <a:pt x="191" y="789"/>
                  </a:cubicBezTo>
                  <a:cubicBezTo>
                    <a:pt x="191" y="765"/>
                    <a:pt x="191" y="730"/>
                    <a:pt x="215" y="706"/>
                  </a:cubicBezTo>
                  <a:cubicBezTo>
                    <a:pt x="334" y="551"/>
                    <a:pt x="727" y="158"/>
                    <a:pt x="727" y="158"/>
                  </a:cubicBezTo>
                  <a:cubicBezTo>
                    <a:pt x="762" y="123"/>
                    <a:pt x="762" y="63"/>
                    <a:pt x="738" y="27"/>
                  </a:cubicBezTo>
                  <a:cubicBezTo>
                    <a:pt x="721" y="9"/>
                    <a:pt x="697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70"/>
            <p:cNvSpPr/>
            <p:nvPr/>
          </p:nvSpPr>
          <p:spPr>
            <a:xfrm>
              <a:off x="7738659" y="1707661"/>
              <a:ext cx="67916" cy="41044"/>
            </a:xfrm>
            <a:custGeom>
              <a:avLst/>
              <a:gdLst/>
              <a:ahLst/>
              <a:cxnLst/>
              <a:rect l="l" t="t" r="r" b="b"/>
              <a:pathLst>
                <a:path w="561" h="339" extrusionOk="0">
                  <a:moveTo>
                    <a:pt x="446" y="1"/>
                  </a:moveTo>
                  <a:cubicBezTo>
                    <a:pt x="435" y="1"/>
                    <a:pt x="426" y="2"/>
                    <a:pt x="417" y="5"/>
                  </a:cubicBezTo>
                  <a:lnTo>
                    <a:pt x="72" y="160"/>
                  </a:lnTo>
                  <a:cubicBezTo>
                    <a:pt x="24" y="183"/>
                    <a:pt x="1" y="231"/>
                    <a:pt x="24" y="279"/>
                  </a:cubicBezTo>
                  <a:cubicBezTo>
                    <a:pt x="48" y="314"/>
                    <a:pt x="72" y="338"/>
                    <a:pt x="108" y="338"/>
                  </a:cubicBezTo>
                  <a:cubicBezTo>
                    <a:pt x="120" y="338"/>
                    <a:pt x="143" y="326"/>
                    <a:pt x="155" y="326"/>
                  </a:cubicBezTo>
                  <a:lnTo>
                    <a:pt x="489" y="183"/>
                  </a:lnTo>
                  <a:cubicBezTo>
                    <a:pt x="536" y="160"/>
                    <a:pt x="560" y="100"/>
                    <a:pt x="536" y="52"/>
                  </a:cubicBezTo>
                  <a:cubicBezTo>
                    <a:pt x="518" y="16"/>
                    <a:pt x="479" y="1"/>
                    <a:pt x="44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0"/>
            <p:cNvSpPr/>
            <p:nvPr/>
          </p:nvSpPr>
          <p:spPr>
            <a:xfrm>
              <a:off x="7307659" y="1482354"/>
              <a:ext cx="75058" cy="61263"/>
            </a:xfrm>
            <a:custGeom>
              <a:avLst/>
              <a:gdLst/>
              <a:ahLst/>
              <a:cxnLst/>
              <a:rect l="l" t="t" r="r" b="b"/>
              <a:pathLst>
                <a:path w="620" h="506" extrusionOk="0">
                  <a:moveTo>
                    <a:pt x="328" y="0"/>
                  </a:moveTo>
                  <a:cubicBezTo>
                    <a:pt x="287" y="0"/>
                    <a:pt x="245" y="10"/>
                    <a:pt x="203" y="32"/>
                  </a:cubicBezTo>
                  <a:cubicBezTo>
                    <a:pt x="1" y="139"/>
                    <a:pt x="36" y="437"/>
                    <a:pt x="263" y="497"/>
                  </a:cubicBezTo>
                  <a:cubicBezTo>
                    <a:pt x="285" y="503"/>
                    <a:pt x="308" y="506"/>
                    <a:pt x="330" y="506"/>
                  </a:cubicBezTo>
                  <a:cubicBezTo>
                    <a:pt x="439" y="506"/>
                    <a:pt x="543" y="436"/>
                    <a:pt x="572" y="318"/>
                  </a:cubicBezTo>
                  <a:cubicBezTo>
                    <a:pt x="619" y="148"/>
                    <a:pt x="487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0"/>
            <p:cNvSpPr/>
            <p:nvPr/>
          </p:nvSpPr>
          <p:spPr>
            <a:xfrm>
              <a:off x="7526791" y="1551363"/>
              <a:ext cx="73606" cy="61384"/>
            </a:xfrm>
            <a:custGeom>
              <a:avLst/>
              <a:gdLst/>
              <a:ahLst/>
              <a:cxnLst/>
              <a:rect l="l" t="t" r="r" b="b"/>
              <a:pathLst>
                <a:path w="608" h="507" extrusionOk="0">
                  <a:moveTo>
                    <a:pt x="290" y="1"/>
                  </a:moveTo>
                  <a:cubicBezTo>
                    <a:pt x="181" y="1"/>
                    <a:pt x="78" y="70"/>
                    <a:pt x="48" y="189"/>
                  </a:cubicBezTo>
                  <a:cubicBezTo>
                    <a:pt x="1" y="359"/>
                    <a:pt x="134" y="506"/>
                    <a:pt x="292" y="506"/>
                  </a:cubicBezTo>
                  <a:cubicBezTo>
                    <a:pt x="333" y="506"/>
                    <a:pt x="375" y="496"/>
                    <a:pt x="417" y="474"/>
                  </a:cubicBezTo>
                  <a:cubicBezTo>
                    <a:pt x="608" y="367"/>
                    <a:pt x="572" y="69"/>
                    <a:pt x="358" y="10"/>
                  </a:cubicBezTo>
                  <a:cubicBezTo>
                    <a:pt x="335" y="4"/>
                    <a:pt x="312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0"/>
            <p:cNvSpPr/>
            <p:nvPr/>
          </p:nvSpPr>
          <p:spPr>
            <a:xfrm>
              <a:off x="7238529" y="1072419"/>
              <a:ext cx="999002" cy="1145353"/>
            </a:xfrm>
            <a:custGeom>
              <a:avLst/>
              <a:gdLst/>
              <a:ahLst/>
              <a:cxnLst/>
              <a:rect l="l" t="t" r="r" b="b"/>
              <a:pathLst>
                <a:path w="8252" h="9460" extrusionOk="0">
                  <a:moveTo>
                    <a:pt x="3351" y="1"/>
                  </a:moveTo>
                  <a:cubicBezTo>
                    <a:pt x="3118" y="1"/>
                    <a:pt x="2885" y="24"/>
                    <a:pt x="2655" y="73"/>
                  </a:cubicBezTo>
                  <a:cubicBezTo>
                    <a:pt x="1905" y="227"/>
                    <a:pt x="1215" y="620"/>
                    <a:pt x="691" y="1192"/>
                  </a:cubicBezTo>
                  <a:cubicBezTo>
                    <a:pt x="453" y="1454"/>
                    <a:pt x="0" y="1966"/>
                    <a:pt x="155" y="2371"/>
                  </a:cubicBezTo>
                  <a:cubicBezTo>
                    <a:pt x="274" y="2704"/>
                    <a:pt x="1131" y="2954"/>
                    <a:pt x="1453" y="2978"/>
                  </a:cubicBezTo>
                  <a:cubicBezTo>
                    <a:pt x="1464" y="2979"/>
                    <a:pt x="1475" y="2979"/>
                    <a:pt x="1486" y="2979"/>
                  </a:cubicBezTo>
                  <a:cubicBezTo>
                    <a:pt x="1630" y="2979"/>
                    <a:pt x="1768" y="2910"/>
                    <a:pt x="1846" y="2799"/>
                  </a:cubicBezTo>
                  <a:cubicBezTo>
                    <a:pt x="1952" y="2655"/>
                    <a:pt x="2008" y="2588"/>
                    <a:pt x="2036" y="2588"/>
                  </a:cubicBezTo>
                  <a:cubicBezTo>
                    <a:pt x="2071" y="2588"/>
                    <a:pt x="2061" y="2691"/>
                    <a:pt x="2048" y="2882"/>
                  </a:cubicBezTo>
                  <a:cubicBezTo>
                    <a:pt x="2036" y="3144"/>
                    <a:pt x="2179" y="3263"/>
                    <a:pt x="2381" y="3394"/>
                  </a:cubicBezTo>
                  <a:cubicBezTo>
                    <a:pt x="3739" y="4228"/>
                    <a:pt x="4203" y="3978"/>
                    <a:pt x="4084" y="4287"/>
                  </a:cubicBezTo>
                  <a:cubicBezTo>
                    <a:pt x="3655" y="5502"/>
                    <a:pt x="2846" y="7490"/>
                    <a:pt x="2774" y="8895"/>
                  </a:cubicBezTo>
                  <a:cubicBezTo>
                    <a:pt x="2762" y="9014"/>
                    <a:pt x="2858" y="9098"/>
                    <a:pt x="2965" y="9169"/>
                  </a:cubicBezTo>
                  <a:cubicBezTo>
                    <a:pt x="3274" y="9350"/>
                    <a:pt x="3938" y="9459"/>
                    <a:pt x="4571" y="9459"/>
                  </a:cubicBezTo>
                  <a:cubicBezTo>
                    <a:pt x="5230" y="9459"/>
                    <a:pt x="5855" y="9341"/>
                    <a:pt x="6013" y="9062"/>
                  </a:cubicBezTo>
                  <a:cubicBezTo>
                    <a:pt x="6072" y="8955"/>
                    <a:pt x="6203" y="8431"/>
                    <a:pt x="6299" y="8407"/>
                  </a:cubicBezTo>
                  <a:cubicBezTo>
                    <a:pt x="6299" y="8407"/>
                    <a:pt x="6300" y="8407"/>
                    <a:pt x="6300" y="8407"/>
                  </a:cubicBezTo>
                  <a:cubicBezTo>
                    <a:pt x="6339" y="8407"/>
                    <a:pt x="6505" y="8780"/>
                    <a:pt x="6775" y="9038"/>
                  </a:cubicBezTo>
                  <a:cubicBezTo>
                    <a:pt x="6828" y="9092"/>
                    <a:pt x="6895" y="9118"/>
                    <a:pt x="6966" y="9118"/>
                  </a:cubicBezTo>
                  <a:cubicBezTo>
                    <a:pt x="6989" y="9118"/>
                    <a:pt x="7013" y="9115"/>
                    <a:pt x="7037" y="9109"/>
                  </a:cubicBezTo>
                  <a:cubicBezTo>
                    <a:pt x="7239" y="9062"/>
                    <a:pt x="7442" y="8967"/>
                    <a:pt x="7620" y="8847"/>
                  </a:cubicBezTo>
                  <a:cubicBezTo>
                    <a:pt x="7882" y="8669"/>
                    <a:pt x="8251" y="8395"/>
                    <a:pt x="8084" y="8133"/>
                  </a:cubicBezTo>
                  <a:cubicBezTo>
                    <a:pt x="7501" y="7169"/>
                    <a:pt x="7132" y="6300"/>
                    <a:pt x="7227" y="5145"/>
                  </a:cubicBezTo>
                  <a:cubicBezTo>
                    <a:pt x="7358" y="3573"/>
                    <a:pt x="7346" y="2275"/>
                    <a:pt x="6120" y="1144"/>
                  </a:cubicBezTo>
                  <a:cubicBezTo>
                    <a:pt x="5383" y="446"/>
                    <a:pt x="4370" y="1"/>
                    <a:pt x="3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0"/>
            <p:cNvSpPr/>
            <p:nvPr/>
          </p:nvSpPr>
          <p:spPr>
            <a:xfrm>
              <a:off x="7866990" y="1295547"/>
              <a:ext cx="268152" cy="787097"/>
            </a:xfrm>
            <a:custGeom>
              <a:avLst/>
              <a:gdLst/>
              <a:ahLst/>
              <a:cxnLst/>
              <a:rect l="l" t="t" r="r" b="b"/>
              <a:pathLst>
                <a:path w="2215" h="6501" extrusionOk="0">
                  <a:moveTo>
                    <a:pt x="373" y="0"/>
                  </a:moveTo>
                  <a:cubicBezTo>
                    <a:pt x="309" y="0"/>
                    <a:pt x="265" y="98"/>
                    <a:pt x="334" y="147"/>
                  </a:cubicBezTo>
                  <a:cubicBezTo>
                    <a:pt x="1893" y="1361"/>
                    <a:pt x="0" y="4290"/>
                    <a:pt x="2084" y="6481"/>
                  </a:cubicBezTo>
                  <a:cubicBezTo>
                    <a:pt x="2098" y="6495"/>
                    <a:pt x="2120" y="6500"/>
                    <a:pt x="2141" y="6500"/>
                  </a:cubicBezTo>
                  <a:cubicBezTo>
                    <a:pt x="2155" y="6500"/>
                    <a:pt x="2169" y="6497"/>
                    <a:pt x="2179" y="6493"/>
                  </a:cubicBezTo>
                  <a:cubicBezTo>
                    <a:pt x="2215" y="6469"/>
                    <a:pt x="2215" y="6421"/>
                    <a:pt x="2191" y="6385"/>
                  </a:cubicBezTo>
                  <a:cubicBezTo>
                    <a:pt x="584" y="4195"/>
                    <a:pt x="1822" y="2290"/>
                    <a:pt x="1012" y="670"/>
                  </a:cubicBezTo>
                  <a:cubicBezTo>
                    <a:pt x="881" y="408"/>
                    <a:pt x="679" y="170"/>
                    <a:pt x="417" y="16"/>
                  </a:cubicBezTo>
                  <a:cubicBezTo>
                    <a:pt x="402" y="5"/>
                    <a:pt x="387" y="0"/>
                    <a:pt x="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0"/>
            <p:cNvSpPr/>
            <p:nvPr/>
          </p:nvSpPr>
          <p:spPr>
            <a:xfrm>
              <a:off x="5778335" y="1121451"/>
              <a:ext cx="952877" cy="594107"/>
            </a:xfrm>
            <a:custGeom>
              <a:avLst/>
              <a:gdLst/>
              <a:ahLst/>
              <a:cxnLst/>
              <a:rect l="l" t="t" r="r" b="b"/>
              <a:pathLst>
                <a:path w="7871" h="4907" extrusionOk="0">
                  <a:moveTo>
                    <a:pt x="726" y="1"/>
                  </a:moveTo>
                  <a:cubicBezTo>
                    <a:pt x="333" y="1"/>
                    <a:pt x="0" y="322"/>
                    <a:pt x="0" y="727"/>
                  </a:cubicBezTo>
                  <a:lnTo>
                    <a:pt x="0" y="2811"/>
                  </a:lnTo>
                  <a:cubicBezTo>
                    <a:pt x="0" y="3204"/>
                    <a:pt x="333" y="3537"/>
                    <a:pt x="726" y="3537"/>
                  </a:cubicBezTo>
                  <a:lnTo>
                    <a:pt x="5179" y="3537"/>
                  </a:lnTo>
                  <a:cubicBezTo>
                    <a:pt x="5394" y="4049"/>
                    <a:pt x="5798" y="4680"/>
                    <a:pt x="6537" y="4906"/>
                  </a:cubicBezTo>
                  <a:lnTo>
                    <a:pt x="6560" y="4906"/>
                  </a:lnTo>
                  <a:cubicBezTo>
                    <a:pt x="6656" y="4906"/>
                    <a:pt x="6691" y="4787"/>
                    <a:pt x="6608" y="4740"/>
                  </a:cubicBezTo>
                  <a:cubicBezTo>
                    <a:pt x="6608" y="4740"/>
                    <a:pt x="6275" y="4490"/>
                    <a:pt x="6394" y="3537"/>
                  </a:cubicBezTo>
                  <a:lnTo>
                    <a:pt x="7144" y="3537"/>
                  </a:lnTo>
                  <a:cubicBezTo>
                    <a:pt x="7549" y="3537"/>
                    <a:pt x="7870" y="3204"/>
                    <a:pt x="7870" y="2811"/>
                  </a:cubicBezTo>
                  <a:lnTo>
                    <a:pt x="7870" y="727"/>
                  </a:lnTo>
                  <a:cubicBezTo>
                    <a:pt x="7870" y="322"/>
                    <a:pt x="7549" y="1"/>
                    <a:pt x="7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0"/>
            <p:cNvSpPr/>
            <p:nvPr/>
          </p:nvSpPr>
          <p:spPr>
            <a:xfrm>
              <a:off x="5771071" y="1107044"/>
              <a:ext cx="973095" cy="614205"/>
            </a:xfrm>
            <a:custGeom>
              <a:avLst/>
              <a:gdLst/>
              <a:ahLst/>
              <a:cxnLst/>
              <a:rect l="l" t="t" r="r" b="b"/>
              <a:pathLst>
                <a:path w="8038" h="5073" extrusionOk="0">
                  <a:moveTo>
                    <a:pt x="7240" y="168"/>
                  </a:moveTo>
                  <a:cubicBezTo>
                    <a:pt x="7585" y="168"/>
                    <a:pt x="7871" y="453"/>
                    <a:pt x="7871" y="811"/>
                  </a:cubicBezTo>
                  <a:lnTo>
                    <a:pt x="7871" y="2906"/>
                  </a:lnTo>
                  <a:cubicBezTo>
                    <a:pt x="7871" y="3251"/>
                    <a:pt x="7585" y="3537"/>
                    <a:pt x="7240" y="3537"/>
                  </a:cubicBezTo>
                  <a:lnTo>
                    <a:pt x="6394" y="3537"/>
                  </a:lnTo>
                  <a:cubicBezTo>
                    <a:pt x="6239" y="4644"/>
                    <a:pt x="6656" y="4906"/>
                    <a:pt x="6656" y="4906"/>
                  </a:cubicBezTo>
                  <a:cubicBezTo>
                    <a:pt x="5918" y="4692"/>
                    <a:pt x="5525" y="4061"/>
                    <a:pt x="5323" y="3537"/>
                  </a:cubicBezTo>
                  <a:lnTo>
                    <a:pt x="810" y="3537"/>
                  </a:lnTo>
                  <a:cubicBezTo>
                    <a:pt x="465" y="3537"/>
                    <a:pt x="179" y="3251"/>
                    <a:pt x="179" y="2906"/>
                  </a:cubicBezTo>
                  <a:lnTo>
                    <a:pt x="179" y="811"/>
                  </a:lnTo>
                  <a:cubicBezTo>
                    <a:pt x="179" y="453"/>
                    <a:pt x="465" y="168"/>
                    <a:pt x="810" y="168"/>
                  </a:cubicBezTo>
                  <a:close/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lnTo>
                    <a:pt x="1" y="2882"/>
                  </a:lnTo>
                  <a:cubicBezTo>
                    <a:pt x="1" y="3335"/>
                    <a:pt x="370" y="3704"/>
                    <a:pt x="822" y="3704"/>
                  </a:cubicBezTo>
                  <a:lnTo>
                    <a:pt x="5204" y="3704"/>
                  </a:lnTo>
                  <a:cubicBezTo>
                    <a:pt x="5418" y="4228"/>
                    <a:pt x="5835" y="4835"/>
                    <a:pt x="6597" y="5061"/>
                  </a:cubicBezTo>
                  <a:cubicBezTo>
                    <a:pt x="6609" y="5073"/>
                    <a:pt x="6632" y="5073"/>
                    <a:pt x="6644" y="5073"/>
                  </a:cubicBezTo>
                  <a:cubicBezTo>
                    <a:pt x="6728" y="5073"/>
                    <a:pt x="6787" y="5025"/>
                    <a:pt x="6823" y="4966"/>
                  </a:cubicBezTo>
                  <a:cubicBezTo>
                    <a:pt x="6859" y="4882"/>
                    <a:pt x="6823" y="4775"/>
                    <a:pt x="6751" y="4740"/>
                  </a:cubicBezTo>
                  <a:cubicBezTo>
                    <a:pt x="6716" y="4716"/>
                    <a:pt x="6478" y="4478"/>
                    <a:pt x="6549" y="3704"/>
                  </a:cubicBezTo>
                  <a:lnTo>
                    <a:pt x="7228" y="3704"/>
                  </a:lnTo>
                  <a:cubicBezTo>
                    <a:pt x="7668" y="3704"/>
                    <a:pt x="8037" y="3335"/>
                    <a:pt x="8037" y="2882"/>
                  </a:cubicBezTo>
                  <a:lnTo>
                    <a:pt x="8037" y="822"/>
                  </a:lnTo>
                  <a:cubicBezTo>
                    <a:pt x="8037" y="370"/>
                    <a:pt x="7680" y="1"/>
                    <a:pt x="7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0"/>
            <p:cNvSpPr/>
            <p:nvPr/>
          </p:nvSpPr>
          <p:spPr>
            <a:xfrm>
              <a:off x="5895044" y="1249783"/>
              <a:ext cx="170213" cy="171682"/>
            </a:xfrm>
            <a:custGeom>
              <a:avLst/>
              <a:gdLst/>
              <a:ahLst/>
              <a:cxnLst/>
              <a:rect l="l" t="t" r="r" b="b"/>
              <a:pathLst>
                <a:path w="1406" h="1418" extrusionOk="0">
                  <a:moveTo>
                    <a:pt x="632" y="536"/>
                  </a:moveTo>
                  <a:cubicBezTo>
                    <a:pt x="727" y="560"/>
                    <a:pt x="810" y="584"/>
                    <a:pt x="893" y="596"/>
                  </a:cubicBezTo>
                  <a:lnTo>
                    <a:pt x="914" y="596"/>
                  </a:lnTo>
                  <a:cubicBezTo>
                    <a:pt x="890" y="697"/>
                    <a:pt x="845" y="778"/>
                    <a:pt x="834" y="870"/>
                  </a:cubicBezTo>
                  <a:lnTo>
                    <a:pt x="536" y="870"/>
                  </a:lnTo>
                  <a:cubicBezTo>
                    <a:pt x="572" y="775"/>
                    <a:pt x="608" y="679"/>
                    <a:pt x="632" y="584"/>
                  </a:cubicBezTo>
                  <a:lnTo>
                    <a:pt x="632" y="536"/>
                  </a:lnTo>
                  <a:close/>
                  <a:moveTo>
                    <a:pt x="524" y="1"/>
                  </a:moveTo>
                  <a:cubicBezTo>
                    <a:pt x="489" y="108"/>
                    <a:pt x="453" y="215"/>
                    <a:pt x="417" y="322"/>
                  </a:cubicBezTo>
                  <a:cubicBezTo>
                    <a:pt x="405" y="328"/>
                    <a:pt x="393" y="331"/>
                    <a:pt x="381" y="331"/>
                  </a:cubicBezTo>
                  <a:cubicBezTo>
                    <a:pt x="370" y="331"/>
                    <a:pt x="358" y="328"/>
                    <a:pt x="346" y="322"/>
                  </a:cubicBezTo>
                  <a:cubicBezTo>
                    <a:pt x="306" y="327"/>
                    <a:pt x="265" y="330"/>
                    <a:pt x="222" y="330"/>
                  </a:cubicBezTo>
                  <a:cubicBezTo>
                    <a:pt x="162" y="330"/>
                    <a:pt x="99" y="324"/>
                    <a:pt x="36" y="310"/>
                  </a:cubicBezTo>
                  <a:lnTo>
                    <a:pt x="36" y="548"/>
                  </a:lnTo>
                  <a:lnTo>
                    <a:pt x="334" y="548"/>
                  </a:lnTo>
                  <a:cubicBezTo>
                    <a:pt x="262" y="751"/>
                    <a:pt x="262" y="810"/>
                    <a:pt x="239" y="834"/>
                  </a:cubicBezTo>
                  <a:cubicBezTo>
                    <a:pt x="218" y="838"/>
                    <a:pt x="196" y="839"/>
                    <a:pt x="173" y="839"/>
                  </a:cubicBezTo>
                  <a:cubicBezTo>
                    <a:pt x="118" y="839"/>
                    <a:pt x="59" y="831"/>
                    <a:pt x="0" y="822"/>
                  </a:cubicBezTo>
                  <a:lnTo>
                    <a:pt x="0" y="1060"/>
                  </a:lnTo>
                  <a:lnTo>
                    <a:pt x="155" y="1060"/>
                  </a:lnTo>
                  <a:cubicBezTo>
                    <a:pt x="108" y="1167"/>
                    <a:pt x="72" y="1287"/>
                    <a:pt x="36" y="1394"/>
                  </a:cubicBezTo>
                  <a:lnTo>
                    <a:pt x="298" y="1394"/>
                  </a:lnTo>
                  <a:cubicBezTo>
                    <a:pt x="310" y="1370"/>
                    <a:pt x="310" y="1346"/>
                    <a:pt x="322" y="1322"/>
                  </a:cubicBezTo>
                  <a:cubicBezTo>
                    <a:pt x="393" y="1132"/>
                    <a:pt x="381" y="1191"/>
                    <a:pt x="429" y="1060"/>
                  </a:cubicBezTo>
                  <a:lnTo>
                    <a:pt x="679" y="1060"/>
                  </a:lnTo>
                  <a:cubicBezTo>
                    <a:pt x="655" y="1167"/>
                    <a:pt x="608" y="1263"/>
                    <a:pt x="572" y="1394"/>
                  </a:cubicBezTo>
                  <a:lnTo>
                    <a:pt x="858" y="1394"/>
                  </a:lnTo>
                  <a:lnTo>
                    <a:pt x="858" y="1417"/>
                  </a:lnTo>
                  <a:cubicBezTo>
                    <a:pt x="905" y="1298"/>
                    <a:pt x="953" y="1179"/>
                    <a:pt x="989" y="1060"/>
                  </a:cubicBezTo>
                  <a:cubicBezTo>
                    <a:pt x="1108" y="1084"/>
                    <a:pt x="1227" y="1084"/>
                    <a:pt x="1358" y="1084"/>
                  </a:cubicBezTo>
                  <a:cubicBezTo>
                    <a:pt x="1358" y="1013"/>
                    <a:pt x="1358" y="941"/>
                    <a:pt x="1346" y="882"/>
                  </a:cubicBezTo>
                  <a:cubicBezTo>
                    <a:pt x="1191" y="870"/>
                    <a:pt x="1096" y="870"/>
                    <a:pt x="1060" y="870"/>
                  </a:cubicBezTo>
                  <a:cubicBezTo>
                    <a:pt x="1096" y="775"/>
                    <a:pt x="1120" y="679"/>
                    <a:pt x="1155" y="584"/>
                  </a:cubicBezTo>
                  <a:lnTo>
                    <a:pt x="1405" y="572"/>
                  </a:lnTo>
                  <a:lnTo>
                    <a:pt x="1382" y="370"/>
                  </a:lnTo>
                  <a:lnTo>
                    <a:pt x="1227" y="370"/>
                  </a:lnTo>
                  <a:cubicBezTo>
                    <a:pt x="1310" y="84"/>
                    <a:pt x="1334" y="72"/>
                    <a:pt x="1322" y="36"/>
                  </a:cubicBezTo>
                  <a:cubicBezTo>
                    <a:pt x="1291" y="28"/>
                    <a:pt x="1260" y="25"/>
                    <a:pt x="1230" y="25"/>
                  </a:cubicBezTo>
                  <a:cubicBezTo>
                    <a:pt x="1196" y="25"/>
                    <a:pt x="1162" y="28"/>
                    <a:pt x="1129" y="28"/>
                  </a:cubicBezTo>
                  <a:cubicBezTo>
                    <a:pt x="1110" y="28"/>
                    <a:pt x="1091" y="27"/>
                    <a:pt x="1072" y="24"/>
                  </a:cubicBezTo>
                  <a:cubicBezTo>
                    <a:pt x="1036" y="144"/>
                    <a:pt x="1001" y="251"/>
                    <a:pt x="953" y="358"/>
                  </a:cubicBezTo>
                  <a:lnTo>
                    <a:pt x="691" y="358"/>
                  </a:lnTo>
                  <a:cubicBezTo>
                    <a:pt x="762" y="108"/>
                    <a:pt x="786" y="48"/>
                    <a:pt x="786" y="36"/>
                  </a:cubicBezTo>
                  <a:cubicBezTo>
                    <a:pt x="596" y="36"/>
                    <a:pt x="536" y="36"/>
                    <a:pt x="524" y="24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0"/>
            <p:cNvSpPr/>
            <p:nvPr/>
          </p:nvSpPr>
          <p:spPr>
            <a:xfrm>
              <a:off x="6102553" y="1229202"/>
              <a:ext cx="128931" cy="197107"/>
            </a:xfrm>
            <a:custGeom>
              <a:avLst/>
              <a:gdLst/>
              <a:ahLst/>
              <a:cxnLst/>
              <a:rect l="l" t="t" r="r" b="b"/>
              <a:pathLst>
                <a:path w="1065" h="1628" extrusionOk="0">
                  <a:moveTo>
                    <a:pt x="432" y="1"/>
                  </a:moveTo>
                  <a:cubicBezTo>
                    <a:pt x="377" y="1"/>
                    <a:pt x="320" y="9"/>
                    <a:pt x="263" y="28"/>
                  </a:cubicBezTo>
                  <a:cubicBezTo>
                    <a:pt x="227" y="40"/>
                    <a:pt x="180" y="52"/>
                    <a:pt x="156" y="75"/>
                  </a:cubicBezTo>
                  <a:cubicBezTo>
                    <a:pt x="96" y="123"/>
                    <a:pt x="49" y="194"/>
                    <a:pt x="37" y="266"/>
                  </a:cubicBezTo>
                  <a:cubicBezTo>
                    <a:pt x="13" y="314"/>
                    <a:pt x="1" y="361"/>
                    <a:pt x="13" y="421"/>
                  </a:cubicBezTo>
                  <a:cubicBezTo>
                    <a:pt x="1" y="885"/>
                    <a:pt x="13" y="1111"/>
                    <a:pt x="13" y="1326"/>
                  </a:cubicBezTo>
                  <a:cubicBezTo>
                    <a:pt x="34" y="1538"/>
                    <a:pt x="245" y="1627"/>
                    <a:pt x="433" y="1627"/>
                  </a:cubicBezTo>
                  <a:cubicBezTo>
                    <a:pt x="456" y="1627"/>
                    <a:pt x="479" y="1626"/>
                    <a:pt x="501" y="1623"/>
                  </a:cubicBezTo>
                  <a:cubicBezTo>
                    <a:pt x="823" y="1599"/>
                    <a:pt x="1037" y="1290"/>
                    <a:pt x="930" y="980"/>
                  </a:cubicBezTo>
                  <a:cubicBezTo>
                    <a:pt x="834" y="968"/>
                    <a:pt x="727" y="968"/>
                    <a:pt x="632" y="968"/>
                  </a:cubicBezTo>
                  <a:cubicBezTo>
                    <a:pt x="632" y="1040"/>
                    <a:pt x="620" y="1111"/>
                    <a:pt x="608" y="1183"/>
                  </a:cubicBezTo>
                  <a:cubicBezTo>
                    <a:pt x="572" y="1242"/>
                    <a:pt x="513" y="1266"/>
                    <a:pt x="453" y="1266"/>
                  </a:cubicBezTo>
                  <a:cubicBezTo>
                    <a:pt x="382" y="1230"/>
                    <a:pt x="322" y="1147"/>
                    <a:pt x="334" y="1064"/>
                  </a:cubicBezTo>
                  <a:cubicBezTo>
                    <a:pt x="322" y="849"/>
                    <a:pt x="322" y="647"/>
                    <a:pt x="346" y="433"/>
                  </a:cubicBezTo>
                  <a:cubicBezTo>
                    <a:pt x="346" y="421"/>
                    <a:pt x="346" y="409"/>
                    <a:pt x="358" y="397"/>
                  </a:cubicBezTo>
                  <a:cubicBezTo>
                    <a:pt x="394" y="373"/>
                    <a:pt x="430" y="361"/>
                    <a:pt x="477" y="361"/>
                  </a:cubicBezTo>
                  <a:cubicBezTo>
                    <a:pt x="482" y="361"/>
                    <a:pt x="487" y="361"/>
                    <a:pt x="492" y="361"/>
                  </a:cubicBezTo>
                  <a:cubicBezTo>
                    <a:pt x="642" y="361"/>
                    <a:pt x="609" y="543"/>
                    <a:pt x="620" y="659"/>
                  </a:cubicBezTo>
                  <a:cubicBezTo>
                    <a:pt x="683" y="673"/>
                    <a:pt x="746" y="679"/>
                    <a:pt x="808" y="679"/>
                  </a:cubicBezTo>
                  <a:cubicBezTo>
                    <a:pt x="853" y="679"/>
                    <a:pt x="897" y="676"/>
                    <a:pt x="942" y="671"/>
                  </a:cubicBezTo>
                  <a:cubicBezTo>
                    <a:pt x="1064" y="323"/>
                    <a:pt x="773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0"/>
            <p:cNvSpPr/>
            <p:nvPr/>
          </p:nvSpPr>
          <p:spPr>
            <a:xfrm>
              <a:off x="6243839" y="1237676"/>
              <a:ext cx="116946" cy="185605"/>
            </a:xfrm>
            <a:custGeom>
              <a:avLst/>
              <a:gdLst/>
              <a:ahLst/>
              <a:cxnLst/>
              <a:rect l="l" t="t" r="r" b="b"/>
              <a:pathLst>
                <a:path w="966" h="1533" extrusionOk="0">
                  <a:moveTo>
                    <a:pt x="104" y="0"/>
                  </a:moveTo>
                  <a:cubicBezTo>
                    <a:pt x="74" y="0"/>
                    <a:pt x="44" y="2"/>
                    <a:pt x="13" y="5"/>
                  </a:cubicBezTo>
                  <a:cubicBezTo>
                    <a:pt x="13" y="386"/>
                    <a:pt x="1" y="791"/>
                    <a:pt x="1" y="1172"/>
                  </a:cubicBezTo>
                  <a:cubicBezTo>
                    <a:pt x="12" y="1421"/>
                    <a:pt x="259" y="1533"/>
                    <a:pt x="492" y="1533"/>
                  </a:cubicBezTo>
                  <a:cubicBezTo>
                    <a:pt x="515" y="1533"/>
                    <a:pt x="538" y="1532"/>
                    <a:pt x="560" y="1529"/>
                  </a:cubicBezTo>
                  <a:cubicBezTo>
                    <a:pt x="751" y="1506"/>
                    <a:pt x="906" y="1351"/>
                    <a:pt x="918" y="1160"/>
                  </a:cubicBezTo>
                  <a:cubicBezTo>
                    <a:pt x="965" y="791"/>
                    <a:pt x="965" y="410"/>
                    <a:pt x="953" y="29"/>
                  </a:cubicBezTo>
                  <a:cubicBezTo>
                    <a:pt x="891" y="15"/>
                    <a:pt x="828" y="9"/>
                    <a:pt x="765" y="9"/>
                  </a:cubicBezTo>
                  <a:cubicBezTo>
                    <a:pt x="721" y="9"/>
                    <a:pt x="676" y="12"/>
                    <a:pt x="632" y="17"/>
                  </a:cubicBezTo>
                  <a:cubicBezTo>
                    <a:pt x="620" y="363"/>
                    <a:pt x="632" y="732"/>
                    <a:pt x="608" y="1089"/>
                  </a:cubicBezTo>
                  <a:cubicBezTo>
                    <a:pt x="596" y="1156"/>
                    <a:pt x="537" y="1192"/>
                    <a:pt x="476" y="1192"/>
                  </a:cubicBezTo>
                  <a:cubicBezTo>
                    <a:pt x="418" y="1192"/>
                    <a:pt x="357" y="1159"/>
                    <a:pt x="334" y="1089"/>
                  </a:cubicBezTo>
                  <a:cubicBezTo>
                    <a:pt x="310" y="732"/>
                    <a:pt x="298" y="374"/>
                    <a:pt x="322" y="17"/>
                  </a:cubicBezTo>
                  <a:cubicBezTo>
                    <a:pt x="246" y="9"/>
                    <a:pt x="17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0"/>
            <p:cNvSpPr/>
            <p:nvPr/>
          </p:nvSpPr>
          <p:spPr>
            <a:xfrm>
              <a:off x="6375076" y="1235860"/>
              <a:ext cx="111135" cy="187058"/>
            </a:xfrm>
            <a:custGeom>
              <a:avLst/>
              <a:gdLst/>
              <a:ahLst/>
              <a:cxnLst/>
              <a:rect l="l" t="t" r="r" b="b"/>
              <a:pathLst>
                <a:path w="918" h="1545" extrusionOk="0">
                  <a:moveTo>
                    <a:pt x="382" y="1"/>
                  </a:moveTo>
                  <a:cubicBezTo>
                    <a:pt x="259" y="1"/>
                    <a:pt x="135" y="4"/>
                    <a:pt x="12" y="8"/>
                  </a:cubicBezTo>
                  <a:cubicBezTo>
                    <a:pt x="0" y="116"/>
                    <a:pt x="0" y="235"/>
                    <a:pt x="12" y="342"/>
                  </a:cubicBezTo>
                  <a:cubicBezTo>
                    <a:pt x="96" y="342"/>
                    <a:pt x="191" y="354"/>
                    <a:pt x="274" y="378"/>
                  </a:cubicBezTo>
                  <a:cubicBezTo>
                    <a:pt x="310" y="1187"/>
                    <a:pt x="274" y="1521"/>
                    <a:pt x="286" y="1544"/>
                  </a:cubicBezTo>
                  <a:cubicBezTo>
                    <a:pt x="326" y="1536"/>
                    <a:pt x="370" y="1533"/>
                    <a:pt x="416" y="1533"/>
                  </a:cubicBezTo>
                  <a:cubicBezTo>
                    <a:pt x="466" y="1533"/>
                    <a:pt x="517" y="1536"/>
                    <a:pt x="566" y="1536"/>
                  </a:cubicBezTo>
                  <a:cubicBezTo>
                    <a:pt x="593" y="1536"/>
                    <a:pt x="619" y="1535"/>
                    <a:pt x="643" y="1532"/>
                  </a:cubicBezTo>
                  <a:cubicBezTo>
                    <a:pt x="631" y="568"/>
                    <a:pt x="631" y="413"/>
                    <a:pt x="631" y="366"/>
                  </a:cubicBezTo>
                  <a:cubicBezTo>
                    <a:pt x="679" y="360"/>
                    <a:pt x="724" y="357"/>
                    <a:pt x="768" y="357"/>
                  </a:cubicBezTo>
                  <a:cubicBezTo>
                    <a:pt x="813" y="357"/>
                    <a:pt x="858" y="360"/>
                    <a:pt x="905" y="366"/>
                  </a:cubicBezTo>
                  <a:cubicBezTo>
                    <a:pt x="917" y="247"/>
                    <a:pt x="917" y="128"/>
                    <a:pt x="905" y="20"/>
                  </a:cubicBezTo>
                  <a:cubicBezTo>
                    <a:pt x="731" y="6"/>
                    <a:pt x="55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0"/>
            <p:cNvSpPr/>
            <p:nvPr/>
          </p:nvSpPr>
          <p:spPr>
            <a:xfrm>
              <a:off x="6499049" y="1237676"/>
              <a:ext cx="115372" cy="185121"/>
            </a:xfrm>
            <a:custGeom>
              <a:avLst/>
              <a:gdLst/>
              <a:ahLst/>
              <a:cxnLst/>
              <a:rect l="l" t="t" r="r" b="b"/>
              <a:pathLst>
                <a:path w="953" h="1529" extrusionOk="0">
                  <a:moveTo>
                    <a:pt x="823" y="1"/>
                  </a:moveTo>
                  <a:cubicBezTo>
                    <a:pt x="644" y="1"/>
                    <a:pt x="277" y="12"/>
                    <a:pt x="24" y="29"/>
                  </a:cubicBezTo>
                  <a:cubicBezTo>
                    <a:pt x="0" y="529"/>
                    <a:pt x="24" y="1017"/>
                    <a:pt x="24" y="1517"/>
                  </a:cubicBezTo>
                  <a:cubicBezTo>
                    <a:pt x="119" y="1525"/>
                    <a:pt x="217" y="1528"/>
                    <a:pt x="316" y="1528"/>
                  </a:cubicBezTo>
                  <a:cubicBezTo>
                    <a:pt x="515" y="1528"/>
                    <a:pt x="719" y="1517"/>
                    <a:pt x="917" y="1517"/>
                  </a:cubicBezTo>
                  <a:cubicBezTo>
                    <a:pt x="941" y="1422"/>
                    <a:pt x="941" y="1327"/>
                    <a:pt x="953" y="1232"/>
                  </a:cubicBezTo>
                  <a:lnTo>
                    <a:pt x="953" y="1220"/>
                  </a:lnTo>
                  <a:lnTo>
                    <a:pt x="953" y="1208"/>
                  </a:lnTo>
                  <a:cubicBezTo>
                    <a:pt x="726" y="1208"/>
                    <a:pt x="536" y="1196"/>
                    <a:pt x="322" y="1196"/>
                  </a:cubicBezTo>
                  <a:cubicBezTo>
                    <a:pt x="310" y="1101"/>
                    <a:pt x="310" y="1006"/>
                    <a:pt x="322" y="910"/>
                  </a:cubicBezTo>
                  <a:cubicBezTo>
                    <a:pt x="340" y="898"/>
                    <a:pt x="387" y="898"/>
                    <a:pt x="442" y="898"/>
                  </a:cubicBezTo>
                  <a:cubicBezTo>
                    <a:pt x="497" y="898"/>
                    <a:pt x="560" y="898"/>
                    <a:pt x="607" y="886"/>
                  </a:cubicBezTo>
                  <a:cubicBezTo>
                    <a:pt x="619" y="779"/>
                    <a:pt x="619" y="672"/>
                    <a:pt x="607" y="565"/>
                  </a:cubicBezTo>
                  <a:lnTo>
                    <a:pt x="310" y="565"/>
                  </a:lnTo>
                  <a:cubicBezTo>
                    <a:pt x="310" y="482"/>
                    <a:pt x="310" y="398"/>
                    <a:pt x="310" y="303"/>
                  </a:cubicBezTo>
                  <a:lnTo>
                    <a:pt x="357" y="303"/>
                  </a:lnTo>
                  <a:cubicBezTo>
                    <a:pt x="471" y="326"/>
                    <a:pt x="584" y="334"/>
                    <a:pt x="697" y="334"/>
                  </a:cubicBezTo>
                  <a:cubicBezTo>
                    <a:pt x="762" y="334"/>
                    <a:pt x="828" y="331"/>
                    <a:pt x="893" y="327"/>
                  </a:cubicBezTo>
                  <a:cubicBezTo>
                    <a:pt x="929" y="220"/>
                    <a:pt x="941" y="113"/>
                    <a:pt x="929" y="5"/>
                  </a:cubicBezTo>
                  <a:cubicBezTo>
                    <a:pt x="929" y="2"/>
                    <a:pt x="889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0"/>
            <p:cNvSpPr/>
            <p:nvPr/>
          </p:nvSpPr>
          <p:spPr>
            <a:xfrm>
              <a:off x="6095410" y="1989386"/>
              <a:ext cx="432554" cy="356076"/>
            </a:xfrm>
            <a:custGeom>
              <a:avLst/>
              <a:gdLst/>
              <a:ahLst/>
              <a:cxnLst/>
              <a:rect l="l" t="t" r="r" b="b"/>
              <a:pathLst>
                <a:path w="3573" h="2941" extrusionOk="0">
                  <a:moveTo>
                    <a:pt x="2625" y="1"/>
                  </a:moveTo>
                  <a:cubicBezTo>
                    <a:pt x="2591" y="1"/>
                    <a:pt x="2558" y="4"/>
                    <a:pt x="2525" y="11"/>
                  </a:cubicBezTo>
                  <a:cubicBezTo>
                    <a:pt x="2453" y="23"/>
                    <a:pt x="2394" y="47"/>
                    <a:pt x="2346" y="83"/>
                  </a:cubicBezTo>
                  <a:cubicBezTo>
                    <a:pt x="1834" y="416"/>
                    <a:pt x="1786" y="1238"/>
                    <a:pt x="1786" y="1238"/>
                  </a:cubicBezTo>
                  <a:cubicBezTo>
                    <a:pt x="1786" y="1238"/>
                    <a:pt x="1279" y="760"/>
                    <a:pt x="737" y="760"/>
                  </a:cubicBezTo>
                  <a:cubicBezTo>
                    <a:pt x="686" y="760"/>
                    <a:pt x="635" y="764"/>
                    <a:pt x="584" y="773"/>
                  </a:cubicBezTo>
                  <a:cubicBezTo>
                    <a:pt x="143" y="857"/>
                    <a:pt x="0" y="1428"/>
                    <a:pt x="274" y="1940"/>
                  </a:cubicBezTo>
                  <a:cubicBezTo>
                    <a:pt x="465" y="2262"/>
                    <a:pt x="762" y="2524"/>
                    <a:pt x="1120" y="2667"/>
                  </a:cubicBezTo>
                  <a:cubicBezTo>
                    <a:pt x="1513" y="2845"/>
                    <a:pt x="1941" y="2940"/>
                    <a:pt x="2370" y="2940"/>
                  </a:cubicBezTo>
                  <a:cubicBezTo>
                    <a:pt x="2429" y="2940"/>
                    <a:pt x="2477" y="2917"/>
                    <a:pt x="2525" y="2881"/>
                  </a:cubicBezTo>
                  <a:cubicBezTo>
                    <a:pt x="3037" y="2416"/>
                    <a:pt x="3572" y="1500"/>
                    <a:pt x="3370" y="714"/>
                  </a:cubicBezTo>
                  <a:cubicBezTo>
                    <a:pt x="3252" y="285"/>
                    <a:pt x="2931" y="1"/>
                    <a:pt x="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0"/>
            <p:cNvSpPr/>
            <p:nvPr/>
          </p:nvSpPr>
          <p:spPr>
            <a:xfrm>
              <a:off x="6230885" y="1989386"/>
              <a:ext cx="297086" cy="356076"/>
            </a:xfrm>
            <a:custGeom>
              <a:avLst/>
              <a:gdLst/>
              <a:ahLst/>
              <a:cxnLst/>
              <a:rect l="l" t="t" r="r" b="b"/>
              <a:pathLst>
                <a:path w="2454" h="2941" extrusionOk="0">
                  <a:moveTo>
                    <a:pt x="1506" y="1"/>
                  </a:moveTo>
                  <a:cubicBezTo>
                    <a:pt x="1472" y="1"/>
                    <a:pt x="1439" y="4"/>
                    <a:pt x="1406" y="11"/>
                  </a:cubicBezTo>
                  <a:cubicBezTo>
                    <a:pt x="1489" y="523"/>
                    <a:pt x="1537" y="1512"/>
                    <a:pt x="739" y="1833"/>
                  </a:cubicBezTo>
                  <a:cubicBezTo>
                    <a:pt x="263" y="2024"/>
                    <a:pt x="13" y="2345"/>
                    <a:pt x="1" y="2667"/>
                  </a:cubicBezTo>
                  <a:cubicBezTo>
                    <a:pt x="394" y="2845"/>
                    <a:pt x="822" y="2940"/>
                    <a:pt x="1251" y="2940"/>
                  </a:cubicBezTo>
                  <a:cubicBezTo>
                    <a:pt x="1310" y="2940"/>
                    <a:pt x="1358" y="2917"/>
                    <a:pt x="1406" y="2881"/>
                  </a:cubicBezTo>
                  <a:cubicBezTo>
                    <a:pt x="1918" y="2416"/>
                    <a:pt x="2453" y="1500"/>
                    <a:pt x="2251" y="714"/>
                  </a:cubicBezTo>
                  <a:cubicBezTo>
                    <a:pt x="2133" y="285"/>
                    <a:pt x="1812" y="1"/>
                    <a:pt x="1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0"/>
            <p:cNvSpPr/>
            <p:nvPr/>
          </p:nvSpPr>
          <p:spPr>
            <a:xfrm>
              <a:off x="6093958" y="1977642"/>
              <a:ext cx="446960" cy="379323"/>
            </a:xfrm>
            <a:custGeom>
              <a:avLst/>
              <a:gdLst/>
              <a:ahLst/>
              <a:cxnLst/>
              <a:rect l="l" t="t" r="r" b="b"/>
              <a:pathLst>
                <a:path w="3692" h="3133" extrusionOk="0">
                  <a:moveTo>
                    <a:pt x="2630" y="181"/>
                  </a:moveTo>
                  <a:cubicBezTo>
                    <a:pt x="2901" y="181"/>
                    <a:pt x="3179" y="449"/>
                    <a:pt x="3275" y="823"/>
                  </a:cubicBezTo>
                  <a:cubicBezTo>
                    <a:pt x="3465" y="1537"/>
                    <a:pt x="3001" y="2430"/>
                    <a:pt x="2465" y="2906"/>
                  </a:cubicBezTo>
                  <a:cubicBezTo>
                    <a:pt x="2441" y="2930"/>
                    <a:pt x="2406" y="2942"/>
                    <a:pt x="2370" y="2942"/>
                  </a:cubicBezTo>
                  <a:cubicBezTo>
                    <a:pt x="2347" y="2943"/>
                    <a:pt x="2323" y="2943"/>
                    <a:pt x="2300" y="2943"/>
                  </a:cubicBezTo>
                  <a:cubicBezTo>
                    <a:pt x="1907" y="2943"/>
                    <a:pt x="1515" y="2849"/>
                    <a:pt x="1155" y="2680"/>
                  </a:cubicBezTo>
                  <a:cubicBezTo>
                    <a:pt x="822" y="2537"/>
                    <a:pt x="536" y="2299"/>
                    <a:pt x="358" y="1990"/>
                  </a:cubicBezTo>
                  <a:cubicBezTo>
                    <a:pt x="215" y="1751"/>
                    <a:pt x="191" y="1466"/>
                    <a:pt x="286" y="1204"/>
                  </a:cubicBezTo>
                  <a:cubicBezTo>
                    <a:pt x="346" y="1085"/>
                    <a:pt x="465" y="989"/>
                    <a:pt x="608" y="966"/>
                  </a:cubicBezTo>
                  <a:cubicBezTo>
                    <a:pt x="655" y="954"/>
                    <a:pt x="703" y="954"/>
                    <a:pt x="751" y="954"/>
                  </a:cubicBezTo>
                  <a:cubicBezTo>
                    <a:pt x="1251" y="954"/>
                    <a:pt x="1715" y="1394"/>
                    <a:pt x="1715" y="1394"/>
                  </a:cubicBezTo>
                  <a:cubicBezTo>
                    <a:pt x="1732" y="1412"/>
                    <a:pt x="1756" y="1423"/>
                    <a:pt x="1782" y="1423"/>
                  </a:cubicBezTo>
                  <a:cubicBezTo>
                    <a:pt x="1791" y="1423"/>
                    <a:pt x="1801" y="1421"/>
                    <a:pt x="1810" y="1418"/>
                  </a:cubicBezTo>
                  <a:cubicBezTo>
                    <a:pt x="1846" y="1406"/>
                    <a:pt x="1870" y="1370"/>
                    <a:pt x="1870" y="1335"/>
                  </a:cubicBezTo>
                  <a:cubicBezTo>
                    <a:pt x="1870" y="1323"/>
                    <a:pt x="1917" y="549"/>
                    <a:pt x="2382" y="251"/>
                  </a:cubicBezTo>
                  <a:cubicBezTo>
                    <a:pt x="2429" y="216"/>
                    <a:pt x="2477" y="204"/>
                    <a:pt x="2537" y="192"/>
                  </a:cubicBezTo>
                  <a:cubicBezTo>
                    <a:pt x="2567" y="184"/>
                    <a:pt x="2598" y="181"/>
                    <a:pt x="2630" y="181"/>
                  </a:cubicBezTo>
                  <a:close/>
                  <a:moveTo>
                    <a:pt x="2634" y="0"/>
                  </a:moveTo>
                  <a:cubicBezTo>
                    <a:pt x="2594" y="0"/>
                    <a:pt x="2553" y="5"/>
                    <a:pt x="2513" y="13"/>
                  </a:cubicBezTo>
                  <a:cubicBezTo>
                    <a:pt x="2441" y="25"/>
                    <a:pt x="2370" y="61"/>
                    <a:pt x="2298" y="97"/>
                  </a:cubicBezTo>
                  <a:cubicBezTo>
                    <a:pt x="1906" y="358"/>
                    <a:pt x="1763" y="882"/>
                    <a:pt x="1727" y="1156"/>
                  </a:cubicBezTo>
                  <a:cubicBezTo>
                    <a:pt x="1529" y="1010"/>
                    <a:pt x="1156" y="772"/>
                    <a:pt x="746" y="772"/>
                  </a:cubicBezTo>
                  <a:cubicBezTo>
                    <a:pt x="689" y="772"/>
                    <a:pt x="631" y="777"/>
                    <a:pt x="572" y="787"/>
                  </a:cubicBezTo>
                  <a:cubicBezTo>
                    <a:pt x="382" y="823"/>
                    <a:pt x="215" y="942"/>
                    <a:pt x="132" y="1132"/>
                  </a:cubicBezTo>
                  <a:cubicBezTo>
                    <a:pt x="1" y="1442"/>
                    <a:pt x="24" y="1787"/>
                    <a:pt x="203" y="2073"/>
                  </a:cubicBezTo>
                  <a:cubicBezTo>
                    <a:pt x="405" y="2418"/>
                    <a:pt x="715" y="2692"/>
                    <a:pt x="1084" y="2847"/>
                  </a:cubicBezTo>
                  <a:cubicBezTo>
                    <a:pt x="1477" y="3025"/>
                    <a:pt x="1906" y="3121"/>
                    <a:pt x="2334" y="3133"/>
                  </a:cubicBezTo>
                  <a:lnTo>
                    <a:pt x="2382" y="3133"/>
                  </a:lnTo>
                  <a:cubicBezTo>
                    <a:pt x="2465" y="3133"/>
                    <a:pt x="2537" y="3097"/>
                    <a:pt x="2596" y="3049"/>
                  </a:cubicBezTo>
                  <a:cubicBezTo>
                    <a:pt x="3072" y="2621"/>
                    <a:pt x="3691" y="1656"/>
                    <a:pt x="3465" y="787"/>
                  </a:cubicBezTo>
                  <a:cubicBezTo>
                    <a:pt x="3337" y="317"/>
                    <a:pt x="2989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0"/>
            <p:cNvSpPr/>
            <p:nvPr/>
          </p:nvSpPr>
          <p:spPr>
            <a:xfrm>
              <a:off x="7999763" y="484414"/>
              <a:ext cx="409433" cy="358980"/>
            </a:xfrm>
            <a:custGeom>
              <a:avLst/>
              <a:gdLst/>
              <a:ahLst/>
              <a:cxnLst/>
              <a:rect l="l" t="t" r="r" b="b"/>
              <a:pathLst>
                <a:path w="3382" h="2965" extrusionOk="0">
                  <a:moveTo>
                    <a:pt x="858" y="1"/>
                  </a:moveTo>
                  <a:cubicBezTo>
                    <a:pt x="557" y="1"/>
                    <a:pt x="240" y="263"/>
                    <a:pt x="107" y="670"/>
                  </a:cubicBezTo>
                  <a:cubicBezTo>
                    <a:pt x="0" y="1039"/>
                    <a:pt x="12" y="1432"/>
                    <a:pt x="155" y="1789"/>
                  </a:cubicBezTo>
                  <a:cubicBezTo>
                    <a:pt x="286" y="2206"/>
                    <a:pt x="512" y="2575"/>
                    <a:pt x="822" y="2897"/>
                  </a:cubicBezTo>
                  <a:cubicBezTo>
                    <a:pt x="857" y="2932"/>
                    <a:pt x="905" y="2956"/>
                    <a:pt x="964" y="2956"/>
                  </a:cubicBezTo>
                  <a:cubicBezTo>
                    <a:pt x="1030" y="2962"/>
                    <a:pt x="1098" y="2965"/>
                    <a:pt x="1169" y="2965"/>
                  </a:cubicBezTo>
                  <a:cubicBezTo>
                    <a:pt x="1845" y="2965"/>
                    <a:pt x="2731" y="2702"/>
                    <a:pt x="3119" y="2087"/>
                  </a:cubicBezTo>
                  <a:cubicBezTo>
                    <a:pt x="3381" y="1670"/>
                    <a:pt x="3346" y="1182"/>
                    <a:pt x="3048" y="980"/>
                  </a:cubicBezTo>
                  <a:cubicBezTo>
                    <a:pt x="3000" y="944"/>
                    <a:pt x="2941" y="920"/>
                    <a:pt x="2881" y="908"/>
                  </a:cubicBezTo>
                  <a:cubicBezTo>
                    <a:pt x="2810" y="891"/>
                    <a:pt x="2738" y="884"/>
                    <a:pt x="2667" y="884"/>
                  </a:cubicBezTo>
                  <a:cubicBezTo>
                    <a:pt x="2144" y="884"/>
                    <a:pt x="1655" y="1289"/>
                    <a:pt x="1655" y="1289"/>
                  </a:cubicBezTo>
                  <a:cubicBezTo>
                    <a:pt x="1655" y="1289"/>
                    <a:pt x="1655" y="468"/>
                    <a:pt x="1155" y="99"/>
                  </a:cubicBezTo>
                  <a:cubicBezTo>
                    <a:pt x="1063" y="32"/>
                    <a:pt x="962" y="1"/>
                    <a:pt x="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0"/>
            <p:cNvSpPr/>
            <p:nvPr/>
          </p:nvSpPr>
          <p:spPr>
            <a:xfrm>
              <a:off x="8018407" y="602939"/>
              <a:ext cx="390790" cy="240450"/>
            </a:xfrm>
            <a:custGeom>
              <a:avLst/>
              <a:gdLst/>
              <a:ahLst/>
              <a:cxnLst/>
              <a:rect l="l" t="t" r="r" b="b"/>
              <a:pathLst>
                <a:path w="3228" h="1986" extrusionOk="0">
                  <a:moveTo>
                    <a:pt x="2894" y="1"/>
                  </a:moveTo>
                  <a:cubicBezTo>
                    <a:pt x="2643" y="339"/>
                    <a:pt x="2142" y="872"/>
                    <a:pt x="1543" y="872"/>
                  </a:cubicBezTo>
                  <a:cubicBezTo>
                    <a:pt x="1403" y="872"/>
                    <a:pt x="1257" y="842"/>
                    <a:pt x="1108" y="775"/>
                  </a:cubicBezTo>
                  <a:cubicBezTo>
                    <a:pt x="901" y="676"/>
                    <a:pt x="701" y="631"/>
                    <a:pt x="522" y="631"/>
                  </a:cubicBezTo>
                  <a:cubicBezTo>
                    <a:pt x="311" y="631"/>
                    <a:pt x="130" y="694"/>
                    <a:pt x="1" y="810"/>
                  </a:cubicBezTo>
                  <a:cubicBezTo>
                    <a:pt x="132" y="1227"/>
                    <a:pt x="358" y="1596"/>
                    <a:pt x="668" y="1918"/>
                  </a:cubicBezTo>
                  <a:cubicBezTo>
                    <a:pt x="703" y="1953"/>
                    <a:pt x="751" y="1977"/>
                    <a:pt x="810" y="1977"/>
                  </a:cubicBezTo>
                  <a:cubicBezTo>
                    <a:pt x="876" y="1983"/>
                    <a:pt x="944" y="1986"/>
                    <a:pt x="1015" y="1986"/>
                  </a:cubicBezTo>
                  <a:cubicBezTo>
                    <a:pt x="1691" y="1986"/>
                    <a:pt x="2577" y="1723"/>
                    <a:pt x="2965" y="1108"/>
                  </a:cubicBezTo>
                  <a:cubicBezTo>
                    <a:pt x="3227" y="691"/>
                    <a:pt x="3192" y="203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0"/>
            <p:cNvSpPr/>
            <p:nvPr/>
          </p:nvSpPr>
          <p:spPr>
            <a:xfrm>
              <a:off x="7988140" y="473881"/>
              <a:ext cx="434009" cy="381499"/>
            </a:xfrm>
            <a:custGeom>
              <a:avLst/>
              <a:gdLst/>
              <a:ahLst/>
              <a:cxnLst/>
              <a:rect l="l" t="t" r="r" b="b"/>
              <a:pathLst>
                <a:path w="3585" h="3151" extrusionOk="0">
                  <a:moveTo>
                    <a:pt x="953" y="186"/>
                  </a:moveTo>
                  <a:cubicBezTo>
                    <a:pt x="1049" y="186"/>
                    <a:pt x="1132" y="210"/>
                    <a:pt x="1203" y="269"/>
                  </a:cubicBezTo>
                  <a:cubicBezTo>
                    <a:pt x="1644" y="603"/>
                    <a:pt x="1644" y="1376"/>
                    <a:pt x="1644" y="1376"/>
                  </a:cubicBezTo>
                  <a:cubicBezTo>
                    <a:pt x="1652" y="1434"/>
                    <a:pt x="1695" y="1469"/>
                    <a:pt x="1740" y="1469"/>
                  </a:cubicBezTo>
                  <a:cubicBezTo>
                    <a:pt x="1760" y="1469"/>
                    <a:pt x="1780" y="1462"/>
                    <a:pt x="1799" y="1448"/>
                  </a:cubicBezTo>
                  <a:cubicBezTo>
                    <a:pt x="1799" y="1448"/>
                    <a:pt x="2264" y="1057"/>
                    <a:pt x="2750" y="1057"/>
                  </a:cubicBezTo>
                  <a:cubicBezTo>
                    <a:pt x="2814" y="1057"/>
                    <a:pt x="2878" y="1064"/>
                    <a:pt x="2942" y="1079"/>
                  </a:cubicBezTo>
                  <a:cubicBezTo>
                    <a:pt x="2989" y="1091"/>
                    <a:pt x="3037" y="1114"/>
                    <a:pt x="3085" y="1150"/>
                  </a:cubicBezTo>
                  <a:cubicBezTo>
                    <a:pt x="3335" y="1317"/>
                    <a:pt x="3358" y="1757"/>
                    <a:pt x="3132" y="2126"/>
                  </a:cubicBezTo>
                  <a:cubicBezTo>
                    <a:pt x="2785" y="2690"/>
                    <a:pt x="1944" y="2968"/>
                    <a:pt x="1257" y="2968"/>
                  </a:cubicBezTo>
                  <a:cubicBezTo>
                    <a:pt x="1190" y="2968"/>
                    <a:pt x="1124" y="2965"/>
                    <a:pt x="1060" y="2960"/>
                  </a:cubicBezTo>
                  <a:cubicBezTo>
                    <a:pt x="1025" y="2960"/>
                    <a:pt x="989" y="2936"/>
                    <a:pt x="965" y="2912"/>
                  </a:cubicBezTo>
                  <a:cubicBezTo>
                    <a:pt x="679" y="2615"/>
                    <a:pt x="453" y="2246"/>
                    <a:pt x="322" y="1853"/>
                  </a:cubicBezTo>
                  <a:cubicBezTo>
                    <a:pt x="191" y="1507"/>
                    <a:pt x="179" y="1138"/>
                    <a:pt x="275" y="793"/>
                  </a:cubicBezTo>
                  <a:cubicBezTo>
                    <a:pt x="346" y="531"/>
                    <a:pt x="548" y="317"/>
                    <a:pt x="799" y="210"/>
                  </a:cubicBezTo>
                  <a:cubicBezTo>
                    <a:pt x="846" y="198"/>
                    <a:pt x="894" y="186"/>
                    <a:pt x="953" y="186"/>
                  </a:cubicBezTo>
                  <a:close/>
                  <a:moveTo>
                    <a:pt x="951" y="0"/>
                  </a:moveTo>
                  <a:cubicBezTo>
                    <a:pt x="883" y="0"/>
                    <a:pt x="816" y="11"/>
                    <a:pt x="751" y="31"/>
                  </a:cubicBezTo>
                  <a:cubicBezTo>
                    <a:pt x="441" y="150"/>
                    <a:pt x="203" y="412"/>
                    <a:pt x="108" y="733"/>
                  </a:cubicBezTo>
                  <a:cubicBezTo>
                    <a:pt x="1" y="1126"/>
                    <a:pt x="13" y="1531"/>
                    <a:pt x="156" y="1912"/>
                  </a:cubicBezTo>
                  <a:cubicBezTo>
                    <a:pt x="298" y="2329"/>
                    <a:pt x="537" y="2722"/>
                    <a:pt x="846" y="3043"/>
                  </a:cubicBezTo>
                  <a:cubicBezTo>
                    <a:pt x="906" y="3103"/>
                    <a:pt x="977" y="3139"/>
                    <a:pt x="1060" y="3139"/>
                  </a:cubicBezTo>
                  <a:cubicBezTo>
                    <a:pt x="1108" y="3150"/>
                    <a:pt x="1180" y="3150"/>
                    <a:pt x="1251" y="3150"/>
                  </a:cubicBezTo>
                  <a:cubicBezTo>
                    <a:pt x="1894" y="3150"/>
                    <a:pt x="2858" y="2912"/>
                    <a:pt x="3299" y="2222"/>
                  </a:cubicBezTo>
                  <a:cubicBezTo>
                    <a:pt x="3585" y="1769"/>
                    <a:pt x="3537" y="1222"/>
                    <a:pt x="3204" y="995"/>
                  </a:cubicBezTo>
                  <a:cubicBezTo>
                    <a:pt x="3132" y="960"/>
                    <a:pt x="3073" y="924"/>
                    <a:pt x="3001" y="912"/>
                  </a:cubicBezTo>
                  <a:cubicBezTo>
                    <a:pt x="2919" y="891"/>
                    <a:pt x="2837" y="882"/>
                    <a:pt x="2756" y="882"/>
                  </a:cubicBezTo>
                  <a:cubicBezTo>
                    <a:pt x="2377" y="882"/>
                    <a:pt x="2021" y="1082"/>
                    <a:pt x="1834" y="1210"/>
                  </a:cubicBezTo>
                  <a:cubicBezTo>
                    <a:pt x="1799" y="936"/>
                    <a:pt x="1691" y="400"/>
                    <a:pt x="1310" y="126"/>
                  </a:cubicBezTo>
                  <a:cubicBezTo>
                    <a:pt x="1208" y="40"/>
                    <a:pt x="1080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0"/>
            <p:cNvSpPr/>
            <p:nvPr/>
          </p:nvSpPr>
          <p:spPr>
            <a:xfrm>
              <a:off x="6763012" y="407431"/>
              <a:ext cx="627467" cy="492886"/>
            </a:xfrm>
            <a:custGeom>
              <a:avLst/>
              <a:gdLst/>
              <a:ahLst/>
              <a:cxnLst/>
              <a:rect l="l" t="t" r="r" b="b"/>
              <a:pathLst>
                <a:path w="5183" h="4071" extrusionOk="0">
                  <a:moveTo>
                    <a:pt x="2787" y="1"/>
                  </a:moveTo>
                  <a:cubicBezTo>
                    <a:pt x="2387" y="1"/>
                    <a:pt x="1974" y="124"/>
                    <a:pt x="1592" y="403"/>
                  </a:cubicBezTo>
                  <a:cubicBezTo>
                    <a:pt x="0" y="1556"/>
                    <a:pt x="826" y="4070"/>
                    <a:pt x="2793" y="4070"/>
                  </a:cubicBezTo>
                  <a:cubicBezTo>
                    <a:pt x="2797" y="4070"/>
                    <a:pt x="2802" y="4070"/>
                    <a:pt x="2807" y="4070"/>
                  </a:cubicBezTo>
                  <a:cubicBezTo>
                    <a:pt x="3676" y="4059"/>
                    <a:pt x="4450" y="3499"/>
                    <a:pt x="4712" y="2666"/>
                  </a:cubicBezTo>
                  <a:cubicBezTo>
                    <a:pt x="5182" y="1244"/>
                    <a:pt x="4055" y="1"/>
                    <a:pt x="2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70"/>
            <p:cNvSpPr/>
            <p:nvPr/>
          </p:nvSpPr>
          <p:spPr>
            <a:xfrm>
              <a:off x="6869188" y="584432"/>
              <a:ext cx="472870" cy="307040"/>
            </a:xfrm>
            <a:custGeom>
              <a:avLst/>
              <a:gdLst/>
              <a:ahLst/>
              <a:cxnLst/>
              <a:rect l="l" t="t" r="r" b="b"/>
              <a:pathLst>
                <a:path w="3906" h="2536" extrusionOk="0">
                  <a:moveTo>
                    <a:pt x="3787" y="1"/>
                  </a:moveTo>
                  <a:cubicBezTo>
                    <a:pt x="3502" y="814"/>
                    <a:pt x="2941" y="1754"/>
                    <a:pt x="1863" y="1754"/>
                  </a:cubicBezTo>
                  <a:cubicBezTo>
                    <a:pt x="1362" y="1754"/>
                    <a:pt x="749" y="1551"/>
                    <a:pt x="1" y="1037"/>
                  </a:cubicBezTo>
                  <a:lnTo>
                    <a:pt x="1" y="1037"/>
                  </a:lnTo>
                  <a:cubicBezTo>
                    <a:pt x="241" y="2028"/>
                    <a:pt x="1080" y="2536"/>
                    <a:pt x="1918" y="2536"/>
                  </a:cubicBezTo>
                  <a:cubicBezTo>
                    <a:pt x="2700" y="2536"/>
                    <a:pt x="3482" y="2094"/>
                    <a:pt x="3775" y="1192"/>
                  </a:cubicBezTo>
                  <a:cubicBezTo>
                    <a:pt x="3906" y="799"/>
                    <a:pt x="3906" y="382"/>
                    <a:pt x="37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70"/>
            <p:cNvSpPr/>
            <p:nvPr/>
          </p:nvSpPr>
          <p:spPr>
            <a:xfrm>
              <a:off x="7031055" y="443630"/>
              <a:ext cx="199390" cy="66590"/>
            </a:xfrm>
            <a:custGeom>
              <a:avLst/>
              <a:gdLst/>
              <a:ahLst/>
              <a:cxnLst/>
              <a:rect l="l" t="t" r="r" b="b"/>
              <a:pathLst>
                <a:path w="1647" h="550" extrusionOk="0">
                  <a:moveTo>
                    <a:pt x="715" y="1"/>
                  </a:moveTo>
                  <a:cubicBezTo>
                    <a:pt x="475" y="1"/>
                    <a:pt x="240" y="72"/>
                    <a:pt x="69" y="223"/>
                  </a:cubicBezTo>
                  <a:cubicBezTo>
                    <a:pt x="1" y="280"/>
                    <a:pt x="40" y="379"/>
                    <a:pt x="126" y="379"/>
                  </a:cubicBezTo>
                  <a:cubicBezTo>
                    <a:pt x="130" y="379"/>
                    <a:pt x="135" y="379"/>
                    <a:pt x="140" y="378"/>
                  </a:cubicBezTo>
                  <a:cubicBezTo>
                    <a:pt x="128" y="378"/>
                    <a:pt x="331" y="342"/>
                    <a:pt x="497" y="342"/>
                  </a:cubicBezTo>
                  <a:cubicBezTo>
                    <a:pt x="526" y="341"/>
                    <a:pt x="554" y="341"/>
                    <a:pt x="582" y="341"/>
                  </a:cubicBezTo>
                  <a:cubicBezTo>
                    <a:pt x="899" y="341"/>
                    <a:pt x="1213" y="403"/>
                    <a:pt x="1497" y="545"/>
                  </a:cubicBezTo>
                  <a:cubicBezTo>
                    <a:pt x="1507" y="548"/>
                    <a:pt x="1517" y="549"/>
                    <a:pt x="1526" y="549"/>
                  </a:cubicBezTo>
                  <a:cubicBezTo>
                    <a:pt x="1596" y="549"/>
                    <a:pt x="1647" y="477"/>
                    <a:pt x="1605" y="414"/>
                  </a:cubicBezTo>
                  <a:cubicBezTo>
                    <a:pt x="1415" y="147"/>
                    <a:pt x="1060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0"/>
            <p:cNvSpPr/>
            <p:nvPr/>
          </p:nvSpPr>
          <p:spPr>
            <a:xfrm>
              <a:off x="6889407" y="619662"/>
              <a:ext cx="132685" cy="89957"/>
            </a:xfrm>
            <a:custGeom>
              <a:avLst/>
              <a:gdLst/>
              <a:ahLst/>
              <a:cxnLst/>
              <a:rect l="l" t="t" r="r" b="b"/>
              <a:pathLst>
                <a:path w="1096" h="743" extrusionOk="0">
                  <a:moveTo>
                    <a:pt x="460" y="1"/>
                  </a:moveTo>
                  <a:cubicBezTo>
                    <a:pt x="270" y="1"/>
                    <a:pt x="105" y="88"/>
                    <a:pt x="60" y="222"/>
                  </a:cubicBezTo>
                  <a:cubicBezTo>
                    <a:pt x="0" y="412"/>
                    <a:pt x="179" y="627"/>
                    <a:pt x="441" y="710"/>
                  </a:cubicBezTo>
                  <a:cubicBezTo>
                    <a:pt x="513" y="732"/>
                    <a:pt x="584" y="742"/>
                    <a:pt x="651" y="742"/>
                  </a:cubicBezTo>
                  <a:cubicBezTo>
                    <a:pt x="838" y="742"/>
                    <a:pt x="992" y="660"/>
                    <a:pt x="1036" y="520"/>
                  </a:cubicBezTo>
                  <a:cubicBezTo>
                    <a:pt x="1096" y="329"/>
                    <a:pt x="929" y="115"/>
                    <a:pt x="655" y="31"/>
                  </a:cubicBezTo>
                  <a:cubicBezTo>
                    <a:pt x="590" y="11"/>
                    <a:pt x="524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0"/>
            <p:cNvSpPr/>
            <p:nvPr/>
          </p:nvSpPr>
          <p:spPr>
            <a:xfrm>
              <a:off x="7145948" y="698841"/>
              <a:ext cx="132806" cy="90078"/>
            </a:xfrm>
            <a:custGeom>
              <a:avLst/>
              <a:gdLst/>
              <a:ahLst/>
              <a:cxnLst/>
              <a:rect l="l" t="t" r="r" b="b"/>
              <a:pathLst>
                <a:path w="1097" h="744" extrusionOk="0">
                  <a:moveTo>
                    <a:pt x="448" y="0"/>
                  </a:moveTo>
                  <a:cubicBezTo>
                    <a:pt x="263" y="0"/>
                    <a:pt x="113" y="82"/>
                    <a:pt x="60" y="223"/>
                  </a:cubicBezTo>
                  <a:cubicBezTo>
                    <a:pt x="1" y="413"/>
                    <a:pt x="179" y="640"/>
                    <a:pt x="441" y="711"/>
                  </a:cubicBezTo>
                  <a:cubicBezTo>
                    <a:pt x="513" y="733"/>
                    <a:pt x="584" y="743"/>
                    <a:pt x="651" y="743"/>
                  </a:cubicBezTo>
                  <a:cubicBezTo>
                    <a:pt x="839" y="743"/>
                    <a:pt x="993" y="661"/>
                    <a:pt x="1037" y="520"/>
                  </a:cubicBezTo>
                  <a:cubicBezTo>
                    <a:pt x="1096" y="330"/>
                    <a:pt x="929" y="116"/>
                    <a:pt x="656" y="32"/>
                  </a:cubicBezTo>
                  <a:cubicBezTo>
                    <a:pt x="584" y="10"/>
                    <a:pt x="514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0"/>
            <p:cNvSpPr/>
            <p:nvPr/>
          </p:nvSpPr>
          <p:spPr>
            <a:xfrm>
              <a:off x="6849091" y="397140"/>
              <a:ext cx="547808" cy="513226"/>
            </a:xfrm>
            <a:custGeom>
              <a:avLst/>
              <a:gdLst/>
              <a:ahLst/>
              <a:cxnLst/>
              <a:rect l="l" t="t" r="r" b="b"/>
              <a:pathLst>
                <a:path w="4525" h="4239" extrusionOk="0">
                  <a:moveTo>
                    <a:pt x="2084" y="214"/>
                  </a:moveTo>
                  <a:cubicBezTo>
                    <a:pt x="2929" y="214"/>
                    <a:pt x="3679" y="762"/>
                    <a:pt x="3929" y="1572"/>
                  </a:cubicBezTo>
                  <a:cubicBezTo>
                    <a:pt x="4048" y="1953"/>
                    <a:pt x="4048" y="2370"/>
                    <a:pt x="3917" y="2751"/>
                  </a:cubicBezTo>
                  <a:cubicBezTo>
                    <a:pt x="3667" y="3536"/>
                    <a:pt x="2929" y="4084"/>
                    <a:pt x="2096" y="4084"/>
                  </a:cubicBezTo>
                  <a:cubicBezTo>
                    <a:pt x="1881" y="4084"/>
                    <a:pt x="1679" y="4060"/>
                    <a:pt x="1476" y="3989"/>
                  </a:cubicBezTo>
                  <a:cubicBezTo>
                    <a:pt x="572" y="3703"/>
                    <a:pt x="12" y="2786"/>
                    <a:pt x="155" y="1846"/>
                  </a:cubicBezTo>
                  <a:cubicBezTo>
                    <a:pt x="310" y="905"/>
                    <a:pt x="1119" y="214"/>
                    <a:pt x="2072" y="214"/>
                  </a:cubicBezTo>
                  <a:close/>
                  <a:moveTo>
                    <a:pt x="2072" y="0"/>
                  </a:moveTo>
                  <a:cubicBezTo>
                    <a:pt x="917" y="36"/>
                    <a:pt x="0" y="976"/>
                    <a:pt x="12" y="2131"/>
                  </a:cubicBezTo>
                  <a:cubicBezTo>
                    <a:pt x="12" y="3274"/>
                    <a:pt x="929" y="4215"/>
                    <a:pt x="2084" y="4239"/>
                  </a:cubicBezTo>
                  <a:lnTo>
                    <a:pt x="2096" y="4239"/>
                  </a:lnTo>
                  <a:cubicBezTo>
                    <a:pt x="3512" y="4227"/>
                    <a:pt x="4524" y="2846"/>
                    <a:pt x="4108" y="1488"/>
                  </a:cubicBezTo>
                  <a:cubicBezTo>
                    <a:pt x="3893" y="834"/>
                    <a:pt x="3393" y="322"/>
                    <a:pt x="2738" y="107"/>
                  </a:cubicBezTo>
                  <a:cubicBezTo>
                    <a:pt x="2524" y="36"/>
                    <a:pt x="2298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0"/>
            <p:cNvSpPr/>
            <p:nvPr/>
          </p:nvSpPr>
          <p:spPr>
            <a:xfrm>
              <a:off x="7186385" y="584068"/>
              <a:ext cx="98061" cy="101822"/>
            </a:xfrm>
            <a:custGeom>
              <a:avLst/>
              <a:gdLst/>
              <a:ahLst/>
              <a:cxnLst/>
              <a:rect l="l" t="t" r="r" b="b"/>
              <a:pathLst>
                <a:path w="810" h="841" extrusionOk="0">
                  <a:moveTo>
                    <a:pt x="711" y="1"/>
                  </a:moveTo>
                  <a:cubicBezTo>
                    <a:pt x="704" y="1"/>
                    <a:pt x="697" y="2"/>
                    <a:pt x="691" y="4"/>
                  </a:cubicBezTo>
                  <a:lnTo>
                    <a:pt x="72" y="194"/>
                  </a:lnTo>
                  <a:cubicBezTo>
                    <a:pt x="36" y="206"/>
                    <a:pt x="12" y="230"/>
                    <a:pt x="0" y="266"/>
                  </a:cubicBezTo>
                  <a:cubicBezTo>
                    <a:pt x="0" y="290"/>
                    <a:pt x="12" y="325"/>
                    <a:pt x="24" y="349"/>
                  </a:cubicBezTo>
                  <a:lnTo>
                    <a:pt x="488" y="802"/>
                  </a:lnTo>
                  <a:cubicBezTo>
                    <a:pt x="509" y="829"/>
                    <a:pt x="535" y="840"/>
                    <a:pt x="559" y="840"/>
                  </a:cubicBezTo>
                  <a:cubicBezTo>
                    <a:pt x="629" y="840"/>
                    <a:pt x="690" y="745"/>
                    <a:pt x="619" y="683"/>
                  </a:cubicBezTo>
                  <a:lnTo>
                    <a:pt x="262" y="325"/>
                  </a:lnTo>
                  <a:lnTo>
                    <a:pt x="738" y="183"/>
                  </a:lnTo>
                  <a:cubicBezTo>
                    <a:pt x="786" y="159"/>
                    <a:pt x="810" y="111"/>
                    <a:pt x="798" y="64"/>
                  </a:cubicBezTo>
                  <a:cubicBezTo>
                    <a:pt x="788" y="24"/>
                    <a:pt x="745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0"/>
            <p:cNvSpPr/>
            <p:nvPr/>
          </p:nvSpPr>
          <p:spPr>
            <a:xfrm>
              <a:off x="6952846" y="493268"/>
              <a:ext cx="103872" cy="97100"/>
            </a:xfrm>
            <a:custGeom>
              <a:avLst/>
              <a:gdLst/>
              <a:ahLst/>
              <a:cxnLst/>
              <a:rect l="l" t="t" r="r" b="b"/>
              <a:pathLst>
                <a:path w="858" h="802" extrusionOk="0">
                  <a:moveTo>
                    <a:pt x="375" y="0"/>
                  </a:moveTo>
                  <a:cubicBezTo>
                    <a:pt x="355" y="0"/>
                    <a:pt x="337" y="6"/>
                    <a:pt x="322" y="16"/>
                  </a:cubicBezTo>
                  <a:cubicBezTo>
                    <a:pt x="286" y="52"/>
                    <a:pt x="274" y="99"/>
                    <a:pt x="298" y="147"/>
                  </a:cubicBezTo>
                  <a:lnTo>
                    <a:pt x="596" y="540"/>
                  </a:lnTo>
                  <a:lnTo>
                    <a:pt x="107" y="611"/>
                  </a:lnTo>
                  <a:cubicBezTo>
                    <a:pt x="0" y="635"/>
                    <a:pt x="12" y="790"/>
                    <a:pt x="119" y="802"/>
                  </a:cubicBezTo>
                  <a:lnTo>
                    <a:pt x="131" y="802"/>
                  </a:lnTo>
                  <a:lnTo>
                    <a:pt x="774" y="706"/>
                  </a:lnTo>
                  <a:cubicBezTo>
                    <a:pt x="810" y="694"/>
                    <a:pt x="834" y="671"/>
                    <a:pt x="846" y="647"/>
                  </a:cubicBezTo>
                  <a:cubicBezTo>
                    <a:pt x="858" y="623"/>
                    <a:pt x="846" y="587"/>
                    <a:pt x="834" y="563"/>
                  </a:cubicBezTo>
                  <a:lnTo>
                    <a:pt x="453" y="40"/>
                  </a:lnTo>
                  <a:cubicBezTo>
                    <a:pt x="432" y="12"/>
                    <a:pt x="403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0"/>
            <p:cNvSpPr/>
            <p:nvPr/>
          </p:nvSpPr>
          <p:spPr>
            <a:xfrm>
              <a:off x="7026334" y="598475"/>
              <a:ext cx="152902" cy="108723"/>
            </a:xfrm>
            <a:custGeom>
              <a:avLst/>
              <a:gdLst/>
              <a:ahLst/>
              <a:cxnLst/>
              <a:rect l="l" t="t" r="r" b="b"/>
              <a:pathLst>
                <a:path w="1263" h="898" extrusionOk="0">
                  <a:moveTo>
                    <a:pt x="203" y="0"/>
                  </a:moveTo>
                  <a:cubicBezTo>
                    <a:pt x="170" y="0"/>
                    <a:pt x="137" y="16"/>
                    <a:pt x="120" y="52"/>
                  </a:cubicBezTo>
                  <a:cubicBezTo>
                    <a:pt x="1" y="361"/>
                    <a:pt x="131" y="707"/>
                    <a:pt x="417" y="849"/>
                  </a:cubicBezTo>
                  <a:cubicBezTo>
                    <a:pt x="489" y="885"/>
                    <a:pt x="560" y="897"/>
                    <a:pt x="632" y="897"/>
                  </a:cubicBezTo>
                  <a:cubicBezTo>
                    <a:pt x="715" y="897"/>
                    <a:pt x="798" y="885"/>
                    <a:pt x="882" y="849"/>
                  </a:cubicBezTo>
                  <a:cubicBezTo>
                    <a:pt x="1060" y="766"/>
                    <a:pt x="1191" y="611"/>
                    <a:pt x="1251" y="433"/>
                  </a:cubicBezTo>
                  <a:cubicBezTo>
                    <a:pt x="1263" y="385"/>
                    <a:pt x="1227" y="349"/>
                    <a:pt x="1191" y="326"/>
                  </a:cubicBezTo>
                  <a:cubicBezTo>
                    <a:pt x="1183" y="323"/>
                    <a:pt x="1174" y="322"/>
                    <a:pt x="1166" y="322"/>
                  </a:cubicBezTo>
                  <a:cubicBezTo>
                    <a:pt x="1124" y="322"/>
                    <a:pt x="1082" y="346"/>
                    <a:pt x="1072" y="385"/>
                  </a:cubicBezTo>
                  <a:cubicBezTo>
                    <a:pt x="1024" y="528"/>
                    <a:pt x="929" y="635"/>
                    <a:pt x="798" y="683"/>
                  </a:cubicBezTo>
                  <a:cubicBezTo>
                    <a:pt x="751" y="707"/>
                    <a:pt x="697" y="718"/>
                    <a:pt x="643" y="718"/>
                  </a:cubicBezTo>
                  <a:cubicBezTo>
                    <a:pt x="590" y="718"/>
                    <a:pt x="536" y="707"/>
                    <a:pt x="489" y="683"/>
                  </a:cubicBezTo>
                  <a:cubicBezTo>
                    <a:pt x="286" y="576"/>
                    <a:pt x="203" y="326"/>
                    <a:pt x="298" y="111"/>
                  </a:cubicBezTo>
                  <a:cubicBezTo>
                    <a:pt x="313" y="44"/>
                    <a:pt x="258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0"/>
            <p:cNvSpPr/>
            <p:nvPr/>
          </p:nvSpPr>
          <p:spPr>
            <a:xfrm>
              <a:off x="8320993" y="1864202"/>
              <a:ext cx="165855" cy="230402"/>
            </a:xfrm>
            <a:custGeom>
              <a:avLst/>
              <a:gdLst/>
              <a:ahLst/>
              <a:cxnLst/>
              <a:rect l="l" t="t" r="r" b="b"/>
              <a:pathLst>
                <a:path w="1370" h="1903" extrusionOk="0">
                  <a:moveTo>
                    <a:pt x="644" y="1"/>
                  </a:moveTo>
                  <a:cubicBezTo>
                    <a:pt x="617" y="1"/>
                    <a:pt x="590" y="16"/>
                    <a:pt x="572" y="45"/>
                  </a:cubicBezTo>
                  <a:cubicBezTo>
                    <a:pt x="548" y="81"/>
                    <a:pt x="536" y="117"/>
                    <a:pt x="513" y="164"/>
                  </a:cubicBezTo>
                  <a:cubicBezTo>
                    <a:pt x="417" y="438"/>
                    <a:pt x="239" y="688"/>
                    <a:pt x="25" y="879"/>
                  </a:cubicBezTo>
                  <a:cubicBezTo>
                    <a:pt x="1" y="926"/>
                    <a:pt x="1" y="974"/>
                    <a:pt x="36" y="1022"/>
                  </a:cubicBezTo>
                  <a:cubicBezTo>
                    <a:pt x="239" y="1212"/>
                    <a:pt x="406" y="1438"/>
                    <a:pt x="501" y="1712"/>
                  </a:cubicBezTo>
                  <a:cubicBezTo>
                    <a:pt x="513" y="1760"/>
                    <a:pt x="548" y="1819"/>
                    <a:pt x="572" y="1867"/>
                  </a:cubicBezTo>
                  <a:cubicBezTo>
                    <a:pt x="590" y="1891"/>
                    <a:pt x="614" y="1903"/>
                    <a:pt x="638" y="1903"/>
                  </a:cubicBezTo>
                  <a:cubicBezTo>
                    <a:pt x="661" y="1903"/>
                    <a:pt x="685" y="1891"/>
                    <a:pt x="703" y="1867"/>
                  </a:cubicBezTo>
                  <a:cubicBezTo>
                    <a:pt x="763" y="1748"/>
                    <a:pt x="894" y="1319"/>
                    <a:pt x="1239" y="1045"/>
                  </a:cubicBezTo>
                  <a:cubicBezTo>
                    <a:pt x="1370" y="938"/>
                    <a:pt x="1215" y="867"/>
                    <a:pt x="1060" y="676"/>
                  </a:cubicBezTo>
                  <a:cubicBezTo>
                    <a:pt x="787" y="343"/>
                    <a:pt x="787" y="164"/>
                    <a:pt x="715" y="45"/>
                  </a:cubicBezTo>
                  <a:cubicBezTo>
                    <a:pt x="697" y="16"/>
                    <a:pt x="670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0"/>
            <p:cNvSpPr/>
            <p:nvPr/>
          </p:nvSpPr>
          <p:spPr>
            <a:xfrm>
              <a:off x="8221597" y="1179201"/>
              <a:ext cx="165855" cy="229676"/>
            </a:xfrm>
            <a:custGeom>
              <a:avLst/>
              <a:gdLst/>
              <a:ahLst/>
              <a:cxnLst/>
              <a:rect l="l" t="t" r="r" b="b"/>
              <a:pathLst>
                <a:path w="1370" h="1897" extrusionOk="0">
                  <a:moveTo>
                    <a:pt x="645" y="0"/>
                  </a:moveTo>
                  <a:cubicBezTo>
                    <a:pt x="619" y="0"/>
                    <a:pt x="595" y="12"/>
                    <a:pt x="584" y="36"/>
                  </a:cubicBezTo>
                  <a:cubicBezTo>
                    <a:pt x="560" y="84"/>
                    <a:pt x="536" y="119"/>
                    <a:pt x="524" y="167"/>
                  </a:cubicBezTo>
                  <a:cubicBezTo>
                    <a:pt x="417" y="441"/>
                    <a:pt x="250" y="679"/>
                    <a:pt x="24" y="881"/>
                  </a:cubicBezTo>
                  <a:cubicBezTo>
                    <a:pt x="0" y="929"/>
                    <a:pt x="0" y="977"/>
                    <a:pt x="36" y="1024"/>
                  </a:cubicBezTo>
                  <a:cubicBezTo>
                    <a:pt x="238" y="1203"/>
                    <a:pt x="405" y="1441"/>
                    <a:pt x="500" y="1703"/>
                  </a:cubicBezTo>
                  <a:cubicBezTo>
                    <a:pt x="524" y="1762"/>
                    <a:pt x="548" y="1810"/>
                    <a:pt x="572" y="1870"/>
                  </a:cubicBezTo>
                  <a:cubicBezTo>
                    <a:pt x="590" y="1887"/>
                    <a:pt x="613" y="1896"/>
                    <a:pt x="637" y="1896"/>
                  </a:cubicBezTo>
                  <a:cubicBezTo>
                    <a:pt x="661" y="1896"/>
                    <a:pt x="685" y="1887"/>
                    <a:pt x="703" y="1870"/>
                  </a:cubicBezTo>
                  <a:cubicBezTo>
                    <a:pt x="762" y="1750"/>
                    <a:pt x="893" y="1322"/>
                    <a:pt x="1238" y="1048"/>
                  </a:cubicBezTo>
                  <a:cubicBezTo>
                    <a:pt x="1369" y="929"/>
                    <a:pt x="1215" y="869"/>
                    <a:pt x="1060" y="679"/>
                  </a:cubicBezTo>
                  <a:cubicBezTo>
                    <a:pt x="798" y="346"/>
                    <a:pt x="786" y="155"/>
                    <a:pt x="715" y="36"/>
                  </a:cubicBezTo>
                  <a:cubicBezTo>
                    <a:pt x="697" y="12"/>
                    <a:pt x="670" y="0"/>
                    <a:pt x="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0"/>
            <p:cNvSpPr/>
            <p:nvPr/>
          </p:nvSpPr>
          <p:spPr>
            <a:xfrm>
              <a:off x="8522794" y="1512168"/>
              <a:ext cx="191884" cy="265875"/>
            </a:xfrm>
            <a:custGeom>
              <a:avLst/>
              <a:gdLst/>
              <a:ahLst/>
              <a:cxnLst/>
              <a:rect l="l" t="t" r="r" b="b"/>
              <a:pathLst>
                <a:path w="1585" h="2196" extrusionOk="0">
                  <a:moveTo>
                    <a:pt x="751" y="1"/>
                  </a:moveTo>
                  <a:cubicBezTo>
                    <a:pt x="724" y="1"/>
                    <a:pt x="697" y="15"/>
                    <a:pt x="679" y="45"/>
                  </a:cubicBezTo>
                  <a:cubicBezTo>
                    <a:pt x="656" y="93"/>
                    <a:pt x="632" y="141"/>
                    <a:pt x="608" y="188"/>
                  </a:cubicBezTo>
                  <a:cubicBezTo>
                    <a:pt x="489" y="498"/>
                    <a:pt x="298" y="783"/>
                    <a:pt x="37" y="1010"/>
                  </a:cubicBezTo>
                  <a:cubicBezTo>
                    <a:pt x="1" y="1057"/>
                    <a:pt x="1" y="1129"/>
                    <a:pt x="48" y="1176"/>
                  </a:cubicBezTo>
                  <a:cubicBezTo>
                    <a:pt x="287" y="1391"/>
                    <a:pt x="465" y="1665"/>
                    <a:pt x="584" y="1974"/>
                  </a:cubicBezTo>
                  <a:cubicBezTo>
                    <a:pt x="596" y="2034"/>
                    <a:pt x="632" y="2093"/>
                    <a:pt x="668" y="2153"/>
                  </a:cubicBezTo>
                  <a:cubicBezTo>
                    <a:pt x="685" y="2181"/>
                    <a:pt x="713" y="2196"/>
                    <a:pt x="740" y="2196"/>
                  </a:cubicBezTo>
                  <a:cubicBezTo>
                    <a:pt x="769" y="2196"/>
                    <a:pt x="798" y="2178"/>
                    <a:pt x="810" y="2141"/>
                  </a:cubicBezTo>
                  <a:cubicBezTo>
                    <a:pt x="894" y="2010"/>
                    <a:pt x="1037" y="1522"/>
                    <a:pt x="1430" y="1200"/>
                  </a:cubicBezTo>
                  <a:cubicBezTo>
                    <a:pt x="1584" y="1069"/>
                    <a:pt x="1406" y="998"/>
                    <a:pt x="1227" y="772"/>
                  </a:cubicBezTo>
                  <a:cubicBezTo>
                    <a:pt x="918" y="402"/>
                    <a:pt x="918" y="176"/>
                    <a:pt x="822" y="45"/>
                  </a:cubicBezTo>
                  <a:cubicBezTo>
                    <a:pt x="804" y="15"/>
                    <a:pt x="778" y="1"/>
                    <a:pt x="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0"/>
            <p:cNvSpPr/>
            <p:nvPr/>
          </p:nvSpPr>
          <p:spPr>
            <a:xfrm>
              <a:off x="5804243" y="3560482"/>
              <a:ext cx="165855" cy="229313"/>
            </a:xfrm>
            <a:custGeom>
              <a:avLst/>
              <a:gdLst/>
              <a:ahLst/>
              <a:cxnLst/>
              <a:rect l="l" t="t" r="r" b="b"/>
              <a:pathLst>
                <a:path w="1370" h="1894" extrusionOk="0">
                  <a:moveTo>
                    <a:pt x="739" y="0"/>
                  </a:moveTo>
                  <a:cubicBezTo>
                    <a:pt x="715" y="0"/>
                    <a:pt x="691" y="12"/>
                    <a:pt x="679" y="36"/>
                  </a:cubicBezTo>
                  <a:cubicBezTo>
                    <a:pt x="608" y="143"/>
                    <a:pt x="489" y="572"/>
                    <a:pt x="143" y="846"/>
                  </a:cubicBezTo>
                  <a:cubicBezTo>
                    <a:pt x="0" y="965"/>
                    <a:pt x="155" y="1024"/>
                    <a:pt x="322" y="1215"/>
                  </a:cubicBezTo>
                  <a:cubicBezTo>
                    <a:pt x="584" y="1548"/>
                    <a:pt x="584" y="1739"/>
                    <a:pt x="667" y="1858"/>
                  </a:cubicBezTo>
                  <a:cubicBezTo>
                    <a:pt x="679" y="1881"/>
                    <a:pt x="706" y="1893"/>
                    <a:pt x="733" y="1893"/>
                  </a:cubicBezTo>
                  <a:cubicBezTo>
                    <a:pt x="759" y="1893"/>
                    <a:pt x="786" y="1881"/>
                    <a:pt x="798" y="1858"/>
                  </a:cubicBezTo>
                  <a:cubicBezTo>
                    <a:pt x="822" y="1822"/>
                    <a:pt x="834" y="1774"/>
                    <a:pt x="858" y="1739"/>
                  </a:cubicBezTo>
                  <a:cubicBezTo>
                    <a:pt x="965" y="1465"/>
                    <a:pt x="1131" y="1215"/>
                    <a:pt x="1346" y="1024"/>
                  </a:cubicBezTo>
                  <a:cubicBezTo>
                    <a:pt x="1370" y="977"/>
                    <a:pt x="1370" y="917"/>
                    <a:pt x="1346" y="881"/>
                  </a:cubicBezTo>
                  <a:cubicBezTo>
                    <a:pt x="1131" y="691"/>
                    <a:pt x="977" y="453"/>
                    <a:pt x="870" y="191"/>
                  </a:cubicBezTo>
                  <a:cubicBezTo>
                    <a:pt x="858" y="131"/>
                    <a:pt x="834" y="84"/>
                    <a:pt x="798" y="36"/>
                  </a:cubicBezTo>
                  <a:cubicBezTo>
                    <a:pt x="786" y="12"/>
                    <a:pt x="762" y="0"/>
                    <a:pt x="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0"/>
            <p:cNvSpPr/>
            <p:nvPr/>
          </p:nvSpPr>
          <p:spPr>
            <a:xfrm>
              <a:off x="6023375" y="4257348"/>
              <a:ext cx="165855" cy="230160"/>
            </a:xfrm>
            <a:custGeom>
              <a:avLst/>
              <a:gdLst/>
              <a:ahLst/>
              <a:cxnLst/>
              <a:rect l="l" t="t" r="r" b="b"/>
              <a:pathLst>
                <a:path w="1370" h="1901" extrusionOk="0">
                  <a:moveTo>
                    <a:pt x="737" y="0"/>
                  </a:moveTo>
                  <a:cubicBezTo>
                    <a:pt x="709" y="0"/>
                    <a:pt x="680" y="16"/>
                    <a:pt x="667" y="43"/>
                  </a:cubicBezTo>
                  <a:cubicBezTo>
                    <a:pt x="607" y="150"/>
                    <a:pt x="476" y="578"/>
                    <a:pt x="131" y="852"/>
                  </a:cubicBezTo>
                  <a:cubicBezTo>
                    <a:pt x="0" y="971"/>
                    <a:pt x="155" y="1031"/>
                    <a:pt x="310" y="1221"/>
                  </a:cubicBezTo>
                  <a:cubicBezTo>
                    <a:pt x="584" y="1555"/>
                    <a:pt x="584" y="1745"/>
                    <a:pt x="655" y="1864"/>
                  </a:cubicBezTo>
                  <a:cubicBezTo>
                    <a:pt x="673" y="1888"/>
                    <a:pt x="700" y="1900"/>
                    <a:pt x="726" y="1900"/>
                  </a:cubicBezTo>
                  <a:cubicBezTo>
                    <a:pt x="753" y="1900"/>
                    <a:pt x="780" y="1888"/>
                    <a:pt x="798" y="1864"/>
                  </a:cubicBezTo>
                  <a:cubicBezTo>
                    <a:pt x="810" y="1829"/>
                    <a:pt x="834" y="1781"/>
                    <a:pt x="845" y="1745"/>
                  </a:cubicBezTo>
                  <a:cubicBezTo>
                    <a:pt x="953" y="1471"/>
                    <a:pt x="1119" y="1221"/>
                    <a:pt x="1346" y="1031"/>
                  </a:cubicBezTo>
                  <a:cubicBezTo>
                    <a:pt x="1369" y="983"/>
                    <a:pt x="1369" y="924"/>
                    <a:pt x="1334" y="876"/>
                  </a:cubicBezTo>
                  <a:cubicBezTo>
                    <a:pt x="1131" y="686"/>
                    <a:pt x="965" y="459"/>
                    <a:pt x="869" y="197"/>
                  </a:cubicBezTo>
                  <a:cubicBezTo>
                    <a:pt x="845" y="138"/>
                    <a:pt x="822" y="78"/>
                    <a:pt x="798" y="31"/>
                  </a:cubicBezTo>
                  <a:cubicBezTo>
                    <a:pt x="782" y="10"/>
                    <a:pt x="760" y="0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0"/>
            <p:cNvSpPr/>
            <p:nvPr/>
          </p:nvSpPr>
          <p:spPr>
            <a:xfrm>
              <a:off x="5589470" y="4037126"/>
              <a:ext cx="193215" cy="265514"/>
            </a:xfrm>
            <a:custGeom>
              <a:avLst/>
              <a:gdLst/>
              <a:ahLst/>
              <a:cxnLst/>
              <a:rect l="l" t="t" r="r" b="b"/>
              <a:pathLst>
                <a:path w="1596" h="2193" extrusionOk="0">
                  <a:moveTo>
                    <a:pt x="860" y="1"/>
                  </a:moveTo>
                  <a:cubicBezTo>
                    <a:pt x="828" y="1"/>
                    <a:pt x="794" y="19"/>
                    <a:pt x="774" y="52"/>
                  </a:cubicBezTo>
                  <a:cubicBezTo>
                    <a:pt x="703" y="183"/>
                    <a:pt x="560" y="671"/>
                    <a:pt x="167" y="992"/>
                  </a:cubicBezTo>
                  <a:cubicBezTo>
                    <a:pt x="0" y="1123"/>
                    <a:pt x="179" y="1195"/>
                    <a:pt x="369" y="1421"/>
                  </a:cubicBezTo>
                  <a:cubicBezTo>
                    <a:pt x="679" y="1802"/>
                    <a:pt x="679" y="2016"/>
                    <a:pt x="762" y="2147"/>
                  </a:cubicBezTo>
                  <a:cubicBezTo>
                    <a:pt x="780" y="2177"/>
                    <a:pt x="810" y="2192"/>
                    <a:pt x="840" y="2192"/>
                  </a:cubicBezTo>
                  <a:cubicBezTo>
                    <a:pt x="870" y="2192"/>
                    <a:pt x="899" y="2177"/>
                    <a:pt x="917" y="2147"/>
                  </a:cubicBezTo>
                  <a:cubicBezTo>
                    <a:pt x="941" y="2100"/>
                    <a:pt x="965" y="2064"/>
                    <a:pt x="989" y="2016"/>
                  </a:cubicBezTo>
                  <a:cubicBezTo>
                    <a:pt x="1108" y="1695"/>
                    <a:pt x="1298" y="1409"/>
                    <a:pt x="1560" y="1183"/>
                  </a:cubicBezTo>
                  <a:cubicBezTo>
                    <a:pt x="1596" y="1135"/>
                    <a:pt x="1584" y="1064"/>
                    <a:pt x="1548" y="1016"/>
                  </a:cubicBezTo>
                  <a:cubicBezTo>
                    <a:pt x="1310" y="802"/>
                    <a:pt x="1120" y="528"/>
                    <a:pt x="1012" y="230"/>
                  </a:cubicBezTo>
                  <a:cubicBezTo>
                    <a:pt x="989" y="159"/>
                    <a:pt x="965" y="100"/>
                    <a:pt x="929" y="40"/>
                  </a:cubicBezTo>
                  <a:cubicBezTo>
                    <a:pt x="913" y="13"/>
                    <a:pt x="887" y="1"/>
                    <a:pt x="8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B20826E-94EA-9F84-4BC7-20FBD048126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807576" y="3522083"/>
            <a:ext cx="4568100" cy="748500"/>
          </a:xfrm>
          <a:solidFill>
            <a:srgbClr val="FFF1FB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1" name="Google Shape;4441;p71"/>
          <p:cNvGrpSpPr/>
          <p:nvPr/>
        </p:nvGrpSpPr>
        <p:grpSpPr>
          <a:xfrm>
            <a:off x="4127454" y="1271826"/>
            <a:ext cx="786876" cy="817929"/>
            <a:chOff x="2725297" y="-4484842"/>
            <a:chExt cx="3694253" cy="3840042"/>
          </a:xfrm>
        </p:grpSpPr>
        <p:sp>
          <p:nvSpPr>
            <p:cNvPr id="4442" name="Google Shape;4442;p71"/>
            <p:cNvSpPr/>
            <p:nvPr/>
          </p:nvSpPr>
          <p:spPr>
            <a:xfrm>
              <a:off x="3021976" y="-4470495"/>
              <a:ext cx="3389677" cy="3816349"/>
            </a:xfrm>
            <a:custGeom>
              <a:avLst/>
              <a:gdLst/>
              <a:ahLst/>
              <a:cxnLst/>
              <a:rect l="l" t="t" r="r" b="b"/>
              <a:pathLst>
                <a:path w="25754" h="28993" extrusionOk="0">
                  <a:moveTo>
                    <a:pt x="1013" y="1"/>
                  </a:moveTo>
                  <a:cubicBezTo>
                    <a:pt x="453" y="1"/>
                    <a:pt x="1" y="453"/>
                    <a:pt x="1" y="1013"/>
                  </a:cubicBezTo>
                  <a:lnTo>
                    <a:pt x="1" y="28314"/>
                  </a:lnTo>
                  <a:cubicBezTo>
                    <a:pt x="1" y="28695"/>
                    <a:pt x="310" y="28992"/>
                    <a:pt x="691" y="28992"/>
                  </a:cubicBezTo>
                  <a:lnTo>
                    <a:pt x="25075" y="28992"/>
                  </a:lnTo>
                  <a:cubicBezTo>
                    <a:pt x="25456" y="28992"/>
                    <a:pt x="25754" y="28695"/>
                    <a:pt x="25754" y="28314"/>
                  </a:cubicBezTo>
                  <a:lnTo>
                    <a:pt x="25754" y="1013"/>
                  </a:lnTo>
                  <a:cubicBezTo>
                    <a:pt x="25754" y="453"/>
                    <a:pt x="25301" y="1"/>
                    <a:pt x="24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71"/>
            <p:cNvSpPr/>
            <p:nvPr/>
          </p:nvSpPr>
          <p:spPr>
            <a:xfrm>
              <a:off x="3023556" y="-4470495"/>
              <a:ext cx="3388098" cy="3389999"/>
            </a:xfrm>
            <a:custGeom>
              <a:avLst/>
              <a:gdLst/>
              <a:ahLst/>
              <a:cxnLst/>
              <a:rect l="l" t="t" r="r" b="b"/>
              <a:pathLst>
                <a:path w="25742" h="25754" extrusionOk="0">
                  <a:moveTo>
                    <a:pt x="1013" y="1"/>
                  </a:moveTo>
                  <a:cubicBezTo>
                    <a:pt x="453" y="1"/>
                    <a:pt x="1" y="453"/>
                    <a:pt x="1" y="1013"/>
                  </a:cubicBezTo>
                  <a:lnTo>
                    <a:pt x="1" y="25754"/>
                  </a:lnTo>
                  <a:lnTo>
                    <a:pt x="25742" y="25754"/>
                  </a:lnTo>
                  <a:lnTo>
                    <a:pt x="25742" y="1013"/>
                  </a:lnTo>
                  <a:cubicBezTo>
                    <a:pt x="25742" y="453"/>
                    <a:pt x="25301" y="1"/>
                    <a:pt x="24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71"/>
            <p:cNvSpPr/>
            <p:nvPr/>
          </p:nvSpPr>
          <p:spPr>
            <a:xfrm>
              <a:off x="3021976" y="-4446934"/>
              <a:ext cx="3388098" cy="3366437"/>
            </a:xfrm>
            <a:custGeom>
              <a:avLst/>
              <a:gdLst/>
              <a:ahLst/>
              <a:cxnLst/>
              <a:rect l="l" t="t" r="r" b="b"/>
              <a:pathLst>
                <a:path w="25742" h="25575" extrusionOk="0">
                  <a:moveTo>
                    <a:pt x="441" y="0"/>
                  </a:moveTo>
                  <a:cubicBezTo>
                    <a:pt x="167" y="191"/>
                    <a:pt x="1" y="512"/>
                    <a:pt x="1" y="845"/>
                  </a:cubicBezTo>
                  <a:lnTo>
                    <a:pt x="1" y="25575"/>
                  </a:lnTo>
                  <a:lnTo>
                    <a:pt x="25742" y="25575"/>
                  </a:lnTo>
                  <a:cubicBezTo>
                    <a:pt x="24294" y="23419"/>
                    <a:pt x="20712" y="23197"/>
                    <a:pt x="17236" y="23197"/>
                  </a:cubicBezTo>
                  <a:cubicBezTo>
                    <a:pt x="16336" y="23197"/>
                    <a:pt x="15444" y="23212"/>
                    <a:pt x="14598" y="23212"/>
                  </a:cubicBezTo>
                  <a:cubicBezTo>
                    <a:pt x="13928" y="23212"/>
                    <a:pt x="13286" y="23203"/>
                    <a:pt x="12693" y="23170"/>
                  </a:cubicBezTo>
                  <a:cubicBezTo>
                    <a:pt x="12203" y="23141"/>
                    <a:pt x="11699" y="23136"/>
                    <a:pt x="11187" y="23136"/>
                  </a:cubicBezTo>
                  <a:cubicBezTo>
                    <a:pt x="10881" y="23136"/>
                    <a:pt x="10572" y="23138"/>
                    <a:pt x="10263" y="23138"/>
                  </a:cubicBezTo>
                  <a:cubicBezTo>
                    <a:pt x="7630" y="23138"/>
                    <a:pt x="4942" y="23000"/>
                    <a:pt x="3275" y="20372"/>
                  </a:cubicBezTo>
                  <a:cubicBezTo>
                    <a:pt x="1537" y="17657"/>
                    <a:pt x="1822" y="13240"/>
                    <a:pt x="1906" y="10216"/>
                  </a:cubicBezTo>
                  <a:cubicBezTo>
                    <a:pt x="1989" y="7180"/>
                    <a:pt x="2096" y="2810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71"/>
            <p:cNvSpPr/>
            <p:nvPr/>
          </p:nvSpPr>
          <p:spPr>
            <a:xfrm>
              <a:off x="3180846" y="-979827"/>
              <a:ext cx="287584" cy="224824"/>
            </a:xfrm>
            <a:custGeom>
              <a:avLst/>
              <a:gdLst/>
              <a:ahLst/>
              <a:cxnLst/>
              <a:rect l="l" t="t" r="r" b="b"/>
              <a:pathLst>
                <a:path w="2185" h="1708" extrusionOk="0">
                  <a:moveTo>
                    <a:pt x="426" y="0"/>
                  </a:moveTo>
                  <a:cubicBezTo>
                    <a:pt x="176" y="0"/>
                    <a:pt x="0" y="288"/>
                    <a:pt x="44" y="615"/>
                  </a:cubicBezTo>
                  <a:cubicBezTo>
                    <a:pt x="103" y="1127"/>
                    <a:pt x="639" y="1544"/>
                    <a:pt x="1044" y="1698"/>
                  </a:cubicBezTo>
                  <a:cubicBezTo>
                    <a:pt x="1062" y="1704"/>
                    <a:pt x="1080" y="1707"/>
                    <a:pt x="1098" y="1707"/>
                  </a:cubicBezTo>
                  <a:cubicBezTo>
                    <a:pt x="1115" y="1707"/>
                    <a:pt x="1133" y="1704"/>
                    <a:pt x="1151" y="1698"/>
                  </a:cubicBezTo>
                  <a:cubicBezTo>
                    <a:pt x="1556" y="1555"/>
                    <a:pt x="2092" y="1127"/>
                    <a:pt x="2151" y="615"/>
                  </a:cubicBezTo>
                  <a:cubicBezTo>
                    <a:pt x="2184" y="283"/>
                    <a:pt x="2002" y="3"/>
                    <a:pt x="1747" y="3"/>
                  </a:cubicBezTo>
                  <a:cubicBezTo>
                    <a:pt x="1727" y="3"/>
                    <a:pt x="1707" y="4"/>
                    <a:pt x="1687" y="8"/>
                  </a:cubicBezTo>
                  <a:cubicBezTo>
                    <a:pt x="1306" y="79"/>
                    <a:pt x="1092" y="555"/>
                    <a:pt x="1092" y="555"/>
                  </a:cubicBezTo>
                  <a:cubicBezTo>
                    <a:pt x="1092" y="555"/>
                    <a:pt x="865" y="79"/>
                    <a:pt x="496" y="8"/>
                  </a:cubicBezTo>
                  <a:cubicBezTo>
                    <a:pt x="472" y="3"/>
                    <a:pt x="449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71"/>
            <p:cNvSpPr/>
            <p:nvPr/>
          </p:nvSpPr>
          <p:spPr>
            <a:xfrm>
              <a:off x="4070359" y="-991278"/>
              <a:ext cx="299167" cy="238382"/>
            </a:xfrm>
            <a:custGeom>
              <a:avLst/>
              <a:gdLst/>
              <a:ahLst/>
              <a:cxnLst/>
              <a:rect l="l" t="t" r="r" b="b"/>
              <a:pathLst>
                <a:path w="2273" h="1811" extrusionOk="0">
                  <a:moveTo>
                    <a:pt x="1191" y="1"/>
                  </a:moveTo>
                  <a:cubicBezTo>
                    <a:pt x="979" y="1"/>
                    <a:pt x="764" y="77"/>
                    <a:pt x="584" y="249"/>
                  </a:cubicBezTo>
                  <a:cubicBezTo>
                    <a:pt x="1" y="797"/>
                    <a:pt x="394" y="1785"/>
                    <a:pt x="1204" y="1785"/>
                  </a:cubicBezTo>
                  <a:cubicBezTo>
                    <a:pt x="1370" y="1785"/>
                    <a:pt x="1549" y="1738"/>
                    <a:pt x="1692" y="1642"/>
                  </a:cubicBezTo>
                  <a:lnTo>
                    <a:pt x="2180" y="1809"/>
                  </a:lnTo>
                  <a:cubicBezTo>
                    <a:pt x="2185" y="1810"/>
                    <a:pt x="2190" y="1811"/>
                    <a:pt x="2195" y="1811"/>
                  </a:cubicBezTo>
                  <a:cubicBezTo>
                    <a:pt x="2237" y="1811"/>
                    <a:pt x="2273" y="1770"/>
                    <a:pt x="2251" y="1738"/>
                  </a:cubicBezTo>
                  <a:lnTo>
                    <a:pt x="2001" y="1309"/>
                  </a:lnTo>
                  <a:cubicBezTo>
                    <a:pt x="2061" y="1190"/>
                    <a:pt x="2085" y="1071"/>
                    <a:pt x="2096" y="940"/>
                  </a:cubicBezTo>
                  <a:cubicBezTo>
                    <a:pt x="2121" y="388"/>
                    <a:pt x="1667" y="1"/>
                    <a:pt x="1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71"/>
            <p:cNvSpPr/>
            <p:nvPr/>
          </p:nvSpPr>
          <p:spPr>
            <a:xfrm>
              <a:off x="4916699" y="-974167"/>
              <a:ext cx="225724" cy="214820"/>
            </a:xfrm>
            <a:custGeom>
              <a:avLst/>
              <a:gdLst/>
              <a:ahLst/>
              <a:cxnLst/>
              <a:rect l="l" t="t" r="r" b="b"/>
              <a:pathLst>
                <a:path w="1715" h="1632" extrusionOk="0">
                  <a:moveTo>
                    <a:pt x="858" y="0"/>
                  </a:moveTo>
                  <a:lnTo>
                    <a:pt x="584" y="536"/>
                  </a:lnTo>
                  <a:lnTo>
                    <a:pt x="0" y="631"/>
                  </a:lnTo>
                  <a:lnTo>
                    <a:pt x="429" y="1048"/>
                  </a:lnTo>
                  <a:lnTo>
                    <a:pt x="322" y="1631"/>
                  </a:lnTo>
                  <a:lnTo>
                    <a:pt x="858" y="1358"/>
                  </a:lnTo>
                  <a:lnTo>
                    <a:pt x="1381" y="1631"/>
                  </a:lnTo>
                  <a:lnTo>
                    <a:pt x="1381" y="1631"/>
                  </a:lnTo>
                  <a:lnTo>
                    <a:pt x="1286" y="1048"/>
                  </a:lnTo>
                  <a:lnTo>
                    <a:pt x="1715" y="631"/>
                  </a:lnTo>
                  <a:lnTo>
                    <a:pt x="1120" y="53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71"/>
            <p:cNvSpPr/>
            <p:nvPr/>
          </p:nvSpPr>
          <p:spPr>
            <a:xfrm>
              <a:off x="3007893" y="-4484842"/>
              <a:ext cx="3411657" cy="3840042"/>
            </a:xfrm>
            <a:custGeom>
              <a:avLst/>
              <a:gdLst/>
              <a:ahLst/>
              <a:cxnLst/>
              <a:rect l="l" t="t" r="r" b="b"/>
              <a:pathLst>
                <a:path w="25921" h="29173" extrusionOk="0">
                  <a:moveTo>
                    <a:pt x="24825" y="169"/>
                  </a:moveTo>
                  <a:cubicBezTo>
                    <a:pt x="24956" y="169"/>
                    <a:pt x="25075" y="193"/>
                    <a:pt x="25182" y="241"/>
                  </a:cubicBezTo>
                  <a:cubicBezTo>
                    <a:pt x="25528" y="383"/>
                    <a:pt x="25754" y="717"/>
                    <a:pt x="25754" y="1098"/>
                  </a:cubicBezTo>
                  <a:lnTo>
                    <a:pt x="25754" y="25756"/>
                  </a:lnTo>
                  <a:lnTo>
                    <a:pt x="167" y="25756"/>
                  </a:lnTo>
                  <a:lnTo>
                    <a:pt x="167" y="1098"/>
                  </a:lnTo>
                  <a:cubicBezTo>
                    <a:pt x="167" y="586"/>
                    <a:pt x="572" y="181"/>
                    <a:pt x="1084" y="169"/>
                  </a:cubicBezTo>
                  <a:close/>
                  <a:moveTo>
                    <a:pt x="25754" y="25922"/>
                  </a:moveTo>
                  <a:lnTo>
                    <a:pt x="25754" y="28399"/>
                  </a:lnTo>
                  <a:cubicBezTo>
                    <a:pt x="25754" y="28732"/>
                    <a:pt x="25480" y="28994"/>
                    <a:pt x="25158" y="28994"/>
                  </a:cubicBezTo>
                  <a:lnTo>
                    <a:pt x="763" y="28994"/>
                  </a:lnTo>
                  <a:cubicBezTo>
                    <a:pt x="441" y="28994"/>
                    <a:pt x="167" y="28732"/>
                    <a:pt x="167" y="28399"/>
                  </a:cubicBezTo>
                  <a:lnTo>
                    <a:pt x="167" y="25922"/>
                  </a:lnTo>
                  <a:close/>
                  <a:moveTo>
                    <a:pt x="24881" y="0"/>
                  </a:moveTo>
                  <a:cubicBezTo>
                    <a:pt x="24862" y="0"/>
                    <a:pt x="24844" y="1"/>
                    <a:pt x="24825" y="2"/>
                  </a:cubicBezTo>
                  <a:lnTo>
                    <a:pt x="1108" y="2"/>
                  </a:lnTo>
                  <a:cubicBezTo>
                    <a:pt x="1108" y="2"/>
                    <a:pt x="370" y="229"/>
                    <a:pt x="167" y="538"/>
                  </a:cubicBezTo>
                  <a:cubicBezTo>
                    <a:pt x="60" y="717"/>
                    <a:pt x="1" y="919"/>
                    <a:pt x="1" y="1122"/>
                  </a:cubicBezTo>
                  <a:lnTo>
                    <a:pt x="1" y="25851"/>
                  </a:lnTo>
                  <a:lnTo>
                    <a:pt x="60" y="25851"/>
                  </a:lnTo>
                  <a:lnTo>
                    <a:pt x="60" y="28399"/>
                  </a:lnTo>
                  <a:cubicBezTo>
                    <a:pt x="60" y="28815"/>
                    <a:pt x="393" y="29161"/>
                    <a:pt x="822" y="29173"/>
                  </a:cubicBezTo>
                  <a:lnTo>
                    <a:pt x="25147" y="29173"/>
                  </a:lnTo>
                  <a:cubicBezTo>
                    <a:pt x="25575" y="29161"/>
                    <a:pt x="25920" y="28827"/>
                    <a:pt x="25920" y="28399"/>
                  </a:cubicBezTo>
                  <a:lnTo>
                    <a:pt x="25920" y="1098"/>
                  </a:lnTo>
                  <a:cubicBezTo>
                    <a:pt x="25920" y="657"/>
                    <a:pt x="25659" y="252"/>
                    <a:pt x="25254" y="86"/>
                  </a:cubicBezTo>
                  <a:cubicBezTo>
                    <a:pt x="25140" y="34"/>
                    <a:pt x="25008" y="0"/>
                    <a:pt x="24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71"/>
            <p:cNvSpPr/>
            <p:nvPr/>
          </p:nvSpPr>
          <p:spPr>
            <a:xfrm>
              <a:off x="3169263" y="-990752"/>
              <a:ext cx="308906" cy="247859"/>
            </a:xfrm>
            <a:custGeom>
              <a:avLst/>
              <a:gdLst/>
              <a:ahLst/>
              <a:cxnLst/>
              <a:rect l="l" t="t" r="r" b="b"/>
              <a:pathLst>
                <a:path w="2347" h="1883" extrusionOk="0">
                  <a:moveTo>
                    <a:pt x="560" y="186"/>
                  </a:moveTo>
                  <a:cubicBezTo>
                    <a:pt x="894" y="257"/>
                    <a:pt x="1096" y="686"/>
                    <a:pt x="1096" y="698"/>
                  </a:cubicBezTo>
                  <a:cubicBezTo>
                    <a:pt x="1108" y="722"/>
                    <a:pt x="1144" y="745"/>
                    <a:pt x="1180" y="745"/>
                  </a:cubicBezTo>
                  <a:cubicBezTo>
                    <a:pt x="1203" y="745"/>
                    <a:pt x="1239" y="722"/>
                    <a:pt x="1251" y="698"/>
                  </a:cubicBezTo>
                  <a:cubicBezTo>
                    <a:pt x="1251" y="698"/>
                    <a:pt x="1465" y="257"/>
                    <a:pt x="1787" y="198"/>
                  </a:cubicBezTo>
                  <a:cubicBezTo>
                    <a:pt x="1808" y="192"/>
                    <a:pt x="1830" y="189"/>
                    <a:pt x="1851" y="189"/>
                  </a:cubicBezTo>
                  <a:cubicBezTo>
                    <a:pt x="1912" y="189"/>
                    <a:pt x="1969" y="213"/>
                    <a:pt x="2013" y="257"/>
                  </a:cubicBezTo>
                  <a:cubicBezTo>
                    <a:pt x="2120" y="376"/>
                    <a:pt x="2168" y="543"/>
                    <a:pt x="2144" y="710"/>
                  </a:cubicBezTo>
                  <a:cubicBezTo>
                    <a:pt x="2084" y="1150"/>
                    <a:pt x="1620" y="1555"/>
                    <a:pt x="1192" y="1722"/>
                  </a:cubicBezTo>
                  <a:lnTo>
                    <a:pt x="1156" y="1722"/>
                  </a:lnTo>
                  <a:cubicBezTo>
                    <a:pt x="739" y="1555"/>
                    <a:pt x="263" y="1150"/>
                    <a:pt x="203" y="710"/>
                  </a:cubicBezTo>
                  <a:cubicBezTo>
                    <a:pt x="179" y="543"/>
                    <a:pt x="227" y="376"/>
                    <a:pt x="346" y="257"/>
                  </a:cubicBezTo>
                  <a:cubicBezTo>
                    <a:pt x="382" y="222"/>
                    <a:pt x="441" y="186"/>
                    <a:pt x="513" y="186"/>
                  </a:cubicBezTo>
                  <a:close/>
                  <a:moveTo>
                    <a:pt x="517" y="0"/>
                  </a:moveTo>
                  <a:cubicBezTo>
                    <a:pt x="410" y="0"/>
                    <a:pt x="303" y="38"/>
                    <a:pt x="227" y="114"/>
                  </a:cubicBezTo>
                  <a:cubicBezTo>
                    <a:pt x="72" y="281"/>
                    <a:pt x="1" y="495"/>
                    <a:pt x="37" y="710"/>
                  </a:cubicBezTo>
                  <a:cubicBezTo>
                    <a:pt x="96" y="1234"/>
                    <a:pt x="620" y="1686"/>
                    <a:pt x="1096" y="1865"/>
                  </a:cubicBezTo>
                  <a:cubicBezTo>
                    <a:pt x="1120" y="1877"/>
                    <a:pt x="1147" y="1882"/>
                    <a:pt x="1175" y="1882"/>
                  </a:cubicBezTo>
                  <a:cubicBezTo>
                    <a:pt x="1203" y="1882"/>
                    <a:pt x="1233" y="1877"/>
                    <a:pt x="1263" y="1865"/>
                  </a:cubicBezTo>
                  <a:cubicBezTo>
                    <a:pt x="1739" y="1686"/>
                    <a:pt x="2251" y="1234"/>
                    <a:pt x="2311" y="710"/>
                  </a:cubicBezTo>
                  <a:cubicBezTo>
                    <a:pt x="2346" y="495"/>
                    <a:pt x="2275" y="281"/>
                    <a:pt x="2132" y="114"/>
                  </a:cubicBezTo>
                  <a:cubicBezTo>
                    <a:pt x="2046" y="38"/>
                    <a:pt x="1945" y="0"/>
                    <a:pt x="1841" y="0"/>
                  </a:cubicBezTo>
                  <a:cubicBezTo>
                    <a:pt x="1815" y="0"/>
                    <a:pt x="1789" y="2"/>
                    <a:pt x="1763" y="7"/>
                  </a:cubicBezTo>
                  <a:cubicBezTo>
                    <a:pt x="1513" y="79"/>
                    <a:pt x="1299" y="245"/>
                    <a:pt x="1180" y="472"/>
                  </a:cubicBezTo>
                  <a:cubicBezTo>
                    <a:pt x="1049" y="245"/>
                    <a:pt x="834" y="79"/>
                    <a:pt x="596" y="7"/>
                  </a:cubicBezTo>
                  <a:cubicBezTo>
                    <a:pt x="570" y="2"/>
                    <a:pt x="543" y="0"/>
                    <a:pt x="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71"/>
            <p:cNvSpPr/>
            <p:nvPr/>
          </p:nvSpPr>
          <p:spPr>
            <a:xfrm>
              <a:off x="4054695" y="-1004440"/>
              <a:ext cx="327728" cy="262339"/>
            </a:xfrm>
            <a:custGeom>
              <a:avLst/>
              <a:gdLst/>
              <a:ahLst/>
              <a:cxnLst/>
              <a:rect l="l" t="t" r="r" b="b"/>
              <a:pathLst>
                <a:path w="2490" h="1993" extrusionOk="0">
                  <a:moveTo>
                    <a:pt x="1359" y="275"/>
                  </a:moveTo>
                  <a:cubicBezTo>
                    <a:pt x="1750" y="275"/>
                    <a:pt x="2124" y="582"/>
                    <a:pt x="2132" y="1040"/>
                  </a:cubicBezTo>
                  <a:cubicBezTo>
                    <a:pt x="2132" y="1147"/>
                    <a:pt x="2096" y="1254"/>
                    <a:pt x="2049" y="1361"/>
                  </a:cubicBezTo>
                  <a:cubicBezTo>
                    <a:pt x="2037" y="1385"/>
                    <a:pt x="2037" y="1409"/>
                    <a:pt x="2049" y="1445"/>
                  </a:cubicBezTo>
                  <a:lnTo>
                    <a:pt x="2251" y="1790"/>
                  </a:lnTo>
                  <a:lnTo>
                    <a:pt x="1834" y="1659"/>
                  </a:lnTo>
                  <a:cubicBezTo>
                    <a:pt x="1823" y="1653"/>
                    <a:pt x="1811" y="1650"/>
                    <a:pt x="1799" y="1650"/>
                  </a:cubicBezTo>
                  <a:cubicBezTo>
                    <a:pt x="1787" y="1650"/>
                    <a:pt x="1775" y="1653"/>
                    <a:pt x="1763" y="1659"/>
                  </a:cubicBezTo>
                  <a:cubicBezTo>
                    <a:pt x="1632" y="1742"/>
                    <a:pt x="1477" y="1790"/>
                    <a:pt x="1323" y="1790"/>
                  </a:cubicBezTo>
                  <a:cubicBezTo>
                    <a:pt x="656" y="1754"/>
                    <a:pt x="358" y="933"/>
                    <a:pt x="846" y="480"/>
                  </a:cubicBezTo>
                  <a:cubicBezTo>
                    <a:pt x="999" y="339"/>
                    <a:pt x="1181" y="275"/>
                    <a:pt x="1359" y="275"/>
                  </a:cubicBezTo>
                  <a:close/>
                  <a:moveTo>
                    <a:pt x="1317" y="0"/>
                  </a:moveTo>
                  <a:cubicBezTo>
                    <a:pt x="1083" y="0"/>
                    <a:pt x="843" y="86"/>
                    <a:pt x="644" y="278"/>
                  </a:cubicBezTo>
                  <a:cubicBezTo>
                    <a:pt x="1" y="885"/>
                    <a:pt x="430" y="1969"/>
                    <a:pt x="1311" y="1969"/>
                  </a:cubicBezTo>
                  <a:cubicBezTo>
                    <a:pt x="1489" y="1969"/>
                    <a:pt x="1668" y="1921"/>
                    <a:pt x="1823" y="1838"/>
                  </a:cubicBezTo>
                  <a:lnTo>
                    <a:pt x="2275" y="1981"/>
                  </a:lnTo>
                  <a:cubicBezTo>
                    <a:pt x="2287" y="1992"/>
                    <a:pt x="2299" y="1992"/>
                    <a:pt x="2311" y="1992"/>
                  </a:cubicBezTo>
                  <a:cubicBezTo>
                    <a:pt x="2418" y="1992"/>
                    <a:pt x="2489" y="1873"/>
                    <a:pt x="2430" y="1778"/>
                  </a:cubicBezTo>
                  <a:lnTo>
                    <a:pt x="2227" y="1397"/>
                  </a:lnTo>
                  <a:cubicBezTo>
                    <a:pt x="2275" y="1278"/>
                    <a:pt x="2299" y="1159"/>
                    <a:pt x="2299" y="1040"/>
                  </a:cubicBezTo>
                  <a:cubicBezTo>
                    <a:pt x="2332" y="424"/>
                    <a:pt x="1837" y="0"/>
                    <a:pt x="1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71"/>
            <p:cNvSpPr/>
            <p:nvPr/>
          </p:nvSpPr>
          <p:spPr>
            <a:xfrm>
              <a:off x="4904195" y="-983644"/>
              <a:ext cx="253890" cy="236013"/>
            </a:xfrm>
            <a:custGeom>
              <a:avLst/>
              <a:gdLst/>
              <a:ahLst/>
              <a:cxnLst/>
              <a:rect l="l" t="t" r="r" b="b"/>
              <a:pathLst>
                <a:path w="1929" h="1793" extrusionOk="0">
                  <a:moveTo>
                    <a:pt x="953" y="275"/>
                  </a:moveTo>
                  <a:lnTo>
                    <a:pt x="1143" y="656"/>
                  </a:lnTo>
                  <a:cubicBezTo>
                    <a:pt x="1155" y="680"/>
                    <a:pt x="1179" y="691"/>
                    <a:pt x="1203" y="703"/>
                  </a:cubicBezTo>
                  <a:lnTo>
                    <a:pt x="1619" y="763"/>
                  </a:lnTo>
                  <a:lnTo>
                    <a:pt x="1322" y="1061"/>
                  </a:lnTo>
                  <a:cubicBezTo>
                    <a:pt x="1298" y="1072"/>
                    <a:pt x="1286" y="1108"/>
                    <a:pt x="1286" y="1132"/>
                  </a:cubicBezTo>
                  <a:lnTo>
                    <a:pt x="1357" y="1549"/>
                  </a:lnTo>
                  <a:lnTo>
                    <a:pt x="988" y="1358"/>
                  </a:lnTo>
                  <a:cubicBezTo>
                    <a:pt x="976" y="1346"/>
                    <a:pt x="962" y="1340"/>
                    <a:pt x="947" y="1340"/>
                  </a:cubicBezTo>
                  <a:cubicBezTo>
                    <a:pt x="932" y="1340"/>
                    <a:pt x="917" y="1346"/>
                    <a:pt x="905" y="1358"/>
                  </a:cubicBezTo>
                  <a:lnTo>
                    <a:pt x="536" y="1549"/>
                  </a:lnTo>
                  <a:lnTo>
                    <a:pt x="607" y="1132"/>
                  </a:lnTo>
                  <a:cubicBezTo>
                    <a:pt x="607" y="1108"/>
                    <a:pt x="595" y="1072"/>
                    <a:pt x="584" y="1061"/>
                  </a:cubicBezTo>
                  <a:lnTo>
                    <a:pt x="286" y="763"/>
                  </a:lnTo>
                  <a:lnTo>
                    <a:pt x="703" y="703"/>
                  </a:lnTo>
                  <a:cubicBezTo>
                    <a:pt x="726" y="691"/>
                    <a:pt x="750" y="680"/>
                    <a:pt x="762" y="656"/>
                  </a:cubicBezTo>
                  <a:lnTo>
                    <a:pt x="953" y="275"/>
                  </a:lnTo>
                  <a:close/>
                  <a:moveTo>
                    <a:pt x="953" y="1"/>
                  </a:moveTo>
                  <a:cubicBezTo>
                    <a:pt x="926" y="1"/>
                    <a:pt x="899" y="13"/>
                    <a:pt x="881" y="37"/>
                  </a:cubicBezTo>
                  <a:lnTo>
                    <a:pt x="631" y="537"/>
                  </a:lnTo>
                  <a:lnTo>
                    <a:pt x="83" y="608"/>
                  </a:lnTo>
                  <a:cubicBezTo>
                    <a:pt x="48" y="620"/>
                    <a:pt x="24" y="644"/>
                    <a:pt x="12" y="668"/>
                  </a:cubicBezTo>
                  <a:cubicBezTo>
                    <a:pt x="0" y="703"/>
                    <a:pt x="12" y="739"/>
                    <a:pt x="36" y="763"/>
                  </a:cubicBezTo>
                  <a:lnTo>
                    <a:pt x="429" y="1144"/>
                  </a:lnTo>
                  <a:lnTo>
                    <a:pt x="345" y="1692"/>
                  </a:lnTo>
                  <a:cubicBezTo>
                    <a:pt x="333" y="1727"/>
                    <a:pt x="345" y="1763"/>
                    <a:pt x="381" y="1775"/>
                  </a:cubicBezTo>
                  <a:cubicBezTo>
                    <a:pt x="393" y="1787"/>
                    <a:pt x="408" y="1793"/>
                    <a:pt x="423" y="1793"/>
                  </a:cubicBezTo>
                  <a:cubicBezTo>
                    <a:pt x="438" y="1793"/>
                    <a:pt x="453" y="1787"/>
                    <a:pt x="464" y="1775"/>
                  </a:cubicBezTo>
                  <a:lnTo>
                    <a:pt x="953" y="1525"/>
                  </a:lnTo>
                  <a:lnTo>
                    <a:pt x="1441" y="1775"/>
                  </a:lnTo>
                  <a:cubicBezTo>
                    <a:pt x="1453" y="1787"/>
                    <a:pt x="1476" y="1787"/>
                    <a:pt x="1488" y="1787"/>
                  </a:cubicBezTo>
                  <a:cubicBezTo>
                    <a:pt x="1500" y="1787"/>
                    <a:pt x="1524" y="1787"/>
                    <a:pt x="1536" y="1775"/>
                  </a:cubicBezTo>
                  <a:cubicBezTo>
                    <a:pt x="1560" y="1751"/>
                    <a:pt x="1572" y="1715"/>
                    <a:pt x="1572" y="1692"/>
                  </a:cubicBezTo>
                  <a:lnTo>
                    <a:pt x="1476" y="1144"/>
                  </a:lnTo>
                  <a:lnTo>
                    <a:pt x="1869" y="751"/>
                  </a:lnTo>
                  <a:cubicBezTo>
                    <a:pt x="1929" y="703"/>
                    <a:pt x="1893" y="620"/>
                    <a:pt x="1822" y="608"/>
                  </a:cubicBezTo>
                  <a:lnTo>
                    <a:pt x="1274" y="537"/>
                  </a:lnTo>
                  <a:lnTo>
                    <a:pt x="1024" y="37"/>
                  </a:lnTo>
                  <a:cubicBezTo>
                    <a:pt x="1006" y="13"/>
                    <a:pt x="979" y="1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71"/>
            <p:cNvSpPr/>
            <p:nvPr/>
          </p:nvSpPr>
          <p:spPr>
            <a:xfrm>
              <a:off x="3581508" y="-947842"/>
              <a:ext cx="92527" cy="150321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365" y="1"/>
                  </a:moveTo>
                  <a:cubicBezTo>
                    <a:pt x="215" y="1"/>
                    <a:pt x="62" y="66"/>
                    <a:pt x="24" y="205"/>
                  </a:cubicBezTo>
                  <a:cubicBezTo>
                    <a:pt x="0" y="253"/>
                    <a:pt x="0" y="300"/>
                    <a:pt x="24" y="360"/>
                  </a:cubicBezTo>
                  <a:lnTo>
                    <a:pt x="215" y="360"/>
                  </a:lnTo>
                  <a:cubicBezTo>
                    <a:pt x="235" y="305"/>
                    <a:pt x="310" y="263"/>
                    <a:pt x="370" y="263"/>
                  </a:cubicBezTo>
                  <a:cubicBezTo>
                    <a:pt x="415" y="263"/>
                    <a:pt x="453" y="287"/>
                    <a:pt x="453" y="348"/>
                  </a:cubicBezTo>
                  <a:cubicBezTo>
                    <a:pt x="453" y="443"/>
                    <a:pt x="384" y="449"/>
                    <a:pt x="324" y="449"/>
                  </a:cubicBezTo>
                  <a:cubicBezTo>
                    <a:pt x="316" y="449"/>
                    <a:pt x="309" y="448"/>
                    <a:pt x="302" y="448"/>
                  </a:cubicBezTo>
                  <a:cubicBezTo>
                    <a:pt x="281" y="448"/>
                    <a:pt x="262" y="449"/>
                    <a:pt x="250" y="455"/>
                  </a:cubicBezTo>
                  <a:cubicBezTo>
                    <a:pt x="226" y="527"/>
                    <a:pt x="226" y="598"/>
                    <a:pt x="238" y="681"/>
                  </a:cubicBezTo>
                  <a:cubicBezTo>
                    <a:pt x="261" y="672"/>
                    <a:pt x="284" y="668"/>
                    <a:pt x="307" y="668"/>
                  </a:cubicBezTo>
                  <a:cubicBezTo>
                    <a:pt x="343" y="668"/>
                    <a:pt x="380" y="679"/>
                    <a:pt x="417" y="693"/>
                  </a:cubicBezTo>
                  <a:cubicBezTo>
                    <a:pt x="453" y="729"/>
                    <a:pt x="465" y="789"/>
                    <a:pt x="441" y="836"/>
                  </a:cubicBezTo>
                  <a:cubicBezTo>
                    <a:pt x="418" y="863"/>
                    <a:pt x="390" y="874"/>
                    <a:pt x="362" y="874"/>
                  </a:cubicBezTo>
                  <a:cubicBezTo>
                    <a:pt x="303" y="874"/>
                    <a:pt x="243" y="825"/>
                    <a:pt x="226" y="777"/>
                  </a:cubicBezTo>
                  <a:lnTo>
                    <a:pt x="226" y="753"/>
                  </a:lnTo>
                  <a:cubicBezTo>
                    <a:pt x="176" y="760"/>
                    <a:pt x="130" y="772"/>
                    <a:pt x="88" y="772"/>
                  </a:cubicBezTo>
                  <a:cubicBezTo>
                    <a:pt x="61" y="772"/>
                    <a:pt x="35" y="767"/>
                    <a:pt x="12" y="753"/>
                  </a:cubicBezTo>
                  <a:lnTo>
                    <a:pt x="12" y="789"/>
                  </a:lnTo>
                  <a:cubicBezTo>
                    <a:pt x="24" y="860"/>
                    <a:pt x="12" y="908"/>
                    <a:pt x="24" y="955"/>
                  </a:cubicBezTo>
                  <a:cubicBezTo>
                    <a:pt x="36" y="1003"/>
                    <a:pt x="48" y="1039"/>
                    <a:pt x="84" y="1074"/>
                  </a:cubicBezTo>
                  <a:cubicBezTo>
                    <a:pt x="107" y="1086"/>
                    <a:pt x="131" y="1098"/>
                    <a:pt x="155" y="1110"/>
                  </a:cubicBezTo>
                  <a:cubicBezTo>
                    <a:pt x="191" y="1122"/>
                    <a:pt x="215" y="1134"/>
                    <a:pt x="250" y="1134"/>
                  </a:cubicBezTo>
                  <a:cubicBezTo>
                    <a:pt x="285" y="1139"/>
                    <a:pt x="319" y="1142"/>
                    <a:pt x="355" y="1142"/>
                  </a:cubicBezTo>
                  <a:cubicBezTo>
                    <a:pt x="405" y="1142"/>
                    <a:pt x="456" y="1136"/>
                    <a:pt x="512" y="1122"/>
                  </a:cubicBezTo>
                  <a:cubicBezTo>
                    <a:pt x="584" y="1098"/>
                    <a:pt x="643" y="1050"/>
                    <a:pt x="667" y="979"/>
                  </a:cubicBezTo>
                  <a:cubicBezTo>
                    <a:pt x="691" y="920"/>
                    <a:pt x="703" y="848"/>
                    <a:pt x="703" y="789"/>
                  </a:cubicBezTo>
                  <a:lnTo>
                    <a:pt x="703" y="253"/>
                  </a:lnTo>
                  <a:cubicBezTo>
                    <a:pt x="703" y="217"/>
                    <a:pt x="691" y="169"/>
                    <a:pt x="679" y="146"/>
                  </a:cubicBezTo>
                  <a:cubicBezTo>
                    <a:pt x="629" y="51"/>
                    <a:pt x="498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71"/>
            <p:cNvSpPr/>
            <p:nvPr/>
          </p:nvSpPr>
          <p:spPr>
            <a:xfrm>
              <a:off x="3680226" y="-945999"/>
              <a:ext cx="97265" cy="148874"/>
            </a:xfrm>
            <a:custGeom>
              <a:avLst/>
              <a:gdLst/>
              <a:ahLst/>
              <a:cxnLst/>
              <a:rect l="l" t="t" r="r" b="b"/>
              <a:pathLst>
                <a:path w="739" h="1131" extrusionOk="0">
                  <a:moveTo>
                    <a:pt x="286" y="286"/>
                  </a:moveTo>
                  <a:lnTo>
                    <a:pt x="286" y="310"/>
                  </a:lnTo>
                  <a:cubicBezTo>
                    <a:pt x="280" y="305"/>
                    <a:pt x="280" y="296"/>
                    <a:pt x="280" y="286"/>
                  </a:cubicBezTo>
                  <a:close/>
                  <a:moveTo>
                    <a:pt x="667" y="1"/>
                  </a:moveTo>
                  <a:cubicBezTo>
                    <a:pt x="619" y="1"/>
                    <a:pt x="36" y="13"/>
                    <a:pt x="12" y="13"/>
                  </a:cubicBezTo>
                  <a:lnTo>
                    <a:pt x="12" y="536"/>
                  </a:lnTo>
                  <a:cubicBezTo>
                    <a:pt x="30" y="539"/>
                    <a:pt x="50" y="540"/>
                    <a:pt x="72" y="540"/>
                  </a:cubicBezTo>
                  <a:cubicBezTo>
                    <a:pt x="132" y="540"/>
                    <a:pt x="206" y="533"/>
                    <a:pt x="274" y="533"/>
                  </a:cubicBezTo>
                  <a:cubicBezTo>
                    <a:pt x="299" y="533"/>
                    <a:pt x="323" y="534"/>
                    <a:pt x="346" y="536"/>
                  </a:cubicBezTo>
                  <a:cubicBezTo>
                    <a:pt x="453" y="548"/>
                    <a:pt x="477" y="810"/>
                    <a:pt x="334" y="834"/>
                  </a:cubicBezTo>
                  <a:cubicBezTo>
                    <a:pt x="326" y="836"/>
                    <a:pt x="319" y="837"/>
                    <a:pt x="312" y="837"/>
                  </a:cubicBezTo>
                  <a:cubicBezTo>
                    <a:pt x="275" y="837"/>
                    <a:pt x="248" y="811"/>
                    <a:pt x="238" y="751"/>
                  </a:cubicBezTo>
                  <a:lnTo>
                    <a:pt x="238" y="763"/>
                  </a:lnTo>
                  <a:lnTo>
                    <a:pt x="12" y="775"/>
                  </a:lnTo>
                  <a:cubicBezTo>
                    <a:pt x="0" y="798"/>
                    <a:pt x="0" y="834"/>
                    <a:pt x="0" y="858"/>
                  </a:cubicBezTo>
                  <a:cubicBezTo>
                    <a:pt x="0" y="1044"/>
                    <a:pt x="161" y="1130"/>
                    <a:pt x="328" y="1130"/>
                  </a:cubicBezTo>
                  <a:cubicBezTo>
                    <a:pt x="491" y="1130"/>
                    <a:pt x="661" y="1047"/>
                    <a:pt x="691" y="894"/>
                  </a:cubicBezTo>
                  <a:cubicBezTo>
                    <a:pt x="739" y="632"/>
                    <a:pt x="691" y="322"/>
                    <a:pt x="429" y="286"/>
                  </a:cubicBezTo>
                  <a:cubicBezTo>
                    <a:pt x="399" y="280"/>
                    <a:pt x="372" y="277"/>
                    <a:pt x="346" y="277"/>
                  </a:cubicBezTo>
                  <a:cubicBezTo>
                    <a:pt x="324" y="277"/>
                    <a:pt x="303" y="279"/>
                    <a:pt x="280" y="283"/>
                  </a:cubicBezTo>
                  <a:lnTo>
                    <a:pt x="280" y="283"/>
                  </a:lnTo>
                  <a:cubicBezTo>
                    <a:pt x="280" y="273"/>
                    <a:pt x="280" y="262"/>
                    <a:pt x="274" y="251"/>
                  </a:cubicBezTo>
                  <a:cubicBezTo>
                    <a:pt x="270" y="247"/>
                    <a:pt x="269" y="245"/>
                    <a:pt x="268" y="245"/>
                  </a:cubicBezTo>
                  <a:cubicBezTo>
                    <a:pt x="266" y="245"/>
                    <a:pt x="266" y="251"/>
                    <a:pt x="250" y="251"/>
                  </a:cubicBezTo>
                  <a:lnTo>
                    <a:pt x="250" y="239"/>
                  </a:lnTo>
                  <a:cubicBezTo>
                    <a:pt x="286" y="239"/>
                    <a:pt x="619" y="239"/>
                    <a:pt x="667" y="227"/>
                  </a:cubicBezTo>
                  <a:cubicBezTo>
                    <a:pt x="667" y="227"/>
                    <a:pt x="679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71"/>
            <p:cNvSpPr/>
            <p:nvPr/>
          </p:nvSpPr>
          <p:spPr>
            <a:xfrm>
              <a:off x="3788289" y="-947579"/>
              <a:ext cx="102004" cy="149137"/>
            </a:xfrm>
            <a:custGeom>
              <a:avLst/>
              <a:gdLst/>
              <a:ahLst/>
              <a:cxnLst/>
              <a:rect l="l" t="t" r="r" b="b"/>
              <a:pathLst>
                <a:path w="775" h="1133" extrusionOk="0">
                  <a:moveTo>
                    <a:pt x="373" y="258"/>
                  </a:moveTo>
                  <a:cubicBezTo>
                    <a:pt x="399" y="258"/>
                    <a:pt x="424" y="272"/>
                    <a:pt x="441" y="298"/>
                  </a:cubicBezTo>
                  <a:cubicBezTo>
                    <a:pt x="489" y="406"/>
                    <a:pt x="501" y="525"/>
                    <a:pt x="489" y="644"/>
                  </a:cubicBezTo>
                  <a:cubicBezTo>
                    <a:pt x="489" y="703"/>
                    <a:pt x="477" y="751"/>
                    <a:pt x="465" y="798"/>
                  </a:cubicBezTo>
                  <a:cubicBezTo>
                    <a:pt x="453" y="834"/>
                    <a:pt x="453" y="870"/>
                    <a:pt x="406" y="882"/>
                  </a:cubicBezTo>
                  <a:lnTo>
                    <a:pt x="346" y="882"/>
                  </a:lnTo>
                  <a:cubicBezTo>
                    <a:pt x="299" y="870"/>
                    <a:pt x="299" y="822"/>
                    <a:pt x="287" y="787"/>
                  </a:cubicBezTo>
                  <a:cubicBezTo>
                    <a:pt x="251" y="667"/>
                    <a:pt x="251" y="548"/>
                    <a:pt x="263" y="429"/>
                  </a:cubicBezTo>
                  <a:cubicBezTo>
                    <a:pt x="263" y="394"/>
                    <a:pt x="275" y="346"/>
                    <a:pt x="287" y="310"/>
                  </a:cubicBezTo>
                  <a:cubicBezTo>
                    <a:pt x="299" y="286"/>
                    <a:pt x="322" y="275"/>
                    <a:pt x="346" y="263"/>
                  </a:cubicBezTo>
                  <a:cubicBezTo>
                    <a:pt x="355" y="260"/>
                    <a:pt x="364" y="258"/>
                    <a:pt x="373" y="258"/>
                  </a:cubicBezTo>
                  <a:close/>
                  <a:moveTo>
                    <a:pt x="370" y="1"/>
                  </a:moveTo>
                  <a:cubicBezTo>
                    <a:pt x="275" y="1"/>
                    <a:pt x="179" y="48"/>
                    <a:pt x="120" y="120"/>
                  </a:cubicBezTo>
                  <a:cubicBezTo>
                    <a:pt x="108" y="132"/>
                    <a:pt x="108" y="132"/>
                    <a:pt x="108" y="144"/>
                  </a:cubicBezTo>
                  <a:cubicBezTo>
                    <a:pt x="25" y="298"/>
                    <a:pt x="1" y="465"/>
                    <a:pt x="25" y="632"/>
                  </a:cubicBezTo>
                  <a:cubicBezTo>
                    <a:pt x="25" y="822"/>
                    <a:pt x="37" y="1037"/>
                    <a:pt x="251" y="1120"/>
                  </a:cubicBezTo>
                  <a:cubicBezTo>
                    <a:pt x="287" y="1132"/>
                    <a:pt x="322" y="1132"/>
                    <a:pt x="370" y="1132"/>
                  </a:cubicBezTo>
                  <a:cubicBezTo>
                    <a:pt x="379" y="1133"/>
                    <a:pt x="388" y="1133"/>
                    <a:pt x="397" y="1133"/>
                  </a:cubicBezTo>
                  <a:cubicBezTo>
                    <a:pt x="674" y="1133"/>
                    <a:pt x="774" y="779"/>
                    <a:pt x="763" y="537"/>
                  </a:cubicBezTo>
                  <a:cubicBezTo>
                    <a:pt x="763" y="477"/>
                    <a:pt x="763" y="417"/>
                    <a:pt x="751" y="346"/>
                  </a:cubicBezTo>
                  <a:cubicBezTo>
                    <a:pt x="727" y="156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71"/>
            <p:cNvSpPr/>
            <p:nvPr/>
          </p:nvSpPr>
          <p:spPr>
            <a:xfrm>
              <a:off x="3901222" y="-945605"/>
              <a:ext cx="92527" cy="149795"/>
            </a:xfrm>
            <a:custGeom>
              <a:avLst/>
              <a:gdLst/>
              <a:ahLst/>
              <a:cxnLst/>
              <a:rect l="l" t="t" r="r" b="b"/>
              <a:pathLst>
                <a:path w="703" h="1138" extrusionOk="0">
                  <a:moveTo>
                    <a:pt x="578" y="1"/>
                  </a:moveTo>
                  <a:cubicBezTo>
                    <a:pt x="539" y="1"/>
                    <a:pt x="500" y="4"/>
                    <a:pt x="464" y="10"/>
                  </a:cubicBezTo>
                  <a:cubicBezTo>
                    <a:pt x="381" y="129"/>
                    <a:pt x="333" y="271"/>
                    <a:pt x="238" y="391"/>
                  </a:cubicBezTo>
                  <a:lnTo>
                    <a:pt x="238" y="10"/>
                  </a:lnTo>
                  <a:lnTo>
                    <a:pt x="24" y="10"/>
                  </a:lnTo>
                  <a:cubicBezTo>
                    <a:pt x="24" y="379"/>
                    <a:pt x="0" y="748"/>
                    <a:pt x="24" y="1129"/>
                  </a:cubicBezTo>
                  <a:cubicBezTo>
                    <a:pt x="60" y="1135"/>
                    <a:pt x="98" y="1138"/>
                    <a:pt x="137" y="1138"/>
                  </a:cubicBezTo>
                  <a:cubicBezTo>
                    <a:pt x="176" y="1138"/>
                    <a:pt x="214" y="1135"/>
                    <a:pt x="250" y="1129"/>
                  </a:cubicBezTo>
                  <a:cubicBezTo>
                    <a:pt x="250" y="1010"/>
                    <a:pt x="250" y="831"/>
                    <a:pt x="250" y="712"/>
                  </a:cubicBezTo>
                  <a:cubicBezTo>
                    <a:pt x="310" y="855"/>
                    <a:pt x="393" y="998"/>
                    <a:pt x="476" y="1129"/>
                  </a:cubicBezTo>
                  <a:cubicBezTo>
                    <a:pt x="512" y="1135"/>
                    <a:pt x="551" y="1138"/>
                    <a:pt x="589" y="1138"/>
                  </a:cubicBezTo>
                  <a:cubicBezTo>
                    <a:pt x="628" y="1138"/>
                    <a:pt x="667" y="1135"/>
                    <a:pt x="703" y="1129"/>
                  </a:cubicBezTo>
                  <a:lnTo>
                    <a:pt x="429" y="557"/>
                  </a:lnTo>
                  <a:cubicBezTo>
                    <a:pt x="524" y="379"/>
                    <a:pt x="607" y="200"/>
                    <a:pt x="691" y="10"/>
                  </a:cubicBezTo>
                  <a:cubicBezTo>
                    <a:pt x="655" y="4"/>
                    <a:pt x="616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71"/>
            <p:cNvSpPr/>
            <p:nvPr/>
          </p:nvSpPr>
          <p:spPr>
            <a:xfrm>
              <a:off x="4490370" y="-945605"/>
              <a:ext cx="92659" cy="151375"/>
            </a:xfrm>
            <a:custGeom>
              <a:avLst/>
              <a:gdLst/>
              <a:ahLst/>
              <a:cxnLst/>
              <a:rect l="l" t="t" r="r" b="b"/>
              <a:pathLst>
                <a:path w="704" h="1150" extrusionOk="0">
                  <a:moveTo>
                    <a:pt x="358" y="1"/>
                  </a:moveTo>
                  <a:cubicBezTo>
                    <a:pt x="242" y="1"/>
                    <a:pt x="126" y="4"/>
                    <a:pt x="13" y="10"/>
                  </a:cubicBezTo>
                  <a:lnTo>
                    <a:pt x="13" y="236"/>
                  </a:lnTo>
                  <a:cubicBezTo>
                    <a:pt x="120" y="236"/>
                    <a:pt x="299" y="236"/>
                    <a:pt x="418" y="248"/>
                  </a:cubicBezTo>
                  <a:cubicBezTo>
                    <a:pt x="287" y="545"/>
                    <a:pt x="144" y="831"/>
                    <a:pt x="1" y="1141"/>
                  </a:cubicBezTo>
                  <a:cubicBezTo>
                    <a:pt x="43" y="1147"/>
                    <a:pt x="84" y="1150"/>
                    <a:pt x="124" y="1150"/>
                  </a:cubicBezTo>
                  <a:cubicBezTo>
                    <a:pt x="165" y="1150"/>
                    <a:pt x="203" y="1147"/>
                    <a:pt x="239" y="1141"/>
                  </a:cubicBezTo>
                  <a:cubicBezTo>
                    <a:pt x="394" y="831"/>
                    <a:pt x="584" y="545"/>
                    <a:pt x="703" y="248"/>
                  </a:cubicBezTo>
                  <a:cubicBezTo>
                    <a:pt x="703" y="152"/>
                    <a:pt x="691" y="93"/>
                    <a:pt x="703" y="10"/>
                  </a:cubicBezTo>
                  <a:cubicBezTo>
                    <a:pt x="590" y="4"/>
                    <a:pt x="474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71"/>
            <p:cNvSpPr/>
            <p:nvPr/>
          </p:nvSpPr>
          <p:spPr>
            <a:xfrm>
              <a:off x="4587640" y="-945999"/>
              <a:ext cx="97265" cy="148874"/>
            </a:xfrm>
            <a:custGeom>
              <a:avLst/>
              <a:gdLst/>
              <a:ahLst/>
              <a:cxnLst/>
              <a:rect l="l" t="t" r="r" b="b"/>
              <a:pathLst>
                <a:path w="739" h="1131" extrusionOk="0">
                  <a:moveTo>
                    <a:pt x="655" y="1"/>
                  </a:moveTo>
                  <a:cubicBezTo>
                    <a:pt x="619" y="1"/>
                    <a:pt x="24" y="13"/>
                    <a:pt x="12" y="13"/>
                  </a:cubicBezTo>
                  <a:lnTo>
                    <a:pt x="12" y="536"/>
                  </a:lnTo>
                  <a:cubicBezTo>
                    <a:pt x="30" y="539"/>
                    <a:pt x="50" y="540"/>
                    <a:pt x="72" y="540"/>
                  </a:cubicBezTo>
                  <a:cubicBezTo>
                    <a:pt x="132" y="540"/>
                    <a:pt x="205" y="533"/>
                    <a:pt x="273" y="533"/>
                  </a:cubicBezTo>
                  <a:cubicBezTo>
                    <a:pt x="298" y="533"/>
                    <a:pt x="323" y="534"/>
                    <a:pt x="345" y="536"/>
                  </a:cubicBezTo>
                  <a:cubicBezTo>
                    <a:pt x="452" y="548"/>
                    <a:pt x="476" y="810"/>
                    <a:pt x="333" y="834"/>
                  </a:cubicBezTo>
                  <a:cubicBezTo>
                    <a:pt x="326" y="836"/>
                    <a:pt x="318" y="837"/>
                    <a:pt x="310" y="837"/>
                  </a:cubicBezTo>
                  <a:cubicBezTo>
                    <a:pt x="272" y="837"/>
                    <a:pt x="238" y="811"/>
                    <a:pt x="238" y="751"/>
                  </a:cubicBezTo>
                  <a:lnTo>
                    <a:pt x="238" y="763"/>
                  </a:lnTo>
                  <a:lnTo>
                    <a:pt x="12" y="775"/>
                  </a:lnTo>
                  <a:cubicBezTo>
                    <a:pt x="0" y="798"/>
                    <a:pt x="0" y="834"/>
                    <a:pt x="0" y="858"/>
                  </a:cubicBezTo>
                  <a:cubicBezTo>
                    <a:pt x="0" y="1044"/>
                    <a:pt x="161" y="1130"/>
                    <a:pt x="327" y="1130"/>
                  </a:cubicBezTo>
                  <a:cubicBezTo>
                    <a:pt x="491" y="1130"/>
                    <a:pt x="661" y="1047"/>
                    <a:pt x="691" y="894"/>
                  </a:cubicBezTo>
                  <a:cubicBezTo>
                    <a:pt x="738" y="632"/>
                    <a:pt x="691" y="322"/>
                    <a:pt x="429" y="286"/>
                  </a:cubicBezTo>
                  <a:cubicBezTo>
                    <a:pt x="399" y="280"/>
                    <a:pt x="372" y="277"/>
                    <a:pt x="345" y="277"/>
                  </a:cubicBezTo>
                  <a:cubicBezTo>
                    <a:pt x="319" y="277"/>
                    <a:pt x="292" y="280"/>
                    <a:pt x="262" y="286"/>
                  </a:cubicBezTo>
                  <a:lnTo>
                    <a:pt x="262" y="310"/>
                  </a:lnTo>
                  <a:cubicBezTo>
                    <a:pt x="250" y="298"/>
                    <a:pt x="262" y="274"/>
                    <a:pt x="250" y="251"/>
                  </a:cubicBezTo>
                  <a:cubicBezTo>
                    <a:pt x="246" y="247"/>
                    <a:pt x="245" y="245"/>
                    <a:pt x="244" y="245"/>
                  </a:cubicBezTo>
                  <a:lnTo>
                    <a:pt x="244" y="245"/>
                  </a:lnTo>
                  <a:cubicBezTo>
                    <a:pt x="243" y="245"/>
                    <a:pt x="246" y="251"/>
                    <a:pt x="238" y="251"/>
                  </a:cubicBezTo>
                  <a:lnTo>
                    <a:pt x="238" y="239"/>
                  </a:lnTo>
                  <a:cubicBezTo>
                    <a:pt x="274" y="239"/>
                    <a:pt x="619" y="239"/>
                    <a:pt x="655" y="227"/>
                  </a:cubicBezTo>
                  <a:cubicBezTo>
                    <a:pt x="655" y="227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71"/>
            <p:cNvSpPr/>
            <p:nvPr/>
          </p:nvSpPr>
          <p:spPr>
            <a:xfrm>
              <a:off x="4697282" y="-945605"/>
              <a:ext cx="92527" cy="149795"/>
            </a:xfrm>
            <a:custGeom>
              <a:avLst/>
              <a:gdLst/>
              <a:ahLst/>
              <a:cxnLst/>
              <a:rect l="l" t="t" r="r" b="b"/>
              <a:pathLst>
                <a:path w="703" h="1138" extrusionOk="0">
                  <a:moveTo>
                    <a:pt x="572" y="1"/>
                  </a:moveTo>
                  <a:cubicBezTo>
                    <a:pt x="536" y="1"/>
                    <a:pt x="501" y="4"/>
                    <a:pt x="465" y="10"/>
                  </a:cubicBezTo>
                  <a:cubicBezTo>
                    <a:pt x="370" y="129"/>
                    <a:pt x="322" y="271"/>
                    <a:pt x="239" y="391"/>
                  </a:cubicBezTo>
                  <a:lnTo>
                    <a:pt x="239" y="10"/>
                  </a:lnTo>
                  <a:lnTo>
                    <a:pt x="12" y="10"/>
                  </a:lnTo>
                  <a:cubicBezTo>
                    <a:pt x="12" y="379"/>
                    <a:pt x="0" y="748"/>
                    <a:pt x="12" y="1129"/>
                  </a:cubicBezTo>
                  <a:cubicBezTo>
                    <a:pt x="54" y="1135"/>
                    <a:pt x="96" y="1138"/>
                    <a:pt x="136" y="1138"/>
                  </a:cubicBezTo>
                  <a:cubicBezTo>
                    <a:pt x="176" y="1138"/>
                    <a:pt x="215" y="1135"/>
                    <a:pt x="251" y="1129"/>
                  </a:cubicBezTo>
                  <a:cubicBezTo>
                    <a:pt x="251" y="1010"/>
                    <a:pt x="239" y="831"/>
                    <a:pt x="251" y="712"/>
                  </a:cubicBezTo>
                  <a:cubicBezTo>
                    <a:pt x="310" y="855"/>
                    <a:pt x="393" y="998"/>
                    <a:pt x="477" y="1129"/>
                  </a:cubicBezTo>
                  <a:cubicBezTo>
                    <a:pt x="512" y="1135"/>
                    <a:pt x="548" y="1138"/>
                    <a:pt x="585" y="1138"/>
                  </a:cubicBezTo>
                  <a:cubicBezTo>
                    <a:pt x="623" y="1138"/>
                    <a:pt x="661" y="1135"/>
                    <a:pt x="703" y="1129"/>
                  </a:cubicBezTo>
                  <a:lnTo>
                    <a:pt x="429" y="557"/>
                  </a:lnTo>
                  <a:cubicBezTo>
                    <a:pt x="524" y="379"/>
                    <a:pt x="608" y="200"/>
                    <a:pt x="679" y="10"/>
                  </a:cubicBezTo>
                  <a:cubicBezTo>
                    <a:pt x="643" y="4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71"/>
            <p:cNvSpPr/>
            <p:nvPr/>
          </p:nvSpPr>
          <p:spPr>
            <a:xfrm>
              <a:off x="5261421" y="-946921"/>
              <a:ext cx="91079" cy="151506"/>
            </a:xfrm>
            <a:custGeom>
              <a:avLst/>
              <a:gdLst/>
              <a:ahLst/>
              <a:cxnLst/>
              <a:rect l="l" t="t" r="r" b="b"/>
              <a:pathLst>
                <a:path w="692" h="1151" extrusionOk="0">
                  <a:moveTo>
                    <a:pt x="251" y="460"/>
                  </a:moveTo>
                  <a:cubicBezTo>
                    <a:pt x="251" y="460"/>
                    <a:pt x="251" y="460"/>
                    <a:pt x="251" y="460"/>
                  </a:cubicBezTo>
                  <a:lnTo>
                    <a:pt x="263" y="460"/>
                  </a:lnTo>
                  <a:cubicBezTo>
                    <a:pt x="259" y="460"/>
                    <a:pt x="255" y="460"/>
                    <a:pt x="251" y="460"/>
                  </a:cubicBezTo>
                  <a:close/>
                  <a:moveTo>
                    <a:pt x="363" y="1"/>
                  </a:moveTo>
                  <a:cubicBezTo>
                    <a:pt x="264" y="1"/>
                    <a:pt x="158" y="27"/>
                    <a:pt x="108" y="91"/>
                  </a:cubicBezTo>
                  <a:cubicBezTo>
                    <a:pt x="25" y="198"/>
                    <a:pt x="1" y="341"/>
                    <a:pt x="25" y="472"/>
                  </a:cubicBezTo>
                  <a:lnTo>
                    <a:pt x="25" y="401"/>
                  </a:lnTo>
                  <a:cubicBezTo>
                    <a:pt x="93" y="446"/>
                    <a:pt x="171" y="459"/>
                    <a:pt x="251" y="460"/>
                  </a:cubicBezTo>
                  <a:lnTo>
                    <a:pt x="251" y="460"/>
                  </a:lnTo>
                  <a:cubicBezTo>
                    <a:pt x="251" y="389"/>
                    <a:pt x="263" y="270"/>
                    <a:pt x="370" y="270"/>
                  </a:cubicBezTo>
                  <a:cubicBezTo>
                    <a:pt x="465" y="270"/>
                    <a:pt x="477" y="436"/>
                    <a:pt x="394" y="496"/>
                  </a:cubicBezTo>
                  <a:cubicBezTo>
                    <a:pt x="275" y="567"/>
                    <a:pt x="167" y="651"/>
                    <a:pt x="72" y="746"/>
                  </a:cubicBezTo>
                  <a:cubicBezTo>
                    <a:pt x="25" y="877"/>
                    <a:pt x="1" y="1008"/>
                    <a:pt x="13" y="1151"/>
                  </a:cubicBezTo>
                  <a:lnTo>
                    <a:pt x="84" y="1151"/>
                  </a:lnTo>
                  <a:lnTo>
                    <a:pt x="656" y="1139"/>
                  </a:lnTo>
                  <a:cubicBezTo>
                    <a:pt x="656" y="1115"/>
                    <a:pt x="656" y="1091"/>
                    <a:pt x="656" y="1067"/>
                  </a:cubicBezTo>
                  <a:cubicBezTo>
                    <a:pt x="667" y="1020"/>
                    <a:pt x="656" y="972"/>
                    <a:pt x="644" y="913"/>
                  </a:cubicBezTo>
                  <a:cubicBezTo>
                    <a:pt x="556" y="913"/>
                    <a:pt x="480" y="918"/>
                    <a:pt x="399" y="918"/>
                  </a:cubicBezTo>
                  <a:cubicBezTo>
                    <a:pt x="359" y="918"/>
                    <a:pt x="318" y="916"/>
                    <a:pt x="275" y="913"/>
                  </a:cubicBezTo>
                  <a:cubicBezTo>
                    <a:pt x="251" y="913"/>
                    <a:pt x="286" y="841"/>
                    <a:pt x="286" y="829"/>
                  </a:cubicBezTo>
                  <a:cubicBezTo>
                    <a:pt x="406" y="686"/>
                    <a:pt x="667" y="686"/>
                    <a:pt x="691" y="448"/>
                  </a:cubicBezTo>
                  <a:lnTo>
                    <a:pt x="691" y="293"/>
                  </a:lnTo>
                  <a:cubicBezTo>
                    <a:pt x="691" y="186"/>
                    <a:pt x="632" y="91"/>
                    <a:pt x="537" y="31"/>
                  </a:cubicBezTo>
                  <a:cubicBezTo>
                    <a:pt x="494" y="12"/>
                    <a:pt x="430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71"/>
            <p:cNvSpPr/>
            <p:nvPr/>
          </p:nvSpPr>
          <p:spPr>
            <a:xfrm>
              <a:off x="5366457" y="-947579"/>
              <a:ext cx="101872" cy="149137"/>
            </a:xfrm>
            <a:custGeom>
              <a:avLst/>
              <a:gdLst/>
              <a:ahLst/>
              <a:cxnLst/>
              <a:rect l="l" t="t" r="r" b="b"/>
              <a:pathLst>
                <a:path w="774" h="1133" extrusionOk="0">
                  <a:moveTo>
                    <a:pt x="374" y="258"/>
                  </a:moveTo>
                  <a:cubicBezTo>
                    <a:pt x="403" y="258"/>
                    <a:pt x="432" y="272"/>
                    <a:pt x="441" y="298"/>
                  </a:cubicBezTo>
                  <a:cubicBezTo>
                    <a:pt x="489" y="406"/>
                    <a:pt x="512" y="525"/>
                    <a:pt x="489" y="644"/>
                  </a:cubicBezTo>
                  <a:cubicBezTo>
                    <a:pt x="489" y="703"/>
                    <a:pt x="489" y="751"/>
                    <a:pt x="477" y="798"/>
                  </a:cubicBezTo>
                  <a:cubicBezTo>
                    <a:pt x="465" y="834"/>
                    <a:pt x="441" y="870"/>
                    <a:pt x="405" y="882"/>
                  </a:cubicBezTo>
                  <a:lnTo>
                    <a:pt x="346" y="882"/>
                  </a:lnTo>
                  <a:cubicBezTo>
                    <a:pt x="298" y="870"/>
                    <a:pt x="298" y="822"/>
                    <a:pt x="286" y="787"/>
                  </a:cubicBezTo>
                  <a:cubicBezTo>
                    <a:pt x="262" y="667"/>
                    <a:pt x="250" y="548"/>
                    <a:pt x="274" y="429"/>
                  </a:cubicBezTo>
                  <a:cubicBezTo>
                    <a:pt x="274" y="394"/>
                    <a:pt x="274" y="346"/>
                    <a:pt x="298" y="310"/>
                  </a:cubicBezTo>
                  <a:cubicBezTo>
                    <a:pt x="310" y="286"/>
                    <a:pt x="322" y="275"/>
                    <a:pt x="346" y="263"/>
                  </a:cubicBezTo>
                  <a:cubicBezTo>
                    <a:pt x="355" y="260"/>
                    <a:pt x="364" y="258"/>
                    <a:pt x="374" y="258"/>
                  </a:cubicBezTo>
                  <a:close/>
                  <a:moveTo>
                    <a:pt x="370" y="1"/>
                  </a:moveTo>
                  <a:cubicBezTo>
                    <a:pt x="274" y="1"/>
                    <a:pt x="179" y="48"/>
                    <a:pt x="120" y="120"/>
                  </a:cubicBezTo>
                  <a:lnTo>
                    <a:pt x="108" y="144"/>
                  </a:lnTo>
                  <a:cubicBezTo>
                    <a:pt x="24" y="298"/>
                    <a:pt x="0" y="465"/>
                    <a:pt x="24" y="632"/>
                  </a:cubicBezTo>
                  <a:cubicBezTo>
                    <a:pt x="24" y="822"/>
                    <a:pt x="36" y="1037"/>
                    <a:pt x="250" y="1120"/>
                  </a:cubicBezTo>
                  <a:cubicBezTo>
                    <a:pt x="286" y="1132"/>
                    <a:pt x="334" y="1132"/>
                    <a:pt x="370" y="1132"/>
                  </a:cubicBezTo>
                  <a:cubicBezTo>
                    <a:pt x="379" y="1133"/>
                    <a:pt x="388" y="1133"/>
                    <a:pt x="397" y="1133"/>
                  </a:cubicBezTo>
                  <a:cubicBezTo>
                    <a:pt x="674" y="1133"/>
                    <a:pt x="774" y="779"/>
                    <a:pt x="762" y="537"/>
                  </a:cubicBezTo>
                  <a:cubicBezTo>
                    <a:pt x="762" y="477"/>
                    <a:pt x="762" y="417"/>
                    <a:pt x="751" y="346"/>
                  </a:cubicBezTo>
                  <a:cubicBezTo>
                    <a:pt x="739" y="156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71"/>
            <p:cNvSpPr/>
            <p:nvPr/>
          </p:nvSpPr>
          <p:spPr>
            <a:xfrm>
              <a:off x="5480838" y="-945605"/>
              <a:ext cx="92659" cy="149795"/>
            </a:xfrm>
            <a:custGeom>
              <a:avLst/>
              <a:gdLst/>
              <a:ahLst/>
              <a:cxnLst/>
              <a:rect l="l" t="t" r="r" b="b"/>
              <a:pathLst>
                <a:path w="704" h="1138" extrusionOk="0">
                  <a:moveTo>
                    <a:pt x="572" y="1"/>
                  </a:moveTo>
                  <a:cubicBezTo>
                    <a:pt x="536" y="1"/>
                    <a:pt x="501" y="4"/>
                    <a:pt x="465" y="10"/>
                  </a:cubicBezTo>
                  <a:cubicBezTo>
                    <a:pt x="370" y="129"/>
                    <a:pt x="322" y="271"/>
                    <a:pt x="239" y="391"/>
                  </a:cubicBezTo>
                  <a:lnTo>
                    <a:pt x="239" y="10"/>
                  </a:lnTo>
                  <a:lnTo>
                    <a:pt x="24" y="10"/>
                  </a:lnTo>
                  <a:cubicBezTo>
                    <a:pt x="24" y="379"/>
                    <a:pt x="1" y="748"/>
                    <a:pt x="24" y="1129"/>
                  </a:cubicBezTo>
                  <a:cubicBezTo>
                    <a:pt x="60" y="1135"/>
                    <a:pt x="99" y="1138"/>
                    <a:pt x="138" y="1138"/>
                  </a:cubicBezTo>
                  <a:cubicBezTo>
                    <a:pt x="176" y="1138"/>
                    <a:pt x="215" y="1135"/>
                    <a:pt x="251" y="1129"/>
                  </a:cubicBezTo>
                  <a:cubicBezTo>
                    <a:pt x="251" y="1010"/>
                    <a:pt x="251" y="831"/>
                    <a:pt x="251" y="712"/>
                  </a:cubicBezTo>
                  <a:cubicBezTo>
                    <a:pt x="322" y="855"/>
                    <a:pt x="394" y="998"/>
                    <a:pt x="477" y="1129"/>
                  </a:cubicBezTo>
                  <a:cubicBezTo>
                    <a:pt x="513" y="1135"/>
                    <a:pt x="551" y="1138"/>
                    <a:pt x="590" y="1138"/>
                  </a:cubicBezTo>
                  <a:cubicBezTo>
                    <a:pt x="629" y="1138"/>
                    <a:pt x="667" y="1135"/>
                    <a:pt x="703" y="1129"/>
                  </a:cubicBezTo>
                  <a:lnTo>
                    <a:pt x="429" y="557"/>
                  </a:lnTo>
                  <a:cubicBezTo>
                    <a:pt x="524" y="379"/>
                    <a:pt x="608" y="200"/>
                    <a:pt x="679" y="10"/>
                  </a:cubicBezTo>
                  <a:cubicBezTo>
                    <a:pt x="644" y="4"/>
                    <a:pt x="608" y="1"/>
                    <a:pt x="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71"/>
            <p:cNvSpPr/>
            <p:nvPr/>
          </p:nvSpPr>
          <p:spPr>
            <a:xfrm>
              <a:off x="5302224" y="-4244760"/>
              <a:ext cx="869860" cy="708433"/>
            </a:xfrm>
            <a:custGeom>
              <a:avLst/>
              <a:gdLst/>
              <a:ahLst/>
              <a:cxnLst/>
              <a:rect l="l" t="t" r="r" b="b"/>
              <a:pathLst>
                <a:path w="6609" h="5382" extrusionOk="0">
                  <a:moveTo>
                    <a:pt x="786" y="0"/>
                  </a:moveTo>
                  <a:cubicBezTo>
                    <a:pt x="357" y="0"/>
                    <a:pt x="0" y="345"/>
                    <a:pt x="0" y="786"/>
                  </a:cubicBezTo>
                  <a:lnTo>
                    <a:pt x="0" y="3084"/>
                  </a:lnTo>
                  <a:cubicBezTo>
                    <a:pt x="0" y="3524"/>
                    <a:pt x="357" y="3870"/>
                    <a:pt x="786" y="3870"/>
                  </a:cubicBezTo>
                  <a:lnTo>
                    <a:pt x="1631" y="3870"/>
                  </a:lnTo>
                  <a:cubicBezTo>
                    <a:pt x="1762" y="4941"/>
                    <a:pt x="1393" y="5227"/>
                    <a:pt x="1381" y="5227"/>
                  </a:cubicBezTo>
                  <a:cubicBezTo>
                    <a:pt x="1346" y="5251"/>
                    <a:pt x="1334" y="5298"/>
                    <a:pt x="1346" y="5334"/>
                  </a:cubicBezTo>
                  <a:cubicBezTo>
                    <a:pt x="1358" y="5370"/>
                    <a:pt x="1393" y="5382"/>
                    <a:pt x="1429" y="5382"/>
                  </a:cubicBezTo>
                  <a:lnTo>
                    <a:pt x="1453" y="5382"/>
                  </a:lnTo>
                  <a:cubicBezTo>
                    <a:pt x="2274" y="5132"/>
                    <a:pt x="2715" y="4429"/>
                    <a:pt x="2941" y="3870"/>
                  </a:cubicBezTo>
                  <a:lnTo>
                    <a:pt x="5822" y="3870"/>
                  </a:lnTo>
                  <a:cubicBezTo>
                    <a:pt x="6263" y="3870"/>
                    <a:pt x="6608" y="3512"/>
                    <a:pt x="6608" y="3084"/>
                  </a:cubicBezTo>
                  <a:lnTo>
                    <a:pt x="6608" y="786"/>
                  </a:lnTo>
                  <a:cubicBezTo>
                    <a:pt x="6608" y="345"/>
                    <a:pt x="6263" y="0"/>
                    <a:pt x="5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71"/>
            <p:cNvSpPr/>
            <p:nvPr/>
          </p:nvSpPr>
          <p:spPr>
            <a:xfrm>
              <a:off x="5294327" y="-4252657"/>
              <a:ext cx="893420" cy="731994"/>
            </a:xfrm>
            <a:custGeom>
              <a:avLst/>
              <a:gdLst/>
              <a:ahLst/>
              <a:cxnLst/>
              <a:rect l="l" t="t" r="r" b="b"/>
              <a:pathLst>
                <a:path w="6788" h="5561" extrusionOk="0">
                  <a:moveTo>
                    <a:pt x="5930" y="167"/>
                  </a:moveTo>
                  <a:cubicBezTo>
                    <a:pt x="6311" y="167"/>
                    <a:pt x="6621" y="477"/>
                    <a:pt x="6621" y="870"/>
                  </a:cubicBezTo>
                  <a:lnTo>
                    <a:pt x="6621" y="3179"/>
                  </a:lnTo>
                  <a:cubicBezTo>
                    <a:pt x="6621" y="3560"/>
                    <a:pt x="6311" y="3870"/>
                    <a:pt x="5930" y="3870"/>
                  </a:cubicBezTo>
                  <a:lnTo>
                    <a:pt x="2977" y="3870"/>
                  </a:lnTo>
                  <a:cubicBezTo>
                    <a:pt x="2751" y="4442"/>
                    <a:pt x="2322" y="5144"/>
                    <a:pt x="1513" y="5382"/>
                  </a:cubicBezTo>
                  <a:cubicBezTo>
                    <a:pt x="1513" y="5382"/>
                    <a:pt x="1953" y="5096"/>
                    <a:pt x="1787" y="3870"/>
                  </a:cubicBezTo>
                  <a:lnTo>
                    <a:pt x="870" y="3870"/>
                  </a:lnTo>
                  <a:cubicBezTo>
                    <a:pt x="489" y="3870"/>
                    <a:pt x="167" y="3560"/>
                    <a:pt x="167" y="3168"/>
                  </a:cubicBezTo>
                  <a:lnTo>
                    <a:pt x="167" y="870"/>
                  </a:lnTo>
                  <a:cubicBezTo>
                    <a:pt x="167" y="477"/>
                    <a:pt x="489" y="167"/>
                    <a:pt x="870" y="167"/>
                  </a:cubicBezTo>
                  <a:close/>
                  <a:moveTo>
                    <a:pt x="882" y="0"/>
                  </a:moveTo>
                  <a:cubicBezTo>
                    <a:pt x="394" y="0"/>
                    <a:pt x="1" y="393"/>
                    <a:pt x="1" y="870"/>
                  </a:cubicBezTo>
                  <a:lnTo>
                    <a:pt x="1" y="3168"/>
                  </a:lnTo>
                  <a:cubicBezTo>
                    <a:pt x="1" y="3656"/>
                    <a:pt x="394" y="4049"/>
                    <a:pt x="882" y="4049"/>
                  </a:cubicBezTo>
                  <a:lnTo>
                    <a:pt x="1644" y="4049"/>
                  </a:lnTo>
                  <a:cubicBezTo>
                    <a:pt x="1739" y="4953"/>
                    <a:pt x="1453" y="5215"/>
                    <a:pt x="1418" y="5239"/>
                  </a:cubicBezTo>
                  <a:cubicBezTo>
                    <a:pt x="1346" y="5275"/>
                    <a:pt x="1310" y="5370"/>
                    <a:pt x="1346" y="5454"/>
                  </a:cubicBezTo>
                  <a:cubicBezTo>
                    <a:pt x="1382" y="5513"/>
                    <a:pt x="1441" y="5561"/>
                    <a:pt x="1513" y="5561"/>
                  </a:cubicBezTo>
                  <a:cubicBezTo>
                    <a:pt x="1525" y="5561"/>
                    <a:pt x="1549" y="5549"/>
                    <a:pt x="1560" y="5549"/>
                  </a:cubicBezTo>
                  <a:cubicBezTo>
                    <a:pt x="2394" y="5299"/>
                    <a:pt x="2846" y="4620"/>
                    <a:pt x="3096" y="4049"/>
                  </a:cubicBezTo>
                  <a:lnTo>
                    <a:pt x="5918" y="4049"/>
                  </a:lnTo>
                  <a:cubicBezTo>
                    <a:pt x="6406" y="4049"/>
                    <a:pt x="6787" y="3656"/>
                    <a:pt x="6787" y="3168"/>
                  </a:cubicBezTo>
                  <a:lnTo>
                    <a:pt x="6787" y="870"/>
                  </a:lnTo>
                  <a:cubicBezTo>
                    <a:pt x="6787" y="381"/>
                    <a:pt x="6394" y="0"/>
                    <a:pt x="5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71"/>
            <p:cNvSpPr/>
            <p:nvPr/>
          </p:nvSpPr>
          <p:spPr>
            <a:xfrm>
              <a:off x="5462016" y="-4027054"/>
              <a:ext cx="127143" cy="108595"/>
            </a:xfrm>
            <a:custGeom>
              <a:avLst/>
              <a:gdLst/>
              <a:ahLst/>
              <a:cxnLst/>
              <a:rect l="l" t="t" r="r" b="b"/>
              <a:pathLst>
                <a:path w="966" h="825" extrusionOk="0">
                  <a:moveTo>
                    <a:pt x="548" y="1"/>
                  </a:moveTo>
                  <a:cubicBezTo>
                    <a:pt x="179" y="1"/>
                    <a:pt x="1" y="442"/>
                    <a:pt x="263" y="703"/>
                  </a:cubicBezTo>
                  <a:cubicBezTo>
                    <a:pt x="343" y="787"/>
                    <a:pt x="444" y="825"/>
                    <a:pt x="544" y="825"/>
                  </a:cubicBezTo>
                  <a:cubicBezTo>
                    <a:pt x="756" y="825"/>
                    <a:pt x="965" y="657"/>
                    <a:pt x="965" y="406"/>
                  </a:cubicBezTo>
                  <a:cubicBezTo>
                    <a:pt x="965" y="180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71"/>
            <p:cNvSpPr/>
            <p:nvPr/>
          </p:nvSpPr>
          <p:spPr>
            <a:xfrm>
              <a:off x="5683012" y="-4027054"/>
              <a:ext cx="108321" cy="108331"/>
            </a:xfrm>
            <a:custGeom>
              <a:avLst/>
              <a:gdLst/>
              <a:ahLst/>
              <a:cxnLst/>
              <a:rect l="l" t="t" r="r" b="b"/>
              <a:pathLst>
                <a:path w="823" h="823" extrusionOk="0">
                  <a:moveTo>
                    <a:pt x="417" y="1"/>
                  </a:moveTo>
                  <a:cubicBezTo>
                    <a:pt x="191" y="1"/>
                    <a:pt x="1" y="180"/>
                    <a:pt x="1" y="406"/>
                  </a:cubicBezTo>
                  <a:cubicBezTo>
                    <a:pt x="1" y="632"/>
                    <a:pt x="191" y="823"/>
                    <a:pt x="417" y="823"/>
                  </a:cubicBezTo>
                  <a:cubicBezTo>
                    <a:pt x="643" y="823"/>
                    <a:pt x="822" y="632"/>
                    <a:pt x="822" y="406"/>
                  </a:cubicBezTo>
                  <a:cubicBezTo>
                    <a:pt x="822" y="180"/>
                    <a:pt x="643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71"/>
            <p:cNvSpPr/>
            <p:nvPr/>
          </p:nvSpPr>
          <p:spPr>
            <a:xfrm>
              <a:off x="5886765" y="-4027054"/>
              <a:ext cx="108190" cy="108331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405" y="1"/>
                  </a:moveTo>
                  <a:cubicBezTo>
                    <a:pt x="179" y="1"/>
                    <a:pt x="0" y="180"/>
                    <a:pt x="0" y="406"/>
                  </a:cubicBezTo>
                  <a:cubicBezTo>
                    <a:pt x="0" y="632"/>
                    <a:pt x="179" y="823"/>
                    <a:pt x="405" y="823"/>
                  </a:cubicBezTo>
                  <a:cubicBezTo>
                    <a:pt x="631" y="823"/>
                    <a:pt x="822" y="632"/>
                    <a:pt x="822" y="406"/>
                  </a:cubicBezTo>
                  <a:cubicBezTo>
                    <a:pt x="822" y="180"/>
                    <a:pt x="631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71"/>
            <p:cNvSpPr/>
            <p:nvPr/>
          </p:nvSpPr>
          <p:spPr>
            <a:xfrm>
              <a:off x="5512164" y="-3215592"/>
              <a:ext cx="512650" cy="505986"/>
            </a:xfrm>
            <a:custGeom>
              <a:avLst/>
              <a:gdLst/>
              <a:ahLst/>
              <a:cxnLst/>
              <a:rect l="l" t="t" r="r" b="b"/>
              <a:pathLst>
                <a:path w="3895" h="3844" extrusionOk="0">
                  <a:moveTo>
                    <a:pt x="1946" y="0"/>
                  </a:moveTo>
                  <a:cubicBezTo>
                    <a:pt x="1843" y="0"/>
                    <a:pt x="1739" y="9"/>
                    <a:pt x="1632" y="27"/>
                  </a:cubicBezTo>
                  <a:cubicBezTo>
                    <a:pt x="703" y="170"/>
                    <a:pt x="13" y="968"/>
                    <a:pt x="13" y="1908"/>
                  </a:cubicBezTo>
                  <a:cubicBezTo>
                    <a:pt x="1" y="2861"/>
                    <a:pt x="691" y="3659"/>
                    <a:pt x="1620" y="3825"/>
                  </a:cubicBezTo>
                  <a:cubicBezTo>
                    <a:pt x="1721" y="3837"/>
                    <a:pt x="1822" y="3843"/>
                    <a:pt x="1925" y="3843"/>
                  </a:cubicBezTo>
                  <a:cubicBezTo>
                    <a:pt x="2028" y="3843"/>
                    <a:pt x="2132" y="3837"/>
                    <a:pt x="2239" y="3825"/>
                  </a:cubicBezTo>
                  <a:cubicBezTo>
                    <a:pt x="3049" y="3694"/>
                    <a:pt x="3692" y="3051"/>
                    <a:pt x="3835" y="2242"/>
                  </a:cubicBezTo>
                  <a:cubicBezTo>
                    <a:pt x="3894" y="1849"/>
                    <a:pt x="3835" y="1444"/>
                    <a:pt x="3668" y="1075"/>
                  </a:cubicBezTo>
                  <a:cubicBezTo>
                    <a:pt x="3394" y="515"/>
                    <a:pt x="2870" y="122"/>
                    <a:pt x="2251" y="27"/>
                  </a:cubicBezTo>
                  <a:cubicBezTo>
                    <a:pt x="2150" y="9"/>
                    <a:pt x="2049" y="0"/>
                    <a:pt x="1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71"/>
            <p:cNvSpPr/>
            <p:nvPr/>
          </p:nvSpPr>
          <p:spPr>
            <a:xfrm>
              <a:off x="5540463" y="-3069489"/>
              <a:ext cx="476455" cy="351584"/>
            </a:xfrm>
            <a:custGeom>
              <a:avLst/>
              <a:gdLst/>
              <a:ahLst/>
              <a:cxnLst/>
              <a:rect l="l" t="t" r="r" b="b"/>
              <a:pathLst>
                <a:path w="3620" h="2671" extrusionOk="0">
                  <a:moveTo>
                    <a:pt x="3393" y="1"/>
                  </a:moveTo>
                  <a:cubicBezTo>
                    <a:pt x="3225" y="868"/>
                    <a:pt x="2774" y="1933"/>
                    <a:pt x="1555" y="1933"/>
                  </a:cubicBezTo>
                  <a:cubicBezTo>
                    <a:pt x="1135" y="1933"/>
                    <a:pt x="623" y="1806"/>
                    <a:pt x="0" y="1501"/>
                  </a:cubicBezTo>
                  <a:lnTo>
                    <a:pt x="0" y="1501"/>
                  </a:lnTo>
                  <a:cubicBezTo>
                    <a:pt x="319" y="2295"/>
                    <a:pt x="1016" y="2670"/>
                    <a:pt x="1710" y="2670"/>
                  </a:cubicBezTo>
                  <a:cubicBezTo>
                    <a:pt x="2546" y="2670"/>
                    <a:pt x="3379" y="2128"/>
                    <a:pt x="3548" y="1120"/>
                  </a:cubicBezTo>
                  <a:cubicBezTo>
                    <a:pt x="3620" y="739"/>
                    <a:pt x="3560" y="346"/>
                    <a:pt x="3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71"/>
            <p:cNvSpPr/>
            <p:nvPr/>
          </p:nvSpPr>
          <p:spPr>
            <a:xfrm>
              <a:off x="5633653" y="-3168997"/>
              <a:ext cx="227172" cy="65683"/>
            </a:xfrm>
            <a:custGeom>
              <a:avLst/>
              <a:gdLst/>
              <a:ahLst/>
              <a:cxnLst/>
              <a:rect l="l" t="t" r="r" b="b"/>
              <a:pathLst>
                <a:path w="1726" h="499" extrusionOk="0">
                  <a:moveTo>
                    <a:pt x="879" y="0"/>
                  </a:moveTo>
                  <a:cubicBezTo>
                    <a:pt x="565" y="0"/>
                    <a:pt x="250" y="114"/>
                    <a:pt x="54" y="340"/>
                  </a:cubicBezTo>
                  <a:cubicBezTo>
                    <a:pt x="0" y="404"/>
                    <a:pt x="53" y="498"/>
                    <a:pt x="126" y="498"/>
                  </a:cubicBezTo>
                  <a:cubicBezTo>
                    <a:pt x="133" y="498"/>
                    <a:pt x="141" y="497"/>
                    <a:pt x="149" y="495"/>
                  </a:cubicBezTo>
                  <a:cubicBezTo>
                    <a:pt x="268" y="459"/>
                    <a:pt x="387" y="423"/>
                    <a:pt x="506" y="400"/>
                  </a:cubicBezTo>
                  <a:cubicBezTo>
                    <a:pt x="644" y="372"/>
                    <a:pt x="783" y="359"/>
                    <a:pt x="921" y="359"/>
                  </a:cubicBezTo>
                  <a:cubicBezTo>
                    <a:pt x="1144" y="359"/>
                    <a:pt x="1365" y="393"/>
                    <a:pt x="1578" y="459"/>
                  </a:cubicBezTo>
                  <a:cubicBezTo>
                    <a:pt x="1586" y="461"/>
                    <a:pt x="1594" y="462"/>
                    <a:pt x="1602" y="462"/>
                  </a:cubicBezTo>
                  <a:cubicBezTo>
                    <a:pt x="1674" y="462"/>
                    <a:pt x="1726" y="369"/>
                    <a:pt x="1661" y="304"/>
                  </a:cubicBezTo>
                  <a:cubicBezTo>
                    <a:pt x="1470" y="102"/>
                    <a:pt x="1175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71"/>
            <p:cNvSpPr/>
            <p:nvPr/>
          </p:nvSpPr>
          <p:spPr>
            <a:xfrm>
              <a:off x="5824112" y="-2915226"/>
              <a:ext cx="112928" cy="78320"/>
            </a:xfrm>
            <a:custGeom>
              <a:avLst/>
              <a:gdLst/>
              <a:ahLst/>
              <a:cxnLst/>
              <a:rect l="l" t="t" r="r" b="b"/>
              <a:pathLst>
                <a:path w="858" h="595" extrusionOk="0">
                  <a:moveTo>
                    <a:pt x="389" y="1"/>
                  </a:moveTo>
                  <a:cubicBezTo>
                    <a:pt x="200" y="1"/>
                    <a:pt x="45" y="99"/>
                    <a:pt x="24" y="234"/>
                  </a:cubicBezTo>
                  <a:cubicBezTo>
                    <a:pt x="0" y="400"/>
                    <a:pt x="167" y="555"/>
                    <a:pt x="381" y="591"/>
                  </a:cubicBezTo>
                  <a:cubicBezTo>
                    <a:pt x="404" y="593"/>
                    <a:pt x="427" y="594"/>
                    <a:pt x="449" y="594"/>
                  </a:cubicBezTo>
                  <a:cubicBezTo>
                    <a:pt x="647" y="594"/>
                    <a:pt x="812" y="502"/>
                    <a:pt x="834" y="353"/>
                  </a:cubicBezTo>
                  <a:cubicBezTo>
                    <a:pt x="857" y="198"/>
                    <a:pt x="691" y="43"/>
                    <a:pt x="476" y="7"/>
                  </a:cubicBezTo>
                  <a:cubicBezTo>
                    <a:pt x="447" y="3"/>
                    <a:pt x="418" y="1"/>
                    <a:pt x="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71"/>
            <p:cNvSpPr/>
            <p:nvPr/>
          </p:nvSpPr>
          <p:spPr>
            <a:xfrm>
              <a:off x="5576397" y="-2951291"/>
              <a:ext cx="113059" cy="77135"/>
            </a:xfrm>
            <a:custGeom>
              <a:avLst/>
              <a:gdLst/>
              <a:ahLst/>
              <a:cxnLst/>
              <a:rect l="l" t="t" r="r" b="b"/>
              <a:pathLst>
                <a:path w="859" h="586" extrusionOk="0">
                  <a:moveTo>
                    <a:pt x="390" y="1"/>
                  </a:moveTo>
                  <a:cubicBezTo>
                    <a:pt x="201" y="1"/>
                    <a:pt x="45" y="99"/>
                    <a:pt x="25" y="234"/>
                  </a:cubicBezTo>
                  <a:cubicBezTo>
                    <a:pt x="1" y="389"/>
                    <a:pt x="168" y="543"/>
                    <a:pt x="382" y="579"/>
                  </a:cubicBezTo>
                  <a:cubicBezTo>
                    <a:pt x="411" y="584"/>
                    <a:pt x="441" y="586"/>
                    <a:pt x="469" y="586"/>
                  </a:cubicBezTo>
                  <a:cubicBezTo>
                    <a:pt x="658" y="586"/>
                    <a:pt x="814" y="487"/>
                    <a:pt x="834" y="353"/>
                  </a:cubicBezTo>
                  <a:cubicBezTo>
                    <a:pt x="858" y="186"/>
                    <a:pt x="691" y="31"/>
                    <a:pt x="477" y="8"/>
                  </a:cubicBezTo>
                  <a:cubicBezTo>
                    <a:pt x="448" y="3"/>
                    <a:pt x="418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71"/>
            <p:cNvSpPr/>
            <p:nvPr/>
          </p:nvSpPr>
          <p:spPr>
            <a:xfrm>
              <a:off x="5483997" y="-3226122"/>
              <a:ext cx="597149" cy="528231"/>
            </a:xfrm>
            <a:custGeom>
              <a:avLst/>
              <a:gdLst/>
              <a:ahLst/>
              <a:cxnLst/>
              <a:rect l="l" t="t" r="r" b="b"/>
              <a:pathLst>
                <a:path w="4537" h="4013" extrusionOk="0">
                  <a:moveTo>
                    <a:pt x="2144" y="167"/>
                  </a:moveTo>
                  <a:cubicBezTo>
                    <a:pt x="2239" y="167"/>
                    <a:pt x="2346" y="179"/>
                    <a:pt x="2441" y="191"/>
                  </a:cubicBezTo>
                  <a:cubicBezTo>
                    <a:pt x="3025" y="298"/>
                    <a:pt x="3525" y="667"/>
                    <a:pt x="3787" y="1203"/>
                  </a:cubicBezTo>
                  <a:cubicBezTo>
                    <a:pt x="3953" y="1548"/>
                    <a:pt x="4013" y="1929"/>
                    <a:pt x="3953" y="2310"/>
                  </a:cubicBezTo>
                  <a:cubicBezTo>
                    <a:pt x="3822" y="3084"/>
                    <a:pt x="3215" y="3691"/>
                    <a:pt x="2429" y="3810"/>
                  </a:cubicBezTo>
                  <a:cubicBezTo>
                    <a:pt x="2334" y="3828"/>
                    <a:pt x="2236" y="3837"/>
                    <a:pt x="2136" y="3837"/>
                  </a:cubicBezTo>
                  <a:cubicBezTo>
                    <a:pt x="2036" y="3837"/>
                    <a:pt x="1935" y="3828"/>
                    <a:pt x="1834" y="3810"/>
                  </a:cubicBezTo>
                  <a:cubicBezTo>
                    <a:pt x="1203" y="3715"/>
                    <a:pt x="679" y="3286"/>
                    <a:pt x="441" y="2691"/>
                  </a:cubicBezTo>
                  <a:cubicBezTo>
                    <a:pt x="0" y="1596"/>
                    <a:pt x="691" y="381"/>
                    <a:pt x="1858" y="191"/>
                  </a:cubicBezTo>
                  <a:cubicBezTo>
                    <a:pt x="1953" y="179"/>
                    <a:pt x="2048" y="167"/>
                    <a:pt x="2144" y="167"/>
                  </a:cubicBezTo>
                  <a:close/>
                  <a:moveTo>
                    <a:pt x="2174" y="0"/>
                  </a:moveTo>
                  <a:cubicBezTo>
                    <a:pt x="1221" y="0"/>
                    <a:pt x="375" y="698"/>
                    <a:pt x="203" y="1679"/>
                  </a:cubicBezTo>
                  <a:cubicBezTo>
                    <a:pt x="24" y="2750"/>
                    <a:pt x="739" y="3774"/>
                    <a:pt x="1810" y="3977"/>
                  </a:cubicBezTo>
                  <a:cubicBezTo>
                    <a:pt x="1929" y="4001"/>
                    <a:pt x="2036" y="4012"/>
                    <a:pt x="2155" y="4012"/>
                  </a:cubicBezTo>
                  <a:cubicBezTo>
                    <a:pt x="2251" y="4012"/>
                    <a:pt x="2358" y="4001"/>
                    <a:pt x="2465" y="3989"/>
                  </a:cubicBezTo>
                  <a:cubicBezTo>
                    <a:pt x="3787" y="3774"/>
                    <a:pt x="4537" y="2334"/>
                    <a:pt x="3953" y="1119"/>
                  </a:cubicBezTo>
                  <a:cubicBezTo>
                    <a:pt x="3668" y="536"/>
                    <a:pt x="3120" y="131"/>
                    <a:pt x="2477" y="24"/>
                  </a:cubicBezTo>
                  <a:cubicBezTo>
                    <a:pt x="2375" y="8"/>
                    <a:pt x="2274" y="0"/>
                    <a:pt x="2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71"/>
            <p:cNvSpPr/>
            <p:nvPr/>
          </p:nvSpPr>
          <p:spPr>
            <a:xfrm>
              <a:off x="5617200" y="-3035530"/>
              <a:ext cx="67520" cy="61998"/>
            </a:xfrm>
            <a:custGeom>
              <a:avLst/>
              <a:gdLst/>
              <a:ahLst/>
              <a:cxnLst/>
              <a:rect l="l" t="t" r="r" b="b"/>
              <a:pathLst>
                <a:path w="513" h="471" extrusionOk="0">
                  <a:moveTo>
                    <a:pt x="254" y="1"/>
                  </a:moveTo>
                  <a:cubicBezTo>
                    <a:pt x="141" y="1"/>
                    <a:pt x="45" y="79"/>
                    <a:pt x="24" y="195"/>
                  </a:cubicBezTo>
                  <a:cubicBezTo>
                    <a:pt x="0" y="326"/>
                    <a:pt x="96" y="457"/>
                    <a:pt x="239" y="469"/>
                  </a:cubicBezTo>
                  <a:cubicBezTo>
                    <a:pt x="246" y="470"/>
                    <a:pt x="254" y="470"/>
                    <a:pt x="261" y="470"/>
                  </a:cubicBezTo>
                  <a:cubicBezTo>
                    <a:pt x="371" y="470"/>
                    <a:pt x="466" y="390"/>
                    <a:pt x="489" y="278"/>
                  </a:cubicBezTo>
                  <a:cubicBezTo>
                    <a:pt x="512" y="148"/>
                    <a:pt x="417" y="28"/>
                    <a:pt x="298" y="5"/>
                  </a:cubicBezTo>
                  <a:cubicBezTo>
                    <a:pt x="283" y="2"/>
                    <a:pt x="268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71"/>
            <p:cNvSpPr/>
            <p:nvPr/>
          </p:nvSpPr>
          <p:spPr>
            <a:xfrm>
              <a:off x="5857018" y="-2995911"/>
              <a:ext cx="65940" cy="63446"/>
            </a:xfrm>
            <a:custGeom>
              <a:avLst/>
              <a:gdLst/>
              <a:ahLst/>
              <a:cxnLst/>
              <a:rect l="l" t="t" r="r" b="b"/>
              <a:pathLst>
                <a:path w="501" h="482" extrusionOk="0">
                  <a:moveTo>
                    <a:pt x="273" y="0"/>
                  </a:moveTo>
                  <a:cubicBezTo>
                    <a:pt x="151" y="0"/>
                    <a:pt x="34" y="81"/>
                    <a:pt x="12" y="204"/>
                  </a:cubicBezTo>
                  <a:cubicBezTo>
                    <a:pt x="0" y="323"/>
                    <a:pt x="72" y="442"/>
                    <a:pt x="191" y="478"/>
                  </a:cubicBezTo>
                  <a:cubicBezTo>
                    <a:pt x="206" y="480"/>
                    <a:pt x="221" y="482"/>
                    <a:pt x="236" y="482"/>
                  </a:cubicBezTo>
                  <a:cubicBezTo>
                    <a:pt x="353" y="482"/>
                    <a:pt x="467" y="402"/>
                    <a:pt x="488" y="275"/>
                  </a:cubicBezTo>
                  <a:cubicBezTo>
                    <a:pt x="500" y="156"/>
                    <a:pt x="417" y="37"/>
                    <a:pt x="298" y="1"/>
                  </a:cubicBezTo>
                  <a:cubicBezTo>
                    <a:pt x="289" y="1"/>
                    <a:pt x="281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71"/>
            <p:cNvSpPr/>
            <p:nvPr/>
          </p:nvSpPr>
          <p:spPr>
            <a:xfrm>
              <a:off x="5701834" y="-2994200"/>
              <a:ext cx="133329" cy="84770"/>
            </a:xfrm>
            <a:custGeom>
              <a:avLst/>
              <a:gdLst/>
              <a:ahLst/>
              <a:cxnLst/>
              <a:rect l="l" t="t" r="r" b="b"/>
              <a:pathLst>
                <a:path w="1013" h="644" extrusionOk="0">
                  <a:moveTo>
                    <a:pt x="96" y="0"/>
                  </a:moveTo>
                  <a:cubicBezTo>
                    <a:pt x="48" y="0"/>
                    <a:pt x="0" y="48"/>
                    <a:pt x="12" y="95"/>
                  </a:cubicBezTo>
                  <a:cubicBezTo>
                    <a:pt x="0" y="345"/>
                    <a:pt x="179" y="572"/>
                    <a:pt x="417" y="631"/>
                  </a:cubicBezTo>
                  <a:cubicBezTo>
                    <a:pt x="453" y="631"/>
                    <a:pt x="477" y="643"/>
                    <a:pt x="500" y="643"/>
                  </a:cubicBezTo>
                  <a:cubicBezTo>
                    <a:pt x="739" y="631"/>
                    <a:pt x="941" y="465"/>
                    <a:pt x="1001" y="238"/>
                  </a:cubicBezTo>
                  <a:cubicBezTo>
                    <a:pt x="1012" y="191"/>
                    <a:pt x="989" y="143"/>
                    <a:pt x="941" y="131"/>
                  </a:cubicBezTo>
                  <a:cubicBezTo>
                    <a:pt x="935" y="129"/>
                    <a:pt x="928" y="128"/>
                    <a:pt x="921" y="128"/>
                  </a:cubicBezTo>
                  <a:cubicBezTo>
                    <a:pt x="886" y="128"/>
                    <a:pt x="844" y="151"/>
                    <a:pt x="834" y="191"/>
                  </a:cubicBezTo>
                  <a:cubicBezTo>
                    <a:pt x="807" y="380"/>
                    <a:pt x="665" y="467"/>
                    <a:pt x="519" y="467"/>
                  </a:cubicBezTo>
                  <a:cubicBezTo>
                    <a:pt x="335" y="467"/>
                    <a:pt x="146" y="329"/>
                    <a:pt x="179" y="84"/>
                  </a:cubicBezTo>
                  <a:cubicBezTo>
                    <a:pt x="179" y="36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71"/>
            <p:cNvSpPr/>
            <p:nvPr/>
          </p:nvSpPr>
          <p:spPr>
            <a:xfrm>
              <a:off x="3380914" y="-3522539"/>
              <a:ext cx="420123" cy="343949"/>
            </a:xfrm>
            <a:custGeom>
              <a:avLst/>
              <a:gdLst/>
              <a:ahLst/>
              <a:cxnLst/>
              <a:rect l="l" t="t" r="r" b="b"/>
              <a:pathLst>
                <a:path w="3192" h="2613" extrusionOk="0">
                  <a:moveTo>
                    <a:pt x="2441" y="0"/>
                  </a:moveTo>
                  <a:cubicBezTo>
                    <a:pt x="2429" y="0"/>
                    <a:pt x="2417" y="1"/>
                    <a:pt x="2405" y="2"/>
                  </a:cubicBezTo>
                  <a:cubicBezTo>
                    <a:pt x="2346" y="2"/>
                    <a:pt x="2286" y="26"/>
                    <a:pt x="2239" y="49"/>
                  </a:cubicBezTo>
                  <a:cubicBezTo>
                    <a:pt x="1750" y="288"/>
                    <a:pt x="1619" y="1026"/>
                    <a:pt x="1619" y="1026"/>
                  </a:cubicBezTo>
                  <a:cubicBezTo>
                    <a:pt x="1619" y="1026"/>
                    <a:pt x="1172" y="488"/>
                    <a:pt x="645" y="488"/>
                  </a:cubicBezTo>
                  <a:cubicBezTo>
                    <a:pt x="629" y="488"/>
                    <a:pt x="612" y="489"/>
                    <a:pt x="596" y="490"/>
                  </a:cubicBezTo>
                  <a:cubicBezTo>
                    <a:pt x="191" y="502"/>
                    <a:pt x="0" y="1002"/>
                    <a:pt x="191" y="1490"/>
                  </a:cubicBezTo>
                  <a:cubicBezTo>
                    <a:pt x="334" y="1800"/>
                    <a:pt x="560" y="2062"/>
                    <a:pt x="857" y="2228"/>
                  </a:cubicBezTo>
                  <a:cubicBezTo>
                    <a:pt x="1191" y="2431"/>
                    <a:pt x="1572" y="2562"/>
                    <a:pt x="1953" y="2609"/>
                  </a:cubicBezTo>
                  <a:cubicBezTo>
                    <a:pt x="1964" y="2611"/>
                    <a:pt x="1974" y="2612"/>
                    <a:pt x="1984" y="2612"/>
                  </a:cubicBezTo>
                  <a:cubicBezTo>
                    <a:pt x="2030" y="2612"/>
                    <a:pt x="2069" y="2593"/>
                    <a:pt x="2108" y="2574"/>
                  </a:cubicBezTo>
                  <a:cubicBezTo>
                    <a:pt x="2620" y="2216"/>
                    <a:pt x="3191" y="1442"/>
                    <a:pt x="3096" y="728"/>
                  </a:cubicBezTo>
                  <a:cubicBezTo>
                    <a:pt x="3027" y="293"/>
                    <a:pt x="2749" y="0"/>
                    <a:pt x="2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71"/>
            <p:cNvSpPr/>
            <p:nvPr/>
          </p:nvSpPr>
          <p:spPr>
            <a:xfrm>
              <a:off x="3493715" y="-3522539"/>
              <a:ext cx="307327" cy="343949"/>
            </a:xfrm>
            <a:custGeom>
              <a:avLst/>
              <a:gdLst/>
              <a:ahLst/>
              <a:cxnLst/>
              <a:rect l="l" t="t" r="r" b="b"/>
              <a:pathLst>
                <a:path w="2335" h="2613" extrusionOk="0">
                  <a:moveTo>
                    <a:pt x="1574" y="0"/>
                  </a:moveTo>
                  <a:cubicBezTo>
                    <a:pt x="1561" y="0"/>
                    <a:pt x="1549" y="1"/>
                    <a:pt x="1536" y="2"/>
                  </a:cubicBezTo>
                  <a:cubicBezTo>
                    <a:pt x="1560" y="466"/>
                    <a:pt x="1489" y="1359"/>
                    <a:pt x="751" y="1562"/>
                  </a:cubicBezTo>
                  <a:cubicBezTo>
                    <a:pt x="310" y="1681"/>
                    <a:pt x="60" y="1943"/>
                    <a:pt x="0" y="2228"/>
                  </a:cubicBezTo>
                  <a:cubicBezTo>
                    <a:pt x="334" y="2431"/>
                    <a:pt x="715" y="2562"/>
                    <a:pt x="1096" y="2609"/>
                  </a:cubicBezTo>
                  <a:cubicBezTo>
                    <a:pt x="1107" y="2611"/>
                    <a:pt x="1117" y="2612"/>
                    <a:pt x="1127" y="2612"/>
                  </a:cubicBezTo>
                  <a:cubicBezTo>
                    <a:pt x="1173" y="2612"/>
                    <a:pt x="1212" y="2593"/>
                    <a:pt x="1251" y="2574"/>
                  </a:cubicBezTo>
                  <a:cubicBezTo>
                    <a:pt x="1763" y="2216"/>
                    <a:pt x="2334" y="1442"/>
                    <a:pt x="2239" y="728"/>
                  </a:cubicBezTo>
                  <a:cubicBezTo>
                    <a:pt x="2170" y="293"/>
                    <a:pt x="1892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71"/>
            <p:cNvSpPr/>
            <p:nvPr/>
          </p:nvSpPr>
          <p:spPr>
            <a:xfrm>
              <a:off x="3379335" y="-3533727"/>
              <a:ext cx="435786" cy="365668"/>
            </a:xfrm>
            <a:custGeom>
              <a:avLst/>
              <a:gdLst/>
              <a:ahLst/>
              <a:cxnLst/>
              <a:rect l="l" t="t" r="r" b="b"/>
              <a:pathLst>
                <a:path w="3311" h="2778" extrusionOk="0">
                  <a:moveTo>
                    <a:pt x="2440" y="179"/>
                  </a:moveTo>
                  <a:cubicBezTo>
                    <a:pt x="2707" y="179"/>
                    <a:pt x="2944" y="465"/>
                    <a:pt x="2989" y="825"/>
                  </a:cubicBezTo>
                  <a:cubicBezTo>
                    <a:pt x="3084" y="1468"/>
                    <a:pt x="2572" y="2218"/>
                    <a:pt x="2048" y="2587"/>
                  </a:cubicBezTo>
                  <a:cubicBezTo>
                    <a:pt x="2024" y="2599"/>
                    <a:pt x="1989" y="2611"/>
                    <a:pt x="1965" y="2611"/>
                  </a:cubicBezTo>
                  <a:cubicBezTo>
                    <a:pt x="1584" y="2563"/>
                    <a:pt x="1227" y="2444"/>
                    <a:pt x="905" y="2242"/>
                  </a:cubicBezTo>
                  <a:cubicBezTo>
                    <a:pt x="619" y="2087"/>
                    <a:pt x="393" y="1837"/>
                    <a:pt x="262" y="1539"/>
                  </a:cubicBezTo>
                  <a:cubicBezTo>
                    <a:pt x="167" y="1313"/>
                    <a:pt x="167" y="1063"/>
                    <a:pt x="286" y="837"/>
                  </a:cubicBezTo>
                  <a:cubicBezTo>
                    <a:pt x="358" y="730"/>
                    <a:pt x="465" y="670"/>
                    <a:pt x="584" y="658"/>
                  </a:cubicBezTo>
                  <a:lnTo>
                    <a:pt x="631" y="658"/>
                  </a:lnTo>
                  <a:cubicBezTo>
                    <a:pt x="1108" y="658"/>
                    <a:pt x="1536" y="1170"/>
                    <a:pt x="1536" y="1170"/>
                  </a:cubicBezTo>
                  <a:cubicBezTo>
                    <a:pt x="1554" y="1188"/>
                    <a:pt x="1577" y="1199"/>
                    <a:pt x="1603" y="1199"/>
                  </a:cubicBezTo>
                  <a:cubicBezTo>
                    <a:pt x="1612" y="1199"/>
                    <a:pt x="1622" y="1197"/>
                    <a:pt x="1631" y="1194"/>
                  </a:cubicBezTo>
                  <a:cubicBezTo>
                    <a:pt x="1655" y="1182"/>
                    <a:pt x="1679" y="1158"/>
                    <a:pt x="1691" y="1123"/>
                  </a:cubicBezTo>
                  <a:cubicBezTo>
                    <a:pt x="1691" y="1123"/>
                    <a:pt x="1822" y="432"/>
                    <a:pt x="2263" y="218"/>
                  </a:cubicBezTo>
                  <a:cubicBezTo>
                    <a:pt x="2310" y="194"/>
                    <a:pt x="2346" y="182"/>
                    <a:pt x="2393" y="182"/>
                  </a:cubicBezTo>
                  <a:cubicBezTo>
                    <a:pt x="2409" y="180"/>
                    <a:pt x="2425" y="179"/>
                    <a:pt x="2440" y="179"/>
                  </a:cubicBezTo>
                  <a:close/>
                  <a:moveTo>
                    <a:pt x="2470" y="1"/>
                  </a:moveTo>
                  <a:cubicBezTo>
                    <a:pt x="2452" y="1"/>
                    <a:pt x="2435" y="2"/>
                    <a:pt x="2417" y="3"/>
                  </a:cubicBezTo>
                  <a:cubicBezTo>
                    <a:pt x="2346" y="3"/>
                    <a:pt x="2286" y="27"/>
                    <a:pt x="2227" y="51"/>
                  </a:cubicBezTo>
                  <a:cubicBezTo>
                    <a:pt x="1846" y="242"/>
                    <a:pt x="1667" y="694"/>
                    <a:pt x="1596" y="932"/>
                  </a:cubicBezTo>
                  <a:cubicBezTo>
                    <a:pt x="1424" y="760"/>
                    <a:pt x="1065" y="478"/>
                    <a:pt x="656" y="478"/>
                  </a:cubicBezTo>
                  <a:cubicBezTo>
                    <a:pt x="640" y="478"/>
                    <a:pt x="624" y="479"/>
                    <a:pt x="608" y="480"/>
                  </a:cubicBezTo>
                  <a:cubicBezTo>
                    <a:pt x="429" y="492"/>
                    <a:pt x="262" y="587"/>
                    <a:pt x="167" y="742"/>
                  </a:cubicBezTo>
                  <a:cubicBezTo>
                    <a:pt x="12" y="1015"/>
                    <a:pt x="0" y="1325"/>
                    <a:pt x="131" y="1611"/>
                  </a:cubicBezTo>
                  <a:cubicBezTo>
                    <a:pt x="274" y="1932"/>
                    <a:pt x="524" y="2206"/>
                    <a:pt x="834" y="2397"/>
                  </a:cubicBezTo>
                  <a:cubicBezTo>
                    <a:pt x="1179" y="2599"/>
                    <a:pt x="1560" y="2730"/>
                    <a:pt x="1965" y="2778"/>
                  </a:cubicBezTo>
                  <a:lnTo>
                    <a:pt x="2001" y="2778"/>
                  </a:lnTo>
                  <a:cubicBezTo>
                    <a:pt x="2060" y="2778"/>
                    <a:pt x="2120" y="2766"/>
                    <a:pt x="2179" y="2730"/>
                  </a:cubicBezTo>
                  <a:cubicBezTo>
                    <a:pt x="2644" y="2397"/>
                    <a:pt x="3310" y="1599"/>
                    <a:pt x="3191" y="801"/>
                  </a:cubicBezTo>
                  <a:cubicBezTo>
                    <a:pt x="3134" y="336"/>
                    <a:pt x="2819" y="1"/>
                    <a:pt x="2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71"/>
            <p:cNvSpPr/>
            <p:nvPr/>
          </p:nvSpPr>
          <p:spPr>
            <a:xfrm>
              <a:off x="5805290" y="-2164574"/>
              <a:ext cx="409067" cy="346319"/>
            </a:xfrm>
            <a:custGeom>
              <a:avLst/>
              <a:gdLst/>
              <a:ahLst/>
              <a:cxnLst/>
              <a:rect l="l" t="t" r="r" b="b"/>
              <a:pathLst>
                <a:path w="3108" h="2631" extrusionOk="0">
                  <a:moveTo>
                    <a:pt x="682" y="1"/>
                  </a:moveTo>
                  <a:cubicBezTo>
                    <a:pt x="387" y="1"/>
                    <a:pt x="103" y="300"/>
                    <a:pt x="36" y="722"/>
                  </a:cubicBezTo>
                  <a:cubicBezTo>
                    <a:pt x="0" y="1067"/>
                    <a:pt x="72" y="1401"/>
                    <a:pt x="238" y="1710"/>
                  </a:cubicBezTo>
                  <a:cubicBezTo>
                    <a:pt x="429" y="2055"/>
                    <a:pt x="691" y="2353"/>
                    <a:pt x="1000" y="2591"/>
                  </a:cubicBezTo>
                  <a:cubicBezTo>
                    <a:pt x="1039" y="2611"/>
                    <a:pt x="1078" y="2630"/>
                    <a:pt x="1123" y="2630"/>
                  </a:cubicBezTo>
                  <a:cubicBezTo>
                    <a:pt x="1134" y="2630"/>
                    <a:pt x="1144" y="2629"/>
                    <a:pt x="1155" y="2627"/>
                  </a:cubicBezTo>
                  <a:cubicBezTo>
                    <a:pt x="1774" y="2567"/>
                    <a:pt x="2655" y="2198"/>
                    <a:pt x="2941" y="1520"/>
                  </a:cubicBezTo>
                  <a:cubicBezTo>
                    <a:pt x="3108" y="1127"/>
                    <a:pt x="3001" y="686"/>
                    <a:pt x="2703" y="555"/>
                  </a:cubicBezTo>
                  <a:cubicBezTo>
                    <a:pt x="2655" y="531"/>
                    <a:pt x="2596" y="519"/>
                    <a:pt x="2536" y="519"/>
                  </a:cubicBezTo>
                  <a:cubicBezTo>
                    <a:pt x="2514" y="518"/>
                    <a:pt x="2493" y="517"/>
                    <a:pt x="2471" y="517"/>
                  </a:cubicBezTo>
                  <a:cubicBezTo>
                    <a:pt x="1951" y="517"/>
                    <a:pt x="1512" y="1043"/>
                    <a:pt x="1512" y="1043"/>
                  </a:cubicBezTo>
                  <a:cubicBezTo>
                    <a:pt x="1512" y="1043"/>
                    <a:pt x="1381" y="305"/>
                    <a:pt x="893" y="55"/>
                  </a:cubicBezTo>
                  <a:cubicBezTo>
                    <a:pt x="824" y="18"/>
                    <a:pt x="753" y="1"/>
                    <a:pt x="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71"/>
            <p:cNvSpPr/>
            <p:nvPr/>
          </p:nvSpPr>
          <p:spPr>
            <a:xfrm>
              <a:off x="5836617" y="-2091523"/>
              <a:ext cx="377742" cy="273264"/>
            </a:xfrm>
            <a:custGeom>
              <a:avLst/>
              <a:gdLst/>
              <a:ahLst/>
              <a:cxnLst/>
              <a:rect l="l" t="t" r="r" b="b"/>
              <a:pathLst>
                <a:path w="2870" h="2076" extrusionOk="0">
                  <a:moveTo>
                    <a:pt x="2465" y="0"/>
                  </a:moveTo>
                  <a:cubicBezTo>
                    <a:pt x="2276" y="368"/>
                    <a:pt x="1854" y="987"/>
                    <a:pt x="1250" y="987"/>
                  </a:cubicBezTo>
                  <a:cubicBezTo>
                    <a:pt x="1170" y="987"/>
                    <a:pt x="1087" y="976"/>
                    <a:pt x="1000" y="953"/>
                  </a:cubicBezTo>
                  <a:cubicBezTo>
                    <a:pt x="866" y="914"/>
                    <a:pt x="741" y="896"/>
                    <a:pt x="627" y="896"/>
                  </a:cubicBezTo>
                  <a:cubicBezTo>
                    <a:pt x="355" y="896"/>
                    <a:pt x="143" y="996"/>
                    <a:pt x="0" y="1155"/>
                  </a:cubicBezTo>
                  <a:cubicBezTo>
                    <a:pt x="191" y="1500"/>
                    <a:pt x="453" y="1798"/>
                    <a:pt x="762" y="2036"/>
                  </a:cubicBezTo>
                  <a:cubicBezTo>
                    <a:pt x="801" y="2056"/>
                    <a:pt x="840" y="2075"/>
                    <a:pt x="885" y="2075"/>
                  </a:cubicBezTo>
                  <a:cubicBezTo>
                    <a:pt x="896" y="2075"/>
                    <a:pt x="906" y="2074"/>
                    <a:pt x="917" y="2072"/>
                  </a:cubicBezTo>
                  <a:cubicBezTo>
                    <a:pt x="1536" y="2012"/>
                    <a:pt x="2417" y="1643"/>
                    <a:pt x="2703" y="965"/>
                  </a:cubicBezTo>
                  <a:cubicBezTo>
                    <a:pt x="2870" y="572"/>
                    <a:pt x="2763" y="13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71"/>
            <p:cNvSpPr/>
            <p:nvPr/>
          </p:nvSpPr>
          <p:spPr>
            <a:xfrm>
              <a:off x="5794234" y="-2174973"/>
              <a:ext cx="431179" cy="367248"/>
            </a:xfrm>
            <a:custGeom>
              <a:avLst/>
              <a:gdLst/>
              <a:ahLst/>
              <a:cxnLst/>
              <a:rect l="l" t="t" r="r" b="b"/>
              <a:pathLst>
                <a:path w="3276" h="2790" extrusionOk="0">
                  <a:moveTo>
                    <a:pt x="763" y="170"/>
                  </a:moveTo>
                  <a:cubicBezTo>
                    <a:pt x="834" y="170"/>
                    <a:pt x="894" y="194"/>
                    <a:pt x="941" y="217"/>
                  </a:cubicBezTo>
                  <a:cubicBezTo>
                    <a:pt x="1394" y="444"/>
                    <a:pt x="1513" y="1134"/>
                    <a:pt x="1513" y="1134"/>
                  </a:cubicBezTo>
                  <a:cubicBezTo>
                    <a:pt x="1521" y="1180"/>
                    <a:pt x="1558" y="1207"/>
                    <a:pt x="1597" y="1207"/>
                  </a:cubicBezTo>
                  <a:cubicBezTo>
                    <a:pt x="1618" y="1207"/>
                    <a:pt x="1639" y="1199"/>
                    <a:pt x="1656" y="1182"/>
                  </a:cubicBezTo>
                  <a:cubicBezTo>
                    <a:pt x="1667" y="1170"/>
                    <a:pt x="2091" y="680"/>
                    <a:pt x="2571" y="680"/>
                  </a:cubicBezTo>
                  <a:cubicBezTo>
                    <a:pt x="2587" y="680"/>
                    <a:pt x="2604" y="681"/>
                    <a:pt x="2620" y="682"/>
                  </a:cubicBezTo>
                  <a:cubicBezTo>
                    <a:pt x="2668" y="682"/>
                    <a:pt x="2715" y="694"/>
                    <a:pt x="2751" y="718"/>
                  </a:cubicBezTo>
                  <a:cubicBezTo>
                    <a:pt x="3001" y="837"/>
                    <a:pt x="3085" y="1218"/>
                    <a:pt x="2930" y="1575"/>
                  </a:cubicBezTo>
                  <a:cubicBezTo>
                    <a:pt x="2692" y="2170"/>
                    <a:pt x="1870" y="2563"/>
                    <a:pt x="1215" y="2623"/>
                  </a:cubicBezTo>
                  <a:cubicBezTo>
                    <a:pt x="1191" y="2623"/>
                    <a:pt x="1156" y="2611"/>
                    <a:pt x="1132" y="2599"/>
                  </a:cubicBezTo>
                  <a:cubicBezTo>
                    <a:pt x="834" y="2372"/>
                    <a:pt x="584" y="2075"/>
                    <a:pt x="406" y="1741"/>
                  </a:cubicBezTo>
                  <a:cubicBezTo>
                    <a:pt x="239" y="1456"/>
                    <a:pt x="179" y="1134"/>
                    <a:pt x="203" y="813"/>
                  </a:cubicBezTo>
                  <a:cubicBezTo>
                    <a:pt x="239" y="563"/>
                    <a:pt x="370" y="348"/>
                    <a:pt x="584" y="217"/>
                  </a:cubicBezTo>
                  <a:cubicBezTo>
                    <a:pt x="644" y="182"/>
                    <a:pt x="703" y="170"/>
                    <a:pt x="763" y="170"/>
                  </a:cubicBezTo>
                  <a:close/>
                  <a:moveTo>
                    <a:pt x="763" y="0"/>
                  </a:moveTo>
                  <a:cubicBezTo>
                    <a:pt x="674" y="0"/>
                    <a:pt x="584" y="21"/>
                    <a:pt x="501" y="63"/>
                  </a:cubicBezTo>
                  <a:cubicBezTo>
                    <a:pt x="239" y="217"/>
                    <a:pt x="72" y="479"/>
                    <a:pt x="37" y="789"/>
                  </a:cubicBezTo>
                  <a:cubicBezTo>
                    <a:pt x="1" y="1146"/>
                    <a:pt x="72" y="1503"/>
                    <a:pt x="251" y="1825"/>
                  </a:cubicBezTo>
                  <a:cubicBezTo>
                    <a:pt x="441" y="2182"/>
                    <a:pt x="715" y="2492"/>
                    <a:pt x="1037" y="2742"/>
                  </a:cubicBezTo>
                  <a:cubicBezTo>
                    <a:pt x="1084" y="2777"/>
                    <a:pt x="1144" y="2789"/>
                    <a:pt x="1203" y="2789"/>
                  </a:cubicBezTo>
                  <a:lnTo>
                    <a:pt x="1239" y="2789"/>
                  </a:lnTo>
                  <a:cubicBezTo>
                    <a:pt x="1811" y="2742"/>
                    <a:pt x="2787" y="2396"/>
                    <a:pt x="3096" y="1634"/>
                  </a:cubicBezTo>
                  <a:cubicBezTo>
                    <a:pt x="3275" y="1182"/>
                    <a:pt x="3168" y="706"/>
                    <a:pt x="2835" y="563"/>
                  </a:cubicBezTo>
                  <a:cubicBezTo>
                    <a:pt x="2763" y="527"/>
                    <a:pt x="2704" y="515"/>
                    <a:pt x="2632" y="503"/>
                  </a:cubicBezTo>
                  <a:cubicBezTo>
                    <a:pt x="2615" y="502"/>
                    <a:pt x="2598" y="502"/>
                    <a:pt x="2582" y="502"/>
                  </a:cubicBezTo>
                  <a:cubicBezTo>
                    <a:pt x="2174" y="502"/>
                    <a:pt x="1815" y="772"/>
                    <a:pt x="1644" y="944"/>
                  </a:cubicBezTo>
                  <a:cubicBezTo>
                    <a:pt x="1572" y="706"/>
                    <a:pt x="1406" y="253"/>
                    <a:pt x="1025" y="63"/>
                  </a:cubicBezTo>
                  <a:cubicBezTo>
                    <a:pt x="941" y="21"/>
                    <a:pt x="852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71"/>
            <p:cNvSpPr/>
            <p:nvPr/>
          </p:nvSpPr>
          <p:spPr>
            <a:xfrm>
              <a:off x="2915888" y="-1672827"/>
              <a:ext cx="903817" cy="513752"/>
            </a:xfrm>
            <a:custGeom>
              <a:avLst/>
              <a:gdLst/>
              <a:ahLst/>
              <a:cxnLst/>
              <a:rect l="l" t="t" r="r" b="b"/>
              <a:pathLst>
                <a:path w="6867" h="3903" extrusionOk="0">
                  <a:moveTo>
                    <a:pt x="6195" y="1"/>
                  </a:moveTo>
                  <a:cubicBezTo>
                    <a:pt x="5388" y="1"/>
                    <a:pt x="4080" y="2630"/>
                    <a:pt x="3976" y="2630"/>
                  </a:cubicBezTo>
                  <a:cubicBezTo>
                    <a:pt x="3975" y="2630"/>
                    <a:pt x="3975" y="2630"/>
                    <a:pt x="3974" y="2629"/>
                  </a:cubicBezTo>
                  <a:cubicBezTo>
                    <a:pt x="2575" y="1752"/>
                    <a:pt x="1559" y="1432"/>
                    <a:pt x="940" y="1432"/>
                  </a:cubicBezTo>
                  <a:cubicBezTo>
                    <a:pt x="131" y="1432"/>
                    <a:pt x="0" y="1979"/>
                    <a:pt x="580" y="2546"/>
                  </a:cubicBezTo>
                  <a:cubicBezTo>
                    <a:pt x="1415" y="3350"/>
                    <a:pt x="2563" y="3903"/>
                    <a:pt x="3650" y="3903"/>
                  </a:cubicBezTo>
                  <a:cubicBezTo>
                    <a:pt x="4269" y="3903"/>
                    <a:pt x="4869" y="3723"/>
                    <a:pt x="5379" y="3308"/>
                  </a:cubicBezTo>
                  <a:cubicBezTo>
                    <a:pt x="6653" y="2272"/>
                    <a:pt x="6867" y="796"/>
                    <a:pt x="6557" y="260"/>
                  </a:cubicBezTo>
                  <a:cubicBezTo>
                    <a:pt x="6457" y="78"/>
                    <a:pt x="6333" y="1"/>
                    <a:pt x="6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71"/>
            <p:cNvSpPr/>
            <p:nvPr/>
          </p:nvSpPr>
          <p:spPr>
            <a:xfrm>
              <a:off x="2807825" y="-2317916"/>
              <a:ext cx="724028" cy="427271"/>
            </a:xfrm>
            <a:custGeom>
              <a:avLst/>
              <a:gdLst/>
              <a:ahLst/>
              <a:cxnLst/>
              <a:rect l="l" t="t" r="r" b="b"/>
              <a:pathLst>
                <a:path w="5501" h="3246" extrusionOk="0">
                  <a:moveTo>
                    <a:pt x="4850" y="1"/>
                  </a:moveTo>
                  <a:cubicBezTo>
                    <a:pt x="4791" y="1"/>
                    <a:pt x="4725" y="14"/>
                    <a:pt x="4652" y="41"/>
                  </a:cubicBezTo>
                  <a:cubicBezTo>
                    <a:pt x="4366" y="149"/>
                    <a:pt x="4116" y="339"/>
                    <a:pt x="3926" y="577"/>
                  </a:cubicBezTo>
                  <a:cubicBezTo>
                    <a:pt x="3473" y="1113"/>
                    <a:pt x="3295" y="1696"/>
                    <a:pt x="3128" y="2137"/>
                  </a:cubicBezTo>
                  <a:cubicBezTo>
                    <a:pt x="3102" y="2202"/>
                    <a:pt x="3090" y="2231"/>
                    <a:pt x="3071" y="2231"/>
                  </a:cubicBezTo>
                  <a:cubicBezTo>
                    <a:pt x="3056" y="2231"/>
                    <a:pt x="3035" y="2211"/>
                    <a:pt x="2997" y="2173"/>
                  </a:cubicBezTo>
                  <a:cubicBezTo>
                    <a:pt x="2220" y="1208"/>
                    <a:pt x="989" y="426"/>
                    <a:pt x="382" y="426"/>
                  </a:cubicBezTo>
                  <a:cubicBezTo>
                    <a:pt x="143" y="426"/>
                    <a:pt x="0" y="548"/>
                    <a:pt x="20" y="827"/>
                  </a:cubicBezTo>
                  <a:cubicBezTo>
                    <a:pt x="80" y="1542"/>
                    <a:pt x="1782" y="3185"/>
                    <a:pt x="3092" y="3244"/>
                  </a:cubicBezTo>
                  <a:cubicBezTo>
                    <a:pt x="3116" y="3245"/>
                    <a:pt x="3139" y="3246"/>
                    <a:pt x="3162" y="3246"/>
                  </a:cubicBezTo>
                  <a:cubicBezTo>
                    <a:pt x="3696" y="3246"/>
                    <a:pt x="4202" y="2987"/>
                    <a:pt x="4521" y="2554"/>
                  </a:cubicBezTo>
                  <a:cubicBezTo>
                    <a:pt x="5296" y="1582"/>
                    <a:pt x="5500" y="1"/>
                    <a:pt x="4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71"/>
            <p:cNvSpPr/>
            <p:nvPr/>
          </p:nvSpPr>
          <p:spPr>
            <a:xfrm>
              <a:off x="2863501" y="-1938049"/>
              <a:ext cx="736926" cy="403841"/>
            </a:xfrm>
            <a:custGeom>
              <a:avLst/>
              <a:gdLst/>
              <a:ahLst/>
              <a:cxnLst/>
              <a:rect l="l" t="t" r="r" b="b"/>
              <a:pathLst>
                <a:path w="5599" h="3068" extrusionOk="0">
                  <a:moveTo>
                    <a:pt x="5100" y="1"/>
                  </a:moveTo>
                  <a:cubicBezTo>
                    <a:pt x="4811" y="1"/>
                    <a:pt x="4447" y="380"/>
                    <a:pt x="4288" y="572"/>
                  </a:cubicBezTo>
                  <a:cubicBezTo>
                    <a:pt x="3931" y="1037"/>
                    <a:pt x="3622" y="1537"/>
                    <a:pt x="3372" y="2061"/>
                  </a:cubicBezTo>
                  <a:cubicBezTo>
                    <a:pt x="3372" y="2061"/>
                    <a:pt x="2217" y="1096"/>
                    <a:pt x="955" y="811"/>
                  </a:cubicBezTo>
                  <a:cubicBezTo>
                    <a:pt x="859" y="791"/>
                    <a:pt x="739" y="776"/>
                    <a:pt x="620" y="776"/>
                  </a:cubicBezTo>
                  <a:cubicBezTo>
                    <a:pt x="309" y="776"/>
                    <a:pt x="1" y="879"/>
                    <a:pt x="121" y="1275"/>
                  </a:cubicBezTo>
                  <a:cubicBezTo>
                    <a:pt x="347" y="2019"/>
                    <a:pt x="1973" y="3068"/>
                    <a:pt x="3297" y="3068"/>
                  </a:cubicBezTo>
                  <a:cubicBezTo>
                    <a:pt x="3647" y="3068"/>
                    <a:pt x="3976" y="2995"/>
                    <a:pt x="4253" y="2823"/>
                  </a:cubicBezTo>
                  <a:cubicBezTo>
                    <a:pt x="5110" y="2287"/>
                    <a:pt x="5598" y="715"/>
                    <a:pt x="5408" y="251"/>
                  </a:cubicBezTo>
                  <a:cubicBezTo>
                    <a:pt x="5333" y="70"/>
                    <a:pt x="5223" y="1"/>
                    <a:pt x="5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71"/>
            <p:cNvSpPr/>
            <p:nvPr/>
          </p:nvSpPr>
          <p:spPr>
            <a:xfrm>
              <a:off x="2725297" y="-2666457"/>
              <a:ext cx="677567" cy="408316"/>
            </a:xfrm>
            <a:custGeom>
              <a:avLst/>
              <a:gdLst/>
              <a:ahLst/>
              <a:cxnLst/>
              <a:rect l="l" t="t" r="r" b="b"/>
              <a:pathLst>
                <a:path w="5148" h="3102" extrusionOk="0">
                  <a:moveTo>
                    <a:pt x="813" y="0"/>
                  </a:moveTo>
                  <a:cubicBezTo>
                    <a:pt x="0" y="0"/>
                    <a:pt x="1427" y="2622"/>
                    <a:pt x="2898" y="3058"/>
                  </a:cubicBezTo>
                  <a:cubicBezTo>
                    <a:pt x="2999" y="3088"/>
                    <a:pt x="3097" y="3101"/>
                    <a:pt x="3194" y="3101"/>
                  </a:cubicBezTo>
                  <a:cubicBezTo>
                    <a:pt x="4086" y="3101"/>
                    <a:pt x="4772" y="1932"/>
                    <a:pt x="5041" y="987"/>
                  </a:cubicBezTo>
                  <a:cubicBezTo>
                    <a:pt x="5100" y="749"/>
                    <a:pt x="5148" y="308"/>
                    <a:pt x="4946" y="118"/>
                  </a:cubicBezTo>
                  <a:cubicBezTo>
                    <a:pt x="4882" y="54"/>
                    <a:pt x="4811" y="27"/>
                    <a:pt x="4736" y="27"/>
                  </a:cubicBezTo>
                  <a:cubicBezTo>
                    <a:pt x="4404" y="27"/>
                    <a:pt x="4000" y="557"/>
                    <a:pt x="3874" y="761"/>
                  </a:cubicBezTo>
                  <a:cubicBezTo>
                    <a:pt x="3171" y="1844"/>
                    <a:pt x="3041" y="1916"/>
                    <a:pt x="3041" y="1916"/>
                  </a:cubicBezTo>
                  <a:cubicBezTo>
                    <a:pt x="3041" y="1916"/>
                    <a:pt x="1874" y="213"/>
                    <a:pt x="909" y="11"/>
                  </a:cubicBezTo>
                  <a:cubicBezTo>
                    <a:pt x="874" y="3"/>
                    <a:pt x="842" y="0"/>
                    <a:pt x="8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1"/>
            <p:cNvSpPr/>
            <p:nvPr/>
          </p:nvSpPr>
          <p:spPr>
            <a:xfrm>
              <a:off x="2881007" y="-3038163"/>
              <a:ext cx="396564" cy="398181"/>
            </a:xfrm>
            <a:custGeom>
              <a:avLst/>
              <a:gdLst/>
              <a:ahLst/>
              <a:cxnLst/>
              <a:rect l="l" t="t" r="r" b="b"/>
              <a:pathLst>
                <a:path w="3013" h="3025" extrusionOk="0">
                  <a:moveTo>
                    <a:pt x="334" y="1"/>
                  </a:moveTo>
                  <a:cubicBezTo>
                    <a:pt x="179" y="1"/>
                    <a:pt x="0" y="72"/>
                    <a:pt x="0" y="572"/>
                  </a:cubicBezTo>
                  <a:cubicBezTo>
                    <a:pt x="0" y="1418"/>
                    <a:pt x="619" y="3025"/>
                    <a:pt x="1584" y="3025"/>
                  </a:cubicBezTo>
                  <a:cubicBezTo>
                    <a:pt x="1655" y="3025"/>
                    <a:pt x="1727" y="3013"/>
                    <a:pt x="1798" y="2989"/>
                  </a:cubicBezTo>
                  <a:cubicBezTo>
                    <a:pt x="2739" y="2751"/>
                    <a:pt x="3012" y="1299"/>
                    <a:pt x="2905" y="549"/>
                  </a:cubicBezTo>
                  <a:cubicBezTo>
                    <a:pt x="2858" y="203"/>
                    <a:pt x="2739" y="37"/>
                    <a:pt x="2548" y="37"/>
                  </a:cubicBezTo>
                  <a:cubicBezTo>
                    <a:pt x="2155" y="37"/>
                    <a:pt x="1655" y="930"/>
                    <a:pt x="1584" y="1096"/>
                  </a:cubicBezTo>
                  <a:cubicBezTo>
                    <a:pt x="1572" y="1132"/>
                    <a:pt x="1536" y="1215"/>
                    <a:pt x="1512" y="1263"/>
                  </a:cubicBezTo>
                  <a:cubicBezTo>
                    <a:pt x="1488" y="1227"/>
                    <a:pt x="1465" y="1191"/>
                    <a:pt x="1441" y="1156"/>
                  </a:cubicBezTo>
                  <a:cubicBezTo>
                    <a:pt x="1274" y="846"/>
                    <a:pt x="1084" y="572"/>
                    <a:pt x="845" y="322"/>
                  </a:cubicBezTo>
                  <a:cubicBezTo>
                    <a:pt x="643" y="108"/>
                    <a:pt x="476" y="1"/>
                    <a:pt x="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1"/>
            <p:cNvSpPr/>
            <p:nvPr/>
          </p:nvSpPr>
          <p:spPr>
            <a:xfrm>
              <a:off x="3121747" y="-2950369"/>
              <a:ext cx="102530" cy="202710"/>
            </a:xfrm>
            <a:custGeom>
              <a:avLst/>
              <a:gdLst/>
              <a:ahLst/>
              <a:cxnLst/>
              <a:rect l="l" t="t" r="r" b="b"/>
              <a:pathLst>
                <a:path w="779" h="1540" extrusionOk="0">
                  <a:moveTo>
                    <a:pt x="637" y="0"/>
                  </a:moveTo>
                  <a:cubicBezTo>
                    <a:pt x="610" y="0"/>
                    <a:pt x="581" y="15"/>
                    <a:pt x="564" y="48"/>
                  </a:cubicBezTo>
                  <a:cubicBezTo>
                    <a:pt x="493" y="191"/>
                    <a:pt x="350" y="644"/>
                    <a:pt x="171" y="1084"/>
                  </a:cubicBezTo>
                  <a:cubicBezTo>
                    <a:pt x="136" y="1191"/>
                    <a:pt x="17" y="1429"/>
                    <a:pt x="29" y="1429"/>
                  </a:cubicBezTo>
                  <a:cubicBezTo>
                    <a:pt x="1" y="1485"/>
                    <a:pt x="45" y="1540"/>
                    <a:pt x="99" y="1540"/>
                  </a:cubicBezTo>
                  <a:cubicBezTo>
                    <a:pt x="115" y="1540"/>
                    <a:pt x="131" y="1535"/>
                    <a:pt x="148" y="1525"/>
                  </a:cubicBezTo>
                  <a:cubicBezTo>
                    <a:pt x="564" y="1227"/>
                    <a:pt x="779" y="548"/>
                    <a:pt x="707" y="60"/>
                  </a:cubicBezTo>
                  <a:cubicBezTo>
                    <a:pt x="701" y="21"/>
                    <a:pt x="670" y="0"/>
                    <a:pt x="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1"/>
            <p:cNvSpPr/>
            <p:nvPr/>
          </p:nvSpPr>
          <p:spPr>
            <a:xfrm>
              <a:off x="2935763" y="-2956819"/>
              <a:ext cx="110164" cy="211661"/>
            </a:xfrm>
            <a:custGeom>
              <a:avLst/>
              <a:gdLst/>
              <a:ahLst/>
              <a:cxnLst/>
              <a:rect l="l" t="t" r="r" b="b"/>
              <a:pathLst>
                <a:path w="837" h="1608" extrusionOk="0">
                  <a:moveTo>
                    <a:pt x="104" y="0"/>
                  </a:moveTo>
                  <a:cubicBezTo>
                    <a:pt x="91" y="0"/>
                    <a:pt x="77" y="6"/>
                    <a:pt x="60" y="14"/>
                  </a:cubicBezTo>
                  <a:cubicBezTo>
                    <a:pt x="37" y="26"/>
                    <a:pt x="13" y="50"/>
                    <a:pt x="13" y="73"/>
                  </a:cubicBezTo>
                  <a:cubicBezTo>
                    <a:pt x="1" y="216"/>
                    <a:pt x="13" y="359"/>
                    <a:pt x="48" y="502"/>
                  </a:cubicBezTo>
                  <a:cubicBezTo>
                    <a:pt x="132" y="931"/>
                    <a:pt x="346" y="1312"/>
                    <a:pt x="680" y="1585"/>
                  </a:cubicBezTo>
                  <a:cubicBezTo>
                    <a:pt x="698" y="1601"/>
                    <a:pt x="718" y="1607"/>
                    <a:pt x="737" y="1607"/>
                  </a:cubicBezTo>
                  <a:cubicBezTo>
                    <a:pt x="791" y="1607"/>
                    <a:pt x="837" y="1552"/>
                    <a:pt x="810" y="1490"/>
                  </a:cubicBezTo>
                  <a:cubicBezTo>
                    <a:pt x="763" y="1359"/>
                    <a:pt x="703" y="1240"/>
                    <a:pt x="656" y="1121"/>
                  </a:cubicBezTo>
                  <a:cubicBezTo>
                    <a:pt x="236" y="200"/>
                    <a:pt x="186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1"/>
            <p:cNvSpPr/>
            <p:nvPr/>
          </p:nvSpPr>
          <p:spPr>
            <a:xfrm>
              <a:off x="2859026" y="-2575504"/>
              <a:ext cx="224276" cy="215873"/>
            </a:xfrm>
            <a:custGeom>
              <a:avLst/>
              <a:gdLst/>
              <a:ahLst/>
              <a:cxnLst/>
              <a:rect l="l" t="t" r="r" b="b"/>
              <a:pathLst>
                <a:path w="1704" h="1640" extrusionOk="0">
                  <a:moveTo>
                    <a:pt x="108" y="0"/>
                  </a:moveTo>
                  <a:cubicBezTo>
                    <a:pt x="51" y="0"/>
                    <a:pt x="1" y="55"/>
                    <a:pt x="36" y="117"/>
                  </a:cubicBezTo>
                  <a:cubicBezTo>
                    <a:pt x="108" y="284"/>
                    <a:pt x="643" y="1105"/>
                    <a:pt x="1072" y="1391"/>
                  </a:cubicBezTo>
                  <a:cubicBezTo>
                    <a:pt x="1187" y="1479"/>
                    <a:pt x="1457" y="1639"/>
                    <a:pt x="1600" y="1639"/>
                  </a:cubicBezTo>
                  <a:cubicBezTo>
                    <a:pt x="1651" y="1639"/>
                    <a:pt x="1685" y="1619"/>
                    <a:pt x="1691" y="1570"/>
                  </a:cubicBezTo>
                  <a:cubicBezTo>
                    <a:pt x="1703" y="1534"/>
                    <a:pt x="1679" y="1486"/>
                    <a:pt x="1655" y="1475"/>
                  </a:cubicBezTo>
                  <a:cubicBezTo>
                    <a:pt x="1203" y="1165"/>
                    <a:pt x="620" y="439"/>
                    <a:pt x="167" y="22"/>
                  </a:cubicBezTo>
                  <a:cubicBezTo>
                    <a:pt x="149" y="7"/>
                    <a:pt x="128" y="0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1"/>
            <p:cNvSpPr/>
            <p:nvPr/>
          </p:nvSpPr>
          <p:spPr>
            <a:xfrm>
              <a:off x="2909175" y="-2173261"/>
              <a:ext cx="241386" cy="186256"/>
            </a:xfrm>
            <a:custGeom>
              <a:avLst/>
              <a:gdLst/>
              <a:ahLst/>
              <a:cxnLst/>
              <a:rect l="l" t="t" r="r" b="b"/>
              <a:pathLst>
                <a:path w="1834" h="1415" extrusionOk="0">
                  <a:moveTo>
                    <a:pt x="78" y="0"/>
                  </a:moveTo>
                  <a:cubicBezTo>
                    <a:pt x="57" y="0"/>
                    <a:pt x="39" y="9"/>
                    <a:pt x="24" y="26"/>
                  </a:cubicBezTo>
                  <a:cubicBezTo>
                    <a:pt x="0" y="50"/>
                    <a:pt x="0" y="85"/>
                    <a:pt x="12" y="121"/>
                  </a:cubicBezTo>
                  <a:cubicBezTo>
                    <a:pt x="416" y="993"/>
                    <a:pt x="1314" y="1415"/>
                    <a:pt x="1677" y="1415"/>
                  </a:cubicBezTo>
                  <a:cubicBezTo>
                    <a:pt x="1775" y="1415"/>
                    <a:pt x="1834" y="1384"/>
                    <a:pt x="1834" y="1324"/>
                  </a:cubicBezTo>
                  <a:cubicBezTo>
                    <a:pt x="1834" y="1276"/>
                    <a:pt x="1810" y="1252"/>
                    <a:pt x="1774" y="1240"/>
                  </a:cubicBezTo>
                  <a:cubicBezTo>
                    <a:pt x="768" y="807"/>
                    <a:pt x="283" y="0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1"/>
            <p:cNvSpPr/>
            <p:nvPr/>
          </p:nvSpPr>
          <p:spPr>
            <a:xfrm>
              <a:off x="2943660" y="-1792342"/>
              <a:ext cx="307985" cy="178490"/>
            </a:xfrm>
            <a:custGeom>
              <a:avLst/>
              <a:gdLst/>
              <a:ahLst/>
              <a:cxnLst/>
              <a:rect l="l" t="t" r="r" b="b"/>
              <a:pathLst>
                <a:path w="2340" h="1356" extrusionOk="0">
                  <a:moveTo>
                    <a:pt x="111" y="1"/>
                  </a:moveTo>
                  <a:cubicBezTo>
                    <a:pt x="82" y="1"/>
                    <a:pt x="51" y="14"/>
                    <a:pt x="36" y="37"/>
                  </a:cubicBezTo>
                  <a:cubicBezTo>
                    <a:pt x="0" y="108"/>
                    <a:pt x="72" y="168"/>
                    <a:pt x="155" y="263"/>
                  </a:cubicBezTo>
                  <a:cubicBezTo>
                    <a:pt x="797" y="933"/>
                    <a:pt x="1779" y="1355"/>
                    <a:pt x="2168" y="1355"/>
                  </a:cubicBezTo>
                  <a:cubicBezTo>
                    <a:pt x="2277" y="1355"/>
                    <a:pt x="2339" y="1322"/>
                    <a:pt x="2334" y="1251"/>
                  </a:cubicBezTo>
                  <a:cubicBezTo>
                    <a:pt x="2334" y="1204"/>
                    <a:pt x="2298" y="1168"/>
                    <a:pt x="2263" y="1168"/>
                  </a:cubicBezTo>
                  <a:cubicBezTo>
                    <a:pt x="1893" y="1049"/>
                    <a:pt x="1417" y="739"/>
                    <a:pt x="155" y="13"/>
                  </a:cubicBezTo>
                  <a:cubicBezTo>
                    <a:pt x="143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1"/>
            <p:cNvSpPr/>
            <p:nvPr/>
          </p:nvSpPr>
          <p:spPr>
            <a:xfrm>
              <a:off x="3071862" y="-1393521"/>
              <a:ext cx="324832" cy="158219"/>
            </a:xfrm>
            <a:custGeom>
              <a:avLst/>
              <a:gdLst/>
              <a:ahLst/>
              <a:cxnLst/>
              <a:rect l="l" t="t" r="r" b="b"/>
              <a:pathLst>
                <a:path w="2468" h="1202" extrusionOk="0">
                  <a:moveTo>
                    <a:pt x="112" y="0"/>
                  </a:moveTo>
                  <a:cubicBezTo>
                    <a:pt x="45" y="0"/>
                    <a:pt x="1" y="87"/>
                    <a:pt x="62" y="138"/>
                  </a:cubicBezTo>
                  <a:lnTo>
                    <a:pt x="122" y="210"/>
                  </a:lnTo>
                  <a:cubicBezTo>
                    <a:pt x="419" y="484"/>
                    <a:pt x="753" y="722"/>
                    <a:pt x="1110" y="900"/>
                  </a:cubicBezTo>
                  <a:cubicBezTo>
                    <a:pt x="1467" y="1095"/>
                    <a:pt x="1863" y="1201"/>
                    <a:pt x="2263" y="1201"/>
                  </a:cubicBezTo>
                  <a:cubicBezTo>
                    <a:pt x="2303" y="1201"/>
                    <a:pt x="2344" y="1200"/>
                    <a:pt x="2384" y="1198"/>
                  </a:cubicBezTo>
                  <a:cubicBezTo>
                    <a:pt x="2432" y="1198"/>
                    <a:pt x="2467" y="1150"/>
                    <a:pt x="2467" y="1103"/>
                  </a:cubicBezTo>
                  <a:cubicBezTo>
                    <a:pt x="2455" y="1067"/>
                    <a:pt x="2432" y="1043"/>
                    <a:pt x="2396" y="1031"/>
                  </a:cubicBezTo>
                  <a:cubicBezTo>
                    <a:pt x="2193" y="972"/>
                    <a:pt x="2003" y="912"/>
                    <a:pt x="1824" y="841"/>
                  </a:cubicBezTo>
                  <a:cubicBezTo>
                    <a:pt x="1277" y="626"/>
                    <a:pt x="217" y="43"/>
                    <a:pt x="229" y="43"/>
                  </a:cubicBezTo>
                  <a:lnTo>
                    <a:pt x="146" y="7"/>
                  </a:lnTo>
                  <a:cubicBezTo>
                    <a:pt x="134" y="2"/>
                    <a:pt x="123" y="0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1"/>
            <p:cNvSpPr/>
            <p:nvPr/>
          </p:nvSpPr>
          <p:spPr>
            <a:xfrm>
              <a:off x="3540705" y="-1566870"/>
              <a:ext cx="185054" cy="298932"/>
            </a:xfrm>
            <a:custGeom>
              <a:avLst/>
              <a:gdLst/>
              <a:ahLst/>
              <a:cxnLst/>
              <a:rect l="l" t="t" r="r" b="b"/>
              <a:pathLst>
                <a:path w="1406" h="2271" extrusionOk="0">
                  <a:moveTo>
                    <a:pt x="1315" y="0"/>
                  </a:moveTo>
                  <a:cubicBezTo>
                    <a:pt x="1289" y="0"/>
                    <a:pt x="1264" y="12"/>
                    <a:pt x="1251" y="38"/>
                  </a:cubicBezTo>
                  <a:cubicBezTo>
                    <a:pt x="1251" y="38"/>
                    <a:pt x="751" y="1039"/>
                    <a:pt x="536" y="1384"/>
                  </a:cubicBezTo>
                  <a:cubicBezTo>
                    <a:pt x="394" y="1646"/>
                    <a:pt x="227" y="1896"/>
                    <a:pt x="48" y="2122"/>
                  </a:cubicBezTo>
                  <a:cubicBezTo>
                    <a:pt x="1" y="2189"/>
                    <a:pt x="44" y="2270"/>
                    <a:pt x="112" y="2270"/>
                  </a:cubicBezTo>
                  <a:cubicBezTo>
                    <a:pt x="129" y="2270"/>
                    <a:pt x="148" y="2265"/>
                    <a:pt x="167" y="2253"/>
                  </a:cubicBezTo>
                  <a:cubicBezTo>
                    <a:pt x="798" y="1872"/>
                    <a:pt x="1298" y="812"/>
                    <a:pt x="1406" y="86"/>
                  </a:cubicBezTo>
                  <a:cubicBezTo>
                    <a:pt x="1406" y="34"/>
                    <a:pt x="1359" y="0"/>
                    <a:pt x="1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1"/>
            <p:cNvSpPr/>
            <p:nvPr/>
          </p:nvSpPr>
          <p:spPr>
            <a:xfrm>
              <a:off x="3377492" y="-1898036"/>
              <a:ext cx="166496" cy="271421"/>
            </a:xfrm>
            <a:custGeom>
              <a:avLst/>
              <a:gdLst/>
              <a:ahLst/>
              <a:cxnLst/>
              <a:rect l="l" t="t" r="r" b="b"/>
              <a:pathLst>
                <a:path w="1265" h="2062" extrusionOk="0">
                  <a:moveTo>
                    <a:pt x="1176" y="1"/>
                  </a:moveTo>
                  <a:cubicBezTo>
                    <a:pt x="1146" y="1"/>
                    <a:pt x="1117" y="14"/>
                    <a:pt x="1098" y="42"/>
                  </a:cubicBezTo>
                  <a:cubicBezTo>
                    <a:pt x="883" y="542"/>
                    <a:pt x="645" y="1019"/>
                    <a:pt x="372" y="1483"/>
                  </a:cubicBezTo>
                  <a:cubicBezTo>
                    <a:pt x="276" y="1638"/>
                    <a:pt x="181" y="1781"/>
                    <a:pt x="62" y="1912"/>
                  </a:cubicBezTo>
                  <a:cubicBezTo>
                    <a:pt x="0" y="1973"/>
                    <a:pt x="54" y="2062"/>
                    <a:pt x="131" y="2062"/>
                  </a:cubicBezTo>
                  <a:cubicBezTo>
                    <a:pt x="143" y="2062"/>
                    <a:pt x="156" y="2059"/>
                    <a:pt x="169" y="2054"/>
                  </a:cubicBezTo>
                  <a:cubicBezTo>
                    <a:pt x="788" y="1757"/>
                    <a:pt x="1217" y="757"/>
                    <a:pt x="1264" y="90"/>
                  </a:cubicBezTo>
                  <a:cubicBezTo>
                    <a:pt x="1264" y="32"/>
                    <a:pt x="1221" y="1"/>
                    <a:pt x="1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1"/>
            <p:cNvSpPr/>
            <p:nvPr/>
          </p:nvSpPr>
          <p:spPr>
            <a:xfrm>
              <a:off x="3278116" y="-2258685"/>
              <a:ext cx="178078" cy="266814"/>
            </a:xfrm>
            <a:custGeom>
              <a:avLst/>
              <a:gdLst/>
              <a:ahLst/>
              <a:cxnLst/>
              <a:rect l="l" t="t" r="r" b="b"/>
              <a:pathLst>
                <a:path w="1353" h="2027" extrusionOk="0">
                  <a:moveTo>
                    <a:pt x="1220" y="0"/>
                  </a:moveTo>
                  <a:cubicBezTo>
                    <a:pt x="1187" y="0"/>
                    <a:pt x="1154" y="18"/>
                    <a:pt x="1138" y="56"/>
                  </a:cubicBezTo>
                  <a:cubicBezTo>
                    <a:pt x="1019" y="437"/>
                    <a:pt x="853" y="806"/>
                    <a:pt x="662" y="1151"/>
                  </a:cubicBezTo>
                  <a:cubicBezTo>
                    <a:pt x="495" y="1401"/>
                    <a:pt x="293" y="1651"/>
                    <a:pt x="79" y="1865"/>
                  </a:cubicBezTo>
                  <a:cubicBezTo>
                    <a:pt x="1" y="1914"/>
                    <a:pt x="50" y="2027"/>
                    <a:pt x="123" y="2027"/>
                  </a:cubicBezTo>
                  <a:cubicBezTo>
                    <a:pt x="139" y="2027"/>
                    <a:pt x="157" y="2021"/>
                    <a:pt x="174" y="2008"/>
                  </a:cubicBezTo>
                  <a:cubicBezTo>
                    <a:pt x="924" y="1675"/>
                    <a:pt x="1353" y="770"/>
                    <a:pt x="1305" y="80"/>
                  </a:cubicBezTo>
                  <a:cubicBezTo>
                    <a:pt x="1299" y="27"/>
                    <a:pt x="1260" y="0"/>
                    <a:pt x="1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1"/>
            <p:cNvSpPr/>
            <p:nvPr/>
          </p:nvSpPr>
          <p:spPr>
            <a:xfrm>
              <a:off x="3169263" y="-2608015"/>
              <a:ext cx="170445" cy="256284"/>
            </a:xfrm>
            <a:custGeom>
              <a:avLst/>
              <a:gdLst/>
              <a:ahLst/>
              <a:cxnLst/>
              <a:rect l="l" t="t" r="r" b="b"/>
              <a:pathLst>
                <a:path w="1295" h="1947" extrusionOk="0">
                  <a:moveTo>
                    <a:pt x="1217" y="1"/>
                  </a:moveTo>
                  <a:cubicBezTo>
                    <a:pt x="1195" y="1"/>
                    <a:pt x="1173" y="10"/>
                    <a:pt x="1156" y="31"/>
                  </a:cubicBezTo>
                  <a:cubicBezTo>
                    <a:pt x="1156" y="31"/>
                    <a:pt x="1120" y="67"/>
                    <a:pt x="1108" y="78"/>
                  </a:cubicBezTo>
                  <a:lnTo>
                    <a:pt x="1061" y="162"/>
                  </a:lnTo>
                  <a:lnTo>
                    <a:pt x="870" y="495"/>
                  </a:lnTo>
                  <a:cubicBezTo>
                    <a:pt x="656" y="864"/>
                    <a:pt x="334" y="1472"/>
                    <a:pt x="60" y="1781"/>
                  </a:cubicBezTo>
                  <a:lnTo>
                    <a:pt x="60" y="1793"/>
                  </a:lnTo>
                  <a:cubicBezTo>
                    <a:pt x="0" y="1853"/>
                    <a:pt x="50" y="1947"/>
                    <a:pt x="116" y="1947"/>
                  </a:cubicBezTo>
                  <a:cubicBezTo>
                    <a:pt x="129" y="1947"/>
                    <a:pt x="142" y="1943"/>
                    <a:pt x="156" y="1936"/>
                  </a:cubicBezTo>
                  <a:cubicBezTo>
                    <a:pt x="477" y="1781"/>
                    <a:pt x="751" y="1424"/>
                    <a:pt x="918" y="1126"/>
                  </a:cubicBezTo>
                  <a:cubicBezTo>
                    <a:pt x="1108" y="805"/>
                    <a:pt x="1227" y="448"/>
                    <a:pt x="1287" y="78"/>
                  </a:cubicBezTo>
                  <a:cubicBezTo>
                    <a:pt x="1294" y="32"/>
                    <a:pt x="1257" y="1"/>
                    <a:pt x="12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1"/>
            <p:cNvSpPr/>
            <p:nvPr/>
          </p:nvSpPr>
          <p:spPr>
            <a:xfrm>
              <a:off x="2768074" y="-3042770"/>
              <a:ext cx="1061100" cy="1969843"/>
            </a:xfrm>
            <a:custGeom>
              <a:avLst/>
              <a:gdLst/>
              <a:ahLst/>
              <a:cxnLst/>
              <a:rect l="l" t="t" r="r" b="b"/>
              <a:pathLst>
                <a:path w="8062" h="14965" extrusionOk="0">
                  <a:moveTo>
                    <a:pt x="1192" y="143"/>
                  </a:moveTo>
                  <a:cubicBezTo>
                    <a:pt x="1299" y="143"/>
                    <a:pt x="1442" y="226"/>
                    <a:pt x="1632" y="441"/>
                  </a:cubicBezTo>
                  <a:cubicBezTo>
                    <a:pt x="2168" y="1012"/>
                    <a:pt x="2263" y="1441"/>
                    <a:pt x="2358" y="1441"/>
                  </a:cubicBezTo>
                  <a:cubicBezTo>
                    <a:pt x="2394" y="1441"/>
                    <a:pt x="2442" y="1357"/>
                    <a:pt x="2513" y="1179"/>
                  </a:cubicBezTo>
                  <a:cubicBezTo>
                    <a:pt x="2632" y="941"/>
                    <a:pt x="3085" y="179"/>
                    <a:pt x="3394" y="179"/>
                  </a:cubicBezTo>
                  <a:cubicBezTo>
                    <a:pt x="3525" y="179"/>
                    <a:pt x="3620" y="298"/>
                    <a:pt x="3668" y="619"/>
                  </a:cubicBezTo>
                  <a:cubicBezTo>
                    <a:pt x="3775" y="1357"/>
                    <a:pt x="3489" y="2750"/>
                    <a:pt x="2632" y="2965"/>
                  </a:cubicBezTo>
                  <a:lnTo>
                    <a:pt x="2561" y="2977"/>
                  </a:lnTo>
                  <a:cubicBezTo>
                    <a:pt x="2525" y="2679"/>
                    <a:pt x="2501" y="2381"/>
                    <a:pt x="2465" y="2060"/>
                  </a:cubicBezTo>
                  <a:cubicBezTo>
                    <a:pt x="2465" y="2012"/>
                    <a:pt x="2418" y="1977"/>
                    <a:pt x="2370" y="1977"/>
                  </a:cubicBezTo>
                  <a:cubicBezTo>
                    <a:pt x="2323" y="1977"/>
                    <a:pt x="2287" y="2024"/>
                    <a:pt x="2299" y="2072"/>
                  </a:cubicBezTo>
                  <a:cubicBezTo>
                    <a:pt x="2323" y="2393"/>
                    <a:pt x="2358" y="2691"/>
                    <a:pt x="2382" y="2989"/>
                  </a:cubicBezTo>
                  <a:cubicBezTo>
                    <a:pt x="1203" y="2917"/>
                    <a:pt x="572" y="143"/>
                    <a:pt x="1192" y="143"/>
                  </a:cubicBezTo>
                  <a:close/>
                  <a:moveTo>
                    <a:pt x="4418" y="2974"/>
                  </a:moveTo>
                  <a:cubicBezTo>
                    <a:pt x="4474" y="2974"/>
                    <a:pt x="4522" y="2997"/>
                    <a:pt x="4561" y="3036"/>
                  </a:cubicBezTo>
                  <a:cubicBezTo>
                    <a:pt x="4728" y="3203"/>
                    <a:pt x="4692" y="3608"/>
                    <a:pt x="4632" y="3822"/>
                  </a:cubicBezTo>
                  <a:cubicBezTo>
                    <a:pt x="4442" y="4489"/>
                    <a:pt x="4001" y="5382"/>
                    <a:pt x="3370" y="5739"/>
                  </a:cubicBezTo>
                  <a:cubicBezTo>
                    <a:pt x="3263" y="5798"/>
                    <a:pt x="3132" y="5846"/>
                    <a:pt x="3001" y="5858"/>
                  </a:cubicBezTo>
                  <a:cubicBezTo>
                    <a:pt x="2942" y="5537"/>
                    <a:pt x="2870" y="5191"/>
                    <a:pt x="2811" y="4810"/>
                  </a:cubicBezTo>
                  <a:cubicBezTo>
                    <a:pt x="3108" y="4441"/>
                    <a:pt x="3370" y="4060"/>
                    <a:pt x="3620" y="3667"/>
                  </a:cubicBezTo>
                  <a:cubicBezTo>
                    <a:pt x="3763" y="3441"/>
                    <a:pt x="4109" y="3000"/>
                    <a:pt x="4382" y="2977"/>
                  </a:cubicBezTo>
                  <a:cubicBezTo>
                    <a:pt x="4395" y="2975"/>
                    <a:pt x="4407" y="2974"/>
                    <a:pt x="4418" y="2974"/>
                  </a:cubicBezTo>
                  <a:close/>
                  <a:moveTo>
                    <a:pt x="467" y="2951"/>
                  </a:moveTo>
                  <a:cubicBezTo>
                    <a:pt x="474" y="2951"/>
                    <a:pt x="482" y="2952"/>
                    <a:pt x="489" y="2953"/>
                  </a:cubicBezTo>
                  <a:cubicBezTo>
                    <a:pt x="513" y="2953"/>
                    <a:pt x="549" y="2953"/>
                    <a:pt x="572" y="2965"/>
                  </a:cubicBezTo>
                  <a:cubicBezTo>
                    <a:pt x="1453" y="3131"/>
                    <a:pt x="2525" y="4655"/>
                    <a:pt x="2644" y="4822"/>
                  </a:cubicBezTo>
                  <a:cubicBezTo>
                    <a:pt x="2704" y="5191"/>
                    <a:pt x="2775" y="5548"/>
                    <a:pt x="2835" y="5870"/>
                  </a:cubicBezTo>
                  <a:cubicBezTo>
                    <a:pt x="2751" y="5870"/>
                    <a:pt x="2668" y="5858"/>
                    <a:pt x="2596" y="5834"/>
                  </a:cubicBezTo>
                  <a:cubicBezTo>
                    <a:pt x="1382" y="5477"/>
                    <a:pt x="215" y="3596"/>
                    <a:pt x="346" y="3060"/>
                  </a:cubicBezTo>
                  <a:cubicBezTo>
                    <a:pt x="357" y="2996"/>
                    <a:pt x="406" y="2951"/>
                    <a:pt x="467" y="2951"/>
                  </a:cubicBezTo>
                  <a:close/>
                  <a:moveTo>
                    <a:pt x="691" y="6013"/>
                  </a:moveTo>
                  <a:cubicBezTo>
                    <a:pt x="1239" y="6013"/>
                    <a:pt x="2454" y="6751"/>
                    <a:pt x="3239" y="7727"/>
                  </a:cubicBezTo>
                  <a:cubicBezTo>
                    <a:pt x="3251" y="7751"/>
                    <a:pt x="3263" y="7763"/>
                    <a:pt x="3275" y="7775"/>
                  </a:cubicBezTo>
                  <a:lnTo>
                    <a:pt x="3287" y="7811"/>
                  </a:lnTo>
                  <a:cubicBezTo>
                    <a:pt x="3323" y="7953"/>
                    <a:pt x="3370" y="8120"/>
                    <a:pt x="3418" y="8311"/>
                  </a:cubicBezTo>
                  <a:cubicBezTo>
                    <a:pt x="3442" y="8418"/>
                    <a:pt x="3478" y="8537"/>
                    <a:pt x="3501" y="8656"/>
                  </a:cubicBezTo>
                  <a:lnTo>
                    <a:pt x="3406" y="8656"/>
                  </a:lnTo>
                  <a:cubicBezTo>
                    <a:pt x="2084" y="8596"/>
                    <a:pt x="453" y="6965"/>
                    <a:pt x="406" y="6322"/>
                  </a:cubicBezTo>
                  <a:cubicBezTo>
                    <a:pt x="394" y="6096"/>
                    <a:pt x="501" y="6048"/>
                    <a:pt x="537" y="6037"/>
                  </a:cubicBezTo>
                  <a:cubicBezTo>
                    <a:pt x="584" y="6013"/>
                    <a:pt x="632" y="6013"/>
                    <a:pt x="691" y="6013"/>
                  </a:cubicBezTo>
                  <a:close/>
                  <a:moveTo>
                    <a:pt x="5161" y="5591"/>
                  </a:moveTo>
                  <a:cubicBezTo>
                    <a:pt x="5241" y="5591"/>
                    <a:pt x="5303" y="5625"/>
                    <a:pt x="5347" y="5691"/>
                  </a:cubicBezTo>
                  <a:cubicBezTo>
                    <a:pt x="5609" y="6048"/>
                    <a:pt x="5383" y="7215"/>
                    <a:pt x="4751" y="8013"/>
                  </a:cubicBezTo>
                  <a:cubicBezTo>
                    <a:pt x="4501" y="8358"/>
                    <a:pt x="4109" y="8584"/>
                    <a:pt x="3680" y="8656"/>
                  </a:cubicBezTo>
                  <a:cubicBezTo>
                    <a:pt x="3644" y="8525"/>
                    <a:pt x="3608" y="8394"/>
                    <a:pt x="3585" y="8275"/>
                  </a:cubicBezTo>
                  <a:cubicBezTo>
                    <a:pt x="3537" y="8096"/>
                    <a:pt x="3501" y="7930"/>
                    <a:pt x="3454" y="7787"/>
                  </a:cubicBezTo>
                  <a:cubicBezTo>
                    <a:pt x="3478" y="7751"/>
                    <a:pt x="3501" y="7715"/>
                    <a:pt x="3513" y="7668"/>
                  </a:cubicBezTo>
                  <a:cubicBezTo>
                    <a:pt x="3537" y="7620"/>
                    <a:pt x="3549" y="7572"/>
                    <a:pt x="3561" y="7525"/>
                  </a:cubicBezTo>
                  <a:cubicBezTo>
                    <a:pt x="3716" y="7025"/>
                    <a:pt x="3966" y="6549"/>
                    <a:pt x="4287" y="6144"/>
                  </a:cubicBezTo>
                  <a:cubicBezTo>
                    <a:pt x="4478" y="5917"/>
                    <a:pt x="4716" y="5739"/>
                    <a:pt x="4990" y="5632"/>
                  </a:cubicBezTo>
                  <a:cubicBezTo>
                    <a:pt x="5054" y="5604"/>
                    <a:pt x="5111" y="5591"/>
                    <a:pt x="5161" y="5591"/>
                  </a:cubicBezTo>
                  <a:close/>
                  <a:moveTo>
                    <a:pt x="5822" y="8474"/>
                  </a:moveTo>
                  <a:cubicBezTo>
                    <a:pt x="5835" y="8474"/>
                    <a:pt x="5847" y="8475"/>
                    <a:pt x="5859" y="8477"/>
                  </a:cubicBezTo>
                  <a:cubicBezTo>
                    <a:pt x="5942" y="8489"/>
                    <a:pt x="6002" y="8549"/>
                    <a:pt x="6049" y="8668"/>
                  </a:cubicBezTo>
                  <a:cubicBezTo>
                    <a:pt x="6228" y="9085"/>
                    <a:pt x="5740" y="10632"/>
                    <a:pt x="4930" y="11132"/>
                  </a:cubicBezTo>
                  <a:cubicBezTo>
                    <a:pt x="4799" y="11216"/>
                    <a:pt x="4656" y="11275"/>
                    <a:pt x="4513" y="11311"/>
                  </a:cubicBezTo>
                  <a:cubicBezTo>
                    <a:pt x="4394" y="10990"/>
                    <a:pt x="4287" y="10692"/>
                    <a:pt x="4204" y="10418"/>
                  </a:cubicBezTo>
                  <a:lnTo>
                    <a:pt x="4216" y="10394"/>
                  </a:lnTo>
                  <a:cubicBezTo>
                    <a:pt x="4454" y="9906"/>
                    <a:pt x="4740" y="9442"/>
                    <a:pt x="5073" y="9013"/>
                  </a:cubicBezTo>
                  <a:cubicBezTo>
                    <a:pt x="5287" y="8754"/>
                    <a:pt x="5607" y="8474"/>
                    <a:pt x="5822" y="8474"/>
                  </a:cubicBezTo>
                  <a:close/>
                  <a:moveTo>
                    <a:pt x="1285" y="9237"/>
                  </a:moveTo>
                  <a:cubicBezTo>
                    <a:pt x="1301" y="9237"/>
                    <a:pt x="1318" y="9238"/>
                    <a:pt x="1334" y="9239"/>
                  </a:cubicBezTo>
                  <a:cubicBezTo>
                    <a:pt x="1442" y="9239"/>
                    <a:pt x="1549" y="9251"/>
                    <a:pt x="1668" y="9275"/>
                  </a:cubicBezTo>
                  <a:cubicBezTo>
                    <a:pt x="2882" y="9549"/>
                    <a:pt x="4025" y="10501"/>
                    <a:pt x="4049" y="10513"/>
                  </a:cubicBezTo>
                  <a:lnTo>
                    <a:pt x="4061" y="10513"/>
                  </a:lnTo>
                  <a:cubicBezTo>
                    <a:pt x="4144" y="10763"/>
                    <a:pt x="4240" y="11037"/>
                    <a:pt x="4359" y="11335"/>
                  </a:cubicBezTo>
                  <a:cubicBezTo>
                    <a:pt x="4238" y="11349"/>
                    <a:pt x="4118" y="11355"/>
                    <a:pt x="3998" y="11355"/>
                  </a:cubicBezTo>
                  <a:cubicBezTo>
                    <a:pt x="3596" y="11355"/>
                    <a:pt x="3199" y="11279"/>
                    <a:pt x="2823" y="11132"/>
                  </a:cubicBezTo>
                  <a:lnTo>
                    <a:pt x="2823" y="11121"/>
                  </a:lnTo>
                  <a:cubicBezTo>
                    <a:pt x="1918" y="10775"/>
                    <a:pt x="1084" y="10120"/>
                    <a:pt x="930" y="9632"/>
                  </a:cubicBezTo>
                  <a:cubicBezTo>
                    <a:pt x="882" y="9537"/>
                    <a:pt x="894" y="9430"/>
                    <a:pt x="953" y="9346"/>
                  </a:cubicBezTo>
                  <a:cubicBezTo>
                    <a:pt x="1047" y="9274"/>
                    <a:pt x="1168" y="9237"/>
                    <a:pt x="1285" y="9237"/>
                  </a:cubicBezTo>
                  <a:close/>
                  <a:moveTo>
                    <a:pt x="7323" y="10489"/>
                  </a:moveTo>
                  <a:cubicBezTo>
                    <a:pt x="7454" y="10501"/>
                    <a:pt x="7561" y="10585"/>
                    <a:pt x="7609" y="10704"/>
                  </a:cubicBezTo>
                  <a:cubicBezTo>
                    <a:pt x="7871" y="11192"/>
                    <a:pt x="7716" y="12621"/>
                    <a:pt x="6454" y="13657"/>
                  </a:cubicBezTo>
                  <a:lnTo>
                    <a:pt x="6454" y="13645"/>
                  </a:lnTo>
                  <a:cubicBezTo>
                    <a:pt x="6216" y="13835"/>
                    <a:pt x="5942" y="13990"/>
                    <a:pt x="5644" y="14085"/>
                  </a:cubicBezTo>
                  <a:cubicBezTo>
                    <a:pt x="5478" y="13716"/>
                    <a:pt x="5335" y="13383"/>
                    <a:pt x="5204" y="13049"/>
                  </a:cubicBezTo>
                  <a:cubicBezTo>
                    <a:pt x="5311" y="12906"/>
                    <a:pt x="5406" y="12752"/>
                    <a:pt x="5502" y="12597"/>
                  </a:cubicBezTo>
                  <a:cubicBezTo>
                    <a:pt x="5918" y="11906"/>
                    <a:pt x="6787" y="10489"/>
                    <a:pt x="7323" y="10489"/>
                  </a:cubicBezTo>
                  <a:close/>
                  <a:moveTo>
                    <a:pt x="2061" y="11918"/>
                  </a:moveTo>
                  <a:cubicBezTo>
                    <a:pt x="2644" y="11918"/>
                    <a:pt x="3620" y="12216"/>
                    <a:pt x="5025" y="13085"/>
                  </a:cubicBezTo>
                  <a:cubicBezTo>
                    <a:pt x="5156" y="13418"/>
                    <a:pt x="5311" y="13764"/>
                    <a:pt x="5466" y="14133"/>
                  </a:cubicBezTo>
                  <a:cubicBezTo>
                    <a:pt x="5239" y="14191"/>
                    <a:pt x="5005" y="14219"/>
                    <a:pt x="4767" y="14219"/>
                  </a:cubicBezTo>
                  <a:cubicBezTo>
                    <a:pt x="3696" y="14219"/>
                    <a:pt x="2562" y="13662"/>
                    <a:pt x="1763" y="12883"/>
                  </a:cubicBezTo>
                  <a:cubicBezTo>
                    <a:pt x="1453" y="12585"/>
                    <a:pt x="1358" y="12287"/>
                    <a:pt x="1501" y="12109"/>
                  </a:cubicBezTo>
                  <a:cubicBezTo>
                    <a:pt x="1584" y="11990"/>
                    <a:pt x="1775" y="11918"/>
                    <a:pt x="2061" y="11918"/>
                  </a:cubicBezTo>
                  <a:close/>
                  <a:moveTo>
                    <a:pt x="1168" y="0"/>
                  </a:moveTo>
                  <a:cubicBezTo>
                    <a:pt x="1037" y="0"/>
                    <a:pt x="918" y="72"/>
                    <a:pt x="846" y="191"/>
                  </a:cubicBezTo>
                  <a:cubicBezTo>
                    <a:pt x="608" y="607"/>
                    <a:pt x="846" y="1655"/>
                    <a:pt x="1239" y="2322"/>
                  </a:cubicBezTo>
                  <a:cubicBezTo>
                    <a:pt x="1561" y="2881"/>
                    <a:pt x="1965" y="3179"/>
                    <a:pt x="2394" y="3191"/>
                  </a:cubicBezTo>
                  <a:cubicBezTo>
                    <a:pt x="2442" y="3643"/>
                    <a:pt x="2501" y="4072"/>
                    <a:pt x="2561" y="4465"/>
                  </a:cubicBezTo>
                  <a:cubicBezTo>
                    <a:pt x="2180" y="3965"/>
                    <a:pt x="1334" y="2965"/>
                    <a:pt x="584" y="2810"/>
                  </a:cubicBezTo>
                  <a:cubicBezTo>
                    <a:pt x="546" y="2803"/>
                    <a:pt x="510" y="2799"/>
                    <a:pt x="478" y="2799"/>
                  </a:cubicBezTo>
                  <a:cubicBezTo>
                    <a:pt x="252" y="2799"/>
                    <a:pt x="178" y="2963"/>
                    <a:pt x="168" y="3036"/>
                  </a:cubicBezTo>
                  <a:cubicBezTo>
                    <a:pt x="1" y="3715"/>
                    <a:pt x="1287" y="5667"/>
                    <a:pt x="2525" y="6025"/>
                  </a:cubicBezTo>
                  <a:cubicBezTo>
                    <a:pt x="2632" y="6060"/>
                    <a:pt x="2739" y="6072"/>
                    <a:pt x="2846" y="6072"/>
                  </a:cubicBezTo>
                  <a:cubicBezTo>
                    <a:pt x="2954" y="6584"/>
                    <a:pt x="3061" y="7037"/>
                    <a:pt x="3156" y="7430"/>
                  </a:cubicBezTo>
                  <a:cubicBezTo>
                    <a:pt x="2383" y="6562"/>
                    <a:pt x="1262" y="5872"/>
                    <a:pt x="655" y="5872"/>
                  </a:cubicBezTo>
                  <a:cubicBezTo>
                    <a:pt x="579" y="5872"/>
                    <a:pt x="511" y="5883"/>
                    <a:pt x="453" y="5906"/>
                  </a:cubicBezTo>
                  <a:cubicBezTo>
                    <a:pt x="334" y="5953"/>
                    <a:pt x="191" y="6072"/>
                    <a:pt x="215" y="6370"/>
                  </a:cubicBezTo>
                  <a:cubicBezTo>
                    <a:pt x="275" y="7144"/>
                    <a:pt x="2037" y="8799"/>
                    <a:pt x="3382" y="8870"/>
                  </a:cubicBezTo>
                  <a:lnTo>
                    <a:pt x="3537" y="8870"/>
                  </a:lnTo>
                  <a:cubicBezTo>
                    <a:pt x="3632" y="9251"/>
                    <a:pt x="3763" y="9704"/>
                    <a:pt x="3930" y="10251"/>
                  </a:cubicBezTo>
                  <a:cubicBezTo>
                    <a:pt x="3549" y="9966"/>
                    <a:pt x="2656" y="9358"/>
                    <a:pt x="1680" y="9144"/>
                  </a:cubicBezTo>
                  <a:cubicBezTo>
                    <a:pt x="1627" y="9132"/>
                    <a:pt x="1475" y="9101"/>
                    <a:pt x="1306" y="9101"/>
                  </a:cubicBezTo>
                  <a:cubicBezTo>
                    <a:pt x="1129" y="9101"/>
                    <a:pt x="932" y="9135"/>
                    <a:pt x="811" y="9263"/>
                  </a:cubicBezTo>
                  <a:cubicBezTo>
                    <a:pt x="703" y="9382"/>
                    <a:pt x="680" y="9561"/>
                    <a:pt x="751" y="9704"/>
                  </a:cubicBezTo>
                  <a:cubicBezTo>
                    <a:pt x="918" y="10263"/>
                    <a:pt x="1775" y="10954"/>
                    <a:pt x="2739" y="11311"/>
                  </a:cubicBezTo>
                  <a:cubicBezTo>
                    <a:pt x="3144" y="11466"/>
                    <a:pt x="3573" y="11561"/>
                    <a:pt x="4001" y="11573"/>
                  </a:cubicBezTo>
                  <a:cubicBezTo>
                    <a:pt x="4132" y="11573"/>
                    <a:pt x="4263" y="11561"/>
                    <a:pt x="4382" y="11537"/>
                  </a:cubicBezTo>
                  <a:cubicBezTo>
                    <a:pt x="4537" y="11942"/>
                    <a:pt x="4704" y="12371"/>
                    <a:pt x="4894" y="12847"/>
                  </a:cubicBezTo>
                  <a:cubicBezTo>
                    <a:pt x="3627" y="12079"/>
                    <a:pt x="2667" y="11772"/>
                    <a:pt x="2049" y="11772"/>
                  </a:cubicBezTo>
                  <a:cubicBezTo>
                    <a:pt x="1709" y="11772"/>
                    <a:pt x="1473" y="11865"/>
                    <a:pt x="1346" y="12025"/>
                  </a:cubicBezTo>
                  <a:cubicBezTo>
                    <a:pt x="1144" y="12287"/>
                    <a:pt x="1251" y="12668"/>
                    <a:pt x="1632" y="13037"/>
                  </a:cubicBezTo>
                  <a:cubicBezTo>
                    <a:pt x="2454" y="13847"/>
                    <a:pt x="3644" y="14419"/>
                    <a:pt x="4775" y="14419"/>
                  </a:cubicBezTo>
                  <a:cubicBezTo>
                    <a:pt x="5025" y="14419"/>
                    <a:pt x="5275" y="14383"/>
                    <a:pt x="5525" y="14323"/>
                  </a:cubicBezTo>
                  <a:cubicBezTo>
                    <a:pt x="5621" y="14526"/>
                    <a:pt x="5716" y="14740"/>
                    <a:pt x="5811" y="14954"/>
                  </a:cubicBezTo>
                  <a:cubicBezTo>
                    <a:pt x="5815" y="14962"/>
                    <a:pt x="5820" y="14965"/>
                    <a:pt x="5827" y="14965"/>
                  </a:cubicBezTo>
                  <a:cubicBezTo>
                    <a:pt x="5840" y="14965"/>
                    <a:pt x="5859" y="14954"/>
                    <a:pt x="5883" y="14954"/>
                  </a:cubicBezTo>
                  <a:lnTo>
                    <a:pt x="5930" y="14954"/>
                  </a:lnTo>
                  <a:cubicBezTo>
                    <a:pt x="5978" y="14931"/>
                    <a:pt x="5990" y="14919"/>
                    <a:pt x="5966" y="14883"/>
                  </a:cubicBezTo>
                  <a:cubicBezTo>
                    <a:pt x="5871" y="14669"/>
                    <a:pt x="5787" y="14478"/>
                    <a:pt x="5704" y="14288"/>
                  </a:cubicBezTo>
                  <a:cubicBezTo>
                    <a:pt x="6002" y="14180"/>
                    <a:pt x="6287" y="14026"/>
                    <a:pt x="6537" y="13823"/>
                  </a:cubicBezTo>
                  <a:cubicBezTo>
                    <a:pt x="7919" y="12692"/>
                    <a:pt x="8061" y="11180"/>
                    <a:pt x="7764" y="10632"/>
                  </a:cubicBezTo>
                  <a:cubicBezTo>
                    <a:pt x="7680" y="10466"/>
                    <a:pt x="7514" y="10347"/>
                    <a:pt x="7323" y="10335"/>
                  </a:cubicBezTo>
                  <a:cubicBezTo>
                    <a:pt x="7320" y="10335"/>
                    <a:pt x="7317" y="10335"/>
                    <a:pt x="7314" y="10335"/>
                  </a:cubicBezTo>
                  <a:cubicBezTo>
                    <a:pt x="6720" y="10335"/>
                    <a:pt x="5986" y="11471"/>
                    <a:pt x="5347" y="12525"/>
                  </a:cubicBezTo>
                  <a:cubicBezTo>
                    <a:pt x="5263" y="12668"/>
                    <a:pt x="5180" y="12799"/>
                    <a:pt x="5121" y="12883"/>
                  </a:cubicBezTo>
                  <a:cubicBezTo>
                    <a:pt x="4906" y="12383"/>
                    <a:pt x="4728" y="11918"/>
                    <a:pt x="4573" y="11490"/>
                  </a:cubicBezTo>
                  <a:cubicBezTo>
                    <a:pt x="4728" y="11454"/>
                    <a:pt x="4882" y="11382"/>
                    <a:pt x="5013" y="11299"/>
                  </a:cubicBezTo>
                  <a:cubicBezTo>
                    <a:pt x="5930" y="10740"/>
                    <a:pt x="6406" y="9108"/>
                    <a:pt x="6204" y="8620"/>
                  </a:cubicBezTo>
                  <a:cubicBezTo>
                    <a:pt x="6156" y="8465"/>
                    <a:pt x="6037" y="8358"/>
                    <a:pt x="5871" y="8323"/>
                  </a:cubicBezTo>
                  <a:cubicBezTo>
                    <a:pt x="5854" y="8320"/>
                    <a:pt x="5836" y="8319"/>
                    <a:pt x="5819" y="8319"/>
                  </a:cubicBezTo>
                  <a:cubicBezTo>
                    <a:pt x="5484" y="8319"/>
                    <a:pt x="5089" y="8737"/>
                    <a:pt x="4930" y="8918"/>
                  </a:cubicBezTo>
                  <a:cubicBezTo>
                    <a:pt x="4621" y="9323"/>
                    <a:pt x="4347" y="9751"/>
                    <a:pt x="4120" y="10216"/>
                  </a:cubicBezTo>
                  <a:cubicBezTo>
                    <a:pt x="3942" y="9680"/>
                    <a:pt x="3823" y="9227"/>
                    <a:pt x="3716" y="8846"/>
                  </a:cubicBezTo>
                  <a:cubicBezTo>
                    <a:pt x="4180" y="8763"/>
                    <a:pt x="4609" y="8513"/>
                    <a:pt x="4882" y="8132"/>
                  </a:cubicBezTo>
                  <a:cubicBezTo>
                    <a:pt x="5525" y="7322"/>
                    <a:pt x="5823" y="6072"/>
                    <a:pt x="5478" y="5608"/>
                  </a:cubicBezTo>
                  <a:cubicBezTo>
                    <a:pt x="5425" y="5530"/>
                    <a:pt x="5322" y="5432"/>
                    <a:pt x="5145" y="5432"/>
                  </a:cubicBezTo>
                  <a:cubicBezTo>
                    <a:pt x="5079" y="5432"/>
                    <a:pt x="5004" y="5445"/>
                    <a:pt x="4918" y="5477"/>
                  </a:cubicBezTo>
                  <a:cubicBezTo>
                    <a:pt x="4609" y="5596"/>
                    <a:pt x="4347" y="5787"/>
                    <a:pt x="4144" y="6048"/>
                  </a:cubicBezTo>
                  <a:cubicBezTo>
                    <a:pt x="3799" y="6489"/>
                    <a:pt x="3537" y="6989"/>
                    <a:pt x="3370" y="7537"/>
                  </a:cubicBezTo>
                  <a:cubicBezTo>
                    <a:pt x="3263" y="7108"/>
                    <a:pt x="3144" y="6620"/>
                    <a:pt x="3025" y="6048"/>
                  </a:cubicBezTo>
                  <a:cubicBezTo>
                    <a:pt x="3180" y="6025"/>
                    <a:pt x="3323" y="5977"/>
                    <a:pt x="3454" y="5906"/>
                  </a:cubicBezTo>
                  <a:cubicBezTo>
                    <a:pt x="4120" y="5525"/>
                    <a:pt x="4597" y="4584"/>
                    <a:pt x="4787" y="3882"/>
                  </a:cubicBezTo>
                  <a:cubicBezTo>
                    <a:pt x="4847" y="3655"/>
                    <a:pt x="4906" y="3167"/>
                    <a:pt x="4668" y="2929"/>
                  </a:cubicBezTo>
                  <a:cubicBezTo>
                    <a:pt x="4606" y="2856"/>
                    <a:pt x="4507" y="2820"/>
                    <a:pt x="4403" y="2820"/>
                  </a:cubicBezTo>
                  <a:cubicBezTo>
                    <a:pt x="4388" y="2820"/>
                    <a:pt x="4373" y="2820"/>
                    <a:pt x="4359" y="2822"/>
                  </a:cubicBezTo>
                  <a:cubicBezTo>
                    <a:pt x="3942" y="2870"/>
                    <a:pt x="3513" y="3512"/>
                    <a:pt x="3466" y="3584"/>
                  </a:cubicBezTo>
                  <a:cubicBezTo>
                    <a:pt x="3085" y="4167"/>
                    <a:pt x="2870" y="4453"/>
                    <a:pt x="2763" y="4596"/>
                  </a:cubicBezTo>
                  <a:cubicBezTo>
                    <a:pt x="2704" y="4155"/>
                    <a:pt x="2632" y="3691"/>
                    <a:pt x="2573" y="3167"/>
                  </a:cubicBezTo>
                  <a:cubicBezTo>
                    <a:pt x="2608" y="3167"/>
                    <a:pt x="2644" y="3155"/>
                    <a:pt x="2668" y="3155"/>
                  </a:cubicBezTo>
                  <a:cubicBezTo>
                    <a:pt x="3656" y="2905"/>
                    <a:pt x="3954" y="1393"/>
                    <a:pt x="3847" y="619"/>
                  </a:cubicBezTo>
                  <a:cubicBezTo>
                    <a:pt x="3787" y="226"/>
                    <a:pt x="3632" y="24"/>
                    <a:pt x="3394" y="24"/>
                  </a:cubicBezTo>
                  <a:cubicBezTo>
                    <a:pt x="2894" y="24"/>
                    <a:pt x="2358" y="1131"/>
                    <a:pt x="2358" y="1143"/>
                  </a:cubicBezTo>
                  <a:lnTo>
                    <a:pt x="2346" y="1155"/>
                  </a:lnTo>
                  <a:cubicBezTo>
                    <a:pt x="2180" y="857"/>
                    <a:pt x="1977" y="595"/>
                    <a:pt x="1751" y="345"/>
                  </a:cubicBezTo>
                  <a:cubicBezTo>
                    <a:pt x="1525" y="107"/>
                    <a:pt x="1334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1"/>
            <p:cNvSpPr/>
            <p:nvPr/>
          </p:nvSpPr>
          <p:spPr>
            <a:xfrm>
              <a:off x="4894981" y="-3094234"/>
              <a:ext cx="1090583" cy="2013676"/>
            </a:xfrm>
            <a:custGeom>
              <a:avLst/>
              <a:gdLst/>
              <a:ahLst/>
              <a:cxnLst/>
              <a:rect l="l" t="t" r="r" b="b"/>
              <a:pathLst>
                <a:path w="8286" h="15298" extrusionOk="0">
                  <a:moveTo>
                    <a:pt x="103" y="1"/>
                  </a:moveTo>
                  <a:cubicBezTo>
                    <a:pt x="47" y="1"/>
                    <a:pt x="1" y="59"/>
                    <a:pt x="11" y="117"/>
                  </a:cubicBezTo>
                  <a:cubicBezTo>
                    <a:pt x="46" y="308"/>
                    <a:pt x="106" y="224"/>
                    <a:pt x="165" y="772"/>
                  </a:cubicBezTo>
                  <a:cubicBezTo>
                    <a:pt x="273" y="1832"/>
                    <a:pt x="165" y="2439"/>
                    <a:pt x="177" y="5118"/>
                  </a:cubicBezTo>
                  <a:cubicBezTo>
                    <a:pt x="165" y="5308"/>
                    <a:pt x="237" y="5487"/>
                    <a:pt x="356" y="5630"/>
                  </a:cubicBezTo>
                  <a:cubicBezTo>
                    <a:pt x="904" y="6249"/>
                    <a:pt x="2820" y="9428"/>
                    <a:pt x="3499" y="10940"/>
                  </a:cubicBezTo>
                  <a:cubicBezTo>
                    <a:pt x="3928" y="11928"/>
                    <a:pt x="5154" y="13928"/>
                    <a:pt x="6107" y="15298"/>
                  </a:cubicBezTo>
                  <a:lnTo>
                    <a:pt x="8285" y="15298"/>
                  </a:lnTo>
                  <a:cubicBezTo>
                    <a:pt x="8035" y="14571"/>
                    <a:pt x="7750" y="13869"/>
                    <a:pt x="7619" y="13536"/>
                  </a:cubicBezTo>
                  <a:cubicBezTo>
                    <a:pt x="7071" y="12059"/>
                    <a:pt x="6476" y="10595"/>
                    <a:pt x="5678" y="9237"/>
                  </a:cubicBezTo>
                  <a:cubicBezTo>
                    <a:pt x="5595" y="9106"/>
                    <a:pt x="4285" y="4618"/>
                    <a:pt x="2582" y="2237"/>
                  </a:cubicBezTo>
                  <a:cubicBezTo>
                    <a:pt x="1975" y="1379"/>
                    <a:pt x="1213" y="653"/>
                    <a:pt x="332" y="105"/>
                  </a:cubicBezTo>
                  <a:cubicBezTo>
                    <a:pt x="273" y="70"/>
                    <a:pt x="213" y="34"/>
                    <a:pt x="142" y="10"/>
                  </a:cubicBezTo>
                  <a:cubicBezTo>
                    <a:pt x="128" y="4"/>
                    <a:pt x="115" y="1"/>
                    <a:pt x="103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1"/>
            <p:cNvSpPr/>
            <p:nvPr/>
          </p:nvSpPr>
          <p:spPr>
            <a:xfrm>
              <a:off x="4881424" y="-3109108"/>
              <a:ext cx="1115063" cy="2034078"/>
            </a:xfrm>
            <a:custGeom>
              <a:avLst/>
              <a:gdLst/>
              <a:ahLst/>
              <a:cxnLst/>
              <a:rect l="l" t="t" r="r" b="b"/>
              <a:pathLst>
                <a:path w="8472" h="15453" extrusionOk="0">
                  <a:moveTo>
                    <a:pt x="221" y="183"/>
                  </a:moveTo>
                  <a:cubicBezTo>
                    <a:pt x="268" y="206"/>
                    <a:pt x="328" y="230"/>
                    <a:pt x="387" y="266"/>
                  </a:cubicBezTo>
                  <a:cubicBezTo>
                    <a:pt x="1257" y="814"/>
                    <a:pt x="2019" y="1528"/>
                    <a:pt x="2614" y="2361"/>
                  </a:cubicBezTo>
                  <a:cubicBezTo>
                    <a:pt x="4031" y="4350"/>
                    <a:pt x="5186" y="7815"/>
                    <a:pt x="5555" y="8958"/>
                  </a:cubicBezTo>
                  <a:cubicBezTo>
                    <a:pt x="5602" y="9100"/>
                    <a:pt x="5650" y="9231"/>
                    <a:pt x="5710" y="9374"/>
                  </a:cubicBezTo>
                  <a:cubicBezTo>
                    <a:pt x="6543" y="10767"/>
                    <a:pt x="7150" y="12315"/>
                    <a:pt x="7638" y="13649"/>
                  </a:cubicBezTo>
                  <a:cubicBezTo>
                    <a:pt x="7674" y="13744"/>
                    <a:pt x="7734" y="13887"/>
                    <a:pt x="7793" y="14041"/>
                  </a:cubicBezTo>
                  <a:cubicBezTo>
                    <a:pt x="7924" y="14375"/>
                    <a:pt x="8103" y="14827"/>
                    <a:pt x="8269" y="15304"/>
                  </a:cubicBezTo>
                  <a:lnTo>
                    <a:pt x="6257" y="15304"/>
                  </a:lnTo>
                  <a:cubicBezTo>
                    <a:pt x="5364" y="14006"/>
                    <a:pt x="4126" y="12017"/>
                    <a:pt x="3674" y="10993"/>
                  </a:cubicBezTo>
                  <a:cubicBezTo>
                    <a:pt x="3007" y="9505"/>
                    <a:pt x="1090" y="6302"/>
                    <a:pt x="518" y="5660"/>
                  </a:cubicBezTo>
                  <a:cubicBezTo>
                    <a:pt x="411" y="5540"/>
                    <a:pt x="352" y="5374"/>
                    <a:pt x="364" y="5207"/>
                  </a:cubicBezTo>
                  <a:cubicBezTo>
                    <a:pt x="352" y="4088"/>
                    <a:pt x="376" y="3314"/>
                    <a:pt x="387" y="2754"/>
                  </a:cubicBezTo>
                  <a:cubicBezTo>
                    <a:pt x="423" y="2123"/>
                    <a:pt x="411" y="1480"/>
                    <a:pt x="352" y="849"/>
                  </a:cubicBezTo>
                  <a:cubicBezTo>
                    <a:pt x="340" y="671"/>
                    <a:pt x="304" y="480"/>
                    <a:pt x="233" y="314"/>
                  </a:cubicBezTo>
                  <a:cubicBezTo>
                    <a:pt x="221" y="278"/>
                    <a:pt x="209" y="230"/>
                    <a:pt x="197" y="195"/>
                  </a:cubicBezTo>
                  <a:cubicBezTo>
                    <a:pt x="197" y="195"/>
                    <a:pt x="197" y="183"/>
                    <a:pt x="197" y="183"/>
                  </a:cubicBezTo>
                  <a:close/>
                  <a:moveTo>
                    <a:pt x="204" y="0"/>
                  </a:moveTo>
                  <a:cubicBezTo>
                    <a:pt x="92" y="0"/>
                    <a:pt x="1" y="101"/>
                    <a:pt x="30" y="218"/>
                  </a:cubicBezTo>
                  <a:cubicBezTo>
                    <a:pt x="42" y="278"/>
                    <a:pt x="54" y="326"/>
                    <a:pt x="78" y="385"/>
                  </a:cubicBezTo>
                  <a:cubicBezTo>
                    <a:pt x="137" y="540"/>
                    <a:pt x="173" y="707"/>
                    <a:pt x="173" y="873"/>
                  </a:cubicBezTo>
                  <a:cubicBezTo>
                    <a:pt x="233" y="1492"/>
                    <a:pt x="245" y="2123"/>
                    <a:pt x="209" y="2754"/>
                  </a:cubicBezTo>
                  <a:cubicBezTo>
                    <a:pt x="197" y="3314"/>
                    <a:pt x="185" y="4088"/>
                    <a:pt x="185" y="5207"/>
                  </a:cubicBezTo>
                  <a:cubicBezTo>
                    <a:pt x="185" y="5409"/>
                    <a:pt x="256" y="5612"/>
                    <a:pt x="387" y="5779"/>
                  </a:cubicBezTo>
                  <a:cubicBezTo>
                    <a:pt x="959" y="6421"/>
                    <a:pt x="2852" y="9577"/>
                    <a:pt x="3519" y="11065"/>
                  </a:cubicBezTo>
                  <a:cubicBezTo>
                    <a:pt x="3983" y="12101"/>
                    <a:pt x="5233" y="14149"/>
                    <a:pt x="6138" y="15435"/>
                  </a:cubicBezTo>
                  <a:cubicBezTo>
                    <a:pt x="6143" y="15439"/>
                    <a:pt x="6148" y="15441"/>
                    <a:pt x="6152" y="15441"/>
                  </a:cubicBezTo>
                  <a:cubicBezTo>
                    <a:pt x="6171" y="15441"/>
                    <a:pt x="6191" y="15411"/>
                    <a:pt x="6210" y="15411"/>
                  </a:cubicBezTo>
                  <a:lnTo>
                    <a:pt x="8388" y="15411"/>
                  </a:lnTo>
                  <a:cubicBezTo>
                    <a:pt x="8408" y="15411"/>
                    <a:pt x="8428" y="15452"/>
                    <a:pt x="8448" y="15452"/>
                  </a:cubicBezTo>
                  <a:cubicBezTo>
                    <a:pt x="8452" y="15452"/>
                    <a:pt x="8456" y="15450"/>
                    <a:pt x="8460" y="15446"/>
                  </a:cubicBezTo>
                  <a:cubicBezTo>
                    <a:pt x="8472" y="15423"/>
                    <a:pt x="8472" y="15387"/>
                    <a:pt x="8460" y="15363"/>
                  </a:cubicBezTo>
                  <a:cubicBezTo>
                    <a:pt x="8293" y="14851"/>
                    <a:pt x="8103" y="14339"/>
                    <a:pt x="7948" y="13982"/>
                  </a:cubicBezTo>
                  <a:cubicBezTo>
                    <a:pt x="7888" y="13827"/>
                    <a:pt x="7841" y="13696"/>
                    <a:pt x="7805" y="13589"/>
                  </a:cubicBezTo>
                  <a:cubicBezTo>
                    <a:pt x="7305" y="12256"/>
                    <a:pt x="6698" y="10696"/>
                    <a:pt x="5852" y="9291"/>
                  </a:cubicBezTo>
                  <a:cubicBezTo>
                    <a:pt x="5840" y="9267"/>
                    <a:pt x="5781" y="9100"/>
                    <a:pt x="5721" y="8910"/>
                  </a:cubicBezTo>
                  <a:cubicBezTo>
                    <a:pt x="5340" y="7755"/>
                    <a:pt x="4186" y="4266"/>
                    <a:pt x="2757" y="2266"/>
                  </a:cubicBezTo>
                  <a:cubicBezTo>
                    <a:pt x="2150" y="1409"/>
                    <a:pt x="1376" y="683"/>
                    <a:pt x="483" y="123"/>
                  </a:cubicBezTo>
                  <a:cubicBezTo>
                    <a:pt x="411" y="75"/>
                    <a:pt x="352" y="52"/>
                    <a:pt x="280" y="16"/>
                  </a:cubicBezTo>
                  <a:cubicBezTo>
                    <a:pt x="254" y="5"/>
                    <a:pt x="229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1"/>
            <p:cNvSpPr/>
            <p:nvPr/>
          </p:nvSpPr>
          <p:spPr>
            <a:xfrm>
              <a:off x="4166049" y="-2196954"/>
              <a:ext cx="1178503" cy="892057"/>
            </a:xfrm>
            <a:custGeom>
              <a:avLst/>
              <a:gdLst/>
              <a:ahLst/>
              <a:cxnLst/>
              <a:rect l="l" t="t" r="r" b="b"/>
              <a:pathLst>
                <a:path w="8954" h="6777" extrusionOk="0">
                  <a:moveTo>
                    <a:pt x="5448" y="1"/>
                  </a:moveTo>
                  <a:cubicBezTo>
                    <a:pt x="3528" y="1"/>
                    <a:pt x="1512" y="503"/>
                    <a:pt x="0" y="1527"/>
                  </a:cubicBezTo>
                  <a:cubicBezTo>
                    <a:pt x="393" y="2670"/>
                    <a:pt x="524" y="3861"/>
                    <a:pt x="477" y="4361"/>
                  </a:cubicBezTo>
                  <a:cubicBezTo>
                    <a:pt x="453" y="4516"/>
                    <a:pt x="524" y="4671"/>
                    <a:pt x="667" y="4754"/>
                  </a:cubicBezTo>
                  <a:cubicBezTo>
                    <a:pt x="2453" y="5909"/>
                    <a:pt x="3655" y="6659"/>
                    <a:pt x="5906" y="6766"/>
                  </a:cubicBezTo>
                  <a:cubicBezTo>
                    <a:pt x="6053" y="6772"/>
                    <a:pt x="6205" y="6776"/>
                    <a:pt x="6361" y="6776"/>
                  </a:cubicBezTo>
                  <a:cubicBezTo>
                    <a:pt x="7128" y="6776"/>
                    <a:pt x="7971" y="6680"/>
                    <a:pt x="8585" y="6254"/>
                  </a:cubicBezTo>
                  <a:cubicBezTo>
                    <a:pt x="8954" y="5992"/>
                    <a:pt x="8835" y="5647"/>
                    <a:pt x="8823" y="5230"/>
                  </a:cubicBezTo>
                  <a:cubicBezTo>
                    <a:pt x="8775" y="3171"/>
                    <a:pt x="7977" y="432"/>
                    <a:pt x="8001" y="325"/>
                  </a:cubicBezTo>
                  <a:cubicBezTo>
                    <a:pt x="7211" y="110"/>
                    <a:pt x="6340" y="1"/>
                    <a:pt x="5448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1"/>
            <p:cNvSpPr/>
            <p:nvPr/>
          </p:nvSpPr>
          <p:spPr>
            <a:xfrm>
              <a:off x="4153545" y="-2208668"/>
              <a:ext cx="1192586" cy="914960"/>
            </a:xfrm>
            <a:custGeom>
              <a:avLst/>
              <a:gdLst/>
              <a:ahLst/>
              <a:cxnLst/>
              <a:rect l="l" t="t" r="r" b="b"/>
              <a:pathLst>
                <a:path w="9061" h="6951" extrusionOk="0">
                  <a:moveTo>
                    <a:pt x="5546" y="179"/>
                  </a:moveTo>
                  <a:cubicBezTo>
                    <a:pt x="6391" y="179"/>
                    <a:pt x="7226" y="279"/>
                    <a:pt x="8001" y="485"/>
                  </a:cubicBezTo>
                  <a:cubicBezTo>
                    <a:pt x="8013" y="557"/>
                    <a:pt x="8049" y="676"/>
                    <a:pt x="8108" y="914"/>
                  </a:cubicBezTo>
                  <a:cubicBezTo>
                    <a:pt x="8311" y="1759"/>
                    <a:pt x="8787" y="3760"/>
                    <a:pt x="8823" y="5319"/>
                  </a:cubicBezTo>
                  <a:cubicBezTo>
                    <a:pt x="8823" y="5403"/>
                    <a:pt x="8834" y="5486"/>
                    <a:pt x="8834" y="5569"/>
                  </a:cubicBezTo>
                  <a:cubicBezTo>
                    <a:pt x="8858" y="5867"/>
                    <a:pt x="8870" y="6093"/>
                    <a:pt x="8620" y="6272"/>
                  </a:cubicBezTo>
                  <a:cubicBezTo>
                    <a:pt x="8026" y="6684"/>
                    <a:pt x="7192" y="6772"/>
                    <a:pt x="6486" y="6772"/>
                  </a:cubicBezTo>
                  <a:cubicBezTo>
                    <a:pt x="6315" y="6772"/>
                    <a:pt x="6152" y="6767"/>
                    <a:pt x="6001" y="6760"/>
                  </a:cubicBezTo>
                  <a:cubicBezTo>
                    <a:pt x="3715" y="6665"/>
                    <a:pt x="2500" y="5867"/>
                    <a:pt x="798" y="4772"/>
                  </a:cubicBezTo>
                  <a:cubicBezTo>
                    <a:pt x="691" y="4712"/>
                    <a:pt x="631" y="4581"/>
                    <a:pt x="655" y="4462"/>
                  </a:cubicBezTo>
                  <a:cubicBezTo>
                    <a:pt x="714" y="3914"/>
                    <a:pt x="572" y="2748"/>
                    <a:pt x="202" y="1652"/>
                  </a:cubicBezTo>
                  <a:cubicBezTo>
                    <a:pt x="1635" y="700"/>
                    <a:pt x="3616" y="179"/>
                    <a:pt x="5546" y="179"/>
                  </a:cubicBezTo>
                  <a:close/>
                  <a:moveTo>
                    <a:pt x="5555" y="0"/>
                  </a:moveTo>
                  <a:cubicBezTo>
                    <a:pt x="3562" y="0"/>
                    <a:pt x="1516" y="547"/>
                    <a:pt x="48" y="1545"/>
                  </a:cubicBezTo>
                  <a:cubicBezTo>
                    <a:pt x="12" y="1557"/>
                    <a:pt x="0" y="1605"/>
                    <a:pt x="12" y="1640"/>
                  </a:cubicBezTo>
                  <a:cubicBezTo>
                    <a:pt x="417" y="2807"/>
                    <a:pt x="536" y="3986"/>
                    <a:pt x="488" y="4450"/>
                  </a:cubicBezTo>
                  <a:cubicBezTo>
                    <a:pt x="452" y="4629"/>
                    <a:pt x="548" y="4819"/>
                    <a:pt x="714" y="4914"/>
                  </a:cubicBezTo>
                  <a:cubicBezTo>
                    <a:pt x="2429" y="6022"/>
                    <a:pt x="3667" y="6831"/>
                    <a:pt x="6001" y="6939"/>
                  </a:cubicBezTo>
                  <a:cubicBezTo>
                    <a:pt x="6156" y="6950"/>
                    <a:pt x="6322" y="6950"/>
                    <a:pt x="6489" y="6950"/>
                  </a:cubicBezTo>
                  <a:cubicBezTo>
                    <a:pt x="7227" y="6950"/>
                    <a:pt x="8096" y="6855"/>
                    <a:pt x="8715" y="6415"/>
                  </a:cubicBezTo>
                  <a:cubicBezTo>
                    <a:pt x="9061" y="6165"/>
                    <a:pt x="9049" y="5867"/>
                    <a:pt x="9013" y="5546"/>
                  </a:cubicBezTo>
                  <a:cubicBezTo>
                    <a:pt x="9001" y="5474"/>
                    <a:pt x="9001" y="5391"/>
                    <a:pt x="9001" y="5307"/>
                  </a:cubicBezTo>
                  <a:cubicBezTo>
                    <a:pt x="8977" y="3736"/>
                    <a:pt x="8501" y="1795"/>
                    <a:pt x="8287" y="866"/>
                  </a:cubicBezTo>
                  <a:cubicBezTo>
                    <a:pt x="8227" y="652"/>
                    <a:pt x="8180" y="462"/>
                    <a:pt x="8180" y="426"/>
                  </a:cubicBezTo>
                  <a:cubicBezTo>
                    <a:pt x="8180" y="378"/>
                    <a:pt x="8156" y="342"/>
                    <a:pt x="8120" y="331"/>
                  </a:cubicBezTo>
                  <a:cubicBezTo>
                    <a:pt x="7312" y="108"/>
                    <a:pt x="6439" y="0"/>
                    <a:pt x="5555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1"/>
            <p:cNvSpPr/>
            <p:nvPr/>
          </p:nvSpPr>
          <p:spPr>
            <a:xfrm>
              <a:off x="3882400" y="-3167023"/>
              <a:ext cx="1466877" cy="1171244"/>
            </a:xfrm>
            <a:custGeom>
              <a:avLst/>
              <a:gdLst/>
              <a:ahLst/>
              <a:cxnLst/>
              <a:rect l="l" t="t" r="r" b="b"/>
              <a:pathLst>
                <a:path w="11145" h="8898" extrusionOk="0">
                  <a:moveTo>
                    <a:pt x="5458" y="0"/>
                  </a:moveTo>
                  <a:cubicBezTo>
                    <a:pt x="3795" y="0"/>
                    <a:pt x="1919" y="629"/>
                    <a:pt x="429" y="1849"/>
                  </a:cubicBezTo>
                  <a:cubicBezTo>
                    <a:pt x="346" y="1909"/>
                    <a:pt x="298" y="2004"/>
                    <a:pt x="274" y="2099"/>
                  </a:cubicBezTo>
                  <a:cubicBezTo>
                    <a:pt x="0" y="3397"/>
                    <a:pt x="310" y="4837"/>
                    <a:pt x="786" y="6076"/>
                  </a:cubicBezTo>
                  <a:cubicBezTo>
                    <a:pt x="905" y="6397"/>
                    <a:pt x="1048" y="6707"/>
                    <a:pt x="1203" y="7016"/>
                  </a:cubicBezTo>
                  <a:cubicBezTo>
                    <a:pt x="1536" y="7659"/>
                    <a:pt x="1774" y="7885"/>
                    <a:pt x="1977" y="8409"/>
                  </a:cubicBezTo>
                  <a:cubicBezTo>
                    <a:pt x="2048" y="8564"/>
                    <a:pt x="2108" y="8731"/>
                    <a:pt x="2155" y="8886"/>
                  </a:cubicBezTo>
                  <a:lnTo>
                    <a:pt x="2155" y="8897"/>
                  </a:lnTo>
                  <a:cubicBezTo>
                    <a:pt x="3263" y="8183"/>
                    <a:pt x="4501" y="7707"/>
                    <a:pt x="5799" y="7516"/>
                  </a:cubicBezTo>
                  <a:cubicBezTo>
                    <a:pt x="6401" y="7423"/>
                    <a:pt x="7010" y="7372"/>
                    <a:pt x="7616" y="7372"/>
                  </a:cubicBezTo>
                  <a:cubicBezTo>
                    <a:pt x="7860" y="7372"/>
                    <a:pt x="8104" y="7380"/>
                    <a:pt x="8347" y="7397"/>
                  </a:cubicBezTo>
                  <a:cubicBezTo>
                    <a:pt x="8918" y="7433"/>
                    <a:pt x="9478" y="7528"/>
                    <a:pt x="10037" y="7671"/>
                  </a:cubicBezTo>
                  <a:lnTo>
                    <a:pt x="10156" y="7695"/>
                  </a:lnTo>
                  <a:cubicBezTo>
                    <a:pt x="10156" y="7552"/>
                    <a:pt x="10335" y="7528"/>
                    <a:pt x="10513" y="6885"/>
                  </a:cubicBezTo>
                  <a:cubicBezTo>
                    <a:pt x="11144" y="4695"/>
                    <a:pt x="9763" y="1718"/>
                    <a:pt x="8025" y="646"/>
                  </a:cubicBezTo>
                  <a:cubicBezTo>
                    <a:pt x="7320" y="213"/>
                    <a:pt x="6425" y="0"/>
                    <a:pt x="5458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1"/>
            <p:cNvSpPr/>
            <p:nvPr/>
          </p:nvSpPr>
          <p:spPr>
            <a:xfrm>
              <a:off x="4166049" y="-2205509"/>
              <a:ext cx="1097032" cy="360140"/>
            </a:xfrm>
            <a:custGeom>
              <a:avLst/>
              <a:gdLst/>
              <a:ahLst/>
              <a:cxnLst/>
              <a:rect l="l" t="t" r="r" b="b"/>
              <a:pathLst>
                <a:path w="8335" h="2736" extrusionOk="0">
                  <a:moveTo>
                    <a:pt x="5315" y="1"/>
                  </a:moveTo>
                  <a:cubicBezTo>
                    <a:pt x="4745" y="1"/>
                    <a:pt x="4174" y="46"/>
                    <a:pt x="3608" y="140"/>
                  </a:cubicBezTo>
                  <a:cubicBezTo>
                    <a:pt x="2358" y="342"/>
                    <a:pt x="1048" y="795"/>
                    <a:pt x="0" y="1581"/>
                  </a:cubicBezTo>
                  <a:cubicBezTo>
                    <a:pt x="131" y="1950"/>
                    <a:pt x="238" y="2343"/>
                    <a:pt x="322" y="2735"/>
                  </a:cubicBezTo>
                  <a:cubicBezTo>
                    <a:pt x="1929" y="1950"/>
                    <a:pt x="3810" y="1581"/>
                    <a:pt x="5632" y="1569"/>
                  </a:cubicBezTo>
                  <a:cubicBezTo>
                    <a:pt x="5660" y="1568"/>
                    <a:pt x="5688" y="1568"/>
                    <a:pt x="5716" y="1568"/>
                  </a:cubicBezTo>
                  <a:cubicBezTo>
                    <a:pt x="6624" y="1568"/>
                    <a:pt x="7457" y="1751"/>
                    <a:pt x="8335" y="1878"/>
                  </a:cubicBezTo>
                  <a:cubicBezTo>
                    <a:pt x="8239" y="1390"/>
                    <a:pt x="8120" y="914"/>
                    <a:pt x="8001" y="497"/>
                  </a:cubicBezTo>
                  <a:cubicBezTo>
                    <a:pt x="8001" y="461"/>
                    <a:pt x="7989" y="438"/>
                    <a:pt x="7989" y="414"/>
                  </a:cubicBezTo>
                  <a:cubicBezTo>
                    <a:pt x="7846" y="366"/>
                    <a:pt x="7692" y="318"/>
                    <a:pt x="7549" y="283"/>
                  </a:cubicBezTo>
                  <a:cubicBezTo>
                    <a:pt x="7025" y="152"/>
                    <a:pt x="6501" y="68"/>
                    <a:pt x="5977" y="21"/>
                  </a:cubicBezTo>
                  <a:cubicBezTo>
                    <a:pt x="5757" y="8"/>
                    <a:pt x="5536" y="1"/>
                    <a:pt x="5315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1"/>
            <p:cNvSpPr/>
            <p:nvPr/>
          </p:nvSpPr>
          <p:spPr>
            <a:xfrm>
              <a:off x="4406131" y="-2842306"/>
              <a:ext cx="736268" cy="324073"/>
            </a:xfrm>
            <a:custGeom>
              <a:avLst/>
              <a:gdLst/>
              <a:ahLst/>
              <a:cxnLst/>
              <a:rect l="l" t="t" r="r" b="b"/>
              <a:pathLst>
                <a:path w="5594" h="2462" extrusionOk="0">
                  <a:moveTo>
                    <a:pt x="108" y="0"/>
                  </a:moveTo>
                  <a:cubicBezTo>
                    <a:pt x="53" y="0"/>
                    <a:pt x="1" y="54"/>
                    <a:pt x="34" y="120"/>
                  </a:cubicBezTo>
                  <a:cubicBezTo>
                    <a:pt x="875" y="1635"/>
                    <a:pt x="2518" y="2462"/>
                    <a:pt x="3797" y="2462"/>
                  </a:cubicBezTo>
                  <a:cubicBezTo>
                    <a:pt x="4599" y="2462"/>
                    <a:pt x="5257" y="2137"/>
                    <a:pt x="5487" y="1454"/>
                  </a:cubicBezTo>
                  <a:cubicBezTo>
                    <a:pt x="5594" y="1096"/>
                    <a:pt x="5582" y="715"/>
                    <a:pt x="5439" y="358"/>
                  </a:cubicBezTo>
                  <a:cubicBezTo>
                    <a:pt x="5429" y="314"/>
                    <a:pt x="5396" y="294"/>
                    <a:pt x="5361" y="294"/>
                  </a:cubicBezTo>
                  <a:cubicBezTo>
                    <a:pt x="5311" y="294"/>
                    <a:pt x="5258" y="336"/>
                    <a:pt x="5272" y="406"/>
                  </a:cubicBezTo>
                  <a:cubicBezTo>
                    <a:pt x="5320" y="620"/>
                    <a:pt x="5344" y="846"/>
                    <a:pt x="5320" y="1061"/>
                  </a:cubicBezTo>
                  <a:lnTo>
                    <a:pt x="5296" y="1227"/>
                  </a:lnTo>
                  <a:lnTo>
                    <a:pt x="5272" y="1275"/>
                  </a:lnTo>
                  <a:cubicBezTo>
                    <a:pt x="5260" y="1335"/>
                    <a:pt x="5237" y="1406"/>
                    <a:pt x="5201" y="1466"/>
                  </a:cubicBezTo>
                  <a:cubicBezTo>
                    <a:pt x="5045" y="1868"/>
                    <a:pt x="4510" y="2120"/>
                    <a:pt x="3806" y="2120"/>
                  </a:cubicBezTo>
                  <a:cubicBezTo>
                    <a:pt x="2740" y="2120"/>
                    <a:pt x="1288" y="1543"/>
                    <a:pt x="177" y="37"/>
                  </a:cubicBezTo>
                  <a:cubicBezTo>
                    <a:pt x="158" y="11"/>
                    <a:pt x="133" y="0"/>
                    <a:pt x="108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1"/>
            <p:cNvSpPr/>
            <p:nvPr/>
          </p:nvSpPr>
          <p:spPr>
            <a:xfrm>
              <a:off x="3874503" y="-3102395"/>
              <a:ext cx="503174" cy="857438"/>
            </a:xfrm>
            <a:custGeom>
              <a:avLst/>
              <a:gdLst/>
              <a:ahLst/>
              <a:cxnLst/>
              <a:rect l="l" t="t" r="r" b="b"/>
              <a:pathLst>
                <a:path w="3823" h="6514" extrusionOk="0">
                  <a:moveTo>
                    <a:pt x="2882" y="1"/>
                  </a:moveTo>
                  <a:cubicBezTo>
                    <a:pt x="1882" y="263"/>
                    <a:pt x="834" y="798"/>
                    <a:pt x="489" y="1358"/>
                  </a:cubicBezTo>
                  <a:cubicBezTo>
                    <a:pt x="429" y="1441"/>
                    <a:pt x="346" y="1501"/>
                    <a:pt x="334" y="1608"/>
                  </a:cubicBezTo>
                  <a:cubicBezTo>
                    <a:pt x="1" y="3168"/>
                    <a:pt x="536" y="5108"/>
                    <a:pt x="1251" y="6513"/>
                  </a:cubicBezTo>
                  <a:cubicBezTo>
                    <a:pt x="2144" y="5990"/>
                    <a:pt x="2763" y="5489"/>
                    <a:pt x="3132" y="4751"/>
                  </a:cubicBezTo>
                  <a:cubicBezTo>
                    <a:pt x="3823" y="3382"/>
                    <a:pt x="3549" y="1251"/>
                    <a:pt x="2882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1"/>
            <p:cNvSpPr/>
            <p:nvPr/>
          </p:nvSpPr>
          <p:spPr>
            <a:xfrm>
              <a:off x="3893325" y="-3179527"/>
              <a:ext cx="1470036" cy="1345127"/>
            </a:xfrm>
            <a:custGeom>
              <a:avLst/>
              <a:gdLst/>
              <a:ahLst/>
              <a:cxnLst/>
              <a:rect l="l" t="t" r="r" b="b"/>
              <a:pathLst>
                <a:path w="11169" h="10219" extrusionOk="0">
                  <a:moveTo>
                    <a:pt x="2691" y="694"/>
                  </a:moveTo>
                  <a:cubicBezTo>
                    <a:pt x="3096" y="1527"/>
                    <a:pt x="3311" y="2456"/>
                    <a:pt x="3311" y="3397"/>
                  </a:cubicBezTo>
                  <a:cubicBezTo>
                    <a:pt x="3322" y="4051"/>
                    <a:pt x="3191" y="4694"/>
                    <a:pt x="2918" y="5302"/>
                  </a:cubicBezTo>
                  <a:cubicBezTo>
                    <a:pt x="2560" y="6016"/>
                    <a:pt x="1953" y="6492"/>
                    <a:pt x="1144" y="6980"/>
                  </a:cubicBezTo>
                  <a:cubicBezTo>
                    <a:pt x="358" y="5468"/>
                    <a:pt x="96" y="3837"/>
                    <a:pt x="203" y="2694"/>
                  </a:cubicBezTo>
                  <a:cubicBezTo>
                    <a:pt x="251" y="2206"/>
                    <a:pt x="358" y="1884"/>
                    <a:pt x="977" y="1456"/>
                  </a:cubicBezTo>
                  <a:cubicBezTo>
                    <a:pt x="1501" y="1111"/>
                    <a:pt x="2084" y="849"/>
                    <a:pt x="2691" y="694"/>
                  </a:cubicBezTo>
                  <a:close/>
                  <a:moveTo>
                    <a:pt x="5503" y="180"/>
                  </a:moveTo>
                  <a:cubicBezTo>
                    <a:pt x="6338" y="180"/>
                    <a:pt x="7159" y="394"/>
                    <a:pt x="7894" y="813"/>
                  </a:cubicBezTo>
                  <a:cubicBezTo>
                    <a:pt x="9537" y="1837"/>
                    <a:pt x="10966" y="4742"/>
                    <a:pt x="10335" y="6968"/>
                  </a:cubicBezTo>
                  <a:cubicBezTo>
                    <a:pt x="10276" y="7230"/>
                    <a:pt x="10169" y="7468"/>
                    <a:pt x="10014" y="7683"/>
                  </a:cubicBezTo>
                  <a:lnTo>
                    <a:pt x="10002" y="7683"/>
                  </a:lnTo>
                  <a:cubicBezTo>
                    <a:pt x="9065" y="7449"/>
                    <a:pt x="8268" y="7310"/>
                    <a:pt x="7366" y="7310"/>
                  </a:cubicBezTo>
                  <a:cubicBezTo>
                    <a:pt x="6846" y="7310"/>
                    <a:pt x="6292" y="7356"/>
                    <a:pt x="5656" y="7457"/>
                  </a:cubicBezTo>
                  <a:cubicBezTo>
                    <a:pt x="4715" y="7599"/>
                    <a:pt x="3334" y="7969"/>
                    <a:pt x="2108" y="8838"/>
                  </a:cubicBezTo>
                  <a:cubicBezTo>
                    <a:pt x="1977" y="8445"/>
                    <a:pt x="1798" y="8076"/>
                    <a:pt x="1572" y="7742"/>
                  </a:cubicBezTo>
                  <a:cubicBezTo>
                    <a:pt x="1465" y="7576"/>
                    <a:pt x="1346" y="7385"/>
                    <a:pt x="1215" y="7147"/>
                  </a:cubicBezTo>
                  <a:cubicBezTo>
                    <a:pt x="1596" y="6921"/>
                    <a:pt x="1953" y="6671"/>
                    <a:pt x="2287" y="6385"/>
                  </a:cubicBezTo>
                  <a:cubicBezTo>
                    <a:pt x="2608" y="6099"/>
                    <a:pt x="2870" y="5766"/>
                    <a:pt x="3060" y="5385"/>
                  </a:cubicBezTo>
                  <a:cubicBezTo>
                    <a:pt x="3751" y="4004"/>
                    <a:pt x="3501" y="1908"/>
                    <a:pt x="2846" y="634"/>
                  </a:cubicBezTo>
                  <a:cubicBezTo>
                    <a:pt x="3656" y="337"/>
                    <a:pt x="4513" y="194"/>
                    <a:pt x="5370" y="182"/>
                  </a:cubicBezTo>
                  <a:cubicBezTo>
                    <a:pt x="5414" y="181"/>
                    <a:pt x="5458" y="180"/>
                    <a:pt x="5503" y="180"/>
                  </a:cubicBezTo>
                  <a:close/>
                  <a:moveTo>
                    <a:pt x="7338" y="7492"/>
                  </a:moveTo>
                  <a:cubicBezTo>
                    <a:pt x="8272" y="7492"/>
                    <a:pt x="9182" y="7620"/>
                    <a:pt x="9990" y="7873"/>
                  </a:cubicBezTo>
                  <a:cubicBezTo>
                    <a:pt x="9990" y="7921"/>
                    <a:pt x="10109" y="8314"/>
                    <a:pt x="10299" y="9171"/>
                  </a:cubicBezTo>
                  <a:lnTo>
                    <a:pt x="9799" y="9100"/>
                  </a:lnTo>
                  <a:cubicBezTo>
                    <a:pt x="9109" y="8957"/>
                    <a:pt x="8406" y="8885"/>
                    <a:pt x="7704" y="8885"/>
                  </a:cubicBezTo>
                  <a:cubicBezTo>
                    <a:pt x="5787" y="8897"/>
                    <a:pt x="3965" y="9278"/>
                    <a:pt x="2453" y="10004"/>
                  </a:cubicBezTo>
                  <a:cubicBezTo>
                    <a:pt x="2382" y="9671"/>
                    <a:pt x="2287" y="9338"/>
                    <a:pt x="2168" y="9004"/>
                  </a:cubicBezTo>
                  <a:cubicBezTo>
                    <a:pt x="3580" y="7987"/>
                    <a:pt x="5504" y="7492"/>
                    <a:pt x="7338" y="7492"/>
                  </a:cubicBezTo>
                  <a:close/>
                  <a:moveTo>
                    <a:pt x="5369" y="0"/>
                  </a:moveTo>
                  <a:cubicBezTo>
                    <a:pt x="4486" y="0"/>
                    <a:pt x="3549" y="176"/>
                    <a:pt x="2644" y="515"/>
                  </a:cubicBezTo>
                  <a:cubicBezTo>
                    <a:pt x="2096" y="658"/>
                    <a:pt x="1572" y="884"/>
                    <a:pt x="1096" y="1170"/>
                  </a:cubicBezTo>
                  <a:cubicBezTo>
                    <a:pt x="108" y="1765"/>
                    <a:pt x="1" y="2230"/>
                    <a:pt x="1" y="3182"/>
                  </a:cubicBezTo>
                  <a:cubicBezTo>
                    <a:pt x="1" y="3778"/>
                    <a:pt x="84" y="4385"/>
                    <a:pt x="227" y="4968"/>
                  </a:cubicBezTo>
                  <a:cubicBezTo>
                    <a:pt x="405" y="5718"/>
                    <a:pt x="679" y="6445"/>
                    <a:pt x="1025" y="7147"/>
                  </a:cubicBezTo>
                  <a:cubicBezTo>
                    <a:pt x="1179" y="7445"/>
                    <a:pt x="1310" y="7647"/>
                    <a:pt x="1429" y="7826"/>
                  </a:cubicBezTo>
                  <a:cubicBezTo>
                    <a:pt x="1572" y="8052"/>
                    <a:pt x="1703" y="8290"/>
                    <a:pt x="1810" y="8540"/>
                  </a:cubicBezTo>
                  <a:cubicBezTo>
                    <a:pt x="2025" y="9052"/>
                    <a:pt x="2179" y="9600"/>
                    <a:pt x="2298" y="10147"/>
                  </a:cubicBezTo>
                  <a:cubicBezTo>
                    <a:pt x="2298" y="10171"/>
                    <a:pt x="2322" y="10195"/>
                    <a:pt x="2346" y="10207"/>
                  </a:cubicBezTo>
                  <a:cubicBezTo>
                    <a:pt x="2358" y="10219"/>
                    <a:pt x="2370" y="10219"/>
                    <a:pt x="2382" y="10219"/>
                  </a:cubicBezTo>
                  <a:cubicBezTo>
                    <a:pt x="2394" y="10219"/>
                    <a:pt x="2406" y="10219"/>
                    <a:pt x="2418" y="10207"/>
                  </a:cubicBezTo>
                  <a:cubicBezTo>
                    <a:pt x="3942" y="9457"/>
                    <a:pt x="5763" y="9064"/>
                    <a:pt x="7704" y="9052"/>
                  </a:cubicBezTo>
                  <a:cubicBezTo>
                    <a:pt x="8394" y="9064"/>
                    <a:pt x="9085" y="9135"/>
                    <a:pt x="9764" y="9266"/>
                  </a:cubicBezTo>
                  <a:lnTo>
                    <a:pt x="10395" y="9362"/>
                  </a:lnTo>
                  <a:cubicBezTo>
                    <a:pt x="10419" y="9362"/>
                    <a:pt x="10454" y="9350"/>
                    <a:pt x="10466" y="9338"/>
                  </a:cubicBezTo>
                  <a:cubicBezTo>
                    <a:pt x="10490" y="9314"/>
                    <a:pt x="10502" y="9278"/>
                    <a:pt x="10490" y="9254"/>
                  </a:cubicBezTo>
                  <a:cubicBezTo>
                    <a:pt x="10264" y="8195"/>
                    <a:pt x="10157" y="7885"/>
                    <a:pt x="10145" y="7802"/>
                  </a:cubicBezTo>
                  <a:cubicBezTo>
                    <a:pt x="10288" y="7528"/>
                    <a:pt x="10371" y="7504"/>
                    <a:pt x="10514" y="7004"/>
                  </a:cubicBezTo>
                  <a:cubicBezTo>
                    <a:pt x="11169" y="4706"/>
                    <a:pt x="9692" y="1706"/>
                    <a:pt x="7978" y="658"/>
                  </a:cubicBezTo>
                  <a:cubicBezTo>
                    <a:pt x="7253" y="214"/>
                    <a:pt x="6344" y="0"/>
                    <a:pt x="5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1"/>
            <p:cNvSpPr/>
            <p:nvPr/>
          </p:nvSpPr>
          <p:spPr>
            <a:xfrm>
              <a:off x="3971641" y="-1622942"/>
              <a:ext cx="1479512" cy="542316"/>
            </a:xfrm>
            <a:custGeom>
              <a:avLst/>
              <a:gdLst/>
              <a:ahLst/>
              <a:cxnLst/>
              <a:rect l="l" t="t" r="r" b="b"/>
              <a:pathLst>
                <a:path w="11241" h="4120" extrusionOk="0">
                  <a:moveTo>
                    <a:pt x="2025" y="0"/>
                  </a:moveTo>
                  <a:cubicBezTo>
                    <a:pt x="1894" y="0"/>
                    <a:pt x="1727" y="1012"/>
                    <a:pt x="1692" y="1226"/>
                  </a:cubicBezTo>
                  <a:cubicBezTo>
                    <a:pt x="1680" y="1262"/>
                    <a:pt x="1668" y="1298"/>
                    <a:pt x="1656" y="1334"/>
                  </a:cubicBezTo>
                  <a:cubicBezTo>
                    <a:pt x="1525" y="1548"/>
                    <a:pt x="1168" y="1667"/>
                    <a:pt x="799" y="2239"/>
                  </a:cubicBezTo>
                  <a:cubicBezTo>
                    <a:pt x="441" y="2822"/>
                    <a:pt x="179" y="3453"/>
                    <a:pt x="1" y="4120"/>
                  </a:cubicBezTo>
                  <a:lnTo>
                    <a:pt x="11240" y="4120"/>
                  </a:lnTo>
                  <a:cubicBezTo>
                    <a:pt x="11074" y="3715"/>
                    <a:pt x="10836" y="3322"/>
                    <a:pt x="10550" y="2989"/>
                  </a:cubicBezTo>
                  <a:cubicBezTo>
                    <a:pt x="10526" y="2965"/>
                    <a:pt x="10502" y="2929"/>
                    <a:pt x="10490" y="2905"/>
                  </a:cubicBezTo>
                  <a:lnTo>
                    <a:pt x="10490" y="2893"/>
                  </a:lnTo>
                  <a:cubicBezTo>
                    <a:pt x="10455" y="2762"/>
                    <a:pt x="10490" y="2524"/>
                    <a:pt x="10347" y="1596"/>
                  </a:cubicBezTo>
                  <a:cubicBezTo>
                    <a:pt x="10324" y="1512"/>
                    <a:pt x="10300" y="1512"/>
                    <a:pt x="10216" y="1512"/>
                  </a:cubicBezTo>
                  <a:cubicBezTo>
                    <a:pt x="9914" y="1530"/>
                    <a:pt x="9612" y="1540"/>
                    <a:pt x="9310" y="1540"/>
                  </a:cubicBezTo>
                  <a:cubicBezTo>
                    <a:pt x="8233" y="1540"/>
                    <a:pt x="7160" y="1423"/>
                    <a:pt x="6109" y="1191"/>
                  </a:cubicBezTo>
                  <a:cubicBezTo>
                    <a:pt x="3739" y="715"/>
                    <a:pt x="2120" y="0"/>
                    <a:pt x="2025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1"/>
            <p:cNvSpPr/>
            <p:nvPr/>
          </p:nvSpPr>
          <p:spPr>
            <a:xfrm>
              <a:off x="4189478" y="-1622942"/>
              <a:ext cx="1162972" cy="542316"/>
            </a:xfrm>
            <a:custGeom>
              <a:avLst/>
              <a:gdLst/>
              <a:ahLst/>
              <a:cxnLst/>
              <a:rect l="l" t="t" r="r" b="b"/>
              <a:pathLst>
                <a:path w="8836" h="4120" extrusionOk="0">
                  <a:moveTo>
                    <a:pt x="370" y="0"/>
                  </a:moveTo>
                  <a:cubicBezTo>
                    <a:pt x="239" y="0"/>
                    <a:pt x="84" y="1012"/>
                    <a:pt x="37" y="1226"/>
                  </a:cubicBezTo>
                  <a:cubicBezTo>
                    <a:pt x="37" y="1262"/>
                    <a:pt x="25" y="1298"/>
                    <a:pt x="1" y="1334"/>
                  </a:cubicBezTo>
                  <a:cubicBezTo>
                    <a:pt x="406" y="1524"/>
                    <a:pt x="834" y="1691"/>
                    <a:pt x="1263" y="1846"/>
                  </a:cubicBezTo>
                  <a:cubicBezTo>
                    <a:pt x="858" y="2536"/>
                    <a:pt x="608" y="3322"/>
                    <a:pt x="513" y="4120"/>
                  </a:cubicBezTo>
                  <a:lnTo>
                    <a:pt x="3227" y="4120"/>
                  </a:lnTo>
                  <a:cubicBezTo>
                    <a:pt x="3275" y="3548"/>
                    <a:pt x="3454" y="3001"/>
                    <a:pt x="3763" y="2524"/>
                  </a:cubicBezTo>
                  <a:cubicBezTo>
                    <a:pt x="5120" y="2808"/>
                    <a:pt x="6507" y="2967"/>
                    <a:pt x="7644" y="2967"/>
                  </a:cubicBezTo>
                  <a:cubicBezTo>
                    <a:pt x="8084" y="2967"/>
                    <a:pt x="8487" y="2943"/>
                    <a:pt x="8835" y="2893"/>
                  </a:cubicBezTo>
                  <a:cubicBezTo>
                    <a:pt x="8800" y="2762"/>
                    <a:pt x="8835" y="2524"/>
                    <a:pt x="8692" y="1596"/>
                  </a:cubicBezTo>
                  <a:cubicBezTo>
                    <a:pt x="8683" y="1529"/>
                    <a:pt x="8659" y="1508"/>
                    <a:pt x="8607" y="1508"/>
                  </a:cubicBezTo>
                  <a:cubicBezTo>
                    <a:pt x="8594" y="1508"/>
                    <a:pt x="8579" y="1510"/>
                    <a:pt x="8561" y="1512"/>
                  </a:cubicBezTo>
                  <a:cubicBezTo>
                    <a:pt x="8259" y="1530"/>
                    <a:pt x="7957" y="1540"/>
                    <a:pt x="7655" y="1540"/>
                  </a:cubicBezTo>
                  <a:cubicBezTo>
                    <a:pt x="6578" y="1540"/>
                    <a:pt x="5505" y="1423"/>
                    <a:pt x="4454" y="1191"/>
                  </a:cubicBezTo>
                  <a:cubicBezTo>
                    <a:pt x="2084" y="715"/>
                    <a:pt x="465" y="0"/>
                    <a:pt x="370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1"/>
            <p:cNvSpPr/>
            <p:nvPr/>
          </p:nvSpPr>
          <p:spPr>
            <a:xfrm>
              <a:off x="3959137" y="-1640184"/>
              <a:ext cx="1502940" cy="563640"/>
            </a:xfrm>
            <a:custGeom>
              <a:avLst/>
              <a:gdLst/>
              <a:ahLst/>
              <a:cxnLst/>
              <a:rect l="l" t="t" r="r" b="b"/>
              <a:pathLst>
                <a:path w="11419" h="4282" extrusionOk="0">
                  <a:moveTo>
                    <a:pt x="2132" y="203"/>
                  </a:moveTo>
                  <a:cubicBezTo>
                    <a:pt x="2179" y="226"/>
                    <a:pt x="2275" y="262"/>
                    <a:pt x="2382" y="298"/>
                  </a:cubicBezTo>
                  <a:cubicBezTo>
                    <a:pt x="3608" y="762"/>
                    <a:pt x="4882" y="1131"/>
                    <a:pt x="6168" y="1393"/>
                  </a:cubicBezTo>
                  <a:cubicBezTo>
                    <a:pt x="6537" y="1477"/>
                    <a:pt x="6894" y="1536"/>
                    <a:pt x="7240" y="1584"/>
                  </a:cubicBezTo>
                  <a:lnTo>
                    <a:pt x="7275" y="1584"/>
                  </a:lnTo>
                  <a:lnTo>
                    <a:pt x="7406" y="1596"/>
                  </a:lnTo>
                  <a:cubicBezTo>
                    <a:pt x="8049" y="1691"/>
                    <a:pt x="8692" y="1738"/>
                    <a:pt x="9335" y="1738"/>
                  </a:cubicBezTo>
                  <a:cubicBezTo>
                    <a:pt x="9657" y="1738"/>
                    <a:pt x="9978" y="1727"/>
                    <a:pt x="10300" y="1703"/>
                  </a:cubicBezTo>
                  <a:lnTo>
                    <a:pt x="10335" y="1703"/>
                  </a:lnTo>
                  <a:cubicBezTo>
                    <a:pt x="10335" y="1715"/>
                    <a:pt x="10335" y="1715"/>
                    <a:pt x="10335" y="1727"/>
                  </a:cubicBezTo>
                  <a:cubicBezTo>
                    <a:pt x="10395" y="2072"/>
                    <a:pt x="10442" y="2417"/>
                    <a:pt x="10454" y="2774"/>
                  </a:cubicBezTo>
                  <a:cubicBezTo>
                    <a:pt x="10454" y="2834"/>
                    <a:pt x="10466" y="2893"/>
                    <a:pt x="10478" y="2929"/>
                  </a:cubicBezTo>
                  <a:cubicBezTo>
                    <a:pt x="10150" y="2971"/>
                    <a:pt x="9780" y="2992"/>
                    <a:pt x="9380" y="2992"/>
                  </a:cubicBezTo>
                  <a:cubicBezTo>
                    <a:pt x="7080" y="2992"/>
                    <a:pt x="3793" y="2326"/>
                    <a:pt x="1846" y="1393"/>
                  </a:cubicBezTo>
                  <a:cubicBezTo>
                    <a:pt x="1858" y="1381"/>
                    <a:pt x="1858" y="1369"/>
                    <a:pt x="1870" y="1357"/>
                  </a:cubicBezTo>
                  <a:lnTo>
                    <a:pt x="1894" y="1262"/>
                  </a:lnTo>
                  <a:cubicBezTo>
                    <a:pt x="1894" y="1215"/>
                    <a:pt x="1906" y="1179"/>
                    <a:pt x="1906" y="1143"/>
                  </a:cubicBezTo>
                  <a:lnTo>
                    <a:pt x="1906" y="1119"/>
                  </a:lnTo>
                  <a:lnTo>
                    <a:pt x="1906" y="1084"/>
                  </a:lnTo>
                  <a:cubicBezTo>
                    <a:pt x="2025" y="488"/>
                    <a:pt x="2084" y="274"/>
                    <a:pt x="2132" y="203"/>
                  </a:cubicBezTo>
                  <a:close/>
                  <a:moveTo>
                    <a:pt x="1787" y="1548"/>
                  </a:moveTo>
                  <a:cubicBezTo>
                    <a:pt x="3751" y="2477"/>
                    <a:pt x="7073" y="3155"/>
                    <a:pt x="9407" y="3155"/>
                  </a:cubicBezTo>
                  <a:cubicBezTo>
                    <a:pt x="9472" y="3157"/>
                    <a:pt x="9537" y="3158"/>
                    <a:pt x="9603" y="3158"/>
                  </a:cubicBezTo>
                  <a:cubicBezTo>
                    <a:pt x="9918" y="3158"/>
                    <a:pt x="10232" y="3135"/>
                    <a:pt x="10538" y="3096"/>
                  </a:cubicBezTo>
                  <a:cubicBezTo>
                    <a:pt x="10550" y="3120"/>
                    <a:pt x="10573" y="3132"/>
                    <a:pt x="10585" y="3155"/>
                  </a:cubicBezTo>
                  <a:cubicBezTo>
                    <a:pt x="10835" y="3453"/>
                    <a:pt x="11050" y="3786"/>
                    <a:pt x="11193" y="4144"/>
                  </a:cubicBezTo>
                  <a:lnTo>
                    <a:pt x="215" y="4144"/>
                  </a:lnTo>
                  <a:cubicBezTo>
                    <a:pt x="382" y="3524"/>
                    <a:pt x="632" y="2941"/>
                    <a:pt x="977" y="2393"/>
                  </a:cubicBezTo>
                  <a:cubicBezTo>
                    <a:pt x="1132" y="2143"/>
                    <a:pt x="1322" y="1929"/>
                    <a:pt x="1548" y="1750"/>
                  </a:cubicBezTo>
                  <a:cubicBezTo>
                    <a:pt x="1632" y="1691"/>
                    <a:pt x="1715" y="1619"/>
                    <a:pt x="1787" y="1548"/>
                  </a:cubicBezTo>
                  <a:close/>
                  <a:moveTo>
                    <a:pt x="2120" y="0"/>
                  </a:moveTo>
                  <a:cubicBezTo>
                    <a:pt x="2084" y="0"/>
                    <a:pt x="2049" y="24"/>
                    <a:pt x="2025" y="48"/>
                  </a:cubicBezTo>
                  <a:cubicBezTo>
                    <a:pt x="1941" y="143"/>
                    <a:pt x="1858" y="417"/>
                    <a:pt x="1727" y="1143"/>
                  </a:cubicBezTo>
                  <a:cubicBezTo>
                    <a:pt x="1727" y="1155"/>
                    <a:pt x="1727" y="1179"/>
                    <a:pt x="1715" y="1191"/>
                  </a:cubicBezTo>
                  <a:cubicBezTo>
                    <a:pt x="1703" y="1238"/>
                    <a:pt x="1703" y="1274"/>
                    <a:pt x="1691" y="1310"/>
                  </a:cubicBezTo>
                  <a:cubicBezTo>
                    <a:pt x="1691" y="1334"/>
                    <a:pt x="1679" y="1357"/>
                    <a:pt x="1668" y="1381"/>
                  </a:cubicBezTo>
                  <a:cubicBezTo>
                    <a:pt x="1608" y="1477"/>
                    <a:pt x="1525" y="1548"/>
                    <a:pt x="1441" y="1608"/>
                  </a:cubicBezTo>
                  <a:cubicBezTo>
                    <a:pt x="1191" y="1798"/>
                    <a:pt x="989" y="2024"/>
                    <a:pt x="822" y="2286"/>
                  </a:cubicBezTo>
                  <a:cubicBezTo>
                    <a:pt x="453" y="2881"/>
                    <a:pt x="179" y="3524"/>
                    <a:pt x="13" y="4191"/>
                  </a:cubicBezTo>
                  <a:cubicBezTo>
                    <a:pt x="1" y="4227"/>
                    <a:pt x="13" y="4251"/>
                    <a:pt x="24" y="4275"/>
                  </a:cubicBezTo>
                  <a:cubicBezTo>
                    <a:pt x="27" y="4279"/>
                    <a:pt x="30" y="4281"/>
                    <a:pt x="33" y="4281"/>
                  </a:cubicBezTo>
                  <a:cubicBezTo>
                    <a:pt x="46" y="4281"/>
                    <a:pt x="65" y="4251"/>
                    <a:pt x="84" y="4251"/>
                  </a:cubicBezTo>
                  <a:lnTo>
                    <a:pt x="11312" y="4239"/>
                  </a:lnTo>
                  <a:cubicBezTo>
                    <a:pt x="11331" y="4239"/>
                    <a:pt x="11365" y="4269"/>
                    <a:pt x="11390" y="4269"/>
                  </a:cubicBezTo>
                  <a:cubicBezTo>
                    <a:pt x="11396" y="4269"/>
                    <a:pt x="11402" y="4267"/>
                    <a:pt x="11407" y="4263"/>
                  </a:cubicBezTo>
                  <a:cubicBezTo>
                    <a:pt x="11419" y="4239"/>
                    <a:pt x="11419" y="4215"/>
                    <a:pt x="11407" y="4179"/>
                  </a:cubicBezTo>
                  <a:cubicBezTo>
                    <a:pt x="11240" y="3763"/>
                    <a:pt x="11002" y="3370"/>
                    <a:pt x="10716" y="3024"/>
                  </a:cubicBezTo>
                  <a:cubicBezTo>
                    <a:pt x="10692" y="3012"/>
                    <a:pt x="10681" y="2989"/>
                    <a:pt x="10681" y="2977"/>
                  </a:cubicBezTo>
                  <a:lnTo>
                    <a:pt x="10681" y="2965"/>
                  </a:lnTo>
                  <a:cubicBezTo>
                    <a:pt x="10657" y="2893"/>
                    <a:pt x="10645" y="2822"/>
                    <a:pt x="10645" y="2751"/>
                  </a:cubicBezTo>
                  <a:cubicBezTo>
                    <a:pt x="10633" y="2393"/>
                    <a:pt x="10585" y="2036"/>
                    <a:pt x="10526" y="1679"/>
                  </a:cubicBezTo>
                  <a:cubicBezTo>
                    <a:pt x="10526" y="1643"/>
                    <a:pt x="10514" y="1619"/>
                    <a:pt x="10490" y="1584"/>
                  </a:cubicBezTo>
                  <a:cubicBezTo>
                    <a:pt x="10464" y="1540"/>
                    <a:pt x="10411" y="1515"/>
                    <a:pt x="10356" y="1515"/>
                  </a:cubicBezTo>
                  <a:cubicBezTo>
                    <a:pt x="10337" y="1515"/>
                    <a:pt x="10318" y="1518"/>
                    <a:pt x="10300" y="1524"/>
                  </a:cubicBezTo>
                  <a:cubicBezTo>
                    <a:pt x="10000" y="1542"/>
                    <a:pt x="9700" y="1552"/>
                    <a:pt x="9399" y="1552"/>
                  </a:cubicBezTo>
                  <a:cubicBezTo>
                    <a:pt x="8718" y="1552"/>
                    <a:pt x="8036" y="1504"/>
                    <a:pt x="7359" y="1405"/>
                  </a:cubicBezTo>
                  <a:lnTo>
                    <a:pt x="7311" y="1405"/>
                  </a:lnTo>
                  <a:lnTo>
                    <a:pt x="7228" y="1393"/>
                  </a:lnTo>
                  <a:cubicBezTo>
                    <a:pt x="6894" y="1346"/>
                    <a:pt x="6561" y="1286"/>
                    <a:pt x="6216" y="1215"/>
                  </a:cubicBezTo>
                  <a:cubicBezTo>
                    <a:pt x="4930" y="953"/>
                    <a:pt x="3668" y="584"/>
                    <a:pt x="2453" y="119"/>
                  </a:cubicBezTo>
                  <a:cubicBezTo>
                    <a:pt x="2346" y="60"/>
                    <a:pt x="2227" y="24"/>
                    <a:pt x="2120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1"/>
            <p:cNvSpPr/>
            <p:nvPr/>
          </p:nvSpPr>
          <p:spPr>
            <a:xfrm>
              <a:off x="4377568" y="-3409869"/>
              <a:ext cx="714683" cy="770036"/>
            </a:xfrm>
            <a:custGeom>
              <a:avLst/>
              <a:gdLst/>
              <a:ahLst/>
              <a:cxnLst/>
              <a:rect l="l" t="t" r="r" b="b"/>
              <a:pathLst>
                <a:path w="5430" h="5850" extrusionOk="0">
                  <a:moveTo>
                    <a:pt x="2533" y="1"/>
                  </a:moveTo>
                  <a:cubicBezTo>
                    <a:pt x="2338" y="1"/>
                    <a:pt x="2152" y="35"/>
                    <a:pt x="1965" y="86"/>
                  </a:cubicBezTo>
                  <a:cubicBezTo>
                    <a:pt x="655" y="479"/>
                    <a:pt x="1489" y="1575"/>
                    <a:pt x="1" y="2063"/>
                  </a:cubicBezTo>
                  <a:cubicBezTo>
                    <a:pt x="48" y="2325"/>
                    <a:pt x="132" y="2587"/>
                    <a:pt x="239" y="2849"/>
                  </a:cubicBezTo>
                  <a:cubicBezTo>
                    <a:pt x="1047" y="4919"/>
                    <a:pt x="2660" y="5850"/>
                    <a:pt x="3783" y="5850"/>
                  </a:cubicBezTo>
                  <a:cubicBezTo>
                    <a:pt x="4811" y="5850"/>
                    <a:pt x="5429" y="5070"/>
                    <a:pt x="4644" y="3670"/>
                  </a:cubicBezTo>
                  <a:cubicBezTo>
                    <a:pt x="4454" y="3337"/>
                    <a:pt x="4215" y="3027"/>
                    <a:pt x="4061" y="2682"/>
                  </a:cubicBezTo>
                  <a:cubicBezTo>
                    <a:pt x="4037" y="2634"/>
                    <a:pt x="4025" y="2587"/>
                    <a:pt x="4013" y="2539"/>
                  </a:cubicBezTo>
                  <a:cubicBezTo>
                    <a:pt x="3692" y="1706"/>
                    <a:pt x="4215" y="1217"/>
                    <a:pt x="3763" y="575"/>
                  </a:cubicBezTo>
                  <a:cubicBezTo>
                    <a:pt x="3489" y="217"/>
                    <a:pt x="3072" y="3"/>
                    <a:pt x="2620" y="3"/>
                  </a:cubicBezTo>
                  <a:cubicBezTo>
                    <a:pt x="2591" y="2"/>
                    <a:pt x="2562" y="1"/>
                    <a:pt x="2533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1"/>
            <p:cNvSpPr/>
            <p:nvPr/>
          </p:nvSpPr>
          <p:spPr>
            <a:xfrm>
              <a:off x="4576452" y="-3409474"/>
              <a:ext cx="356025" cy="353163"/>
            </a:xfrm>
            <a:custGeom>
              <a:avLst/>
              <a:gdLst/>
              <a:ahLst/>
              <a:cxnLst/>
              <a:rect l="l" t="t" r="r" b="b"/>
              <a:pathLst>
                <a:path w="2705" h="2683" extrusionOk="0">
                  <a:moveTo>
                    <a:pt x="1049" y="0"/>
                  </a:moveTo>
                  <a:cubicBezTo>
                    <a:pt x="668" y="12"/>
                    <a:pt x="514" y="12"/>
                    <a:pt x="371" y="345"/>
                  </a:cubicBezTo>
                  <a:cubicBezTo>
                    <a:pt x="0" y="1260"/>
                    <a:pt x="982" y="2682"/>
                    <a:pt x="2405" y="2682"/>
                  </a:cubicBezTo>
                  <a:cubicBezTo>
                    <a:pt x="2445" y="2682"/>
                    <a:pt x="2485" y="2681"/>
                    <a:pt x="2526" y="2679"/>
                  </a:cubicBezTo>
                  <a:lnTo>
                    <a:pt x="2550" y="2679"/>
                  </a:lnTo>
                  <a:cubicBezTo>
                    <a:pt x="2526" y="2631"/>
                    <a:pt x="2514" y="2584"/>
                    <a:pt x="2490" y="2536"/>
                  </a:cubicBezTo>
                  <a:cubicBezTo>
                    <a:pt x="2181" y="1703"/>
                    <a:pt x="2704" y="1203"/>
                    <a:pt x="2240" y="572"/>
                  </a:cubicBezTo>
                  <a:cubicBezTo>
                    <a:pt x="1978" y="202"/>
                    <a:pt x="1561" y="0"/>
                    <a:pt x="1109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1"/>
            <p:cNvSpPr/>
            <p:nvPr/>
          </p:nvSpPr>
          <p:spPr>
            <a:xfrm>
              <a:off x="4365064" y="-3422110"/>
              <a:ext cx="695862" cy="793202"/>
            </a:xfrm>
            <a:custGeom>
              <a:avLst/>
              <a:gdLst/>
              <a:ahLst/>
              <a:cxnLst/>
              <a:rect l="l" t="t" r="r" b="b"/>
              <a:pathLst>
                <a:path w="5287" h="6026" extrusionOk="0">
                  <a:moveTo>
                    <a:pt x="2609" y="177"/>
                  </a:moveTo>
                  <a:cubicBezTo>
                    <a:pt x="2636" y="177"/>
                    <a:pt x="2663" y="178"/>
                    <a:pt x="2691" y="179"/>
                  </a:cubicBezTo>
                  <a:cubicBezTo>
                    <a:pt x="3120" y="179"/>
                    <a:pt x="3513" y="382"/>
                    <a:pt x="3763" y="715"/>
                  </a:cubicBezTo>
                  <a:cubicBezTo>
                    <a:pt x="3989" y="1025"/>
                    <a:pt x="3953" y="1310"/>
                    <a:pt x="3918" y="1620"/>
                  </a:cubicBezTo>
                  <a:cubicBezTo>
                    <a:pt x="3858" y="1977"/>
                    <a:pt x="3882" y="2334"/>
                    <a:pt x="4001" y="2668"/>
                  </a:cubicBezTo>
                  <a:cubicBezTo>
                    <a:pt x="4025" y="2715"/>
                    <a:pt x="4037" y="2763"/>
                    <a:pt x="4060" y="2811"/>
                  </a:cubicBezTo>
                  <a:cubicBezTo>
                    <a:pt x="4168" y="3025"/>
                    <a:pt x="4287" y="3227"/>
                    <a:pt x="4418" y="3430"/>
                  </a:cubicBezTo>
                  <a:cubicBezTo>
                    <a:pt x="4501" y="3549"/>
                    <a:pt x="4572" y="3680"/>
                    <a:pt x="4644" y="3799"/>
                  </a:cubicBezTo>
                  <a:cubicBezTo>
                    <a:pt x="5025" y="4466"/>
                    <a:pt x="5096" y="5049"/>
                    <a:pt x="4846" y="5418"/>
                  </a:cubicBezTo>
                  <a:cubicBezTo>
                    <a:pt x="4659" y="5710"/>
                    <a:pt x="4298" y="5856"/>
                    <a:pt x="3844" y="5856"/>
                  </a:cubicBezTo>
                  <a:cubicBezTo>
                    <a:pt x="3779" y="5856"/>
                    <a:pt x="3712" y="5853"/>
                    <a:pt x="3644" y="5847"/>
                  </a:cubicBezTo>
                  <a:cubicBezTo>
                    <a:pt x="2132" y="5680"/>
                    <a:pt x="917" y="4251"/>
                    <a:pt x="393" y="2906"/>
                  </a:cubicBezTo>
                  <a:cubicBezTo>
                    <a:pt x="310" y="2680"/>
                    <a:pt x="227" y="2442"/>
                    <a:pt x="179" y="2215"/>
                  </a:cubicBezTo>
                  <a:cubicBezTo>
                    <a:pt x="917" y="1942"/>
                    <a:pt x="1084" y="1489"/>
                    <a:pt x="1215" y="1120"/>
                  </a:cubicBezTo>
                  <a:cubicBezTo>
                    <a:pt x="1358" y="763"/>
                    <a:pt x="1465" y="441"/>
                    <a:pt x="2060" y="263"/>
                  </a:cubicBezTo>
                  <a:cubicBezTo>
                    <a:pt x="2247" y="211"/>
                    <a:pt x="2424" y="177"/>
                    <a:pt x="2609" y="177"/>
                  </a:cubicBezTo>
                  <a:close/>
                  <a:moveTo>
                    <a:pt x="2715" y="1"/>
                  </a:moveTo>
                  <a:cubicBezTo>
                    <a:pt x="2489" y="1"/>
                    <a:pt x="2251" y="25"/>
                    <a:pt x="2024" y="96"/>
                  </a:cubicBezTo>
                  <a:cubicBezTo>
                    <a:pt x="1358" y="298"/>
                    <a:pt x="1215" y="668"/>
                    <a:pt x="1072" y="1060"/>
                  </a:cubicBezTo>
                  <a:cubicBezTo>
                    <a:pt x="929" y="1465"/>
                    <a:pt x="786" y="1834"/>
                    <a:pt x="72" y="2072"/>
                  </a:cubicBezTo>
                  <a:cubicBezTo>
                    <a:pt x="24" y="2084"/>
                    <a:pt x="0" y="2120"/>
                    <a:pt x="12" y="2168"/>
                  </a:cubicBezTo>
                  <a:cubicBezTo>
                    <a:pt x="60" y="2442"/>
                    <a:pt x="143" y="2704"/>
                    <a:pt x="250" y="2965"/>
                  </a:cubicBezTo>
                  <a:cubicBezTo>
                    <a:pt x="572" y="3823"/>
                    <a:pt x="1108" y="4585"/>
                    <a:pt x="1798" y="5180"/>
                  </a:cubicBezTo>
                  <a:cubicBezTo>
                    <a:pt x="2322" y="5632"/>
                    <a:pt x="2953" y="5918"/>
                    <a:pt x="3632" y="6013"/>
                  </a:cubicBezTo>
                  <a:cubicBezTo>
                    <a:pt x="3715" y="6025"/>
                    <a:pt x="3798" y="6025"/>
                    <a:pt x="3882" y="6025"/>
                  </a:cubicBezTo>
                  <a:cubicBezTo>
                    <a:pt x="4382" y="6025"/>
                    <a:pt x="4787" y="5847"/>
                    <a:pt x="5013" y="5513"/>
                  </a:cubicBezTo>
                  <a:cubicBezTo>
                    <a:pt x="5287" y="5085"/>
                    <a:pt x="5227" y="4442"/>
                    <a:pt x="4810" y="3716"/>
                  </a:cubicBezTo>
                  <a:cubicBezTo>
                    <a:pt x="4739" y="3585"/>
                    <a:pt x="4656" y="3466"/>
                    <a:pt x="4584" y="3335"/>
                  </a:cubicBezTo>
                  <a:cubicBezTo>
                    <a:pt x="4453" y="3144"/>
                    <a:pt x="4334" y="2942"/>
                    <a:pt x="4239" y="2727"/>
                  </a:cubicBezTo>
                  <a:cubicBezTo>
                    <a:pt x="4215" y="2692"/>
                    <a:pt x="4203" y="2644"/>
                    <a:pt x="4179" y="2608"/>
                  </a:cubicBezTo>
                  <a:cubicBezTo>
                    <a:pt x="4072" y="2299"/>
                    <a:pt x="4048" y="1965"/>
                    <a:pt x="4108" y="1644"/>
                  </a:cubicBezTo>
                  <a:cubicBezTo>
                    <a:pt x="4144" y="1299"/>
                    <a:pt x="4191" y="977"/>
                    <a:pt x="3918" y="620"/>
                  </a:cubicBezTo>
                  <a:cubicBezTo>
                    <a:pt x="3644" y="227"/>
                    <a:pt x="3191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1"/>
            <p:cNvSpPr/>
            <p:nvPr/>
          </p:nvSpPr>
          <p:spPr>
            <a:xfrm>
              <a:off x="4335317" y="-4073517"/>
              <a:ext cx="782071" cy="861387"/>
            </a:xfrm>
            <a:custGeom>
              <a:avLst/>
              <a:gdLst/>
              <a:ahLst/>
              <a:cxnLst/>
              <a:rect l="l" t="t" r="r" b="b"/>
              <a:pathLst>
                <a:path w="5942" h="6544" extrusionOk="0">
                  <a:moveTo>
                    <a:pt x="2751" y="1"/>
                  </a:moveTo>
                  <a:cubicBezTo>
                    <a:pt x="2544" y="1"/>
                    <a:pt x="2337" y="30"/>
                    <a:pt x="2131" y="92"/>
                  </a:cubicBezTo>
                  <a:cubicBezTo>
                    <a:pt x="214" y="664"/>
                    <a:pt x="0" y="2592"/>
                    <a:pt x="715" y="4200"/>
                  </a:cubicBezTo>
                  <a:cubicBezTo>
                    <a:pt x="905" y="4616"/>
                    <a:pt x="1155" y="5009"/>
                    <a:pt x="1465" y="5355"/>
                  </a:cubicBezTo>
                  <a:lnTo>
                    <a:pt x="2191" y="5950"/>
                  </a:lnTo>
                  <a:cubicBezTo>
                    <a:pt x="2800" y="6373"/>
                    <a:pt x="3361" y="6544"/>
                    <a:pt x="3940" y="6544"/>
                  </a:cubicBezTo>
                  <a:cubicBezTo>
                    <a:pt x="4062" y="6544"/>
                    <a:pt x="4185" y="6536"/>
                    <a:pt x="4310" y="6521"/>
                  </a:cubicBezTo>
                  <a:cubicBezTo>
                    <a:pt x="5239" y="6390"/>
                    <a:pt x="5763" y="5581"/>
                    <a:pt x="5894" y="4569"/>
                  </a:cubicBezTo>
                  <a:cubicBezTo>
                    <a:pt x="5941" y="4271"/>
                    <a:pt x="5941" y="3962"/>
                    <a:pt x="5918" y="3652"/>
                  </a:cubicBezTo>
                  <a:cubicBezTo>
                    <a:pt x="5834" y="2640"/>
                    <a:pt x="5406" y="1580"/>
                    <a:pt x="4667" y="854"/>
                  </a:cubicBezTo>
                  <a:cubicBezTo>
                    <a:pt x="4143" y="339"/>
                    <a:pt x="3454" y="1"/>
                    <a:pt x="2751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1"/>
            <p:cNvSpPr/>
            <p:nvPr/>
          </p:nvSpPr>
          <p:spPr>
            <a:xfrm>
              <a:off x="4911302" y="-3811454"/>
              <a:ext cx="120035" cy="67131"/>
            </a:xfrm>
            <a:custGeom>
              <a:avLst/>
              <a:gdLst/>
              <a:ahLst/>
              <a:cxnLst/>
              <a:rect l="l" t="t" r="r" b="b"/>
              <a:pathLst>
                <a:path w="912" h="510" extrusionOk="0">
                  <a:moveTo>
                    <a:pt x="447" y="0"/>
                  </a:moveTo>
                  <a:cubicBezTo>
                    <a:pt x="222" y="0"/>
                    <a:pt x="0" y="99"/>
                    <a:pt x="41" y="316"/>
                  </a:cubicBezTo>
                  <a:cubicBezTo>
                    <a:pt x="69" y="449"/>
                    <a:pt x="238" y="510"/>
                    <a:pt x="415" y="510"/>
                  </a:cubicBezTo>
                  <a:cubicBezTo>
                    <a:pt x="617" y="510"/>
                    <a:pt x="831" y="431"/>
                    <a:pt x="863" y="292"/>
                  </a:cubicBezTo>
                  <a:cubicBezTo>
                    <a:pt x="911" y="105"/>
                    <a:pt x="678" y="0"/>
                    <a:pt x="447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1"/>
            <p:cNvSpPr/>
            <p:nvPr/>
          </p:nvSpPr>
          <p:spPr>
            <a:xfrm>
              <a:off x="4665429" y="-3762489"/>
              <a:ext cx="128459" cy="77135"/>
            </a:xfrm>
            <a:custGeom>
              <a:avLst/>
              <a:gdLst/>
              <a:ahLst/>
              <a:cxnLst/>
              <a:rect l="l" t="t" r="r" b="b"/>
              <a:pathLst>
                <a:path w="976" h="586" extrusionOk="0">
                  <a:moveTo>
                    <a:pt x="677" y="1"/>
                  </a:moveTo>
                  <a:cubicBezTo>
                    <a:pt x="393" y="1"/>
                    <a:pt x="0" y="310"/>
                    <a:pt x="171" y="515"/>
                  </a:cubicBezTo>
                  <a:cubicBezTo>
                    <a:pt x="214" y="564"/>
                    <a:pt x="285" y="585"/>
                    <a:pt x="365" y="585"/>
                  </a:cubicBezTo>
                  <a:cubicBezTo>
                    <a:pt x="619" y="585"/>
                    <a:pt x="975" y="377"/>
                    <a:pt x="921" y="170"/>
                  </a:cubicBezTo>
                  <a:cubicBezTo>
                    <a:pt x="884" y="49"/>
                    <a:pt x="789" y="1"/>
                    <a:pt x="677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1"/>
            <p:cNvSpPr/>
            <p:nvPr/>
          </p:nvSpPr>
          <p:spPr>
            <a:xfrm>
              <a:off x="4812848" y="-3486737"/>
              <a:ext cx="185449" cy="91351"/>
            </a:xfrm>
            <a:custGeom>
              <a:avLst/>
              <a:gdLst/>
              <a:ahLst/>
              <a:cxnLst/>
              <a:rect l="l" t="t" r="r" b="b"/>
              <a:pathLst>
                <a:path w="1409" h="694" extrusionOk="0">
                  <a:moveTo>
                    <a:pt x="1247" y="0"/>
                  </a:moveTo>
                  <a:cubicBezTo>
                    <a:pt x="1150" y="0"/>
                    <a:pt x="1024" y="71"/>
                    <a:pt x="932" y="99"/>
                  </a:cubicBezTo>
                  <a:cubicBezTo>
                    <a:pt x="766" y="135"/>
                    <a:pt x="611" y="170"/>
                    <a:pt x="444" y="194"/>
                  </a:cubicBezTo>
                  <a:cubicBezTo>
                    <a:pt x="1" y="265"/>
                    <a:pt x="376" y="694"/>
                    <a:pt x="812" y="694"/>
                  </a:cubicBezTo>
                  <a:cubicBezTo>
                    <a:pt x="892" y="694"/>
                    <a:pt x="973" y="679"/>
                    <a:pt x="1051" y="647"/>
                  </a:cubicBezTo>
                  <a:cubicBezTo>
                    <a:pt x="1266" y="575"/>
                    <a:pt x="1408" y="361"/>
                    <a:pt x="1385" y="135"/>
                  </a:cubicBezTo>
                  <a:cubicBezTo>
                    <a:pt x="1365" y="33"/>
                    <a:pt x="1313" y="0"/>
                    <a:pt x="1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1"/>
            <p:cNvSpPr/>
            <p:nvPr/>
          </p:nvSpPr>
          <p:spPr>
            <a:xfrm>
              <a:off x="4654636" y="-3542546"/>
              <a:ext cx="166628" cy="129129"/>
            </a:xfrm>
            <a:custGeom>
              <a:avLst/>
              <a:gdLst/>
              <a:ahLst/>
              <a:cxnLst/>
              <a:rect l="l" t="t" r="r" b="b"/>
              <a:pathLst>
                <a:path w="1266" h="981" extrusionOk="0">
                  <a:moveTo>
                    <a:pt x="674" y="1"/>
                  </a:moveTo>
                  <a:cubicBezTo>
                    <a:pt x="344" y="1"/>
                    <a:pt x="0" y="203"/>
                    <a:pt x="27" y="571"/>
                  </a:cubicBezTo>
                  <a:cubicBezTo>
                    <a:pt x="55" y="849"/>
                    <a:pt x="322" y="981"/>
                    <a:pt x="597" y="981"/>
                  </a:cubicBezTo>
                  <a:cubicBezTo>
                    <a:pt x="792" y="981"/>
                    <a:pt x="991" y="914"/>
                    <a:pt x="1110" y="785"/>
                  </a:cubicBezTo>
                  <a:cubicBezTo>
                    <a:pt x="1217" y="690"/>
                    <a:pt x="1265" y="535"/>
                    <a:pt x="1241" y="392"/>
                  </a:cubicBezTo>
                  <a:cubicBezTo>
                    <a:pt x="1184" y="125"/>
                    <a:pt x="933" y="1"/>
                    <a:pt x="674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1"/>
            <p:cNvSpPr/>
            <p:nvPr/>
          </p:nvSpPr>
          <p:spPr>
            <a:xfrm>
              <a:off x="5001991" y="-3595327"/>
              <a:ext cx="115429" cy="127418"/>
            </a:xfrm>
            <a:custGeom>
              <a:avLst/>
              <a:gdLst/>
              <a:ahLst/>
              <a:cxnLst/>
              <a:rect l="l" t="t" r="r" b="b"/>
              <a:pathLst>
                <a:path w="877" h="968" extrusionOk="0">
                  <a:moveTo>
                    <a:pt x="683" y="1"/>
                  </a:moveTo>
                  <a:cubicBezTo>
                    <a:pt x="350" y="1"/>
                    <a:pt x="1" y="202"/>
                    <a:pt x="31" y="567"/>
                  </a:cubicBezTo>
                  <a:cubicBezTo>
                    <a:pt x="59" y="836"/>
                    <a:pt x="325" y="967"/>
                    <a:pt x="599" y="967"/>
                  </a:cubicBezTo>
                  <a:cubicBezTo>
                    <a:pt x="677" y="967"/>
                    <a:pt x="755" y="957"/>
                    <a:pt x="829" y="936"/>
                  </a:cubicBezTo>
                  <a:cubicBezTo>
                    <a:pt x="876" y="626"/>
                    <a:pt x="876" y="317"/>
                    <a:pt x="853" y="19"/>
                  </a:cubicBezTo>
                  <a:cubicBezTo>
                    <a:pt x="798" y="7"/>
                    <a:pt x="741" y="1"/>
                    <a:pt x="683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1"/>
            <p:cNvSpPr/>
            <p:nvPr/>
          </p:nvSpPr>
          <p:spPr>
            <a:xfrm>
              <a:off x="4350980" y="-4085626"/>
              <a:ext cx="814976" cy="886265"/>
            </a:xfrm>
            <a:custGeom>
              <a:avLst/>
              <a:gdLst/>
              <a:ahLst/>
              <a:cxnLst/>
              <a:rect l="l" t="t" r="r" b="b"/>
              <a:pathLst>
                <a:path w="6192" h="6733" extrusionOk="0">
                  <a:moveTo>
                    <a:pt x="2622" y="0"/>
                  </a:moveTo>
                  <a:cubicBezTo>
                    <a:pt x="2407" y="0"/>
                    <a:pt x="2195" y="30"/>
                    <a:pt x="1989" y="89"/>
                  </a:cubicBezTo>
                  <a:cubicBezTo>
                    <a:pt x="1274" y="279"/>
                    <a:pt x="679" y="767"/>
                    <a:pt x="369" y="1434"/>
                  </a:cubicBezTo>
                  <a:cubicBezTo>
                    <a:pt x="0" y="2244"/>
                    <a:pt x="60" y="3292"/>
                    <a:pt x="524" y="4316"/>
                  </a:cubicBezTo>
                  <a:cubicBezTo>
                    <a:pt x="715" y="4744"/>
                    <a:pt x="965" y="5149"/>
                    <a:pt x="1286" y="5506"/>
                  </a:cubicBezTo>
                  <a:cubicBezTo>
                    <a:pt x="1304" y="5530"/>
                    <a:pt x="1326" y="5539"/>
                    <a:pt x="1348" y="5539"/>
                  </a:cubicBezTo>
                  <a:cubicBezTo>
                    <a:pt x="1414" y="5539"/>
                    <a:pt x="1480" y="5450"/>
                    <a:pt x="1417" y="5387"/>
                  </a:cubicBezTo>
                  <a:cubicBezTo>
                    <a:pt x="1107" y="5042"/>
                    <a:pt x="869" y="4661"/>
                    <a:pt x="679" y="4244"/>
                  </a:cubicBezTo>
                  <a:cubicBezTo>
                    <a:pt x="226" y="3268"/>
                    <a:pt x="179" y="2268"/>
                    <a:pt x="524" y="1506"/>
                  </a:cubicBezTo>
                  <a:cubicBezTo>
                    <a:pt x="810" y="898"/>
                    <a:pt x="1310" y="470"/>
                    <a:pt x="2036" y="255"/>
                  </a:cubicBezTo>
                  <a:cubicBezTo>
                    <a:pt x="2228" y="199"/>
                    <a:pt x="2425" y="172"/>
                    <a:pt x="2625" y="172"/>
                  </a:cubicBezTo>
                  <a:cubicBezTo>
                    <a:pt x="3269" y="172"/>
                    <a:pt x="3934" y="460"/>
                    <a:pt x="4489" y="1006"/>
                  </a:cubicBezTo>
                  <a:cubicBezTo>
                    <a:pt x="5656" y="2149"/>
                    <a:pt x="5953" y="4054"/>
                    <a:pt x="5572" y="5220"/>
                  </a:cubicBezTo>
                  <a:cubicBezTo>
                    <a:pt x="5322" y="5970"/>
                    <a:pt x="4834" y="6435"/>
                    <a:pt x="4179" y="6530"/>
                  </a:cubicBezTo>
                  <a:lnTo>
                    <a:pt x="4167" y="6530"/>
                  </a:lnTo>
                  <a:cubicBezTo>
                    <a:pt x="4046" y="6544"/>
                    <a:pt x="3928" y="6551"/>
                    <a:pt x="3812" y="6551"/>
                  </a:cubicBezTo>
                  <a:cubicBezTo>
                    <a:pt x="3220" y="6551"/>
                    <a:pt x="2685" y="6371"/>
                    <a:pt x="2108" y="5982"/>
                  </a:cubicBezTo>
                  <a:cubicBezTo>
                    <a:pt x="2089" y="5968"/>
                    <a:pt x="2070" y="5962"/>
                    <a:pt x="2052" y="5962"/>
                  </a:cubicBezTo>
                  <a:cubicBezTo>
                    <a:pt x="2024" y="5962"/>
                    <a:pt x="1998" y="5977"/>
                    <a:pt x="1977" y="6006"/>
                  </a:cubicBezTo>
                  <a:cubicBezTo>
                    <a:pt x="1953" y="6042"/>
                    <a:pt x="1965" y="6090"/>
                    <a:pt x="2000" y="6125"/>
                  </a:cubicBezTo>
                  <a:cubicBezTo>
                    <a:pt x="2536" y="6506"/>
                    <a:pt x="3167" y="6721"/>
                    <a:pt x="3822" y="6732"/>
                  </a:cubicBezTo>
                  <a:cubicBezTo>
                    <a:pt x="3941" y="6721"/>
                    <a:pt x="4060" y="6721"/>
                    <a:pt x="4179" y="6709"/>
                  </a:cubicBezTo>
                  <a:lnTo>
                    <a:pt x="4191" y="6709"/>
                  </a:lnTo>
                  <a:cubicBezTo>
                    <a:pt x="4917" y="6602"/>
                    <a:pt x="5465" y="6090"/>
                    <a:pt x="5727" y="5280"/>
                  </a:cubicBezTo>
                  <a:cubicBezTo>
                    <a:pt x="6191" y="3851"/>
                    <a:pt x="5715" y="1958"/>
                    <a:pt x="4608" y="875"/>
                  </a:cubicBezTo>
                  <a:cubicBezTo>
                    <a:pt x="4027" y="302"/>
                    <a:pt x="3314" y="0"/>
                    <a:pt x="2622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1"/>
            <p:cNvSpPr/>
            <p:nvPr/>
          </p:nvSpPr>
          <p:spPr>
            <a:xfrm>
              <a:off x="4869183" y="-3672985"/>
              <a:ext cx="86736" cy="153875"/>
            </a:xfrm>
            <a:custGeom>
              <a:avLst/>
              <a:gdLst/>
              <a:ahLst/>
              <a:cxnLst/>
              <a:rect l="l" t="t" r="r" b="b"/>
              <a:pathLst>
                <a:path w="659" h="1169" extrusionOk="0">
                  <a:moveTo>
                    <a:pt x="124" y="0"/>
                  </a:moveTo>
                  <a:cubicBezTo>
                    <a:pt x="60" y="0"/>
                    <a:pt x="0" y="73"/>
                    <a:pt x="52" y="133"/>
                  </a:cubicBezTo>
                  <a:cubicBezTo>
                    <a:pt x="52" y="133"/>
                    <a:pt x="373" y="573"/>
                    <a:pt x="457" y="728"/>
                  </a:cubicBezTo>
                  <a:cubicBezTo>
                    <a:pt x="469" y="752"/>
                    <a:pt x="480" y="776"/>
                    <a:pt x="469" y="811"/>
                  </a:cubicBezTo>
                  <a:cubicBezTo>
                    <a:pt x="457" y="835"/>
                    <a:pt x="385" y="919"/>
                    <a:pt x="99" y="1002"/>
                  </a:cubicBezTo>
                  <a:cubicBezTo>
                    <a:pt x="16" y="1026"/>
                    <a:pt x="28" y="1169"/>
                    <a:pt x="123" y="1169"/>
                  </a:cubicBezTo>
                  <a:lnTo>
                    <a:pt x="147" y="1169"/>
                  </a:lnTo>
                  <a:cubicBezTo>
                    <a:pt x="421" y="1097"/>
                    <a:pt x="576" y="990"/>
                    <a:pt x="623" y="871"/>
                  </a:cubicBezTo>
                  <a:cubicBezTo>
                    <a:pt x="659" y="788"/>
                    <a:pt x="647" y="704"/>
                    <a:pt x="611" y="633"/>
                  </a:cubicBezTo>
                  <a:cubicBezTo>
                    <a:pt x="516" y="478"/>
                    <a:pt x="207" y="49"/>
                    <a:pt x="195" y="38"/>
                  </a:cubicBezTo>
                  <a:cubicBezTo>
                    <a:pt x="175" y="11"/>
                    <a:pt x="149" y="0"/>
                    <a:pt x="124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1"/>
            <p:cNvSpPr/>
            <p:nvPr/>
          </p:nvSpPr>
          <p:spPr>
            <a:xfrm>
              <a:off x="4501426" y="-3523987"/>
              <a:ext cx="64361" cy="48703"/>
            </a:xfrm>
            <a:custGeom>
              <a:avLst/>
              <a:gdLst/>
              <a:ahLst/>
              <a:cxnLst/>
              <a:rect l="l" t="t" r="r" b="b"/>
              <a:pathLst>
                <a:path w="489" h="370" extrusionOk="0">
                  <a:moveTo>
                    <a:pt x="96" y="1"/>
                  </a:moveTo>
                  <a:cubicBezTo>
                    <a:pt x="66" y="1"/>
                    <a:pt x="40" y="17"/>
                    <a:pt x="24" y="49"/>
                  </a:cubicBezTo>
                  <a:cubicBezTo>
                    <a:pt x="0" y="84"/>
                    <a:pt x="12" y="144"/>
                    <a:pt x="48" y="168"/>
                  </a:cubicBezTo>
                  <a:lnTo>
                    <a:pt x="345" y="346"/>
                  </a:lnTo>
                  <a:cubicBezTo>
                    <a:pt x="357" y="358"/>
                    <a:pt x="381" y="370"/>
                    <a:pt x="393" y="370"/>
                  </a:cubicBezTo>
                  <a:cubicBezTo>
                    <a:pt x="417" y="358"/>
                    <a:pt x="453" y="346"/>
                    <a:pt x="465" y="322"/>
                  </a:cubicBezTo>
                  <a:cubicBezTo>
                    <a:pt x="488" y="287"/>
                    <a:pt x="476" y="227"/>
                    <a:pt x="441" y="203"/>
                  </a:cubicBezTo>
                  <a:lnTo>
                    <a:pt x="143" y="13"/>
                  </a:lnTo>
                  <a:cubicBezTo>
                    <a:pt x="127" y="5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1"/>
            <p:cNvSpPr/>
            <p:nvPr/>
          </p:nvSpPr>
          <p:spPr>
            <a:xfrm>
              <a:off x="4965005" y="-3701416"/>
              <a:ext cx="75548" cy="63709"/>
            </a:xfrm>
            <a:custGeom>
              <a:avLst/>
              <a:gdLst/>
              <a:ahLst/>
              <a:cxnLst/>
              <a:rect l="l" t="t" r="r" b="b"/>
              <a:pathLst>
                <a:path w="574" h="484" extrusionOk="0">
                  <a:moveTo>
                    <a:pt x="259" y="1"/>
                  </a:moveTo>
                  <a:cubicBezTo>
                    <a:pt x="122" y="1"/>
                    <a:pt x="0" y="120"/>
                    <a:pt x="26" y="277"/>
                  </a:cubicBezTo>
                  <a:cubicBezTo>
                    <a:pt x="37" y="395"/>
                    <a:pt x="134" y="483"/>
                    <a:pt x="248" y="483"/>
                  </a:cubicBezTo>
                  <a:cubicBezTo>
                    <a:pt x="261" y="483"/>
                    <a:pt x="275" y="482"/>
                    <a:pt x="288" y="480"/>
                  </a:cubicBezTo>
                  <a:cubicBezTo>
                    <a:pt x="503" y="456"/>
                    <a:pt x="574" y="182"/>
                    <a:pt x="407" y="51"/>
                  </a:cubicBezTo>
                  <a:cubicBezTo>
                    <a:pt x="360" y="16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1"/>
            <p:cNvSpPr/>
            <p:nvPr/>
          </p:nvSpPr>
          <p:spPr>
            <a:xfrm>
              <a:off x="4732952" y="-3656795"/>
              <a:ext cx="75680" cy="64235"/>
            </a:xfrm>
            <a:custGeom>
              <a:avLst/>
              <a:gdLst/>
              <a:ahLst/>
              <a:cxnLst/>
              <a:rect l="l" t="t" r="r" b="b"/>
              <a:pathLst>
                <a:path w="575" h="488" extrusionOk="0">
                  <a:moveTo>
                    <a:pt x="267" y="0"/>
                  </a:moveTo>
                  <a:cubicBezTo>
                    <a:pt x="130" y="0"/>
                    <a:pt x="1" y="113"/>
                    <a:pt x="27" y="272"/>
                  </a:cubicBezTo>
                  <a:cubicBezTo>
                    <a:pt x="38" y="395"/>
                    <a:pt x="145" y="487"/>
                    <a:pt x="267" y="487"/>
                  </a:cubicBezTo>
                  <a:cubicBezTo>
                    <a:pt x="274" y="487"/>
                    <a:pt x="282" y="487"/>
                    <a:pt x="289" y="486"/>
                  </a:cubicBezTo>
                  <a:cubicBezTo>
                    <a:pt x="503" y="450"/>
                    <a:pt x="575" y="176"/>
                    <a:pt x="408" y="45"/>
                  </a:cubicBezTo>
                  <a:cubicBezTo>
                    <a:pt x="365" y="14"/>
                    <a:pt x="316" y="0"/>
                    <a:pt x="267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1"/>
            <p:cNvSpPr/>
            <p:nvPr/>
          </p:nvSpPr>
          <p:spPr>
            <a:xfrm>
              <a:off x="4744272" y="-4178948"/>
              <a:ext cx="518836" cy="580883"/>
            </a:xfrm>
            <a:custGeom>
              <a:avLst/>
              <a:gdLst/>
              <a:ahLst/>
              <a:cxnLst/>
              <a:rect l="l" t="t" r="r" b="b"/>
              <a:pathLst>
                <a:path w="3942" h="4413" extrusionOk="0">
                  <a:moveTo>
                    <a:pt x="1251" y="0"/>
                  </a:moveTo>
                  <a:cubicBezTo>
                    <a:pt x="584" y="0"/>
                    <a:pt x="1" y="500"/>
                    <a:pt x="96" y="1203"/>
                  </a:cubicBezTo>
                  <a:cubicBezTo>
                    <a:pt x="120" y="1369"/>
                    <a:pt x="179" y="1536"/>
                    <a:pt x="298" y="1667"/>
                  </a:cubicBezTo>
                  <a:cubicBezTo>
                    <a:pt x="858" y="2334"/>
                    <a:pt x="1322" y="2000"/>
                    <a:pt x="1799" y="2203"/>
                  </a:cubicBezTo>
                  <a:cubicBezTo>
                    <a:pt x="2572" y="2536"/>
                    <a:pt x="2572" y="3810"/>
                    <a:pt x="2787" y="4191"/>
                  </a:cubicBezTo>
                  <a:cubicBezTo>
                    <a:pt x="2877" y="4348"/>
                    <a:pt x="3025" y="4413"/>
                    <a:pt x="3181" y="4413"/>
                  </a:cubicBezTo>
                  <a:cubicBezTo>
                    <a:pt x="3332" y="4413"/>
                    <a:pt x="3491" y="4351"/>
                    <a:pt x="3608" y="4251"/>
                  </a:cubicBezTo>
                  <a:cubicBezTo>
                    <a:pt x="3882" y="3977"/>
                    <a:pt x="3942" y="3548"/>
                    <a:pt x="3751" y="3203"/>
                  </a:cubicBezTo>
                  <a:cubicBezTo>
                    <a:pt x="3573" y="2881"/>
                    <a:pt x="3227" y="2739"/>
                    <a:pt x="3108" y="2369"/>
                  </a:cubicBezTo>
                  <a:cubicBezTo>
                    <a:pt x="2965" y="1893"/>
                    <a:pt x="3037" y="1417"/>
                    <a:pt x="2787" y="976"/>
                  </a:cubicBezTo>
                  <a:cubicBezTo>
                    <a:pt x="2489" y="393"/>
                    <a:pt x="1894" y="24"/>
                    <a:pt x="1251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1"/>
            <p:cNvSpPr/>
            <p:nvPr/>
          </p:nvSpPr>
          <p:spPr>
            <a:xfrm>
              <a:off x="5062406" y="-3922544"/>
              <a:ext cx="158467" cy="269842"/>
            </a:xfrm>
            <a:custGeom>
              <a:avLst/>
              <a:gdLst/>
              <a:ahLst/>
              <a:cxnLst/>
              <a:rect l="l" t="t" r="r" b="b"/>
              <a:pathLst>
                <a:path w="1204" h="2050" extrusionOk="0">
                  <a:moveTo>
                    <a:pt x="223" y="0"/>
                  </a:moveTo>
                  <a:cubicBezTo>
                    <a:pt x="197" y="0"/>
                    <a:pt x="172" y="17"/>
                    <a:pt x="167" y="52"/>
                  </a:cubicBezTo>
                  <a:cubicBezTo>
                    <a:pt x="1" y="636"/>
                    <a:pt x="536" y="1124"/>
                    <a:pt x="632" y="1505"/>
                  </a:cubicBezTo>
                  <a:cubicBezTo>
                    <a:pt x="655" y="1660"/>
                    <a:pt x="644" y="1814"/>
                    <a:pt x="596" y="1957"/>
                  </a:cubicBezTo>
                  <a:cubicBezTo>
                    <a:pt x="580" y="2006"/>
                    <a:pt x="619" y="2049"/>
                    <a:pt x="660" y="2049"/>
                  </a:cubicBezTo>
                  <a:cubicBezTo>
                    <a:pt x="680" y="2049"/>
                    <a:pt x="700" y="2040"/>
                    <a:pt x="715" y="2017"/>
                  </a:cubicBezTo>
                  <a:cubicBezTo>
                    <a:pt x="1203" y="1231"/>
                    <a:pt x="322" y="802"/>
                    <a:pt x="286" y="76"/>
                  </a:cubicBezTo>
                  <a:cubicBezTo>
                    <a:pt x="293" y="29"/>
                    <a:pt x="257" y="0"/>
                    <a:pt x="223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1"/>
            <p:cNvSpPr/>
            <p:nvPr/>
          </p:nvSpPr>
          <p:spPr>
            <a:xfrm>
              <a:off x="4738085" y="-4193163"/>
              <a:ext cx="532919" cy="603524"/>
            </a:xfrm>
            <a:custGeom>
              <a:avLst/>
              <a:gdLst/>
              <a:ahLst/>
              <a:cxnLst/>
              <a:rect l="l" t="t" r="r" b="b"/>
              <a:pathLst>
                <a:path w="4049" h="4585" extrusionOk="0">
                  <a:moveTo>
                    <a:pt x="1249" y="179"/>
                  </a:moveTo>
                  <a:cubicBezTo>
                    <a:pt x="1261" y="179"/>
                    <a:pt x="1273" y="179"/>
                    <a:pt x="1286" y="180"/>
                  </a:cubicBezTo>
                  <a:lnTo>
                    <a:pt x="1298" y="180"/>
                  </a:lnTo>
                  <a:cubicBezTo>
                    <a:pt x="1929" y="191"/>
                    <a:pt x="2488" y="537"/>
                    <a:pt x="2774" y="1096"/>
                  </a:cubicBezTo>
                  <a:cubicBezTo>
                    <a:pt x="2881" y="1334"/>
                    <a:pt x="2953" y="1608"/>
                    <a:pt x="2977" y="1882"/>
                  </a:cubicBezTo>
                  <a:cubicBezTo>
                    <a:pt x="2989" y="2085"/>
                    <a:pt x="3024" y="2275"/>
                    <a:pt x="3084" y="2477"/>
                  </a:cubicBezTo>
                  <a:cubicBezTo>
                    <a:pt x="3155" y="2680"/>
                    <a:pt x="3286" y="2858"/>
                    <a:pt x="3453" y="3001"/>
                  </a:cubicBezTo>
                  <a:cubicBezTo>
                    <a:pt x="3560" y="3097"/>
                    <a:pt x="3655" y="3204"/>
                    <a:pt x="3727" y="3335"/>
                  </a:cubicBezTo>
                  <a:cubicBezTo>
                    <a:pt x="3893" y="3632"/>
                    <a:pt x="3846" y="4013"/>
                    <a:pt x="3608" y="4263"/>
                  </a:cubicBezTo>
                  <a:cubicBezTo>
                    <a:pt x="3498" y="4363"/>
                    <a:pt x="3373" y="4412"/>
                    <a:pt x="3237" y="4412"/>
                  </a:cubicBezTo>
                  <a:cubicBezTo>
                    <a:pt x="3210" y="4412"/>
                    <a:pt x="3183" y="4410"/>
                    <a:pt x="3155" y="4406"/>
                  </a:cubicBezTo>
                  <a:cubicBezTo>
                    <a:pt x="3048" y="4394"/>
                    <a:pt x="2953" y="4323"/>
                    <a:pt x="2905" y="4228"/>
                  </a:cubicBezTo>
                  <a:cubicBezTo>
                    <a:pt x="2834" y="4073"/>
                    <a:pt x="2786" y="3906"/>
                    <a:pt x="2762" y="3728"/>
                  </a:cubicBezTo>
                  <a:cubicBezTo>
                    <a:pt x="2631" y="3192"/>
                    <a:pt x="2465" y="2454"/>
                    <a:pt x="1881" y="2215"/>
                  </a:cubicBezTo>
                  <a:cubicBezTo>
                    <a:pt x="1736" y="2153"/>
                    <a:pt x="1572" y="2118"/>
                    <a:pt x="1414" y="2118"/>
                  </a:cubicBezTo>
                  <a:cubicBezTo>
                    <a:pt x="1391" y="2118"/>
                    <a:pt x="1368" y="2119"/>
                    <a:pt x="1345" y="2120"/>
                  </a:cubicBezTo>
                  <a:cubicBezTo>
                    <a:pt x="1036" y="2108"/>
                    <a:pt x="750" y="2096"/>
                    <a:pt x="405" y="1692"/>
                  </a:cubicBezTo>
                  <a:cubicBezTo>
                    <a:pt x="310" y="1573"/>
                    <a:pt x="250" y="1430"/>
                    <a:pt x="226" y="1275"/>
                  </a:cubicBezTo>
                  <a:cubicBezTo>
                    <a:pt x="191" y="1013"/>
                    <a:pt x="262" y="751"/>
                    <a:pt x="429" y="549"/>
                  </a:cubicBezTo>
                  <a:cubicBezTo>
                    <a:pt x="646" y="320"/>
                    <a:pt x="941" y="179"/>
                    <a:pt x="1249" y="179"/>
                  </a:cubicBezTo>
                  <a:close/>
                  <a:moveTo>
                    <a:pt x="1286" y="1"/>
                  </a:moveTo>
                  <a:cubicBezTo>
                    <a:pt x="917" y="1"/>
                    <a:pt x="560" y="156"/>
                    <a:pt x="298" y="441"/>
                  </a:cubicBezTo>
                  <a:cubicBezTo>
                    <a:pt x="95" y="680"/>
                    <a:pt x="0" y="989"/>
                    <a:pt x="60" y="1299"/>
                  </a:cubicBezTo>
                  <a:cubicBezTo>
                    <a:pt x="83" y="1489"/>
                    <a:pt x="155" y="1668"/>
                    <a:pt x="274" y="1811"/>
                  </a:cubicBezTo>
                  <a:cubicBezTo>
                    <a:pt x="510" y="2114"/>
                    <a:pt x="884" y="2301"/>
                    <a:pt x="1265" y="2301"/>
                  </a:cubicBezTo>
                  <a:cubicBezTo>
                    <a:pt x="1288" y="2301"/>
                    <a:pt x="1311" y="2300"/>
                    <a:pt x="1334" y="2299"/>
                  </a:cubicBezTo>
                  <a:cubicBezTo>
                    <a:pt x="1361" y="2297"/>
                    <a:pt x="1389" y="2296"/>
                    <a:pt x="1416" y="2296"/>
                  </a:cubicBezTo>
                  <a:cubicBezTo>
                    <a:pt x="1552" y="2296"/>
                    <a:pt x="1681" y="2321"/>
                    <a:pt x="1810" y="2370"/>
                  </a:cubicBezTo>
                  <a:cubicBezTo>
                    <a:pt x="2310" y="2585"/>
                    <a:pt x="2477" y="3275"/>
                    <a:pt x="2584" y="3775"/>
                  </a:cubicBezTo>
                  <a:cubicBezTo>
                    <a:pt x="2619" y="3966"/>
                    <a:pt x="2679" y="4144"/>
                    <a:pt x="2762" y="4323"/>
                  </a:cubicBezTo>
                  <a:cubicBezTo>
                    <a:pt x="2834" y="4466"/>
                    <a:pt x="2965" y="4561"/>
                    <a:pt x="3131" y="4585"/>
                  </a:cubicBezTo>
                  <a:lnTo>
                    <a:pt x="3227" y="4585"/>
                  </a:lnTo>
                  <a:cubicBezTo>
                    <a:pt x="3405" y="4585"/>
                    <a:pt x="3572" y="4513"/>
                    <a:pt x="3703" y="4406"/>
                  </a:cubicBezTo>
                  <a:cubicBezTo>
                    <a:pt x="4036" y="4109"/>
                    <a:pt x="4048" y="3585"/>
                    <a:pt x="3870" y="3251"/>
                  </a:cubicBezTo>
                  <a:cubicBezTo>
                    <a:pt x="3786" y="3108"/>
                    <a:pt x="3691" y="2989"/>
                    <a:pt x="3572" y="2882"/>
                  </a:cubicBezTo>
                  <a:cubicBezTo>
                    <a:pt x="3429" y="2763"/>
                    <a:pt x="3310" y="2596"/>
                    <a:pt x="3239" y="2430"/>
                  </a:cubicBezTo>
                  <a:cubicBezTo>
                    <a:pt x="3191" y="2239"/>
                    <a:pt x="3155" y="2049"/>
                    <a:pt x="3131" y="1858"/>
                  </a:cubicBezTo>
                  <a:cubicBezTo>
                    <a:pt x="3119" y="1573"/>
                    <a:pt x="3048" y="1287"/>
                    <a:pt x="2917" y="1025"/>
                  </a:cubicBezTo>
                  <a:cubicBezTo>
                    <a:pt x="2608" y="406"/>
                    <a:pt x="1988" y="25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1"/>
            <p:cNvSpPr/>
            <p:nvPr/>
          </p:nvSpPr>
          <p:spPr>
            <a:xfrm>
              <a:off x="4010865" y="-4244365"/>
              <a:ext cx="931589" cy="993280"/>
            </a:xfrm>
            <a:custGeom>
              <a:avLst/>
              <a:gdLst/>
              <a:ahLst/>
              <a:cxnLst/>
              <a:rect l="l" t="t" r="r" b="b"/>
              <a:pathLst>
                <a:path w="7078" h="7546" extrusionOk="0">
                  <a:moveTo>
                    <a:pt x="1519" y="1"/>
                  </a:moveTo>
                  <a:cubicBezTo>
                    <a:pt x="843" y="1"/>
                    <a:pt x="191" y="443"/>
                    <a:pt x="191" y="1259"/>
                  </a:cubicBezTo>
                  <a:cubicBezTo>
                    <a:pt x="191" y="1783"/>
                    <a:pt x="572" y="1962"/>
                    <a:pt x="382" y="2247"/>
                  </a:cubicBezTo>
                  <a:cubicBezTo>
                    <a:pt x="203" y="2509"/>
                    <a:pt x="1" y="2819"/>
                    <a:pt x="12" y="3140"/>
                  </a:cubicBezTo>
                  <a:cubicBezTo>
                    <a:pt x="47" y="3626"/>
                    <a:pt x="525" y="3973"/>
                    <a:pt x="989" y="3973"/>
                  </a:cubicBezTo>
                  <a:cubicBezTo>
                    <a:pt x="1161" y="3973"/>
                    <a:pt x="1332" y="3925"/>
                    <a:pt x="1477" y="3819"/>
                  </a:cubicBezTo>
                  <a:lnTo>
                    <a:pt x="1477" y="3819"/>
                  </a:lnTo>
                  <a:cubicBezTo>
                    <a:pt x="917" y="5938"/>
                    <a:pt x="2287" y="7510"/>
                    <a:pt x="3406" y="7546"/>
                  </a:cubicBezTo>
                  <a:cubicBezTo>
                    <a:pt x="3775" y="7546"/>
                    <a:pt x="4239" y="7379"/>
                    <a:pt x="4251" y="6950"/>
                  </a:cubicBezTo>
                  <a:cubicBezTo>
                    <a:pt x="4263" y="6414"/>
                    <a:pt x="3180" y="5855"/>
                    <a:pt x="3489" y="5379"/>
                  </a:cubicBezTo>
                  <a:cubicBezTo>
                    <a:pt x="3680" y="5081"/>
                    <a:pt x="4096" y="5248"/>
                    <a:pt x="4382" y="5105"/>
                  </a:cubicBezTo>
                  <a:cubicBezTo>
                    <a:pt x="4846" y="4867"/>
                    <a:pt x="4644" y="4259"/>
                    <a:pt x="4763" y="3855"/>
                  </a:cubicBezTo>
                  <a:cubicBezTo>
                    <a:pt x="4954" y="3212"/>
                    <a:pt x="5668" y="3450"/>
                    <a:pt x="6120" y="3069"/>
                  </a:cubicBezTo>
                  <a:cubicBezTo>
                    <a:pt x="7077" y="2249"/>
                    <a:pt x="6053" y="570"/>
                    <a:pt x="4489" y="570"/>
                  </a:cubicBezTo>
                  <a:cubicBezTo>
                    <a:pt x="4010" y="570"/>
                    <a:pt x="3480" y="728"/>
                    <a:pt x="2941" y="1116"/>
                  </a:cubicBezTo>
                  <a:cubicBezTo>
                    <a:pt x="2750" y="356"/>
                    <a:pt x="2125" y="1"/>
                    <a:pt x="151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1"/>
            <p:cNvSpPr/>
            <p:nvPr/>
          </p:nvSpPr>
          <p:spPr>
            <a:xfrm>
              <a:off x="4352560" y="-3976773"/>
              <a:ext cx="427888" cy="668549"/>
            </a:xfrm>
            <a:custGeom>
              <a:avLst/>
              <a:gdLst/>
              <a:ahLst/>
              <a:cxnLst/>
              <a:rect l="l" t="t" r="r" b="b"/>
              <a:pathLst>
                <a:path w="3251" h="5079" extrusionOk="0">
                  <a:moveTo>
                    <a:pt x="3120" y="1"/>
                  </a:moveTo>
                  <a:cubicBezTo>
                    <a:pt x="3075" y="1"/>
                    <a:pt x="3029" y="37"/>
                    <a:pt x="3036" y="95"/>
                  </a:cubicBezTo>
                  <a:cubicBezTo>
                    <a:pt x="3037" y="93"/>
                    <a:pt x="3037" y="92"/>
                    <a:pt x="3038" y="92"/>
                  </a:cubicBezTo>
                  <a:lnTo>
                    <a:pt x="3038" y="92"/>
                  </a:lnTo>
                  <a:cubicBezTo>
                    <a:pt x="3053" y="92"/>
                    <a:pt x="3089" y="540"/>
                    <a:pt x="2703" y="619"/>
                  </a:cubicBezTo>
                  <a:cubicBezTo>
                    <a:pt x="2666" y="630"/>
                    <a:pt x="2617" y="632"/>
                    <a:pt x="2557" y="632"/>
                  </a:cubicBezTo>
                  <a:cubicBezTo>
                    <a:pt x="2514" y="632"/>
                    <a:pt x="2466" y="631"/>
                    <a:pt x="2414" y="631"/>
                  </a:cubicBezTo>
                  <a:cubicBezTo>
                    <a:pt x="2138" y="631"/>
                    <a:pt x="1756" y="664"/>
                    <a:pt x="1476" y="1083"/>
                  </a:cubicBezTo>
                  <a:cubicBezTo>
                    <a:pt x="1238" y="1441"/>
                    <a:pt x="1262" y="1786"/>
                    <a:pt x="1250" y="1965"/>
                  </a:cubicBezTo>
                  <a:cubicBezTo>
                    <a:pt x="1179" y="2691"/>
                    <a:pt x="0" y="2619"/>
                    <a:pt x="48" y="3572"/>
                  </a:cubicBezTo>
                  <a:cubicBezTo>
                    <a:pt x="83" y="4381"/>
                    <a:pt x="1000" y="4632"/>
                    <a:pt x="845" y="4953"/>
                  </a:cubicBezTo>
                  <a:cubicBezTo>
                    <a:pt x="834" y="4989"/>
                    <a:pt x="845" y="5036"/>
                    <a:pt x="881" y="5060"/>
                  </a:cubicBezTo>
                  <a:cubicBezTo>
                    <a:pt x="899" y="5072"/>
                    <a:pt x="916" y="5078"/>
                    <a:pt x="931" y="5078"/>
                  </a:cubicBezTo>
                  <a:cubicBezTo>
                    <a:pt x="1022" y="5078"/>
                    <a:pt x="1077" y="4894"/>
                    <a:pt x="1036" y="4762"/>
                  </a:cubicBezTo>
                  <a:cubicBezTo>
                    <a:pt x="929" y="4405"/>
                    <a:pt x="298" y="4131"/>
                    <a:pt x="310" y="3572"/>
                  </a:cubicBezTo>
                  <a:cubicBezTo>
                    <a:pt x="310" y="2798"/>
                    <a:pt x="1488" y="2929"/>
                    <a:pt x="1584" y="2000"/>
                  </a:cubicBezTo>
                  <a:cubicBezTo>
                    <a:pt x="1607" y="1750"/>
                    <a:pt x="1584" y="1262"/>
                    <a:pt x="1988" y="1024"/>
                  </a:cubicBezTo>
                  <a:cubicBezTo>
                    <a:pt x="2096" y="964"/>
                    <a:pt x="2203" y="929"/>
                    <a:pt x="2322" y="917"/>
                  </a:cubicBezTo>
                  <a:cubicBezTo>
                    <a:pt x="2489" y="905"/>
                    <a:pt x="2941" y="941"/>
                    <a:pt x="3155" y="536"/>
                  </a:cubicBezTo>
                  <a:cubicBezTo>
                    <a:pt x="3227" y="381"/>
                    <a:pt x="3251" y="214"/>
                    <a:pt x="3191" y="48"/>
                  </a:cubicBezTo>
                  <a:cubicBezTo>
                    <a:pt x="3177" y="15"/>
                    <a:pt x="3149" y="1"/>
                    <a:pt x="3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1"/>
            <p:cNvSpPr/>
            <p:nvPr/>
          </p:nvSpPr>
          <p:spPr>
            <a:xfrm>
              <a:off x="4103396" y="-4191715"/>
              <a:ext cx="217300" cy="72923"/>
            </a:xfrm>
            <a:custGeom>
              <a:avLst/>
              <a:gdLst/>
              <a:ahLst/>
              <a:cxnLst/>
              <a:rect l="l" t="t" r="r" b="b"/>
              <a:pathLst>
                <a:path w="1651" h="554" extrusionOk="0">
                  <a:moveTo>
                    <a:pt x="794" y="1"/>
                  </a:moveTo>
                  <a:cubicBezTo>
                    <a:pt x="647" y="1"/>
                    <a:pt x="492" y="38"/>
                    <a:pt x="345" y="133"/>
                  </a:cubicBezTo>
                  <a:cubicBezTo>
                    <a:pt x="238" y="192"/>
                    <a:pt x="0" y="419"/>
                    <a:pt x="60" y="514"/>
                  </a:cubicBezTo>
                  <a:cubicBezTo>
                    <a:pt x="78" y="542"/>
                    <a:pt x="99" y="554"/>
                    <a:pt x="124" y="554"/>
                  </a:cubicBezTo>
                  <a:cubicBezTo>
                    <a:pt x="232" y="554"/>
                    <a:pt x="418" y="336"/>
                    <a:pt x="804" y="336"/>
                  </a:cubicBezTo>
                  <a:cubicBezTo>
                    <a:pt x="963" y="336"/>
                    <a:pt x="1157" y="373"/>
                    <a:pt x="1393" y="478"/>
                  </a:cubicBezTo>
                  <a:cubicBezTo>
                    <a:pt x="1411" y="484"/>
                    <a:pt x="1429" y="487"/>
                    <a:pt x="1445" y="487"/>
                  </a:cubicBezTo>
                  <a:cubicBezTo>
                    <a:pt x="1462" y="487"/>
                    <a:pt x="1476" y="484"/>
                    <a:pt x="1488" y="478"/>
                  </a:cubicBezTo>
                  <a:cubicBezTo>
                    <a:pt x="1651" y="370"/>
                    <a:pt x="1258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1"/>
            <p:cNvSpPr/>
            <p:nvPr/>
          </p:nvSpPr>
          <p:spPr>
            <a:xfrm>
              <a:off x="3998361" y="-4256343"/>
              <a:ext cx="896447" cy="1014736"/>
            </a:xfrm>
            <a:custGeom>
              <a:avLst/>
              <a:gdLst/>
              <a:ahLst/>
              <a:cxnLst/>
              <a:rect l="l" t="t" r="r" b="b"/>
              <a:pathLst>
                <a:path w="6811" h="7709" extrusionOk="0">
                  <a:moveTo>
                    <a:pt x="1643" y="168"/>
                  </a:moveTo>
                  <a:cubicBezTo>
                    <a:pt x="2265" y="168"/>
                    <a:pt x="2813" y="606"/>
                    <a:pt x="2953" y="1219"/>
                  </a:cubicBezTo>
                  <a:cubicBezTo>
                    <a:pt x="2965" y="1255"/>
                    <a:pt x="2977" y="1279"/>
                    <a:pt x="3013" y="1279"/>
                  </a:cubicBezTo>
                  <a:cubicBezTo>
                    <a:pt x="3022" y="1284"/>
                    <a:pt x="3032" y="1286"/>
                    <a:pt x="3042" y="1286"/>
                  </a:cubicBezTo>
                  <a:cubicBezTo>
                    <a:pt x="3056" y="1286"/>
                    <a:pt x="3070" y="1281"/>
                    <a:pt x="3084" y="1267"/>
                  </a:cubicBezTo>
                  <a:cubicBezTo>
                    <a:pt x="3609" y="892"/>
                    <a:pt x="4123" y="738"/>
                    <a:pt x="4587" y="738"/>
                  </a:cubicBezTo>
                  <a:cubicBezTo>
                    <a:pt x="5259" y="738"/>
                    <a:pt x="5827" y="1061"/>
                    <a:pt x="6180" y="1505"/>
                  </a:cubicBezTo>
                  <a:cubicBezTo>
                    <a:pt x="6537" y="1969"/>
                    <a:pt x="6680" y="2636"/>
                    <a:pt x="6156" y="3088"/>
                  </a:cubicBezTo>
                  <a:cubicBezTo>
                    <a:pt x="5989" y="3207"/>
                    <a:pt x="5787" y="3291"/>
                    <a:pt x="5572" y="3327"/>
                  </a:cubicBezTo>
                  <a:cubicBezTo>
                    <a:pt x="5251" y="3398"/>
                    <a:pt x="4906" y="3481"/>
                    <a:pt x="4775" y="3910"/>
                  </a:cubicBezTo>
                  <a:cubicBezTo>
                    <a:pt x="4739" y="4065"/>
                    <a:pt x="4727" y="4219"/>
                    <a:pt x="4727" y="4374"/>
                  </a:cubicBezTo>
                  <a:cubicBezTo>
                    <a:pt x="4715" y="4684"/>
                    <a:pt x="4703" y="4970"/>
                    <a:pt x="4429" y="5112"/>
                  </a:cubicBezTo>
                  <a:cubicBezTo>
                    <a:pt x="4322" y="5148"/>
                    <a:pt x="4215" y="5172"/>
                    <a:pt x="4096" y="5172"/>
                  </a:cubicBezTo>
                  <a:cubicBezTo>
                    <a:pt x="3882" y="5184"/>
                    <a:pt x="3656" y="5196"/>
                    <a:pt x="3501" y="5422"/>
                  </a:cubicBezTo>
                  <a:cubicBezTo>
                    <a:pt x="3298" y="5732"/>
                    <a:pt x="3584" y="6053"/>
                    <a:pt x="3858" y="6351"/>
                  </a:cubicBezTo>
                  <a:cubicBezTo>
                    <a:pt x="4060" y="6577"/>
                    <a:pt x="4263" y="6815"/>
                    <a:pt x="4263" y="7029"/>
                  </a:cubicBezTo>
                  <a:cubicBezTo>
                    <a:pt x="4251" y="7434"/>
                    <a:pt x="3763" y="7529"/>
                    <a:pt x="3501" y="7529"/>
                  </a:cubicBezTo>
                  <a:cubicBezTo>
                    <a:pt x="3013" y="7518"/>
                    <a:pt x="2501" y="7208"/>
                    <a:pt x="2120" y="6708"/>
                  </a:cubicBezTo>
                  <a:cubicBezTo>
                    <a:pt x="1560" y="5958"/>
                    <a:pt x="1393" y="4946"/>
                    <a:pt x="1655" y="3922"/>
                  </a:cubicBezTo>
                  <a:cubicBezTo>
                    <a:pt x="1667" y="3874"/>
                    <a:pt x="1631" y="3815"/>
                    <a:pt x="1572" y="3815"/>
                  </a:cubicBezTo>
                  <a:cubicBezTo>
                    <a:pt x="1560" y="3815"/>
                    <a:pt x="1536" y="3815"/>
                    <a:pt x="1524" y="3827"/>
                  </a:cubicBezTo>
                  <a:cubicBezTo>
                    <a:pt x="1387" y="3918"/>
                    <a:pt x="1228" y="3963"/>
                    <a:pt x="1069" y="3963"/>
                  </a:cubicBezTo>
                  <a:cubicBezTo>
                    <a:pt x="939" y="3963"/>
                    <a:pt x="809" y="3933"/>
                    <a:pt x="691" y="3874"/>
                  </a:cubicBezTo>
                  <a:cubicBezTo>
                    <a:pt x="417" y="3755"/>
                    <a:pt x="238" y="3505"/>
                    <a:pt x="203" y="3219"/>
                  </a:cubicBezTo>
                  <a:cubicBezTo>
                    <a:pt x="191" y="2922"/>
                    <a:pt x="369" y="2648"/>
                    <a:pt x="536" y="2398"/>
                  </a:cubicBezTo>
                  <a:lnTo>
                    <a:pt x="548" y="2374"/>
                  </a:lnTo>
                  <a:cubicBezTo>
                    <a:pt x="691" y="2184"/>
                    <a:pt x="608" y="2017"/>
                    <a:pt x="524" y="1850"/>
                  </a:cubicBezTo>
                  <a:cubicBezTo>
                    <a:pt x="441" y="1695"/>
                    <a:pt x="393" y="1517"/>
                    <a:pt x="381" y="1338"/>
                  </a:cubicBezTo>
                  <a:cubicBezTo>
                    <a:pt x="381" y="576"/>
                    <a:pt x="953" y="243"/>
                    <a:pt x="1441" y="183"/>
                  </a:cubicBezTo>
                  <a:cubicBezTo>
                    <a:pt x="1509" y="173"/>
                    <a:pt x="1576" y="168"/>
                    <a:pt x="1643" y="168"/>
                  </a:cubicBezTo>
                  <a:close/>
                  <a:moveTo>
                    <a:pt x="1635" y="1"/>
                  </a:moveTo>
                  <a:cubicBezTo>
                    <a:pt x="1563" y="1"/>
                    <a:pt x="1490" y="6"/>
                    <a:pt x="1417" y="17"/>
                  </a:cubicBezTo>
                  <a:cubicBezTo>
                    <a:pt x="810" y="88"/>
                    <a:pt x="203" y="529"/>
                    <a:pt x="203" y="1350"/>
                  </a:cubicBezTo>
                  <a:cubicBezTo>
                    <a:pt x="203" y="1552"/>
                    <a:pt x="262" y="1755"/>
                    <a:pt x="357" y="1945"/>
                  </a:cubicBezTo>
                  <a:cubicBezTo>
                    <a:pt x="441" y="2100"/>
                    <a:pt x="477" y="2184"/>
                    <a:pt x="405" y="2291"/>
                  </a:cubicBezTo>
                  <a:lnTo>
                    <a:pt x="381" y="2314"/>
                  </a:lnTo>
                  <a:cubicBezTo>
                    <a:pt x="203" y="2588"/>
                    <a:pt x="0" y="2886"/>
                    <a:pt x="24" y="3243"/>
                  </a:cubicBezTo>
                  <a:cubicBezTo>
                    <a:pt x="60" y="3588"/>
                    <a:pt x="286" y="3898"/>
                    <a:pt x="608" y="4041"/>
                  </a:cubicBezTo>
                  <a:cubicBezTo>
                    <a:pt x="752" y="4113"/>
                    <a:pt x="906" y="4149"/>
                    <a:pt x="1062" y="4149"/>
                  </a:cubicBezTo>
                  <a:cubicBezTo>
                    <a:pt x="1190" y="4149"/>
                    <a:pt x="1318" y="4125"/>
                    <a:pt x="1441" y="4077"/>
                  </a:cubicBezTo>
                  <a:lnTo>
                    <a:pt x="1441" y="4077"/>
                  </a:lnTo>
                  <a:cubicBezTo>
                    <a:pt x="1215" y="5029"/>
                    <a:pt x="1417" y="6029"/>
                    <a:pt x="1977" y="6815"/>
                  </a:cubicBezTo>
                  <a:cubicBezTo>
                    <a:pt x="2393" y="7363"/>
                    <a:pt x="2965" y="7696"/>
                    <a:pt x="3501" y="7708"/>
                  </a:cubicBezTo>
                  <a:lnTo>
                    <a:pt x="3525" y="7708"/>
                  </a:lnTo>
                  <a:cubicBezTo>
                    <a:pt x="3977" y="7708"/>
                    <a:pt x="4418" y="7482"/>
                    <a:pt x="4441" y="7029"/>
                  </a:cubicBezTo>
                  <a:cubicBezTo>
                    <a:pt x="4441" y="6756"/>
                    <a:pt x="4215" y="6494"/>
                    <a:pt x="3989" y="6232"/>
                  </a:cubicBezTo>
                  <a:cubicBezTo>
                    <a:pt x="3715" y="5922"/>
                    <a:pt x="3536" y="5696"/>
                    <a:pt x="3656" y="5505"/>
                  </a:cubicBezTo>
                  <a:cubicBezTo>
                    <a:pt x="3751" y="5362"/>
                    <a:pt x="3917" y="5351"/>
                    <a:pt x="4108" y="5339"/>
                  </a:cubicBezTo>
                  <a:cubicBezTo>
                    <a:pt x="4239" y="5339"/>
                    <a:pt x="4382" y="5315"/>
                    <a:pt x="4513" y="5255"/>
                  </a:cubicBezTo>
                  <a:cubicBezTo>
                    <a:pt x="4870" y="5077"/>
                    <a:pt x="4882" y="4708"/>
                    <a:pt x="4894" y="4374"/>
                  </a:cubicBezTo>
                  <a:cubicBezTo>
                    <a:pt x="4894" y="4231"/>
                    <a:pt x="4906" y="4089"/>
                    <a:pt x="4941" y="3958"/>
                  </a:cubicBezTo>
                  <a:cubicBezTo>
                    <a:pt x="5037" y="3624"/>
                    <a:pt x="5287" y="3565"/>
                    <a:pt x="5608" y="3493"/>
                  </a:cubicBezTo>
                  <a:cubicBezTo>
                    <a:pt x="5846" y="3446"/>
                    <a:pt x="6072" y="3362"/>
                    <a:pt x="6263" y="3219"/>
                  </a:cubicBezTo>
                  <a:cubicBezTo>
                    <a:pt x="6787" y="2767"/>
                    <a:pt x="6811" y="2041"/>
                    <a:pt x="6311" y="1398"/>
                  </a:cubicBezTo>
                  <a:cubicBezTo>
                    <a:pt x="5965" y="969"/>
                    <a:pt x="5465" y="683"/>
                    <a:pt x="4929" y="600"/>
                  </a:cubicBezTo>
                  <a:cubicBezTo>
                    <a:pt x="4808" y="582"/>
                    <a:pt x="4687" y="574"/>
                    <a:pt x="4567" y="574"/>
                  </a:cubicBezTo>
                  <a:cubicBezTo>
                    <a:pt x="4037" y="574"/>
                    <a:pt x="3521" y="742"/>
                    <a:pt x="3084" y="1052"/>
                  </a:cubicBezTo>
                  <a:cubicBezTo>
                    <a:pt x="2881" y="421"/>
                    <a:pt x="2282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1"/>
            <p:cNvSpPr/>
            <p:nvPr/>
          </p:nvSpPr>
          <p:spPr>
            <a:xfrm>
              <a:off x="4178553" y="-4104712"/>
              <a:ext cx="232568" cy="386992"/>
            </a:xfrm>
            <a:custGeom>
              <a:avLst/>
              <a:gdLst/>
              <a:ahLst/>
              <a:cxnLst/>
              <a:rect l="l" t="t" r="r" b="b"/>
              <a:pathLst>
                <a:path w="1767" h="2940" extrusionOk="0">
                  <a:moveTo>
                    <a:pt x="1653" y="0"/>
                  </a:moveTo>
                  <a:cubicBezTo>
                    <a:pt x="1642" y="0"/>
                    <a:pt x="1631" y="3"/>
                    <a:pt x="1620" y="8"/>
                  </a:cubicBezTo>
                  <a:cubicBezTo>
                    <a:pt x="643" y="424"/>
                    <a:pt x="1" y="1829"/>
                    <a:pt x="96" y="2853"/>
                  </a:cubicBezTo>
                  <a:cubicBezTo>
                    <a:pt x="102" y="2910"/>
                    <a:pt x="151" y="2940"/>
                    <a:pt x="198" y="2940"/>
                  </a:cubicBezTo>
                  <a:cubicBezTo>
                    <a:pt x="240" y="2940"/>
                    <a:pt x="281" y="2916"/>
                    <a:pt x="286" y="2865"/>
                  </a:cubicBezTo>
                  <a:lnTo>
                    <a:pt x="286" y="2865"/>
                  </a:lnTo>
                  <a:cubicBezTo>
                    <a:pt x="286" y="2866"/>
                    <a:pt x="286" y="2866"/>
                    <a:pt x="286" y="2866"/>
                  </a:cubicBezTo>
                  <a:cubicBezTo>
                    <a:pt x="282" y="2866"/>
                    <a:pt x="576" y="1149"/>
                    <a:pt x="1715" y="162"/>
                  </a:cubicBezTo>
                  <a:lnTo>
                    <a:pt x="1715" y="150"/>
                  </a:lnTo>
                  <a:cubicBezTo>
                    <a:pt x="1766" y="89"/>
                    <a:pt x="1720" y="0"/>
                    <a:pt x="1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1"/>
            <p:cNvSpPr/>
            <p:nvPr/>
          </p:nvSpPr>
          <p:spPr>
            <a:xfrm>
              <a:off x="4669115" y="-2191820"/>
              <a:ext cx="1057810" cy="990516"/>
            </a:xfrm>
            <a:custGeom>
              <a:avLst/>
              <a:gdLst/>
              <a:ahLst/>
              <a:cxnLst/>
              <a:rect l="l" t="t" r="r" b="b"/>
              <a:pathLst>
                <a:path w="8037" h="7525" extrusionOk="0">
                  <a:moveTo>
                    <a:pt x="4084" y="0"/>
                  </a:moveTo>
                  <a:cubicBezTo>
                    <a:pt x="3334" y="12"/>
                    <a:pt x="2596" y="238"/>
                    <a:pt x="1989" y="679"/>
                  </a:cubicBezTo>
                  <a:cubicBezTo>
                    <a:pt x="1346" y="1131"/>
                    <a:pt x="846" y="1762"/>
                    <a:pt x="572" y="2489"/>
                  </a:cubicBezTo>
                  <a:cubicBezTo>
                    <a:pt x="0" y="4096"/>
                    <a:pt x="560" y="5894"/>
                    <a:pt x="1965" y="6882"/>
                  </a:cubicBezTo>
                  <a:cubicBezTo>
                    <a:pt x="2048" y="6942"/>
                    <a:pt x="2131" y="6989"/>
                    <a:pt x="2203" y="7025"/>
                  </a:cubicBezTo>
                  <a:cubicBezTo>
                    <a:pt x="2762" y="7346"/>
                    <a:pt x="3417" y="7525"/>
                    <a:pt x="4072" y="7525"/>
                  </a:cubicBezTo>
                  <a:cubicBezTo>
                    <a:pt x="4703" y="7513"/>
                    <a:pt x="5334" y="7358"/>
                    <a:pt x="5882" y="7061"/>
                  </a:cubicBezTo>
                  <a:cubicBezTo>
                    <a:pt x="5989" y="7001"/>
                    <a:pt x="6084" y="6942"/>
                    <a:pt x="6180" y="6882"/>
                  </a:cubicBezTo>
                  <a:cubicBezTo>
                    <a:pt x="7406" y="6060"/>
                    <a:pt x="8037" y="4608"/>
                    <a:pt x="7799" y="3167"/>
                  </a:cubicBezTo>
                  <a:cubicBezTo>
                    <a:pt x="7668" y="2370"/>
                    <a:pt x="7287" y="1631"/>
                    <a:pt x="6703" y="1072"/>
                  </a:cubicBezTo>
                  <a:cubicBezTo>
                    <a:pt x="6608" y="965"/>
                    <a:pt x="6489" y="881"/>
                    <a:pt x="6382" y="786"/>
                  </a:cubicBezTo>
                  <a:cubicBezTo>
                    <a:pt x="6191" y="643"/>
                    <a:pt x="6001" y="524"/>
                    <a:pt x="5799" y="417"/>
                  </a:cubicBezTo>
                  <a:lnTo>
                    <a:pt x="5787" y="417"/>
                  </a:lnTo>
                  <a:lnTo>
                    <a:pt x="5668" y="357"/>
                  </a:lnTo>
                  <a:lnTo>
                    <a:pt x="5656" y="357"/>
                  </a:lnTo>
                  <a:cubicBezTo>
                    <a:pt x="5501" y="286"/>
                    <a:pt x="5346" y="226"/>
                    <a:pt x="5191" y="167"/>
                  </a:cubicBezTo>
                  <a:cubicBezTo>
                    <a:pt x="4894" y="72"/>
                    <a:pt x="4584" y="24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1"/>
            <p:cNvSpPr/>
            <p:nvPr/>
          </p:nvSpPr>
          <p:spPr>
            <a:xfrm>
              <a:off x="5101630" y="-1755355"/>
              <a:ext cx="189661" cy="185862"/>
            </a:xfrm>
            <a:custGeom>
              <a:avLst/>
              <a:gdLst/>
              <a:ahLst/>
              <a:cxnLst/>
              <a:rect l="l" t="t" r="r" b="b"/>
              <a:pathLst>
                <a:path w="1441" h="1412" extrusionOk="0">
                  <a:moveTo>
                    <a:pt x="1310" y="1"/>
                  </a:moveTo>
                  <a:cubicBezTo>
                    <a:pt x="1237" y="1"/>
                    <a:pt x="1148" y="82"/>
                    <a:pt x="1096" y="125"/>
                  </a:cubicBezTo>
                  <a:cubicBezTo>
                    <a:pt x="691" y="435"/>
                    <a:pt x="334" y="804"/>
                    <a:pt x="48" y="1232"/>
                  </a:cubicBezTo>
                  <a:cubicBezTo>
                    <a:pt x="24" y="1280"/>
                    <a:pt x="0" y="1340"/>
                    <a:pt x="48" y="1387"/>
                  </a:cubicBezTo>
                  <a:cubicBezTo>
                    <a:pt x="63" y="1403"/>
                    <a:pt x="78" y="1411"/>
                    <a:pt x="95" y="1411"/>
                  </a:cubicBezTo>
                  <a:cubicBezTo>
                    <a:pt x="214" y="1411"/>
                    <a:pt x="397" y="1030"/>
                    <a:pt x="846" y="613"/>
                  </a:cubicBezTo>
                  <a:cubicBezTo>
                    <a:pt x="1298" y="197"/>
                    <a:pt x="1441" y="149"/>
                    <a:pt x="1381" y="42"/>
                  </a:cubicBezTo>
                  <a:cubicBezTo>
                    <a:pt x="1362" y="12"/>
                    <a:pt x="1337" y="1"/>
                    <a:pt x="131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1"/>
            <p:cNvSpPr/>
            <p:nvPr/>
          </p:nvSpPr>
          <p:spPr>
            <a:xfrm>
              <a:off x="4830485" y="-1864340"/>
              <a:ext cx="98713" cy="237197"/>
            </a:xfrm>
            <a:custGeom>
              <a:avLst/>
              <a:gdLst/>
              <a:ahLst/>
              <a:cxnLst/>
              <a:rect l="l" t="t" r="r" b="b"/>
              <a:pathLst>
                <a:path w="750" h="1802" extrusionOk="0">
                  <a:moveTo>
                    <a:pt x="191" y="1"/>
                  </a:moveTo>
                  <a:cubicBezTo>
                    <a:pt x="155" y="1"/>
                    <a:pt x="131" y="12"/>
                    <a:pt x="120" y="36"/>
                  </a:cubicBezTo>
                  <a:lnTo>
                    <a:pt x="143" y="60"/>
                  </a:lnTo>
                  <a:lnTo>
                    <a:pt x="108" y="48"/>
                  </a:lnTo>
                  <a:lnTo>
                    <a:pt x="108" y="48"/>
                  </a:lnTo>
                  <a:cubicBezTo>
                    <a:pt x="1" y="346"/>
                    <a:pt x="131" y="1251"/>
                    <a:pt x="501" y="1703"/>
                  </a:cubicBezTo>
                  <a:cubicBezTo>
                    <a:pt x="512" y="1739"/>
                    <a:pt x="536" y="1763"/>
                    <a:pt x="560" y="1787"/>
                  </a:cubicBezTo>
                  <a:cubicBezTo>
                    <a:pt x="575" y="1796"/>
                    <a:pt x="593" y="1801"/>
                    <a:pt x="611" y="1801"/>
                  </a:cubicBezTo>
                  <a:cubicBezTo>
                    <a:pt x="679" y="1801"/>
                    <a:pt x="750" y="1731"/>
                    <a:pt x="655" y="1608"/>
                  </a:cubicBezTo>
                  <a:cubicBezTo>
                    <a:pt x="405" y="1227"/>
                    <a:pt x="274" y="774"/>
                    <a:pt x="286" y="334"/>
                  </a:cubicBezTo>
                  <a:lnTo>
                    <a:pt x="286" y="286"/>
                  </a:lnTo>
                  <a:cubicBezTo>
                    <a:pt x="286" y="179"/>
                    <a:pt x="298" y="12"/>
                    <a:pt x="19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1"/>
            <p:cNvSpPr/>
            <p:nvPr/>
          </p:nvSpPr>
          <p:spPr>
            <a:xfrm>
              <a:off x="5152437" y="-1404051"/>
              <a:ext cx="234542" cy="67526"/>
            </a:xfrm>
            <a:custGeom>
              <a:avLst/>
              <a:gdLst/>
              <a:ahLst/>
              <a:cxnLst/>
              <a:rect l="l" t="t" r="r" b="b"/>
              <a:pathLst>
                <a:path w="1782" h="513" extrusionOk="0">
                  <a:moveTo>
                    <a:pt x="113" y="1"/>
                  </a:moveTo>
                  <a:cubicBezTo>
                    <a:pt x="39" y="1"/>
                    <a:pt x="1" y="56"/>
                    <a:pt x="19" y="111"/>
                  </a:cubicBezTo>
                  <a:cubicBezTo>
                    <a:pt x="31" y="171"/>
                    <a:pt x="126" y="218"/>
                    <a:pt x="210" y="254"/>
                  </a:cubicBezTo>
                  <a:lnTo>
                    <a:pt x="210" y="266"/>
                  </a:lnTo>
                  <a:cubicBezTo>
                    <a:pt x="584" y="428"/>
                    <a:pt x="992" y="512"/>
                    <a:pt x="1398" y="512"/>
                  </a:cubicBezTo>
                  <a:cubicBezTo>
                    <a:pt x="1470" y="512"/>
                    <a:pt x="1543" y="509"/>
                    <a:pt x="1615" y="504"/>
                  </a:cubicBezTo>
                  <a:cubicBezTo>
                    <a:pt x="1734" y="504"/>
                    <a:pt x="1781" y="433"/>
                    <a:pt x="1769" y="373"/>
                  </a:cubicBezTo>
                  <a:cubicBezTo>
                    <a:pt x="1760" y="320"/>
                    <a:pt x="1705" y="313"/>
                    <a:pt x="1607" y="313"/>
                  </a:cubicBezTo>
                  <a:cubicBezTo>
                    <a:pt x="1574" y="313"/>
                    <a:pt x="1537" y="314"/>
                    <a:pt x="1495" y="314"/>
                  </a:cubicBezTo>
                  <a:cubicBezTo>
                    <a:pt x="1473" y="314"/>
                    <a:pt x="1450" y="314"/>
                    <a:pt x="1427" y="314"/>
                  </a:cubicBezTo>
                  <a:cubicBezTo>
                    <a:pt x="998" y="314"/>
                    <a:pt x="570" y="208"/>
                    <a:pt x="186" y="16"/>
                  </a:cubicBezTo>
                  <a:cubicBezTo>
                    <a:pt x="159" y="5"/>
                    <a:pt x="135" y="1"/>
                    <a:pt x="113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1"/>
            <p:cNvSpPr/>
            <p:nvPr/>
          </p:nvSpPr>
          <p:spPr>
            <a:xfrm>
              <a:off x="4993435" y="-2009258"/>
              <a:ext cx="235200" cy="67131"/>
            </a:xfrm>
            <a:custGeom>
              <a:avLst/>
              <a:gdLst/>
              <a:ahLst/>
              <a:cxnLst/>
              <a:rect l="l" t="t" r="r" b="b"/>
              <a:pathLst>
                <a:path w="1787" h="510" extrusionOk="0">
                  <a:moveTo>
                    <a:pt x="277" y="0"/>
                  </a:moveTo>
                  <a:cubicBezTo>
                    <a:pt x="178" y="0"/>
                    <a:pt x="98" y="9"/>
                    <a:pt x="48" y="30"/>
                  </a:cubicBezTo>
                  <a:cubicBezTo>
                    <a:pt x="1" y="66"/>
                    <a:pt x="1" y="137"/>
                    <a:pt x="48" y="161"/>
                  </a:cubicBezTo>
                  <a:cubicBezTo>
                    <a:pt x="120" y="197"/>
                    <a:pt x="203" y="209"/>
                    <a:pt x="287" y="209"/>
                  </a:cubicBezTo>
                  <a:cubicBezTo>
                    <a:pt x="1110" y="219"/>
                    <a:pt x="1521" y="510"/>
                    <a:pt x="1696" y="510"/>
                  </a:cubicBezTo>
                  <a:cubicBezTo>
                    <a:pt x="1731" y="510"/>
                    <a:pt x="1757" y="498"/>
                    <a:pt x="1775" y="471"/>
                  </a:cubicBezTo>
                  <a:cubicBezTo>
                    <a:pt x="1787" y="447"/>
                    <a:pt x="1787" y="411"/>
                    <a:pt x="1775" y="387"/>
                  </a:cubicBezTo>
                  <a:cubicBezTo>
                    <a:pt x="1657" y="210"/>
                    <a:pt x="749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1"/>
            <p:cNvSpPr/>
            <p:nvPr/>
          </p:nvSpPr>
          <p:spPr>
            <a:xfrm>
              <a:off x="5466754" y="-1711656"/>
              <a:ext cx="80813" cy="210345"/>
            </a:xfrm>
            <a:custGeom>
              <a:avLst/>
              <a:gdLst/>
              <a:ahLst/>
              <a:cxnLst/>
              <a:rect l="l" t="t" r="r" b="b"/>
              <a:pathLst>
                <a:path w="614" h="1598" extrusionOk="0">
                  <a:moveTo>
                    <a:pt x="126" y="1"/>
                  </a:moveTo>
                  <a:cubicBezTo>
                    <a:pt x="116" y="1"/>
                    <a:pt x="106" y="3"/>
                    <a:pt x="96" y="7"/>
                  </a:cubicBezTo>
                  <a:cubicBezTo>
                    <a:pt x="0" y="55"/>
                    <a:pt x="48" y="162"/>
                    <a:pt x="108" y="293"/>
                  </a:cubicBezTo>
                  <a:cubicBezTo>
                    <a:pt x="227" y="638"/>
                    <a:pt x="310" y="996"/>
                    <a:pt x="370" y="1365"/>
                  </a:cubicBezTo>
                  <a:cubicBezTo>
                    <a:pt x="393" y="1496"/>
                    <a:pt x="393" y="1555"/>
                    <a:pt x="453" y="1591"/>
                  </a:cubicBezTo>
                  <a:cubicBezTo>
                    <a:pt x="463" y="1595"/>
                    <a:pt x="475" y="1597"/>
                    <a:pt x="487" y="1597"/>
                  </a:cubicBezTo>
                  <a:cubicBezTo>
                    <a:pt x="545" y="1597"/>
                    <a:pt x="613" y="1544"/>
                    <a:pt x="584" y="1377"/>
                  </a:cubicBezTo>
                  <a:cubicBezTo>
                    <a:pt x="538" y="1126"/>
                    <a:pt x="351" y="1"/>
                    <a:pt x="12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1"/>
            <p:cNvSpPr/>
            <p:nvPr/>
          </p:nvSpPr>
          <p:spPr>
            <a:xfrm>
              <a:off x="4970006" y="-2187214"/>
              <a:ext cx="142673" cy="92668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1024" y="1"/>
                  </a:moveTo>
                  <a:cubicBezTo>
                    <a:pt x="846" y="37"/>
                    <a:pt x="667" y="96"/>
                    <a:pt x="488" y="156"/>
                  </a:cubicBezTo>
                  <a:cubicBezTo>
                    <a:pt x="357" y="251"/>
                    <a:pt x="238" y="358"/>
                    <a:pt x="131" y="477"/>
                  </a:cubicBezTo>
                  <a:cubicBezTo>
                    <a:pt x="0" y="608"/>
                    <a:pt x="36" y="703"/>
                    <a:pt x="119" y="703"/>
                  </a:cubicBezTo>
                  <a:cubicBezTo>
                    <a:pt x="167" y="703"/>
                    <a:pt x="238" y="632"/>
                    <a:pt x="286" y="608"/>
                  </a:cubicBezTo>
                  <a:cubicBezTo>
                    <a:pt x="798" y="96"/>
                    <a:pt x="1084" y="108"/>
                    <a:pt x="102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1"/>
            <p:cNvSpPr/>
            <p:nvPr/>
          </p:nvSpPr>
          <p:spPr>
            <a:xfrm>
              <a:off x="5336710" y="-2162468"/>
              <a:ext cx="62782" cy="138606"/>
            </a:xfrm>
            <a:custGeom>
              <a:avLst/>
              <a:gdLst/>
              <a:ahLst/>
              <a:cxnLst/>
              <a:rect l="l" t="t" r="r" b="b"/>
              <a:pathLst>
                <a:path w="477" h="1053" extrusionOk="0">
                  <a:moveTo>
                    <a:pt x="139" y="0"/>
                  </a:moveTo>
                  <a:cubicBezTo>
                    <a:pt x="114" y="0"/>
                    <a:pt x="81" y="18"/>
                    <a:pt x="72" y="27"/>
                  </a:cubicBezTo>
                  <a:cubicBezTo>
                    <a:pt x="0" y="122"/>
                    <a:pt x="203" y="384"/>
                    <a:pt x="262" y="873"/>
                  </a:cubicBezTo>
                  <a:cubicBezTo>
                    <a:pt x="262" y="908"/>
                    <a:pt x="274" y="956"/>
                    <a:pt x="286" y="992"/>
                  </a:cubicBezTo>
                  <a:cubicBezTo>
                    <a:pt x="302" y="1033"/>
                    <a:pt x="336" y="1052"/>
                    <a:pt x="370" y="1052"/>
                  </a:cubicBezTo>
                  <a:cubicBezTo>
                    <a:pt x="414" y="1052"/>
                    <a:pt x="458" y="1021"/>
                    <a:pt x="465" y="968"/>
                  </a:cubicBezTo>
                  <a:cubicBezTo>
                    <a:pt x="476" y="646"/>
                    <a:pt x="298" y="63"/>
                    <a:pt x="155" y="3"/>
                  </a:cubicBezTo>
                  <a:cubicBezTo>
                    <a:pt x="150" y="1"/>
                    <a:pt x="145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1"/>
            <p:cNvSpPr/>
            <p:nvPr/>
          </p:nvSpPr>
          <p:spPr>
            <a:xfrm>
              <a:off x="5512164" y="-1881978"/>
              <a:ext cx="143068" cy="42911"/>
            </a:xfrm>
            <a:custGeom>
              <a:avLst/>
              <a:gdLst/>
              <a:ahLst/>
              <a:cxnLst/>
              <a:rect l="l" t="t" r="r" b="b"/>
              <a:pathLst>
                <a:path w="1087" h="326" extrusionOk="0">
                  <a:moveTo>
                    <a:pt x="247" y="1"/>
                  </a:moveTo>
                  <a:cubicBezTo>
                    <a:pt x="169" y="1"/>
                    <a:pt x="103" y="9"/>
                    <a:pt x="60" y="27"/>
                  </a:cubicBezTo>
                  <a:cubicBezTo>
                    <a:pt x="13" y="51"/>
                    <a:pt x="1" y="123"/>
                    <a:pt x="48" y="170"/>
                  </a:cubicBezTo>
                  <a:cubicBezTo>
                    <a:pt x="156" y="242"/>
                    <a:pt x="429" y="170"/>
                    <a:pt x="870" y="313"/>
                  </a:cubicBezTo>
                  <a:cubicBezTo>
                    <a:pt x="896" y="322"/>
                    <a:pt x="920" y="326"/>
                    <a:pt x="941" y="326"/>
                  </a:cubicBezTo>
                  <a:cubicBezTo>
                    <a:pt x="1062" y="326"/>
                    <a:pt x="1087" y="197"/>
                    <a:pt x="965" y="146"/>
                  </a:cubicBezTo>
                  <a:cubicBezTo>
                    <a:pt x="789" y="67"/>
                    <a:pt x="469" y="1"/>
                    <a:pt x="247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1"/>
            <p:cNvSpPr/>
            <p:nvPr/>
          </p:nvSpPr>
          <p:spPr>
            <a:xfrm>
              <a:off x="4742692" y="-1515668"/>
              <a:ext cx="117666" cy="59102"/>
            </a:xfrm>
            <a:custGeom>
              <a:avLst/>
              <a:gdLst/>
              <a:ahLst/>
              <a:cxnLst/>
              <a:rect l="l" t="t" r="r" b="b"/>
              <a:pathLst>
                <a:path w="894" h="449" extrusionOk="0">
                  <a:moveTo>
                    <a:pt x="47" y="0"/>
                  </a:moveTo>
                  <a:cubicBezTo>
                    <a:pt x="30" y="0"/>
                    <a:pt x="14" y="5"/>
                    <a:pt x="1" y="19"/>
                  </a:cubicBezTo>
                  <a:cubicBezTo>
                    <a:pt x="36" y="90"/>
                    <a:pt x="72" y="161"/>
                    <a:pt x="108" y="245"/>
                  </a:cubicBezTo>
                  <a:cubicBezTo>
                    <a:pt x="215" y="304"/>
                    <a:pt x="334" y="352"/>
                    <a:pt x="453" y="388"/>
                  </a:cubicBezTo>
                  <a:cubicBezTo>
                    <a:pt x="533" y="414"/>
                    <a:pt x="650" y="448"/>
                    <a:pt x="740" y="448"/>
                  </a:cubicBezTo>
                  <a:cubicBezTo>
                    <a:pt x="811" y="448"/>
                    <a:pt x="865" y="427"/>
                    <a:pt x="870" y="364"/>
                  </a:cubicBezTo>
                  <a:cubicBezTo>
                    <a:pt x="894" y="257"/>
                    <a:pt x="644" y="292"/>
                    <a:pt x="132" y="30"/>
                  </a:cubicBezTo>
                  <a:cubicBezTo>
                    <a:pt x="109" y="15"/>
                    <a:pt x="77" y="0"/>
                    <a:pt x="47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1"/>
            <p:cNvSpPr/>
            <p:nvPr/>
          </p:nvSpPr>
          <p:spPr>
            <a:xfrm>
              <a:off x="4998174" y="-1327841"/>
              <a:ext cx="62782" cy="110832"/>
            </a:xfrm>
            <a:custGeom>
              <a:avLst/>
              <a:gdLst/>
              <a:ahLst/>
              <a:cxnLst/>
              <a:rect l="l" t="t" r="r" b="b"/>
              <a:pathLst>
                <a:path w="477" h="842" extrusionOk="0">
                  <a:moveTo>
                    <a:pt x="104" y="1"/>
                  </a:moveTo>
                  <a:cubicBezTo>
                    <a:pt x="52" y="1"/>
                    <a:pt x="0" y="58"/>
                    <a:pt x="0" y="163"/>
                  </a:cubicBezTo>
                  <a:cubicBezTo>
                    <a:pt x="12" y="366"/>
                    <a:pt x="60" y="568"/>
                    <a:pt x="155" y="759"/>
                  </a:cubicBezTo>
                  <a:cubicBezTo>
                    <a:pt x="227" y="794"/>
                    <a:pt x="298" y="818"/>
                    <a:pt x="381" y="842"/>
                  </a:cubicBezTo>
                  <a:cubicBezTo>
                    <a:pt x="477" y="747"/>
                    <a:pt x="227" y="639"/>
                    <a:pt x="203" y="151"/>
                  </a:cubicBezTo>
                  <a:cubicBezTo>
                    <a:pt x="197" y="49"/>
                    <a:pt x="151" y="1"/>
                    <a:pt x="10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1"/>
            <p:cNvSpPr/>
            <p:nvPr/>
          </p:nvSpPr>
          <p:spPr>
            <a:xfrm>
              <a:off x="4954343" y="-2096261"/>
              <a:ext cx="764829" cy="905220"/>
            </a:xfrm>
            <a:custGeom>
              <a:avLst/>
              <a:gdLst/>
              <a:ahLst/>
              <a:cxnLst/>
              <a:rect l="l" t="t" r="r" b="b"/>
              <a:pathLst>
                <a:path w="5811" h="6877" extrusionOk="0">
                  <a:moveTo>
                    <a:pt x="4274" y="0"/>
                  </a:moveTo>
                  <a:cubicBezTo>
                    <a:pt x="4846" y="1596"/>
                    <a:pt x="5620" y="5465"/>
                    <a:pt x="0" y="6370"/>
                  </a:cubicBezTo>
                  <a:cubicBezTo>
                    <a:pt x="600" y="6707"/>
                    <a:pt x="1265" y="6877"/>
                    <a:pt x="1931" y="6877"/>
                  </a:cubicBezTo>
                  <a:cubicBezTo>
                    <a:pt x="2560" y="6877"/>
                    <a:pt x="3189" y="6725"/>
                    <a:pt x="3762" y="6418"/>
                  </a:cubicBezTo>
                  <a:cubicBezTo>
                    <a:pt x="3870" y="6358"/>
                    <a:pt x="3977" y="6299"/>
                    <a:pt x="4072" y="6239"/>
                  </a:cubicBezTo>
                  <a:cubicBezTo>
                    <a:pt x="4894" y="5692"/>
                    <a:pt x="5477" y="4858"/>
                    <a:pt x="5679" y="3894"/>
                  </a:cubicBezTo>
                  <a:cubicBezTo>
                    <a:pt x="5787" y="3418"/>
                    <a:pt x="5810" y="2917"/>
                    <a:pt x="5727" y="2429"/>
                  </a:cubicBezTo>
                  <a:cubicBezTo>
                    <a:pt x="5596" y="1620"/>
                    <a:pt x="5203" y="870"/>
                    <a:pt x="4608" y="286"/>
                  </a:cubicBezTo>
                  <a:cubicBezTo>
                    <a:pt x="4501" y="191"/>
                    <a:pt x="4394" y="96"/>
                    <a:pt x="4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1"/>
            <p:cNvSpPr/>
            <p:nvPr/>
          </p:nvSpPr>
          <p:spPr>
            <a:xfrm>
              <a:off x="4680039" y="-2205904"/>
              <a:ext cx="1057678" cy="1015657"/>
            </a:xfrm>
            <a:custGeom>
              <a:avLst/>
              <a:gdLst/>
              <a:ahLst/>
              <a:cxnLst/>
              <a:rect l="l" t="t" r="r" b="b"/>
              <a:pathLst>
                <a:path w="8036" h="7716" extrusionOk="0">
                  <a:moveTo>
                    <a:pt x="4049" y="199"/>
                  </a:moveTo>
                  <a:cubicBezTo>
                    <a:pt x="4096" y="208"/>
                    <a:pt x="4147" y="214"/>
                    <a:pt x="4192" y="214"/>
                  </a:cubicBezTo>
                  <a:cubicBezTo>
                    <a:pt x="4334" y="226"/>
                    <a:pt x="4477" y="238"/>
                    <a:pt x="4608" y="262"/>
                  </a:cubicBezTo>
                  <a:cubicBezTo>
                    <a:pt x="4787" y="369"/>
                    <a:pt x="4930" y="476"/>
                    <a:pt x="5096" y="583"/>
                  </a:cubicBezTo>
                  <a:cubicBezTo>
                    <a:pt x="5132" y="606"/>
                    <a:pt x="5163" y="617"/>
                    <a:pt x="5201" y="617"/>
                  </a:cubicBezTo>
                  <a:cubicBezTo>
                    <a:pt x="5264" y="617"/>
                    <a:pt x="5346" y="588"/>
                    <a:pt x="5501" y="536"/>
                  </a:cubicBezTo>
                  <a:lnTo>
                    <a:pt x="5537" y="560"/>
                  </a:lnTo>
                  <a:lnTo>
                    <a:pt x="5549" y="560"/>
                  </a:lnTo>
                  <a:cubicBezTo>
                    <a:pt x="5585" y="583"/>
                    <a:pt x="5620" y="595"/>
                    <a:pt x="5668" y="619"/>
                  </a:cubicBezTo>
                  <a:lnTo>
                    <a:pt x="5680" y="631"/>
                  </a:lnTo>
                  <a:cubicBezTo>
                    <a:pt x="5882" y="726"/>
                    <a:pt x="6073" y="845"/>
                    <a:pt x="6251" y="988"/>
                  </a:cubicBezTo>
                  <a:cubicBezTo>
                    <a:pt x="6680" y="1322"/>
                    <a:pt x="7037" y="1750"/>
                    <a:pt x="7287" y="2250"/>
                  </a:cubicBezTo>
                  <a:cubicBezTo>
                    <a:pt x="7311" y="2286"/>
                    <a:pt x="7323" y="2322"/>
                    <a:pt x="7347" y="2357"/>
                  </a:cubicBezTo>
                  <a:cubicBezTo>
                    <a:pt x="7311" y="2465"/>
                    <a:pt x="7287" y="2560"/>
                    <a:pt x="7251" y="2655"/>
                  </a:cubicBezTo>
                  <a:cubicBezTo>
                    <a:pt x="7216" y="2750"/>
                    <a:pt x="7347" y="2762"/>
                    <a:pt x="7585" y="3036"/>
                  </a:cubicBezTo>
                  <a:cubicBezTo>
                    <a:pt x="7609" y="3131"/>
                    <a:pt x="7621" y="3215"/>
                    <a:pt x="7632" y="3310"/>
                  </a:cubicBezTo>
                  <a:cubicBezTo>
                    <a:pt x="7716" y="3762"/>
                    <a:pt x="7704" y="4239"/>
                    <a:pt x="7597" y="4691"/>
                  </a:cubicBezTo>
                  <a:cubicBezTo>
                    <a:pt x="7501" y="5084"/>
                    <a:pt x="7359" y="5453"/>
                    <a:pt x="7156" y="5798"/>
                  </a:cubicBezTo>
                  <a:cubicBezTo>
                    <a:pt x="7180" y="5703"/>
                    <a:pt x="7192" y="5596"/>
                    <a:pt x="7204" y="5489"/>
                  </a:cubicBezTo>
                  <a:cubicBezTo>
                    <a:pt x="7204" y="5394"/>
                    <a:pt x="7180" y="5370"/>
                    <a:pt x="7085" y="5370"/>
                  </a:cubicBezTo>
                  <a:cubicBezTo>
                    <a:pt x="6597" y="5342"/>
                    <a:pt x="6438" y="5255"/>
                    <a:pt x="6359" y="5255"/>
                  </a:cubicBezTo>
                  <a:cubicBezTo>
                    <a:pt x="6301" y="5255"/>
                    <a:pt x="6286" y="5302"/>
                    <a:pt x="6216" y="5453"/>
                  </a:cubicBezTo>
                  <a:cubicBezTo>
                    <a:pt x="6037" y="5763"/>
                    <a:pt x="5811" y="6025"/>
                    <a:pt x="5525" y="6227"/>
                  </a:cubicBezTo>
                  <a:cubicBezTo>
                    <a:pt x="5120" y="6537"/>
                    <a:pt x="5096" y="6275"/>
                    <a:pt x="5275" y="6965"/>
                  </a:cubicBezTo>
                  <a:cubicBezTo>
                    <a:pt x="5323" y="7168"/>
                    <a:pt x="5335" y="7251"/>
                    <a:pt x="5406" y="7275"/>
                  </a:cubicBezTo>
                  <a:cubicBezTo>
                    <a:pt x="4954" y="7453"/>
                    <a:pt x="4477" y="7549"/>
                    <a:pt x="3989" y="7549"/>
                  </a:cubicBezTo>
                  <a:cubicBezTo>
                    <a:pt x="3358" y="7549"/>
                    <a:pt x="2727" y="7382"/>
                    <a:pt x="2167" y="7072"/>
                  </a:cubicBezTo>
                  <a:cubicBezTo>
                    <a:pt x="2096" y="7025"/>
                    <a:pt x="2025" y="6977"/>
                    <a:pt x="1941" y="6918"/>
                  </a:cubicBezTo>
                  <a:cubicBezTo>
                    <a:pt x="572" y="5965"/>
                    <a:pt x="1" y="4203"/>
                    <a:pt x="572" y="2631"/>
                  </a:cubicBezTo>
                  <a:cubicBezTo>
                    <a:pt x="572" y="2619"/>
                    <a:pt x="572" y="2619"/>
                    <a:pt x="572" y="2619"/>
                  </a:cubicBezTo>
                  <a:cubicBezTo>
                    <a:pt x="965" y="2673"/>
                    <a:pt x="1170" y="2760"/>
                    <a:pt x="1269" y="2760"/>
                  </a:cubicBezTo>
                  <a:cubicBezTo>
                    <a:pt x="1301" y="2760"/>
                    <a:pt x="1322" y="2750"/>
                    <a:pt x="1334" y="2727"/>
                  </a:cubicBezTo>
                  <a:cubicBezTo>
                    <a:pt x="1382" y="2655"/>
                    <a:pt x="1429" y="2584"/>
                    <a:pt x="1489" y="2524"/>
                  </a:cubicBezTo>
                  <a:cubicBezTo>
                    <a:pt x="1751" y="2167"/>
                    <a:pt x="2096" y="1881"/>
                    <a:pt x="2477" y="1667"/>
                  </a:cubicBezTo>
                  <a:cubicBezTo>
                    <a:pt x="2596" y="1595"/>
                    <a:pt x="2537" y="1512"/>
                    <a:pt x="2477" y="1345"/>
                  </a:cubicBezTo>
                  <a:cubicBezTo>
                    <a:pt x="2322" y="869"/>
                    <a:pt x="2417" y="667"/>
                    <a:pt x="2310" y="631"/>
                  </a:cubicBezTo>
                  <a:cubicBezTo>
                    <a:pt x="2827" y="356"/>
                    <a:pt x="3399" y="202"/>
                    <a:pt x="3983" y="202"/>
                  </a:cubicBezTo>
                  <a:cubicBezTo>
                    <a:pt x="4005" y="202"/>
                    <a:pt x="4027" y="202"/>
                    <a:pt x="4049" y="202"/>
                  </a:cubicBezTo>
                  <a:lnTo>
                    <a:pt x="4049" y="199"/>
                  </a:lnTo>
                  <a:close/>
                  <a:moveTo>
                    <a:pt x="4001" y="0"/>
                  </a:moveTo>
                  <a:cubicBezTo>
                    <a:pt x="3227" y="24"/>
                    <a:pt x="2477" y="274"/>
                    <a:pt x="1846" y="714"/>
                  </a:cubicBezTo>
                  <a:cubicBezTo>
                    <a:pt x="1191" y="1179"/>
                    <a:pt x="691" y="1822"/>
                    <a:pt x="405" y="2560"/>
                  </a:cubicBezTo>
                  <a:cubicBezTo>
                    <a:pt x="36" y="3548"/>
                    <a:pt x="96" y="4655"/>
                    <a:pt x="572" y="5596"/>
                  </a:cubicBezTo>
                  <a:cubicBezTo>
                    <a:pt x="858" y="6179"/>
                    <a:pt x="1298" y="6679"/>
                    <a:pt x="1834" y="7060"/>
                  </a:cubicBezTo>
                  <a:cubicBezTo>
                    <a:pt x="1906" y="7108"/>
                    <a:pt x="1989" y="7168"/>
                    <a:pt x="2072" y="7203"/>
                  </a:cubicBezTo>
                  <a:cubicBezTo>
                    <a:pt x="2656" y="7537"/>
                    <a:pt x="3310" y="7715"/>
                    <a:pt x="3977" y="7715"/>
                  </a:cubicBezTo>
                  <a:cubicBezTo>
                    <a:pt x="4632" y="7715"/>
                    <a:pt x="5263" y="7549"/>
                    <a:pt x="5835" y="7251"/>
                  </a:cubicBezTo>
                  <a:cubicBezTo>
                    <a:pt x="5942" y="7191"/>
                    <a:pt x="6049" y="7132"/>
                    <a:pt x="6144" y="7072"/>
                  </a:cubicBezTo>
                  <a:cubicBezTo>
                    <a:pt x="7392" y="6228"/>
                    <a:pt x="8035" y="4755"/>
                    <a:pt x="7800" y="3270"/>
                  </a:cubicBezTo>
                  <a:lnTo>
                    <a:pt x="7800" y="3270"/>
                  </a:lnTo>
                  <a:cubicBezTo>
                    <a:pt x="7830" y="3138"/>
                    <a:pt x="7619" y="2449"/>
                    <a:pt x="7454" y="2179"/>
                  </a:cubicBezTo>
                  <a:cubicBezTo>
                    <a:pt x="7454" y="2167"/>
                    <a:pt x="7442" y="2155"/>
                    <a:pt x="7442" y="2155"/>
                  </a:cubicBezTo>
                  <a:cubicBezTo>
                    <a:pt x="7240" y="1774"/>
                    <a:pt x="6989" y="1429"/>
                    <a:pt x="6680" y="1131"/>
                  </a:cubicBezTo>
                  <a:cubicBezTo>
                    <a:pt x="6585" y="1024"/>
                    <a:pt x="6466" y="929"/>
                    <a:pt x="6347" y="833"/>
                  </a:cubicBezTo>
                  <a:cubicBezTo>
                    <a:pt x="6168" y="691"/>
                    <a:pt x="5966" y="572"/>
                    <a:pt x="5751" y="464"/>
                  </a:cubicBezTo>
                  <a:cubicBezTo>
                    <a:pt x="5704" y="441"/>
                    <a:pt x="5668" y="417"/>
                    <a:pt x="5620" y="393"/>
                  </a:cubicBezTo>
                  <a:cubicBezTo>
                    <a:pt x="5465" y="321"/>
                    <a:pt x="5299" y="262"/>
                    <a:pt x="5132" y="202"/>
                  </a:cubicBezTo>
                  <a:cubicBezTo>
                    <a:pt x="4834" y="107"/>
                    <a:pt x="4513" y="60"/>
                    <a:pt x="4203" y="36"/>
                  </a:cubicBezTo>
                  <a:lnTo>
                    <a:pt x="4049" y="36"/>
                  </a:lnTo>
                  <a:lnTo>
                    <a:pt x="40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1"/>
            <p:cNvSpPr/>
            <p:nvPr/>
          </p:nvSpPr>
          <p:spPr>
            <a:xfrm>
              <a:off x="5198768" y="-2038610"/>
              <a:ext cx="349576" cy="340658"/>
            </a:xfrm>
            <a:custGeom>
              <a:avLst/>
              <a:gdLst/>
              <a:ahLst/>
              <a:cxnLst/>
              <a:rect l="l" t="t" r="r" b="b"/>
              <a:pathLst>
                <a:path w="2656" h="2588" extrusionOk="0">
                  <a:moveTo>
                    <a:pt x="1376" y="0"/>
                  </a:moveTo>
                  <a:cubicBezTo>
                    <a:pt x="1337" y="0"/>
                    <a:pt x="1298" y="9"/>
                    <a:pt x="1263" y="27"/>
                  </a:cubicBezTo>
                  <a:cubicBezTo>
                    <a:pt x="0" y="658"/>
                    <a:pt x="12" y="551"/>
                    <a:pt x="60" y="765"/>
                  </a:cubicBezTo>
                  <a:cubicBezTo>
                    <a:pt x="131" y="991"/>
                    <a:pt x="191" y="1229"/>
                    <a:pt x="262" y="1467"/>
                  </a:cubicBezTo>
                  <a:cubicBezTo>
                    <a:pt x="584" y="2432"/>
                    <a:pt x="334" y="2241"/>
                    <a:pt x="1013" y="2360"/>
                  </a:cubicBezTo>
                  <a:cubicBezTo>
                    <a:pt x="1707" y="2486"/>
                    <a:pt x="1925" y="2588"/>
                    <a:pt x="2031" y="2588"/>
                  </a:cubicBezTo>
                  <a:cubicBezTo>
                    <a:pt x="2075" y="2588"/>
                    <a:pt x="2100" y="2570"/>
                    <a:pt x="2132" y="2527"/>
                  </a:cubicBezTo>
                  <a:cubicBezTo>
                    <a:pt x="2370" y="2182"/>
                    <a:pt x="2537" y="1801"/>
                    <a:pt x="2620" y="1384"/>
                  </a:cubicBezTo>
                  <a:cubicBezTo>
                    <a:pt x="2656" y="1289"/>
                    <a:pt x="2632" y="1182"/>
                    <a:pt x="2572" y="1098"/>
                  </a:cubicBezTo>
                  <a:cubicBezTo>
                    <a:pt x="2406" y="813"/>
                    <a:pt x="2191" y="551"/>
                    <a:pt x="1941" y="324"/>
                  </a:cubicBezTo>
                  <a:cubicBezTo>
                    <a:pt x="1810" y="205"/>
                    <a:pt x="1655" y="98"/>
                    <a:pt x="1489" y="27"/>
                  </a:cubicBezTo>
                  <a:cubicBezTo>
                    <a:pt x="1453" y="9"/>
                    <a:pt x="1414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1"/>
            <p:cNvSpPr/>
            <p:nvPr/>
          </p:nvSpPr>
          <p:spPr>
            <a:xfrm>
              <a:off x="4833644" y="-1641106"/>
              <a:ext cx="354314" cy="327232"/>
            </a:xfrm>
            <a:custGeom>
              <a:avLst/>
              <a:gdLst/>
              <a:ahLst/>
              <a:cxnLst/>
              <a:rect l="l" t="t" r="r" b="b"/>
              <a:pathLst>
                <a:path w="2692" h="2486" extrusionOk="0">
                  <a:moveTo>
                    <a:pt x="618" y="0"/>
                  </a:moveTo>
                  <a:cubicBezTo>
                    <a:pt x="534" y="0"/>
                    <a:pt x="467" y="86"/>
                    <a:pt x="227" y="531"/>
                  </a:cubicBezTo>
                  <a:cubicBezTo>
                    <a:pt x="167" y="638"/>
                    <a:pt x="131" y="733"/>
                    <a:pt x="96" y="841"/>
                  </a:cubicBezTo>
                  <a:cubicBezTo>
                    <a:pt x="12" y="1019"/>
                    <a:pt x="0" y="1222"/>
                    <a:pt x="84" y="1400"/>
                  </a:cubicBezTo>
                  <a:cubicBezTo>
                    <a:pt x="334" y="1817"/>
                    <a:pt x="691" y="2162"/>
                    <a:pt x="1108" y="2400"/>
                  </a:cubicBezTo>
                  <a:cubicBezTo>
                    <a:pt x="1200" y="2462"/>
                    <a:pt x="1257" y="2485"/>
                    <a:pt x="1321" y="2485"/>
                  </a:cubicBezTo>
                  <a:cubicBezTo>
                    <a:pt x="1380" y="2485"/>
                    <a:pt x="1445" y="2465"/>
                    <a:pt x="1548" y="2436"/>
                  </a:cubicBezTo>
                  <a:cubicBezTo>
                    <a:pt x="1810" y="2353"/>
                    <a:pt x="2370" y="2126"/>
                    <a:pt x="2524" y="1984"/>
                  </a:cubicBezTo>
                  <a:cubicBezTo>
                    <a:pt x="2691" y="1853"/>
                    <a:pt x="2405" y="1948"/>
                    <a:pt x="2155" y="424"/>
                  </a:cubicBezTo>
                  <a:cubicBezTo>
                    <a:pt x="2120" y="221"/>
                    <a:pt x="2024" y="436"/>
                    <a:pt x="715" y="19"/>
                  </a:cubicBezTo>
                  <a:cubicBezTo>
                    <a:pt x="676" y="10"/>
                    <a:pt x="646" y="0"/>
                    <a:pt x="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1"/>
            <p:cNvSpPr/>
            <p:nvPr/>
          </p:nvSpPr>
          <p:spPr>
            <a:xfrm>
              <a:off x="3655349" y="-3056985"/>
              <a:ext cx="1792630" cy="1659591"/>
            </a:xfrm>
            <a:custGeom>
              <a:avLst/>
              <a:gdLst/>
              <a:ahLst/>
              <a:cxnLst/>
              <a:rect l="l" t="t" r="r" b="b"/>
              <a:pathLst>
                <a:path w="13620" h="12608" extrusionOk="0">
                  <a:moveTo>
                    <a:pt x="3595" y="1"/>
                  </a:moveTo>
                  <a:cubicBezTo>
                    <a:pt x="2118" y="501"/>
                    <a:pt x="1285" y="1704"/>
                    <a:pt x="916" y="3180"/>
                  </a:cubicBezTo>
                  <a:cubicBezTo>
                    <a:pt x="356" y="5490"/>
                    <a:pt x="189" y="7907"/>
                    <a:pt x="94" y="10264"/>
                  </a:cubicBezTo>
                  <a:cubicBezTo>
                    <a:pt x="1" y="12379"/>
                    <a:pt x="919" y="12607"/>
                    <a:pt x="2778" y="12607"/>
                  </a:cubicBezTo>
                  <a:cubicBezTo>
                    <a:pt x="3053" y="12607"/>
                    <a:pt x="3349" y="12602"/>
                    <a:pt x="3666" y="12598"/>
                  </a:cubicBezTo>
                  <a:cubicBezTo>
                    <a:pt x="5428" y="12562"/>
                    <a:pt x="7345" y="12193"/>
                    <a:pt x="8988" y="11931"/>
                  </a:cubicBezTo>
                  <a:cubicBezTo>
                    <a:pt x="9432" y="12238"/>
                    <a:pt x="9985" y="12344"/>
                    <a:pt x="10535" y="12344"/>
                  </a:cubicBezTo>
                  <a:cubicBezTo>
                    <a:pt x="10753" y="12344"/>
                    <a:pt x="10970" y="12327"/>
                    <a:pt x="11179" y="12300"/>
                  </a:cubicBezTo>
                  <a:cubicBezTo>
                    <a:pt x="11465" y="12264"/>
                    <a:pt x="12822" y="12026"/>
                    <a:pt x="12905" y="11752"/>
                  </a:cubicBezTo>
                  <a:cubicBezTo>
                    <a:pt x="12953" y="11586"/>
                    <a:pt x="12798" y="11490"/>
                    <a:pt x="12655" y="11479"/>
                  </a:cubicBezTo>
                  <a:cubicBezTo>
                    <a:pt x="12623" y="11477"/>
                    <a:pt x="12592" y="11476"/>
                    <a:pt x="12560" y="11476"/>
                  </a:cubicBezTo>
                  <a:cubicBezTo>
                    <a:pt x="12401" y="11476"/>
                    <a:pt x="12242" y="11500"/>
                    <a:pt x="12084" y="11550"/>
                  </a:cubicBezTo>
                  <a:lnTo>
                    <a:pt x="12119" y="11538"/>
                  </a:lnTo>
                  <a:cubicBezTo>
                    <a:pt x="12488" y="11419"/>
                    <a:pt x="13250" y="11157"/>
                    <a:pt x="13501" y="10883"/>
                  </a:cubicBezTo>
                  <a:cubicBezTo>
                    <a:pt x="13620" y="10764"/>
                    <a:pt x="13608" y="10597"/>
                    <a:pt x="13429" y="10550"/>
                  </a:cubicBezTo>
                  <a:cubicBezTo>
                    <a:pt x="13389" y="10544"/>
                    <a:pt x="13349" y="10541"/>
                    <a:pt x="13310" y="10541"/>
                  </a:cubicBezTo>
                  <a:cubicBezTo>
                    <a:pt x="13196" y="10541"/>
                    <a:pt x="13086" y="10565"/>
                    <a:pt x="12989" y="10609"/>
                  </a:cubicBezTo>
                  <a:cubicBezTo>
                    <a:pt x="13346" y="10431"/>
                    <a:pt x="13608" y="10240"/>
                    <a:pt x="13512" y="10038"/>
                  </a:cubicBezTo>
                  <a:cubicBezTo>
                    <a:pt x="13470" y="9961"/>
                    <a:pt x="13371" y="9902"/>
                    <a:pt x="13243" y="9902"/>
                  </a:cubicBezTo>
                  <a:cubicBezTo>
                    <a:pt x="13194" y="9902"/>
                    <a:pt x="13140" y="9911"/>
                    <a:pt x="13084" y="9931"/>
                  </a:cubicBezTo>
                  <a:cubicBezTo>
                    <a:pt x="12917" y="9990"/>
                    <a:pt x="12739" y="10050"/>
                    <a:pt x="12560" y="10097"/>
                  </a:cubicBezTo>
                  <a:cubicBezTo>
                    <a:pt x="12846" y="9966"/>
                    <a:pt x="13084" y="9800"/>
                    <a:pt x="13048" y="9621"/>
                  </a:cubicBezTo>
                  <a:cubicBezTo>
                    <a:pt x="13023" y="9504"/>
                    <a:pt x="12946" y="9458"/>
                    <a:pt x="12827" y="9458"/>
                  </a:cubicBezTo>
                  <a:cubicBezTo>
                    <a:pt x="12498" y="9458"/>
                    <a:pt x="11846" y="9806"/>
                    <a:pt x="11060" y="9955"/>
                  </a:cubicBezTo>
                  <a:cubicBezTo>
                    <a:pt x="10952" y="9973"/>
                    <a:pt x="10812" y="10002"/>
                    <a:pt x="10687" y="10002"/>
                  </a:cubicBezTo>
                  <a:cubicBezTo>
                    <a:pt x="10577" y="10002"/>
                    <a:pt x="10479" y="9980"/>
                    <a:pt x="10429" y="9907"/>
                  </a:cubicBezTo>
                  <a:cubicBezTo>
                    <a:pt x="10262" y="9657"/>
                    <a:pt x="11131" y="9276"/>
                    <a:pt x="11048" y="8990"/>
                  </a:cubicBezTo>
                  <a:cubicBezTo>
                    <a:pt x="11020" y="8883"/>
                    <a:pt x="10926" y="8842"/>
                    <a:pt x="10799" y="8842"/>
                  </a:cubicBezTo>
                  <a:cubicBezTo>
                    <a:pt x="10432" y="8842"/>
                    <a:pt x="9787" y="9181"/>
                    <a:pt x="9655" y="9252"/>
                  </a:cubicBezTo>
                  <a:cubicBezTo>
                    <a:pt x="9083" y="9585"/>
                    <a:pt x="8714" y="9943"/>
                    <a:pt x="8524" y="10324"/>
                  </a:cubicBezTo>
                  <a:cubicBezTo>
                    <a:pt x="6762" y="10216"/>
                    <a:pt x="2999" y="9883"/>
                    <a:pt x="2999" y="9883"/>
                  </a:cubicBezTo>
                  <a:cubicBezTo>
                    <a:pt x="3094" y="9169"/>
                    <a:pt x="3452" y="7954"/>
                    <a:pt x="4059" y="3894"/>
                  </a:cubicBezTo>
                  <a:lnTo>
                    <a:pt x="3595" y="1"/>
                  </a:ln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1"/>
            <p:cNvSpPr/>
            <p:nvPr/>
          </p:nvSpPr>
          <p:spPr>
            <a:xfrm>
              <a:off x="3648900" y="-3074096"/>
              <a:ext cx="1805397" cy="1683284"/>
            </a:xfrm>
            <a:custGeom>
              <a:avLst/>
              <a:gdLst/>
              <a:ahLst/>
              <a:cxnLst/>
              <a:rect l="l" t="t" r="r" b="b"/>
              <a:pathLst>
                <a:path w="13717" h="12788" extrusionOk="0">
                  <a:moveTo>
                    <a:pt x="3652" y="0"/>
                  </a:moveTo>
                  <a:cubicBezTo>
                    <a:pt x="3639" y="0"/>
                    <a:pt x="3624" y="4"/>
                    <a:pt x="3608" y="12"/>
                  </a:cubicBezTo>
                  <a:cubicBezTo>
                    <a:pt x="2215" y="476"/>
                    <a:pt x="1274" y="1607"/>
                    <a:pt x="869" y="3262"/>
                  </a:cubicBezTo>
                  <a:cubicBezTo>
                    <a:pt x="286" y="5655"/>
                    <a:pt x="143" y="8168"/>
                    <a:pt x="48" y="10358"/>
                  </a:cubicBezTo>
                  <a:cubicBezTo>
                    <a:pt x="0" y="11275"/>
                    <a:pt x="155" y="11870"/>
                    <a:pt x="512" y="12240"/>
                  </a:cubicBezTo>
                  <a:cubicBezTo>
                    <a:pt x="965" y="12716"/>
                    <a:pt x="1750" y="12787"/>
                    <a:pt x="2798" y="12787"/>
                  </a:cubicBezTo>
                  <a:lnTo>
                    <a:pt x="3703" y="12787"/>
                  </a:lnTo>
                  <a:cubicBezTo>
                    <a:pt x="5203" y="12752"/>
                    <a:pt x="6846" y="12478"/>
                    <a:pt x="8287" y="12240"/>
                  </a:cubicBezTo>
                  <a:lnTo>
                    <a:pt x="9001" y="12121"/>
                  </a:lnTo>
                  <a:cubicBezTo>
                    <a:pt x="9403" y="12388"/>
                    <a:pt x="9926" y="12522"/>
                    <a:pt x="10558" y="12522"/>
                  </a:cubicBezTo>
                  <a:cubicBezTo>
                    <a:pt x="10769" y="12522"/>
                    <a:pt x="10993" y="12507"/>
                    <a:pt x="11228" y="12478"/>
                  </a:cubicBezTo>
                  <a:cubicBezTo>
                    <a:pt x="11240" y="12478"/>
                    <a:pt x="12895" y="12251"/>
                    <a:pt x="13026" y="11870"/>
                  </a:cubicBezTo>
                  <a:cubicBezTo>
                    <a:pt x="13049" y="11787"/>
                    <a:pt x="13038" y="11704"/>
                    <a:pt x="12990" y="11632"/>
                  </a:cubicBezTo>
                  <a:cubicBezTo>
                    <a:pt x="12942" y="11573"/>
                    <a:pt x="12871" y="11525"/>
                    <a:pt x="12788" y="11501"/>
                  </a:cubicBezTo>
                  <a:cubicBezTo>
                    <a:pt x="13085" y="11406"/>
                    <a:pt x="13359" y="11251"/>
                    <a:pt x="13597" y="11049"/>
                  </a:cubicBezTo>
                  <a:cubicBezTo>
                    <a:pt x="13680" y="10978"/>
                    <a:pt x="13716" y="10870"/>
                    <a:pt x="13704" y="10763"/>
                  </a:cubicBezTo>
                  <a:cubicBezTo>
                    <a:pt x="13669" y="10668"/>
                    <a:pt x="13585" y="10608"/>
                    <a:pt x="13490" y="10585"/>
                  </a:cubicBezTo>
                  <a:lnTo>
                    <a:pt x="13454" y="10585"/>
                  </a:lnTo>
                  <a:cubicBezTo>
                    <a:pt x="13538" y="10525"/>
                    <a:pt x="13609" y="10442"/>
                    <a:pt x="13645" y="10346"/>
                  </a:cubicBezTo>
                  <a:cubicBezTo>
                    <a:pt x="13680" y="10275"/>
                    <a:pt x="13669" y="10192"/>
                    <a:pt x="13633" y="10120"/>
                  </a:cubicBezTo>
                  <a:cubicBezTo>
                    <a:pt x="13556" y="10001"/>
                    <a:pt x="13425" y="9931"/>
                    <a:pt x="13286" y="9931"/>
                  </a:cubicBezTo>
                  <a:cubicBezTo>
                    <a:pt x="13231" y="9931"/>
                    <a:pt x="13175" y="9942"/>
                    <a:pt x="13121" y="9965"/>
                  </a:cubicBezTo>
                  <a:cubicBezTo>
                    <a:pt x="13180" y="9894"/>
                    <a:pt x="13192" y="9811"/>
                    <a:pt x="13180" y="9727"/>
                  </a:cubicBezTo>
                  <a:cubicBezTo>
                    <a:pt x="13169" y="9644"/>
                    <a:pt x="13109" y="9573"/>
                    <a:pt x="13038" y="9525"/>
                  </a:cubicBezTo>
                  <a:cubicBezTo>
                    <a:pt x="12991" y="9499"/>
                    <a:pt x="12935" y="9487"/>
                    <a:pt x="12867" y="9487"/>
                  </a:cubicBezTo>
                  <a:cubicBezTo>
                    <a:pt x="12692" y="9487"/>
                    <a:pt x="12446" y="9568"/>
                    <a:pt x="12145" y="9680"/>
                  </a:cubicBezTo>
                  <a:cubicBezTo>
                    <a:pt x="11811" y="9811"/>
                    <a:pt x="11454" y="9918"/>
                    <a:pt x="11085" y="9989"/>
                  </a:cubicBezTo>
                  <a:lnTo>
                    <a:pt x="11073" y="9989"/>
                  </a:lnTo>
                  <a:cubicBezTo>
                    <a:pt x="10982" y="10003"/>
                    <a:pt x="10842" y="10030"/>
                    <a:pt x="10727" y="10030"/>
                  </a:cubicBezTo>
                  <a:cubicBezTo>
                    <a:pt x="10646" y="10030"/>
                    <a:pt x="10579" y="10017"/>
                    <a:pt x="10549" y="9977"/>
                  </a:cubicBezTo>
                  <a:cubicBezTo>
                    <a:pt x="10502" y="9906"/>
                    <a:pt x="10704" y="9739"/>
                    <a:pt x="10823" y="9620"/>
                  </a:cubicBezTo>
                  <a:cubicBezTo>
                    <a:pt x="11025" y="9442"/>
                    <a:pt x="11228" y="9263"/>
                    <a:pt x="11180" y="9073"/>
                  </a:cubicBezTo>
                  <a:cubicBezTo>
                    <a:pt x="11156" y="8989"/>
                    <a:pt x="11097" y="8930"/>
                    <a:pt x="11025" y="8894"/>
                  </a:cubicBezTo>
                  <a:cubicBezTo>
                    <a:pt x="10976" y="8873"/>
                    <a:pt x="10918" y="8864"/>
                    <a:pt x="10853" y="8864"/>
                  </a:cubicBezTo>
                  <a:cubicBezTo>
                    <a:pt x="10430" y="8864"/>
                    <a:pt x="9739" y="9246"/>
                    <a:pt x="9656" y="9287"/>
                  </a:cubicBezTo>
                  <a:cubicBezTo>
                    <a:pt x="9192" y="9525"/>
                    <a:pt x="8799" y="9894"/>
                    <a:pt x="8513" y="10335"/>
                  </a:cubicBezTo>
                  <a:cubicBezTo>
                    <a:pt x="7180" y="10251"/>
                    <a:pt x="4739" y="10049"/>
                    <a:pt x="3620" y="9954"/>
                  </a:cubicBezTo>
                  <a:lnTo>
                    <a:pt x="3596" y="9954"/>
                  </a:lnTo>
                  <a:lnTo>
                    <a:pt x="3143" y="9906"/>
                  </a:lnTo>
                  <a:cubicBezTo>
                    <a:pt x="3167" y="9715"/>
                    <a:pt x="3227" y="9465"/>
                    <a:pt x="3286" y="9144"/>
                  </a:cubicBezTo>
                  <a:cubicBezTo>
                    <a:pt x="3465" y="8275"/>
                    <a:pt x="3774" y="6834"/>
                    <a:pt x="4179" y="4012"/>
                  </a:cubicBezTo>
                  <a:cubicBezTo>
                    <a:pt x="4191" y="3965"/>
                    <a:pt x="4155" y="3917"/>
                    <a:pt x="4108" y="3917"/>
                  </a:cubicBezTo>
                  <a:cubicBezTo>
                    <a:pt x="4102" y="3916"/>
                    <a:pt x="4095" y="3915"/>
                    <a:pt x="4089" y="3915"/>
                  </a:cubicBezTo>
                  <a:cubicBezTo>
                    <a:pt x="4049" y="3915"/>
                    <a:pt x="4013" y="3947"/>
                    <a:pt x="4013" y="3989"/>
                  </a:cubicBezTo>
                  <a:cubicBezTo>
                    <a:pt x="3596" y="6798"/>
                    <a:pt x="3286" y="8251"/>
                    <a:pt x="3120" y="9108"/>
                  </a:cubicBezTo>
                  <a:cubicBezTo>
                    <a:pt x="3048" y="9442"/>
                    <a:pt x="2989" y="9692"/>
                    <a:pt x="2965" y="9894"/>
                  </a:cubicBezTo>
                  <a:lnTo>
                    <a:pt x="2108" y="9823"/>
                  </a:lnTo>
                  <a:cubicBezTo>
                    <a:pt x="2104" y="9822"/>
                    <a:pt x="2100" y="9822"/>
                    <a:pt x="2096" y="9822"/>
                  </a:cubicBezTo>
                  <a:cubicBezTo>
                    <a:pt x="1988" y="9822"/>
                    <a:pt x="1980" y="9990"/>
                    <a:pt x="2084" y="10001"/>
                  </a:cubicBezTo>
                  <a:lnTo>
                    <a:pt x="3012" y="10073"/>
                  </a:lnTo>
                  <a:lnTo>
                    <a:pt x="3036" y="10073"/>
                  </a:lnTo>
                  <a:cubicBezTo>
                    <a:pt x="3072" y="10073"/>
                    <a:pt x="6822" y="10406"/>
                    <a:pt x="8561" y="10501"/>
                  </a:cubicBezTo>
                  <a:cubicBezTo>
                    <a:pt x="8567" y="10503"/>
                    <a:pt x="8573" y="10504"/>
                    <a:pt x="8580" y="10504"/>
                  </a:cubicBezTo>
                  <a:cubicBezTo>
                    <a:pt x="8608" y="10504"/>
                    <a:pt x="8634" y="10483"/>
                    <a:pt x="8644" y="10454"/>
                  </a:cubicBezTo>
                  <a:cubicBezTo>
                    <a:pt x="8835" y="10085"/>
                    <a:pt x="9216" y="9727"/>
                    <a:pt x="9740" y="9430"/>
                  </a:cubicBezTo>
                  <a:cubicBezTo>
                    <a:pt x="10046" y="9256"/>
                    <a:pt x="10564" y="9029"/>
                    <a:pt x="10840" y="9029"/>
                  </a:cubicBezTo>
                  <a:cubicBezTo>
                    <a:pt x="10885" y="9029"/>
                    <a:pt x="10924" y="9035"/>
                    <a:pt x="10954" y="9049"/>
                  </a:cubicBezTo>
                  <a:cubicBezTo>
                    <a:pt x="10990" y="9061"/>
                    <a:pt x="11002" y="9084"/>
                    <a:pt x="11013" y="9108"/>
                  </a:cubicBezTo>
                  <a:cubicBezTo>
                    <a:pt x="11037" y="9192"/>
                    <a:pt x="10847" y="9358"/>
                    <a:pt x="10716" y="9477"/>
                  </a:cubicBezTo>
                  <a:cubicBezTo>
                    <a:pt x="10502" y="9668"/>
                    <a:pt x="10275" y="9858"/>
                    <a:pt x="10406" y="10061"/>
                  </a:cubicBezTo>
                  <a:cubicBezTo>
                    <a:pt x="10475" y="10161"/>
                    <a:pt x="10603" y="10192"/>
                    <a:pt x="10742" y="10192"/>
                  </a:cubicBezTo>
                  <a:cubicBezTo>
                    <a:pt x="10867" y="10192"/>
                    <a:pt x="11001" y="10167"/>
                    <a:pt x="11109" y="10144"/>
                  </a:cubicBezTo>
                  <a:lnTo>
                    <a:pt x="11121" y="10144"/>
                  </a:lnTo>
                  <a:cubicBezTo>
                    <a:pt x="11490" y="10073"/>
                    <a:pt x="11859" y="9965"/>
                    <a:pt x="12216" y="9835"/>
                  </a:cubicBezTo>
                  <a:cubicBezTo>
                    <a:pt x="12480" y="9731"/>
                    <a:pt x="12721" y="9650"/>
                    <a:pt x="12863" y="9650"/>
                  </a:cubicBezTo>
                  <a:cubicBezTo>
                    <a:pt x="12901" y="9650"/>
                    <a:pt x="12932" y="9655"/>
                    <a:pt x="12954" y="9668"/>
                  </a:cubicBezTo>
                  <a:cubicBezTo>
                    <a:pt x="12978" y="9680"/>
                    <a:pt x="13002" y="9715"/>
                    <a:pt x="13002" y="9739"/>
                  </a:cubicBezTo>
                  <a:cubicBezTo>
                    <a:pt x="13026" y="9846"/>
                    <a:pt x="12871" y="9989"/>
                    <a:pt x="12573" y="10132"/>
                  </a:cubicBezTo>
                  <a:cubicBezTo>
                    <a:pt x="12573" y="10132"/>
                    <a:pt x="11597" y="10608"/>
                    <a:pt x="10835" y="10608"/>
                  </a:cubicBezTo>
                  <a:lnTo>
                    <a:pt x="10787" y="10608"/>
                  </a:lnTo>
                  <a:cubicBezTo>
                    <a:pt x="10740" y="10608"/>
                    <a:pt x="10692" y="10644"/>
                    <a:pt x="10692" y="10692"/>
                  </a:cubicBezTo>
                  <a:cubicBezTo>
                    <a:pt x="10692" y="10739"/>
                    <a:pt x="10728" y="10775"/>
                    <a:pt x="10775" y="10775"/>
                  </a:cubicBezTo>
                  <a:lnTo>
                    <a:pt x="10847" y="10775"/>
                  </a:lnTo>
                  <a:cubicBezTo>
                    <a:pt x="11621" y="10775"/>
                    <a:pt x="12561" y="10335"/>
                    <a:pt x="12645" y="10287"/>
                  </a:cubicBezTo>
                  <a:cubicBezTo>
                    <a:pt x="12847" y="10227"/>
                    <a:pt x="13014" y="10168"/>
                    <a:pt x="13157" y="10120"/>
                  </a:cubicBezTo>
                  <a:cubicBezTo>
                    <a:pt x="13205" y="10105"/>
                    <a:pt x="13251" y="10099"/>
                    <a:pt x="13293" y="10099"/>
                  </a:cubicBezTo>
                  <a:cubicBezTo>
                    <a:pt x="13384" y="10099"/>
                    <a:pt x="13454" y="10131"/>
                    <a:pt x="13478" y="10180"/>
                  </a:cubicBezTo>
                  <a:cubicBezTo>
                    <a:pt x="13490" y="10216"/>
                    <a:pt x="13490" y="10239"/>
                    <a:pt x="13478" y="10275"/>
                  </a:cubicBezTo>
                  <a:cubicBezTo>
                    <a:pt x="13454" y="10346"/>
                    <a:pt x="13347" y="10466"/>
                    <a:pt x="12990" y="10632"/>
                  </a:cubicBezTo>
                  <a:cubicBezTo>
                    <a:pt x="12862" y="10690"/>
                    <a:pt x="11956" y="11109"/>
                    <a:pt x="11249" y="11109"/>
                  </a:cubicBezTo>
                  <a:cubicBezTo>
                    <a:pt x="11230" y="11109"/>
                    <a:pt x="11211" y="11109"/>
                    <a:pt x="11192" y="11108"/>
                  </a:cubicBezTo>
                  <a:cubicBezTo>
                    <a:pt x="11144" y="11108"/>
                    <a:pt x="11109" y="11156"/>
                    <a:pt x="11109" y="11192"/>
                  </a:cubicBezTo>
                  <a:cubicBezTo>
                    <a:pt x="11097" y="11251"/>
                    <a:pt x="11144" y="11287"/>
                    <a:pt x="11192" y="11287"/>
                  </a:cubicBezTo>
                  <a:lnTo>
                    <a:pt x="11252" y="11287"/>
                  </a:lnTo>
                  <a:cubicBezTo>
                    <a:pt x="12049" y="11287"/>
                    <a:pt x="13026" y="10811"/>
                    <a:pt x="13073" y="10787"/>
                  </a:cubicBezTo>
                  <a:cubicBezTo>
                    <a:pt x="13160" y="10752"/>
                    <a:pt x="13254" y="10730"/>
                    <a:pt x="13345" y="10730"/>
                  </a:cubicBezTo>
                  <a:cubicBezTo>
                    <a:pt x="13378" y="10730"/>
                    <a:pt x="13410" y="10733"/>
                    <a:pt x="13442" y="10739"/>
                  </a:cubicBezTo>
                  <a:cubicBezTo>
                    <a:pt x="13478" y="10739"/>
                    <a:pt x="13514" y="10763"/>
                    <a:pt x="13526" y="10799"/>
                  </a:cubicBezTo>
                  <a:cubicBezTo>
                    <a:pt x="13538" y="10847"/>
                    <a:pt x="13514" y="10894"/>
                    <a:pt x="13478" y="10930"/>
                  </a:cubicBezTo>
                  <a:cubicBezTo>
                    <a:pt x="13299" y="11108"/>
                    <a:pt x="12847" y="11323"/>
                    <a:pt x="12121" y="11561"/>
                  </a:cubicBezTo>
                  <a:cubicBezTo>
                    <a:pt x="11913" y="11623"/>
                    <a:pt x="11687" y="11658"/>
                    <a:pt x="11459" y="11658"/>
                  </a:cubicBezTo>
                  <a:cubicBezTo>
                    <a:pt x="11425" y="11658"/>
                    <a:pt x="11392" y="11658"/>
                    <a:pt x="11359" y="11656"/>
                  </a:cubicBezTo>
                  <a:cubicBezTo>
                    <a:pt x="11352" y="11655"/>
                    <a:pt x="11346" y="11654"/>
                    <a:pt x="11340" y="11654"/>
                  </a:cubicBezTo>
                  <a:cubicBezTo>
                    <a:pt x="11299" y="11654"/>
                    <a:pt x="11264" y="11686"/>
                    <a:pt x="11264" y="11728"/>
                  </a:cubicBezTo>
                  <a:cubicBezTo>
                    <a:pt x="11252" y="11775"/>
                    <a:pt x="11287" y="11823"/>
                    <a:pt x="11335" y="11823"/>
                  </a:cubicBezTo>
                  <a:lnTo>
                    <a:pt x="11490" y="11823"/>
                  </a:lnTo>
                  <a:cubicBezTo>
                    <a:pt x="11716" y="11823"/>
                    <a:pt x="11930" y="11787"/>
                    <a:pt x="12145" y="11728"/>
                  </a:cubicBezTo>
                  <a:cubicBezTo>
                    <a:pt x="12323" y="11680"/>
                    <a:pt x="12502" y="11656"/>
                    <a:pt x="12692" y="11656"/>
                  </a:cubicBezTo>
                  <a:cubicBezTo>
                    <a:pt x="12752" y="11656"/>
                    <a:pt x="12811" y="11692"/>
                    <a:pt x="12859" y="11740"/>
                  </a:cubicBezTo>
                  <a:cubicBezTo>
                    <a:pt x="12871" y="11763"/>
                    <a:pt x="12871" y="11787"/>
                    <a:pt x="12859" y="11823"/>
                  </a:cubicBezTo>
                  <a:cubicBezTo>
                    <a:pt x="12799" y="11990"/>
                    <a:pt x="11752" y="12240"/>
                    <a:pt x="11204" y="12311"/>
                  </a:cubicBezTo>
                  <a:cubicBezTo>
                    <a:pt x="10979" y="12337"/>
                    <a:pt x="10767" y="12351"/>
                    <a:pt x="10567" y="12351"/>
                  </a:cubicBezTo>
                  <a:cubicBezTo>
                    <a:pt x="9950" y="12351"/>
                    <a:pt x="9450" y="12224"/>
                    <a:pt x="9073" y="11954"/>
                  </a:cubicBezTo>
                  <a:cubicBezTo>
                    <a:pt x="9061" y="11942"/>
                    <a:pt x="9037" y="11942"/>
                    <a:pt x="9013" y="11942"/>
                  </a:cubicBezTo>
                  <a:cubicBezTo>
                    <a:pt x="8763" y="11978"/>
                    <a:pt x="8513" y="12025"/>
                    <a:pt x="8263" y="12073"/>
                  </a:cubicBezTo>
                  <a:cubicBezTo>
                    <a:pt x="6822" y="12311"/>
                    <a:pt x="5191" y="12585"/>
                    <a:pt x="3691" y="12621"/>
                  </a:cubicBezTo>
                  <a:lnTo>
                    <a:pt x="3560" y="12621"/>
                  </a:lnTo>
                  <a:cubicBezTo>
                    <a:pt x="3351" y="12622"/>
                    <a:pt x="3150" y="12624"/>
                    <a:pt x="2958" y="12624"/>
                  </a:cubicBezTo>
                  <a:cubicBezTo>
                    <a:pt x="1865" y="12624"/>
                    <a:pt x="1069" y="12566"/>
                    <a:pt x="643" y="12121"/>
                  </a:cubicBezTo>
                  <a:cubicBezTo>
                    <a:pt x="310" y="11787"/>
                    <a:pt x="179" y="11228"/>
                    <a:pt x="215" y="10358"/>
                  </a:cubicBezTo>
                  <a:cubicBezTo>
                    <a:pt x="310" y="8191"/>
                    <a:pt x="465" y="5679"/>
                    <a:pt x="1036" y="3298"/>
                  </a:cubicBezTo>
                  <a:cubicBezTo>
                    <a:pt x="1429" y="1703"/>
                    <a:pt x="2334" y="619"/>
                    <a:pt x="3655" y="179"/>
                  </a:cubicBezTo>
                  <a:cubicBezTo>
                    <a:pt x="3769" y="148"/>
                    <a:pt x="3739" y="0"/>
                    <a:pt x="3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9" name="Google Shape;4549;p71"/>
          <p:cNvGrpSpPr/>
          <p:nvPr/>
        </p:nvGrpSpPr>
        <p:grpSpPr>
          <a:xfrm>
            <a:off x="3064083" y="1271939"/>
            <a:ext cx="772437" cy="817816"/>
            <a:chOff x="-2267057" y="-4484315"/>
            <a:chExt cx="3626466" cy="3839511"/>
          </a:xfrm>
        </p:grpSpPr>
        <p:sp>
          <p:nvSpPr>
            <p:cNvPr id="4550" name="Google Shape;4550;p71"/>
            <p:cNvSpPr/>
            <p:nvPr/>
          </p:nvSpPr>
          <p:spPr>
            <a:xfrm>
              <a:off x="-2058697" y="-4387440"/>
              <a:ext cx="3308206" cy="3726972"/>
            </a:xfrm>
            <a:custGeom>
              <a:avLst/>
              <a:gdLst/>
              <a:ahLst/>
              <a:cxnLst/>
              <a:rect l="l" t="t" r="r" b="b"/>
              <a:pathLst>
                <a:path w="25135" h="28314" extrusionOk="0">
                  <a:moveTo>
                    <a:pt x="1001" y="1"/>
                  </a:moveTo>
                  <a:cubicBezTo>
                    <a:pt x="453" y="1"/>
                    <a:pt x="1" y="441"/>
                    <a:pt x="13" y="989"/>
                  </a:cubicBezTo>
                  <a:lnTo>
                    <a:pt x="13" y="27647"/>
                  </a:lnTo>
                  <a:cubicBezTo>
                    <a:pt x="13" y="28016"/>
                    <a:pt x="310" y="28314"/>
                    <a:pt x="679" y="28314"/>
                  </a:cubicBezTo>
                  <a:lnTo>
                    <a:pt x="24468" y="28314"/>
                  </a:lnTo>
                  <a:cubicBezTo>
                    <a:pt x="24837" y="28314"/>
                    <a:pt x="25135" y="28016"/>
                    <a:pt x="25135" y="27647"/>
                  </a:cubicBezTo>
                  <a:lnTo>
                    <a:pt x="25135" y="989"/>
                  </a:lnTo>
                  <a:cubicBezTo>
                    <a:pt x="25135" y="441"/>
                    <a:pt x="24694" y="1"/>
                    <a:pt x="24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1"/>
            <p:cNvSpPr/>
            <p:nvPr/>
          </p:nvSpPr>
          <p:spPr>
            <a:xfrm>
              <a:off x="-1901407" y="-973640"/>
              <a:ext cx="281267" cy="218637"/>
            </a:xfrm>
            <a:custGeom>
              <a:avLst/>
              <a:gdLst/>
              <a:ahLst/>
              <a:cxnLst/>
              <a:rect l="l" t="t" r="r" b="b"/>
              <a:pathLst>
                <a:path w="2137" h="1661" extrusionOk="0">
                  <a:moveTo>
                    <a:pt x="415" y="1"/>
                  </a:moveTo>
                  <a:cubicBezTo>
                    <a:pt x="175" y="1"/>
                    <a:pt x="0" y="277"/>
                    <a:pt x="44" y="604"/>
                  </a:cubicBezTo>
                  <a:cubicBezTo>
                    <a:pt x="103" y="1092"/>
                    <a:pt x="615" y="1508"/>
                    <a:pt x="1020" y="1651"/>
                  </a:cubicBezTo>
                  <a:cubicBezTo>
                    <a:pt x="1038" y="1657"/>
                    <a:pt x="1056" y="1660"/>
                    <a:pt x="1074" y="1660"/>
                  </a:cubicBezTo>
                  <a:cubicBezTo>
                    <a:pt x="1092" y="1660"/>
                    <a:pt x="1109" y="1657"/>
                    <a:pt x="1127" y="1651"/>
                  </a:cubicBezTo>
                  <a:cubicBezTo>
                    <a:pt x="1520" y="1508"/>
                    <a:pt x="2044" y="1092"/>
                    <a:pt x="2104" y="604"/>
                  </a:cubicBezTo>
                  <a:cubicBezTo>
                    <a:pt x="2136" y="277"/>
                    <a:pt x="1960" y="1"/>
                    <a:pt x="1730" y="1"/>
                  </a:cubicBezTo>
                  <a:cubicBezTo>
                    <a:pt x="1708" y="1"/>
                    <a:pt x="1686" y="3"/>
                    <a:pt x="1663" y="8"/>
                  </a:cubicBezTo>
                  <a:cubicBezTo>
                    <a:pt x="1294" y="80"/>
                    <a:pt x="1068" y="544"/>
                    <a:pt x="1068" y="544"/>
                  </a:cubicBezTo>
                  <a:cubicBezTo>
                    <a:pt x="1068" y="544"/>
                    <a:pt x="854" y="80"/>
                    <a:pt x="484" y="8"/>
                  </a:cubicBezTo>
                  <a:cubicBezTo>
                    <a:pt x="461" y="3"/>
                    <a:pt x="438" y="1"/>
                    <a:pt x="415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1"/>
            <p:cNvSpPr/>
            <p:nvPr/>
          </p:nvSpPr>
          <p:spPr>
            <a:xfrm>
              <a:off x="-2057117" y="-4387440"/>
              <a:ext cx="3306626" cy="3306940"/>
            </a:xfrm>
            <a:custGeom>
              <a:avLst/>
              <a:gdLst/>
              <a:ahLst/>
              <a:cxnLst/>
              <a:rect l="l" t="t" r="r" b="b"/>
              <a:pathLst>
                <a:path w="25123" h="25123" extrusionOk="0">
                  <a:moveTo>
                    <a:pt x="989" y="1"/>
                  </a:moveTo>
                  <a:cubicBezTo>
                    <a:pt x="786" y="1"/>
                    <a:pt x="608" y="48"/>
                    <a:pt x="441" y="167"/>
                  </a:cubicBezTo>
                  <a:cubicBezTo>
                    <a:pt x="167" y="346"/>
                    <a:pt x="1" y="655"/>
                    <a:pt x="1" y="989"/>
                  </a:cubicBezTo>
                  <a:lnTo>
                    <a:pt x="1" y="25123"/>
                  </a:lnTo>
                  <a:lnTo>
                    <a:pt x="25123" y="25123"/>
                  </a:lnTo>
                  <a:lnTo>
                    <a:pt x="25123" y="989"/>
                  </a:lnTo>
                  <a:cubicBezTo>
                    <a:pt x="25123" y="441"/>
                    <a:pt x="24682" y="1"/>
                    <a:pt x="24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1"/>
            <p:cNvSpPr/>
            <p:nvPr/>
          </p:nvSpPr>
          <p:spPr>
            <a:xfrm>
              <a:off x="-1032164" y="-987987"/>
              <a:ext cx="291401" cy="233643"/>
            </a:xfrm>
            <a:custGeom>
              <a:avLst/>
              <a:gdLst/>
              <a:ahLst/>
              <a:cxnLst/>
              <a:rect l="l" t="t" r="r" b="b"/>
              <a:pathLst>
                <a:path w="2214" h="1775" extrusionOk="0">
                  <a:moveTo>
                    <a:pt x="1160" y="1"/>
                  </a:moveTo>
                  <a:cubicBezTo>
                    <a:pt x="955" y="1"/>
                    <a:pt x="746" y="73"/>
                    <a:pt x="572" y="236"/>
                  </a:cubicBezTo>
                  <a:cubicBezTo>
                    <a:pt x="0" y="784"/>
                    <a:pt x="381" y="1748"/>
                    <a:pt x="1167" y="1748"/>
                  </a:cubicBezTo>
                  <a:cubicBezTo>
                    <a:pt x="1346" y="1748"/>
                    <a:pt x="1512" y="1701"/>
                    <a:pt x="1655" y="1617"/>
                  </a:cubicBezTo>
                  <a:lnTo>
                    <a:pt x="2131" y="1772"/>
                  </a:lnTo>
                  <a:cubicBezTo>
                    <a:pt x="2137" y="1773"/>
                    <a:pt x="2141" y="1774"/>
                    <a:pt x="2146" y="1774"/>
                  </a:cubicBezTo>
                  <a:cubicBezTo>
                    <a:pt x="2186" y="1774"/>
                    <a:pt x="2214" y="1733"/>
                    <a:pt x="2203" y="1701"/>
                  </a:cubicBezTo>
                  <a:lnTo>
                    <a:pt x="1965" y="1284"/>
                  </a:lnTo>
                  <a:cubicBezTo>
                    <a:pt x="2012" y="1165"/>
                    <a:pt x="2048" y="1046"/>
                    <a:pt x="2048" y="927"/>
                  </a:cubicBezTo>
                  <a:cubicBezTo>
                    <a:pt x="2081" y="380"/>
                    <a:pt x="1630" y="1"/>
                    <a:pt x="1160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1"/>
            <p:cNvSpPr/>
            <p:nvPr/>
          </p:nvSpPr>
          <p:spPr>
            <a:xfrm>
              <a:off x="-2057117" y="-4362300"/>
              <a:ext cx="3309785" cy="3289697"/>
            </a:xfrm>
            <a:custGeom>
              <a:avLst/>
              <a:gdLst/>
              <a:ahLst/>
              <a:cxnLst/>
              <a:rect l="l" t="t" r="r" b="b"/>
              <a:pathLst>
                <a:path w="25147" h="24992" extrusionOk="0">
                  <a:moveTo>
                    <a:pt x="441" y="0"/>
                  </a:moveTo>
                  <a:cubicBezTo>
                    <a:pt x="167" y="191"/>
                    <a:pt x="1" y="488"/>
                    <a:pt x="1" y="822"/>
                  </a:cubicBezTo>
                  <a:lnTo>
                    <a:pt x="1" y="24991"/>
                  </a:lnTo>
                  <a:lnTo>
                    <a:pt x="25147" y="24991"/>
                  </a:lnTo>
                  <a:cubicBezTo>
                    <a:pt x="23731" y="22872"/>
                    <a:pt x="20195" y="22670"/>
                    <a:pt x="16785" y="22670"/>
                  </a:cubicBezTo>
                  <a:cubicBezTo>
                    <a:pt x="15983" y="22670"/>
                    <a:pt x="15189" y="22681"/>
                    <a:pt x="14431" y="22681"/>
                  </a:cubicBezTo>
                  <a:cubicBezTo>
                    <a:pt x="13720" y="22681"/>
                    <a:pt x="13042" y="22672"/>
                    <a:pt x="12419" y="22634"/>
                  </a:cubicBezTo>
                  <a:cubicBezTo>
                    <a:pt x="11969" y="22609"/>
                    <a:pt x="11505" y="22603"/>
                    <a:pt x="11036" y="22603"/>
                  </a:cubicBezTo>
                  <a:cubicBezTo>
                    <a:pt x="10688" y="22603"/>
                    <a:pt x="10336" y="22606"/>
                    <a:pt x="9984" y="22606"/>
                  </a:cubicBezTo>
                  <a:cubicBezTo>
                    <a:pt x="7430" y="22606"/>
                    <a:pt x="4834" y="22452"/>
                    <a:pt x="3215" y="19907"/>
                  </a:cubicBezTo>
                  <a:cubicBezTo>
                    <a:pt x="1513" y="17252"/>
                    <a:pt x="1786" y="12942"/>
                    <a:pt x="1870" y="9977"/>
                  </a:cubicBezTo>
                  <a:cubicBezTo>
                    <a:pt x="1953" y="7013"/>
                    <a:pt x="2060" y="2738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1"/>
            <p:cNvSpPr/>
            <p:nvPr/>
          </p:nvSpPr>
          <p:spPr>
            <a:xfrm>
              <a:off x="-204778" y="-969429"/>
              <a:ext cx="221117" cy="210081"/>
            </a:xfrm>
            <a:custGeom>
              <a:avLst/>
              <a:gdLst/>
              <a:ahLst/>
              <a:cxnLst/>
              <a:rect l="l" t="t" r="r" b="b"/>
              <a:pathLst>
                <a:path w="1680" h="1596" extrusionOk="0">
                  <a:moveTo>
                    <a:pt x="834" y="0"/>
                  </a:moveTo>
                  <a:lnTo>
                    <a:pt x="584" y="524"/>
                  </a:lnTo>
                  <a:lnTo>
                    <a:pt x="1" y="607"/>
                  </a:lnTo>
                  <a:lnTo>
                    <a:pt x="417" y="1024"/>
                  </a:lnTo>
                  <a:lnTo>
                    <a:pt x="322" y="1595"/>
                  </a:lnTo>
                  <a:lnTo>
                    <a:pt x="322" y="1595"/>
                  </a:lnTo>
                  <a:lnTo>
                    <a:pt x="834" y="1322"/>
                  </a:lnTo>
                  <a:lnTo>
                    <a:pt x="1358" y="1595"/>
                  </a:lnTo>
                  <a:lnTo>
                    <a:pt x="1263" y="1024"/>
                  </a:lnTo>
                  <a:lnTo>
                    <a:pt x="1680" y="607"/>
                  </a:lnTo>
                  <a:lnTo>
                    <a:pt x="1096" y="5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1"/>
            <p:cNvSpPr/>
            <p:nvPr/>
          </p:nvSpPr>
          <p:spPr>
            <a:xfrm>
              <a:off x="-2064883" y="-4395206"/>
              <a:ext cx="3330054" cy="3750402"/>
            </a:xfrm>
            <a:custGeom>
              <a:avLst/>
              <a:gdLst/>
              <a:ahLst/>
              <a:cxnLst/>
              <a:rect l="l" t="t" r="r" b="b"/>
              <a:pathLst>
                <a:path w="25301" h="28492" extrusionOk="0">
                  <a:moveTo>
                    <a:pt x="24217" y="167"/>
                  </a:moveTo>
                  <a:cubicBezTo>
                    <a:pt x="24717" y="167"/>
                    <a:pt x="25122" y="572"/>
                    <a:pt x="25122" y="1072"/>
                  </a:cubicBezTo>
                  <a:lnTo>
                    <a:pt x="25122" y="25122"/>
                  </a:lnTo>
                  <a:lnTo>
                    <a:pt x="167" y="25122"/>
                  </a:lnTo>
                  <a:lnTo>
                    <a:pt x="167" y="1072"/>
                  </a:lnTo>
                  <a:cubicBezTo>
                    <a:pt x="167" y="572"/>
                    <a:pt x="572" y="167"/>
                    <a:pt x="1072" y="167"/>
                  </a:cubicBezTo>
                  <a:close/>
                  <a:moveTo>
                    <a:pt x="25122" y="25301"/>
                  </a:moveTo>
                  <a:lnTo>
                    <a:pt x="25122" y="27742"/>
                  </a:lnTo>
                  <a:cubicBezTo>
                    <a:pt x="25122" y="28063"/>
                    <a:pt x="24860" y="28313"/>
                    <a:pt x="24539" y="28313"/>
                  </a:cubicBezTo>
                  <a:lnTo>
                    <a:pt x="750" y="28313"/>
                  </a:lnTo>
                  <a:cubicBezTo>
                    <a:pt x="429" y="28313"/>
                    <a:pt x="167" y="28051"/>
                    <a:pt x="167" y="27730"/>
                  </a:cubicBezTo>
                  <a:lnTo>
                    <a:pt x="167" y="25301"/>
                  </a:lnTo>
                  <a:close/>
                  <a:moveTo>
                    <a:pt x="1072" y="0"/>
                  </a:moveTo>
                  <a:cubicBezTo>
                    <a:pt x="714" y="0"/>
                    <a:pt x="393" y="179"/>
                    <a:pt x="191" y="464"/>
                  </a:cubicBezTo>
                  <a:cubicBezTo>
                    <a:pt x="60" y="643"/>
                    <a:pt x="0" y="857"/>
                    <a:pt x="0" y="1072"/>
                  </a:cubicBezTo>
                  <a:lnTo>
                    <a:pt x="0" y="27742"/>
                  </a:lnTo>
                  <a:cubicBezTo>
                    <a:pt x="0" y="28158"/>
                    <a:pt x="333" y="28492"/>
                    <a:pt x="750" y="28492"/>
                  </a:cubicBezTo>
                  <a:lnTo>
                    <a:pt x="24539" y="28492"/>
                  </a:lnTo>
                  <a:cubicBezTo>
                    <a:pt x="24956" y="28492"/>
                    <a:pt x="25289" y="28158"/>
                    <a:pt x="25289" y="27742"/>
                  </a:cubicBezTo>
                  <a:lnTo>
                    <a:pt x="25289" y="1072"/>
                  </a:lnTo>
                  <a:lnTo>
                    <a:pt x="25301" y="1072"/>
                  </a:lnTo>
                  <a:cubicBezTo>
                    <a:pt x="25301" y="476"/>
                    <a:pt x="24813" y="0"/>
                    <a:pt x="24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1"/>
            <p:cNvSpPr/>
            <p:nvPr/>
          </p:nvSpPr>
          <p:spPr>
            <a:xfrm>
              <a:off x="-1911410" y="-985355"/>
              <a:ext cx="302589" cy="242462"/>
            </a:xfrm>
            <a:custGeom>
              <a:avLst/>
              <a:gdLst/>
              <a:ahLst/>
              <a:cxnLst/>
              <a:rect l="l" t="t" r="r" b="b"/>
              <a:pathLst>
                <a:path w="2299" h="1842" extrusionOk="0">
                  <a:moveTo>
                    <a:pt x="1803" y="160"/>
                  </a:moveTo>
                  <a:cubicBezTo>
                    <a:pt x="1863" y="160"/>
                    <a:pt x="1918" y="184"/>
                    <a:pt x="1953" y="228"/>
                  </a:cubicBezTo>
                  <a:cubicBezTo>
                    <a:pt x="2073" y="347"/>
                    <a:pt x="2120" y="514"/>
                    <a:pt x="2096" y="681"/>
                  </a:cubicBezTo>
                  <a:cubicBezTo>
                    <a:pt x="2037" y="1109"/>
                    <a:pt x="1572" y="1514"/>
                    <a:pt x="1168" y="1669"/>
                  </a:cubicBezTo>
                  <a:lnTo>
                    <a:pt x="1120" y="1669"/>
                  </a:lnTo>
                  <a:cubicBezTo>
                    <a:pt x="715" y="1514"/>
                    <a:pt x="251" y="1109"/>
                    <a:pt x="203" y="681"/>
                  </a:cubicBezTo>
                  <a:cubicBezTo>
                    <a:pt x="168" y="514"/>
                    <a:pt x="215" y="347"/>
                    <a:pt x="334" y="228"/>
                  </a:cubicBezTo>
                  <a:cubicBezTo>
                    <a:pt x="382" y="192"/>
                    <a:pt x="429" y="169"/>
                    <a:pt x="489" y="169"/>
                  </a:cubicBezTo>
                  <a:lnTo>
                    <a:pt x="549" y="169"/>
                  </a:lnTo>
                  <a:cubicBezTo>
                    <a:pt x="870" y="228"/>
                    <a:pt x="1072" y="645"/>
                    <a:pt x="1072" y="657"/>
                  </a:cubicBezTo>
                  <a:cubicBezTo>
                    <a:pt x="1084" y="687"/>
                    <a:pt x="1114" y="701"/>
                    <a:pt x="1144" y="701"/>
                  </a:cubicBezTo>
                  <a:cubicBezTo>
                    <a:pt x="1174" y="701"/>
                    <a:pt x="1203" y="687"/>
                    <a:pt x="1215" y="657"/>
                  </a:cubicBezTo>
                  <a:cubicBezTo>
                    <a:pt x="1215" y="657"/>
                    <a:pt x="1418" y="228"/>
                    <a:pt x="1739" y="169"/>
                  </a:cubicBezTo>
                  <a:cubicBezTo>
                    <a:pt x="1761" y="163"/>
                    <a:pt x="1782" y="160"/>
                    <a:pt x="1803" y="160"/>
                  </a:cubicBezTo>
                  <a:close/>
                  <a:moveTo>
                    <a:pt x="478" y="0"/>
                  </a:moveTo>
                  <a:cubicBezTo>
                    <a:pt x="383" y="0"/>
                    <a:pt x="286" y="38"/>
                    <a:pt x="215" y="109"/>
                  </a:cubicBezTo>
                  <a:cubicBezTo>
                    <a:pt x="72" y="264"/>
                    <a:pt x="1" y="478"/>
                    <a:pt x="37" y="693"/>
                  </a:cubicBezTo>
                  <a:cubicBezTo>
                    <a:pt x="96" y="1205"/>
                    <a:pt x="596" y="1645"/>
                    <a:pt x="1072" y="1824"/>
                  </a:cubicBezTo>
                  <a:cubicBezTo>
                    <a:pt x="1096" y="1836"/>
                    <a:pt x="1123" y="1841"/>
                    <a:pt x="1150" y="1841"/>
                  </a:cubicBezTo>
                  <a:cubicBezTo>
                    <a:pt x="1177" y="1841"/>
                    <a:pt x="1203" y="1836"/>
                    <a:pt x="1227" y="1824"/>
                  </a:cubicBezTo>
                  <a:cubicBezTo>
                    <a:pt x="1692" y="1645"/>
                    <a:pt x="2203" y="1205"/>
                    <a:pt x="2263" y="693"/>
                  </a:cubicBezTo>
                  <a:cubicBezTo>
                    <a:pt x="2299" y="478"/>
                    <a:pt x="2227" y="264"/>
                    <a:pt x="2073" y="109"/>
                  </a:cubicBezTo>
                  <a:cubicBezTo>
                    <a:pt x="2002" y="38"/>
                    <a:pt x="1911" y="0"/>
                    <a:pt x="1815" y="0"/>
                  </a:cubicBezTo>
                  <a:cubicBezTo>
                    <a:pt x="1782" y="0"/>
                    <a:pt x="1749" y="5"/>
                    <a:pt x="1715" y="14"/>
                  </a:cubicBezTo>
                  <a:cubicBezTo>
                    <a:pt x="1477" y="73"/>
                    <a:pt x="1275" y="240"/>
                    <a:pt x="1144" y="454"/>
                  </a:cubicBezTo>
                  <a:cubicBezTo>
                    <a:pt x="1025" y="240"/>
                    <a:pt x="822" y="73"/>
                    <a:pt x="572" y="14"/>
                  </a:cubicBezTo>
                  <a:cubicBezTo>
                    <a:pt x="542" y="5"/>
                    <a:pt x="510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1"/>
            <p:cNvSpPr/>
            <p:nvPr/>
          </p:nvSpPr>
          <p:spPr>
            <a:xfrm>
              <a:off x="-1046248" y="-999702"/>
              <a:ext cx="321278" cy="256020"/>
            </a:xfrm>
            <a:custGeom>
              <a:avLst/>
              <a:gdLst/>
              <a:ahLst/>
              <a:cxnLst/>
              <a:rect l="l" t="t" r="r" b="b"/>
              <a:pathLst>
                <a:path w="2441" h="1945" extrusionOk="0">
                  <a:moveTo>
                    <a:pt x="1312" y="268"/>
                  </a:moveTo>
                  <a:cubicBezTo>
                    <a:pt x="1696" y="268"/>
                    <a:pt x="2064" y="566"/>
                    <a:pt x="2072" y="1016"/>
                  </a:cubicBezTo>
                  <a:cubicBezTo>
                    <a:pt x="2060" y="1123"/>
                    <a:pt x="2036" y="1230"/>
                    <a:pt x="1988" y="1325"/>
                  </a:cubicBezTo>
                  <a:cubicBezTo>
                    <a:pt x="1977" y="1349"/>
                    <a:pt x="1977" y="1385"/>
                    <a:pt x="1988" y="1409"/>
                  </a:cubicBezTo>
                  <a:lnTo>
                    <a:pt x="2179" y="1754"/>
                  </a:lnTo>
                  <a:lnTo>
                    <a:pt x="1798" y="1623"/>
                  </a:lnTo>
                  <a:cubicBezTo>
                    <a:pt x="1788" y="1618"/>
                    <a:pt x="1778" y="1615"/>
                    <a:pt x="1768" y="1615"/>
                  </a:cubicBezTo>
                  <a:cubicBezTo>
                    <a:pt x="1754" y="1615"/>
                    <a:pt x="1740" y="1621"/>
                    <a:pt x="1726" y="1635"/>
                  </a:cubicBezTo>
                  <a:cubicBezTo>
                    <a:pt x="1596" y="1718"/>
                    <a:pt x="1441" y="1754"/>
                    <a:pt x="1274" y="1754"/>
                  </a:cubicBezTo>
                  <a:cubicBezTo>
                    <a:pt x="631" y="1718"/>
                    <a:pt x="333" y="921"/>
                    <a:pt x="810" y="468"/>
                  </a:cubicBezTo>
                  <a:cubicBezTo>
                    <a:pt x="959" y="330"/>
                    <a:pt x="1137" y="268"/>
                    <a:pt x="1312" y="268"/>
                  </a:cubicBezTo>
                  <a:close/>
                  <a:moveTo>
                    <a:pt x="1273" y="1"/>
                  </a:moveTo>
                  <a:cubicBezTo>
                    <a:pt x="1046" y="1"/>
                    <a:pt x="813" y="83"/>
                    <a:pt x="619" y="266"/>
                  </a:cubicBezTo>
                  <a:cubicBezTo>
                    <a:pt x="0" y="861"/>
                    <a:pt x="417" y="1921"/>
                    <a:pt x="1286" y="1921"/>
                  </a:cubicBezTo>
                  <a:cubicBezTo>
                    <a:pt x="1453" y="1921"/>
                    <a:pt x="1631" y="1885"/>
                    <a:pt x="1786" y="1790"/>
                  </a:cubicBezTo>
                  <a:lnTo>
                    <a:pt x="2227" y="1945"/>
                  </a:lnTo>
                  <a:lnTo>
                    <a:pt x="2274" y="1945"/>
                  </a:lnTo>
                  <a:cubicBezTo>
                    <a:pt x="2369" y="1945"/>
                    <a:pt x="2441" y="1825"/>
                    <a:pt x="2393" y="1742"/>
                  </a:cubicBezTo>
                  <a:lnTo>
                    <a:pt x="2167" y="1361"/>
                  </a:lnTo>
                  <a:cubicBezTo>
                    <a:pt x="2215" y="1254"/>
                    <a:pt x="2238" y="1135"/>
                    <a:pt x="2238" y="1016"/>
                  </a:cubicBezTo>
                  <a:cubicBezTo>
                    <a:pt x="2271" y="414"/>
                    <a:pt x="1785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1"/>
            <p:cNvSpPr/>
            <p:nvPr/>
          </p:nvSpPr>
          <p:spPr>
            <a:xfrm>
              <a:off x="-215702" y="-980090"/>
              <a:ext cx="247704" cy="231669"/>
            </a:xfrm>
            <a:custGeom>
              <a:avLst/>
              <a:gdLst/>
              <a:ahLst/>
              <a:cxnLst/>
              <a:rect l="l" t="t" r="r" b="b"/>
              <a:pathLst>
                <a:path w="1882" h="1760" extrusionOk="0">
                  <a:moveTo>
                    <a:pt x="917" y="272"/>
                  </a:moveTo>
                  <a:lnTo>
                    <a:pt x="1108" y="641"/>
                  </a:lnTo>
                  <a:cubicBezTo>
                    <a:pt x="1120" y="664"/>
                    <a:pt x="1143" y="688"/>
                    <a:pt x="1167" y="688"/>
                  </a:cubicBezTo>
                  <a:lnTo>
                    <a:pt x="1572" y="748"/>
                  </a:lnTo>
                  <a:lnTo>
                    <a:pt x="1286" y="1034"/>
                  </a:lnTo>
                  <a:cubicBezTo>
                    <a:pt x="1262" y="1057"/>
                    <a:pt x="1251" y="1081"/>
                    <a:pt x="1262" y="1117"/>
                  </a:cubicBezTo>
                  <a:lnTo>
                    <a:pt x="1322" y="1522"/>
                  </a:lnTo>
                  <a:lnTo>
                    <a:pt x="965" y="1331"/>
                  </a:lnTo>
                  <a:cubicBezTo>
                    <a:pt x="953" y="1319"/>
                    <a:pt x="941" y="1319"/>
                    <a:pt x="917" y="1319"/>
                  </a:cubicBezTo>
                  <a:cubicBezTo>
                    <a:pt x="905" y="1319"/>
                    <a:pt x="893" y="1319"/>
                    <a:pt x="881" y="1331"/>
                  </a:cubicBezTo>
                  <a:lnTo>
                    <a:pt x="524" y="1522"/>
                  </a:lnTo>
                  <a:lnTo>
                    <a:pt x="584" y="1117"/>
                  </a:lnTo>
                  <a:cubicBezTo>
                    <a:pt x="596" y="1081"/>
                    <a:pt x="584" y="1057"/>
                    <a:pt x="560" y="1034"/>
                  </a:cubicBezTo>
                  <a:lnTo>
                    <a:pt x="262" y="748"/>
                  </a:lnTo>
                  <a:lnTo>
                    <a:pt x="679" y="688"/>
                  </a:lnTo>
                  <a:cubicBezTo>
                    <a:pt x="703" y="688"/>
                    <a:pt x="727" y="664"/>
                    <a:pt x="739" y="641"/>
                  </a:cubicBezTo>
                  <a:lnTo>
                    <a:pt x="917" y="272"/>
                  </a:lnTo>
                  <a:close/>
                  <a:moveTo>
                    <a:pt x="923" y="1"/>
                  </a:moveTo>
                  <a:cubicBezTo>
                    <a:pt x="893" y="1"/>
                    <a:pt x="864" y="16"/>
                    <a:pt x="846" y="45"/>
                  </a:cubicBezTo>
                  <a:lnTo>
                    <a:pt x="608" y="533"/>
                  </a:lnTo>
                  <a:lnTo>
                    <a:pt x="72" y="605"/>
                  </a:lnTo>
                  <a:cubicBezTo>
                    <a:pt x="36" y="617"/>
                    <a:pt x="12" y="629"/>
                    <a:pt x="0" y="664"/>
                  </a:cubicBezTo>
                  <a:cubicBezTo>
                    <a:pt x="0" y="700"/>
                    <a:pt x="0" y="724"/>
                    <a:pt x="24" y="748"/>
                  </a:cubicBezTo>
                  <a:lnTo>
                    <a:pt x="417" y="1129"/>
                  </a:lnTo>
                  <a:lnTo>
                    <a:pt x="322" y="1665"/>
                  </a:lnTo>
                  <a:cubicBezTo>
                    <a:pt x="310" y="1688"/>
                    <a:pt x="334" y="1724"/>
                    <a:pt x="358" y="1748"/>
                  </a:cubicBezTo>
                  <a:cubicBezTo>
                    <a:pt x="369" y="1754"/>
                    <a:pt x="384" y="1757"/>
                    <a:pt x="399" y="1757"/>
                  </a:cubicBezTo>
                  <a:cubicBezTo>
                    <a:pt x="414" y="1757"/>
                    <a:pt x="429" y="1754"/>
                    <a:pt x="441" y="1748"/>
                  </a:cubicBezTo>
                  <a:lnTo>
                    <a:pt x="929" y="1498"/>
                  </a:lnTo>
                  <a:lnTo>
                    <a:pt x="1405" y="1748"/>
                  </a:lnTo>
                  <a:cubicBezTo>
                    <a:pt x="1417" y="1760"/>
                    <a:pt x="1429" y="1760"/>
                    <a:pt x="1441" y="1760"/>
                  </a:cubicBezTo>
                  <a:cubicBezTo>
                    <a:pt x="1465" y="1760"/>
                    <a:pt x="1477" y="1760"/>
                    <a:pt x="1489" y="1748"/>
                  </a:cubicBezTo>
                  <a:cubicBezTo>
                    <a:pt x="1512" y="1724"/>
                    <a:pt x="1536" y="1688"/>
                    <a:pt x="1524" y="1665"/>
                  </a:cubicBezTo>
                  <a:lnTo>
                    <a:pt x="1429" y="1129"/>
                  </a:lnTo>
                  <a:lnTo>
                    <a:pt x="1822" y="748"/>
                  </a:lnTo>
                  <a:cubicBezTo>
                    <a:pt x="1882" y="700"/>
                    <a:pt x="1846" y="605"/>
                    <a:pt x="1774" y="605"/>
                  </a:cubicBezTo>
                  <a:lnTo>
                    <a:pt x="1239" y="533"/>
                  </a:lnTo>
                  <a:lnTo>
                    <a:pt x="1001" y="45"/>
                  </a:lnTo>
                  <a:cubicBezTo>
                    <a:pt x="983" y="16"/>
                    <a:pt x="953" y="1"/>
                    <a:pt x="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1"/>
            <p:cNvSpPr/>
            <p:nvPr/>
          </p:nvSpPr>
          <p:spPr>
            <a:xfrm>
              <a:off x="-1508642" y="-945999"/>
              <a:ext cx="91079" cy="144266"/>
            </a:xfrm>
            <a:custGeom>
              <a:avLst/>
              <a:gdLst/>
              <a:ahLst/>
              <a:cxnLst/>
              <a:rect l="l" t="t" r="r" b="b"/>
              <a:pathLst>
                <a:path w="692" h="1096" extrusionOk="0">
                  <a:moveTo>
                    <a:pt x="382" y="286"/>
                  </a:moveTo>
                  <a:lnTo>
                    <a:pt x="382" y="620"/>
                  </a:lnTo>
                  <a:lnTo>
                    <a:pt x="179" y="620"/>
                  </a:lnTo>
                  <a:cubicBezTo>
                    <a:pt x="239" y="501"/>
                    <a:pt x="310" y="394"/>
                    <a:pt x="382" y="286"/>
                  </a:cubicBezTo>
                  <a:close/>
                  <a:moveTo>
                    <a:pt x="346" y="1"/>
                  </a:moveTo>
                  <a:cubicBezTo>
                    <a:pt x="108" y="346"/>
                    <a:pt x="48" y="513"/>
                    <a:pt x="1" y="572"/>
                  </a:cubicBezTo>
                  <a:cubicBezTo>
                    <a:pt x="1" y="644"/>
                    <a:pt x="1" y="727"/>
                    <a:pt x="13" y="798"/>
                  </a:cubicBezTo>
                  <a:lnTo>
                    <a:pt x="358" y="798"/>
                  </a:lnTo>
                  <a:cubicBezTo>
                    <a:pt x="358" y="810"/>
                    <a:pt x="334" y="1096"/>
                    <a:pt x="334" y="1096"/>
                  </a:cubicBezTo>
                  <a:cubicBezTo>
                    <a:pt x="489" y="1096"/>
                    <a:pt x="548" y="1096"/>
                    <a:pt x="560" y="1084"/>
                  </a:cubicBezTo>
                  <a:cubicBezTo>
                    <a:pt x="572" y="1072"/>
                    <a:pt x="584" y="810"/>
                    <a:pt x="584" y="810"/>
                  </a:cubicBezTo>
                  <a:cubicBezTo>
                    <a:pt x="584" y="810"/>
                    <a:pt x="584" y="810"/>
                    <a:pt x="584" y="810"/>
                  </a:cubicBezTo>
                  <a:lnTo>
                    <a:pt x="679" y="810"/>
                  </a:lnTo>
                  <a:lnTo>
                    <a:pt x="691" y="572"/>
                  </a:lnTo>
                  <a:lnTo>
                    <a:pt x="691" y="572"/>
                  </a:lnTo>
                  <a:cubicBezTo>
                    <a:pt x="656" y="584"/>
                    <a:pt x="620" y="584"/>
                    <a:pt x="584" y="596"/>
                  </a:cubicBezTo>
                  <a:lnTo>
                    <a:pt x="572" y="596"/>
                  </a:lnTo>
                  <a:cubicBezTo>
                    <a:pt x="572" y="548"/>
                    <a:pt x="596" y="13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1"/>
            <p:cNvSpPr/>
            <p:nvPr/>
          </p:nvSpPr>
          <p:spPr>
            <a:xfrm>
              <a:off x="-1408344" y="-934285"/>
              <a:ext cx="91079" cy="138870"/>
            </a:xfrm>
            <a:custGeom>
              <a:avLst/>
              <a:gdLst/>
              <a:ahLst/>
              <a:cxnLst/>
              <a:rect l="l" t="t" r="r" b="b"/>
              <a:pathLst>
                <a:path w="692" h="1055" extrusionOk="0">
                  <a:moveTo>
                    <a:pt x="360" y="0"/>
                  </a:moveTo>
                  <a:cubicBezTo>
                    <a:pt x="258" y="0"/>
                    <a:pt x="151" y="26"/>
                    <a:pt x="108" y="90"/>
                  </a:cubicBezTo>
                  <a:cubicBezTo>
                    <a:pt x="25" y="185"/>
                    <a:pt x="1" y="305"/>
                    <a:pt x="25" y="436"/>
                  </a:cubicBezTo>
                  <a:lnTo>
                    <a:pt x="25" y="364"/>
                  </a:lnTo>
                  <a:cubicBezTo>
                    <a:pt x="84" y="388"/>
                    <a:pt x="251" y="424"/>
                    <a:pt x="251" y="424"/>
                  </a:cubicBezTo>
                  <a:cubicBezTo>
                    <a:pt x="251" y="352"/>
                    <a:pt x="263" y="245"/>
                    <a:pt x="370" y="245"/>
                  </a:cubicBezTo>
                  <a:cubicBezTo>
                    <a:pt x="465" y="245"/>
                    <a:pt x="477" y="412"/>
                    <a:pt x="394" y="459"/>
                  </a:cubicBezTo>
                  <a:cubicBezTo>
                    <a:pt x="275" y="519"/>
                    <a:pt x="167" y="602"/>
                    <a:pt x="60" y="686"/>
                  </a:cubicBezTo>
                  <a:cubicBezTo>
                    <a:pt x="25" y="805"/>
                    <a:pt x="1" y="924"/>
                    <a:pt x="13" y="1055"/>
                  </a:cubicBezTo>
                  <a:lnTo>
                    <a:pt x="84" y="1055"/>
                  </a:lnTo>
                  <a:lnTo>
                    <a:pt x="656" y="1043"/>
                  </a:lnTo>
                  <a:cubicBezTo>
                    <a:pt x="656" y="1019"/>
                    <a:pt x="656" y="995"/>
                    <a:pt x="656" y="983"/>
                  </a:cubicBezTo>
                  <a:cubicBezTo>
                    <a:pt x="667" y="936"/>
                    <a:pt x="656" y="876"/>
                    <a:pt x="644" y="840"/>
                  </a:cubicBezTo>
                  <a:lnTo>
                    <a:pt x="275" y="840"/>
                  </a:lnTo>
                  <a:cubicBezTo>
                    <a:pt x="251" y="828"/>
                    <a:pt x="286" y="769"/>
                    <a:pt x="286" y="745"/>
                  </a:cubicBezTo>
                  <a:cubicBezTo>
                    <a:pt x="406" y="626"/>
                    <a:pt x="667" y="626"/>
                    <a:pt x="691" y="412"/>
                  </a:cubicBezTo>
                  <a:lnTo>
                    <a:pt x="691" y="269"/>
                  </a:lnTo>
                  <a:cubicBezTo>
                    <a:pt x="679" y="174"/>
                    <a:pt x="620" y="78"/>
                    <a:pt x="537" y="31"/>
                  </a:cubicBezTo>
                  <a:cubicBezTo>
                    <a:pt x="494" y="12"/>
                    <a:pt x="428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1"/>
            <p:cNvSpPr/>
            <p:nvPr/>
          </p:nvSpPr>
          <p:spPr>
            <a:xfrm>
              <a:off x="-1308047" y="-944420"/>
              <a:ext cx="100424" cy="147557"/>
            </a:xfrm>
            <a:custGeom>
              <a:avLst/>
              <a:gdLst/>
              <a:ahLst/>
              <a:cxnLst/>
              <a:rect l="l" t="t" r="r" b="b"/>
              <a:pathLst>
                <a:path w="763" h="1121" extrusionOk="0">
                  <a:moveTo>
                    <a:pt x="385" y="255"/>
                  </a:moveTo>
                  <a:cubicBezTo>
                    <a:pt x="406" y="255"/>
                    <a:pt x="426" y="264"/>
                    <a:pt x="441" y="286"/>
                  </a:cubicBezTo>
                  <a:cubicBezTo>
                    <a:pt x="477" y="393"/>
                    <a:pt x="501" y="513"/>
                    <a:pt x="489" y="632"/>
                  </a:cubicBezTo>
                  <a:cubicBezTo>
                    <a:pt x="477" y="679"/>
                    <a:pt x="477" y="727"/>
                    <a:pt x="465" y="786"/>
                  </a:cubicBezTo>
                  <a:cubicBezTo>
                    <a:pt x="453" y="810"/>
                    <a:pt x="429" y="846"/>
                    <a:pt x="406" y="858"/>
                  </a:cubicBezTo>
                  <a:lnTo>
                    <a:pt x="346" y="858"/>
                  </a:lnTo>
                  <a:cubicBezTo>
                    <a:pt x="298" y="846"/>
                    <a:pt x="298" y="798"/>
                    <a:pt x="286" y="763"/>
                  </a:cubicBezTo>
                  <a:cubicBezTo>
                    <a:pt x="251" y="643"/>
                    <a:pt x="251" y="536"/>
                    <a:pt x="263" y="417"/>
                  </a:cubicBezTo>
                  <a:cubicBezTo>
                    <a:pt x="263" y="382"/>
                    <a:pt x="275" y="334"/>
                    <a:pt x="286" y="298"/>
                  </a:cubicBezTo>
                  <a:cubicBezTo>
                    <a:pt x="298" y="286"/>
                    <a:pt x="322" y="262"/>
                    <a:pt x="346" y="262"/>
                  </a:cubicBezTo>
                  <a:cubicBezTo>
                    <a:pt x="359" y="258"/>
                    <a:pt x="372" y="255"/>
                    <a:pt x="385" y="255"/>
                  </a:cubicBezTo>
                  <a:close/>
                  <a:moveTo>
                    <a:pt x="370" y="1"/>
                  </a:moveTo>
                  <a:cubicBezTo>
                    <a:pt x="275" y="12"/>
                    <a:pt x="179" y="48"/>
                    <a:pt x="120" y="132"/>
                  </a:cubicBezTo>
                  <a:cubicBezTo>
                    <a:pt x="120" y="132"/>
                    <a:pt x="108" y="143"/>
                    <a:pt x="108" y="143"/>
                  </a:cubicBezTo>
                  <a:cubicBezTo>
                    <a:pt x="36" y="298"/>
                    <a:pt x="1" y="465"/>
                    <a:pt x="25" y="620"/>
                  </a:cubicBezTo>
                  <a:cubicBezTo>
                    <a:pt x="25" y="810"/>
                    <a:pt x="36" y="1013"/>
                    <a:pt x="251" y="1096"/>
                  </a:cubicBezTo>
                  <a:cubicBezTo>
                    <a:pt x="286" y="1108"/>
                    <a:pt x="322" y="1120"/>
                    <a:pt x="358" y="1120"/>
                  </a:cubicBezTo>
                  <a:cubicBezTo>
                    <a:pt x="363" y="1120"/>
                    <a:pt x="368" y="1120"/>
                    <a:pt x="372" y="1120"/>
                  </a:cubicBezTo>
                  <a:cubicBezTo>
                    <a:pt x="659" y="1120"/>
                    <a:pt x="763" y="771"/>
                    <a:pt x="751" y="536"/>
                  </a:cubicBezTo>
                  <a:cubicBezTo>
                    <a:pt x="751" y="477"/>
                    <a:pt x="751" y="405"/>
                    <a:pt x="739" y="346"/>
                  </a:cubicBezTo>
                  <a:cubicBezTo>
                    <a:pt x="715" y="155"/>
                    <a:pt x="560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1"/>
            <p:cNvSpPr/>
            <p:nvPr/>
          </p:nvSpPr>
          <p:spPr>
            <a:xfrm>
              <a:off x="-1196693" y="-941261"/>
              <a:ext cx="90948" cy="145846"/>
            </a:xfrm>
            <a:custGeom>
              <a:avLst/>
              <a:gdLst/>
              <a:ahLst/>
              <a:cxnLst/>
              <a:rect l="l" t="t" r="r" b="b"/>
              <a:pathLst>
                <a:path w="691" h="1108" extrusionOk="0">
                  <a:moveTo>
                    <a:pt x="24" y="0"/>
                  </a:moveTo>
                  <a:cubicBezTo>
                    <a:pt x="24" y="369"/>
                    <a:pt x="0" y="739"/>
                    <a:pt x="24" y="1096"/>
                  </a:cubicBezTo>
                  <a:cubicBezTo>
                    <a:pt x="60" y="1102"/>
                    <a:pt x="98" y="1105"/>
                    <a:pt x="137" y="1105"/>
                  </a:cubicBezTo>
                  <a:cubicBezTo>
                    <a:pt x="176" y="1105"/>
                    <a:pt x="214" y="1102"/>
                    <a:pt x="250" y="1096"/>
                  </a:cubicBezTo>
                  <a:cubicBezTo>
                    <a:pt x="250" y="977"/>
                    <a:pt x="250" y="810"/>
                    <a:pt x="250" y="691"/>
                  </a:cubicBezTo>
                  <a:cubicBezTo>
                    <a:pt x="310" y="834"/>
                    <a:pt x="381" y="977"/>
                    <a:pt x="476" y="1108"/>
                  </a:cubicBezTo>
                  <a:lnTo>
                    <a:pt x="691" y="1108"/>
                  </a:lnTo>
                  <a:lnTo>
                    <a:pt x="417" y="548"/>
                  </a:lnTo>
                  <a:cubicBezTo>
                    <a:pt x="512" y="369"/>
                    <a:pt x="595" y="191"/>
                    <a:pt x="667" y="0"/>
                  </a:cubicBezTo>
                  <a:lnTo>
                    <a:pt x="453" y="0"/>
                  </a:lnTo>
                  <a:cubicBezTo>
                    <a:pt x="369" y="131"/>
                    <a:pt x="322" y="262"/>
                    <a:pt x="238" y="369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1"/>
            <p:cNvSpPr/>
            <p:nvPr/>
          </p:nvSpPr>
          <p:spPr>
            <a:xfrm>
              <a:off x="-623209" y="-942972"/>
              <a:ext cx="98582" cy="148084"/>
            </a:xfrm>
            <a:custGeom>
              <a:avLst/>
              <a:gdLst/>
              <a:ahLst/>
              <a:cxnLst/>
              <a:rect l="l" t="t" r="r" b="b"/>
              <a:pathLst>
                <a:path w="749" h="1125" extrusionOk="0">
                  <a:moveTo>
                    <a:pt x="489" y="379"/>
                  </a:moveTo>
                  <a:cubicBezTo>
                    <a:pt x="485" y="380"/>
                    <a:pt x="481" y="381"/>
                    <a:pt x="477" y="382"/>
                  </a:cubicBezTo>
                  <a:lnTo>
                    <a:pt x="489" y="382"/>
                  </a:lnTo>
                  <a:lnTo>
                    <a:pt x="489" y="379"/>
                  </a:lnTo>
                  <a:close/>
                  <a:moveTo>
                    <a:pt x="477" y="713"/>
                  </a:moveTo>
                  <a:cubicBezTo>
                    <a:pt x="484" y="713"/>
                    <a:pt x="492" y="714"/>
                    <a:pt x="501" y="716"/>
                  </a:cubicBezTo>
                  <a:cubicBezTo>
                    <a:pt x="525" y="716"/>
                    <a:pt x="548" y="740"/>
                    <a:pt x="548" y="763"/>
                  </a:cubicBezTo>
                  <a:cubicBezTo>
                    <a:pt x="548" y="775"/>
                    <a:pt x="548" y="775"/>
                    <a:pt x="548" y="787"/>
                  </a:cubicBezTo>
                  <a:lnTo>
                    <a:pt x="548" y="811"/>
                  </a:lnTo>
                  <a:cubicBezTo>
                    <a:pt x="548" y="835"/>
                    <a:pt x="537" y="859"/>
                    <a:pt x="513" y="859"/>
                  </a:cubicBezTo>
                  <a:cubicBezTo>
                    <a:pt x="495" y="865"/>
                    <a:pt x="477" y="868"/>
                    <a:pt x="461" y="868"/>
                  </a:cubicBezTo>
                  <a:cubicBezTo>
                    <a:pt x="444" y="868"/>
                    <a:pt x="429" y="865"/>
                    <a:pt x="417" y="859"/>
                  </a:cubicBezTo>
                  <a:cubicBezTo>
                    <a:pt x="370" y="847"/>
                    <a:pt x="358" y="799"/>
                    <a:pt x="382" y="763"/>
                  </a:cubicBezTo>
                  <a:cubicBezTo>
                    <a:pt x="411" y="734"/>
                    <a:pt x="441" y="713"/>
                    <a:pt x="477" y="713"/>
                  </a:cubicBezTo>
                  <a:close/>
                  <a:moveTo>
                    <a:pt x="384" y="0"/>
                  </a:moveTo>
                  <a:cubicBezTo>
                    <a:pt x="242" y="0"/>
                    <a:pt x="115" y="70"/>
                    <a:pt x="48" y="192"/>
                  </a:cubicBezTo>
                  <a:cubicBezTo>
                    <a:pt x="36" y="204"/>
                    <a:pt x="36" y="204"/>
                    <a:pt x="48" y="216"/>
                  </a:cubicBezTo>
                  <a:cubicBezTo>
                    <a:pt x="36" y="251"/>
                    <a:pt x="25" y="299"/>
                    <a:pt x="25" y="347"/>
                  </a:cubicBezTo>
                  <a:cubicBezTo>
                    <a:pt x="13" y="656"/>
                    <a:pt x="1" y="1061"/>
                    <a:pt x="287" y="1121"/>
                  </a:cubicBezTo>
                  <a:cubicBezTo>
                    <a:pt x="309" y="1123"/>
                    <a:pt x="331" y="1124"/>
                    <a:pt x="353" y="1124"/>
                  </a:cubicBezTo>
                  <a:cubicBezTo>
                    <a:pt x="557" y="1124"/>
                    <a:pt x="749" y="1025"/>
                    <a:pt x="727" y="799"/>
                  </a:cubicBezTo>
                  <a:lnTo>
                    <a:pt x="727" y="752"/>
                  </a:lnTo>
                  <a:cubicBezTo>
                    <a:pt x="727" y="704"/>
                    <a:pt x="703" y="656"/>
                    <a:pt x="668" y="621"/>
                  </a:cubicBezTo>
                  <a:cubicBezTo>
                    <a:pt x="632" y="585"/>
                    <a:pt x="596" y="561"/>
                    <a:pt x="560" y="549"/>
                  </a:cubicBezTo>
                  <a:cubicBezTo>
                    <a:pt x="539" y="546"/>
                    <a:pt x="520" y="544"/>
                    <a:pt x="500" y="544"/>
                  </a:cubicBezTo>
                  <a:cubicBezTo>
                    <a:pt x="454" y="544"/>
                    <a:pt x="412" y="553"/>
                    <a:pt x="370" y="561"/>
                  </a:cubicBezTo>
                  <a:cubicBezTo>
                    <a:pt x="343" y="570"/>
                    <a:pt x="323" y="579"/>
                    <a:pt x="320" y="588"/>
                  </a:cubicBezTo>
                  <a:lnTo>
                    <a:pt x="320" y="588"/>
                  </a:lnTo>
                  <a:cubicBezTo>
                    <a:pt x="285" y="470"/>
                    <a:pt x="253" y="321"/>
                    <a:pt x="322" y="251"/>
                  </a:cubicBezTo>
                  <a:cubicBezTo>
                    <a:pt x="340" y="234"/>
                    <a:pt x="361" y="225"/>
                    <a:pt x="382" y="225"/>
                  </a:cubicBezTo>
                  <a:cubicBezTo>
                    <a:pt x="403" y="225"/>
                    <a:pt x="423" y="234"/>
                    <a:pt x="441" y="251"/>
                  </a:cubicBezTo>
                  <a:cubicBezTo>
                    <a:pt x="465" y="287"/>
                    <a:pt x="477" y="323"/>
                    <a:pt x="489" y="359"/>
                  </a:cubicBezTo>
                  <a:lnTo>
                    <a:pt x="489" y="379"/>
                  </a:lnTo>
                  <a:lnTo>
                    <a:pt x="489" y="379"/>
                  </a:lnTo>
                  <a:cubicBezTo>
                    <a:pt x="556" y="359"/>
                    <a:pt x="624" y="358"/>
                    <a:pt x="691" y="347"/>
                  </a:cubicBezTo>
                  <a:cubicBezTo>
                    <a:pt x="737" y="174"/>
                    <a:pt x="616" y="1"/>
                    <a:pt x="435" y="1"/>
                  </a:cubicBezTo>
                  <a:cubicBezTo>
                    <a:pt x="430" y="1"/>
                    <a:pt x="424" y="1"/>
                    <a:pt x="417" y="1"/>
                  </a:cubicBezTo>
                  <a:cubicBezTo>
                    <a:pt x="406" y="1"/>
                    <a:pt x="395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1"/>
            <p:cNvSpPr/>
            <p:nvPr/>
          </p:nvSpPr>
          <p:spPr>
            <a:xfrm>
              <a:off x="-518174" y="-944420"/>
              <a:ext cx="100424" cy="147557"/>
            </a:xfrm>
            <a:custGeom>
              <a:avLst/>
              <a:gdLst/>
              <a:ahLst/>
              <a:cxnLst/>
              <a:rect l="l" t="t" r="r" b="b"/>
              <a:pathLst>
                <a:path w="763" h="1121" extrusionOk="0">
                  <a:moveTo>
                    <a:pt x="384" y="255"/>
                  </a:moveTo>
                  <a:cubicBezTo>
                    <a:pt x="406" y="255"/>
                    <a:pt x="426" y="264"/>
                    <a:pt x="441" y="286"/>
                  </a:cubicBezTo>
                  <a:cubicBezTo>
                    <a:pt x="489" y="393"/>
                    <a:pt x="501" y="513"/>
                    <a:pt x="489" y="632"/>
                  </a:cubicBezTo>
                  <a:cubicBezTo>
                    <a:pt x="489" y="679"/>
                    <a:pt x="477" y="727"/>
                    <a:pt x="465" y="786"/>
                  </a:cubicBezTo>
                  <a:cubicBezTo>
                    <a:pt x="465" y="810"/>
                    <a:pt x="429" y="846"/>
                    <a:pt x="405" y="858"/>
                  </a:cubicBezTo>
                  <a:lnTo>
                    <a:pt x="346" y="858"/>
                  </a:lnTo>
                  <a:cubicBezTo>
                    <a:pt x="298" y="846"/>
                    <a:pt x="298" y="798"/>
                    <a:pt x="286" y="763"/>
                  </a:cubicBezTo>
                  <a:cubicBezTo>
                    <a:pt x="251" y="643"/>
                    <a:pt x="251" y="536"/>
                    <a:pt x="262" y="417"/>
                  </a:cubicBezTo>
                  <a:cubicBezTo>
                    <a:pt x="262" y="382"/>
                    <a:pt x="274" y="334"/>
                    <a:pt x="286" y="298"/>
                  </a:cubicBezTo>
                  <a:cubicBezTo>
                    <a:pt x="298" y="286"/>
                    <a:pt x="322" y="262"/>
                    <a:pt x="346" y="262"/>
                  </a:cubicBezTo>
                  <a:cubicBezTo>
                    <a:pt x="359" y="258"/>
                    <a:pt x="372" y="255"/>
                    <a:pt x="384" y="255"/>
                  </a:cubicBezTo>
                  <a:close/>
                  <a:moveTo>
                    <a:pt x="370" y="1"/>
                  </a:moveTo>
                  <a:cubicBezTo>
                    <a:pt x="274" y="12"/>
                    <a:pt x="179" y="48"/>
                    <a:pt x="120" y="132"/>
                  </a:cubicBezTo>
                  <a:cubicBezTo>
                    <a:pt x="120" y="132"/>
                    <a:pt x="108" y="143"/>
                    <a:pt x="108" y="143"/>
                  </a:cubicBezTo>
                  <a:cubicBezTo>
                    <a:pt x="36" y="298"/>
                    <a:pt x="0" y="465"/>
                    <a:pt x="24" y="620"/>
                  </a:cubicBezTo>
                  <a:cubicBezTo>
                    <a:pt x="24" y="810"/>
                    <a:pt x="36" y="1013"/>
                    <a:pt x="251" y="1096"/>
                  </a:cubicBezTo>
                  <a:cubicBezTo>
                    <a:pt x="286" y="1108"/>
                    <a:pt x="322" y="1120"/>
                    <a:pt x="370" y="1120"/>
                  </a:cubicBezTo>
                  <a:cubicBezTo>
                    <a:pt x="374" y="1120"/>
                    <a:pt x="379" y="1120"/>
                    <a:pt x="384" y="1120"/>
                  </a:cubicBezTo>
                  <a:cubicBezTo>
                    <a:pt x="670" y="1120"/>
                    <a:pt x="762" y="771"/>
                    <a:pt x="751" y="536"/>
                  </a:cubicBezTo>
                  <a:cubicBezTo>
                    <a:pt x="751" y="477"/>
                    <a:pt x="751" y="405"/>
                    <a:pt x="739" y="346"/>
                  </a:cubicBezTo>
                  <a:cubicBezTo>
                    <a:pt x="715" y="155"/>
                    <a:pt x="560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1"/>
            <p:cNvSpPr/>
            <p:nvPr/>
          </p:nvSpPr>
          <p:spPr>
            <a:xfrm>
              <a:off x="-406952" y="-941261"/>
              <a:ext cx="91079" cy="145846"/>
            </a:xfrm>
            <a:custGeom>
              <a:avLst/>
              <a:gdLst/>
              <a:ahLst/>
              <a:cxnLst/>
              <a:rect l="l" t="t" r="r" b="b"/>
              <a:pathLst>
                <a:path w="692" h="1108" extrusionOk="0">
                  <a:moveTo>
                    <a:pt x="25" y="0"/>
                  </a:moveTo>
                  <a:cubicBezTo>
                    <a:pt x="25" y="369"/>
                    <a:pt x="1" y="739"/>
                    <a:pt x="25" y="1096"/>
                  </a:cubicBezTo>
                  <a:cubicBezTo>
                    <a:pt x="60" y="1102"/>
                    <a:pt x="99" y="1105"/>
                    <a:pt x="138" y="1105"/>
                  </a:cubicBezTo>
                  <a:cubicBezTo>
                    <a:pt x="176" y="1105"/>
                    <a:pt x="215" y="1102"/>
                    <a:pt x="251" y="1096"/>
                  </a:cubicBezTo>
                  <a:cubicBezTo>
                    <a:pt x="251" y="977"/>
                    <a:pt x="251" y="810"/>
                    <a:pt x="251" y="691"/>
                  </a:cubicBezTo>
                  <a:cubicBezTo>
                    <a:pt x="322" y="834"/>
                    <a:pt x="394" y="977"/>
                    <a:pt x="477" y="1108"/>
                  </a:cubicBezTo>
                  <a:lnTo>
                    <a:pt x="691" y="1108"/>
                  </a:lnTo>
                  <a:lnTo>
                    <a:pt x="418" y="548"/>
                  </a:lnTo>
                  <a:cubicBezTo>
                    <a:pt x="513" y="369"/>
                    <a:pt x="596" y="191"/>
                    <a:pt x="668" y="0"/>
                  </a:cubicBezTo>
                  <a:lnTo>
                    <a:pt x="453" y="0"/>
                  </a:lnTo>
                  <a:cubicBezTo>
                    <a:pt x="370" y="131"/>
                    <a:pt x="322" y="262"/>
                    <a:pt x="239" y="36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1"/>
            <p:cNvSpPr/>
            <p:nvPr/>
          </p:nvSpPr>
          <p:spPr>
            <a:xfrm>
              <a:off x="132179" y="-943499"/>
              <a:ext cx="89500" cy="147557"/>
            </a:xfrm>
            <a:custGeom>
              <a:avLst/>
              <a:gdLst/>
              <a:ahLst/>
              <a:cxnLst/>
              <a:rect l="l" t="t" r="r" b="b"/>
              <a:pathLst>
                <a:path w="680" h="1121" extrusionOk="0">
                  <a:moveTo>
                    <a:pt x="349" y="0"/>
                  </a:moveTo>
                  <a:cubicBezTo>
                    <a:pt x="201" y="0"/>
                    <a:pt x="51" y="62"/>
                    <a:pt x="12" y="196"/>
                  </a:cubicBezTo>
                  <a:cubicBezTo>
                    <a:pt x="1" y="244"/>
                    <a:pt x="1" y="291"/>
                    <a:pt x="1" y="351"/>
                  </a:cubicBezTo>
                  <a:lnTo>
                    <a:pt x="215" y="351"/>
                  </a:lnTo>
                  <a:cubicBezTo>
                    <a:pt x="235" y="296"/>
                    <a:pt x="306" y="254"/>
                    <a:pt x="363" y="254"/>
                  </a:cubicBezTo>
                  <a:cubicBezTo>
                    <a:pt x="406" y="254"/>
                    <a:pt x="441" y="278"/>
                    <a:pt x="441" y="339"/>
                  </a:cubicBezTo>
                  <a:cubicBezTo>
                    <a:pt x="441" y="470"/>
                    <a:pt x="298" y="422"/>
                    <a:pt x="227" y="446"/>
                  </a:cubicBezTo>
                  <a:cubicBezTo>
                    <a:pt x="215" y="517"/>
                    <a:pt x="215" y="589"/>
                    <a:pt x="227" y="660"/>
                  </a:cubicBezTo>
                  <a:cubicBezTo>
                    <a:pt x="249" y="656"/>
                    <a:pt x="270" y="653"/>
                    <a:pt x="292" y="653"/>
                  </a:cubicBezTo>
                  <a:cubicBezTo>
                    <a:pt x="330" y="653"/>
                    <a:pt x="368" y="661"/>
                    <a:pt x="405" y="684"/>
                  </a:cubicBezTo>
                  <a:cubicBezTo>
                    <a:pt x="441" y="708"/>
                    <a:pt x="453" y="767"/>
                    <a:pt x="429" y="815"/>
                  </a:cubicBezTo>
                  <a:cubicBezTo>
                    <a:pt x="405" y="843"/>
                    <a:pt x="375" y="855"/>
                    <a:pt x="345" y="855"/>
                  </a:cubicBezTo>
                  <a:cubicBezTo>
                    <a:pt x="288" y="855"/>
                    <a:pt x="231" y="811"/>
                    <a:pt x="215" y="756"/>
                  </a:cubicBezTo>
                  <a:lnTo>
                    <a:pt x="215" y="732"/>
                  </a:lnTo>
                  <a:cubicBezTo>
                    <a:pt x="143" y="756"/>
                    <a:pt x="84" y="767"/>
                    <a:pt x="12" y="779"/>
                  </a:cubicBezTo>
                  <a:cubicBezTo>
                    <a:pt x="12" y="839"/>
                    <a:pt x="12" y="887"/>
                    <a:pt x="24" y="934"/>
                  </a:cubicBezTo>
                  <a:cubicBezTo>
                    <a:pt x="24" y="982"/>
                    <a:pt x="48" y="1017"/>
                    <a:pt x="72" y="1053"/>
                  </a:cubicBezTo>
                  <a:cubicBezTo>
                    <a:pt x="96" y="1065"/>
                    <a:pt x="120" y="1077"/>
                    <a:pt x="155" y="1089"/>
                  </a:cubicBezTo>
                  <a:cubicBezTo>
                    <a:pt x="179" y="1101"/>
                    <a:pt x="203" y="1101"/>
                    <a:pt x="239" y="1113"/>
                  </a:cubicBezTo>
                  <a:cubicBezTo>
                    <a:pt x="273" y="1118"/>
                    <a:pt x="308" y="1121"/>
                    <a:pt x="342" y="1121"/>
                  </a:cubicBezTo>
                  <a:cubicBezTo>
                    <a:pt x="391" y="1121"/>
                    <a:pt x="440" y="1115"/>
                    <a:pt x="489" y="1101"/>
                  </a:cubicBezTo>
                  <a:cubicBezTo>
                    <a:pt x="560" y="1077"/>
                    <a:pt x="620" y="1017"/>
                    <a:pt x="655" y="946"/>
                  </a:cubicBezTo>
                  <a:cubicBezTo>
                    <a:pt x="667" y="887"/>
                    <a:pt x="679" y="827"/>
                    <a:pt x="679" y="767"/>
                  </a:cubicBezTo>
                  <a:lnTo>
                    <a:pt x="679" y="244"/>
                  </a:lnTo>
                  <a:cubicBezTo>
                    <a:pt x="679" y="208"/>
                    <a:pt x="679" y="172"/>
                    <a:pt x="655" y="136"/>
                  </a:cubicBezTo>
                  <a:cubicBezTo>
                    <a:pt x="605" y="48"/>
                    <a:pt x="478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1"/>
            <p:cNvSpPr/>
            <p:nvPr/>
          </p:nvSpPr>
          <p:spPr>
            <a:xfrm>
              <a:off x="227738" y="-938102"/>
              <a:ext cx="97397" cy="145978"/>
            </a:xfrm>
            <a:custGeom>
              <a:avLst/>
              <a:gdLst/>
              <a:ahLst/>
              <a:cxnLst/>
              <a:rect l="l" t="t" r="r" b="b"/>
              <a:pathLst>
                <a:path w="740" h="1109" extrusionOk="0">
                  <a:moveTo>
                    <a:pt x="668" y="0"/>
                  </a:moveTo>
                  <a:cubicBezTo>
                    <a:pt x="620" y="0"/>
                    <a:pt x="25" y="12"/>
                    <a:pt x="13" y="12"/>
                  </a:cubicBezTo>
                  <a:lnTo>
                    <a:pt x="13" y="536"/>
                  </a:lnTo>
                  <a:cubicBezTo>
                    <a:pt x="30" y="538"/>
                    <a:pt x="51" y="539"/>
                    <a:pt x="73" y="539"/>
                  </a:cubicBezTo>
                  <a:cubicBezTo>
                    <a:pt x="133" y="539"/>
                    <a:pt x="206" y="533"/>
                    <a:pt x="274" y="533"/>
                  </a:cubicBezTo>
                  <a:cubicBezTo>
                    <a:pt x="299" y="533"/>
                    <a:pt x="323" y="533"/>
                    <a:pt x="346" y="536"/>
                  </a:cubicBezTo>
                  <a:cubicBezTo>
                    <a:pt x="465" y="572"/>
                    <a:pt x="477" y="810"/>
                    <a:pt x="334" y="834"/>
                  </a:cubicBezTo>
                  <a:cubicBezTo>
                    <a:pt x="326" y="836"/>
                    <a:pt x="319" y="837"/>
                    <a:pt x="311" y="837"/>
                  </a:cubicBezTo>
                  <a:cubicBezTo>
                    <a:pt x="272" y="837"/>
                    <a:pt x="239" y="810"/>
                    <a:pt x="239" y="750"/>
                  </a:cubicBezTo>
                  <a:lnTo>
                    <a:pt x="13" y="762"/>
                  </a:lnTo>
                  <a:cubicBezTo>
                    <a:pt x="1" y="786"/>
                    <a:pt x="1" y="822"/>
                    <a:pt x="1" y="846"/>
                  </a:cubicBezTo>
                  <a:cubicBezTo>
                    <a:pt x="1" y="1026"/>
                    <a:pt x="161" y="1109"/>
                    <a:pt x="328" y="1109"/>
                  </a:cubicBezTo>
                  <a:cubicBezTo>
                    <a:pt x="492" y="1109"/>
                    <a:pt x="662" y="1029"/>
                    <a:pt x="691" y="881"/>
                  </a:cubicBezTo>
                  <a:cubicBezTo>
                    <a:pt x="739" y="619"/>
                    <a:pt x="691" y="322"/>
                    <a:pt x="429" y="286"/>
                  </a:cubicBezTo>
                  <a:cubicBezTo>
                    <a:pt x="400" y="280"/>
                    <a:pt x="370" y="277"/>
                    <a:pt x="342" y="277"/>
                  </a:cubicBezTo>
                  <a:cubicBezTo>
                    <a:pt x="322" y="277"/>
                    <a:pt x="304" y="278"/>
                    <a:pt x="287" y="281"/>
                  </a:cubicBezTo>
                  <a:lnTo>
                    <a:pt x="287" y="281"/>
                  </a:lnTo>
                  <a:lnTo>
                    <a:pt x="287" y="274"/>
                  </a:lnTo>
                  <a:cubicBezTo>
                    <a:pt x="278" y="265"/>
                    <a:pt x="276" y="250"/>
                    <a:pt x="275" y="238"/>
                  </a:cubicBezTo>
                  <a:lnTo>
                    <a:pt x="275" y="238"/>
                  </a:lnTo>
                  <a:cubicBezTo>
                    <a:pt x="361" y="238"/>
                    <a:pt x="626" y="237"/>
                    <a:pt x="668" y="226"/>
                  </a:cubicBezTo>
                  <a:cubicBezTo>
                    <a:pt x="668" y="226"/>
                    <a:pt x="680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1"/>
            <p:cNvSpPr/>
            <p:nvPr/>
          </p:nvSpPr>
          <p:spPr>
            <a:xfrm>
              <a:off x="335932" y="-941261"/>
              <a:ext cx="90948" cy="145846"/>
            </a:xfrm>
            <a:custGeom>
              <a:avLst/>
              <a:gdLst/>
              <a:ahLst/>
              <a:cxnLst/>
              <a:rect l="l" t="t" r="r" b="b"/>
              <a:pathLst>
                <a:path w="691" h="1108" extrusionOk="0">
                  <a:moveTo>
                    <a:pt x="24" y="0"/>
                  </a:moveTo>
                  <a:cubicBezTo>
                    <a:pt x="24" y="369"/>
                    <a:pt x="0" y="739"/>
                    <a:pt x="24" y="1096"/>
                  </a:cubicBezTo>
                  <a:cubicBezTo>
                    <a:pt x="60" y="1102"/>
                    <a:pt x="99" y="1105"/>
                    <a:pt x="137" y="1105"/>
                  </a:cubicBezTo>
                  <a:cubicBezTo>
                    <a:pt x="176" y="1105"/>
                    <a:pt x="215" y="1102"/>
                    <a:pt x="250" y="1096"/>
                  </a:cubicBezTo>
                  <a:cubicBezTo>
                    <a:pt x="250" y="977"/>
                    <a:pt x="250" y="810"/>
                    <a:pt x="250" y="691"/>
                  </a:cubicBezTo>
                  <a:cubicBezTo>
                    <a:pt x="310" y="834"/>
                    <a:pt x="381" y="977"/>
                    <a:pt x="477" y="1108"/>
                  </a:cubicBezTo>
                  <a:lnTo>
                    <a:pt x="691" y="1108"/>
                  </a:lnTo>
                  <a:lnTo>
                    <a:pt x="417" y="548"/>
                  </a:lnTo>
                  <a:cubicBezTo>
                    <a:pt x="512" y="369"/>
                    <a:pt x="608" y="191"/>
                    <a:pt x="679" y="0"/>
                  </a:cubicBezTo>
                  <a:lnTo>
                    <a:pt x="465" y="0"/>
                  </a:lnTo>
                  <a:cubicBezTo>
                    <a:pt x="369" y="131"/>
                    <a:pt x="334" y="262"/>
                    <a:pt x="239" y="36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1"/>
            <p:cNvSpPr/>
            <p:nvPr/>
          </p:nvSpPr>
          <p:spPr>
            <a:xfrm>
              <a:off x="-1367541" y="-2342925"/>
              <a:ext cx="676251" cy="803338"/>
            </a:xfrm>
            <a:custGeom>
              <a:avLst/>
              <a:gdLst/>
              <a:ahLst/>
              <a:cxnLst/>
              <a:rect l="l" t="t" r="r" b="b"/>
              <a:pathLst>
                <a:path w="5138" h="6103" extrusionOk="0">
                  <a:moveTo>
                    <a:pt x="4499" y="1"/>
                  </a:moveTo>
                  <a:cubicBezTo>
                    <a:pt x="3309" y="1"/>
                    <a:pt x="215" y="2910"/>
                    <a:pt x="215" y="2910"/>
                  </a:cubicBezTo>
                  <a:lnTo>
                    <a:pt x="0" y="6101"/>
                  </a:lnTo>
                  <a:cubicBezTo>
                    <a:pt x="0" y="6101"/>
                    <a:pt x="23" y="6103"/>
                    <a:pt x="66" y="6103"/>
                  </a:cubicBezTo>
                  <a:cubicBezTo>
                    <a:pt x="528" y="6103"/>
                    <a:pt x="3321" y="5923"/>
                    <a:pt x="4727" y="1672"/>
                  </a:cubicBezTo>
                  <a:cubicBezTo>
                    <a:pt x="5138" y="443"/>
                    <a:pt x="4963" y="1"/>
                    <a:pt x="449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1"/>
            <p:cNvSpPr/>
            <p:nvPr/>
          </p:nvSpPr>
          <p:spPr>
            <a:xfrm>
              <a:off x="-1380045" y="-2353850"/>
              <a:ext cx="687965" cy="825057"/>
            </a:xfrm>
            <a:custGeom>
              <a:avLst/>
              <a:gdLst/>
              <a:ahLst/>
              <a:cxnLst/>
              <a:rect l="l" t="t" r="r" b="b"/>
              <a:pathLst>
                <a:path w="5227" h="6268" extrusionOk="0">
                  <a:moveTo>
                    <a:pt x="4594" y="169"/>
                  </a:moveTo>
                  <a:cubicBezTo>
                    <a:pt x="4694" y="169"/>
                    <a:pt x="4763" y="191"/>
                    <a:pt x="4810" y="219"/>
                  </a:cubicBezTo>
                  <a:cubicBezTo>
                    <a:pt x="4977" y="326"/>
                    <a:pt x="5096" y="683"/>
                    <a:pt x="4751" y="1731"/>
                  </a:cubicBezTo>
                  <a:cubicBezTo>
                    <a:pt x="3381" y="5827"/>
                    <a:pt x="703" y="6089"/>
                    <a:pt x="179" y="6089"/>
                  </a:cubicBezTo>
                  <a:lnTo>
                    <a:pt x="393" y="3029"/>
                  </a:lnTo>
                  <a:cubicBezTo>
                    <a:pt x="536" y="2886"/>
                    <a:pt x="1369" y="2124"/>
                    <a:pt x="2286" y="1422"/>
                  </a:cubicBezTo>
                  <a:cubicBezTo>
                    <a:pt x="3615" y="402"/>
                    <a:pt x="4269" y="169"/>
                    <a:pt x="4594" y="169"/>
                  </a:cubicBezTo>
                  <a:close/>
                  <a:moveTo>
                    <a:pt x="4611" y="0"/>
                  </a:moveTo>
                  <a:cubicBezTo>
                    <a:pt x="3415" y="0"/>
                    <a:pt x="598" y="2608"/>
                    <a:pt x="250" y="2934"/>
                  </a:cubicBezTo>
                  <a:cubicBezTo>
                    <a:pt x="238" y="2946"/>
                    <a:pt x="226" y="2969"/>
                    <a:pt x="226" y="2981"/>
                  </a:cubicBezTo>
                  <a:lnTo>
                    <a:pt x="12" y="6172"/>
                  </a:lnTo>
                  <a:cubicBezTo>
                    <a:pt x="0" y="6220"/>
                    <a:pt x="36" y="6268"/>
                    <a:pt x="83" y="6268"/>
                  </a:cubicBezTo>
                  <a:lnTo>
                    <a:pt x="167" y="6268"/>
                  </a:lnTo>
                  <a:cubicBezTo>
                    <a:pt x="786" y="6244"/>
                    <a:pt x="1381" y="6077"/>
                    <a:pt x="1929" y="5779"/>
                  </a:cubicBezTo>
                  <a:cubicBezTo>
                    <a:pt x="3596" y="4898"/>
                    <a:pt x="4465" y="3124"/>
                    <a:pt x="4917" y="1791"/>
                  </a:cubicBezTo>
                  <a:cubicBezTo>
                    <a:pt x="5227" y="838"/>
                    <a:pt x="5227" y="291"/>
                    <a:pt x="4905" y="76"/>
                  </a:cubicBezTo>
                  <a:cubicBezTo>
                    <a:pt x="4824" y="24"/>
                    <a:pt x="4725" y="0"/>
                    <a:pt x="4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1"/>
            <p:cNvSpPr/>
            <p:nvPr/>
          </p:nvSpPr>
          <p:spPr>
            <a:xfrm>
              <a:off x="-1292384" y="-2805057"/>
              <a:ext cx="2051522" cy="1724485"/>
            </a:xfrm>
            <a:custGeom>
              <a:avLst/>
              <a:gdLst/>
              <a:ahLst/>
              <a:cxnLst/>
              <a:rect l="l" t="t" r="r" b="b"/>
              <a:pathLst>
                <a:path w="15587" h="13101" extrusionOk="0">
                  <a:moveTo>
                    <a:pt x="7241" y="0"/>
                  </a:moveTo>
                  <a:cubicBezTo>
                    <a:pt x="6276" y="0"/>
                    <a:pt x="5325" y="181"/>
                    <a:pt x="4418" y="528"/>
                  </a:cubicBezTo>
                  <a:cubicBezTo>
                    <a:pt x="2501" y="1302"/>
                    <a:pt x="1275" y="3552"/>
                    <a:pt x="429" y="5350"/>
                  </a:cubicBezTo>
                  <a:lnTo>
                    <a:pt x="418" y="5374"/>
                  </a:lnTo>
                  <a:cubicBezTo>
                    <a:pt x="322" y="5552"/>
                    <a:pt x="251" y="5719"/>
                    <a:pt x="191" y="5850"/>
                  </a:cubicBezTo>
                  <a:lnTo>
                    <a:pt x="179" y="5886"/>
                  </a:lnTo>
                  <a:lnTo>
                    <a:pt x="156" y="5933"/>
                  </a:lnTo>
                  <a:cubicBezTo>
                    <a:pt x="144" y="5945"/>
                    <a:pt x="132" y="5957"/>
                    <a:pt x="132" y="5981"/>
                  </a:cubicBezTo>
                  <a:cubicBezTo>
                    <a:pt x="60" y="6136"/>
                    <a:pt x="13" y="6302"/>
                    <a:pt x="1" y="6481"/>
                  </a:cubicBezTo>
                  <a:cubicBezTo>
                    <a:pt x="1" y="6707"/>
                    <a:pt x="108" y="6814"/>
                    <a:pt x="275" y="6945"/>
                  </a:cubicBezTo>
                  <a:lnTo>
                    <a:pt x="322" y="6981"/>
                  </a:lnTo>
                  <a:lnTo>
                    <a:pt x="370" y="7017"/>
                  </a:lnTo>
                  <a:lnTo>
                    <a:pt x="560" y="7136"/>
                  </a:lnTo>
                  <a:cubicBezTo>
                    <a:pt x="679" y="7195"/>
                    <a:pt x="799" y="7279"/>
                    <a:pt x="941" y="7350"/>
                  </a:cubicBezTo>
                  <a:lnTo>
                    <a:pt x="1072" y="7421"/>
                  </a:lnTo>
                  <a:cubicBezTo>
                    <a:pt x="1215" y="7505"/>
                    <a:pt x="1358" y="7576"/>
                    <a:pt x="1489" y="7648"/>
                  </a:cubicBezTo>
                  <a:lnTo>
                    <a:pt x="1632" y="7719"/>
                  </a:lnTo>
                  <a:lnTo>
                    <a:pt x="1763" y="7791"/>
                  </a:lnTo>
                  <a:lnTo>
                    <a:pt x="1953" y="7886"/>
                  </a:lnTo>
                  <a:lnTo>
                    <a:pt x="2013" y="7910"/>
                  </a:lnTo>
                  <a:lnTo>
                    <a:pt x="2192" y="7993"/>
                  </a:lnTo>
                  <a:lnTo>
                    <a:pt x="2299" y="8041"/>
                  </a:lnTo>
                  <a:lnTo>
                    <a:pt x="2442" y="8100"/>
                  </a:lnTo>
                  <a:lnTo>
                    <a:pt x="2501" y="8124"/>
                  </a:lnTo>
                  <a:cubicBezTo>
                    <a:pt x="2680" y="8207"/>
                    <a:pt x="2858" y="8279"/>
                    <a:pt x="3049" y="8338"/>
                  </a:cubicBezTo>
                  <a:lnTo>
                    <a:pt x="3108" y="8350"/>
                  </a:lnTo>
                  <a:lnTo>
                    <a:pt x="3168" y="8362"/>
                  </a:lnTo>
                  <a:lnTo>
                    <a:pt x="3204" y="8362"/>
                  </a:lnTo>
                  <a:cubicBezTo>
                    <a:pt x="3230" y="8368"/>
                    <a:pt x="3258" y="8371"/>
                    <a:pt x="3285" y="8371"/>
                  </a:cubicBezTo>
                  <a:cubicBezTo>
                    <a:pt x="3414" y="8371"/>
                    <a:pt x="3539" y="8304"/>
                    <a:pt x="3608" y="8195"/>
                  </a:cubicBezTo>
                  <a:cubicBezTo>
                    <a:pt x="3620" y="8183"/>
                    <a:pt x="3620" y="8160"/>
                    <a:pt x="3632" y="8148"/>
                  </a:cubicBezTo>
                  <a:lnTo>
                    <a:pt x="3656" y="8112"/>
                  </a:lnTo>
                  <a:cubicBezTo>
                    <a:pt x="3704" y="8029"/>
                    <a:pt x="3751" y="7945"/>
                    <a:pt x="3799" y="7862"/>
                  </a:cubicBezTo>
                  <a:lnTo>
                    <a:pt x="3799" y="7862"/>
                  </a:lnTo>
                  <a:cubicBezTo>
                    <a:pt x="3585" y="9636"/>
                    <a:pt x="3251" y="11386"/>
                    <a:pt x="2799" y="13101"/>
                  </a:cubicBezTo>
                  <a:lnTo>
                    <a:pt x="13169" y="13101"/>
                  </a:lnTo>
                  <a:cubicBezTo>
                    <a:pt x="13098" y="12005"/>
                    <a:pt x="13062" y="10898"/>
                    <a:pt x="13098" y="9791"/>
                  </a:cubicBezTo>
                  <a:cubicBezTo>
                    <a:pt x="13098" y="9696"/>
                    <a:pt x="13110" y="9600"/>
                    <a:pt x="13110" y="9493"/>
                  </a:cubicBezTo>
                  <a:cubicBezTo>
                    <a:pt x="13121" y="9207"/>
                    <a:pt x="13145" y="8934"/>
                    <a:pt x="13169" y="8648"/>
                  </a:cubicBezTo>
                  <a:cubicBezTo>
                    <a:pt x="13193" y="8386"/>
                    <a:pt x="13229" y="8136"/>
                    <a:pt x="13276" y="7886"/>
                  </a:cubicBezTo>
                  <a:cubicBezTo>
                    <a:pt x="13479" y="6862"/>
                    <a:pt x="13883" y="5886"/>
                    <a:pt x="14455" y="5004"/>
                  </a:cubicBezTo>
                  <a:cubicBezTo>
                    <a:pt x="14515" y="4909"/>
                    <a:pt x="14574" y="4814"/>
                    <a:pt x="14634" y="4719"/>
                  </a:cubicBezTo>
                  <a:lnTo>
                    <a:pt x="14657" y="4683"/>
                  </a:lnTo>
                  <a:cubicBezTo>
                    <a:pt x="15396" y="3611"/>
                    <a:pt x="15586" y="3754"/>
                    <a:pt x="15467" y="3528"/>
                  </a:cubicBezTo>
                  <a:cubicBezTo>
                    <a:pt x="15205" y="3099"/>
                    <a:pt x="14872" y="2718"/>
                    <a:pt x="14479" y="2409"/>
                  </a:cubicBezTo>
                  <a:cubicBezTo>
                    <a:pt x="13633" y="1695"/>
                    <a:pt x="12419" y="1064"/>
                    <a:pt x="11062" y="623"/>
                  </a:cubicBezTo>
                  <a:cubicBezTo>
                    <a:pt x="10562" y="456"/>
                    <a:pt x="10062" y="325"/>
                    <a:pt x="9550" y="230"/>
                  </a:cubicBezTo>
                  <a:cubicBezTo>
                    <a:pt x="8954" y="111"/>
                    <a:pt x="8347" y="40"/>
                    <a:pt x="7740" y="16"/>
                  </a:cubicBezTo>
                  <a:lnTo>
                    <a:pt x="7728" y="16"/>
                  </a:lnTo>
                  <a:cubicBezTo>
                    <a:pt x="7565" y="5"/>
                    <a:pt x="7403" y="0"/>
                    <a:pt x="7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1"/>
            <p:cNvSpPr/>
            <p:nvPr/>
          </p:nvSpPr>
          <p:spPr>
            <a:xfrm>
              <a:off x="-922521" y="-2089943"/>
              <a:ext cx="1361978" cy="1015657"/>
            </a:xfrm>
            <a:custGeom>
              <a:avLst/>
              <a:gdLst/>
              <a:ahLst/>
              <a:cxnLst/>
              <a:rect l="l" t="t" r="r" b="b"/>
              <a:pathLst>
                <a:path w="10348" h="7716" extrusionOk="0">
                  <a:moveTo>
                    <a:pt x="9764" y="0"/>
                  </a:moveTo>
                  <a:lnTo>
                    <a:pt x="9764" y="0"/>
                  </a:lnTo>
                  <a:cubicBezTo>
                    <a:pt x="9764" y="0"/>
                    <a:pt x="9764" y="0"/>
                    <a:pt x="9764" y="1"/>
                  </a:cubicBezTo>
                  <a:lnTo>
                    <a:pt x="9764" y="1"/>
                  </a:lnTo>
                  <a:cubicBezTo>
                    <a:pt x="9764" y="0"/>
                    <a:pt x="9764" y="0"/>
                    <a:pt x="9764" y="0"/>
                  </a:cubicBezTo>
                  <a:close/>
                  <a:moveTo>
                    <a:pt x="9764" y="1"/>
                  </a:moveTo>
                  <a:cubicBezTo>
                    <a:pt x="9762" y="48"/>
                    <a:pt x="9502" y="119"/>
                    <a:pt x="9466" y="143"/>
                  </a:cubicBezTo>
                  <a:cubicBezTo>
                    <a:pt x="8645" y="714"/>
                    <a:pt x="8395" y="2238"/>
                    <a:pt x="7847" y="4251"/>
                  </a:cubicBezTo>
                  <a:cubicBezTo>
                    <a:pt x="7299" y="6263"/>
                    <a:pt x="5990" y="6072"/>
                    <a:pt x="3965" y="6489"/>
                  </a:cubicBezTo>
                  <a:cubicBezTo>
                    <a:pt x="2787" y="6727"/>
                    <a:pt x="1537" y="6822"/>
                    <a:pt x="489" y="7406"/>
                  </a:cubicBezTo>
                  <a:cubicBezTo>
                    <a:pt x="310" y="7489"/>
                    <a:pt x="155" y="7596"/>
                    <a:pt x="1" y="7715"/>
                  </a:cubicBezTo>
                  <a:lnTo>
                    <a:pt x="10347" y="7715"/>
                  </a:lnTo>
                  <a:cubicBezTo>
                    <a:pt x="10300" y="6620"/>
                    <a:pt x="10252" y="5513"/>
                    <a:pt x="10288" y="4405"/>
                  </a:cubicBezTo>
                  <a:cubicBezTo>
                    <a:pt x="10288" y="4322"/>
                    <a:pt x="10288" y="4239"/>
                    <a:pt x="10300" y="4155"/>
                  </a:cubicBezTo>
                  <a:cubicBezTo>
                    <a:pt x="8847" y="3965"/>
                    <a:pt x="9216" y="3465"/>
                    <a:pt x="9430" y="2036"/>
                  </a:cubicBezTo>
                  <a:cubicBezTo>
                    <a:pt x="9609" y="834"/>
                    <a:pt x="9752" y="560"/>
                    <a:pt x="9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1"/>
            <p:cNvSpPr/>
            <p:nvPr/>
          </p:nvSpPr>
          <p:spPr>
            <a:xfrm>
              <a:off x="-1326869" y="-2101000"/>
              <a:ext cx="547134" cy="400418"/>
            </a:xfrm>
            <a:custGeom>
              <a:avLst/>
              <a:gdLst/>
              <a:ahLst/>
              <a:cxnLst/>
              <a:rect l="l" t="t" r="r" b="b"/>
              <a:pathLst>
                <a:path w="4157" h="3042" extrusionOk="0">
                  <a:moveTo>
                    <a:pt x="680" y="1"/>
                  </a:moveTo>
                  <a:cubicBezTo>
                    <a:pt x="275" y="870"/>
                    <a:pt x="1" y="1275"/>
                    <a:pt x="620" y="1680"/>
                  </a:cubicBezTo>
                  <a:cubicBezTo>
                    <a:pt x="1287" y="2096"/>
                    <a:pt x="1989" y="2465"/>
                    <a:pt x="2704" y="2775"/>
                  </a:cubicBezTo>
                  <a:cubicBezTo>
                    <a:pt x="2895" y="2855"/>
                    <a:pt x="3252" y="3041"/>
                    <a:pt x="3535" y="3041"/>
                  </a:cubicBezTo>
                  <a:cubicBezTo>
                    <a:pt x="3674" y="3041"/>
                    <a:pt x="3796" y="2996"/>
                    <a:pt x="3870" y="2870"/>
                  </a:cubicBezTo>
                  <a:lnTo>
                    <a:pt x="3870" y="2858"/>
                  </a:lnTo>
                  <a:cubicBezTo>
                    <a:pt x="4085" y="2501"/>
                    <a:pt x="4120" y="2084"/>
                    <a:pt x="4156" y="1644"/>
                  </a:cubicBezTo>
                  <a:cubicBezTo>
                    <a:pt x="3466" y="1441"/>
                    <a:pt x="680" y="13"/>
                    <a:pt x="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1"/>
            <p:cNvSpPr/>
            <p:nvPr/>
          </p:nvSpPr>
          <p:spPr>
            <a:xfrm>
              <a:off x="-1303309" y="-2817561"/>
              <a:ext cx="2068632" cy="1749889"/>
            </a:xfrm>
            <a:custGeom>
              <a:avLst/>
              <a:gdLst/>
              <a:ahLst/>
              <a:cxnLst/>
              <a:rect l="l" t="t" r="r" b="b"/>
              <a:pathLst>
                <a:path w="15717" h="13294" extrusionOk="0">
                  <a:moveTo>
                    <a:pt x="7315" y="167"/>
                  </a:moveTo>
                  <a:cubicBezTo>
                    <a:pt x="7476" y="167"/>
                    <a:pt x="7637" y="172"/>
                    <a:pt x="7799" y="182"/>
                  </a:cubicBezTo>
                  <a:cubicBezTo>
                    <a:pt x="8406" y="206"/>
                    <a:pt x="9013" y="277"/>
                    <a:pt x="9621" y="397"/>
                  </a:cubicBezTo>
                  <a:cubicBezTo>
                    <a:pt x="10121" y="492"/>
                    <a:pt x="10609" y="623"/>
                    <a:pt x="11109" y="778"/>
                  </a:cubicBezTo>
                  <a:cubicBezTo>
                    <a:pt x="12454" y="1206"/>
                    <a:pt x="13657" y="1837"/>
                    <a:pt x="14514" y="2540"/>
                  </a:cubicBezTo>
                  <a:cubicBezTo>
                    <a:pt x="14895" y="2849"/>
                    <a:pt x="15229" y="3230"/>
                    <a:pt x="15479" y="3647"/>
                  </a:cubicBezTo>
                  <a:cubicBezTo>
                    <a:pt x="15502" y="3718"/>
                    <a:pt x="15502" y="3718"/>
                    <a:pt x="15395" y="3837"/>
                  </a:cubicBezTo>
                  <a:cubicBezTo>
                    <a:pt x="15121" y="4111"/>
                    <a:pt x="14871" y="4421"/>
                    <a:pt x="14669" y="4742"/>
                  </a:cubicBezTo>
                  <a:lnTo>
                    <a:pt x="14645" y="4778"/>
                  </a:lnTo>
                  <a:cubicBezTo>
                    <a:pt x="14586" y="4873"/>
                    <a:pt x="14526" y="4968"/>
                    <a:pt x="14467" y="5064"/>
                  </a:cubicBezTo>
                  <a:cubicBezTo>
                    <a:pt x="13883" y="5957"/>
                    <a:pt x="13478" y="6945"/>
                    <a:pt x="13276" y="7981"/>
                  </a:cubicBezTo>
                  <a:cubicBezTo>
                    <a:pt x="13216" y="8243"/>
                    <a:pt x="13181" y="8493"/>
                    <a:pt x="13157" y="8755"/>
                  </a:cubicBezTo>
                  <a:cubicBezTo>
                    <a:pt x="13133" y="9040"/>
                    <a:pt x="13109" y="9326"/>
                    <a:pt x="13097" y="9612"/>
                  </a:cubicBezTo>
                  <a:cubicBezTo>
                    <a:pt x="13097" y="9707"/>
                    <a:pt x="13097" y="9802"/>
                    <a:pt x="13085" y="9910"/>
                  </a:cubicBezTo>
                  <a:cubicBezTo>
                    <a:pt x="13050" y="11005"/>
                    <a:pt x="13085" y="12112"/>
                    <a:pt x="13157" y="13148"/>
                  </a:cubicBezTo>
                  <a:lnTo>
                    <a:pt x="2989" y="13148"/>
                  </a:lnTo>
                  <a:cubicBezTo>
                    <a:pt x="3846" y="9945"/>
                    <a:pt x="4215" y="6231"/>
                    <a:pt x="4489" y="2944"/>
                  </a:cubicBezTo>
                  <a:cubicBezTo>
                    <a:pt x="4489" y="2897"/>
                    <a:pt x="4465" y="2861"/>
                    <a:pt x="4430" y="2849"/>
                  </a:cubicBezTo>
                  <a:cubicBezTo>
                    <a:pt x="4422" y="2848"/>
                    <a:pt x="4414" y="2847"/>
                    <a:pt x="4407" y="2847"/>
                  </a:cubicBezTo>
                  <a:cubicBezTo>
                    <a:pt x="4358" y="2847"/>
                    <a:pt x="4322" y="2879"/>
                    <a:pt x="4322" y="2921"/>
                  </a:cubicBezTo>
                  <a:cubicBezTo>
                    <a:pt x="4239" y="3814"/>
                    <a:pt x="4168" y="4707"/>
                    <a:pt x="4084" y="5600"/>
                  </a:cubicBezTo>
                  <a:cubicBezTo>
                    <a:pt x="4049" y="6004"/>
                    <a:pt x="4001" y="6409"/>
                    <a:pt x="3953" y="6814"/>
                  </a:cubicBezTo>
                  <a:cubicBezTo>
                    <a:pt x="3874" y="7527"/>
                    <a:pt x="3849" y="8381"/>
                    <a:pt x="3345" y="8381"/>
                  </a:cubicBezTo>
                  <a:cubicBezTo>
                    <a:pt x="3319" y="8381"/>
                    <a:pt x="3291" y="8378"/>
                    <a:pt x="3263" y="8374"/>
                  </a:cubicBezTo>
                  <a:cubicBezTo>
                    <a:pt x="2917" y="8326"/>
                    <a:pt x="2167" y="7945"/>
                    <a:pt x="1858" y="7802"/>
                  </a:cubicBezTo>
                  <a:lnTo>
                    <a:pt x="1751" y="7743"/>
                  </a:lnTo>
                  <a:lnTo>
                    <a:pt x="1608" y="7683"/>
                  </a:lnTo>
                  <a:cubicBezTo>
                    <a:pt x="1465" y="7600"/>
                    <a:pt x="1310" y="7528"/>
                    <a:pt x="1191" y="7457"/>
                  </a:cubicBezTo>
                  <a:lnTo>
                    <a:pt x="1155" y="7433"/>
                  </a:lnTo>
                  <a:lnTo>
                    <a:pt x="1060" y="7374"/>
                  </a:lnTo>
                  <a:cubicBezTo>
                    <a:pt x="941" y="7302"/>
                    <a:pt x="810" y="7231"/>
                    <a:pt x="691" y="7159"/>
                  </a:cubicBezTo>
                  <a:lnTo>
                    <a:pt x="667" y="7147"/>
                  </a:lnTo>
                  <a:cubicBezTo>
                    <a:pt x="608" y="7112"/>
                    <a:pt x="548" y="7076"/>
                    <a:pt x="501" y="7040"/>
                  </a:cubicBezTo>
                  <a:lnTo>
                    <a:pt x="453" y="7004"/>
                  </a:lnTo>
                  <a:lnTo>
                    <a:pt x="417" y="6981"/>
                  </a:lnTo>
                  <a:cubicBezTo>
                    <a:pt x="239" y="6838"/>
                    <a:pt x="167" y="6754"/>
                    <a:pt x="167" y="6576"/>
                  </a:cubicBezTo>
                  <a:cubicBezTo>
                    <a:pt x="179" y="6409"/>
                    <a:pt x="227" y="6254"/>
                    <a:pt x="298" y="6100"/>
                  </a:cubicBezTo>
                  <a:cubicBezTo>
                    <a:pt x="298" y="6088"/>
                    <a:pt x="310" y="6064"/>
                    <a:pt x="322" y="6052"/>
                  </a:cubicBezTo>
                  <a:cubicBezTo>
                    <a:pt x="322" y="6040"/>
                    <a:pt x="322" y="6040"/>
                    <a:pt x="322" y="6028"/>
                  </a:cubicBezTo>
                  <a:lnTo>
                    <a:pt x="322" y="6016"/>
                  </a:lnTo>
                  <a:cubicBezTo>
                    <a:pt x="334" y="6016"/>
                    <a:pt x="334" y="6004"/>
                    <a:pt x="334" y="6004"/>
                  </a:cubicBezTo>
                  <a:cubicBezTo>
                    <a:pt x="334" y="5992"/>
                    <a:pt x="334" y="5992"/>
                    <a:pt x="346" y="5981"/>
                  </a:cubicBezTo>
                  <a:cubicBezTo>
                    <a:pt x="405" y="5838"/>
                    <a:pt x="477" y="5683"/>
                    <a:pt x="572" y="5504"/>
                  </a:cubicBezTo>
                  <a:cubicBezTo>
                    <a:pt x="572" y="5504"/>
                    <a:pt x="572" y="5492"/>
                    <a:pt x="572" y="5492"/>
                  </a:cubicBezTo>
                  <a:lnTo>
                    <a:pt x="572" y="5480"/>
                  </a:lnTo>
                  <a:cubicBezTo>
                    <a:pt x="1441" y="3647"/>
                    <a:pt x="2667" y="1444"/>
                    <a:pt x="4525" y="682"/>
                  </a:cubicBezTo>
                  <a:cubicBezTo>
                    <a:pt x="5421" y="346"/>
                    <a:pt x="6361" y="167"/>
                    <a:pt x="7315" y="167"/>
                  </a:cubicBezTo>
                  <a:close/>
                  <a:moveTo>
                    <a:pt x="7320" y="0"/>
                  </a:moveTo>
                  <a:cubicBezTo>
                    <a:pt x="6345" y="0"/>
                    <a:pt x="5383" y="182"/>
                    <a:pt x="4465" y="539"/>
                  </a:cubicBezTo>
                  <a:cubicBezTo>
                    <a:pt x="3465" y="944"/>
                    <a:pt x="2084" y="1861"/>
                    <a:pt x="417" y="5421"/>
                  </a:cubicBezTo>
                  <a:lnTo>
                    <a:pt x="417" y="5433"/>
                  </a:lnTo>
                  <a:cubicBezTo>
                    <a:pt x="322" y="5611"/>
                    <a:pt x="250" y="5778"/>
                    <a:pt x="191" y="5909"/>
                  </a:cubicBezTo>
                  <a:lnTo>
                    <a:pt x="179" y="5933"/>
                  </a:lnTo>
                  <a:cubicBezTo>
                    <a:pt x="179" y="5933"/>
                    <a:pt x="179" y="5945"/>
                    <a:pt x="179" y="5945"/>
                  </a:cubicBezTo>
                  <a:lnTo>
                    <a:pt x="179" y="5969"/>
                  </a:lnTo>
                  <a:lnTo>
                    <a:pt x="167" y="5992"/>
                  </a:lnTo>
                  <a:cubicBezTo>
                    <a:pt x="167" y="6016"/>
                    <a:pt x="155" y="6028"/>
                    <a:pt x="143" y="6040"/>
                  </a:cubicBezTo>
                  <a:cubicBezTo>
                    <a:pt x="72" y="6207"/>
                    <a:pt x="24" y="6397"/>
                    <a:pt x="12" y="6576"/>
                  </a:cubicBezTo>
                  <a:cubicBezTo>
                    <a:pt x="0" y="6850"/>
                    <a:pt x="143" y="6981"/>
                    <a:pt x="310" y="7124"/>
                  </a:cubicBezTo>
                  <a:lnTo>
                    <a:pt x="322" y="7124"/>
                  </a:lnTo>
                  <a:lnTo>
                    <a:pt x="370" y="7159"/>
                  </a:lnTo>
                  <a:lnTo>
                    <a:pt x="417" y="7183"/>
                  </a:lnTo>
                  <a:cubicBezTo>
                    <a:pt x="465" y="7219"/>
                    <a:pt x="524" y="7254"/>
                    <a:pt x="584" y="7302"/>
                  </a:cubicBezTo>
                  <a:lnTo>
                    <a:pt x="608" y="7314"/>
                  </a:lnTo>
                  <a:cubicBezTo>
                    <a:pt x="739" y="7385"/>
                    <a:pt x="858" y="7457"/>
                    <a:pt x="977" y="7528"/>
                  </a:cubicBezTo>
                  <a:lnTo>
                    <a:pt x="989" y="7528"/>
                  </a:lnTo>
                  <a:lnTo>
                    <a:pt x="1084" y="7576"/>
                  </a:lnTo>
                  <a:lnTo>
                    <a:pt x="1132" y="7600"/>
                  </a:lnTo>
                  <a:cubicBezTo>
                    <a:pt x="1251" y="7671"/>
                    <a:pt x="1393" y="7755"/>
                    <a:pt x="1548" y="7826"/>
                  </a:cubicBezTo>
                  <a:lnTo>
                    <a:pt x="1679" y="7897"/>
                  </a:lnTo>
                  <a:lnTo>
                    <a:pt x="1798" y="7957"/>
                  </a:lnTo>
                  <a:cubicBezTo>
                    <a:pt x="2316" y="8216"/>
                    <a:pt x="2940" y="8556"/>
                    <a:pt x="3371" y="8556"/>
                  </a:cubicBezTo>
                  <a:cubicBezTo>
                    <a:pt x="3535" y="8556"/>
                    <a:pt x="3671" y="8507"/>
                    <a:pt x="3763" y="8386"/>
                  </a:cubicBezTo>
                  <a:lnTo>
                    <a:pt x="3763" y="8386"/>
                  </a:lnTo>
                  <a:cubicBezTo>
                    <a:pt x="3549" y="10017"/>
                    <a:pt x="3227" y="11624"/>
                    <a:pt x="2810" y="13208"/>
                  </a:cubicBezTo>
                  <a:cubicBezTo>
                    <a:pt x="2798" y="13231"/>
                    <a:pt x="2810" y="13255"/>
                    <a:pt x="2822" y="13279"/>
                  </a:cubicBezTo>
                  <a:cubicBezTo>
                    <a:pt x="2828" y="13285"/>
                    <a:pt x="2833" y="13287"/>
                    <a:pt x="2838" y="13287"/>
                  </a:cubicBezTo>
                  <a:cubicBezTo>
                    <a:pt x="2853" y="13287"/>
                    <a:pt x="2864" y="13267"/>
                    <a:pt x="2882" y="13267"/>
                  </a:cubicBezTo>
                  <a:lnTo>
                    <a:pt x="13264" y="13267"/>
                  </a:lnTo>
                  <a:cubicBezTo>
                    <a:pt x="13284" y="13267"/>
                    <a:pt x="13305" y="13293"/>
                    <a:pt x="13318" y="13293"/>
                  </a:cubicBezTo>
                  <a:cubicBezTo>
                    <a:pt x="13320" y="13293"/>
                    <a:pt x="13322" y="13293"/>
                    <a:pt x="13324" y="13291"/>
                  </a:cubicBezTo>
                  <a:cubicBezTo>
                    <a:pt x="13335" y="13267"/>
                    <a:pt x="13347" y="13243"/>
                    <a:pt x="13347" y="13220"/>
                  </a:cubicBezTo>
                  <a:cubicBezTo>
                    <a:pt x="13288" y="12160"/>
                    <a:pt x="13240" y="11029"/>
                    <a:pt x="13276" y="9910"/>
                  </a:cubicBezTo>
                  <a:cubicBezTo>
                    <a:pt x="13276" y="9814"/>
                    <a:pt x="13276" y="9719"/>
                    <a:pt x="13288" y="9612"/>
                  </a:cubicBezTo>
                  <a:cubicBezTo>
                    <a:pt x="13300" y="9338"/>
                    <a:pt x="13324" y="9052"/>
                    <a:pt x="13347" y="8767"/>
                  </a:cubicBezTo>
                  <a:cubicBezTo>
                    <a:pt x="13371" y="8517"/>
                    <a:pt x="13407" y="8267"/>
                    <a:pt x="13455" y="8028"/>
                  </a:cubicBezTo>
                  <a:cubicBezTo>
                    <a:pt x="13657" y="7004"/>
                    <a:pt x="14062" y="6028"/>
                    <a:pt x="14621" y="5159"/>
                  </a:cubicBezTo>
                  <a:cubicBezTo>
                    <a:pt x="14681" y="5064"/>
                    <a:pt x="14740" y="4968"/>
                    <a:pt x="14800" y="4873"/>
                  </a:cubicBezTo>
                  <a:lnTo>
                    <a:pt x="14824" y="4838"/>
                  </a:lnTo>
                  <a:cubicBezTo>
                    <a:pt x="15026" y="4528"/>
                    <a:pt x="15264" y="4230"/>
                    <a:pt x="15538" y="3956"/>
                  </a:cubicBezTo>
                  <a:cubicBezTo>
                    <a:pt x="15645" y="3814"/>
                    <a:pt x="15717" y="3742"/>
                    <a:pt x="15621" y="3564"/>
                  </a:cubicBezTo>
                  <a:cubicBezTo>
                    <a:pt x="15360" y="3123"/>
                    <a:pt x="15014" y="2730"/>
                    <a:pt x="14609" y="2409"/>
                  </a:cubicBezTo>
                  <a:cubicBezTo>
                    <a:pt x="13740" y="1694"/>
                    <a:pt x="12526" y="1063"/>
                    <a:pt x="11169" y="623"/>
                  </a:cubicBezTo>
                  <a:lnTo>
                    <a:pt x="11157" y="623"/>
                  </a:lnTo>
                  <a:cubicBezTo>
                    <a:pt x="10657" y="468"/>
                    <a:pt x="10156" y="337"/>
                    <a:pt x="9645" y="230"/>
                  </a:cubicBezTo>
                  <a:cubicBezTo>
                    <a:pt x="9037" y="111"/>
                    <a:pt x="8430" y="39"/>
                    <a:pt x="7811" y="16"/>
                  </a:cubicBezTo>
                  <a:cubicBezTo>
                    <a:pt x="7647" y="5"/>
                    <a:pt x="7483" y="0"/>
                    <a:pt x="7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1"/>
            <p:cNvSpPr/>
            <p:nvPr/>
          </p:nvSpPr>
          <p:spPr>
            <a:xfrm>
              <a:off x="-535416" y="-2287643"/>
              <a:ext cx="658351" cy="653543"/>
            </a:xfrm>
            <a:custGeom>
              <a:avLst/>
              <a:gdLst/>
              <a:ahLst/>
              <a:cxnLst/>
              <a:rect l="l" t="t" r="r" b="b"/>
              <a:pathLst>
                <a:path w="5002" h="4965" extrusionOk="0">
                  <a:moveTo>
                    <a:pt x="2499" y="0"/>
                  </a:moveTo>
                  <a:cubicBezTo>
                    <a:pt x="1890" y="0"/>
                    <a:pt x="1298" y="214"/>
                    <a:pt x="846" y="621"/>
                  </a:cubicBezTo>
                  <a:cubicBezTo>
                    <a:pt x="763" y="692"/>
                    <a:pt x="691" y="764"/>
                    <a:pt x="620" y="847"/>
                  </a:cubicBezTo>
                  <a:cubicBezTo>
                    <a:pt x="298" y="1204"/>
                    <a:pt x="96" y="1657"/>
                    <a:pt x="24" y="2133"/>
                  </a:cubicBezTo>
                  <a:cubicBezTo>
                    <a:pt x="12" y="2216"/>
                    <a:pt x="12" y="2300"/>
                    <a:pt x="1" y="2383"/>
                  </a:cubicBezTo>
                  <a:lnTo>
                    <a:pt x="1" y="2478"/>
                  </a:lnTo>
                  <a:cubicBezTo>
                    <a:pt x="1" y="3050"/>
                    <a:pt x="203" y="3598"/>
                    <a:pt x="560" y="4038"/>
                  </a:cubicBezTo>
                  <a:cubicBezTo>
                    <a:pt x="667" y="4169"/>
                    <a:pt x="786" y="4288"/>
                    <a:pt x="917" y="4395"/>
                  </a:cubicBezTo>
                  <a:cubicBezTo>
                    <a:pt x="953" y="4431"/>
                    <a:pt x="1001" y="4467"/>
                    <a:pt x="1036" y="4502"/>
                  </a:cubicBezTo>
                  <a:cubicBezTo>
                    <a:pt x="1474" y="4813"/>
                    <a:pt x="1980" y="4965"/>
                    <a:pt x="2482" y="4965"/>
                  </a:cubicBezTo>
                  <a:cubicBezTo>
                    <a:pt x="3154" y="4965"/>
                    <a:pt x="3820" y="4694"/>
                    <a:pt x="4311" y="4169"/>
                  </a:cubicBezTo>
                  <a:cubicBezTo>
                    <a:pt x="4418" y="4050"/>
                    <a:pt x="4513" y="3931"/>
                    <a:pt x="4608" y="3788"/>
                  </a:cubicBezTo>
                  <a:cubicBezTo>
                    <a:pt x="4823" y="3419"/>
                    <a:pt x="4954" y="3002"/>
                    <a:pt x="4977" y="2586"/>
                  </a:cubicBezTo>
                  <a:cubicBezTo>
                    <a:pt x="5001" y="1895"/>
                    <a:pt x="4739" y="1228"/>
                    <a:pt x="4263" y="740"/>
                  </a:cubicBezTo>
                  <a:cubicBezTo>
                    <a:pt x="4156" y="633"/>
                    <a:pt x="4049" y="538"/>
                    <a:pt x="3930" y="454"/>
                  </a:cubicBezTo>
                  <a:cubicBezTo>
                    <a:pt x="3537" y="180"/>
                    <a:pt x="3072" y="14"/>
                    <a:pt x="2596" y="2"/>
                  </a:cubicBezTo>
                  <a:cubicBezTo>
                    <a:pt x="2564" y="1"/>
                    <a:pt x="2532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1"/>
            <p:cNvSpPr/>
            <p:nvPr/>
          </p:nvSpPr>
          <p:spPr>
            <a:xfrm>
              <a:off x="-458680" y="-2209063"/>
              <a:ext cx="276002" cy="103856"/>
            </a:xfrm>
            <a:custGeom>
              <a:avLst/>
              <a:gdLst/>
              <a:ahLst/>
              <a:cxnLst/>
              <a:rect l="l" t="t" r="r" b="b"/>
              <a:pathLst>
                <a:path w="2097" h="789" extrusionOk="0">
                  <a:moveTo>
                    <a:pt x="227" y="0"/>
                  </a:moveTo>
                  <a:cubicBezTo>
                    <a:pt x="144" y="60"/>
                    <a:pt x="72" y="143"/>
                    <a:pt x="1" y="215"/>
                  </a:cubicBezTo>
                  <a:cubicBezTo>
                    <a:pt x="382" y="500"/>
                    <a:pt x="811" y="691"/>
                    <a:pt x="1275" y="762"/>
                  </a:cubicBezTo>
                  <a:cubicBezTo>
                    <a:pt x="1400" y="780"/>
                    <a:pt x="1525" y="789"/>
                    <a:pt x="1650" y="789"/>
                  </a:cubicBezTo>
                  <a:cubicBezTo>
                    <a:pt x="1775" y="789"/>
                    <a:pt x="1900" y="780"/>
                    <a:pt x="2025" y="762"/>
                  </a:cubicBezTo>
                  <a:cubicBezTo>
                    <a:pt x="2061" y="762"/>
                    <a:pt x="2085" y="726"/>
                    <a:pt x="2096" y="691"/>
                  </a:cubicBezTo>
                  <a:cubicBezTo>
                    <a:pt x="2096" y="643"/>
                    <a:pt x="2061" y="596"/>
                    <a:pt x="2013" y="596"/>
                  </a:cubicBezTo>
                  <a:cubicBezTo>
                    <a:pt x="1787" y="572"/>
                    <a:pt x="1561" y="524"/>
                    <a:pt x="1334" y="476"/>
                  </a:cubicBezTo>
                  <a:cubicBezTo>
                    <a:pt x="1120" y="417"/>
                    <a:pt x="906" y="345"/>
                    <a:pt x="703" y="250"/>
                  </a:cubicBezTo>
                  <a:cubicBezTo>
                    <a:pt x="537" y="179"/>
                    <a:pt x="370" y="95"/>
                    <a:pt x="227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1"/>
            <p:cNvSpPr/>
            <p:nvPr/>
          </p:nvSpPr>
          <p:spPr>
            <a:xfrm>
              <a:off x="-223600" y="-2243549"/>
              <a:ext cx="244677" cy="60945"/>
            </a:xfrm>
            <a:custGeom>
              <a:avLst/>
              <a:gdLst/>
              <a:ahLst/>
              <a:cxnLst/>
              <a:rect l="l" t="t" r="r" b="b"/>
              <a:pathLst>
                <a:path w="1859" h="463" extrusionOk="0">
                  <a:moveTo>
                    <a:pt x="120" y="0"/>
                  </a:moveTo>
                  <a:cubicBezTo>
                    <a:pt x="84" y="0"/>
                    <a:pt x="48" y="12"/>
                    <a:pt x="25" y="36"/>
                  </a:cubicBezTo>
                  <a:cubicBezTo>
                    <a:pt x="1" y="84"/>
                    <a:pt x="13" y="131"/>
                    <a:pt x="60" y="155"/>
                  </a:cubicBezTo>
                  <a:cubicBezTo>
                    <a:pt x="275" y="274"/>
                    <a:pt x="501" y="357"/>
                    <a:pt x="751" y="405"/>
                  </a:cubicBezTo>
                  <a:cubicBezTo>
                    <a:pt x="925" y="440"/>
                    <a:pt x="1106" y="462"/>
                    <a:pt x="1288" y="462"/>
                  </a:cubicBezTo>
                  <a:cubicBezTo>
                    <a:pt x="1355" y="462"/>
                    <a:pt x="1422" y="459"/>
                    <a:pt x="1489" y="453"/>
                  </a:cubicBezTo>
                  <a:cubicBezTo>
                    <a:pt x="1608" y="441"/>
                    <a:pt x="1739" y="429"/>
                    <a:pt x="1858" y="405"/>
                  </a:cubicBezTo>
                  <a:cubicBezTo>
                    <a:pt x="1751" y="298"/>
                    <a:pt x="1644" y="203"/>
                    <a:pt x="1525" y="119"/>
                  </a:cubicBezTo>
                  <a:lnTo>
                    <a:pt x="1465" y="119"/>
                  </a:lnTo>
                  <a:cubicBezTo>
                    <a:pt x="1352" y="125"/>
                    <a:pt x="1239" y="128"/>
                    <a:pt x="1126" y="128"/>
                  </a:cubicBezTo>
                  <a:cubicBezTo>
                    <a:pt x="1013" y="128"/>
                    <a:pt x="900" y="125"/>
                    <a:pt x="787" y="119"/>
                  </a:cubicBezTo>
                  <a:cubicBezTo>
                    <a:pt x="560" y="96"/>
                    <a:pt x="334" y="6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1"/>
            <p:cNvSpPr/>
            <p:nvPr/>
          </p:nvSpPr>
          <p:spPr>
            <a:xfrm>
              <a:off x="-245449" y="-1791815"/>
              <a:ext cx="311933" cy="65947"/>
            </a:xfrm>
            <a:custGeom>
              <a:avLst/>
              <a:gdLst/>
              <a:ahLst/>
              <a:cxnLst/>
              <a:rect l="l" t="t" r="r" b="b"/>
              <a:pathLst>
                <a:path w="2370" h="501" extrusionOk="0">
                  <a:moveTo>
                    <a:pt x="108" y="0"/>
                  </a:moveTo>
                  <a:cubicBezTo>
                    <a:pt x="35" y="0"/>
                    <a:pt x="1" y="121"/>
                    <a:pt x="84" y="152"/>
                  </a:cubicBezTo>
                  <a:cubicBezTo>
                    <a:pt x="298" y="283"/>
                    <a:pt x="524" y="378"/>
                    <a:pt x="774" y="426"/>
                  </a:cubicBezTo>
                  <a:cubicBezTo>
                    <a:pt x="973" y="476"/>
                    <a:pt x="1179" y="500"/>
                    <a:pt x="1387" y="500"/>
                  </a:cubicBezTo>
                  <a:cubicBezTo>
                    <a:pt x="1429" y="500"/>
                    <a:pt x="1471" y="499"/>
                    <a:pt x="1512" y="497"/>
                  </a:cubicBezTo>
                  <a:cubicBezTo>
                    <a:pt x="1703" y="485"/>
                    <a:pt x="1893" y="450"/>
                    <a:pt x="2072" y="402"/>
                  </a:cubicBezTo>
                  <a:cubicBezTo>
                    <a:pt x="2191" y="283"/>
                    <a:pt x="2286" y="164"/>
                    <a:pt x="2370" y="21"/>
                  </a:cubicBezTo>
                  <a:lnTo>
                    <a:pt x="2370" y="21"/>
                  </a:lnTo>
                  <a:lnTo>
                    <a:pt x="2155" y="69"/>
                  </a:lnTo>
                  <a:cubicBezTo>
                    <a:pt x="1941" y="116"/>
                    <a:pt x="1715" y="152"/>
                    <a:pt x="1488" y="164"/>
                  </a:cubicBezTo>
                  <a:cubicBezTo>
                    <a:pt x="1428" y="167"/>
                    <a:pt x="1367" y="169"/>
                    <a:pt x="1307" y="169"/>
                  </a:cubicBezTo>
                  <a:cubicBezTo>
                    <a:pt x="1142" y="169"/>
                    <a:pt x="979" y="158"/>
                    <a:pt x="822" y="140"/>
                  </a:cubicBezTo>
                  <a:cubicBezTo>
                    <a:pt x="595" y="104"/>
                    <a:pt x="369" y="69"/>
                    <a:pt x="143" y="9"/>
                  </a:cubicBezTo>
                  <a:cubicBezTo>
                    <a:pt x="131" y="3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1"/>
            <p:cNvSpPr/>
            <p:nvPr/>
          </p:nvSpPr>
          <p:spPr>
            <a:xfrm>
              <a:off x="-466445" y="-1759304"/>
              <a:ext cx="192820" cy="50283"/>
            </a:xfrm>
            <a:custGeom>
              <a:avLst/>
              <a:gdLst/>
              <a:ahLst/>
              <a:cxnLst/>
              <a:rect l="l" t="t" r="r" b="b"/>
              <a:pathLst>
                <a:path w="1465" h="382" extrusionOk="0">
                  <a:moveTo>
                    <a:pt x="1358" y="0"/>
                  </a:moveTo>
                  <a:cubicBezTo>
                    <a:pt x="1131" y="36"/>
                    <a:pt x="905" y="60"/>
                    <a:pt x="679" y="72"/>
                  </a:cubicBezTo>
                  <a:cubicBezTo>
                    <a:pt x="453" y="72"/>
                    <a:pt x="227" y="60"/>
                    <a:pt x="0" y="24"/>
                  </a:cubicBezTo>
                  <a:lnTo>
                    <a:pt x="0" y="24"/>
                  </a:lnTo>
                  <a:cubicBezTo>
                    <a:pt x="108" y="155"/>
                    <a:pt x="227" y="274"/>
                    <a:pt x="358" y="381"/>
                  </a:cubicBezTo>
                  <a:cubicBezTo>
                    <a:pt x="477" y="381"/>
                    <a:pt x="584" y="381"/>
                    <a:pt x="703" y="369"/>
                  </a:cubicBezTo>
                  <a:cubicBezTo>
                    <a:pt x="953" y="334"/>
                    <a:pt x="1191" y="274"/>
                    <a:pt x="1417" y="167"/>
                  </a:cubicBezTo>
                  <a:cubicBezTo>
                    <a:pt x="1441" y="143"/>
                    <a:pt x="1465" y="107"/>
                    <a:pt x="1453" y="72"/>
                  </a:cubicBezTo>
                  <a:cubicBezTo>
                    <a:pt x="1441" y="24"/>
                    <a:pt x="1405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1"/>
            <p:cNvSpPr/>
            <p:nvPr/>
          </p:nvSpPr>
          <p:spPr>
            <a:xfrm>
              <a:off x="-295598" y="-2043217"/>
              <a:ext cx="388272" cy="83453"/>
            </a:xfrm>
            <a:custGeom>
              <a:avLst/>
              <a:gdLst/>
              <a:ahLst/>
              <a:cxnLst/>
              <a:rect l="l" t="t" r="r" b="b"/>
              <a:pathLst>
                <a:path w="2950" h="634" extrusionOk="0">
                  <a:moveTo>
                    <a:pt x="2834" y="1"/>
                  </a:moveTo>
                  <a:cubicBezTo>
                    <a:pt x="2819" y="1"/>
                    <a:pt x="2803" y="5"/>
                    <a:pt x="2786" y="14"/>
                  </a:cubicBezTo>
                  <a:cubicBezTo>
                    <a:pt x="2572" y="86"/>
                    <a:pt x="2358" y="157"/>
                    <a:pt x="2131" y="205"/>
                  </a:cubicBezTo>
                  <a:cubicBezTo>
                    <a:pt x="1917" y="252"/>
                    <a:pt x="1691" y="288"/>
                    <a:pt x="1465" y="288"/>
                  </a:cubicBezTo>
                  <a:cubicBezTo>
                    <a:pt x="1404" y="291"/>
                    <a:pt x="1343" y="293"/>
                    <a:pt x="1283" y="293"/>
                  </a:cubicBezTo>
                  <a:cubicBezTo>
                    <a:pt x="1118" y="293"/>
                    <a:pt x="955" y="282"/>
                    <a:pt x="798" y="264"/>
                  </a:cubicBezTo>
                  <a:cubicBezTo>
                    <a:pt x="560" y="240"/>
                    <a:pt x="345" y="193"/>
                    <a:pt x="119" y="133"/>
                  </a:cubicBezTo>
                  <a:cubicBezTo>
                    <a:pt x="84" y="133"/>
                    <a:pt x="48" y="145"/>
                    <a:pt x="24" y="169"/>
                  </a:cubicBezTo>
                  <a:cubicBezTo>
                    <a:pt x="0" y="205"/>
                    <a:pt x="12" y="252"/>
                    <a:pt x="48" y="276"/>
                  </a:cubicBezTo>
                  <a:cubicBezTo>
                    <a:pt x="262" y="407"/>
                    <a:pt x="488" y="502"/>
                    <a:pt x="738" y="562"/>
                  </a:cubicBezTo>
                  <a:cubicBezTo>
                    <a:pt x="976" y="609"/>
                    <a:pt x="1227" y="633"/>
                    <a:pt x="1477" y="633"/>
                  </a:cubicBezTo>
                  <a:cubicBezTo>
                    <a:pt x="1727" y="621"/>
                    <a:pt x="1977" y="574"/>
                    <a:pt x="2215" y="502"/>
                  </a:cubicBezTo>
                  <a:cubicBezTo>
                    <a:pt x="2453" y="419"/>
                    <a:pt x="2667" y="312"/>
                    <a:pt x="2870" y="157"/>
                  </a:cubicBezTo>
                  <a:cubicBezTo>
                    <a:pt x="2950" y="117"/>
                    <a:pt x="2912" y="1"/>
                    <a:pt x="2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1"/>
            <p:cNvSpPr/>
            <p:nvPr/>
          </p:nvSpPr>
          <p:spPr>
            <a:xfrm>
              <a:off x="-536996" y="-2006889"/>
              <a:ext cx="238359" cy="88982"/>
            </a:xfrm>
            <a:custGeom>
              <a:avLst/>
              <a:gdLst/>
              <a:ahLst/>
              <a:cxnLst/>
              <a:rect l="l" t="t" r="r" b="b"/>
              <a:pathLst>
                <a:path w="1811" h="676" extrusionOk="0">
                  <a:moveTo>
                    <a:pt x="24" y="0"/>
                  </a:moveTo>
                  <a:cubicBezTo>
                    <a:pt x="13" y="83"/>
                    <a:pt x="13" y="167"/>
                    <a:pt x="1" y="250"/>
                  </a:cubicBezTo>
                  <a:lnTo>
                    <a:pt x="1" y="345"/>
                  </a:lnTo>
                  <a:cubicBezTo>
                    <a:pt x="96" y="393"/>
                    <a:pt x="191" y="441"/>
                    <a:pt x="274" y="476"/>
                  </a:cubicBezTo>
                  <a:cubicBezTo>
                    <a:pt x="513" y="572"/>
                    <a:pt x="751" y="631"/>
                    <a:pt x="1001" y="655"/>
                  </a:cubicBezTo>
                  <a:cubicBezTo>
                    <a:pt x="1099" y="669"/>
                    <a:pt x="1198" y="676"/>
                    <a:pt x="1296" y="676"/>
                  </a:cubicBezTo>
                  <a:cubicBezTo>
                    <a:pt x="1446" y="676"/>
                    <a:pt x="1595" y="660"/>
                    <a:pt x="1739" y="631"/>
                  </a:cubicBezTo>
                  <a:cubicBezTo>
                    <a:pt x="1775" y="619"/>
                    <a:pt x="1810" y="584"/>
                    <a:pt x="1810" y="548"/>
                  </a:cubicBezTo>
                  <a:cubicBezTo>
                    <a:pt x="1810" y="500"/>
                    <a:pt x="1775" y="464"/>
                    <a:pt x="1727" y="464"/>
                  </a:cubicBezTo>
                  <a:cubicBezTo>
                    <a:pt x="1501" y="453"/>
                    <a:pt x="1275" y="417"/>
                    <a:pt x="1048" y="369"/>
                  </a:cubicBezTo>
                  <a:cubicBezTo>
                    <a:pt x="822" y="322"/>
                    <a:pt x="608" y="250"/>
                    <a:pt x="405" y="167"/>
                  </a:cubicBezTo>
                  <a:cubicBezTo>
                    <a:pt x="274" y="119"/>
                    <a:pt x="155" y="6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1"/>
            <p:cNvSpPr/>
            <p:nvPr/>
          </p:nvSpPr>
          <p:spPr>
            <a:xfrm>
              <a:off x="-402213" y="-2276455"/>
              <a:ext cx="523574" cy="643539"/>
            </a:xfrm>
            <a:custGeom>
              <a:avLst/>
              <a:gdLst/>
              <a:ahLst/>
              <a:cxnLst/>
              <a:rect l="l" t="t" r="r" b="b"/>
              <a:pathLst>
                <a:path w="3978" h="4889" extrusionOk="0">
                  <a:moveTo>
                    <a:pt x="2108" y="0"/>
                  </a:moveTo>
                  <a:lnTo>
                    <a:pt x="2108" y="0"/>
                  </a:lnTo>
                  <a:cubicBezTo>
                    <a:pt x="2560" y="893"/>
                    <a:pt x="3870" y="4084"/>
                    <a:pt x="1" y="4417"/>
                  </a:cubicBezTo>
                  <a:cubicBezTo>
                    <a:pt x="451" y="4741"/>
                    <a:pt x="953" y="4888"/>
                    <a:pt x="1443" y="4888"/>
                  </a:cubicBezTo>
                  <a:cubicBezTo>
                    <a:pt x="2699" y="4888"/>
                    <a:pt x="3878" y="3922"/>
                    <a:pt x="3930" y="2501"/>
                  </a:cubicBezTo>
                  <a:cubicBezTo>
                    <a:pt x="3977" y="1346"/>
                    <a:pt x="3227" y="310"/>
                    <a:pt x="2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1"/>
            <p:cNvSpPr/>
            <p:nvPr/>
          </p:nvSpPr>
          <p:spPr>
            <a:xfrm>
              <a:off x="-679544" y="-2298831"/>
              <a:ext cx="937248" cy="676052"/>
            </a:xfrm>
            <a:custGeom>
              <a:avLst/>
              <a:gdLst/>
              <a:ahLst/>
              <a:cxnLst/>
              <a:rect l="l" t="t" r="r" b="b"/>
              <a:pathLst>
                <a:path w="7121" h="5136" extrusionOk="0">
                  <a:moveTo>
                    <a:pt x="1048" y="1992"/>
                  </a:moveTo>
                  <a:cubicBezTo>
                    <a:pt x="1036" y="2063"/>
                    <a:pt x="1024" y="2135"/>
                    <a:pt x="1012" y="2206"/>
                  </a:cubicBezTo>
                  <a:cubicBezTo>
                    <a:pt x="1000" y="2290"/>
                    <a:pt x="988" y="2373"/>
                    <a:pt x="988" y="2456"/>
                  </a:cubicBezTo>
                  <a:lnTo>
                    <a:pt x="988" y="2563"/>
                  </a:lnTo>
                  <a:cubicBezTo>
                    <a:pt x="988" y="2718"/>
                    <a:pt x="1000" y="2873"/>
                    <a:pt x="1036" y="3028"/>
                  </a:cubicBezTo>
                  <a:cubicBezTo>
                    <a:pt x="488" y="2861"/>
                    <a:pt x="179" y="2659"/>
                    <a:pt x="179" y="2480"/>
                  </a:cubicBezTo>
                  <a:cubicBezTo>
                    <a:pt x="179" y="2337"/>
                    <a:pt x="417" y="2147"/>
                    <a:pt x="1048" y="1992"/>
                  </a:cubicBezTo>
                  <a:close/>
                  <a:moveTo>
                    <a:pt x="6096" y="2194"/>
                  </a:moveTo>
                  <a:cubicBezTo>
                    <a:pt x="6715" y="2397"/>
                    <a:pt x="6941" y="2611"/>
                    <a:pt x="6930" y="2742"/>
                  </a:cubicBezTo>
                  <a:cubicBezTo>
                    <a:pt x="6918" y="2921"/>
                    <a:pt x="6596" y="3099"/>
                    <a:pt x="6037" y="3230"/>
                  </a:cubicBezTo>
                  <a:cubicBezTo>
                    <a:pt x="6096" y="3040"/>
                    <a:pt x="6120" y="2861"/>
                    <a:pt x="6132" y="2671"/>
                  </a:cubicBezTo>
                  <a:cubicBezTo>
                    <a:pt x="6132" y="2504"/>
                    <a:pt x="6120" y="2349"/>
                    <a:pt x="6096" y="2194"/>
                  </a:cubicBezTo>
                  <a:close/>
                  <a:moveTo>
                    <a:pt x="3655" y="170"/>
                  </a:moveTo>
                  <a:cubicBezTo>
                    <a:pt x="3834" y="170"/>
                    <a:pt x="4013" y="206"/>
                    <a:pt x="4191" y="254"/>
                  </a:cubicBezTo>
                  <a:cubicBezTo>
                    <a:pt x="4596" y="361"/>
                    <a:pt x="4965" y="587"/>
                    <a:pt x="5263" y="885"/>
                  </a:cubicBezTo>
                  <a:cubicBezTo>
                    <a:pt x="5882" y="1504"/>
                    <a:pt x="6108" y="2421"/>
                    <a:pt x="5846" y="3266"/>
                  </a:cubicBezTo>
                  <a:cubicBezTo>
                    <a:pt x="5237" y="3360"/>
                    <a:pt x="4620" y="3408"/>
                    <a:pt x="4002" y="3408"/>
                  </a:cubicBezTo>
                  <a:cubicBezTo>
                    <a:pt x="3065" y="3408"/>
                    <a:pt x="2127" y="3298"/>
                    <a:pt x="1215" y="3075"/>
                  </a:cubicBezTo>
                  <a:cubicBezTo>
                    <a:pt x="1179" y="2909"/>
                    <a:pt x="1155" y="2742"/>
                    <a:pt x="1155" y="2563"/>
                  </a:cubicBezTo>
                  <a:lnTo>
                    <a:pt x="1155" y="2468"/>
                  </a:lnTo>
                  <a:cubicBezTo>
                    <a:pt x="1155" y="2385"/>
                    <a:pt x="1167" y="2301"/>
                    <a:pt x="1179" y="2230"/>
                  </a:cubicBezTo>
                  <a:cubicBezTo>
                    <a:pt x="1238" y="1766"/>
                    <a:pt x="1441" y="1337"/>
                    <a:pt x="1750" y="992"/>
                  </a:cubicBezTo>
                  <a:cubicBezTo>
                    <a:pt x="1810" y="908"/>
                    <a:pt x="1881" y="837"/>
                    <a:pt x="1965" y="777"/>
                  </a:cubicBezTo>
                  <a:cubicBezTo>
                    <a:pt x="2393" y="385"/>
                    <a:pt x="2965" y="170"/>
                    <a:pt x="3548" y="170"/>
                  </a:cubicBezTo>
                  <a:close/>
                  <a:moveTo>
                    <a:pt x="1274" y="3278"/>
                  </a:moveTo>
                  <a:lnTo>
                    <a:pt x="1274" y="3278"/>
                  </a:lnTo>
                  <a:cubicBezTo>
                    <a:pt x="2000" y="3456"/>
                    <a:pt x="2762" y="3552"/>
                    <a:pt x="3512" y="3575"/>
                  </a:cubicBezTo>
                  <a:cubicBezTo>
                    <a:pt x="3691" y="3587"/>
                    <a:pt x="3870" y="3587"/>
                    <a:pt x="4048" y="3587"/>
                  </a:cubicBezTo>
                  <a:cubicBezTo>
                    <a:pt x="4632" y="3587"/>
                    <a:pt x="5203" y="3552"/>
                    <a:pt x="5787" y="3456"/>
                  </a:cubicBezTo>
                  <a:lnTo>
                    <a:pt x="5787" y="3456"/>
                  </a:lnTo>
                  <a:cubicBezTo>
                    <a:pt x="5739" y="3587"/>
                    <a:pt x="5668" y="3706"/>
                    <a:pt x="5596" y="3825"/>
                  </a:cubicBezTo>
                  <a:cubicBezTo>
                    <a:pt x="5513" y="3956"/>
                    <a:pt x="5417" y="4087"/>
                    <a:pt x="5310" y="4195"/>
                  </a:cubicBezTo>
                  <a:cubicBezTo>
                    <a:pt x="4842" y="4697"/>
                    <a:pt x="4199" y="4960"/>
                    <a:pt x="3551" y="4960"/>
                  </a:cubicBezTo>
                  <a:cubicBezTo>
                    <a:pt x="3064" y="4960"/>
                    <a:pt x="2574" y="4811"/>
                    <a:pt x="2155" y="4504"/>
                  </a:cubicBezTo>
                  <a:cubicBezTo>
                    <a:pt x="2119" y="4480"/>
                    <a:pt x="2072" y="4456"/>
                    <a:pt x="2036" y="4421"/>
                  </a:cubicBezTo>
                  <a:cubicBezTo>
                    <a:pt x="1905" y="4314"/>
                    <a:pt x="1798" y="4206"/>
                    <a:pt x="1691" y="4075"/>
                  </a:cubicBezTo>
                  <a:cubicBezTo>
                    <a:pt x="1500" y="3837"/>
                    <a:pt x="1357" y="3564"/>
                    <a:pt x="1274" y="3278"/>
                  </a:cubicBezTo>
                  <a:close/>
                  <a:moveTo>
                    <a:pt x="3536" y="0"/>
                  </a:moveTo>
                  <a:cubicBezTo>
                    <a:pt x="2915" y="0"/>
                    <a:pt x="2313" y="236"/>
                    <a:pt x="1846" y="658"/>
                  </a:cubicBezTo>
                  <a:cubicBezTo>
                    <a:pt x="1774" y="718"/>
                    <a:pt x="1691" y="801"/>
                    <a:pt x="1631" y="885"/>
                  </a:cubicBezTo>
                  <a:cubicBezTo>
                    <a:pt x="1393" y="1147"/>
                    <a:pt x="1215" y="1468"/>
                    <a:pt x="1107" y="1813"/>
                  </a:cubicBezTo>
                  <a:cubicBezTo>
                    <a:pt x="607" y="1920"/>
                    <a:pt x="24" y="2123"/>
                    <a:pt x="12" y="2480"/>
                  </a:cubicBezTo>
                  <a:cubicBezTo>
                    <a:pt x="0" y="2778"/>
                    <a:pt x="429" y="3040"/>
                    <a:pt x="1072" y="3230"/>
                  </a:cubicBezTo>
                  <a:cubicBezTo>
                    <a:pt x="1167" y="3575"/>
                    <a:pt x="1334" y="3897"/>
                    <a:pt x="1560" y="4183"/>
                  </a:cubicBezTo>
                  <a:cubicBezTo>
                    <a:pt x="1667" y="4314"/>
                    <a:pt x="1786" y="4445"/>
                    <a:pt x="1929" y="4552"/>
                  </a:cubicBezTo>
                  <a:cubicBezTo>
                    <a:pt x="1977" y="4587"/>
                    <a:pt x="2012" y="4623"/>
                    <a:pt x="2060" y="4659"/>
                  </a:cubicBezTo>
                  <a:cubicBezTo>
                    <a:pt x="2465" y="4957"/>
                    <a:pt x="2953" y="5123"/>
                    <a:pt x="3453" y="5135"/>
                  </a:cubicBezTo>
                  <a:lnTo>
                    <a:pt x="3560" y="5135"/>
                  </a:lnTo>
                  <a:cubicBezTo>
                    <a:pt x="4274" y="5135"/>
                    <a:pt x="4953" y="4837"/>
                    <a:pt x="5441" y="4326"/>
                  </a:cubicBezTo>
                  <a:cubicBezTo>
                    <a:pt x="5548" y="4195"/>
                    <a:pt x="5656" y="4064"/>
                    <a:pt x="5739" y="3921"/>
                  </a:cubicBezTo>
                  <a:cubicBezTo>
                    <a:pt x="5834" y="3766"/>
                    <a:pt x="5918" y="3599"/>
                    <a:pt x="5977" y="3421"/>
                  </a:cubicBezTo>
                  <a:cubicBezTo>
                    <a:pt x="6644" y="3278"/>
                    <a:pt x="7084" y="3063"/>
                    <a:pt x="7108" y="2754"/>
                  </a:cubicBezTo>
                  <a:cubicBezTo>
                    <a:pt x="7120" y="2397"/>
                    <a:pt x="6549" y="2159"/>
                    <a:pt x="6072" y="2004"/>
                  </a:cubicBezTo>
                  <a:cubicBezTo>
                    <a:pt x="5858" y="1075"/>
                    <a:pt x="5167" y="337"/>
                    <a:pt x="4251" y="87"/>
                  </a:cubicBezTo>
                  <a:cubicBezTo>
                    <a:pt x="4060" y="39"/>
                    <a:pt x="3858" y="4"/>
                    <a:pt x="3667" y="4"/>
                  </a:cubicBezTo>
                  <a:cubicBezTo>
                    <a:pt x="3623" y="1"/>
                    <a:pt x="3580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1"/>
            <p:cNvSpPr/>
            <p:nvPr/>
          </p:nvSpPr>
          <p:spPr>
            <a:xfrm>
              <a:off x="-366148" y="-3067515"/>
              <a:ext cx="543844" cy="524809"/>
            </a:xfrm>
            <a:custGeom>
              <a:avLst/>
              <a:gdLst/>
              <a:ahLst/>
              <a:cxnLst/>
              <a:rect l="l" t="t" r="r" b="b"/>
              <a:pathLst>
                <a:path w="4132" h="3987" extrusionOk="0">
                  <a:moveTo>
                    <a:pt x="2269" y="0"/>
                  </a:moveTo>
                  <a:cubicBezTo>
                    <a:pt x="1520" y="0"/>
                    <a:pt x="812" y="519"/>
                    <a:pt x="798" y="1486"/>
                  </a:cubicBezTo>
                  <a:cubicBezTo>
                    <a:pt x="798" y="1974"/>
                    <a:pt x="286" y="2950"/>
                    <a:pt x="239" y="3069"/>
                  </a:cubicBezTo>
                  <a:cubicBezTo>
                    <a:pt x="0" y="3712"/>
                    <a:pt x="1072" y="3962"/>
                    <a:pt x="1489" y="3986"/>
                  </a:cubicBezTo>
                  <a:cubicBezTo>
                    <a:pt x="1513" y="3987"/>
                    <a:pt x="1537" y="3987"/>
                    <a:pt x="1561" y="3987"/>
                  </a:cubicBezTo>
                  <a:cubicBezTo>
                    <a:pt x="2072" y="3987"/>
                    <a:pt x="2570" y="3867"/>
                    <a:pt x="3025" y="3617"/>
                  </a:cubicBezTo>
                  <a:cubicBezTo>
                    <a:pt x="3370" y="3427"/>
                    <a:pt x="4132" y="2927"/>
                    <a:pt x="4001" y="2546"/>
                  </a:cubicBezTo>
                  <a:cubicBezTo>
                    <a:pt x="3739" y="1784"/>
                    <a:pt x="3977" y="1224"/>
                    <a:pt x="3656" y="760"/>
                  </a:cubicBezTo>
                  <a:cubicBezTo>
                    <a:pt x="3316" y="245"/>
                    <a:pt x="2783" y="0"/>
                    <a:pt x="2269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1"/>
            <p:cNvSpPr/>
            <p:nvPr/>
          </p:nvSpPr>
          <p:spPr>
            <a:xfrm>
              <a:off x="-297177" y="-3061987"/>
              <a:ext cx="341679" cy="323941"/>
            </a:xfrm>
            <a:custGeom>
              <a:avLst/>
              <a:gdLst/>
              <a:ahLst/>
              <a:cxnLst/>
              <a:rect l="l" t="t" r="r" b="b"/>
              <a:pathLst>
                <a:path w="2596" h="2461" extrusionOk="0">
                  <a:moveTo>
                    <a:pt x="1519" y="0"/>
                  </a:moveTo>
                  <a:cubicBezTo>
                    <a:pt x="824" y="0"/>
                    <a:pt x="196" y="459"/>
                    <a:pt x="179" y="1396"/>
                  </a:cubicBezTo>
                  <a:cubicBezTo>
                    <a:pt x="179" y="1432"/>
                    <a:pt x="274" y="1456"/>
                    <a:pt x="274" y="1503"/>
                  </a:cubicBezTo>
                  <a:cubicBezTo>
                    <a:pt x="215" y="1730"/>
                    <a:pt x="143" y="1956"/>
                    <a:pt x="48" y="2170"/>
                  </a:cubicBezTo>
                  <a:cubicBezTo>
                    <a:pt x="36" y="2206"/>
                    <a:pt x="24" y="2254"/>
                    <a:pt x="0" y="2289"/>
                  </a:cubicBezTo>
                  <a:cubicBezTo>
                    <a:pt x="338" y="2410"/>
                    <a:pt x="637" y="2460"/>
                    <a:pt x="899" y="2460"/>
                  </a:cubicBezTo>
                  <a:cubicBezTo>
                    <a:pt x="2163" y="2460"/>
                    <a:pt x="2596" y="1301"/>
                    <a:pt x="2596" y="1301"/>
                  </a:cubicBezTo>
                  <a:lnTo>
                    <a:pt x="2584" y="372"/>
                  </a:lnTo>
                  <a:cubicBezTo>
                    <a:pt x="2512" y="313"/>
                    <a:pt x="2441" y="277"/>
                    <a:pt x="2370" y="229"/>
                  </a:cubicBezTo>
                  <a:cubicBezTo>
                    <a:pt x="2100" y="77"/>
                    <a:pt x="1804" y="0"/>
                    <a:pt x="1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1"/>
            <p:cNvSpPr/>
            <p:nvPr/>
          </p:nvSpPr>
          <p:spPr>
            <a:xfrm>
              <a:off x="-353644" y="-3078571"/>
              <a:ext cx="548582" cy="546791"/>
            </a:xfrm>
            <a:custGeom>
              <a:avLst/>
              <a:gdLst/>
              <a:ahLst/>
              <a:cxnLst/>
              <a:rect l="l" t="t" r="r" b="b"/>
              <a:pathLst>
                <a:path w="4168" h="4154" extrusionOk="0">
                  <a:moveTo>
                    <a:pt x="2179" y="165"/>
                  </a:moveTo>
                  <a:cubicBezTo>
                    <a:pt x="2703" y="165"/>
                    <a:pt x="3203" y="439"/>
                    <a:pt x="3489" y="879"/>
                  </a:cubicBezTo>
                  <a:cubicBezTo>
                    <a:pt x="3644" y="1117"/>
                    <a:pt x="3656" y="1379"/>
                    <a:pt x="3668" y="1677"/>
                  </a:cubicBezTo>
                  <a:cubicBezTo>
                    <a:pt x="3668" y="2010"/>
                    <a:pt x="3715" y="2332"/>
                    <a:pt x="3823" y="2653"/>
                  </a:cubicBezTo>
                  <a:cubicBezTo>
                    <a:pt x="3918" y="2939"/>
                    <a:pt x="3299" y="3392"/>
                    <a:pt x="2882" y="3618"/>
                  </a:cubicBezTo>
                  <a:cubicBezTo>
                    <a:pt x="2465" y="3848"/>
                    <a:pt x="1997" y="3978"/>
                    <a:pt x="1515" y="3978"/>
                  </a:cubicBezTo>
                  <a:cubicBezTo>
                    <a:pt x="1475" y="3978"/>
                    <a:pt x="1434" y="3977"/>
                    <a:pt x="1394" y="3975"/>
                  </a:cubicBezTo>
                  <a:cubicBezTo>
                    <a:pt x="1048" y="3963"/>
                    <a:pt x="453" y="3808"/>
                    <a:pt x="263" y="3523"/>
                  </a:cubicBezTo>
                  <a:cubicBezTo>
                    <a:pt x="191" y="3415"/>
                    <a:pt x="179" y="3284"/>
                    <a:pt x="227" y="3177"/>
                  </a:cubicBezTo>
                  <a:cubicBezTo>
                    <a:pt x="239" y="3153"/>
                    <a:pt x="263" y="3106"/>
                    <a:pt x="286" y="3034"/>
                  </a:cubicBezTo>
                  <a:cubicBezTo>
                    <a:pt x="453" y="2689"/>
                    <a:pt x="786" y="1975"/>
                    <a:pt x="786" y="1570"/>
                  </a:cubicBezTo>
                  <a:cubicBezTo>
                    <a:pt x="798" y="903"/>
                    <a:pt x="1156" y="403"/>
                    <a:pt x="1751" y="224"/>
                  </a:cubicBezTo>
                  <a:cubicBezTo>
                    <a:pt x="1894" y="189"/>
                    <a:pt x="2037" y="165"/>
                    <a:pt x="2179" y="165"/>
                  </a:cubicBezTo>
                  <a:close/>
                  <a:moveTo>
                    <a:pt x="2186" y="1"/>
                  </a:moveTo>
                  <a:cubicBezTo>
                    <a:pt x="2026" y="1"/>
                    <a:pt x="1863" y="23"/>
                    <a:pt x="1703" y="70"/>
                  </a:cubicBezTo>
                  <a:cubicBezTo>
                    <a:pt x="1048" y="272"/>
                    <a:pt x="632" y="844"/>
                    <a:pt x="620" y="1582"/>
                  </a:cubicBezTo>
                  <a:cubicBezTo>
                    <a:pt x="620" y="1951"/>
                    <a:pt x="286" y="2665"/>
                    <a:pt x="132" y="2975"/>
                  </a:cubicBezTo>
                  <a:cubicBezTo>
                    <a:pt x="96" y="3046"/>
                    <a:pt x="72" y="3106"/>
                    <a:pt x="72" y="3130"/>
                  </a:cubicBezTo>
                  <a:cubicBezTo>
                    <a:pt x="1" y="3284"/>
                    <a:pt x="24" y="3475"/>
                    <a:pt x="120" y="3618"/>
                  </a:cubicBezTo>
                  <a:cubicBezTo>
                    <a:pt x="382" y="4023"/>
                    <a:pt x="1144" y="4154"/>
                    <a:pt x="1382" y="4154"/>
                  </a:cubicBezTo>
                  <a:lnTo>
                    <a:pt x="1513" y="4154"/>
                  </a:lnTo>
                  <a:cubicBezTo>
                    <a:pt x="2025" y="4154"/>
                    <a:pt x="2525" y="4023"/>
                    <a:pt x="2977" y="3784"/>
                  </a:cubicBezTo>
                  <a:cubicBezTo>
                    <a:pt x="3108" y="3713"/>
                    <a:pt x="4168" y="3118"/>
                    <a:pt x="4001" y="2606"/>
                  </a:cubicBezTo>
                  <a:cubicBezTo>
                    <a:pt x="3894" y="2308"/>
                    <a:pt x="3846" y="1999"/>
                    <a:pt x="3846" y="1689"/>
                  </a:cubicBezTo>
                  <a:cubicBezTo>
                    <a:pt x="3834" y="1367"/>
                    <a:pt x="3823" y="1070"/>
                    <a:pt x="3644" y="796"/>
                  </a:cubicBezTo>
                  <a:cubicBezTo>
                    <a:pt x="3318" y="293"/>
                    <a:pt x="2765" y="1"/>
                    <a:pt x="2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1"/>
            <p:cNvSpPr/>
            <p:nvPr/>
          </p:nvSpPr>
          <p:spPr>
            <a:xfrm>
              <a:off x="-419456" y="-3680356"/>
              <a:ext cx="789968" cy="833481"/>
            </a:xfrm>
            <a:custGeom>
              <a:avLst/>
              <a:gdLst/>
              <a:ahLst/>
              <a:cxnLst/>
              <a:rect l="l" t="t" r="r" b="b"/>
              <a:pathLst>
                <a:path w="6002" h="6332" extrusionOk="0">
                  <a:moveTo>
                    <a:pt x="3220" y="0"/>
                  </a:moveTo>
                  <a:cubicBezTo>
                    <a:pt x="2574" y="0"/>
                    <a:pt x="1939" y="284"/>
                    <a:pt x="1429" y="725"/>
                  </a:cubicBezTo>
                  <a:cubicBezTo>
                    <a:pt x="667" y="1403"/>
                    <a:pt x="191" y="2415"/>
                    <a:pt x="60" y="3392"/>
                  </a:cubicBezTo>
                  <a:cubicBezTo>
                    <a:pt x="12" y="3689"/>
                    <a:pt x="1" y="3987"/>
                    <a:pt x="24" y="4285"/>
                  </a:cubicBezTo>
                  <a:cubicBezTo>
                    <a:pt x="96" y="5273"/>
                    <a:pt x="560" y="6094"/>
                    <a:pt x="1465" y="6273"/>
                  </a:cubicBezTo>
                  <a:lnTo>
                    <a:pt x="1477" y="6273"/>
                  </a:lnTo>
                  <a:cubicBezTo>
                    <a:pt x="1664" y="6312"/>
                    <a:pt x="1854" y="6332"/>
                    <a:pt x="2042" y="6332"/>
                  </a:cubicBezTo>
                  <a:cubicBezTo>
                    <a:pt x="2536" y="6332"/>
                    <a:pt x="3026" y="6198"/>
                    <a:pt x="3465" y="5939"/>
                  </a:cubicBezTo>
                  <a:lnTo>
                    <a:pt x="4787" y="4713"/>
                  </a:lnTo>
                  <a:cubicBezTo>
                    <a:pt x="5894" y="3142"/>
                    <a:pt x="6001" y="867"/>
                    <a:pt x="3953" y="129"/>
                  </a:cubicBezTo>
                  <a:cubicBezTo>
                    <a:pt x="3711" y="41"/>
                    <a:pt x="3465" y="0"/>
                    <a:pt x="322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1"/>
            <p:cNvSpPr/>
            <p:nvPr/>
          </p:nvSpPr>
          <p:spPr>
            <a:xfrm>
              <a:off x="-308234" y="-3123455"/>
              <a:ext cx="181237" cy="93457"/>
            </a:xfrm>
            <a:custGeom>
              <a:avLst/>
              <a:gdLst/>
              <a:ahLst/>
              <a:cxnLst/>
              <a:rect l="l" t="t" r="r" b="b"/>
              <a:pathLst>
                <a:path w="1377" h="710" extrusionOk="0">
                  <a:moveTo>
                    <a:pt x="178" y="1"/>
                  </a:moveTo>
                  <a:cubicBezTo>
                    <a:pt x="116" y="1"/>
                    <a:pt x="65" y="32"/>
                    <a:pt x="37" y="125"/>
                  </a:cubicBezTo>
                  <a:cubicBezTo>
                    <a:pt x="1" y="351"/>
                    <a:pt x="120" y="565"/>
                    <a:pt x="322" y="649"/>
                  </a:cubicBezTo>
                  <a:cubicBezTo>
                    <a:pt x="414" y="691"/>
                    <a:pt x="509" y="709"/>
                    <a:pt x="601" y="709"/>
                  </a:cubicBezTo>
                  <a:cubicBezTo>
                    <a:pt x="1023" y="709"/>
                    <a:pt x="1376" y="330"/>
                    <a:pt x="965" y="232"/>
                  </a:cubicBezTo>
                  <a:cubicBezTo>
                    <a:pt x="799" y="208"/>
                    <a:pt x="644" y="161"/>
                    <a:pt x="489" y="113"/>
                  </a:cubicBezTo>
                  <a:cubicBezTo>
                    <a:pt x="395" y="77"/>
                    <a:pt x="274" y="1"/>
                    <a:pt x="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1"/>
            <p:cNvSpPr/>
            <p:nvPr/>
          </p:nvSpPr>
          <p:spPr>
            <a:xfrm>
              <a:off x="-134227" y="-3164127"/>
              <a:ext cx="166365" cy="126365"/>
            </a:xfrm>
            <a:custGeom>
              <a:avLst/>
              <a:gdLst/>
              <a:ahLst/>
              <a:cxnLst/>
              <a:rect l="l" t="t" r="r" b="b"/>
              <a:pathLst>
                <a:path w="1264" h="960" extrusionOk="0">
                  <a:moveTo>
                    <a:pt x="566" y="0"/>
                  </a:moveTo>
                  <a:cubicBezTo>
                    <a:pt x="327" y="0"/>
                    <a:pt x="100" y="109"/>
                    <a:pt x="36" y="351"/>
                  </a:cubicBezTo>
                  <a:cubicBezTo>
                    <a:pt x="1" y="493"/>
                    <a:pt x="48" y="636"/>
                    <a:pt x="143" y="744"/>
                  </a:cubicBezTo>
                  <a:cubicBezTo>
                    <a:pt x="261" y="883"/>
                    <a:pt x="475" y="959"/>
                    <a:pt x="681" y="959"/>
                  </a:cubicBezTo>
                  <a:cubicBezTo>
                    <a:pt x="934" y="959"/>
                    <a:pt x="1176" y="844"/>
                    <a:pt x="1215" y="589"/>
                  </a:cubicBezTo>
                  <a:cubicBezTo>
                    <a:pt x="1264" y="219"/>
                    <a:pt x="904" y="0"/>
                    <a:pt x="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1"/>
            <p:cNvSpPr/>
            <p:nvPr/>
          </p:nvSpPr>
          <p:spPr>
            <a:xfrm>
              <a:off x="-419456" y="-3235204"/>
              <a:ext cx="115297" cy="125312"/>
            </a:xfrm>
            <a:custGeom>
              <a:avLst/>
              <a:gdLst/>
              <a:ahLst/>
              <a:cxnLst/>
              <a:rect l="l" t="t" r="r" b="b"/>
              <a:pathLst>
                <a:path w="876" h="952" extrusionOk="0">
                  <a:moveTo>
                    <a:pt x="168" y="0"/>
                  </a:moveTo>
                  <a:cubicBezTo>
                    <a:pt x="128" y="0"/>
                    <a:pt x="87" y="3"/>
                    <a:pt x="48" y="10"/>
                  </a:cubicBezTo>
                  <a:cubicBezTo>
                    <a:pt x="12" y="307"/>
                    <a:pt x="1" y="605"/>
                    <a:pt x="24" y="903"/>
                  </a:cubicBezTo>
                  <a:cubicBezTo>
                    <a:pt x="112" y="935"/>
                    <a:pt x="207" y="952"/>
                    <a:pt x="300" y="952"/>
                  </a:cubicBezTo>
                  <a:cubicBezTo>
                    <a:pt x="547" y="952"/>
                    <a:pt x="779" y="835"/>
                    <a:pt x="822" y="593"/>
                  </a:cubicBezTo>
                  <a:cubicBezTo>
                    <a:pt x="875" y="220"/>
                    <a:pt x="510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1"/>
            <p:cNvSpPr/>
            <p:nvPr/>
          </p:nvSpPr>
          <p:spPr>
            <a:xfrm>
              <a:off x="-463286" y="-3691281"/>
              <a:ext cx="811817" cy="855463"/>
            </a:xfrm>
            <a:custGeom>
              <a:avLst/>
              <a:gdLst/>
              <a:ahLst/>
              <a:cxnLst/>
              <a:rect l="l" t="t" r="r" b="b"/>
              <a:pathLst>
                <a:path w="6168" h="6499" extrusionOk="0">
                  <a:moveTo>
                    <a:pt x="3572" y="1"/>
                  </a:moveTo>
                  <a:cubicBezTo>
                    <a:pt x="2940" y="1"/>
                    <a:pt x="2282" y="257"/>
                    <a:pt x="1715" y="748"/>
                  </a:cubicBezTo>
                  <a:cubicBezTo>
                    <a:pt x="584" y="1736"/>
                    <a:pt x="0" y="3558"/>
                    <a:pt x="381" y="4975"/>
                  </a:cubicBezTo>
                  <a:cubicBezTo>
                    <a:pt x="596" y="5784"/>
                    <a:pt x="1096" y="6308"/>
                    <a:pt x="1798" y="6451"/>
                  </a:cubicBezTo>
                  <a:lnTo>
                    <a:pt x="1810" y="6451"/>
                  </a:lnTo>
                  <a:cubicBezTo>
                    <a:pt x="1989" y="6487"/>
                    <a:pt x="2191" y="6499"/>
                    <a:pt x="2381" y="6499"/>
                  </a:cubicBezTo>
                  <a:cubicBezTo>
                    <a:pt x="2893" y="6499"/>
                    <a:pt x="3405" y="6368"/>
                    <a:pt x="3846" y="6106"/>
                  </a:cubicBezTo>
                  <a:cubicBezTo>
                    <a:pt x="3894" y="6082"/>
                    <a:pt x="3905" y="6022"/>
                    <a:pt x="3882" y="5987"/>
                  </a:cubicBezTo>
                  <a:cubicBezTo>
                    <a:pt x="3866" y="5955"/>
                    <a:pt x="3839" y="5939"/>
                    <a:pt x="3809" y="5939"/>
                  </a:cubicBezTo>
                  <a:cubicBezTo>
                    <a:pt x="3794" y="5939"/>
                    <a:pt x="3778" y="5943"/>
                    <a:pt x="3763" y="5951"/>
                  </a:cubicBezTo>
                  <a:cubicBezTo>
                    <a:pt x="3334" y="6205"/>
                    <a:pt x="2854" y="6336"/>
                    <a:pt x="2365" y="6336"/>
                  </a:cubicBezTo>
                  <a:cubicBezTo>
                    <a:pt x="2188" y="6336"/>
                    <a:pt x="2011" y="6319"/>
                    <a:pt x="1834" y="6284"/>
                  </a:cubicBezTo>
                  <a:cubicBezTo>
                    <a:pt x="1191" y="6153"/>
                    <a:pt x="738" y="5677"/>
                    <a:pt x="548" y="4927"/>
                  </a:cubicBezTo>
                  <a:cubicBezTo>
                    <a:pt x="238" y="3760"/>
                    <a:pt x="631" y="1927"/>
                    <a:pt x="1834" y="867"/>
                  </a:cubicBezTo>
                  <a:cubicBezTo>
                    <a:pt x="2374" y="404"/>
                    <a:pt x="2994" y="158"/>
                    <a:pt x="3592" y="158"/>
                  </a:cubicBezTo>
                  <a:cubicBezTo>
                    <a:pt x="3825" y="158"/>
                    <a:pt x="4054" y="195"/>
                    <a:pt x="4275" y="272"/>
                  </a:cubicBezTo>
                  <a:cubicBezTo>
                    <a:pt x="5001" y="546"/>
                    <a:pt x="5501" y="1046"/>
                    <a:pt x="5715" y="1712"/>
                  </a:cubicBezTo>
                  <a:cubicBezTo>
                    <a:pt x="6001" y="2605"/>
                    <a:pt x="5751" y="3772"/>
                    <a:pt x="5060" y="4749"/>
                  </a:cubicBezTo>
                  <a:cubicBezTo>
                    <a:pt x="5017" y="4809"/>
                    <a:pt x="5080" y="4881"/>
                    <a:pt x="5140" y="4881"/>
                  </a:cubicBezTo>
                  <a:cubicBezTo>
                    <a:pt x="5164" y="4881"/>
                    <a:pt x="5187" y="4870"/>
                    <a:pt x="5203" y="4844"/>
                  </a:cubicBezTo>
                  <a:cubicBezTo>
                    <a:pt x="5918" y="3832"/>
                    <a:pt x="6168" y="2605"/>
                    <a:pt x="5870" y="1665"/>
                  </a:cubicBezTo>
                  <a:cubicBezTo>
                    <a:pt x="5644" y="939"/>
                    <a:pt x="5108" y="415"/>
                    <a:pt x="4322" y="129"/>
                  </a:cubicBezTo>
                  <a:cubicBezTo>
                    <a:pt x="4081" y="43"/>
                    <a:pt x="3829" y="1"/>
                    <a:pt x="35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1"/>
            <p:cNvSpPr/>
            <p:nvPr/>
          </p:nvSpPr>
          <p:spPr>
            <a:xfrm>
              <a:off x="-319685" y="-3438431"/>
              <a:ext cx="116218" cy="65420"/>
            </a:xfrm>
            <a:custGeom>
              <a:avLst/>
              <a:gdLst/>
              <a:ahLst/>
              <a:cxnLst/>
              <a:rect l="l" t="t" r="r" b="b"/>
              <a:pathLst>
                <a:path w="883" h="497" extrusionOk="0">
                  <a:moveTo>
                    <a:pt x="409" y="0"/>
                  </a:moveTo>
                  <a:cubicBezTo>
                    <a:pt x="201" y="0"/>
                    <a:pt x="0" y="87"/>
                    <a:pt x="28" y="256"/>
                  </a:cubicBezTo>
                  <a:cubicBezTo>
                    <a:pt x="56" y="405"/>
                    <a:pt x="292" y="497"/>
                    <a:pt x="501" y="497"/>
                  </a:cubicBezTo>
                  <a:cubicBezTo>
                    <a:pt x="659" y="497"/>
                    <a:pt x="801" y="445"/>
                    <a:pt x="826" y="327"/>
                  </a:cubicBezTo>
                  <a:cubicBezTo>
                    <a:pt x="883" y="108"/>
                    <a:pt x="641" y="0"/>
                    <a:pt x="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1"/>
            <p:cNvSpPr/>
            <p:nvPr/>
          </p:nvSpPr>
          <p:spPr>
            <a:xfrm>
              <a:off x="-93951" y="-3380385"/>
              <a:ext cx="126748" cy="78451"/>
            </a:xfrm>
            <a:custGeom>
              <a:avLst/>
              <a:gdLst/>
              <a:ahLst/>
              <a:cxnLst/>
              <a:rect l="l" t="t" r="r" b="b"/>
              <a:pathLst>
                <a:path w="963" h="596" extrusionOk="0">
                  <a:moveTo>
                    <a:pt x="293" y="0"/>
                  </a:moveTo>
                  <a:cubicBezTo>
                    <a:pt x="196" y="0"/>
                    <a:pt x="113" y="42"/>
                    <a:pt x="76" y="148"/>
                  </a:cubicBezTo>
                  <a:cubicBezTo>
                    <a:pt x="0" y="364"/>
                    <a:pt x="370" y="595"/>
                    <a:pt x="617" y="595"/>
                  </a:cubicBezTo>
                  <a:cubicBezTo>
                    <a:pt x="683" y="595"/>
                    <a:pt x="740" y="579"/>
                    <a:pt x="778" y="541"/>
                  </a:cubicBezTo>
                  <a:cubicBezTo>
                    <a:pt x="963" y="339"/>
                    <a:pt x="569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1"/>
            <p:cNvSpPr/>
            <p:nvPr/>
          </p:nvSpPr>
          <p:spPr>
            <a:xfrm>
              <a:off x="-259533" y="-3299963"/>
              <a:ext cx="88973" cy="150716"/>
            </a:xfrm>
            <a:custGeom>
              <a:avLst/>
              <a:gdLst/>
              <a:ahLst/>
              <a:cxnLst/>
              <a:rect l="l" t="t" r="r" b="b"/>
              <a:pathLst>
                <a:path w="676" h="1145" extrusionOk="0">
                  <a:moveTo>
                    <a:pt x="558" y="0"/>
                  </a:moveTo>
                  <a:cubicBezTo>
                    <a:pt x="538" y="0"/>
                    <a:pt x="518" y="8"/>
                    <a:pt x="500" y="25"/>
                  </a:cubicBezTo>
                  <a:cubicBezTo>
                    <a:pt x="488" y="37"/>
                    <a:pt x="155" y="442"/>
                    <a:pt x="60" y="585"/>
                  </a:cubicBezTo>
                  <a:cubicBezTo>
                    <a:pt x="12" y="656"/>
                    <a:pt x="0" y="740"/>
                    <a:pt x="24" y="823"/>
                  </a:cubicBezTo>
                  <a:cubicBezTo>
                    <a:pt x="71" y="954"/>
                    <a:pt x="214" y="1049"/>
                    <a:pt x="476" y="1144"/>
                  </a:cubicBezTo>
                  <a:lnTo>
                    <a:pt x="500" y="1144"/>
                  </a:lnTo>
                  <a:cubicBezTo>
                    <a:pt x="536" y="1144"/>
                    <a:pt x="572" y="1121"/>
                    <a:pt x="583" y="1085"/>
                  </a:cubicBezTo>
                  <a:cubicBezTo>
                    <a:pt x="595" y="1037"/>
                    <a:pt x="572" y="990"/>
                    <a:pt x="524" y="978"/>
                  </a:cubicBezTo>
                  <a:cubicBezTo>
                    <a:pt x="262" y="883"/>
                    <a:pt x="202" y="799"/>
                    <a:pt x="191" y="763"/>
                  </a:cubicBezTo>
                  <a:cubicBezTo>
                    <a:pt x="179" y="728"/>
                    <a:pt x="179" y="692"/>
                    <a:pt x="202" y="668"/>
                  </a:cubicBezTo>
                  <a:cubicBezTo>
                    <a:pt x="298" y="537"/>
                    <a:pt x="631" y="132"/>
                    <a:pt x="631" y="132"/>
                  </a:cubicBezTo>
                  <a:cubicBezTo>
                    <a:pt x="676" y="70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1"/>
            <p:cNvSpPr/>
            <p:nvPr/>
          </p:nvSpPr>
          <p:spPr>
            <a:xfrm>
              <a:off x="113357" y="-3133458"/>
              <a:ext cx="72126" cy="45281"/>
            </a:xfrm>
            <a:custGeom>
              <a:avLst/>
              <a:gdLst/>
              <a:ahLst/>
              <a:cxnLst/>
              <a:rect l="l" t="t" r="r" b="b"/>
              <a:pathLst>
                <a:path w="548" h="344" extrusionOk="0">
                  <a:moveTo>
                    <a:pt x="420" y="1"/>
                  </a:moveTo>
                  <a:cubicBezTo>
                    <a:pt x="408" y="1"/>
                    <a:pt x="395" y="4"/>
                    <a:pt x="382" y="10"/>
                  </a:cubicBezTo>
                  <a:lnTo>
                    <a:pt x="84" y="177"/>
                  </a:lnTo>
                  <a:cubicBezTo>
                    <a:pt x="1" y="225"/>
                    <a:pt x="36" y="332"/>
                    <a:pt x="120" y="344"/>
                  </a:cubicBezTo>
                  <a:cubicBezTo>
                    <a:pt x="132" y="344"/>
                    <a:pt x="144" y="332"/>
                    <a:pt x="167" y="332"/>
                  </a:cubicBezTo>
                  <a:lnTo>
                    <a:pt x="465" y="165"/>
                  </a:lnTo>
                  <a:cubicBezTo>
                    <a:pt x="547" y="114"/>
                    <a:pt x="497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1"/>
            <p:cNvSpPr/>
            <p:nvPr/>
          </p:nvSpPr>
          <p:spPr>
            <a:xfrm>
              <a:off x="-330610" y="-3333922"/>
              <a:ext cx="70284" cy="61866"/>
            </a:xfrm>
            <a:custGeom>
              <a:avLst/>
              <a:gdLst/>
              <a:ahLst/>
              <a:cxnLst/>
              <a:rect l="l" t="t" r="r" b="b"/>
              <a:pathLst>
                <a:path w="534" h="470" extrusionOk="0">
                  <a:moveTo>
                    <a:pt x="255" y="0"/>
                  </a:moveTo>
                  <a:cubicBezTo>
                    <a:pt x="151" y="0"/>
                    <a:pt x="49" y="61"/>
                    <a:pt x="28" y="200"/>
                  </a:cubicBezTo>
                  <a:cubicBezTo>
                    <a:pt x="1" y="369"/>
                    <a:pt x="132" y="469"/>
                    <a:pt x="263" y="469"/>
                  </a:cubicBezTo>
                  <a:cubicBezTo>
                    <a:pt x="362" y="469"/>
                    <a:pt x="462" y="412"/>
                    <a:pt x="492" y="283"/>
                  </a:cubicBezTo>
                  <a:cubicBezTo>
                    <a:pt x="533" y="107"/>
                    <a:pt x="392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1"/>
            <p:cNvSpPr/>
            <p:nvPr/>
          </p:nvSpPr>
          <p:spPr>
            <a:xfrm>
              <a:off x="-106455" y="-3276797"/>
              <a:ext cx="74232" cy="62524"/>
            </a:xfrm>
            <a:custGeom>
              <a:avLst/>
              <a:gdLst/>
              <a:ahLst/>
              <a:cxnLst/>
              <a:rect l="l" t="t" r="r" b="b"/>
              <a:pathLst>
                <a:path w="564" h="475" extrusionOk="0">
                  <a:moveTo>
                    <a:pt x="257" y="0"/>
                  </a:moveTo>
                  <a:cubicBezTo>
                    <a:pt x="144" y="0"/>
                    <a:pt x="49" y="79"/>
                    <a:pt x="28" y="195"/>
                  </a:cubicBezTo>
                  <a:cubicBezTo>
                    <a:pt x="1" y="348"/>
                    <a:pt x="124" y="474"/>
                    <a:pt x="263" y="474"/>
                  </a:cubicBezTo>
                  <a:cubicBezTo>
                    <a:pt x="308" y="474"/>
                    <a:pt x="354" y="461"/>
                    <a:pt x="397" y="433"/>
                  </a:cubicBezTo>
                  <a:cubicBezTo>
                    <a:pt x="563" y="314"/>
                    <a:pt x="504" y="52"/>
                    <a:pt x="301" y="4"/>
                  </a:cubicBezTo>
                  <a:cubicBezTo>
                    <a:pt x="286" y="1"/>
                    <a:pt x="272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1"/>
            <p:cNvSpPr/>
            <p:nvPr/>
          </p:nvSpPr>
          <p:spPr>
            <a:xfrm>
              <a:off x="-519753" y="-3878450"/>
              <a:ext cx="1115853" cy="1112537"/>
            </a:xfrm>
            <a:custGeom>
              <a:avLst/>
              <a:gdLst/>
              <a:ahLst/>
              <a:cxnLst/>
              <a:rect l="l" t="t" r="r" b="b"/>
              <a:pathLst>
                <a:path w="8478" h="8452" extrusionOk="0">
                  <a:moveTo>
                    <a:pt x="2451" y="0"/>
                  </a:moveTo>
                  <a:cubicBezTo>
                    <a:pt x="2244" y="0"/>
                    <a:pt x="2016" y="83"/>
                    <a:pt x="1787" y="313"/>
                  </a:cubicBezTo>
                  <a:cubicBezTo>
                    <a:pt x="1572" y="527"/>
                    <a:pt x="1560" y="825"/>
                    <a:pt x="1394" y="1075"/>
                  </a:cubicBezTo>
                  <a:cubicBezTo>
                    <a:pt x="1227" y="1313"/>
                    <a:pt x="917" y="1348"/>
                    <a:pt x="667" y="1444"/>
                  </a:cubicBezTo>
                  <a:cubicBezTo>
                    <a:pt x="239" y="1610"/>
                    <a:pt x="1" y="2075"/>
                    <a:pt x="108" y="2515"/>
                  </a:cubicBezTo>
                  <a:cubicBezTo>
                    <a:pt x="155" y="2694"/>
                    <a:pt x="263" y="2849"/>
                    <a:pt x="263" y="3027"/>
                  </a:cubicBezTo>
                  <a:cubicBezTo>
                    <a:pt x="239" y="3206"/>
                    <a:pt x="191" y="3373"/>
                    <a:pt x="120" y="3527"/>
                  </a:cubicBezTo>
                  <a:cubicBezTo>
                    <a:pt x="12" y="3861"/>
                    <a:pt x="132" y="4361"/>
                    <a:pt x="548" y="4396"/>
                  </a:cubicBezTo>
                  <a:cubicBezTo>
                    <a:pt x="558" y="4397"/>
                    <a:pt x="568" y="4398"/>
                    <a:pt x="578" y="4398"/>
                  </a:cubicBezTo>
                  <a:cubicBezTo>
                    <a:pt x="1244" y="4398"/>
                    <a:pt x="1422" y="2800"/>
                    <a:pt x="1739" y="2742"/>
                  </a:cubicBezTo>
                  <a:cubicBezTo>
                    <a:pt x="1749" y="2741"/>
                    <a:pt x="1758" y="2741"/>
                    <a:pt x="1768" y="2741"/>
                  </a:cubicBezTo>
                  <a:cubicBezTo>
                    <a:pt x="2066" y="2741"/>
                    <a:pt x="2339" y="2917"/>
                    <a:pt x="2477" y="3182"/>
                  </a:cubicBezTo>
                  <a:cubicBezTo>
                    <a:pt x="2603" y="3475"/>
                    <a:pt x="2774" y="3559"/>
                    <a:pt x="2967" y="3559"/>
                  </a:cubicBezTo>
                  <a:cubicBezTo>
                    <a:pt x="3226" y="3559"/>
                    <a:pt x="3526" y="3407"/>
                    <a:pt x="3808" y="3407"/>
                  </a:cubicBezTo>
                  <a:cubicBezTo>
                    <a:pt x="3853" y="3407"/>
                    <a:pt x="3898" y="3411"/>
                    <a:pt x="3942" y="3420"/>
                  </a:cubicBezTo>
                  <a:cubicBezTo>
                    <a:pt x="4763" y="3599"/>
                    <a:pt x="4323" y="4623"/>
                    <a:pt x="4584" y="5063"/>
                  </a:cubicBezTo>
                  <a:cubicBezTo>
                    <a:pt x="4823" y="5456"/>
                    <a:pt x="5525" y="5158"/>
                    <a:pt x="5620" y="5694"/>
                  </a:cubicBezTo>
                  <a:cubicBezTo>
                    <a:pt x="5751" y="6432"/>
                    <a:pt x="4287" y="6516"/>
                    <a:pt x="4704" y="7325"/>
                  </a:cubicBezTo>
                  <a:cubicBezTo>
                    <a:pt x="4811" y="7504"/>
                    <a:pt x="5001" y="7635"/>
                    <a:pt x="5227" y="7647"/>
                  </a:cubicBezTo>
                  <a:cubicBezTo>
                    <a:pt x="5265" y="7654"/>
                    <a:pt x="5304" y="7656"/>
                    <a:pt x="5343" y="7656"/>
                  </a:cubicBezTo>
                  <a:cubicBezTo>
                    <a:pt x="5408" y="7656"/>
                    <a:pt x="5474" y="7650"/>
                    <a:pt x="5538" y="7650"/>
                  </a:cubicBezTo>
                  <a:cubicBezTo>
                    <a:pt x="5641" y="7650"/>
                    <a:pt x="5739" y="7665"/>
                    <a:pt x="5823" y="7742"/>
                  </a:cubicBezTo>
                  <a:cubicBezTo>
                    <a:pt x="5942" y="7849"/>
                    <a:pt x="5966" y="8040"/>
                    <a:pt x="6073" y="8171"/>
                  </a:cubicBezTo>
                  <a:cubicBezTo>
                    <a:pt x="6180" y="8302"/>
                    <a:pt x="6323" y="8385"/>
                    <a:pt x="6489" y="8433"/>
                  </a:cubicBezTo>
                  <a:cubicBezTo>
                    <a:pt x="6547" y="8445"/>
                    <a:pt x="6603" y="8451"/>
                    <a:pt x="6657" y="8451"/>
                  </a:cubicBezTo>
                  <a:cubicBezTo>
                    <a:pt x="7211" y="8451"/>
                    <a:pt x="7589" y="7822"/>
                    <a:pt x="7513" y="7302"/>
                  </a:cubicBezTo>
                  <a:cubicBezTo>
                    <a:pt x="7454" y="7004"/>
                    <a:pt x="7752" y="7087"/>
                    <a:pt x="7906" y="7040"/>
                  </a:cubicBezTo>
                  <a:cubicBezTo>
                    <a:pt x="8252" y="6885"/>
                    <a:pt x="8478" y="6540"/>
                    <a:pt x="8466" y="6159"/>
                  </a:cubicBezTo>
                  <a:cubicBezTo>
                    <a:pt x="8394" y="5551"/>
                    <a:pt x="7990" y="5587"/>
                    <a:pt x="7954" y="5147"/>
                  </a:cubicBezTo>
                  <a:cubicBezTo>
                    <a:pt x="7918" y="4766"/>
                    <a:pt x="8287" y="4647"/>
                    <a:pt x="8168" y="4146"/>
                  </a:cubicBezTo>
                  <a:cubicBezTo>
                    <a:pt x="8085" y="3837"/>
                    <a:pt x="7894" y="3575"/>
                    <a:pt x="7632" y="3384"/>
                  </a:cubicBezTo>
                  <a:cubicBezTo>
                    <a:pt x="7347" y="3146"/>
                    <a:pt x="7466" y="2980"/>
                    <a:pt x="7597" y="2730"/>
                  </a:cubicBezTo>
                  <a:cubicBezTo>
                    <a:pt x="7823" y="2253"/>
                    <a:pt x="7466" y="1718"/>
                    <a:pt x="7001" y="1599"/>
                  </a:cubicBezTo>
                  <a:cubicBezTo>
                    <a:pt x="6620" y="1491"/>
                    <a:pt x="6061" y="1587"/>
                    <a:pt x="5978" y="1087"/>
                  </a:cubicBezTo>
                  <a:cubicBezTo>
                    <a:pt x="5882" y="586"/>
                    <a:pt x="5442" y="289"/>
                    <a:pt x="4977" y="170"/>
                  </a:cubicBezTo>
                  <a:cubicBezTo>
                    <a:pt x="4817" y="130"/>
                    <a:pt x="4668" y="114"/>
                    <a:pt x="4531" y="114"/>
                  </a:cubicBezTo>
                  <a:cubicBezTo>
                    <a:pt x="4007" y="114"/>
                    <a:pt x="3654" y="354"/>
                    <a:pt x="3465" y="467"/>
                  </a:cubicBezTo>
                  <a:cubicBezTo>
                    <a:pt x="3445" y="482"/>
                    <a:pt x="3421" y="489"/>
                    <a:pt x="3397" y="489"/>
                  </a:cubicBezTo>
                  <a:cubicBezTo>
                    <a:pt x="3364" y="489"/>
                    <a:pt x="3331" y="476"/>
                    <a:pt x="3311" y="456"/>
                  </a:cubicBezTo>
                  <a:cubicBezTo>
                    <a:pt x="3185" y="314"/>
                    <a:pt x="2856" y="0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1"/>
            <p:cNvSpPr/>
            <p:nvPr/>
          </p:nvSpPr>
          <p:spPr>
            <a:xfrm>
              <a:off x="-245449" y="-3793026"/>
              <a:ext cx="173735" cy="261812"/>
            </a:xfrm>
            <a:custGeom>
              <a:avLst/>
              <a:gdLst/>
              <a:ahLst/>
              <a:cxnLst/>
              <a:rect l="l" t="t" r="r" b="b"/>
              <a:pathLst>
                <a:path w="1320" h="1989" extrusionOk="0">
                  <a:moveTo>
                    <a:pt x="1225" y="1"/>
                  </a:moveTo>
                  <a:cubicBezTo>
                    <a:pt x="1209" y="1"/>
                    <a:pt x="1193" y="7"/>
                    <a:pt x="1179" y="21"/>
                  </a:cubicBezTo>
                  <a:cubicBezTo>
                    <a:pt x="738" y="366"/>
                    <a:pt x="381" y="830"/>
                    <a:pt x="155" y="1354"/>
                  </a:cubicBezTo>
                  <a:cubicBezTo>
                    <a:pt x="72" y="1521"/>
                    <a:pt x="24" y="1712"/>
                    <a:pt x="12" y="1914"/>
                  </a:cubicBezTo>
                  <a:cubicBezTo>
                    <a:pt x="0" y="1938"/>
                    <a:pt x="24" y="1962"/>
                    <a:pt x="48" y="1985"/>
                  </a:cubicBezTo>
                  <a:cubicBezTo>
                    <a:pt x="54" y="1987"/>
                    <a:pt x="61" y="1988"/>
                    <a:pt x="68" y="1988"/>
                  </a:cubicBezTo>
                  <a:cubicBezTo>
                    <a:pt x="99" y="1988"/>
                    <a:pt x="133" y="1967"/>
                    <a:pt x="143" y="1938"/>
                  </a:cubicBezTo>
                  <a:cubicBezTo>
                    <a:pt x="214" y="1771"/>
                    <a:pt x="286" y="1616"/>
                    <a:pt x="381" y="1461"/>
                  </a:cubicBezTo>
                  <a:cubicBezTo>
                    <a:pt x="465" y="1307"/>
                    <a:pt x="560" y="1152"/>
                    <a:pt x="655" y="1009"/>
                  </a:cubicBezTo>
                  <a:cubicBezTo>
                    <a:pt x="750" y="854"/>
                    <a:pt x="846" y="711"/>
                    <a:pt x="953" y="557"/>
                  </a:cubicBezTo>
                  <a:lnTo>
                    <a:pt x="953" y="557"/>
                  </a:lnTo>
                  <a:cubicBezTo>
                    <a:pt x="953" y="557"/>
                    <a:pt x="952" y="557"/>
                    <a:pt x="952" y="557"/>
                  </a:cubicBezTo>
                  <a:cubicBezTo>
                    <a:pt x="949" y="557"/>
                    <a:pt x="1262" y="128"/>
                    <a:pt x="1274" y="116"/>
                  </a:cubicBezTo>
                  <a:cubicBezTo>
                    <a:pt x="1319" y="62"/>
                    <a:pt x="1275" y="1"/>
                    <a:pt x="1225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1"/>
            <p:cNvSpPr/>
            <p:nvPr/>
          </p:nvSpPr>
          <p:spPr>
            <a:xfrm>
              <a:off x="-488427" y="-3751170"/>
              <a:ext cx="220459" cy="395417"/>
            </a:xfrm>
            <a:custGeom>
              <a:avLst/>
              <a:gdLst/>
              <a:ahLst/>
              <a:cxnLst/>
              <a:rect l="l" t="t" r="r" b="b"/>
              <a:pathLst>
                <a:path w="1675" h="3004" extrusionOk="0">
                  <a:moveTo>
                    <a:pt x="1591" y="1"/>
                  </a:moveTo>
                  <a:cubicBezTo>
                    <a:pt x="1565" y="1"/>
                    <a:pt x="1541" y="15"/>
                    <a:pt x="1537" y="48"/>
                  </a:cubicBezTo>
                  <a:cubicBezTo>
                    <a:pt x="1537" y="48"/>
                    <a:pt x="1537" y="48"/>
                    <a:pt x="1537" y="48"/>
                  </a:cubicBezTo>
                  <a:cubicBezTo>
                    <a:pt x="1534" y="48"/>
                    <a:pt x="1422" y="504"/>
                    <a:pt x="834" y="762"/>
                  </a:cubicBezTo>
                  <a:cubicBezTo>
                    <a:pt x="667" y="834"/>
                    <a:pt x="310" y="882"/>
                    <a:pt x="203" y="1179"/>
                  </a:cubicBezTo>
                  <a:cubicBezTo>
                    <a:pt x="144" y="1358"/>
                    <a:pt x="155" y="1548"/>
                    <a:pt x="227" y="1715"/>
                  </a:cubicBezTo>
                  <a:cubicBezTo>
                    <a:pt x="275" y="1834"/>
                    <a:pt x="620" y="2477"/>
                    <a:pt x="263" y="2882"/>
                  </a:cubicBezTo>
                  <a:cubicBezTo>
                    <a:pt x="239" y="2906"/>
                    <a:pt x="239" y="2953"/>
                    <a:pt x="263" y="2977"/>
                  </a:cubicBezTo>
                  <a:cubicBezTo>
                    <a:pt x="276" y="2995"/>
                    <a:pt x="293" y="3003"/>
                    <a:pt x="311" y="3003"/>
                  </a:cubicBezTo>
                  <a:cubicBezTo>
                    <a:pt x="385" y="3003"/>
                    <a:pt x="486" y="2866"/>
                    <a:pt x="525" y="2798"/>
                  </a:cubicBezTo>
                  <a:cubicBezTo>
                    <a:pt x="989" y="1989"/>
                    <a:pt x="1" y="1358"/>
                    <a:pt x="727" y="1096"/>
                  </a:cubicBezTo>
                  <a:cubicBezTo>
                    <a:pt x="882" y="1048"/>
                    <a:pt x="1025" y="977"/>
                    <a:pt x="1156" y="882"/>
                  </a:cubicBezTo>
                  <a:cubicBezTo>
                    <a:pt x="1429" y="703"/>
                    <a:pt x="1620" y="405"/>
                    <a:pt x="1668" y="84"/>
                  </a:cubicBezTo>
                  <a:cubicBezTo>
                    <a:pt x="1675" y="34"/>
                    <a:pt x="1630" y="1"/>
                    <a:pt x="1591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1"/>
            <p:cNvSpPr/>
            <p:nvPr/>
          </p:nvSpPr>
          <p:spPr>
            <a:xfrm>
              <a:off x="337512" y="-3502006"/>
              <a:ext cx="175578" cy="456756"/>
            </a:xfrm>
            <a:custGeom>
              <a:avLst/>
              <a:gdLst/>
              <a:ahLst/>
              <a:cxnLst/>
              <a:rect l="l" t="t" r="r" b="b"/>
              <a:pathLst>
                <a:path w="1334" h="3470" extrusionOk="0">
                  <a:moveTo>
                    <a:pt x="568" y="1"/>
                  </a:moveTo>
                  <a:cubicBezTo>
                    <a:pt x="542" y="1"/>
                    <a:pt x="515" y="15"/>
                    <a:pt x="500" y="48"/>
                  </a:cubicBezTo>
                  <a:cubicBezTo>
                    <a:pt x="0" y="1144"/>
                    <a:pt x="762" y="1215"/>
                    <a:pt x="869" y="1608"/>
                  </a:cubicBezTo>
                  <a:cubicBezTo>
                    <a:pt x="881" y="1667"/>
                    <a:pt x="881" y="1727"/>
                    <a:pt x="881" y="1787"/>
                  </a:cubicBezTo>
                  <a:cubicBezTo>
                    <a:pt x="846" y="2215"/>
                    <a:pt x="48" y="2620"/>
                    <a:pt x="822" y="3144"/>
                  </a:cubicBezTo>
                  <a:cubicBezTo>
                    <a:pt x="953" y="3215"/>
                    <a:pt x="1072" y="3311"/>
                    <a:pt x="1167" y="3441"/>
                  </a:cubicBezTo>
                  <a:cubicBezTo>
                    <a:pt x="1176" y="3459"/>
                    <a:pt x="1197" y="3470"/>
                    <a:pt x="1222" y="3470"/>
                  </a:cubicBezTo>
                  <a:cubicBezTo>
                    <a:pt x="1231" y="3470"/>
                    <a:pt x="1241" y="3468"/>
                    <a:pt x="1250" y="3465"/>
                  </a:cubicBezTo>
                  <a:cubicBezTo>
                    <a:pt x="1286" y="3453"/>
                    <a:pt x="1310" y="3406"/>
                    <a:pt x="1286" y="3370"/>
                  </a:cubicBezTo>
                  <a:cubicBezTo>
                    <a:pt x="1191" y="3120"/>
                    <a:pt x="905" y="2977"/>
                    <a:pt x="786" y="2822"/>
                  </a:cubicBezTo>
                  <a:cubicBezTo>
                    <a:pt x="524" y="2489"/>
                    <a:pt x="1334" y="2239"/>
                    <a:pt x="1131" y="1525"/>
                  </a:cubicBezTo>
                  <a:cubicBezTo>
                    <a:pt x="1048" y="1215"/>
                    <a:pt x="786" y="1120"/>
                    <a:pt x="643" y="929"/>
                  </a:cubicBezTo>
                  <a:cubicBezTo>
                    <a:pt x="477" y="715"/>
                    <a:pt x="631" y="84"/>
                    <a:pt x="631" y="84"/>
                  </a:cubicBezTo>
                  <a:cubicBezTo>
                    <a:pt x="646" y="34"/>
                    <a:pt x="608" y="1"/>
                    <a:pt x="568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1"/>
            <p:cNvSpPr/>
            <p:nvPr/>
          </p:nvSpPr>
          <p:spPr>
            <a:xfrm>
              <a:off x="-1914437" y="-3043428"/>
              <a:ext cx="708365" cy="1505321"/>
            </a:xfrm>
            <a:custGeom>
              <a:avLst/>
              <a:gdLst/>
              <a:ahLst/>
              <a:cxnLst/>
              <a:rect l="l" t="t" r="r" b="b"/>
              <a:pathLst>
                <a:path w="5382" h="11436" extrusionOk="0">
                  <a:moveTo>
                    <a:pt x="1259" y="1"/>
                  </a:moveTo>
                  <a:cubicBezTo>
                    <a:pt x="619" y="1"/>
                    <a:pt x="123" y="598"/>
                    <a:pt x="71" y="1231"/>
                  </a:cubicBezTo>
                  <a:cubicBezTo>
                    <a:pt x="0" y="2005"/>
                    <a:pt x="667" y="2910"/>
                    <a:pt x="1393" y="3232"/>
                  </a:cubicBezTo>
                  <a:cubicBezTo>
                    <a:pt x="1417" y="3613"/>
                    <a:pt x="1845" y="6935"/>
                    <a:pt x="2250" y="8947"/>
                  </a:cubicBezTo>
                  <a:cubicBezTo>
                    <a:pt x="2465" y="10009"/>
                    <a:pt x="2841" y="11436"/>
                    <a:pt x="4110" y="11436"/>
                  </a:cubicBezTo>
                  <a:cubicBezTo>
                    <a:pt x="4178" y="11436"/>
                    <a:pt x="4249" y="11432"/>
                    <a:pt x="4322" y="11423"/>
                  </a:cubicBezTo>
                  <a:lnTo>
                    <a:pt x="5382" y="9518"/>
                  </a:lnTo>
                  <a:cubicBezTo>
                    <a:pt x="5072" y="8197"/>
                    <a:pt x="3417" y="3529"/>
                    <a:pt x="2965" y="2446"/>
                  </a:cubicBezTo>
                  <a:cubicBezTo>
                    <a:pt x="3262" y="1481"/>
                    <a:pt x="2488" y="303"/>
                    <a:pt x="1548" y="41"/>
                  </a:cubicBezTo>
                  <a:cubicBezTo>
                    <a:pt x="1449" y="13"/>
                    <a:pt x="1352" y="1"/>
                    <a:pt x="125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1"/>
            <p:cNvSpPr/>
            <p:nvPr/>
          </p:nvSpPr>
          <p:spPr>
            <a:xfrm>
              <a:off x="-1923914" y="-3054879"/>
              <a:ext cx="732188" cy="1526118"/>
            </a:xfrm>
            <a:custGeom>
              <a:avLst/>
              <a:gdLst/>
              <a:ahLst/>
              <a:cxnLst/>
              <a:rect l="l" t="t" r="r" b="b"/>
              <a:pathLst>
                <a:path w="5563" h="11594" extrusionOk="0">
                  <a:moveTo>
                    <a:pt x="1340" y="0"/>
                  </a:moveTo>
                  <a:cubicBezTo>
                    <a:pt x="1107" y="0"/>
                    <a:pt x="876" y="72"/>
                    <a:pt x="679" y="211"/>
                  </a:cubicBezTo>
                  <a:cubicBezTo>
                    <a:pt x="322" y="473"/>
                    <a:pt x="96" y="866"/>
                    <a:pt x="60" y="1307"/>
                  </a:cubicBezTo>
                  <a:cubicBezTo>
                    <a:pt x="1" y="2069"/>
                    <a:pt x="632" y="3009"/>
                    <a:pt x="1394" y="3366"/>
                  </a:cubicBezTo>
                  <a:cubicBezTo>
                    <a:pt x="1429" y="3854"/>
                    <a:pt x="1870" y="7117"/>
                    <a:pt x="2251" y="9046"/>
                  </a:cubicBezTo>
                  <a:cubicBezTo>
                    <a:pt x="2418" y="9879"/>
                    <a:pt x="2763" y="11594"/>
                    <a:pt x="4203" y="11594"/>
                  </a:cubicBezTo>
                  <a:cubicBezTo>
                    <a:pt x="4275" y="11594"/>
                    <a:pt x="4346" y="11594"/>
                    <a:pt x="4418" y="11582"/>
                  </a:cubicBezTo>
                  <a:cubicBezTo>
                    <a:pt x="4465" y="11582"/>
                    <a:pt x="4501" y="11534"/>
                    <a:pt x="4489" y="11486"/>
                  </a:cubicBezTo>
                  <a:cubicBezTo>
                    <a:pt x="4489" y="11445"/>
                    <a:pt x="4453" y="11413"/>
                    <a:pt x="4413" y="11413"/>
                  </a:cubicBezTo>
                  <a:cubicBezTo>
                    <a:pt x="4406" y="11413"/>
                    <a:pt x="4400" y="11413"/>
                    <a:pt x="4394" y="11415"/>
                  </a:cubicBezTo>
                  <a:cubicBezTo>
                    <a:pt x="4325" y="11423"/>
                    <a:pt x="4258" y="11426"/>
                    <a:pt x="4193" y="11426"/>
                  </a:cubicBezTo>
                  <a:cubicBezTo>
                    <a:pt x="3064" y="11426"/>
                    <a:pt x="2677" y="10271"/>
                    <a:pt x="2418" y="9010"/>
                  </a:cubicBezTo>
                  <a:cubicBezTo>
                    <a:pt x="2025" y="7022"/>
                    <a:pt x="1572" y="3628"/>
                    <a:pt x="1560" y="3247"/>
                  </a:cubicBezTo>
                  <a:cubicBezTo>
                    <a:pt x="858" y="2985"/>
                    <a:pt x="167" y="2069"/>
                    <a:pt x="239" y="1318"/>
                  </a:cubicBezTo>
                  <a:cubicBezTo>
                    <a:pt x="263" y="926"/>
                    <a:pt x="465" y="580"/>
                    <a:pt x="774" y="342"/>
                  </a:cubicBezTo>
                  <a:cubicBezTo>
                    <a:pt x="940" y="226"/>
                    <a:pt x="1141" y="162"/>
                    <a:pt x="1344" y="162"/>
                  </a:cubicBezTo>
                  <a:cubicBezTo>
                    <a:pt x="1432" y="162"/>
                    <a:pt x="1521" y="174"/>
                    <a:pt x="1608" y="199"/>
                  </a:cubicBezTo>
                  <a:cubicBezTo>
                    <a:pt x="2513" y="449"/>
                    <a:pt x="3239" y="1604"/>
                    <a:pt x="2941" y="2521"/>
                  </a:cubicBezTo>
                  <a:cubicBezTo>
                    <a:pt x="3096" y="2831"/>
                    <a:pt x="5025" y="8105"/>
                    <a:pt x="5382" y="9605"/>
                  </a:cubicBezTo>
                  <a:cubicBezTo>
                    <a:pt x="5392" y="9650"/>
                    <a:pt x="5427" y="9670"/>
                    <a:pt x="5463" y="9670"/>
                  </a:cubicBezTo>
                  <a:cubicBezTo>
                    <a:pt x="5512" y="9670"/>
                    <a:pt x="5563" y="9632"/>
                    <a:pt x="5549" y="9569"/>
                  </a:cubicBezTo>
                  <a:lnTo>
                    <a:pt x="5549" y="9569"/>
                  </a:lnTo>
                  <a:lnTo>
                    <a:pt x="5549" y="9581"/>
                  </a:lnTo>
                  <a:cubicBezTo>
                    <a:pt x="5263" y="8367"/>
                    <a:pt x="3858" y="4390"/>
                    <a:pt x="3132" y="2521"/>
                  </a:cubicBezTo>
                  <a:cubicBezTo>
                    <a:pt x="3334" y="1795"/>
                    <a:pt x="2965" y="961"/>
                    <a:pt x="2418" y="473"/>
                  </a:cubicBezTo>
                  <a:cubicBezTo>
                    <a:pt x="2203" y="271"/>
                    <a:pt x="1941" y="128"/>
                    <a:pt x="1656" y="44"/>
                  </a:cubicBezTo>
                  <a:cubicBezTo>
                    <a:pt x="1552" y="15"/>
                    <a:pt x="1446" y="0"/>
                    <a:pt x="1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1"/>
            <p:cNvSpPr/>
            <p:nvPr/>
          </p:nvSpPr>
          <p:spPr>
            <a:xfrm>
              <a:off x="-2254553" y="-4195927"/>
              <a:ext cx="1242732" cy="1934566"/>
            </a:xfrm>
            <a:custGeom>
              <a:avLst/>
              <a:gdLst/>
              <a:ahLst/>
              <a:cxnLst/>
              <a:rect l="l" t="t" r="r" b="b"/>
              <a:pathLst>
                <a:path w="9442" h="14697" extrusionOk="0">
                  <a:moveTo>
                    <a:pt x="9115" y="1"/>
                  </a:moveTo>
                  <a:cubicBezTo>
                    <a:pt x="9022" y="1"/>
                    <a:pt x="8935" y="46"/>
                    <a:pt x="8882" y="129"/>
                  </a:cubicBezTo>
                  <a:lnTo>
                    <a:pt x="84" y="14262"/>
                  </a:lnTo>
                  <a:cubicBezTo>
                    <a:pt x="0" y="14393"/>
                    <a:pt x="48" y="14571"/>
                    <a:pt x="179" y="14655"/>
                  </a:cubicBezTo>
                  <a:cubicBezTo>
                    <a:pt x="191" y="14667"/>
                    <a:pt x="215" y="14678"/>
                    <a:pt x="227" y="14678"/>
                  </a:cubicBezTo>
                  <a:cubicBezTo>
                    <a:pt x="260" y="14691"/>
                    <a:pt x="295" y="14697"/>
                    <a:pt x="329" y="14697"/>
                  </a:cubicBezTo>
                  <a:cubicBezTo>
                    <a:pt x="427" y="14697"/>
                    <a:pt x="519" y="14648"/>
                    <a:pt x="572" y="14559"/>
                  </a:cubicBezTo>
                  <a:lnTo>
                    <a:pt x="9359" y="439"/>
                  </a:lnTo>
                  <a:cubicBezTo>
                    <a:pt x="9442" y="296"/>
                    <a:pt x="9406" y="129"/>
                    <a:pt x="9275" y="46"/>
                  </a:cubicBezTo>
                  <a:cubicBezTo>
                    <a:pt x="9223" y="15"/>
                    <a:pt x="9168" y="1"/>
                    <a:pt x="9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1"/>
            <p:cNvSpPr/>
            <p:nvPr/>
          </p:nvSpPr>
          <p:spPr>
            <a:xfrm>
              <a:off x="-2267057" y="-4206852"/>
              <a:ext cx="1267871" cy="1957206"/>
            </a:xfrm>
            <a:custGeom>
              <a:avLst/>
              <a:gdLst/>
              <a:ahLst/>
              <a:cxnLst/>
              <a:rect l="l" t="t" r="r" b="b"/>
              <a:pathLst>
                <a:path w="9633" h="14869" extrusionOk="0">
                  <a:moveTo>
                    <a:pt x="9216" y="164"/>
                  </a:moveTo>
                  <a:cubicBezTo>
                    <a:pt x="9251" y="176"/>
                    <a:pt x="9287" y="188"/>
                    <a:pt x="9323" y="212"/>
                  </a:cubicBezTo>
                  <a:cubicBezTo>
                    <a:pt x="9370" y="236"/>
                    <a:pt x="9406" y="284"/>
                    <a:pt x="9418" y="331"/>
                  </a:cubicBezTo>
                  <a:cubicBezTo>
                    <a:pt x="9418" y="391"/>
                    <a:pt x="9418" y="438"/>
                    <a:pt x="9382" y="486"/>
                  </a:cubicBezTo>
                  <a:lnTo>
                    <a:pt x="595" y="14619"/>
                  </a:lnTo>
                  <a:cubicBezTo>
                    <a:pt x="552" y="14671"/>
                    <a:pt x="489" y="14704"/>
                    <a:pt x="426" y="14704"/>
                  </a:cubicBezTo>
                  <a:cubicBezTo>
                    <a:pt x="403" y="14704"/>
                    <a:pt x="380" y="14700"/>
                    <a:pt x="357" y="14690"/>
                  </a:cubicBezTo>
                  <a:cubicBezTo>
                    <a:pt x="345" y="14690"/>
                    <a:pt x="333" y="14690"/>
                    <a:pt x="322" y="14678"/>
                  </a:cubicBezTo>
                  <a:cubicBezTo>
                    <a:pt x="226" y="14619"/>
                    <a:pt x="191" y="14500"/>
                    <a:pt x="250" y="14404"/>
                  </a:cubicBezTo>
                  <a:lnTo>
                    <a:pt x="9049" y="272"/>
                  </a:lnTo>
                  <a:cubicBezTo>
                    <a:pt x="9085" y="212"/>
                    <a:pt x="9144" y="164"/>
                    <a:pt x="9216" y="164"/>
                  </a:cubicBezTo>
                  <a:close/>
                  <a:moveTo>
                    <a:pt x="9213" y="1"/>
                  </a:moveTo>
                  <a:cubicBezTo>
                    <a:pt x="9093" y="1"/>
                    <a:pt x="8975" y="61"/>
                    <a:pt x="8906" y="176"/>
                  </a:cubicBezTo>
                  <a:lnTo>
                    <a:pt x="107" y="14297"/>
                  </a:lnTo>
                  <a:cubicBezTo>
                    <a:pt x="0" y="14476"/>
                    <a:pt x="48" y="14702"/>
                    <a:pt x="226" y="14809"/>
                  </a:cubicBezTo>
                  <a:cubicBezTo>
                    <a:pt x="250" y="14821"/>
                    <a:pt x="274" y="14833"/>
                    <a:pt x="298" y="14845"/>
                  </a:cubicBezTo>
                  <a:cubicBezTo>
                    <a:pt x="333" y="14857"/>
                    <a:pt x="369" y="14869"/>
                    <a:pt x="417" y="14869"/>
                  </a:cubicBezTo>
                  <a:cubicBezTo>
                    <a:pt x="548" y="14869"/>
                    <a:pt x="667" y="14797"/>
                    <a:pt x="726" y="14690"/>
                  </a:cubicBezTo>
                  <a:lnTo>
                    <a:pt x="9525" y="557"/>
                  </a:lnTo>
                  <a:cubicBezTo>
                    <a:pt x="9632" y="391"/>
                    <a:pt x="9585" y="164"/>
                    <a:pt x="9406" y="57"/>
                  </a:cubicBezTo>
                  <a:cubicBezTo>
                    <a:pt x="9347" y="19"/>
                    <a:pt x="9280" y="1"/>
                    <a:pt x="9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1"/>
            <p:cNvSpPr/>
            <p:nvPr/>
          </p:nvSpPr>
          <p:spPr>
            <a:xfrm>
              <a:off x="-2112004" y="-4296883"/>
              <a:ext cx="1459112" cy="1332227"/>
            </a:xfrm>
            <a:custGeom>
              <a:avLst/>
              <a:gdLst/>
              <a:ahLst/>
              <a:cxnLst/>
              <a:rect l="l" t="t" r="r" b="b"/>
              <a:pathLst>
                <a:path w="11086" h="10121" extrusionOk="0">
                  <a:moveTo>
                    <a:pt x="3488" y="1"/>
                  </a:moveTo>
                  <a:cubicBezTo>
                    <a:pt x="3361" y="1"/>
                    <a:pt x="3237" y="66"/>
                    <a:pt x="3168" y="182"/>
                  </a:cubicBezTo>
                  <a:lnTo>
                    <a:pt x="108" y="5087"/>
                  </a:lnTo>
                  <a:cubicBezTo>
                    <a:pt x="1" y="5266"/>
                    <a:pt x="60" y="5504"/>
                    <a:pt x="239" y="5611"/>
                  </a:cubicBezTo>
                  <a:lnTo>
                    <a:pt x="7395" y="10064"/>
                  </a:lnTo>
                  <a:cubicBezTo>
                    <a:pt x="7458" y="10102"/>
                    <a:pt x="7528" y="10121"/>
                    <a:pt x="7596" y="10121"/>
                  </a:cubicBezTo>
                  <a:cubicBezTo>
                    <a:pt x="7721" y="10121"/>
                    <a:pt x="7842" y="10060"/>
                    <a:pt x="7918" y="9945"/>
                  </a:cubicBezTo>
                  <a:lnTo>
                    <a:pt x="8097" y="9659"/>
                  </a:lnTo>
                  <a:lnTo>
                    <a:pt x="10966" y="5039"/>
                  </a:lnTo>
                  <a:cubicBezTo>
                    <a:pt x="11086" y="4861"/>
                    <a:pt x="11026" y="4623"/>
                    <a:pt x="10847" y="4516"/>
                  </a:cubicBezTo>
                  <a:lnTo>
                    <a:pt x="4275" y="420"/>
                  </a:lnTo>
                  <a:lnTo>
                    <a:pt x="4120" y="325"/>
                  </a:lnTo>
                  <a:lnTo>
                    <a:pt x="3692" y="63"/>
                  </a:lnTo>
                  <a:cubicBezTo>
                    <a:pt x="3628" y="20"/>
                    <a:pt x="3558" y="1"/>
                    <a:pt x="3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1"/>
            <p:cNvSpPr/>
            <p:nvPr/>
          </p:nvSpPr>
          <p:spPr>
            <a:xfrm>
              <a:off x="-2112004" y="-4296883"/>
              <a:ext cx="1065839" cy="1332885"/>
            </a:xfrm>
            <a:custGeom>
              <a:avLst/>
              <a:gdLst/>
              <a:ahLst/>
              <a:cxnLst/>
              <a:rect l="l" t="t" r="r" b="b"/>
              <a:pathLst>
                <a:path w="8098" h="10126" extrusionOk="0">
                  <a:moveTo>
                    <a:pt x="3488" y="1"/>
                  </a:moveTo>
                  <a:cubicBezTo>
                    <a:pt x="3361" y="1"/>
                    <a:pt x="3237" y="66"/>
                    <a:pt x="3168" y="182"/>
                  </a:cubicBezTo>
                  <a:lnTo>
                    <a:pt x="108" y="5087"/>
                  </a:lnTo>
                  <a:cubicBezTo>
                    <a:pt x="1" y="5266"/>
                    <a:pt x="60" y="5504"/>
                    <a:pt x="239" y="5611"/>
                  </a:cubicBezTo>
                  <a:lnTo>
                    <a:pt x="7395" y="10064"/>
                  </a:lnTo>
                  <a:cubicBezTo>
                    <a:pt x="7458" y="10106"/>
                    <a:pt x="7527" y="10126"/>
                    <a:pt x="7595" y="10126"/>
                  </a:cubicBezTo>
                  <a:cubicBezTo>
                    <a:pt x="7720" y="10126"/>
                    <a:pt x="7842" y="10060"/>
                    <a:pt x="7918" y="9945"/>
                  </a:cubicBezTo>
                  <a:lnTo>
                    <a:pt x="8097" y="9659"/>
                  </a:lnTo>
                  <a:cubicBezTo>
                    <a:pt x="2513" y="6194"/>
                    <a:pt x="846" y="4897"/>
                    <a:pt x="4120" y="325"/>
                  </a:cubicBezTo>
                  <a:lnTo>
                    <a:pt x="3692" y="63"/>
                  </a:lnTo>
                  <a:cubicBezTo>
                    <a:pt x="3628" y="20"/>
                    <a:pt x="3558" y="1"/>
                    <a:pt x="3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1"/>
            <p:cNvSpPr/>
            <p:nvPr/>
          </p:nvSpPr>
          <p:spPr>
            <a:xfrm>
              <a:off x="-2124509" y="-4308729"/>
              <a:ext cx="1477933" cy="1355394"/>
            </a:xfrm>
            <a:custGeom>
              <a:avLst/>
              <a:gdLst/>
              <a:ahLst/>
              <a:cxnLst/>
              <a:rect l="l" t="t" r="r" b="b"/>
              <a:pathLst>
                <a:path w="11229" h="10297" extrusionOk="0">
                  <a:moveTo>
                    <a:pt x="3584" y="165"/>
                  </a:moveTo>
                  <a:cubicBezTo>
                    <a:pt x="3644" y="165"/>
                    <a:pt x="3692" y="188"/>
                    <a:pt x="3739" y="212"/>
                  </a:cubicBezTo>
                  <a:lnTo>
                    <a:pt x="10895" y="4665"/>
                  </a:lnTo>
                  <a:cubicBezTo>
                    <a:pt x="10966" y="4713"/>
                    <a:pt x="11014" y="4772"/>
                    <a:pt x="11026" y="4856"/>
                  </a:cubicBezTo>
                  <a:cubicBezTo>
                    <a:pt x="11050" y="4927"/>
                    <a:pt x="11038" y="5010"/>
                    <a:pt x="10990" y="5082"/>
                  </a:cubicBezTo>
                  <a:lnTo>
                    <a:pt x="7942" y="9987"/>
                  </a:lnTo>
                  <a:cubicBezTo>
                    <a:pt x="7881" y="10079"/>
                    <a:pt x="7785" y="10127"/>
                    <a:pt x="7686" y="10127"/>
                  </a:cubicBezTo>
                  <a:cubicBezTo>
                    <a:pt x="7632" y="10127"/>
                    <a:pt x="7576" y="10112"/>
                    <a:pt x="7525" y="10082"/>
                  </a:cubicBezTo>
                  <a:lnTo>
                    <a:pt x="382" y="5630"/>
                  </a:lnTo>
                  <a:cubicBezTo>
                    <a:pt x="239" y="5546"/>
                    <a:pt x="191" y="5356"/>
                    <a:pt x="286" y="5225"/>
                  </a:cubicBezTo>
                  <a:lnTo>
                    <a:pt x="3334" y="307"/>
                  </a:lnTo>
                  <a:cubicBezTo>
                    <a:pt x="3370" y="248"/>
                    <a:pt x="3441" y="200"/>
                    <a:pt x="3513" y="176"/>
                  </a:cubicBezTo>
                  <a:cubicBezTo>
                    <a:pt x="3537" y="176"/>
                    <a:pt x="3561" y="165"/>
                    <a:pt x="3584" y="165"/>
                  </a:cubicBezTo>
                  <a:close/>
                  <a:moveTo>
                    <a:pt x="3583" y="1"/>
                  </a:moveTo>
                  <a:cubicBezTo>
                    <a:pt x="3426" y="1"/>
                    <a:pt x="3276" y="77"/>
                    <a:pt x="3191" y="224"/>
                  </a:cubicBezTo>
                  <a:lnTo>
                    <a:pt x="132" y="5118"/>
                  </a:lnTo>
                  <a:cubicBezTo>
                    <a:pt x="1" y="5344"/>
                    <a:pt x="60" y="5630"/>
                    <a:pt x="286" y="5772"/>
                  </a:cubicBezTo>
                  <a:lnTo>
                    <a:pt x="7442" y="10225"/>
                  </a:lnTo>
                  <a:cubicBezTo>
                    <a:pt x="7513" y="10273"/>
                    <a:pt x="7597" y="10297"/>
                    <a:pt x="7680" y="10297"/>
                  </a:cubicBezTo>
                  <a:cubicBezTo>
                    <a:pt x="7716" y="10297"/>
                    <a:pt x="7752" y="10285"/>
                    <a:pt x="7787" y="10285"/>
                  </a:cubicBezTo>
                  <a:cubicBezTo>
                    <a:pt x="7918" y="10249"/>
                    <a:pt x="8025" y="10178"/>
                    <a:pt x="8085" y="10071"/>
                  </a:cubicBezTo>
                  <a:lnTo>
                    <a:pt x="11145" y="5165"/>
                  </a:lnTo>
                  <a:cubicBezTo>
                    <a:pt x="11204" y="5058"/>
                    <a:pt x="11228" y="4939"/>
                    <a:pt x="11192" y="4820"/>
                  </a:cubicBezTo>
                  <a:cubicBezTo>
                    <a:pt x="11169" y="4701"/>
                    <a:pt x="11097" y="4594"/>
                    <a:pt x="10990" y="4522"/>
                  </a:cubicBezTo>
                  <a:lnTo>
                    <a:pt x="3834" y="69"/>
                  </a:lnTo>
                  <a:cubicBezTo>
                    <a:pt x="3755" y="23"/>
                    <a:pt x="3668" y="1"/>
                    <a:pt x="3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1"/>
            <p:cNvSpPr/>
            <p:nvPr/>
          </p:nvSpPr>
          <p:spPr>
            <a:xfrm>
              <a:off x="-1720161" y="-3998096"/>
              <a:ext cx="156756" cy="129524"/>
            </a:xfrm>
            <a:custGeom>
              <a:avLst/>
              <a:gdLst/>
              <a:ahLst/>
              <a:cxnLst/>
              <a:rect l="l" t="t" r="r" b="b"/>
              <a:pathLst>
                <a:path w="1191" h="984" extrusionOk="0">
                  <a:moveTo>
                    <a:pt x="611" y="1"/>
                  </a:moveTo>
                  <a:cubicBezTo>
                    <a:pt x="565" y="1"/>
                    <a:pt x="525" y="23"/>
                    <a:pt x="489" y="79"/>
                  </a:cubicBezTo>
                  <a:cubicBezTo>
                    <a:pt x="48" y="781"/>
                    <a:pt x="0" y="793"/>
                    <a:pt x="96" y="876"/>
                  </a:cubicBezTo>
                  <a:cubicBezTo>
                    <a:pt x="143" y="924"/>
                    <a:pt x="215" y="960"/>
                    <a:pt x="274" y="984"/>
                  </a:cubicBezTo>
                  <a:lnTo>
                    <a:pt x="465" y="674"/>
                  </a:lnTo>
                  <a:cubicBezTo>
                    <a:pt x="601" y="717"/>
                    <a:pt x="695" y="839"/>
                    <a:pt x="781" y="839"/>
                  </a:cubicBezTo>
                  <a:cubicBezTo>
                    <a:pt x="815" y="839"/>
                    <a:pt x="848" y="820"/>
                    <a:pt x="881" y="769"/>
                  </a:cubicBezTo>
                  <a:cubicBezTo>
                    <a:pt x="893" y="745"/>
                    <a:pt x="905" y="698"/>
                    <a:pt x="905" y="662"/>
                  </a:cubicBezTo>
                  <a:lnTo>
                    <a:pt x="596" y="472"/>
                  </a:lnTo>
                  <a:lnTo>
                    <a:pt x="703" y="305"/>
                  </a:lnTo>
                  <a:cubicBezTo>
                    <a:pt x="891" y="419"/>
                    <a:pt x="989" y="517"/>
                    <a:pt x="1063" y="517"/>
                  </a:cubicBezTo>
                  <a:cubicBezTo>
                    <a:pt x="1097" y="517"/>
                    <a:pt x="1125" y="496"/>
                    <a:pt x="1155" y="448"/>
                  </a:cubicBezTo>
                  <a:cubicBezTo>
                    <a:pt x="1179" y="412"/>
                    <a:pt x="1191" y="376"/>
                    <a:pt x="1191" y="341"/>
                  </a:cubicBezTo>
                  <a:cubicBezTo>
                    <a:pt x="917" y="190"/>
                    <a:pt x="741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1"/>
            <p:cNvSpPr/>
            <p:nvPr/>
          </p:nvSpPr>
          <p:spPr>
            <a:xfrm>
              <a:off x="-1624470" y="-3924519"/>
              <a:ext cx="194399" cy="147952"/>
            </a:xfrm>
            <a:custGeom>
              <a:avLst/>
              <a:gdLst/>
              <a:ahLst/>
              <a:cxnLst/>
              <a:rect l="l" t="t" r="r" b="b"/>
              <a:pathLst>
                <a:path w="1477" h="1124" extrusionOk="0">
                  <a:moveTo>
                    <a:pt x="807" y="259"/>
                  </a:moveTo>
                  <a:cubicBezTo>
                    <a:pt x="918" y="259"/>
                    <a:pt x="1010" y="356"/>
                    <a:pt x="1024" y="460"/>
                  </a:cubicBezTo>
                  <a:cubicBezTo>
                    <a:pt x="1024" y="615"/>
                    <a:pt x="928" y="770"/>
                    <a:pt x="774" y="853"/>
                  </a:cubicBezTo>
                  <a:cubicBezTo>
                    <a:pt x="753" y="859"/>
                    <a:pt x="732" y="861"/>
                    <a:pt x="711" y="861"/>
                  </a:cubicBezTo>
                  <a:cubicBezTo>
                    <a:pt x="546" y="861"/>
                    <a:pt x="378" y="700"/>
                    <a:pt x="547" y="436"/>
                  </a:cubicBezTo>
                  <a:lnTo>
                    <a:pt x="559" y="436"/>
                  </a:lnTo>
                  <a:cubicBezTo>
                    <a:pt x="638" y="308"/>
                    <a:pt x="728" y="259"/>
                    <a:pt x="807" y="259"/>
                  </a:cubicBezTo>
                  <a:close/>
                  <a:moveTo>
                    <a:pt x="764" y="0"/>
                  </a:moveTo>
                  <a:cubicBezTo>
                    <a:pt x="661" y="0"/>
                    <a:pt x="557" y="29"/>
                    <a:pt x="464" y="91"/>
                  </a:cubicBezTo>
                  <a:cubicBezTo>
                    <a:pt x="393" y="139"/>
                    <a:pt x="345" y="198"/>
                    <a:pt x="297" y="270"/>
                  </a:cubicBezTo>
                  <a:cubicBezTo>
                    <a:pt x="0" y="732"/>
                    <a:pt x="415" y="1123"/>
                    <a:pt x="771" y="1123"/>
                  </a:cubicBezTo>
                  <a:cubicBezTo>
                    <a:pt x="800" y="1123"/>
                    <a:pt x="829" y="1120"/>
                    <a:pt x="857" y="1115"/>
                  </a:cubicBezTo>
                  <a:cubicBezTo>
                    <a:pt x="1178" y="1044"/>
                    <a:pt x="1476" y="579"/>
                    <a:pt x="1214" y="234"/>
                  </a:cubicBezTo>
                  <a:cubicBezTo>
                    <a:pt x="1109" y="84"/>
                    <a:pt x="938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1"/>
            <p:cNvSpPr/>
            <p:nvPr/>
          </p:nvSpPr>
          <p:spPr>
            <a:xfrm>
              <a:off x="-1491399" y="-3857785"/>
              <a:ext cx="112928" cy="162168"/>
            </a:xfrm>
            <a:custGeom>
              <a:avLst/>
              <a:gdLst/>
              <a:ahLst/>
              <a:cxnLst/>
              <a:rect l="l" t="t" r="r" b="b"/>
              <a:pathLst>
                <a:path w="858" h="1232" extrusionOk="0">
                  <a:moveTo>
                    <a:pt x="620" y="1"/>
                  </a:moveTo>
                  <a:cubicBezTo>
                    <a:pt x="179" y="727"/>
                    <a:pt x="1" y="846"/>
                    <a:pt x="191" y="965"/>
                  </a:cubicBezTo>
                  <a:cubicBezTo>
                    <a:pt x="443" y="1095"/>
                    <a:pt x="562" y="1232"/>
                    <a:pt x="649" y="1232"/>
                  </a:cubicBezTo>
                  <a:cubicBezTo>
                    <a:pt x="682" y="1232"/>
                    <a:pt x="710" y="1213"/>
                    <a:pt x="739" y="1168"/>
                  </a:cubicBezTo>
                  <a:cubicBezTo>
                    <a:pt x="763" y="1132"/>
                    <a:pt x="775" y="1084"/>
                    <a:pt x="775" y="1049"/>
                  </a:cubicBezTo>
                  <a:lnTo>
                    <a:pt x="441" y="834"/>
                  </a:lnTo>
                  <a:cubicBezTo>
                    <a:pt x="810" y="239"/>
                    <a:pt x="858" y="215"/>
                    <a:pt x="834" y="144"/>
                  </a:cubicBezTo>
                  <a:cubicBezTo>
                    <a:pt x="810" y="72"/>
                    <a:pt x="679" y="25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1"/>
            <p:cNvSpPr/>
            <p:nvPr/>
          </p:nvSpPr>
          <p:spPr>
            <a:xfrm>
              <a:off x="-1380045" y="-3796580"/>
              <a:ext cx="100424" cy="161773"/>
            </a:xfrm>
            <a:custGeom>
              <a:avLst/>
              <a:gdLst/>
              <a:ahLst/>
              <a:cxnLst/>
              <a:rect l="l" t="t" r="r" b="b"/>
              <a:pathLst>
                <a:path w="763" h="1229" extrusionOk="0">
                  <a:moveTo>
                    <a:pt x="524" y="0"/>
                  </a:moveTo>
                  <a:lnTo>
                    <a:pt x="48" y="750"/>
                  </a:lnTo>
                  <a:cubicBezTo>
                    <a:pt x="0" y="822"/>
                    <a:pt x="24" y="917"/>
                    <a:pt x="95" y="965"/>
                  </a:cubicBezTo>
                  <a:cubicBezTo>
                    <a:pt x="441" y="1170"/>
                    <a:pt x="493" y="1228"/>
                    <a:pt x="553" y="1228"/>
                  </a:cubicBezTo>
                  <a:cubicBezTo>
                    <a:pt x="559" y="1228"/>
                    <a:pt x="565" y="1228"/>
                    <a:pt x="572" y="1227"/>
                  </a:cubicBezTo>
                  <a:cubicBezTo>
                    <a:pt x="631" y="1215"/>
                    <a:pt x="679" y="1119"/>
                    <a:pt x="679" y="1048"/>
                  </a:cubicBezTo>
                  <a:lnTo>
                    <a:pt x="345" y="834"/>
                  </a:lnTo>
                  <a:cubicBezTo>
                    <a:pt x="714" y="250"/>
                    <a:pt x="762" y="215"/>
                    <a:pt x="738" y="143"/>
                  </a:cubicBezTo>
                  <a:cubicBezTo>
                    <a:pt x="714" y="72"/>
                    <a:pt x="583" y="24"/>
                    <a:pt x="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1"/>
            <p:cNvSpPr/>
            <p:nvPr/>
          </p:nvSpPr>
          <p:spPr>
            <a:xfrm>
              <a:off x="-1283565" y="-3719580"/>
              <a:ext cx="155835" cy="147162"/>
            </a:xfrm>
            <a:custGeom>
              <a:avLst/>
              <a:gdLst/>
              <a:ahLst/>
              <a:cxnLst/>
              <a:rect l="l" t="t" r="r" b="b"/>
              <a:pathLst>
                <a:path w="1184" h="1118" extrusionOk="0">
                  <a:moveTo>
                    <a:pt x="673" y="262"/>
                  </a:moveTo>
                  <a:cubicBezTo>
                    <a:pt x="787" y="262"/>
                    <a:pt x="879" y="358"/>
                    <a:pt x="886" y="463"/>
                  </a:cubicBezTo>
                  <a:cubicBezTo>
                    <a:pt x="898" y="522"/>
                    <a:pt x="767" y="808"/>
                    <a:pt x="636" y="856"/>
                  </a:cubicBezTo>
                  <a:cubicBezTo>
                    <a:pt x="619" y="861"/>
                    <a:pt x="600" y="864"/>
                    <a:pt x="581" y="864"/>
                  </a:cubicBezTo>
                  <a:cubicBezTo>
                    <a:pt x="430" y="864"/>
                    <a:pt x="253" y="703"/>
                    <a:pt x="422" y="439"/>
                  </a:cubicBezTo>
                  <a:cubicBezTo>
                    <a:pt x="501" y="311"/>
                    <a:pt x="592" y="262"/>
                    <a:pt x="673" y="262"/>
                  </a:cubicBezTo>
                  <a:close/>
                  <a:moveTo>
                    <a:pt x="620" y="0"/>
                  </a:moveTo>
                  <a:cubicBezTo>
                    <a:pt x="264" y="0"/>
                    <a:pt x="0" y="396"/>
                    <a:pt x="77" y="701"/>
                  </a:cubicBezTo>
                  <a:cubicBezTo>
                    <a:pt x="150" y="983"/>
                    <a:pt x="380" y="1118"/>
                    <a:pt x="611" y="1118"/>
                  </a:cubicBezTo>
                  <a:cubicBezTo>
                    <a:pt x="869" y="1118"/>
                    <a:pt x="1128" y="950"/>
                    <a:pt x="1172" y="630"/>
                  </a:cubicBezTo>
                  <a:cubicBezTo>
                    <a:pt x="1184" y="499"/>
                    <a:pt x="1148" y="356"/>
                    <a:pt x="1077" y="237"/>
                  </a:cubicBezTo>
                  <a:cubicBezTo>
                    <a:pt x="982" y="130"/>
                    <a:pt x="862" y="46"/>
                    <a:pt x="720" y="11"/>
                  </a:cubicBezTo>
                  <a:cubicBezTo>
                    <a:pt x="686" y="4"/>
                    <a:pt x="652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1"/>
            <p:cNvSpPr/>
            <p:nvPr/>
          </p:nvSpPr>
          <p:spPr>
            <a:xfrm>
              <a:off x="-1140359" y="-3651267"/>
              <a:ext cx="200717" cy="192048"/>
            </a:xfrm>
            <a:custGeom>
              <a:avLst/>
              <a:gdLst/>
              <a:ahLst/>
              <a:cxnLst/>
              <a:rect l="l" t="t" r="r" b="b"/>
              <a:pathLst>
                <a:path w="1525" h="1459" extrusionOk="0">
                  <a:moveTo>
                    <a:pt x="381" y="0"/>
                  </a:moveTo>
                  <a:cubicBezTo>
                    <a:pt x="369" y="0"/>
                    <a:pt x="357" y="1"/>
                    <a:pt x="346" y="3"/>
                  </a:cubicBezTo>
                  <a:cubicBezTo>
                    <a:pt x="227" y="265"/>
                    <a:pt x="120" y="527"/>
                    <a:pt x="36" y="789"/>
                  </a:cubicBezTo>
                  <a:cubicBezTo>
                    <a:pt x="13" y="885"/>
                    <a:pt x="1" y="920"/>
                    <a:pt x="48" y="980"/>
                  </a:cubicBezTo>
                  <a:cubicBezTo>
                    <a:pt x="120" y="1075"/>
                    <a:pt x="239" y="1135"/>
                    <a:pt x="346" y="1135"/>
                  </a:cubicBezTo>
                  <a:cubicBezTo>
                    <a:pt x="441" y="1051"/>
                    <a:pt x="560" y="932"/>
                    <a:pt x="644" y="849"/>
                  </a:cubicBezTo>
                  <a:lnTo>
                    <a:pt x="644" y="849"/>
                  </a:lnTo>
                  <a:cubicBezTo>
                    <a:pt x="608" y="956"/>
                    <a:pt x="560" y="1111"/>
                    <a:pt x="536" y="1218"/>
                  </a:cubicBezTo>
                  <a:cubicBezTo>
                    <a:pt x="514" y="1318"/>
                    <a:pt x="729" y="1459"/>
                    <a:pt x="845" y="1459"/>
                  </a:cubicBezTo>
                  <a:cubicBezTo>
                    <a:pt x="854" y="1459"/>
                    <a:pt x="862" y="1458"/>
                    <a:pt x="870" y="1456"/>
                  </a:cubicBezTo>
                  <a:cubicBezTo>
                    <a:pt x="989" y="1361"/>
                    <a:pt x="1096" y="1254"/>
                    <a:pt x="1203" y="1146"/>
                  </a:cubicBezTo>
                  <a:cubicBezTo>
                    <a:pt x="1489" y="837"/>
                    <a:pt x="1525" y="765"/>
                    <a:pt x="1501" y="694"/>
                  </a:cubicBezTo>
                  <a:cubicBezTo>
                    <a:pt x="1441" y="623"/>
                    <a:pt x="1358" y="575"/>
                    <a:pt x="1263" y="563"/>
                  </a:cubicBezTo>
                  <a:cubicBezTo>
                    <a:pt x="1048" y="837"/>
                    <a:pt x="929" y="980"/>
                    <a:pt x="787" y="1146"/>
                  </a:cubicBezTo>
                  <a:cubicBezTo>
                    <a:pt x="834" y="1027"/>
                    <a:pt x="846" y="944"/>
                    <a:pt x="894" y="813"/>
                  </a:cubicBezTo>
                  <a:cubicBezTo>
                    <a:pt x="941" y="670"/>
                    <a:pt x="953" y="646"/>
                    <a:pt x="917" y="599"/>
                  </a:cubicBezTo>
                  <a:cubicBezTo>
                    <a:pt x="858" y="527"/>
                    <a:pt x="787" y="480"/>
                    <a:pt x="691" y="468"/>
                  </a:cubicBezTo>
                  <a:cubicBezTo>
                    <a:pt x="548" y="611"/>
                    <a:pt x="501" y="658"/>
                    <a:pt x="310" y="849"/>
                  </a:cubicBezTo>
                  <a:cubicBezTo>
                    <a:pt x="334" y="789"/>
                    <a:pt x="275" y="944"/>
                    <a:pt x="572" y="230"/>
                  </a:cubicBezTo>
                  <a:cubicBezTo>
                    <a:pt x="637" y="100"/>
                    <a:pt x="496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1"/>
            <p:cNvSpPr/>
            <p:nvPr/>
          </p:nvSpPr>
          <p:spPr>
            <a:xfrm>
              <a:off x="-1648031" y="-3657190"/>
              <a:ext cx="197558" cy="186651"/>
            </a:xfrm>
            <a:custGeom>
              <a:avLst/>
              <a:gdLst/>
              <a:ahLst/>
              <a:cxnLst/>
              <a:rect l="l" t="t" r="r" b="b"/>
              <a:pathLst>
                <a:path w="1501" h="1418" extrusionOk="0">
                  <a:moveTo>
                    <a:pt x="633" y="1"/>
                  </a:moveTo>
                  <a:cubicBezTo>
                    <a:pt x="609" y="1"/>
                    <a:pt x="583" y="5"/>
                    <a:pt x="560" y="13"/>
                  </a:cubicBezTo>
                  <a:cubicBezTo>
                    <a:pt x="83" y="703"/>
                    <a:pt x="0" y="739"/>
                    <a:pt x="48" y="822"/>
                  </a:cubicBezTo>
                  <a:cubicBezTo>
                    <a:pt x="95" y="882"/>
                    <a:pt x="167" y="930"/>
                    <a:pt x="250" y="953"/>
                  </a:cubicBezTo>
                  <a:cubicBezTo>
                    <a:pt x="429" y="703"/>
                    <a:pt x="441" y="668"/>
                    <a:pt x="631" y="382"/>
                  </a:cubicBezTo>
                  <a:lnTo>
                    <a:pt x="643" y="382"/>
                  </a:lnTo>
                  <a:cubicBezTo>
                    <a:pt x="607" y="477"/>
                    <a:pt x="607" y="537"/>
                    <a:pt x="536" y="799"/>
                  </a:cubicBezTo>
                  <a:cubicBezTo>
                    <a:pt x="513" y="888"/>
                    <a:pt x="660" y="978"/>
                    <a:pt x="747" y="978"/>
                  </a:cubicBezTo>
                  <a:cubicBezTo>
                    <a:pt x="752" y="978"/>
                    <a:pt x="757" y="978"/>
                    <a:pt x="762" y="977"/>
                  </a:cubicBezTo>
                  <a:cubicBezTo>
                    <a:pt x="917" y="846"/>
                    <a:pt x="1036" y="751"/>
                    <a:pt x="1107" y="680"/>
                  </a:cubicBezTo>
                  <a:lnTo>
                    <a:pt x="1107" y="680"/>
                  </a:lnTo>
                  <a:cubicBezTo>
                    <a:pt x="881" y="1084"/>
                    <a:pt x="762" y="1215"/>
                    <a:pt x="810" y="1287"/>
                  </a:cubicBezTo>
                  <a:cubicBezTo>
                    <a:pt x="857" y="1358"/>
                    <a:pt x="941" y="1406"/>
                    <a:pt x="1036" y="1418"/>
                  </a:cubicBezTo>
                  <a:cubicBezTo>
                    <a:pt x="1072" y="1346"/>
                    <a:pt x="1131" y="1239"/>
                    <a:pt x="1167" y="1168"/>
                  </a:cubicBezTo>
                  <a:cubicBezTo>
                    <a:pt x="1500" y="513"/>
                    <a:pt x="1465" y="560"/>
                    <a:pt x="1429" y="501"/>
                  </a:cubicBezTo>
                  <a:cubicBezTo>
                    <a:pt x="1369" y="418"/>
                    <a:pt x="1286" y="358"/>
                    <a:pt x="1179" y="346"/>
                  </a:cubicBezTo>
                  <a:cubicBezTo>
                    <a:pt x="1060" y="441"/>
                    <a:pt x="881" y="596"/>
                    <a:pt x="774" y="691"/>
                  </a:cubicBezTo>
                  <a:cubicBezTo>
                    <a:pt x="905" y="215"/>
                    <a:pt x="941" y="156"/>
                    <a:pt x="762" y="48"/>
                  </a:cubicBezTo>
                  <a:cubicBezTo>
                    <a:pt x="730" y="17"/>
                    <a:pt x="683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1"/>
            <p:cNvSpPr/>
            <p:nvPr/>
          </p:nvSpPr>
          <p:spPr>
            <a:xfrm>
              <a:off x="-1499165" y="-3563474"/>
              <a:ext cx="159915" cy="158351"/>
            </a:xfrm>
            <a:custGeom>
              <a:avLst/>
              <a:gdLst/>
              <a:ahLst/>
              <a:cxnLst/>
              <a:rect l="l" t="t" r="r" b="b"/>
              <a:pathLst>
                <a:path w="1215" h="1203" extrusionOk="0">
                  <a:moveTo>
                    <a:pt x="634" y="0"/>
                  </a:moveTo>
                  <a:cubicBezTo>
                    <a:pt x="512" y="0"/>
                    <a:pt x="449" y="199"/>
                    <a:pt x="119" y="694"/>
                  </a:cubicBezTo>
                  <a:cubicBezTo>
                    <a:pt x="0" y="896"/>
                    <a:pt x="262" y="956"/>
                    <a:pt x="595" y="1182"/>
                  </a:cubicBezTo>
                  <a:cubicBezTo>
                    <a:pt x="615" y="1196"/>
                    <a:pt x="634" y="1202"/>
                    <a:pt x="652" y="1202"/>
                  </a:cubicBezTo>
                  <a:cubicBezTo>
                    <a:pt x="725" y="1202"/>
                    <a:pt x="786" y="1103"/>
                    <a:pt x="786" y="1027"/>
                  </a:cubicBezTo>
                  <a:lnTo>
                    <a:pt x="405" y="789"/>
                  </a:lnTo>
                  <a:lnTo>
                    <a:pt x="500" y="646"/>
                  </a:lnTo>
                  <a:cubicBezTo>
                    <a:pt x="737" y="775"/>
                    <a:pt x="779" y="827"/>
                    <a:pt x="829" y="827"/>
                  </a:cubicBezTo>
                  <a:cubicBezTo>
                    <a:pt x="834" y="827"/>
                    <a:pt x="840" y="826"/>
                    <a:pt x="846" y="825"/>
                  </a:cubicBezTo>
                  <a:cubicBezTo>
                    <a:pt x="917" y="789"/>
                    <a:pt x="953" y="718"/>
                    <a:pt x="953" y="646"/>
                  </a:cubicBezTo>
                  <a:lnTo>
                    <a:pt x="631" y="444"/>
                  </a:lnTo>
                  <a:lnTo>
                    <a:pt x="715" y="301"/>
                  </a:lnTo>
                  <a:cubicBezTo>
                    <a:pt x="984" y="463"/>
                    <a:pt x="1029" y="517"/>
                    <a:pt x="1079" y="517"/>
                  </a:cubicBezTo>
                  <a:cubicBezTo>
                    <a:pt x="1085" y="517"/>
                    <a:pt x="1090" y="516"/>
                    <a:pt x="1096" y="515"/>
                  </a:cubicBezTo>
                  <a:cubicBezTo>
                    <a:pt x="1167" y="503"/>
                    <a:pt x="1215" y="408"/>
                    <a:pt x="1215" y="337"/>
                  </a:cubicBezTo>
                  <a:cubicBezTo>
                    <a:pt x="869" y="129"/>
                    <a:pt x="733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1"/>
            <p:cNvSpPr/>
            <p:nvPr/>
          </p:nvSpPr>
          <p:spPr>
            <a:xfrm>
              <a:off x="-1359775" y="-3509771"/>
              <a:ext cx="80155" cy="94115"/>
            </a:xfrm>
            <a:custGeom>
              <a:avLst/>
              <a:gdLst/>
              <a:ahLst/>
              <a:cxnLst/>
              <a:rect l="l" t="t" r="r" b="b"/>
              <a:pathLst>
                <a:path w="609" h="715" extrusionOk="0">
                  <a:moveTo>
                    <a:pt x="346" y="0"/>
                  </a:moveTo>
                  <a:cubicBezTo>
                    <a:pt x="275" y="107"/>
                    <a:pt x="168" y="286"/>
                    <a:pt x="84" y="441"/>
                  </a:cubicBezTo>
                  <a:cubicBezTo>
                    <a:pt x="37" y="524"/>
                    <a:pt x="1" y="583"/>
                    <a:pt x="37" y="631"/>
                  </a:cubicBezTo>
                  <a:cubicBezTo>
                    <a:pt x="72" y="679"/>
                    <a:pt x="132" y="714"/>
                    <a:pt x="203" y="714"/>
                  </a:cubicBezTo>
                  <a:cubicBezTo>
                    <a:pt x="263" y="643"/>
                    <a:pt x="608" y="226"/>
                    <a:pt x="572" y="131"/>
                  </a:cubicBezTo>
                  <a:cubicBezTo>
                    <a:pt x="525" y="48"/>
                    <a:pt x="441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1"/>
            <p:cNvSpPr/>
            <p:nvPr/>
          </p:nvSpPr>
          <p:spPr>
            <a:xfrm>
              <a:off x="-1387943" y="-3414344"/>
              <a:ext cx="47119" cy="44359"/>
            </a:xfrm>
            <a:custGeom>
              <a:avLst/>
              <a:gdLst/>
              <a:ahLst/>
              <a:cxnLst/>
              <a:rect l="l" t="t" r="r" b="b"/>
              <a:pathLst>
                <a:path w="358" h="337" extrusionOk="0">
                  <a:moveTo>
                    <a:pt x="157" y="0"/>
                  </a:moveTo>
                  <a:cubicBezTo>
                    <a:pt x="152" y="0"/>
                    <a:pt x="148" y="1"/>
                    <a:pt x="143" y="1"/>
                  </a:cubicBezTo>
                  <a:cubicBezTo>
                    <a:pt x="48" y="25"/>
                    <a:pt x="1" y="108"/>
                    <a:pt x="12" y="204"/>
                  </a:cubicBezTo>
                  <a:cubicBezTo>
                    <a:pt x="34" y="280"/>
                    <a:pt x="116" y="336"/>
                    <a:pt x="193" y="336"/>
                  </a:cubicBezTo>
                  <a:cubicBezTo>
                    <a:pt x="200" y="336"/>
                    <a:pt x="208" y="336"/>
                    <a:pt x="215" y="335"/>
                  </a:cubicBezTo>
                  <a:cubicBezTo>
                    <a:pt x="298" y="299"/>
                    <a:pt x="358" y="216"/>
                    <a:pt x="346" y="132"/>
                  </a:cubicBezTo>
                  <a:cubicBezTo>
                    <a:pt x="335" y="98"/>
                    <a:pt x="238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1"/>
            <p:cNvSpPr/>
            <p:nvPr/>
          </p:nvSpPr>
          <p:spPr>
            <a:xfrm>
              <a:off x="-1952082" y="-3057248"/>
              <a:ext cx="236780" cy="301038"/>
            </a:xfrm>
            <a:custGeom>
              <a:avLst/>
              <a:gdLst/>
              <a:ahLst/>
              <a:cxnLst/>
              <a:rect l="l" t="t" r="r" b="b"/>
              <a:pathLst>
                <a:path w="1799" h="2287" extrusionOk="0">
                  <a:moveTo>
                    <a:pt x="965" y="0"/>
                  </a:moveTo>
                  <a:cubicBezTo>
                    <a:pt x="807" y="0"/>
                    <a:pt x="676" y="68"/>
                    <a:pt x="619" y="182"/>
                  </a:cubicBezTo>
                  <a:cubicBezTo>
                    <a:pt x="584" y="265"/>
                    <a:pt x="584" y="372"/>
                    <a:pt x="619" y="455"/>
                  </a:cubicBezTo>
                  <a:cubicBezTo>
                    <a:pt x="572" y="455"/>
                    <a:pt x="524" y="479"/>
                    <a:pt x="477" y="503"/>
                  </a:cubicBezTo>
                  <a:cubicBezTo>
                    <a:pt x="393" y="539"/>
                    <a:pt x="346" y="622"/>
                    <a:pt x="322" y="717"/>
                  </a:cubicBezTo>
                  <a:cubicBezTo>
                    <a:pt x="310" y="777"/>
                    <a:pt x="322" y="848"/>
                    <a:pt x="346" y="908"/>
                  </a:cubicBezTo>
                  <a:lnTo>
                    <a:pt x="322" y="908"/>
                  </a:lnTo>
                  <a:cubicBezTo>
                    <a:pt x="203" y="944"/>
                    <a:pt x="119" y="1027"/>
                    <a:pt x="96" y="1134"/>
                  </a:cubicBezTo>
                  <a:cubicBezTo>
                    <a:pt x="60" y="1253"/>
                    <a:pt x="84" y="1384"/>
                    <a:pt x="167" y="1479"/>
                  </a:cubicBezTo>
                  <a:lnTo>
                    <a:pt x="191" y="1503"/>
                  </a:lnTo>
                  <a:cubicBezTo>
                    <a:pt x="131" y="1515"/>
                    <a:pt x="84" y="1563"/>
                    <a:pt x="60" y="1610"/>
                  </a:cubicBezTo>
                  <a:cubicBezTo>
                    <a:pt x="0" y="1682"/>
                    <a:pt x="0" y="1789"/>
                    <a:pt x="36" y="1872"/>
                  </a:cubicBezTo>
                  <a:cubicBezTo>
                    <a:pt x="143" y="2075"/>
                    <a:pt x="334" y="2218"/>
                    <a:pt x="560" y="2265"/>
                  </a:cubicBezTo>
                  <a:cubicBezTo>
                    <a:pt x="595" y="2279"/>
                    <a:pt x="633" y="2286"/>
                    <a:pt x="671" y="2286"/>
                  </a:cubicBezTo>
                  <a:cubicBezTo>
                    <a:pt x="760" y="2286"/>
                    <a:pt x="850" y="2249"/>
                    <a:pt x="917" y="2182"/>
                  </a:cubicBezTo>
                  <a:cubicBezTo>
                    <a:pt x="977" y="2122"/>
                    <a:pt x="988" y="2027"/>
                    <a:pt x="953" y="1944"/>
                  </a:cubicBezTo>
                  <a:cubicBezTo>
                    <a:pt x="953" y="1932"/>
                    <a:pt x="941" y="1920"/>
                    <a:pt x="941" y="1908"/>
                  </a:cubicBezTo>
                  <a:lnTo>
                    <a:pt x="941" y="1908"/>
                  </a:lnTo>
                  <a:cubicBezTo>
                    <a:pt x="968" y="1915"/>
                    <a:pt x="996" y="1918"/>
                    <a:pt x="1023" y="1918"/>
                  </a:cubicBezTo>
                  <a:cubicBezTo>
                    <a:pt x="1136" y="1918"/>
                    <a:pt x="1243" y="1859"/>
                    <a:pt x="1310" y="1753"/>
                  </a:cubicBezTo>
                  <a:cubicBezTo>
                    <a:pt x="1369" y="1646"/>
                    <a:pt x="1369" y="1515"/>
                    <a:pt x="1298" y="1420"/>
                  </a:cubicBezTo>
                  <a:lnTo>
                    <a:pt x="1369" y="1420"/>
                  </a:lnTo>
                  <a:cubicBezTo>
                    <a:pt x="1453" y="1396"/>
                    <a:pt x="1524" y="1336"/>
                    <a:pt x="1572" y="1253"/>
                  </a:cubicBezTo>
                  <a:cubicBezTo>
                    <a:pt x="1608" y="1182"/>
                    <a:pt x="1608" y="1098"/>
                    <a:pt x="1572" y="1015"/>
                  </a:cubicBezTo>
                  <a:cubicBezTo>
                    <a:pt x="1548" y="979"/>
                    <a:pt x="1524" y="944"/>
                    <a:pt x="1500" y="908"/>
                  </a:cubicBezTo>
                  <a:cubicBezTo>
                    <a:pt x="1608" y="896"/>
                    <a:pt x="1691" y="824"/>
                    <a:pt x="1739" y="729"/>
                  </a:cubicBezTo>
                  <a:cubicBezTo>
                    <a:pt x="1798" y="598"/>
                    <a:pt x="1750" y="372"/>
                    <a:pt x="1429" y="170"/>
                  </a:cubicBezTo>
                  <a:cubicBezTo>
                    <a:pt x="1322" y="98"/>
                    <a:pt x="1215" y="51"/>
                    <a:pt x="1096" y="15"/>
                  </a:cubicBezTo>
                  <a:cubicBezTo>
                    <a:pt x="1051" y="5"/>
                    <a:pt x="1007" y="0"/>
                    <a:pt x="96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1"/>
            <p:cNvSpPr/>
            <p:nvPr/>
          </p:nvSpPr>
          <p:spPr>
            <a:xfrm>
              <a:off x="-1964586" y="-3067910"/>
              <a:ext cx="253890" cy="320124"/>
            </a:xfrm>
            <a:custGeom>
              <a:avLst/>
              <a:gdLst/>
              <a:ahLst/>
              <a:cxnLst/>
              <a:rect l="l" t="t" r="r" b="b"/>
              <a:pathLst>
                <a:path w="1929" h="2432" extrusionOk="0">
                  <a:moveTo>
                    <a:pt x="1023" y="153"/>
                  </a:moveTo>
                  <a:cubicBezTo>
                    <a:pt x="1039" y="153"/>
                    <a:pt x="1055" y="154"/>
                    <a:pt x="1072" y="155"/>
                  </a:cubicBezTo>
                  <a:lnTo>
                    <a:pt x="1155" y="167"/>
                  </a:lnTo>
                  <a:cubicBezTo>
                    <a:pt x="1203" y="179"/>
                    <a:pt x="1250" y="191"/>
                    <a:pt x="1298" y="215"/>
                  </a:cubicBezTo>
                  <a:lnTo>
                    <a:pt x="1345" y="227"/>
                  </a:lnTo>
                  <a:cubicBezTo>
                    <a:pt x="1393" y="251"/>
                    <a:pt x="1429" y="274"/>
                    <a:pt x="1476" y="310"/>
                  </a:cubicBezTo>
                  <a:cubicBezTo>
                    <a:pt x="1584" y="370"/>
                    <a:pt x="1679" y="465"/>
                    <a:pt x="1738" y="572"/>
                  </a:cubicBezTo>
                  <a:cubicBezTo>
                    <a:pt x="1762" y="620"/>
                    <a:pt x="1774" y="679"/>
                    <a:pt x="1762" y="727"/>
                  </a:cubicBezTo>
                  <a:cubicBezTo>
                    <a:pt x="1750" y="810"/>
                    <a:pt x="1691" y="882"/>
                    <a:pt x="1607" y="894"/>
                  </a:cubicBezTo>
                  <a:lnTo>
                    <a:pt x="1572" y="846"/>
                  </a:lnTo>
                  <a:cubicBezTo>
                    <a:pt x="1441" y="703"/>
                    <a:pt x="1274" y="596"/>
                    <a:pt x="1107" y="513"/>
                  </a:cubicBezTo>
                  <a:cubicBezTo>
                    <a:pt x="1048" y="501"/>
                    <a:pt x="1000" y="477"/>
                    <a:pt x="941" y="465"/>
                  </a:cubicBezTo>
                  <a:lnTo>
                    <a:pt x="929" y="465"/>
                  </a:lnTo>
                  <a:cubicBezTo>
                    <a:pt x="869" y="453"/>
                    <a:pt x="822" y="453"/>
                    <a:pt x="762" y="453"/>
                  </a:cubicBezTo>
                  <a:cubicBezTo>
                    <a:pt x="718" y="288"/>
                    <a:pt x="827" y="153"/>
                    <a:pt x="1023" y="153"/>
                  </a:cubicBezTo>
                  <a:close/>
                  <a:moveTo>
                    <a:pt x="833" y="596"/>
                  </a:moveTo>
                  <a:lnTo>
                    <a:pt x="917" y="608"/>
                  </a:lnTo>
                  <a:cubicBezTo>
                    <a:pt x="953" y="620"/>
                    <a:pt x="988" y="632"/>
                    <a:pt x="1024" y="644"/>
                  </a:cubicBezTo>
                  <a:cubicBezTo>
                    <a:pt x="1179" y="703"/>
                    <a:pt x="1310" y="798"/>
                    <a:pt x="1429" y="917"/>
                  </a:cubicBezTo>
                  <a:cubicBezTo>
                    <a:pt x="1453" y="941"/>
                    <a:pt x="1464" y="953"/>
                    <a:pt x="1488" y="977"/>
                  </a:cubicBezTo>
                  <a:cubicBezTo>
                    <a:pt x="1512" y="1001"/>
                    <a:pt x="1536" y="1036"/>
                    <a:pt x="1548" y="1060"/>
                  </a:cubicBezTo>
                  <a:cubicBezTo>
                    <a:pt x="1560" y="1084"/>
                    <a:pt x="1572" y="1108"/>
                    <a:pt x="1584" y="1132"/>
                  </a:cubicBezTo>
                  <a:cubicBezTo>
                    <a:pt x="1643" y="1251"/>
                    <a:pt x="1572" y="1394"/>
                    <a:pt x="1441" y="1429"/>
                  </a:cubicBezTo>
                  <a:cubicBezTo>
                    <a:pt x="1429" y="1429"/>
                    <a:pt x="1417" y="1429"/>
                    <a:pt x="1405" y="1417"/>
                  </a:cubicBezTo>
                  <a:cubicBezTo>
                    <a:pt x="1369" y="1370"/>
                    <a:pt x="1334" y="1334"/>
                    <a:pt x="1286" y="1298"/>
                  </a:cubicBezTo>
                  <a:cubicBezTo>
                    <a:pt x="1203" y="1227"/>
                    <a:pt x="1119" y="1156"/>
                    <a:pt x="1024" y="1096"/>
                  </a:cubicBezTo>
                  <a:cubicBezTo>
                    <a:pt x="953" y="1060"/>
                    <a:pt x="881" y="1025"/>
                    <a:pt x="810" y="989"/>
                  </a:cubicBezTo>
                  <a:cubicBezTo>
                    <a:pt x="750" y="953"/>
                    <a:pt x="691" y="929"/>
                    <a:pt x="631" y="917"/>
                  </a:cubicBezTo>
                  <a:lnTo>
                    <a:pt x="583" y="917"/>
                  </a:lnTo>
                  <a:cubicBezTo>
                    <a:pt x="560" y="917"/>
                    <a:pt x="524" y="905"/>
                    <a:pt x="488" y="905"/>
                  </a:cubicBezTo>
                  <a:cubicBezTo>
                    <a:pt x="464" y="810"/>
                    <a:pt x="512" y="703"/>
                    <a:pt x="595" y="644"/>
                  </a:cubicBezTo>
                  <a:cubicBezTo>
                    <a:pt x="619" y="632"/>
                    <a:pt x="643" y="620"/>
                    <a:pt x="667" y="608"/>
                  </a:cubicBezTo>
                  <a:cubicBezTo>
                    <a:pt x="714" y="596"/>
                    <a:pt x="750" y="596"/>
                    <a:pt x="798" y="596"/>
                  </a:cubicBezTo>
                  <a:close/>
                  <a:moveTo>
                    <a:pt x="595" y="1060"/>
                  </a:moveTo>
                  <a:cubicBezTo>
                    <a:pt x="643" y="1072"/>
                    <a:pt x="691" y="1096"/>
                    <a:pt x="738" y="1108"/>
                  </a:cubicBezTo>
                  <a:cubicBezTo>
                    <a:pt x="810" y="1144"/>
                    <a:pt x="881" y="1191"/>
                    <a:pt x="953" y="1227"/>
                  </a:cubicBezTo>
                  <a:cubicBezTo>
                    <a:pt x="1036" y="1286"/>
                    <a:pt x="1119" y="1346"/>
                    <a:pt x="1203" y="1417"/>
                  </a:cubicBezTo>
                  <a:cubicBezTo>
                    <a:pt x="1262" y="1465"/>
                    <a:pt x="1298" y="1513"/>
                    <a:pt x="1322" y="1572"/>
                  </a:cubicBezTo>
                  <a:cubicBezTo>
                    <a:pt x="1369" y="1644"/>
                    <a:pt x="1357" y="1727"/>
                    <a:pt x="1322" y="1787"/>
                  </a:cubicBezTo>
                  <a:cubicBezTo>
                    <a:pt x="1268" y="1872"/>
                    <a:pt x="1186" y="1919"/>
                    <a:pt x="1092" y="1919"/>
                  </a:cubicBezTo>
                  <a:cubicBezTo>
                    <a:pt x="1081" y="1919"/>
                    <a:pt x="1070" y="1919"/>
                    <a:pt x="1060" y="1918"/>
                  </a:cubicBezTo>
                  <a:cubicBezTo>
                    <a:pt x="1036" y="1870"/>
                    <a:pt x="1012" y="1834"/>
                    <a:pt x="976" y="1798"/>
                  </a:cubicBezTo>
                  <a:cubicBezTo>
                    <a:pt x="845" y="1656"/>
                    <a:pt x="679" y="1560"/>
                    <a:pt x="500" y="1513"/>
                  </a:cubicBezTo>
                  <a:lnTo>
                    <a:pt x="310" y="1513"/>
                  </a:lnTo>
                  <a:cubicBezTo>
                    <a:pt x="191" y="1370"/>
                    <a:pt x="238" y="1156"/>
                    <a:pt x="405" y="1084"/>
                  </a:cubicBezTo>
                  <a:lnTo>
                    <a:pt x="429" y="1072"/>
                  </a:lnTo>
                  <a:cubicBezTo>
                    <a:pt x="464" y="1060"/>
                    <a:pt x="500" y="1060"/>
                    <a:pt x="524" y="1060"/>
                  </a:cubicBezTo>
                  <a:close/>
                  <a:moveTo>
                    <a:pt x="371" y="1651"/>
                  </a:moveTo>
                  <a:cubicBezTo>
                    <a:pt x="383" y="1651"/>
                    <a:pt x="394" y="1652"/>
                    <a:pt x="405" y="1656"/>
                  </a:cubicBezTo>
                  <a:lnTo>
                    <a:pt x="500" y="1656"/>
                  </a:lnTo>
                  <a:cubicBezTo>
                    <a:pt x="619" y="1703"/>
                    <a:pt x="738" y="1763"/>
                    <a:pt x="845" y="1858"/>
                  </a:cubicBezTo>
                  <a:cubicBezTo>
                    <a:pt x="869" y="1870"/>
                    <a:pt x="881" y="1894"/>
                    <a:pt x="905" y="1918"/>
                  </a:cubicBezTo>
                  <a:cubicBezTo>
                    <a:pt x="941" y="1953"/>
                    <a:pt x="964" y="2001"/>
                    <a:pt x="976" y="2048"/>
                  </a:cubicBezTo>
                  <a:cubicBezTo>
                    <a:pt x="1000" y="2108"/>
                    <a:pt x="988" y="2168"/>
                    <a:pt x="941" y="2215"/>
                  </a:cubicBezTo>
                  <a:cubicBezTo>
                    <a:pt x="891" y="2265"/>
                    <a:pt x="829" y="2286"/>
                    <a:pt x="765" y="2286"/>
                  </a:cubicBezTo>
                  <a:cubicBezTo>
                    <a:pt x="736" y="2286"/>
                    <a:pt x="707" y="2282"/>
                    <a:pt x="679" y="2275"/>
                  </a:cubicBezTo>
                  <a:lnTo>
                    <a:pt x="643" y="2275"/>
                  </a:lnTo>
                  <a:cubicBezTo>
                    <a:pt x="464" y="2227"/>
                    <a:pt x="310" y="2120"/>
                    <a:pt x="202" y="1965"/>
                  </a:cubicBezTo>
                  <a:cubicBezTo>
                    <a:pt x="155" y="1894"/>
                    <a:pt x="155" y="1798"/>
                    <a:pt x="202" y="1727"/>
                  </a:cubicBezTo>
                  <a:cubicBezTo>
                    <a:pt x="214" y="1703"/>
                    <a:pt x="250" y="1679"/>
                    <a:pt x="274" y="1667"/>
                  </a:cubicBezTo>
                  <a:cubicBezTo>
                    <a:pt x="308" y="1659"/>
                    <a:pt x="341" y="1651"/>
                    <a:pt x="371" y="1651"/>
                  </a:cubicBezTo>
                  <a:close/>
                  <a:moveTo>
                    <a:pt x="1024" y="1"/>
                  </a:moveTo>
                  <a:cubicBezTo>
                    <a:pt x="869" y="1"/>
                    <a:pt x="714" y="84"/>
                    <a:pt x="643" y="227"/>
                  </a:cubicBezTo>
                  <a:cubicBezTo>
                    <a:pt x="607" y="310"/>
                    <a:pt x="595" y="394"/>
                    <a:pt x="619" y="477"/>
                  </a:cubicBezTo>
                  <a:cubicBezTo>
                    <a:pt x="583" y="489"/>
                    <a:pt x="560" y="501"/>
                    <a:pt x="524" y="513"/>
                  </a:cubicBezTo>
                  <a:cubicBezTo>
                    <a:pt x="429" y="572"/>
                    <a:pt x="369" y="667"/>
                    <a:pt x="345" y="775"/>
                  </a:cubicBezTo>
                  <a:cubicBezTo>
                    <a:pt x="333" y="834"/>
                    <a:pt x="333" y="882"/>
                    <a:pt x="345" y="941"/>
                  </a:cubicBezTo>
                  <a:cubicBezTo>
                    <a:pt x="238" y="977"/>
                    <a:pt x="143" y="1072"/>
                    <a:pt x="119" y="1191"/>
                  </a:cubicBezTo>
                  <a:cubicBezTo>
                    <a:pt x="83" y="1322"/>
                    <a:pt x="95" y="1453"/>
                    <a:pt x="167" y="1560"/>
                  </a:cubicBezTo>
                  <a:cubicBezTo>
                    <a:pt x="131" y="1584"/>
                    <a:pt x="95" y="1608"/>
                    <a:pt x="71" y="1644"/>
                  </a:cubicBezTo>
                  <a:cubicBezTo>
                    <a:pt x="12" y="1751"/>
                    <a:pt x="0" y="1870"/>
                    <a:pt x="48" y="1977"/>
                  </a:cubicBezTo>
                  <a:cubicBezTo>
                    <a:pt x="60" y="2025"/>
                    <a:pt x="83" y="2060"/>
                    <a:pt x="119" y="2108"/>
                  </a:cubicBezTo>
                  <a:cubicBezTo>
                    <a:pt x="238" y="2251"/>
                    <a:pt x="405" y="2358"/>
                    <a:pt x="595" y="2418"/>
                  </a:cubicBezTo>
                  <a:lnTo>
                    <a:pt x="619" y="2418"/>
                  </a:lnTo>
                  <a:cubicBezTo>
                    <a:pt x="655" y="2418"/>
                    <a:pt x="691" y="2429"/>
                    <a:pt x="726" y="2429"/>
                  </a:cubicBezTo>
                  <a:cubicBezTo>
                    <a:pt x="738" y="2431"/>
                    <a:pt x="751" y="2431"/>
                    <a:pt x="763" y="2431"/>
                  </a:cubicBezTo>
                  <a:cubicBezTo>
                    <a:pt x="869" y="2431"/>
                    <a:pt x="973" y="2385"/>
                    <a:pt x="1048" y="2310"/>
                  </a:cubicBezTo>
                  <a:cubicBezTo>
                    <a:pt x="1107" y="2239"/>
                    <a:pt x="1131" y="2144"/>
                    <a:pt x="1119" y="2060"/>
                  </a:cubicBezTo>
                  <a:cubicBezTo>
                    <a:pt x="1250" y="2060"/>
                    <a:pt x="1381" y="1977"/>
                    <a:pt x="1453" y="1870"/>
                  </a:cubicBezTo>
                  <a:cubicBezTo>
                    <a:pt x="1500" y="1775"/>
                    <a:pt x="1512" y="1656"/>
                    <a:pt x="1476" y="1548"/>
                  </a:cubicBezTo>
                  <a:cubicBezTo>
                    <a:pt x="1584" y="1525"/>
                    <a:pt x="1667" y="1453"/>
                    <a:pt x="1715" y="1370"/>
                  </a:cubicBezTo>
                  <a:cubicBezTo>
                    <a:pt x="1750" y="1275"/>
                    <a:pt x="1750" y="1156"/>
                    <a:pt x="1715" y="1072"/>
                  </a:cubicBezTo>
                  <a:cubicBezTo>
                    <a:pt x="1703" y="1048"/>
                    <a:pt x="1691" y="1036"/>
                    <a:pt x="1691" y="1025"/>
                  </a:cubicBezTo>
                  <a:cubicBezTo>
                    <a:pt x="1774" y="989"/>
                    <a:pt x="1845" y="917"/>
                    <a:pt x="1881" y="834"/>
                  </a:cubicBezTo>
                  <a:cubicBezTo>
                    <a:pt x="1881" y="822"/>
                    <a:pt x="1893" y="810"/>
                    <a:pt x="1893" y="786"/>
                  </a:cubicBezTo>
                  <a:cubicBezTo>
                    <a:pt x="1929" y="667"/>
                    <a:pt x="1893" y="536"/>
                    <a:pt x="1822" y="429"/>
                  </a:cubicBezTo>
                  <a:cubicBezTo>
                    <a:pt x="1750" y="334"/>
                    <a:pt x="1667" y="251"/>
                    <a:pt x="1560" y="191"/>
                  </a:cubicBezTo>
                  <a:lnTo>
                    <a:pt x="1548" y="191"/>
                  </a:lnTo>
                  <a:cubicBezTo>
                    <a:pt x="1488" y="143"/>
                    <a:pt x="1441" y="120"/>
                    <a:pt x="1369" y="84"/>
                  </a:cubicBezTo>
                  <a:cubicBezTo>
                    <a:pt x="1310" y="60"/>
                    <a:pt x="1250" y="36"/>
                    <a:pt x="1191" y="24"/>
                  </a:cubicBezTo>
                  <a:cubicBezTo>
                    <a:pt x="1143" y="13"/>
                    <a:pt x="108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1"/>
            <p:cNvSpPr/>
            <p:nvPr/>
          </p:nvSpPr>
          <p:spPr>
            <a:xfrm>
              <a:off x="-1830856" y="-3104370"/>
              <a:ext cx="319172" cy="359482"/>
            </a:xfrm>
            <a:custGeom>
              <a:avLst/>
              <a:gdLst/>
              <a:ahLst/>
              <a:cxnLst/>
              <a:rect l="l" t="t" r="r" b="b"/>
              <a:pathLst>
                <a:path w="2425" h="2731" extrusionOk="0">
                  <a:moveTo>
                    <a:pt x="292" y="1"/>
                  </a:moveTo>
                  <a:cubicBezTo>
                    <a:pt x="136" y="1"/>
                    <a:pt x="1" y="56"/>
                    <a:pt x="8" y="254"/>
                  </a:cubicBezTo>
                  <a:cubicBezTo>
                    <a:pt x="20" y="563"/>
                    <a:pt x="377" y="801"/>
                    <a:pt x="651" y="944"/>
                  </a:cubicBezTo>
                  <a:cubicBezTo>
                    <a:pt x="913" y="1087"/>
                    <a:pt x="972" y="1099"/>
                    <a:pt x="949" y="1159"/>
                  </a:cubicBezTo>
                  <a:cubicBezTo>
                    <a:pt x="794" y="1516"/>
                    <a:pt x="853" y="2242"/>
                    <a:pt x="1103" y="2540"/>
                  </a:cubicBezTo>
                  <a:lnTo>
                    <a:pt x="2365" y="2730"/>
                  </a:lnTo>
                  <a:cubicBezTo>
                    <a:pt x="2425" y="2314"/>
                    <a:pt x="2389" y="1873"/>
                    <a:pt x="2234" y="1468"/>
                  </a:cubicBezTo>
                  <a:cubicBezTo>
                    <a:pt x="1984" y="778"/>
                    <a:pt x="1294" y="242"/>
                    <a:pt x="603" y="51"/>
                  </a:cubicBezTo>
                  <a:cubicBezTo>
                    <a:pt x="516" y="27"/>
                    <a:pt x="399" y="1"/>
                    <a:pt x="29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1"/>
            <p:cNvSpPr/>
            <p:nvPr/>
          </p:nvSpPr>
          <p:spPr>
            <a:xfrm>
              <a:off x="-1840860" y="-3115294"/>
              <a:ext cx="341811" cy="382912"/>
            </a:xfrm>
            <a:custGeom>
              <a:avLst/>
              <a:gdLst/>
              <a:ahLst/>
              <a:cxnLst/>
              <a:rect l="l" t="t" r="r" b="b"/>
              <a:pathLst>
                <a:path w="2597" h="2909" extrusionOk="0">
                  <a:moveTo>
                    <a:pt x="369" y="0"/>
                  </a:moveTo>
                  <a:cubicBezTo>
                    <a:pt x="259" y="0"/>
                    <a:pt x="172" y="24"/>
                    <a:pt x="108" y="75"/>
                  </a:cubicBezTo>
                  <a:cubicBezTo>
                    <a:pt x="36" y="146"/>
                    <a:pt x="1" y="242"/>
                    <a:pt x="13" y="337"/>
                  </a:cubicBezTo>
                  <a:cubicBezTo>
                    <a:pt x="24" y="682"/>
                    <a:pt x="394" y="944"/>
                    <a:pt x="691" y="1099"/>
                  </a:cubicBezTo>
                  <a:lnTo>
                    <a:pt x="846" y="1182"/>
                  </a:lnTo>
                  <a:cubicBezTo>
                    <a:pt x="882" y="1206"/>
                    <a:pt x="929" y="1218"/>
                    <a:pt x="953" y="1242"/>
                  </a:cubicBezTo>
                  <a:cubicBezTo>
                    <a:pt x="810" y="1623"/>
                    <a:pt x="858" y="2361"/>
                    <a:pt x="1132" y="2670"/>
                  </a:cubicBezTo>
                  <a:cubicBezTo>
                    <a:pt x="1150" y="2692"/>
                    <a:pt x="1171" y="2701"/>
                    <a:pt x="1192" y="2701"/>
                  </a:cubicBezTo>
                  <a:cubicBezTo>
                    <a:pt x="1252" y="2701"/>
                    <a:pt x="1307" y="2625"/>
                    <a:pt x="1263" y="2563"/>
                  </a:cubicBezTo>
                  <a:cubicBezTo>
                    <a:pt x="1025" y="2289"/>
                    <a:pt x="977" y="1599"/>
                    <a:pt x="1108" y="1277"/>
                  </a:cubicBezTo>
                  <a:cubicBezTo>
                    <a:pt x="1167" y="1158"/>
                    <a:pt x="1084" y="1111"/>
                    <a:pt x="917" y="1027"/>
                  </a:cubicBezTo>
                  <a:lnTo>
                    <a:pt x="763" y="956"/>
                  </a:lnTo>
                  <a:cubicBezTo>
                    <a:pt x="394" y="754"/>
                    <a:pt x="179" y="527"/>
                    <a:pt x="167" y="325"/>
                  </a:cubicBezTo>
                  <a:cubicBezTo>
                    <a:pt x="167" y="242"/>
                    <a:pt x="203" y="218"/>
                    <a:pt x="215" y="206"/>
                  </a:cubicBezTo>
                  <a:cubicBezTo>
                    <a:pt x="243" y="183"/>
                    <a:pt x="295" y="171"/>
                    <a:pt x="365" y="171"/>
                  </a:cubicBezTo>
                  <a:cubicBezTo>
                    <a:pt x="442" y="171"/>
                    <a:pt x="542" y="186"/>
                    <a:pt x="655" y="218"/>
                  </a:cubicBezTo>
                  <a:cubicBezTo>
                    <a:pt x="1370" y="408"/>
                    <a:pt x="2013" y="956"/>
                    <a:pt x="2239" y="1575"/>
                  </a:cubicBezTo>
                  <a:cubicBezTo>
                    <a:pt x="2382" y="1968"/>
                    <a:pt x="2418" y="2397"/>
                    <a:pt x="2358" y="2801"/>
                  </a:cubicBezTo>
                  <a:cubicBezTo>
                    <a:pt x="2346" y="2849"/>
                    <a:pt x="2382" y="2897"/>
                    <a:pt x="2429" y="2909"/>
                  </a:cubicBezTo>
                  <a:lnTo>
                    <a:pt x="2441" y="2909"/>
                  </a:lnTo>
                  <a:cubicBezTo>
                    <a:pt x="2489" y="2909"/>
                    <a:pt x="2525" y="2873"/>
                    <a:pt x="2525" y="2825"/>
                  </a:cubicBezTo>
                  <a:cubicBezTo>
                    <a:pt x="2596" y="2397"/>
                    <a:pt x="2549" y="1944"/>
                    <a:pt x="2394" y="1527"/>
                  </a:cubicBezTo>
                  <a:cubicBezTo>
                    <a:pt x="2156" y="849"/>
                    <a:pt x="1477" y="265"/>
                    <a:pt x="703" y="51"/>
                  </a:cubicBezTo>
                  <a:cubicBezTo>
                    <a:pt x="576" y="18"/>
                    <a:pt x="464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1"/>
            <p:cNvSpPr/>
            <p:nvPr/>
          </p:nvSpPr>
          <p:spPr>
            <a:xfrm>
              <a:off x="295129" y="-2141672"/>
              <a:ext cx="622288" cy="1068967"/>
            </a:xfrm>
            <a:custGeom>
              <a:avLst/>
              <a:gdLst/>
              <a:ahLst/>
              <a:cxnLst/>
              <a:rect l="l" t="t" r="r" b="b"/>
              <a:pathLst>
                <a:path w="4728" h="8121" extrusionOk="0">
                  <a:moveTo>
                    <a:pt x="2406" y="0"/>
                  </a:moveTo>
                  <a:cubicBezTo>
                    <a:pt x="1763" y="0"/>
                    <a:pt x="1120" y="488"/>
                    <a:pt x="918" y="1691"/>
                  </a:cubicBezTo>
                  <a:cubicBezTo>
                    <a:pt x="465" y="4215"/>
                    <a:pt x="96" y="7120"/>
                    <a:pt x="1" y="8120"/>
                  </a:cubicBezTo>
                  <a:lnTo>
                    <a:pt x="2858" y="8120"/>
                  </a:lnTo>
                  <a:cubicBezTo>
                    <a:pt x="3811" y="3953"/>
                    <a:pt x="4728" y="0"/>
                    <a:pt x="240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1"/>
            <p:cNvSpPr/>
            <p:nvPr/>
          </p:nvSpPr>
          <p:spPr>
            <a:xfrm>
              <a:off x="282625" y="-2157598"/>
              <a:ext cx="597149" cy="1088843"/>
            </a:xfrm>
            <a:custGeom>
              <a:avLst/>
              <a:gdLst/>
              <a:ahLst/>
              <a:cxnLst/>
              <a:rect l="l" t="t" r="r" b="b"/>
              <a:pathLst>
                <a:path w="4537" h="8272" extrusionOk="0">
                  <a:moveTo>
                    <a:pt x="2563" y="143"/>
                  </a:moveTo>
                  <a:cubicBezTo>
                    <a:pt x="2907" y="143"/>
                    <a:pt x="3243" y="296"/>
                    <a:pt x="3465" y="574"/>
                  </a:cubicBezTo>
                  <a:cubicBezTo>
                    <a:pt x="4358" y="1693"/>
                    <a:pt x="3644" y="4812"/>
                    <a:pt x="2882" y="8122"/>
                  </a:cubicBezTo>
                  <a:lnTo>
                    <a:pt x="179" y="8122"/>
                  </a:lnTo>
                  <a:cubicBezTo>
                    <a:pt x="286" y="7051"/>
                    <a:pt x="644" y="4229"/>
                    <a:pt x="1084" y="1776"/>
                  </a:cubicBezTo>
                  <a:cubicBezTo>
                    <a:pt x="1263" y="764"/>
                    <a:pt x="1787" y="145"/>
                    <a:pt x="2489" y="145"/>
                  </a:cubicBezTo>
                  <a:cubicBezTo>
                    <a:pt x="2514" y="143"/>
                    <a:pt x="2539" y="143"/>
                    <a:pt x="2563" y="143"/>
                  </a:cubicBezTo>
                  <a:close/>
                  <a:moveTo>
                    <a:pt x="2563" y="0"/>
                  </a:moveTo>
                  <a:cubicBezTo>
                    <a:pt x="2538" y="0"/>
                    <a:pt x="2514" y="1"/>
                    <a:pt x="2489" y="2"/>
                  </a:cubicBezTo>
                  <a:cubicBezTo>
                    <a:pt x="1691" y="2"/>
                    <a:pt x="1108" y="657"/>
                    <a:pt x="917" y="1764"/>
                  </a:cubicBezTo>
                  <a:cubicBezTo>
                    <a:pt x="477" y="4288"/>
                    <a:pt x="108" y="7205"/>
                    <a:pt x="1" y="8206"/>
                  </a:cubicBezTo>
                  <a:cubicBezTo>
                    <a:pt x="1" y="8229"/>
                    <a:pt x="12" y="8253"/>
                    <a:pt x="24" y="8265"/>
                  </a:cubicBezTo>
                  <a:cubicBezTo>
                    <a:pt x="29" y="8270"/>
                    <a:pt x="33" y="8272"/>
                    <a:pt x="37" y="8272"/>
                  </a:cubicBezTo>
                  <a:cubicBezTo>
                    <a:pt x="53" y="8272"/>
                    <a:pt x="65" y="8241"/>
                    <a:pt x="84" y="8241"/>
                  </a:cubicBezTo>
                  <a:lnTo>
                    <a:pt x="2953" y="8241"/>
                  </a:lnTo>
                  <a:cubicBezTo>
                    <a:pt x="2974" y="8241"/>
                    <a:pt x="2994" y="8249"/>
                    <a:pt x="3010" y="8249"/>
                  </a:cubicBezTo>
                  <a:cubicBezTo>
                    <a:pt x="3022" y="8249"/>
                    <a:pt x="3032" y="8245"/>
                    <a:pt x="3037" y="8229"/>
                  </a:cubicBezTo>
                  <a:lnTo>
                    <a:pt x="3037" y="8182"/>
                  </a:lnTo>
                  <a:cubicBezTo>
                    <a:pt x="3811" y="4836"/>
                    <a:pt x="4537" y="1669"/>
                    <a:pt x="3596" y="490"/>
                  </a:cubicBezTo>
                  <a:cubicBezTo>
                    <a:pt x="3339" y="177"/>
                    <a:pt x="2955" y="0"/>
                    <a:pt x="2563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1"/>
            <p:cNvSpPr/>
            <p:nvPr/>
          </p:nvSpPr>
          <p:spPr>
            <a:xfrm>
              <a:off x="293550" y="-2589851"/>
              <a:ext cx="619129" cy="1064229"/>
            </a:xfrm>
            <a:custGeom>
              <a:avLst/>
              <a:gdLst/>
              <a:ahLst/>
              <a:cxnLst/>
              <a:rect l="l" t="t" r="r" b="b"/>
              <a:pathLst>
                <a:path w="4704" h="8085" extrusionOk="0">
                  <a:moveTo>
                    <a:pt x="1323" y="0"/>
                  </a:moveTo>
                  <a:lnTo>
                    <a:pt x="739" y="2917"/>
                  </a:lnTo>
                  <a:cubicBezTo>
                    <a:pt x="418" y="4370"/>
                    <a:pt x="180" y="5858"/>
                    <a:pt x="49" y="7346"/>
                  </a:cubicBezTo>
                  <a:cubicBezTo>
                    <a:pt x="1" y="7787"/>
                    <a:pt x="775" y="7834"/>
                    <a:pt x="1072" y="7894"/>
                  </a:cubicBezTo>
                  <a:cubicBezTo>
                    <a:pt x="1894" y="8025"/>
                    <a:pt x="2716" y="8084"/>
                    <a:pt x="3537" y="8084"/>
                  </a:cubicBezTo>
                  <a:cubicBezTo>
                    <a:pt x="3966" y="8037"/>
                    <a:pt x="4156" y="7953"/>
                    <a:pt x="4275" y="6667"/>
                  </a:cubicBezTo>
                  <a:cubicBezTo>
                    <a:pt x="4275" y="6667"/>
                    <a:pt x="4275" y="6656"/>
                    <a:pt x="4275" y="6656"/>
                  </a:cubicBezTo>
                  <a:cubicBezTo>
                    <a:pt x="4501" y="4453"/>
                    <a:pt x="4704" y="1715"/>
                    <a:pt x="1323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1"/>
            <p:cNvSpPr/>
            <p:nvPr/>
          </p:nvSpPr>
          <p:spPr>
            <a:xfrm>
              <a:off x="295129" y="-1789051"/>
              <a:ext cx="559638" cy="263392"/>
            </a:xfrm>
            <a:custGeom>
              <a:avLst/>
              <a:gdLst/>
              <a:ahLst/>
              <a:cxnLst/>
              <a:rect l="l" t="t" r="r" b="b"/>
              <a:pathLst>
                <a:path w="4252" h="2001" extrusionOk="0">
                  <a:moveTo>
                    <a:pt x="132" y="0"/>
                  </a:moveTo>
                  <a:cubicBezTo>
                    <a:pt x="72" y="405"/>
                    <a:pt x="25" y="822"/>
                    <a:pt x="13" y="1250"/>
                  </a:cubicBezTo>
                  <a:lnTo>
                    <a:pt x="13" y="1262"/>
                  </a:lnTo>
                  <a:cubicBezTo>
                    <a:pt x="1" y="1703"/>
                    <a:pt x="751" y="1750"/>
                    <a:pt x="1049" y="1810"/>
                  </a:cubicBezTo>
                  <a:cubicBezTo>
                    <a:pt x="1822" y="1929"/>
                    <a:pt x="2608" y="2000"/>
                    <a:pt x="3394" y="2000"/>
                  </a:cubicBezTo>
                  <a:cubicBezTo>
                    <a:pt x="4144" y="2000"/>
                    <a:pt x="4132" y="1512"/>
                    <a:pt x="4251" y="572"/>
                  </a:cubicBezTo>
                  <a:cubicBezTo>
                    <a:pt x="4239" y="572"/>
                    <a:pt x="834" y="202"/>
                    <a:pt x="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1"/>
            <p:cNvSpPr/>
            <p:nvPr/>
          </p:nvSpPr>
          <p:spPr>
            <a:xfrm>
              <a:off x="281045" y="-2601434"/>
              <a:ext cx="650454" cy="1086737"/>
            </a:xfrm>
            <a:custGeom>
              <a:avLst/>
              <a:gdLst/>
              <a:ahLst/>
              <a:cxnLst/>
              <a:rect l="l" t="t" r="r" b="b"/>
              <a:pathLst>
                <a:path w="4942" h="8256" extrusionOk="0">
                  <a:moveTo>
                    <a:pt x="1420" y="0"/>
                  </a:moveTo>
                  <a:cubicBezTo>
                    <a:pt x="1384" y="0"/>
                    <a:pt x="1352" y="16"/>
                    <a:pt x="1334" y="52"/>
                  </a:cubicBezTo>
                  <a:cubicBezTo>
                    <a:pt x="1310" y="88"/>
                    <a:pt x="1334" y="136"/>
                    <a:pt x="1370" y="159"/>
                  </a:cubicBezTo>
                  <a:cubicBezTo>
                    <a:pt x="4763" y="1874"/>
                    <a:pt x="4489" y="4684"/>
                    <a:pt x="4275" y="6732"/>
                  </a:cubicBezTo>
                  <a:cubicBezTo>
                    <a:pt x="4275" y="6732"/>
                    <a:pt x="4275" y="6744"/>
                    <a:pt x="4275" y="6744"/>
                  </a:cubicBezTo>
                  <a:cubicBezTo>
                    <a:pt x="4156" y="8029"/>
                    <a:pt x="3977" y="8041"/>
                    <a:pt x="3632" y="8089"/>
                  </a:cubicBezTo>
                  <a:cubicBezTo>
                    <a:pt x="2811" y="8089"/>
                    <a:pt x="1989" y="8029"/>
                    <a:pt x="1179" y="7898"/>
                  </a:cubicBezTo>
                  <a:lnTo>
                    <a:pt x="1048" y="7875"/>
                  </a:lnTo>
                  <a:cubicBezTo>
                    <a:pt x="632" y="7815"/>
                    <a:pt x="191" y="7720"/>
                    <a:pt x="215" y="7446"/>
                  </a:cubicBezTo>
                  <a:cubicBezTo>
                    <a:pt x="358" y="5958"/>
                    <a:pt x="584" y="4481"/>
                    <a:pt x="906" y="3017"/>
                  </a:cubicBezTo>
                  <a:cubicBezTo>
                    <a:pt x="917" y="2969"/>
                    <a:pt x="882" y="2922"/>
                    <a:pt x="846" y="2922"/>
                  </a:cubicBezTo>
                  <a:cubicBezTo>
                    <a:pt x="838" y="2920"/>
                    <a:pt x="830" y="2919"/>
                    <a:pt x="822" y="2919"/>
                  </a:cubicBezTo>
                  <a:cubicBezTo>
                    <a:pt x="783" y="2919"/>
                    <a:pt x="749" y="2942"/>
                    <a:pt x="739" y="2981"/>
                  </a:cubicBezTo>
                  <a:cubicBezTo>
                    <a:pt x="417" y="4446"/>
                    <a:pt x="191" y="5934"/>
                    <a:pt x="48" y="7422"/>
                  </a:cubicBezTo>
                  <a:cubicBezTo>
                    <a:pt x="1" y="7898"/>
                    <a:pt x="667" y="7994"/>
                    <a:pt x="1025" y="8041"/>
                  </a:cubicBezTo>
                  <a:lnTo>
                    <a:pt x="1156" y="8065"/>
                  </a:lnTo>
                  <a:cubicBezTo>
                    <a:pt x="1918" y="8184"/>
                    <a:pt x="2691" y="8244"/>
                    <a:pt x="3465" y="8256"/>
                  </a:cubicBezTo>
                  <a:lnTo>
                    <a:pt x="3644" y="8256"/>
                  </a:lnTo>
                  <a:cubicBezTo>
                    <a:pt x="4132" y="8196"/>
                    <a:pt x="4323" y="8053"/>
                    <a:pt x="4454" y="6767"/>
                  </a:cubicBezTo>
                  <a:cubicBezTo>
                    <a:pt x="4454" y="6755"/>
                    <a:pt x="4454" y="6755"/>
                    <a:pt x="4454" y="6744"/>
                  </a:cubicBezTo>
                  <a:cubicBezTo>
                    <a:pt x="4656" y="4648"/>
                    <a:pt x="4942" y="1779"/>
                    <a:pt x="1453" y="5"/>
                  </a:cubicBezTo>
                  <a:cubicBezTo>
                    <a:pt x="1442" y="2"/>
                    <a:pt x="1431" y="0"/>
                    <a:pt x="1420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1"/>
            <p:cNvSpPr/>
            <p:nvPr/>
          </p:nvSpPr>
          <p:spPr>
            <a:xfrm>
              <a:off x="55442" y="-4473654"/>
              <a:ext cx="487380" cy="487558"/>
            </a:xfrm>
            <a:custGeom>
              <a:avLst/>
              <a:gdLst/>
              <a:ahLst/>
              <a:cxnLst/>
              <a:rect l="l" t="t" r="r" b="b"/>
              <a:pathLst>
                <a:path w="3703" h="3704" extrusionOk="0">
                  <a:moveTo>
                    <a:pt x="1858" y="1"/>
                  </a:moveTo>
                  <a:cubicBezTo>
                    <a:pt x="822" y="1"/>
                    <a:pt x="0" y="822"/>
                    <a:pt x="0" y="1846"/>
                  </a:cubicBezTo>
                  <a:cubicBezTo>
                    <a:pt x="0" y="2882"/>
                    <a:pt x="822" y="3704"/>
                    <a:pt x="1858" y="3704"/>
                  </a:cubicBezTo>
                  <a:cubicBezTo>
                    <a:pt x="2881" y="3704"/>
                    <a:pt x="3703" y="2882"/>
                    <a:pt x="3703" y="1846"/>
                  </a:cubicBezTo>
                  <a:cubicBezTo>
                    <a:pt x="3703" y="822"/>
                    <a:pt x="2881" y="1"/>
                    <a:pt x="1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1"/>
            <p:cNvSpPr/>
            <p:nvPr/>
          </p:nvSpPr>
          <p:spPr>
            <a:xfrm>
              <a:off x="140603" y="-4341635"/>
              <a:ext cx="317067" cy="247070"/>
            </a:xfrm>
            <a:custGeom>
              <a:avLst/>
              <a:gdLst/>
              <a:ahLst/>
              <a:cxnLst/>
              <a:rect l="l" t="t" r="r" b="b"/>
              <a:pathLst>
                <a:path w="2409" h="1877" extrusionOk="0">
                  <a:moveTo>
                    <a:pt x="461" y="0"/>
                  </a:moveTo>
                  <a:cubicBezTo>
                    <a:pt x="193" y="0"/>
                    <a:pt x="0" y="309"/>
                    <a:pt x="44" y="676"/>
                  </a:cubicBezTo>
                  <a:cubicBezTo>
                    <a:pt x="115" y="1236"/>
                    <a:pt x="699" y="1700"/>
                    <a:pt x="1151" y="1867"/>
                  </a:cubicBezTo>
                  <a:cubicBezTo>
                    <a:pt x="1169" y="1873"/>
                    <a:pt x="1187" y="1876"/>
                    <a:pt x="1205" y="1876"/>
                  </a:cubicBezTo>
                  <a:cubicBezTo>
                    <a:pt x="1222" y="1876"/>
                    <a:pt x="1240" y="1873"/>
                    <a:pt x="1258" y="1867"/>
                  </a:cubicBezTo>
                  <a:cubicBezTo>
                    <a:pt x="1711" y="1700"/>
                    <a:pt x="2294" y="1236"/>
                    <a:pt x="2365" y="676"/>
                  </a:cubicBezTo>
                  <a:cubicBezTo>
                    <a:pt x="2409" y="309"/>
                    <a:pt x="2216" y="0"/>
                    <a:pt x="1949" y="0"/>
                  </a:cubicBezTo>
                  <a:cubicBezTo>
                    <a:pt x="1922" y="0"/>
                    <a:pt x="1894" y="3"/>
                    <a:pt x="1865" y="10"/>
                  </a:cubicBezTo>
                  <a:cubicBezTo>
                    <a:pt x="1449" y="93"/>
                    <a:pt x="1211" y="605"/>
                    <a:pt x="1211" y="605"/>
                  </a:cubicBezTo>
                  <a:cubicBezTo>
                    <a:pt x="1211" y="605"/>
                    <a:pt x="961" y="93"/>
                    <a:pt x="544" y="10"/>
                  </a:cubicBezTo>
                  <a:cubicBezTo>
                    <a:pt x="515" y="3"/>
                    <a:pt x="488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1"/>
            <p:cNvSpPr/>
            <p:nvPr/>
          </p:nvSpPr>
          <p:spPr>
            <a:xfrm>
              <a:off x="-41828" y="-4484315"/>
              <a:ext cx="595701" cy="510724"/>
            </a:xfrm>
            <a:custGeom>
              <a:avLst/>
              <a:gdLst/>
              <a:ahLst/>
              <a:cxnLst/>
              <a:rect l="l" t="t" r="r" b="b"/>
              <a:pathLst>
                <a:path w="4526" h="3880" extrusionOk="0">
                  <a:moveTo>
                    <a:pt x="2597" y="165"/>
                  </a:moveTo>
                  <a:cubicBezTo>
                    <a:pt x="3561" y="165"/>
                    <a:pt x="4359" y="951"/>
                    <a:pt x="4359" y="1927"/>
                  </a:cubicBezTo>
                  <a:cubicBezTo>
                    <a:pt x="4367" y="3000"/>
                    <a:pt x="3495" y="3712"/>
                    <a:pt x="2584" y="3712"/>
                  </a:cubicBezTo>
                  <a:cubicBezTo>
                    <a:pt x="2150" y="3712"/>
                    <a:pt x="1707" y="3550"/>
                    <a:pt x="1346" y="3189"/>
                  </a:cubicBezTo>
                  <a:cubicBezTo>
                    <a:pt x="227" y="2070"/>
                    <a:pt x="1013" y="165"/>
                    <a:pt x="2597" y="165"/>
                  </a:cubicBezTo>
                  <a:close/>
                  <a:moveTo>
                    <a:pt x="2579" y="1"/>
                  </a:moveTo>
                  <a:cubicBezTo>
                    <a:pt x="2104" y="1"/>
                    <a:pt x="1620" y="177"/>
                    <a:pt x="1227" y="570"/>
                  </a:cubicBezTo>
                  <a:cubicBezTo>
                    <a:pt x="1" y="1784"/>
                    <a:pt x="870" y="3880"/>
                    <a:pt x="2597" y="3880"/>
                  </a:cubicBezTo>
                  <a:cubicBezTo>
                    <a:pt x="3656" y="3868"/>
                    <a:pt x="4525" y="3011"/>
                    <a:pt x="4525" y="1939"/>
                  </a:cubicBezTo>
                  <a:cubicBezTo>
                    <a:pt x="4525" y="771"/>
                    <a:pt x="3572" y="1"/>
                    <a:pt x="257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1"/>
            <p:cNvSpPr/>
            <p:nvPr/>
          </p:nvSpPr>
          <p:spPr>
            <a:xfrm>
              <a:off x="686973" y="-3053826"/>
              <a:ext cx="446710" cy="445304"/>
            </a:xfrm>
            <a:custGeom>
              <a:avLst/>
              <a:gdLst/>
              <a:ahLst/>
              <a:cxnLst/>
              <a:rect l="l" t="t" r="r" b="b"/>
              <a:pathLst>
                <a:path w="3394" h="3383" extrusionOk="0">
                  <a:moveTo>
                    <a:pt x="1703" y="1"/>
                  </a:moveTo>
                  <a:cubicBezTo>
                    <a:pt x="762" y="1"/>
                    <a:pt x="0" y="763"/>
                    <a:pt x="0" y="1691"/>
                  </a:cubicBezTo>
                  <a:cubicBezTo>
                    <a:pt x="0" y="2632"/>
                    <a:pt x="762" y="3382"/>
                    <a:pt x="1703" y="3382"/>
                  </a:cubicBezTo>
                  <a:cubicBezTo>
                    <a:pt x="2632" y="3382"/>
                    <a:pt x="3394" y="2632"/>
                    <a:pt x="3394" y="1691"/>
                  </a:cubicBezTo>
                  <a:cubicBezTo>
                    <a:pt x="3394" y="763"/>
                    <a:pt x="2632" y="1"/>
                    <a:pt x="1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1"/>
            <p:cNvSpPr/>
            <p:nvPr/>
          </p:nvSpPr>
          <p:spPr>
            <a:xfrm>
              <a:off x="776345" y="-2984855"/>
              <a:ext cx="301009" cy="308804"/>
            </a:xfrm>
            <a:custGeom>
              <a:avLst/>
              <a:gdLst/>
              <a:ahLst/>
              <a:cxnLst/>
              <a:rect l="l" t="t" r="r" b="b"/>
              <a:pathLst>
                <a:path w="2287" h="2346" extrusionOk="0">
                  <a:moveTo>
                    <a:pt x="1238" y="1"/>
                  </a:moveTo>
                  <a:lnTo>
                    <a:pt x="464" y="655"/>
                  </a:lnTo>
                  <a:lnTo>
                    <a:pt x="1429" y="989"/>
                  </a:lnTo>
                  <a:lnTo>
                    <a:pt x="1369" y="691"/>
                  </a:lnTo>
                  <a:lnTo>
                    <a:pt x="1369" y="691"/>
                  </a:lnTo>
                  <a:cubicBezTo>
                    <a:pt x="1857" y="965"/>
                    <a:pt x="1869" y="1656"/>
                    <a:pt x="1381" y="1941"/>
                  </a:cubicBezTo>
                  <a:cubicBezTo>
                    <a:pt x="1264" y="2012"/>
                    <a:pt x="1138" y="2044"/>
                    <a:pt x="1016" y="2044"/>
                  </a:cubicBezTo>
                  <a:cubicBezTo>
                    <a:pt x="642" y="2044"/>
                    <a:pt x="298" y="1744"/>
                    <a:pt x="298" y="1322"/>
                  </a:cubicBezTo>
                  <a:cubicBezTo>
                    <a:pt x="298" y="1227"/>
                    <a:pt x="223" y="1179"/>
                    <a:pt x="149" y="1179"/>
                  </a:cubicBezTo>
                  <a:cubicBezTo>
                    <a:pt x="74" y="1179"/>
                    <a:pt x="0" y="1227"/>
                    <a:pt x="0" y="1322"/>
                  </a:cubicBezTo>
                  <a:cubicBezTo>
                    <a:pt x="0" y="1924"/>
                    <a:pt x="496" y="2346"/>
                    <a:pt x="1023" y="2346"/>
                  </a:cubicBezTo>
                  <a:cubicBezTo>
                    <a:pt x="1226" y="2346"/>
                    <a:pt x="1434" y="2283"/>
                    <a:pt x="1619" y="2144"/>
                  </a:cubicBezTo>
                  <a:cubicBezTo>
                    <a:pt x="2286" y="1632"/>
                    <a:pt x="2096" y="584"/>
                    <a:pt x="1298" y="358"/>
                  </a:cubicBezTo>
                  <a:lnTo>
                    <a:pt x="1310" y="358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1"/>
            <p:cNvSpPr/>
            <p:nvPr/>
          </p:nvSpPr>
          <p:spPr>
            <a:xfrm>
              <a:off x="599180" y="-3066199"/>
              <a:ext cx="547002" cy="468603"/>
            </a:xfrm>
            <a:custGeom>
              <a:avLst/>
              <a:gdLst/>
              <a:ahLst/>
              <a:cxnLst/>
              <a:rect l="l" t="t" r="r" b="b"/>
              <a:pathLst>
                <a:path w="4156" h="3560" extrusionOk="0">
                  <a:moveTo>
                    <a:pt x="2370" y="178"/>
                  </a:moveTo>
                  <a:cubicBezTo>
                    <a:pt x="3251" y="178"/>
                    <a:pt x="3977" y="904"/>
                    <a:pt x="3977" y="1785"/>
                  </a:cubicBezTo>
                  <a:cubicBezTo>
                    <a:pt x="3977" y="2760"/>
                    <a:pt x="3182" y="3402"/>
                    <a:pt x="2353" y="3402"/>
                  </a:cubicBezTo>
                  <a:cubicBezTo>
                    <a:pt x="1958" y="3402"/>
                    <a:pt x="1554" y="3256"/>
                    <a:pt x="1227" y="2928"/>
                  </a:cubicBezTo>
                  <a:cubicBezTo>
                    <a:pt x="215" y="1916"/>
                    <a:pt x="929" y="178"/>
                    <a:pt x="2370" y="178"/>
                  </a:cubicBezTo>
                  <a:close/>
                  <a:moveTo>
                    <a:pt x="2361" y="1"/>
                  </a:moveTo>
                  <a:cubicBezTo>
                    <a:pt x="1925" y="1"/>
                    <a:pt x="1481" y="162"/>
                    <a:pt x="1120" y="523"/>
                  </a:cubicBezTo>
                  <a:cubicBezTo>
                    <a:pt x="1" y="1643"/>
                    <a:pt x="786" y="3559"/>
                    <a:pt x="2370" y="3559"/>
                  </a:cubicBezTo>
                  <a:cubicBezTo>
                    <a:pt x="2377" y="3560"/>
                    <a:pt x="2384" y="3560"/>
                    <a:pt x="2392" y="3560"/>
                  </a:cubicBezTo>
                  <a:cubicBezTo>
                    <a:pt x="3358" y="3560"/>
                    <a:pt x="4144" y="2766"/>
                    <a:pt x="4156" y="1785"/>
                  </a:cubicBezTo>
                  <a:cubicBezTo>
                    <a:pt x="4156" y="713"/>
                    <a:pt x="3276" y="1"/>
                    <a:pt x="2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1"/>
            <p:cNvSpPr/>
            <p:nvPr/>
          </p:nvSpPr>
          <p:spPr>
            <a:xfrm>
              <a:off x="837418" y="-4022315"/>
              <a:ext cx="509360" cy="509540"/>
            </a:xfrm>
            <a:custGeom>
              <a:avLst/>
              <a:gdLst/>
              <a:ahLst/>
              <a:cxnLst/>
              <a:rect l="l" t="t" r="r" b="b"/>
              <a:pathLst>
                <a:path w="3870" h="3871" extrusionOk="0">
                  <a:moveTo>
                    <a:pt x="1941" y="1"/>
                  </a:moveTo>
                  <a:cubicBezTo>
                    <a:pt x="870" y="1"/>
                    <a:pt x="0" y="870"/>
                    <a:pt x="0" y="1930"/>
                  </a:cubicBezTo>
                  <a:cubicBezTo>
                    <a:pt x="0" y="3001"/>
                    <a:pt x="870" y="3870"/>
                    <a:pt x="1941" y="3870"/>
                  </a:cubicBezTo>
                  <a:cubicBezTo>
                    <a:pt x="3013" y="3870"/>
                    <a:pt x="3870" y="3001"/>
                    <a:pt x="3870" y="1930"/>
                  </a:cubicBezTo>
                  <a:cubicBezTo>
                    <a:pt x="3870" y="870"/>
                    <a:pt x="3013" y="1"/>
                    <a:pt x="1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1"/>
            <p:cNvSpPr/>
            <p:nvPr/>
          </p:nvSpPr>
          <p:spPr>
            <a:xfrm>
              <a:off x="907969" y="-3960715"/>
              <a:ext cx="369977" cy="346845"/>
            </a:xfrm>
            <a:custGeom>
              <a:avLst/>
              <a:gdLst/>
              <a:ahLst/>
              <a:cxnLst/>
              <a:rect l="l" t="t" r="r" b="b"/>
              <a:pathLst>
                <a:path w="2811" h="2635" extrusionOk="0">
                  <a:moveTo>
                    <a:pt x="1405" y="0"/>
                  </a:moveTo>
                  <a:cubicBezTo>
                    <a:pt x="1372" y="0"/>
                    <a:pt x="1340" y="15"/>
                    <a:pt x="1322" y="45"/>
                  </a:cubicBezTo>
                  <a:lnTo>
                    <a:pt x="965" y="771"/>
                  </a:lnTo>
                  <a:cubicBezTo>
                    <a:pt x="953" y="795"/>
                    <a:pt x="929" y="819"/>
                    <a:pt x="905" y="819"/>
                  </a:cubicBezTo>
                  <a:lnTo>
                    <a:pt x="95" y="938"/>
                  </a:lnTo>
                  <a:cubicBezTo>
                    <a:pt x="36" y="950"/>
                    <a:pt x="0" y="1033"/>
                    <a:pt x="48" y="1092"/>
                  </a:cubicBezTo>
                  <a:lnTo>
                    <a:pt x="631" y="1652"/>
                  </a:lnTo>
                  <a:cubicBezTo>
                    <a:pt x="655" y="1676"/>
                    <a:pt x="655" y="1700"/>
                    <a:pt x="655" y="1735"/>
                  </a:cubicBezTo>
                  <a:lnTo>
                    <a:pt x="524" y="2533"/>
                  </a:lnTo>
                  <a:cubicBezTo>
                    <a:pt x="504" y="2592"/>
                    <a:pt x="557" y="2635"/>
                    <a:pt x="610" y="2635"/>
                  </a:cubicBezTo>
                  <a:cubicBezTo>
                    <a:pt x="621" y="2635"/>
                    <a:pt x="633" y="2633"/>
                    <a:pt x="643" y="2628"/>
                  </a:cubicBezTo>
                  <a:lnTo>
                    <a:pt x="1369" y="2247"/>
                  </a:lnTo>
                  <a:cubicBezTo>
                    <a:pt x="1381" y="2241"/>
                    <a:pt x="1393" y="2238"/>
                    <a:pt x="1407" y="2238"/>
                  </a:cubicBezTo>
                  <a:cubicBezTo>
                    <a:pt x="1420" y="2238"/>
                    <a:pt x="1435" y="2241"/>
                    <a:pt x="1453" y="2247"/>
                  </a:cubicBezTo>
                  <a:lnTo>
                    <a:pt x="2155" y="2616"/>
                  </a:lnTo>
                  <a:cubicBezTo>
                    <a:pt x="2170" y="2624"/>
                    <a:pt x="2185" y="2627"/>
                    <a:pt x="2199" y="2627"/>
                  </a:cubicBezTo>
                  <a:cubicBezTo>
                    <a:pt x="2253" y="2627"/>
                    <a:pt x="2296" y="2578"/>
                    <a:pt x="2286" y="2521"/>
                  </a:cubicBezTo>
                  <a:lnTo>
                    <a:pt x="2155" y="1723"/>
                  </a:lnTo>
                  <a:cubicBezTo>
                    <a:pt x="2143" y="1700"/>
                    <a:pt x="2155" y="1664"/>
                    <a:pt x="2179" y="1652"/>
                  </a:cubicBezTo>
                  <a:lnTo>
                    <a:pt x="2762" y="1081"/>
                  </a:lnTo>
                  <a:cubicBezTo>
                    <a:pt x="2810" y="1033"/>
                    <a:pt x="2774" y="950"/>
                    <a:pt x="2703" y="938"/>
                  </a:cubicBezTo>
                  <a:lnTo>
                    <a:pt x="1905" y="819"/>
                  </a:lnTo>
                  <a:cubicBezTo>
                    <a:pt x="1881" y="819"/>
                    <a:pt x="1858" y="795"/>
                    <a:pt x="1846" y="771"/>
                  </a:cubicBezTo>
                  <a:lnTo>
                    <a:pt x="1488" y="45"/>
                  </a:lnTo>
                  <a:cubicBezTo>
                    <a:pt x="1471" y="15"/>
                    <a:pt x="1438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1"/>
            <p:cNvSpPr/>
            <p:nvPr/>
          </p:nvSpPr>
          <p:spPr>
            <a:xfrm>
              <a:off x="737121" y="-4034951"/>
              <a:ext cx="622288" cy="533101"/>
            </a:xfrm>
            <a:custGeom>
              <a:avLst/>
              <a:gdLst/>
              <a:ahLst/>
              <a:cxnLst/>
              <a:rect l="l" t="t" r="r" b="b"/>
              <a:pathLst>
                <a:path w="4728" h="4050" extrusionOk="0">
                  <a:moveTo>
                    <a:pt x="2703" y="180"/>
                  </a:moveTo>
                  <a:cubicBezTo>
                    <a:pt x="3727" y="180"/>
                    <a:pt x="4549" y="1013"/>
                    <a:pt x="4549" y="2026"/>
                  </a:cubicBezTo>
                  <a:cubicBezTo>
                    <a:pt x="4549" y="3144"/>
                    <a:pt x="3640" y="3882"/>
                    <a:pt x="2690" y="3882"/>
                  </a:cubicBezTo>
                  <a:cubicBezTo>
                    <a:pt x="2235" y="3882"/>
                    <a:pt x="1771" y="3713"/>
                    <a:pt x="1393" y="3335"/>
                  </a:cubicBezTo>
                  <a:cubicBezTo>
                    <a:pt x="227" y="2168"/>
                    <a:pt x="1048" y="180"/>
                    <a:pt x="2703" y="180"/>
                  </a:cubicBezTo>
                  <a:close/>
                  <a:moveTo>
                    <a:pt x="2689" y="1"/>
                  </a:moveTo>
                  <a:cubicBezTo>
                    <a:pt x="2192" y="1"/>
                    <a:pt x="1686" y="185"/>
                    <a:pt x="1274" y="597"/>
                  </a:cubicBezTo>
                  <a:cubicBezTo>
                    <a:pt x="0" y="1871"/>
                    <a:pt x="905" y="4050"/>
                    <a:pt x="2703" y="4050"/>
                  </a:cubicBezTo>
                  <a:cubicBezTo>
                    <a:pt x="3810" y="4050"/>
                    <a:pt x="4715" y="3145"/>
                    <a:pt x="4727" y="2026"/>
                  </a:cubicBezTo>
                  <a:cubicBezTo>
                    <a:pt x="4727" y="809"/>
                    <a:pt x="3729" y="1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8" name="Google Shape;4638;p71"/>
          <p:cNvGrpSpPr/>
          <p:nvPr/>
        </p:nvGrpSpPr>
        <p:grpSpPr>
          <a:xfrm>
            <a:off x="5195059" y="1271658"/>
            <a:ext cx="830136" cy="779714"/>
            <a:chOff x="7737525" y="-4485632"/>
            <a:chExt cx="3897354" cy="3660628"/>
          </a:xfrm>
        </p:grpSpPr>
        <p:sp>
          <p:nvSpPr>
            <p:cNvPr id="4639" name="Google Shape;4639;p71"/>
            <p:cNvSpPr/>
            <p:nvPr/>
          </p:nvSpPr>
          <p:spPr>
            <a:xfrm>
              <a:off x="10334328" y="-2299094"/>
              <a:ext cx="954490" cy="1155053"/>
            </a:xfrm>
            <a:custGeom>
              <a:avLst/>
              <a:gdLst/>
              <a:ahLst/>
              <a:cxnLst/>
              <a:rect l="l" t="t" r="r" b="b"/>
              <a:pathLst>
                <a:path w="7252" h="8775" extrusionOk="0">
                  <a:moveTo>
                    <a:pt x="6800" y="1"/>
                  </a:moveTo>
                  <a:cubicBezTo>
                    <a:pt x="6790" y="1"/>
                    <a:pt x="6777" y="2"/>
                    <a:pt x="6763" y="6"/>
                  </a:cubicBezTo>
                  <a:cubicBezTo>
                    <a:pt x="6668" y="29"/>
                    <a:pt x="6584" y="160"/>
                    <a:pt x="6192" y="422"/>
                  </a:cubicBezTo>
                  <a:cubicBezTo>
                    <a:pt x="5453" y="899"/>
                    <a:pt x="3525" y="958"/>
                    <a:pt x="3060" y="2101"/>
                  </a:cubicBezTo>
                  <a:cubicBezTo>
                    <a:pt x="2763" y="2863"/>
                    <a:pt x="3429" y="3577"/>
                    <a:pt x="2941" y="3732"/>
                  </a:cubicBezTo>
                  <a:cubicBezTo>
                    <a:pt x="2890" y="3750"/>
                    <a:pt x="2816" y="3756"/>
                    <a:pt x="2724" y="3756"/>
                  </a:cubicBezTo>
                  <a:cubicBezTo>
                    <a:pt x="2560" y="3756"/>
                    <a:pt x="2341" y="3738"/>
                    <a:pt x="2102" y="3738"/>
                  </a:cubicBezTo>
                  <a:cubicBezTo>
                    <a:pt x="1508" y="3738"/>
                    <a:pt x="786" y="3852"/>
                    <a:pt x="465" y="4649"/>
                  </a:cubicBezTo>
                  <a:cubicBezTo>
                    <a:pt x="0" y="5804"/>
                    <a:pt x="631" y="7197"/>
                    <a:pt x="1572" y="8042"/>
                  </a:cubicBezTo>
                  <a:cubicBezTo>
                    <a:pt x="2124" y="8536"/>
                    <a:pt x="2905" y="8774"/>
                    <a:pt x="3679" y="8774"/>
                  </a:cubicBezTo>
                  <a:cubicBezTo>
                    <a:pt x="4156" y="8774"/>
                    <a:pt x="4631" y="8684"/>
                    <a:pt x="5049" y="8507"/>
                  </a:cubicBezTo>
                  <a:cubicBezTo>
                    <a:pt x="5549" y="8316"/>
                    <a:pt x="5953" y="7935"/>
                    <a:pt x="6180" y="7435"/>
                  </a:cubicBezTo>
                  <a:cubicBezTo>
                    <a:pt x="6394" y="6887"/>
                    <a:pt x="6180" y="6268"/>
                    <a:pt x="5858" y="5804"/>
                  </a:cubicBezTo>
                  <a:cubicBezTo>
                    <a:pt x="5727" y="5613"/>
                    <a:pt x="5501" y="5435"/>
                    <a:pt x="5513" y="5197"/>
                  </a:cubicBezTo>
                  <a:cubicBezTo>
                    <a:pt x="5560" y="4566"/>
                    <a:pt x="7251" y="5090"/>
                    <a:pt x="7192" y="3208"/>
                  </a:cubicBezTo>
                  <a:cubicBezTo>
                    <a:pt x="7168" y="2542"/>
                    <a:pt x="6954" y="1958"/>
                    <a:pt x="6823" y="1184"/>
                  </a:cubicBezTo>
                  <a:cubicBezTo>
                    <a:pt x="6687" y="486"/>
                    <a:pt x="6989" y="1"/>
                    <a:pt x="6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1"/>
            <p:cNvSpPr/>
            <p:nvPr/>
          </p:nvSpPr>
          <p:spPr>
            <a:xfrm>
              <a:off x="10762105" y="-2038347"/>
              <a:ext cx="86999" cy="222850"/>
            </a:xfrm>
            <a:custGeom>
              <a:avLst/>
              <a:gdLst/>
              <a:ahLst/>
              <a:cxnLst/>
              <a:rect l="l" t="t" r="r" b="b"/>
              <a:pathLst>
                <a:path w="661" h="1693" extrusionOk="0">
                  <a:moveTo>
                    <a:pt x="417" y="1"/>
                  </a:moveTo>
                  <a:cubicBezTo>
                    <a:pt x="263" y="1"/>
                    <a:pt x="1" y="1132"/>
                    <a:pt x="525" y="1668"/>
                  </a:cubicBezTo>
                  <a:cubicBezTo>
                    <a:pt x="538" y="1685"/>
                    <a:pt x="556" y="1692"/>
                    <a:pt x="573" y="1692"/>
                  </a:cubicBezTo>
                  <a:cubicBezTo>
                    <a:pt x="617" y="1692"/>
                    <a:pt x="661" y="1647"/>
                    <a:pt x="644" y="1596"/>
                  </a:cubicBezTo>
                  <a:cubicBezTo>
                    <a:pt x="548" y="1358"/>
                    <a:pt x="501" y="1108"/>
                    <a:pt x="489" y="858"/>
                  </a:cubicBezTo>
                  <a:cubicBezTo>
                    <a:pt x="453" y="203"/>
                    <a:pt x="548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1"/>
            <p:cNvSpPr/>
            <p:nvPr/>
          </p:nvSpPr>
          <p:spPr>
            <a:xfrm>
              <a:off x="10953354" y="-1862892"/>
              <a:ext cx="257312" cy="138343"/>
            </a:xfrm>
            <a:custGeom>
              <a:avLst/>
              <a:gdLst/>
              <a:ahLst/>
              <a:cxnLst/>
              <a:rect l="l" t="t" r="r" b="b"/>
              <a:pathLst>
                <a:path w="1955" h="1051" extrusionOk="0">
                  <a:moveTo>
                    <a:pt x="1870" y="1"/>
                  </a:moveTo>
                  <a:cubicBezTo>
                    <a:pt x="1853" y="1"/>
                    <a:pt x="1836" y="8"/>
                    <a:pt x="1822" y="25"/>
                  </a:cubicBezTo>
                  <a:cubicBezTo>
                    <a:pt x="1619" y="228"/>
                    <a:pt x="1393" y="406"/>
                    <a:pt x="1143" y="561"/>
                  </a:cubicBezTo>
                  <a:lnTo>
                    <a:pt x="1036" y="621"/>
                  </a:lnTo>
                  <a:cubicBezTo>
                    <a:pt x="727" y="752"/>
                    <a:pt x="405" y="847"/>
                    <a:pt x="72" y="894"/>
                  </a:cubicBezTo>
                  <a:cubicBezTo>
                    <a:pt x="0" y="906"/>
                    <a:pt x="0" y="1025"/>
                    <a:pt x="84" y="1037"/>
                  </a:cubicBezTo>
                  <a:cubicBezTo>
                    <a:pt x="162" y="1046"/>
                    <a:pt x="240" y="1050"/>
                    <a:pt x="317" y="1050"/>
                  </a:cubicBezTo>
                  <a:cubicBezTo>
                    <a:pt x="1074" y="1050"/>
                    <a:pt x="1713" y="637"/>
                    <a:pt x="1929" y="97"/>
                  </a:cubicBezTo>
                  <a:cubicBezTo>
                    <a:pt x="1955" y="46"/>
                    <a:pt x="1913" y="1"/>
                    <a:pt x="18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1"/>
            <p:cNvSpPr/>
            <p:nvPr/>
          </p:nvSpPr>
          <p:spPr>
            <a:xfrm>
              <a:off x="10431467" y="-1679408"/>
              <a:ext cx="159915" cy="356454"/>
            </a:xfrm>
            <a:custGeom>
              <a:avLst/>
              <a:gdLst/>
              <a:ahLst/>
              <a:cxnLst/>
              <a:rect l="l" t="t" r="r" b="b"/>
              <a:pathLst>
                <a:path w="1215" h="2708" extrusionOk="0">
                  <a:moveTo>
                    <a:pt x="322" y="1"/>
                  </a:moveTo>
                  <a:cubicBezTo>
                    <a:pt x="298" y="1"/>
                    <a:pt x="274" y="24"/>
                    <a:pt x="262" y="48"/>
                  </a:cubicBezTo>
                  <a:cubicBezTo>
                    <a:pt x="0" y="1013"/>
                    <a:pt x="322" y="2048"/>
                    <a:pt x="1096" y="2691"/>
                  </a:cubicBezTo>
                  <a:cubicBezTo>
                    <a:pt x="1107" y="2702"/>
                    <a:pt x="1122" y="2708"/>
                    <a:pt x="1138" y="2708"/>
                  </a:cubicBezTo>
                  <a:cubicBezTo>
                    <a:pt x="1158" y="2708"/>
                    <a:pt x="1178" y="2699"/>
                    <a:pt x="1191" y="2679"/>
                  </a:cubicBezTo>
                  <a:cubicBezTo>
                    <a:pt x="1215" y="2656"/>
                    <a:pt x="1215" y="2620"/>
                    <a:pt x="1191" y="2596"/>
                  </a:cubicBezTo>
                  <a:cubicBezTo>
                    <a:pt x="977" y="2322"/>
                    <a:pt x="810" y="2036"/>
                    <a:pt x="679" y="1727"/>
                  </a:cubicBezTo>
                  <a:cubicBezTo>
                    <a:pt x="631" y="1620"/>
                    <a:pt x="596" y="1513"/>
                    <a:pt x="560" y="1405"/>
                  </a:cubicBezTo>
                  <a:cubicBezTo>
                    <a:pt x="429" y="977"/>
                    <a:pt x="381" y="524"/>
                    <a:pt x="393" y="72"/>
                  </a:cubicBezTo>
                  <a:cubicBezTo>
                    <a:pt x="393" y="36"/>
                    <a:pt x="370" y="1"/>
                    <a:pt x="322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1"/>
            <p:cNvSpPr/>
            <p:nvPr/>
          </p:nvSpPr>
          <p:spPr>
            <a:xfrm>
              <a:off x="10737097" y="-1344820"/>
              <a:ext cx="358921" cy="127944"/>
            </a:xfrm>
            <a:custGeom>
              <a:avLst/>
              <a:gdLst/>
              <a:ahLst/>
              <a:cxnLst/>
              <a:rect l="l" t="t" r="r" b="b"/>
              <a:pathLst>
                <a:path w="2727" h="972" extrusionOk="0">
                  <a:moveTo>
                    <a:pt x="2660" y="1"/>
                  </a:moveTo>
                  <a:cubicBezTo>
                    <a:pt x="2643" y="1"/>
                    <a:pt x="2625" y="6"/>
                    <a:pt x="2608" y="18"/>
                  </a:cubicBezTo>
                  <a:cubicBezTo>
                    <a:pt x="2429" y="149"/>
                    <a:pt x="2239" y="268"/>
                    <a:pt x="2036" y="376"/>
                  </a:cubicBezTo>
                  <a:cubicBezTo>
                    <a:pt x="1451" y="705"/>
                    <a:pt x="676" y="750"/>
                    <a:pt x="300" y="750"/>
                  </a:cubicBezTo>
                  <a:cubicBezTo>
                    <a:pt x="161" y="750"/>
                    <a:pt x="77" y="744"/>
                    <a:pt x="74" y="744"/>
                  </a:cubicBezTo>
                  <a:lnTo>
                    <a:pt x="74" y="744"/>
                  </a:lnTo>
                  <a:cubicBezTo>
                    <a:pt x="73" y="744"/>
                    <a:pt x="77" y="744"/>
                    <a:pt x="84" y="745"/>
                  </a:cubicBezTo>
                  <a:cubicBezTo>
                    <a:pt x="24" y="745"/>
                    <a:pt x="0" y="828"/>
                    <a:pt x="60" y="864"/>
                  </a:cubicBezTo>
                  <a:cubicBezTo>
                    <a:pt x="301" y="936"/>
                    <a:pt x="547" y="971"/>
                    <a:pt x="791" y="971"/>
                  </a:cubicBezTo>
                  <a:cubicBezTo>
                    <a:pt x="1508" y="971"/>
                    <a:pt x="2205" y="668"/>
                    <a:pt x="2703" y="126"/>
                  </a:cubicBezTo>
                  <a:cubicBezTo>
                    <a:pt x="2727" y="90"/>
                    <a:pt x="2727" y="42"/>
                    <a:pt x="2703" y="18"/>
                  </a:cubicBezTo>
                  <a:cubicBezTo>
                    <a:pt x="2691" y="6"/>
                    <a:pt x="2676" y="1"/>
                    <a:pt x="2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1"/>
            <p:cNvSpPr/>
            <p:nvPr/>
          </p:nvSpPr>
          <p:spPr>
            <a:xfrm>
              <a:off x="10594285" y="-1729689"/>
              <a:ext cx="105294" cy="214820"/>
            </a:xfrm>
            <a:custGeom>
              <a:avLst/>
              <a:gdLst/>
              <a:ahLst/>
              <a:cxnLst/>
              <a:rect l="l" t="t" r="r" b="b"/>
              <a:pathLst>
                <a:path w="800" h="1632" extrusionOk="0">
                  <a:moveTo>
                    <a:pt x="299" y="1"/>
                  </a:moveTo>
                  <a:cubicBezTo>
                    <a:pt x="296" y="1"/>
                    <a:pt x="292" y="1"/>
                    <a:pt x="287" y="2"/>
                  </a:cubicBezTo>
                  <a:cubicBezTo>
                    <a:pt x="264" y="2"/>
                    <a:pt x="240" y="25"/>
                    <a:pt x="240" y="49"/>
                  </a:cubicBezTo>
                  <a:cubicBezTo>
                    <a:pt x="0" y="800"/>
                    <a:pt x="478" y="1631"/>
                    <a:pt x="679" y="1631"/>
                  </a:cubicBezTo>
                  <a:cubicBezTo>
                    <a:pt x="698" y="1631"/>
                    <a:pt x="715" y="1624"/>
                    <a:pt x="728" y="1609"/>
                  </a:cubicBezTo>
                  <a:cubicBezTo>
                    <a:pt x="799" y="1537"/>
                    <a:pt x="645" y="1430"/>
                    <a:pt x="537" y="1002"/>
                  </a:cubicBezTo>
                  <a:cubicBezTo>
                    <a:pt x="330" y="183"/>
                    <a:pt x="413" y="1"/>
                    <a:pt x="2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1"/>
            <p:cNvSpPr/>
            <p:nvPr/>
          </p:nvSpPr>
          <p:spPr>
            <a:xfrm>
              <a:off x="10821731" y="-1542651"/>
              <a:ext cx="224671" cy="103198"/>
            </a:xfrm>
            <a:custGeom>
              <a:avLst/>
              <a:gdLst/>
              <a:ahLst/>
              <a:cxnLst/>
              <a:rect l="l" t="t" r="r" b="b"/>
              <a:pathLst>
                <a:path w="1707" h="784" extrusionOk="0">
                  <a:moveTo>
                    <a:pt x="1618" y="1"/>
                  </a:moveTo>
                  <a:cubicBezTo>
                    <a:pt x="1607" y="1"/>
                    <a:pt x="1596" y="3"/>
                    <a:pt x="1584" y="9"/>
                  </a:cubicBezTo>
                  <a:cubicBezTo>
                    <a:pt x="1441" y="69"/>
                    <a:pt x="1048" y="271"/>
                    <a:pt x="845" y="366"/>
                  </a:cubicBezTo>
                  <a:cubicBezTo>
                    <a:pt x="595" y="474"/>
                    <a:pt x="345" y="557"/>
                    <a:pt x="83" y="628"/>
                  </a:cubicBezTo>
                  <a:cubicBezTo>
                    <a:pt x="0" y="652"/>
                    <a:pt x="12" y="759"/>
                    <a:pt x="83" y="771"/>
                  </a:cubicBezTo>
                  <a:cubicBezTo>
                    <a:pt x="138" y="780"/>
                    <a:pt x="194" y="783"/>
                    <a:pt x="250" y="783"/>
                  </a:cubicBezTo>
                  <a:cubicBezTo>
                    <a:pt x="765" y="783"/>
                    <a:pt x="1356" y="460"/>
                    <a:pt x="1667" y="116"/>
                  </a:cubicBezTo>
                  <a:cubicBezTo>
                    <a:pt x="1707" y="67"/>
                    <a:pt x="1672" y="1"/>
                    <a:pt x="1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1"/>
            <p:cNvSpPr/>
            <p:nvPr/>
          </p:nvSpPr>
          <p:spPr>
            <a:xfrm>
              <a:off x="10934137" y="-2139171"/>
              <a:ext cx="49093" cy="136895"/>
            </a:xfrm>
            <a:custGeom>
              <a:avLst/>
              <a:gdLst/>
              <a:ahLst/>
              <a:cxnLst/>
              <a:rect l="l" t="t" r="r" b="b"/>
              <a:pathLst>
                <a:path w="373" h="1040" extrusionOk="0">
                  <a:moveTo>
                    <a:pt x="175" y="1"/>
                  </a:moveTo>
                  <a:cubicBezTo>
                    <a:pt x="165" y="1"/>
                    <a:pt x="155" y="2"/>
                    <a:pt x="146" y="5"/>
                  </a:cubicBezTo>
                  <a:cubicBezTo>
                    <a:pt x="0" y="61"/>
                    <a:pt x="13" y="1040"/>
                    <a:pt x="205" y="1040"/>
                  </a:cubicBezTo>
                  <a:cubicBezTo>
                    <a:pt x="217" y="1040"/>
                    <a:pt x="229" y="1036"/>
                    <a:pt x="241" y="1029"/>
                  </a:cubicBezTo>
                  <a:cubicBezTo>
                    <a:pt x="337" y="981"/>
                    <a:pt x="372" y="362"/>
                    <a:pt x="241" y="41"/>
                  </a:cubicBezTo>
                  <a:cubicBezTo>
                    <a:pt x="233" y="14"/>
                    <a:pt x="20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1"/>
            <p:cNvSpPr/>
            <p:nvPr/>
          </p:nvSpPr>
          <p:spPr>
            <a:xfrm>
              <a:off x="11048913" y="-2021631"/>
              <a:ext cx="166233" cy="79373"/>
            </a:xfrm>
            <a:custGeom>
              <a:avLst/>
              <a:gdLst/>
              <a:ahLst/>
              <a:cxnLst/>
              <a:rect l="l" t="t" r="r" b="b"/>
              <a:pathLst>
                <a:path w="1263" h="603" extrusionOk="0">
                  <a:moveTo>
                    <a:pt x="1176" y="0"/>
                  </a:moveTo>
                  <a:cubicBezTo>
                    <a:pt x="1169" y="0"/>
                    <a:pt x="1162" y="1"/>
                    <a:pt x="1155" y="5"/>
                  </a:cubicBezTo>
                  <a:cubicBezTo>
                    <a:pt x="1040" y="51"/>
                    <a:pt x="67" y="458"/>
                    <a:pt x="48" y="458"/>
                  </a:cubicBezTo>
                  <a:cubicBezTo>
                    <a:pt x="47" y="458"/>
                    <a:pt x="47" y="458"/>
                    <a:pt x="48" y="457"/>
                  </a:cubicBezTo>
                  <a:lnTo>
                    <a:pt x="48" y="457"/>
                  </a:lnTo>
                  <a:cubicBezTo>
                    <a:pt x="12" y="469"/>
                    <a:pt x="1" y="517"/>
                    <a:pt x="12" y="553"/>
                  </a:cubicBezTo>
                  <a:cubicBezTo>
                    <a:pt x="30" y="586"/>
                    <a:pt x="95" y="603"/>
                    <a:pt x="187" y="603"/>
                  </a:cubicBezTo>
                  <a:cubicBezTo>
                    <a:pt x="459" y="603"/>
                    <a:pt x="972" y="453"/>
                    <a:pt x="1239" y="124"/>
                  </a:cubicBezTo>
                  <a:cubicBezTo>
                    <a:pt x="1263" y="88"/>
                    <a:pt x="1251" y="41"/>
                    <a:pt x="1227" y="17"/>
                  </a:cubicBezTo>
                  <a:cubicBezTo>
                    <a:pt x="1210" y="8"/>
                    <a:pt x="1193" y="0"/>
                    <a:pt x="1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1"/>
            <p:cNvSpPr/>
            <p:nvPr/>
          </p:nvSpPr>
          <p:spPr>
            <a:xfrm>
              <a:off x="10320245" y="-2307913"/>
              <a:ext cx="974759" cy="1242982"/>
            </a:xfrm>
            <a:custGeom>
              <a:avLst/>
              <a:gdLst/>
              <a:ahLst/>
              <a:cxnLst/>
              <a:rect l="l" t="t" r="r" b="b"/>
              <a:pathLst>
                <a:path w="7406" h="9443" extrusionOk="0">
                  <a:moveTo>
                    <a:pt x="6918" y="144"/>
                  </a:moveTo>
                  <a:cubicBezTo>
                    <a:pt x="6906" y="215"/>
                    <a:pt x="6906" y="287"/>
                    <a:pt x="6894" y="358"/>
                  </a:cubicBezTo>
                  <a:cubicBezTo>
                    <a:pt x="6822" y="656"/>
                    <a:pt x="6822" y="966"/>
                    <a:pt x="6870" y="1275"/>
                  </a:cubicBezTo>
                  <a:cubicBezTo>
                    <a:pt x="6918" y="1549"/>
                    <a:pt x="6977" y="1799"/>
                    <a:pt x="7037" y="2037"/>
                  </a:cubicBezTo>
                  <a:cubicBezTo>
                    <a:pt x="7144" y="2442"/>
                    <a:pt x="7215" y="2859"/>
                    <a:pt x="7239" y="3287"/>
                  </a:cubicBezTo>
                  <a:cubicBezTo>
                    <a:pt x="7275" y="4430"/>
                    <a:pt x="6644" y="4633"/>
                    <a:pt x="6144" y="4799"/>
                  </a:cubicBezTo>
                  <a:cubicBezTo>
                    <a:pt x="5846" y="4895"/>
                    <a:pt x="5584" y="4990"/>
                    <a:pt x="5572" y="5264"/>
                  </a:cubicBezTo>
                  <a:cubicBezTo>
                    <a:pt x="5572" y="5454"/>
                    <a:pt x="5656" y="5645"/>
                    <a:pt x="5798" y="5788"/>
                  </a:cubicBezTo>
                  <a:lnTo>
                    <a:pt x="5798" y="5776"/>
                  </a:lnTo>
                  <a:cubicBezTo>
                    <a:pt x="5834" y="5823"/>
                    <a:pt x="5870" y="5871"/>
                    <a:pt x="5906" y="5919"/>
                  </a:cubicBezTo>
                  <a:cubicBezTo>
                    <a:pt x="6084" y="6180"/>
                    <a:pt x="6465" y="6847"/>
                    <a:pt x="6215" y="7490"/>
                  </a:cubicBezTo>
                  <a:cubicBezTo>
                    <a:pt x="6013" y="7966"/>
                    <a:pt x="5608" y="8335"/>
                    <a:pt x="5132" y="8514"/>
                  </a:cubicBezTo>
                  <a:cubicBezTo>
                    <a:pt x="4706" y="8684"/>
                    <a:pt x="4256" y="8769"/>
                    <a:pt x="3807" y="8769"/>
                  </a:cubicBezTo>
                  <a:cubicBezTo>
                    <a:pt x="3252" y="8769"/>
                    <a:pt x="2698" y="8640"/>
                    <a:pt x="2191" y="8383"/>
                  </a:cubicBezTo>
                  <a:cubicBezTo>
                    <a:pt x="2953" y="7609"/>
                    <a:pt x="3298" y="6681"/>
                    <a:pt x="3643" y="5764"/>
                  </a:cubicBezTo>
                  <a:cubicBezTo>
                    <a:pt x="3822" y="5287"/>
                    <a:pt x="4024" y="4823"/>
                    <a:pt x="4239" y="4371"/>
                  </a:cubicBezTo>
                  <a:cubicBezTo>
                    <a:pt x="4941" y="3049"/>
                    <a:pt x="5763" y="1799"/>
                    <a:pt x="6680" y="632"/>
                  </a:cubicBezTo>
                  <a:cubicBezTo>
                    <a:pt x="6715" y="596"/>
                    <a:pt x="6703" y="549"/>
                    <a:pt x="6668" y="525"/>
                  </a:cubicBezTo>
                  <a:cubicBezTo>
                    <a:pt x="6657" y="514"/>
                    <a:pt x="6641" y="508"/>
                    <a:pt x="6625" y="508"/>
                  </a:cubicBezTo>
                  <a:cubicBezTo>
                    <a:pt x="6606" y="508"/>
                    <a:pt x="6585" y="517"/>
                    <a:pt x="6572" y="537"/>
                  </a:cubicBezTo>
                  <a:cubicBezTo>
                    <a:pt x="5644" y="1716"/>
                    <a:pt x="4822" y="2978"/>
                    <a:pt x="4120" y="4299"/>
                  </a:cubicBezTo>
                  <a:cubicBezTo>
                    <a:pt x="3893" y="4764"/>
                    <a:pt x="3691" y="5240"/>
                    <a:pt x="3524" y="5716"/>
                  </a:cubicBezTo>
                  <a:cubicBezTo>
                    <a:pt x="3167" y="6657"/>
                    <a:pt x="2822" y="7562"/>
                    <a:pt x="2072" y="8312"/>
                  </a:cubicBezTo>
                  <a:cubicBezTo>
                    <a:pt x="1953" y="8228"/>
                    <a:pt x="1834" y="8145"/>
                    <a:pt x="1738" y="8050"/>
                  </a:cubicBezTo>
                  <a:cubicBezTo>
                    <a:pt x="512" y="6954"/>
                    <a:pt x="322" y="5561"/>
                    <a:pt x="655" y="4740"/>
                  </a:cubicBezTo>
                  <a:cubicBezTo>
                    <a:pt x="953" y="3990"/>
                    <a:pt x="1619" y="3871"/>
                    <a:pt x="2203" y="3871"/>
                  </a:cubicBezTo>
                  <a:cubicBezTo>
                    <a:pt x="2346" y="3871"/>
                    <a:pt x="2477" y="3871"/>
                    <a:pt x="2596" y="3883"/>
                  </a:cubicBezTo>
                  <a:cubicBezTo>
                    <a:pt x="2671" y="3893"/>
                    <a:pt x="2746" y="3899"/>
                    <a:pt x="2819" y="3899"/>
                  </a:cubicBezTo>
                  <a:cubicBezTo>
                    <a:pt x="2910" y="3899"/>
                    <a:pt x="2999" y="3890"/>
                    <a:pt x="3084" y="3871"/>
                  </a:cubicBezTo>
                  <a:cubicBezTo>
                    <a:pt x="3393" y="3775"/>
                    <a:pt x="3322" y="3478"/>
                    <a:pt x="3251" y="3180"/>
                  </a:cubicBezTo>
                  <a:cubicBezTo>
                    <a:pt x="3191" y="2894"/>
                    <a:pt x="3108" y="2549"/>
                    <a:pt x="3251" y="2204"/>
                  </a:cubicBezTo>
                  <a:cubicBezTo>
                    <a:pt x="3548" y="1477"/>
                    <a:pt x="4465" y="1204"/>
                    <a:pt x="5275" y="966"/>
                  </a:cubicBezTo>
                  <a:cubicBezTo>
                    <a:pt x="5703" y="835"/>
                    <a:pt x="6096" y="715"/>
                    <a:pt x="6358" y="549"/>
                  </a:cubicBezTo>
                  <a:cubicBezTo>
                    <a:pt x="6501" y="454"/>
                    <a:pt x="6632" y="346"/>
                    <a:pt x="6763" y="239"/>
                  </a:cubicBezTo>
                  <a:cubicBezTo>
                    <a:pt x="6810" y="204"/>
                    <a:pt x="6846" y="168"/>
                    <a:pt x="6894" y="144"/>
                  </a:cubicBezTo>
                  <a:close/>
                  <a:moveTo>
                    <a:pt x="6900" y="1"/>
                  </a:moveTo>
                  <a:cubicBezTo>
                    <a:pt x="6881" y="1"/>
                    <a:pt x="6863" y="5"/>
                    <a:pt x="6846" y="13"/>
                  </a:cubicBezTo>
                  <a:cubicBezTo>
                    <a:pt x="6775" y="37"/>
                    <a:pt x="6715" y="73"/>
                    <a:pt x="6656" y="132"/>
                  </a:cubicBezTo>
                  <a:cubicBezTo>
                    <a:pt x="6537" y="239"/>
                    <a:pt x="6394" y="334"/>
                    <a:pt x="6263" y="430"/>
                  </a:cubicBezTo>
                  <a:cubicBezTo>
                    <a:pt x="6013" y="585"/>
                    <a:pt x="5632" y="692"/>
                    <a:pt x="5215" y="823"/>
                  </a:cubicBezTo>
                  <a:cubicBezTo>
                    <a:pt x="4370" y="1073"/>
                    <a:pt x="3417" y="1358"/>
                    <a:pt x="3096" y="2144"/>
                  </a:cubicBezTo>
                  <a:cubicBezTo>
                    <a:pt x="2941" y="2537"/>
                    <a:pt x="3024" y="2906"/>
                    <a:pt x="3096" y="3204"/>
                  </a:cubicBezTo>
                  <a:cubicBezTo>
                    <a:pt x="3179" y="3549"/>
                    <a:pt x="3191" y="3680"/>
                    <a:pt x="3024" y="3728"/>
                  </a:cubicBezTo>
                  <a:cubicBezTo>
                    <a:pt x="2941" y="3742"/>
                    <a:pt x="2857" y="3748"/>
                    <a:pt x="2771" y="3748"/>
                  </a:cubicBezTo>
                  <a:cubicBezTo>
                    <a:pt x="2710" y="3748"/>
                    <a:pt x="2648" y="3745"/>
                    <a:pt x="2584" y="3740"/>
                  </a:cubicBezTo>
                  <a:cubicBezTo>
                    <a:pt x="2464" y="3733"/>
                    <a:pt x="2329" y="3725"/>
                    <a:pt x="2185" y="3725"/>
                  </a:cubicBezTo>
                  <a:cubicBezTo>
                    <a:pt x="1584" y="3725"/>
                    <a:pt x="837" y="3854"/>
                    <a:pt x="500" y="4680"/>
                  </a:cubicBezTo>
                  <a:cubicBezTo>
                    <a:pt x="0" y="5930"/>
                    <a:pt x="738" y="7359"/>
                    <a:pt x="1631" y="8157"/>
                  </a:cubicBezTo>
                  <a:cubicBezTo>
                    <a:pt x="1727" y="8252"/>
                    <a:pt x="1846" y="8335"/>
                    <a:pt x="1965" y="8407"/>
                  </a:cubicBezTo>
                  <a:cubicBezTo>
                    <a:pt x="1548" y="8788"/>
                    <a:pt x="1060" y="9086"/>
                    <a:pt x="548" y="9312"/>
                  </a:cubicBezTo>
                  <a:cubicBezTo>
                    <a:pt x="476" y="9336"/>
                    <a:pt x="500" y="9443"/>
                    <a:pt x="572" y="9443"/>
                  </a:cubicBezTo>
                  <a:lnTo>
                    <a:pt x="607" y="9443"/>
                  </a:lnTo>
                  <a:cubicBezTo>
                    <a:pt x="1143" y="9217"/>
                    <a:pt x="1643" y="8895"/>
                    <a:pt x="2084" y="8490"/>
                  </a:cubicBezTo>
                  <a:cubicBezTo>
                    <a:pt x="2608" y="8776"/>
                    <a:pt x="3191" y="8919"/>
                    <a:pt x="3798" y="8919"/>
                  </a:cubicBezTo>
                  <a:cubicBezTo>
                    <a:pt x="4263" y="8919"/>
                    <a:pt x="4739" y="8824"/>
                    <a:pt x="5179" y="8645"/>
                  </a:cubicBezTo>
                  <a:cubicBezTo>
                    <a:pt x="5703" y="8455"/>
                    <a:pt x="6120" y="8050"/>
                    <a:pt x="6346" y="7538"/>
                  </a:cubicBezTo>
                  <a:cubicBezTo>
                    <a:pt x="6632" y="6835"/>
                    <a:pt x="6215" y="6121"/>
                    <a:pt x="6025" y="5835"/>
                  </a:cubicBezTo>
                  <a:cubicBezTo>
                    <a:pt x="5989" y="5788"/>
                    <a:pt x="5941" y="5740"/>
                    <a:pt x="5906" y="5692"/>
                  </a:cubicBezTo>
                  <a:cubicBezTo>
                    <a:pt x="5787" y="5585"/>
                    <a:pt x="5715" y="5430"/>
                    <a:pt x="5691" y="5276"/>
                  </a:cubicBezTo>
                  <a:cubicBezTo>
                    <a:pt x="5703" y="5097"/>
                    <a:pt x="5882" y="5037"/>
                    <a:pt x="6179" y="4930"/>
                  </a:cubicBezTo>
                  <a:cubicBezTo>
                    <a:pt x="6703" y="4764"/>
                    <a:pt x="7406" y="4537"/>
                    <a:pt x="7370" y="3275"/>
                  </a:cubicBezTo>
                  <a:cubicBezTo>
                    <a:pt x="7346" y="2847"/>
                    <a:pt x="7275" y="2418"/>
                    <a:pt x="7156" y="2001"/>
                  </a:cubicBezTo>
                  <a:cubicBezTo>
                    <a:pt x="7108" y="1763"/>
                    <a:pt x="7049" y="1513"/>
                    <a:pt x="6989" y="1251"/>
                  </a:cubicBezTo>
                  <a:cubicBezTo>
                    <a:pt x="6953" y="954"/>
                    <a:pt x="6953" y="668"/>
                    <a:pt x="7013" y="382"/>
                  </a:cubicBezTo>
                  <a:cubicBezTo>
                    <a:pt x="7049" y="204"/>
                    <a:pt x="7061" y="96"/>
                    <a:pt x="7001" y="37"/>
                  </a:cubicBezTo>
                  <a:cubicBezTo>
                    <a:pt x="6970" y="14"/>
                    <a:pt x="6935" y="1"/>
                    <a:pt x="6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1"/>
            <p:cNvSpPr/>
            <p:nvPr/>
          </p:nvSpPr>
          <p:spPr>
            <a:xfrm>
              <a:off x="7972605" y="-4366380"/>
              <a:ext cx="234411" cy="356191"/>
            </a:xfrm>
            <a:custGeom>
              <a:avLst/>
              <a:gdLst/>
              <a:ahLst/>
              <a:cxnLst/>
              <a:rect l="l" t="t" r="r" b="b"/>
              <a:pathLst>
                <a:path w="1781" h="2706" extrusionOk="0">
                  <a:moveTo>
                    <a:pt x="1531" y="1"/>
                  </a:moveTo>
                  <a:cubicBezTo>
                    <a:pt x="1515" y="1"/>
                    <a:pt x="1496" y="3"/>
                    <a:pt x="1477" y="7"/>
                  </a:cubicBezTo>
                  <a:cubicBezTo>
                    <a:pt x="798" y="174"/>
                    <a:pt x="1" y="1650"/>
                    <a:pt x="632" y="2650"/>
                  </a:cubicBezTo>
                  <a:cubicBezTo>
                    <a:pt x="655" y="2689"/>
                    <a:pt x="686" y="2706"/>
                    <a:pt x="721" y="2706"/>
                  </a:cubicBezTo>
                  <a:cubicBezTo>
                    <a:pt x="934" y="2706"/>
                    <a:pt x="1319" y="2084"/>
                    <a:pt x="1370" y="1972"/>
                  </a:cubicBezTo>
                  <a:cubicBezTo>
                    <a:pt x="1596" y="1567"/>
                    <a:pt x="1727" y="1103"/>
                    <a:pt x="1739" y="638"/>
                  </a:cubicBezTo>
                  <a:cubicBezTo>
                    <a:pt x="1739" y="471"/>
                    <a:pt x="1781" y="1"/>
                    <a:pt x="1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1"/>
            <p:cNvSpPr/>
            <p:nvPr/>
          </p:nvSpPr>
          <p:spPr>
            <a:xfrm>
              <a:off x="8140294" y="-3908329"/>
              <a:ext cx="262314" cy="265893"/>
            </a:xfrm>
            <a:custGeom>
              <a:avLst/>
              <a:gdLst/>
              <a:ahLst/>
              <a:cxnLst/>
              <a:rect l="l" t="t" r="r" b="b"/>
              <a:pathLst>
                <a:path w="1993" h="2020" extrusionOk="0">
                  <a:moveTo>
                    <a:pt x="1808" y="0"/>
                  </a:moveTo>
                  <a:cubicBezTo>
                    <a:pt x="1590" y="0"/>
                    <a:pt x="1239" y="178"/>
                    <a:pt x="1144" y="218"/>
                  </a:cubicBezTo>
                  <a:cubicBezTo>
                    <a:pt x="536" y="516"/>
                    <a:pt x="1" y="1135"/>
                    <a:pt x="60" y="1849"/>
                  </a:cubicBezTo>
                  <a:cubicBezTo>
                    <a:pt x="74" y="1975"/>
                    <a:pt x="146" y="2019"/>
                    <a:pt x="244" y="2019"/>
                  </a:cubicBezTo>
                  <a:cubicBezTo>
                    <a:pt x="312" y="2019"/>
                    <a:pt x="393" y="1998"/>
                    <a:pt x="477" y="1968"/>
                  </a:cubicBezTo>
                  <a:cubicBezTo>
                    <a:pt x="1298" y="1718"/>
                    <a:pt x="1965" y="1016"/>
                    <a:pt x="1989" y="171"/>
                  </a:cubicBezTo>
                  <a:cubicBezTo>
                    <a:pt x="1993" y="44"/>
                    <a:pt x="1917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1"/>
            <p:cNvSpPr/>
            <p:nvPr/>
          </p:nvSpPr>
          <p:spPr>
            <a:xfrm>
              <a:off x="7745423" y="-3893060"/>
              <a:ext cx="324437" cy="246148"/>
            </a:xfrm>
            <a:custGeom>
              <a:avLst/>
              <a:gdLst/>
              <a:ahLst/>
              <a:cxnLst/>
              <a:rect l="l" t="t" r="r" b="b"/>
              <a:pathLst>
                <a:path w="2465" h="1870" extrusionOk="0">
                  <a:moveTo>
                    <a:pt x="377" y="1"/>
                  </a:moveTo>
                  <a:cubicBezTo>
                    <a:pt x="235" y="1"/>
                    <a:pt x="130" y="28"/>
                    <a:pt x="83" y="78"/>
                  </a:cubicBezTo>
                  <a:cubicBezTo>
                    <a:pt x="0" y="174"/>
                    <a:pt x="48" y="352"/>
                    <a:pt x="95" y="459"/>
                  </a:cubicBezTo>
                  <a:cubicBezTo>
                    <a:pt x="541" y="1431"/>
                    <a:pt x="1545" y="1869"/>
                    <a:pt x="2085" y="1869"/>
                  </a:cubicBezTo>
                  <a:cubicBezTo>
                    <a:pt x="2180" y="1869"/>
                    <a:pt x="2261" y="1855"/>
                    <a:pt x="2322" y="1829"/>
                  </a:cubicBezTo>
                  <a:cubicBezTo>
                    <a:pt x="2465" y="1781"/>
                    <a:pt x="2441" y="1686"/>
                    <a:pt x="2417" y="1555"/>
                  </a:cubicBezTo>
                  <a:cubicBezTo>
                    <a:pt x="2187" y="461"/>
                    <a:pt x="966" y="1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1"/>
            <p:cNvSpPr/>
            <p:nvPr/>
          </p:nvSpPr>
          <p:spPr>
            <a:xfrm>
              <a:off x="7773590" y="-3616387"/>
              <a:ext cx="362080" cy="172435"/>
            </a:xfrm>
            <a:custGeom>
              <a:avLst/>
              <a:gdLst/>
              <a:ahLst/>
              <a:cxnLst/>
              <a:rect l="l" t="t" r="r" b="b"/>
              <a:pathLst>
                <a:path w="2751" h="1310" extrusionOk="0">
                  <a:moveTo>
                    <a:pt x="1024" y="0"/>
                  </a:moveTo>
                  <a:cubicBezTo>
                    <a:pt x="834" y="0"/>
                    <a:pt x="0" y="36"/>
                    <a:pt x="12" y="358"/>
                  </a:cubicBezTo>
                  <a:cubicBezTo>
                    <a:pt x="12" y="453"/>
                    <a:pt x="167" y="608"/>
                    <a:pt x="239" y="679"/>
                  </a:cubicBezTo>
                  <a:cubicBezTo>
                    <a:pt x="588" y="1070"/>
                    <a:pt x="1128" y="1309"/>
                    <a:pt x="1661" y="1309"/>
                  </a:cubicBezTo>
                  <a:cubicBezTo>
                    <a:pt x="1892" y="1309"/>
                    <a:pt x="2122" y="1264"/>
                    <a:pt x="2334" y="1167"/>
                  </a:cubicBezTo>
                  <a:cubicBezTo>
                    <a:pt x="2691" y="989"/>
                    <a:pt x="2751" y="917"/>
                    <a:pt x="2489" y="608"/>
                  </a:cubicBezTo>
                  <a:cubicBezTo>
                    <a:pt x="2132" y="191"/>
                    <a:pt x="1572" y="0"/>
                    <a:pt x="10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1"/>
            <p:cNvSpPr/>
            <p:nvPr/>
          </p:nvSpPr>
          <p:spPr>
            <a:xfrm>
              <a:off x="8112126" y="-4091681"/>
              <a:ext cx="255470" cy="235881"/>
            </a:xfrm>
            <a:custGeom>
              <a:avLst/>
              <a:gdLst/>
              <a:ahLst/>
              <a:cxnLst/>
              <a:rect l="l" t="t" r="r" b="b"/>
              <a:pathLst>
                <a:path w="1941" h="1792" extrusionOk="0">
                  <a:moveTo>
                    <a:pt x="1641" y="0"/>
                  </a:moveTo>
                  <a:cubicBezTo>
                    <a:pt x="1369" y="0"/>
                    <a:pt x="442" y="235"/>
                    <a:pt x="143" y="1087"/>
                  </a:cubicBezTo>
                  <a:cubicBezTo>
                    <a:pt x="95" y="1218"/>
                    <a:pt x="0" y="1635"/>
                    <a:pt x="72" y="1730"/>
                  </a:cubicBezTo>
                  <a:cubicBezTo>
                    <a:pt x="103" y="1772"/>
                    <a:pt x="160" y="1791"/>
                    <a:pt x="236" y="1791"/>
                  </a:cubicBezTo>
                  <a:cubicBezTo>
                    <a:pt x="614" y="1791"/>
                    <a:pt x="1446" y="1295"/>
                    <a:pt x="1715" y="599"/>
                  </a:cubicBezTo>
                  <a:cubicBezTo>
                    <a:pt x="1750" y="480"/>
                    <a:pt x="1941" y="51"/>
                    <a:pt x="1691" y="4"/>
                  </a:cubicBezTo>
                  <a:cubicBezTo>
                    <a:pt x="1678" y="1"/>
                    <a:pt x="1662" y="0"/>
                    <a:pt x="1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1"/>
            <p:cNvSpPr/>
            <p:nvPr/>
          </p:nvSpPr>
          <p:spPr>
            <a:xfrm>
              <a:off x="7851906" y="-3395522"/>
              <a:ext cx="383797" cy="156640"/>
            </a:xfrm>
            <a:custGeom>
              <a:avLst/>
              <a:gdLst/>
              <a:ahLst/>
              <a:cxnLst/>
              <a:rect l="l" t="t" r="r" b="b"/>
              <a:pathLst>
                <a:path w="2916" h="1190" extrusionOk="0">
                  <a:moveTo>
                    <a:pt x="1840" y="1"/>
                  </a:moveTo>
                  <a:cubicBezTo>
                    <a:pt x="1331" y="1"/>
                    <a:pt x="768" y="198"/>
                    <a:pt x="406" y="561"/>
                  </a:cubicBezTo>
                  <a:cubicBezTo>
                    <a:pt x="1" y="978"/>
                    <a:pt x="894" y="1156"/>
                    <a:pt x="1144" y="1180"/>
                  </a:cubicBezTo>
                  <a:cubicBezTo>
                    <a:pt x="1211" y="1186"/>
                    <a:pt x="1280" y="1189"/>
                    <a:pt x="1349" y="1189"/>
                  </a:cubicBezTo>
                  <a:cubicBezTo>
                    <a:pt x="2083" y="1189"/>
                    <a:pt x="2916" y="859"/>
                    <a:pt x="2894" y="489"/>
                  </a:cubicBezTo>
                  <a:cubicBezTo>
                    <a:pt x="2894" y="299"/>
                    <a:pt x="2608" y="180"/>
                    <a:pt x="2465" y="120"/>
                  </a:cubicBezTo>
                  <a:cubicBezTo>
                    <a:pt x="2282" y="40"/>
                    <a:pt x="2067" y="1"/>
                    <a:pt x="18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1"/>
            <p:cNvSpPr/>
            <p:nvPr/>
          </p:nvSpPr>
          <p:spPr>
            <a:xfrm>
              <a:off x="8236247" y="-3714183"/>
              <a:ext cx="231647" cy="293403"/>
            </a:xfrm>
            <a:custGeom>
              <a:avLst/>
              <a:gdLst/>
              <a:ahLst/>
              <a:cxnLst/>
              <a:rect l="l" t="t" r="r" b="b"/>
              <a:pathLst>
                <a:path w="1760" h="2229" extrusionOk="0">
                  <a:moveTo>
                    <a:pt x="1461" y="0"/>
                  </a:moveTo>
                  <a:cubicBezTo>
                    <a:pt x="1157" y="0"/>
                    <a:pt x="447" y="385"/>
                    <a:pt x="105" y="1410"/>
                  </a:cubicBezTo>
                  <a:cubicBezTo>
                    <a:pt x="57" y="1565"/>
                    <a:pt x="22" y="1732"/>
                    <a:pt x="10" y="1910"/>
                  </a:cubicBezTo>
                  <a:cubicBezTo>
                    <a:pt x="0" y="2147"/>
                    <a:pt x="91" y="2229"/>
                    <a:pt x="217" y="2229"/>
                  </a:cubicBezTo>
                  <a:cubicBezTo>
                    <a:pt x="403" y="2229"/>
                    <a:pt x="666" y="2054"/>
                    <a:pt x="807" y="1934"/>
                  </a:cubicBezTo>
                  <a:cubicBezTo>
                    <a:pt x="1534" y="1339"/>
                    <a:pt x="1760" y="362"/>
                    <a:pt x="1593" y="53"/>
                  </a:cubicBezTo>
                  <a:cubicBezTo>
                    <a:pt x="1574" y="19"/>
                    <a:pt x="1527" y="0"/>
                    <a:pt x="14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1"/>
            <p:cNvSpPr/>
            <p:nvPr/>
          </p:nvSpPr>
          <p:spPr>
            <a:xfrm>
              <a:off x="8532137" y="-3448961"/>
              <a:ext cx="183475" cy="315122"/>
            </a:xfrm>
            <a:custGeom>
              <a:avLst/>
              <a:gdLst/>
              <a:ahLst/>
              <a:cxnLst/>
              <a:rect l="l" t="t" r="r" b="b"/>
              <a:pathLst>
                <a:path w="1394" h="2394" extrusionOk="0">
                  <a:moveTo>
                    <a:pt x="911" y="1"/>
                  </a:moveTo>
                  <a:cubicBezTo>
                    <a:pt x="831" y="1"/>
                    <a:pt x="758" y="85"/>
                    <a:pt x="691" y="169"/>
                  </a:cubicBezTo>
                  <a:cubicBezTo>
                    <a:pt x="226" y="776"/>
                    <a:pt x="0" y="1812"/>
                    <a:pt x="667" y="2360"/>
                  </a:cubicBezTo>
                  <a:cubicBezTo>
                    <a:pt x="694" y="2381"/>
                    <a:pt x="726" y="2393"/>
                    <a:pt x="757" y="2393"/>
                  </a:cubicBezTo>
                  <a:cubicBezTo>
                    <a:pt x="780" y="2393"/>
                    <a:pt x="802" y="2387"/>
                    <a:pt x="822" y="2372"/>
                  </a:cubicBezTo>
                  <a:cubicBezTo>
                    <a:pt x="1167" y="2122"/>
                    <a:pt x="1381" y="1717"/>
                    <a:pt x="1381" y="1288"/>
                  </a:cubicBezTo>
                  <a:cubicBezTo>
                    <a:pt x="1393" y="907"/>
                    <a:pt x="1298" y="324"/>
                    <a:pt x="1012" y="50"/>
                  </a:cubicBezTo>
                  <a:cubicBezTo>
                    <a:pt x="977" y="15"/>
                    <a:pt x="943" y="1"/>
                    <a:pt x="911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1"/>
            <p:cNvSpPr/>
            <p:nvPr/>
          </p:nvSpPr>
          <p:spPr>
            <a:xfrm>
              <a:off x="8361290" y="-3546231"/>
              <a:ext cx="216379" cy="283268"/>
            </a:xfrm>
            <a:custGeom>
              <a:avLst/>
              <a:gdLst/>
              <a:ahLst/>
              <a:cxnLst/>
              <a:rect l="l" t="t" r="r" b="b"/>
              <a:pathLst>
                <a:path w="1644" h="2152" extrusionOk="0">
                  <a:moveTo>
                    <a:pt x="1191" y="1"/>
                  </a:moveTo>
                  <a:cubicBezTo>
                    <a:pt x="1152" y="1"/>
                    <a:pt x="1106" y="14"/>
                    <a:pt x="1048" y="39"/>
                  </a:cubicBezTo>
                  <a:cubicBezTo>
                    <a:pt x="286" y="372"/>
                    <a:pt x="0" y="1313"/>
                    <a:pt x="465" y="2015"/>
                  </a:cubicBezTo>
                  <a:cubicBezTo>
                    <a:pt x="513" y="2097"/>
                    <a:pt x="568" y="2152"/>
                    <a:pt x="650" y="2152"/>
                  </a:cubicBezTo>
                  <a:cubicBezTo>
                    <a:pt x="710" y="2152"/>
                    <a:pt x="785" y="2122"/>
                    <a:pt x="881" y="2051"/>
                  </a:cubicBezTo>
                  <a:cubicBezTo>
                    <a:pt x="1441" y="1599"/>
                    <a:pt x="1643" y="825"/>
                    <a:pt x="1358" y="158"/>
                  </a:cubicBezTo>
                  <a:cubicBezTo>
                    <a:pt x="1311" y="49"/>
                    <a:pt x="1264" y="1"/>
                    <a:pt x="1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1"/>
            <p:cNvSpPr/>
            <p:nvPr/>
          </p:nvSpPr>
          <p:spPr>
            <a:xfrm>
              <a:off x="8010250" y="-3190978"/>
              <a:ext cx="409989" cy="163748"/>
            </a:xfrm>
            <a:custGeom>
              <a:avLst/>
              <a:gdLst/>
              <a:ahLst/>
              <a:cxnLst/>
              <a:rect l="l" t="t" r="r" b="b"/>
              <a:pathLst>
                <a:path w="3115" h="1244" extrusionOk="0">
                  <a:moveTo>
                    <a:pt x="2391" y="1"/>
                  </a:moveTo>
                  <a:cubicBezTo>
                    <a:pt x="2332" y="1"/>
                    <a:pt x="2276" y="3"/>
                    <a:pt x="2227" y="7"/>
                  </a:cubicBezTo>
                  <a:cubicBezTo>
                    <a:pt x="1381" y="90"/>
                    <a:pt x="0" y="1078"/>
                    <a:pt x="1262" y="1233"/>
                  </a:cubicBezTo>
                  <a:cubicBezTo>
                    <a:pt x="1324" y="1241"/>
                    <a:pt x="1385" y="1244"/>
                    <a:pt x="1447" y="1244"/>
                  </a:cubicBezTo>
                  <a:cubicBezTo>
                    <a:pt x="2188" y="1244"/>
                    <a:pt x="2870" y="734"/>
                    <a:pt x="3024" y="316"/>
                  </a:cubicBezTo>
                  <a:cubicBezTo>
                    <a:pt x="3115" y="66"/>
                    <a:pt x="2707" y="1"/>
                    <a:pt x="2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1"/>
            <p:cNvSpPr/>
            <p:nvPr/>
          </p:nvSpPr>
          <p:spPr>
            <a:xfrm>
              <a:off x="8340888" y="-3071069"/>
              <a:ext cx="304168" cy="176253"/>
            </a:xfrm>
            <a:custGeom>
              <a:avLst/>
              <a:gdLst/>
              <a:ahLst/>
              <a:cxnLst/>
              <a:rect l="l" t="t" r="r" b="b"/>
              <a:pathLst>
                <a:path w="2311" h="1339" extrusionOk="0">
                  <a:moveTo>
                    <a:pt x="1509" y="1"/>
                  </a:moveTo>
                  <a:cubicBezTo>
                    <a:pt x="1392" y="1"/>
                    <a:pt x="1275" y="15"/>
                    <a:pt x="1179" y="37"/>
                  </a:cubicBezTo>
                  <a:cubicBezTo>
                    <a:pt x="715" y="167"/>
                    <a:pt x="310" y="465"/>
                    <a:pt x="60" y="882"/>
                  </a:cubicBezTo>
                  <a:cubicBezTo>
                    <a:pt x="12" y="953"/>
                    <a:pt x="1" y="1037"/>
                    <a:pt x="24" y="1108"/>
                  </a:cubicBezTo>
                  <a:cubicBezTo>
                    <a:pt x="62" y="1235"/>
                    <a:pt x="287" y="1338"/>
                    <a:pt x="595" y="1338"/>
                  </a:cubicBezTo>
                  <a:cubicBezTo>
                    <a:pt x="864" y="1338"/>
                    <a:pt x="1197" y="1260"/>
                    <a:pt x="1525" y="1049"/>
                  </a:cubicBezTo>
                  <a:cubicBezTo>
                    <a:pt x="1715" y="918"/>
                    <a:pt x="2310" y="429"/>
                    <a:pt x="2025" y="156"/>
                  </a:cubicBezTo>
                  <a:cubicBezTo>
                    <a:pt x="1919" y="42"/>
                    <a:pt x="1713" y="1"/>
                    <a:pt x="1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1"/>
            <p:cNvSpPr/>
            <p:nvPr/>
          </p:nvSpPr>
          <p:spPr>
            <a:xfrm>
              <a:off x="7806496" y="-4155782"/>
              <a:ext cx="231515" cy="266682"/>
            </a:xfrm>
            <a:custGeom>
              <a:avLst/>
              <a:gdLst/>
              <a:ahLst/>
              <a:cxnLst/>
              <a:rect l="l" t="t" r="r" b="b"/>
              <a:pathLst>
                <a:path w="1759" h="2026" extrusionOk="0">
                  <a:moveTo>
                    <a:pt x="281" y="1"/>
                  </a:moveTo>
                  <a:cubicBezTo>
                    <a:pt x="203" y="1"/>
                    <a:pt x="149" y="42"/>
                    <a:pt x="131" y="134"/>
                  </a:cubicBezTo>
                  <a:cubicBezTo>
                    <a:pt x="0" y="800"/>
                    <a:pt x="560" y="1479"/>
                    <a:pt x="1143" y="1836"/>
                  </a:cubicBezTo>
                  <a:cubicBezTo>
                    <a:pt x="1303" y="1933"/>
                    <a:pt x="1474" y="2026"/>
                    <a:pt x="1592" y="2026"/>
                  </a:cubicBezTo>
                  <a:cubicBezTo>
                    <a:pt x="1677" y="2026"/>
                    <a:pt x="1734" y="1978"/>
                    <a:pt x="1739" y="1848"/>
                  </a:cubicBezTo>
                  <a:cubicBezTo>
                    <a:pt x="1759" y="1109"/>
                    <a:pt x="689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1"/>
            <p:cNvSpPr/>
            <p:nvPr/>
          </p:nvSpPr>
          <p:spPr>
            <a:xfrm>
              <a:off x="7737525" y="-4371777"/>
              <a:ext cx="1108088" cy="1488999"/>
            </a:xfrm>
            <a:custGeom>
              <a:avLst/>
              <a:gdLst/>
              <a:ahLst/>
              <a:cxnLst/>
              <a:rect l="l" t="t" r="r" b="b"/>
              <a:pathLst>
                <a:path w="8419" h="11312" extrusionOk="0">
                  <a:moveTo>
                    <a:pt x="3318" y="124"/>
                  </a:moveTo>
                  <a:cubicBezTo>
                    <a:pt x="3338" y="124"/>
                    <a:pt x="3356" y="130"/>
                    <a:pt x="3370" y="144"/>
                  </a:cubicBezTo>
                  <a:cubicBezTo>
                    <a:pt x="3465" y="215"/>
                    <a:pt x="3453" y="513"/>
                    <a:pt x="3453" y="644"/>
                  </a:cubicBezTo>
                  <a:lnTo>
                    <a:pt x="3453" y="691"/>
                  </a:lnTo>
                  <a:cubicBezTo>
                    <a:pt x="3442" y="1144"/>
                    <a:pt x="3322" y="1584"/>
                    <a:pt x="3096" y="1989"/>
                  </a:cubicBezTo>
                  <a:cubicBezTo>
                    <a:pt x="2965" y="2239"/>
                    <a:pt x="2787" y="2465"/>
                    <a:pt x="2584" y="2656"/>
                  </a:cubicBezTo>
                  <a:cubicBezTo>
                    <a:pt x="2656" y="2037"/>
                    <a:pt x="2810" y="1417"/>
                    <a:pt x="3049" y="834"/>
                  </a:cubicBezTo>
                  <a:cubicBezTo>
                    <a:pt x="3061" y="798"/>
                    <a:pt x="3049" y="763"/>
                    <a:pt x="3013" y="739"/>
                  </a:cubicBezTo>
                  <a:cubicBezTo>
                    <a:pt x="3002" y="736"/>
                    <a:pt x="2991" y="735"/>
                    <a:pt x="2981" y="735"/>
                  </a:cubicBezTo>
                  <a:cubicBezTo>
                    <a:pt x="2950" y="735"/>
                    <a:pt x="2927" y="750"/>
                    <a:pt x="2918" y="786"/>
                  </a:cubicBezTo>
                  <a:cubicBezTo>
                    <a:pt x="2680" y="1358"/>
                    <a:pt x="2513" y="1965"/>
                    <a:pt x="2441" y="2596"/>
                  </a:cubicBezTo>
                  <a:cubicBezTo>
                    <a:pt x="2203" y="2108"/>
                    <a:pt x="2203" y="1560"/>
                    <a:pt x="2418" y="1072"/>
                  </a:cubicBezTo>
                  <a:cubicBezTo>
                    <a:pt x="2620" y="596"/>
                    <a:pt x="2977" y="203"/>
                    <a:pt x="3275" y="132"/>
                  </a:cubicBezTo>
                  <a:cubicBezTo>
                    <a:pt x="3290" y="127"/>
                    <a:pt x="3304" y="124"/>
                    <a:pt x="3318" y="124"/>
                  </a:cubicBezTo>
                  <a:close/>
                  <a:moveTo>
                    <a:pt x="822" y="1715"/>
                  </a:moveTo>
                  <a:cubicBezTo>
                    <a:pt x="1191" y="1751"/>
                    <a:pt x="2144" y="2727"/>
                    <a:pt x="2179" y="3430"/>
                  </a:cubicBezTo>
                  <a:cubicBezTo>
                    <a:pt x="1798" y="2930"/>
                    <a:pt x="1322" y="2394"/>
                    <a:pt x="1298" y="2370"/>
                  </a:cubicBezTo>
                  <a:cubicBezTo>
                    <a:pt x="1281" y="2352"/>
                    <a:pt x="1263" y="2343"/>
                    <a:pt x="1245" y="2343"/>
                  </a:cubicBezTo>
                  <a:cubicBezTo>
                    <a:pt x="1227" y="2343"/>
                    <a:pt x="1209" y="2352"/>
                    <a:pt x="1191" y="2370"/>
                  </a:cubicBezTo>
                  <a:cubicBezTo>
                    <a:pt x="1167" y="2394"/>
                    <a:pt x="1167" y="2441"/>
                    <a:pt x="1191" y="2465"/>
                  </a:cubicBezTo>
                  <a:cubicBezTo>
                    <a:pt x="1191" y="2477"/>
                    <a:pt x="1739" y="3084"/>
                    <a:pt x="2132" y="3596"/>
                  </a:cubicBezTo>
                  <a:cubicBezTo>
                    <a:pt x="2128" y="3597"/>
                    <a:pt x="2123" y="3597"/>
                    <a:pt x="2118" y="3597"/>
                  </a:cubicBezTo>
                  <a:cubicBezTo>
                    <a:pt x="2007" y="3597"/>
                    <a:pt x="1795" y="3463"/>
                    <a:pt x="1715" y="3418"/>
                  </a:cubicBezTo>
                  <a:cubicBezTo>
                    <a:pt x="1132" y="3061"/>
                    <a:pt x="596" y="2429"/>
                    <a:pt x="727" y="1787"/>
                  </a:cubicBezTo>
                  <a:cubicBezTo>
                    <a:pt x="727" y="1739"/>
                    <a:pt x="751" y="1715"/>
                    <a:pt x="798" y="1715"/>
                  </a:cubicBezTo>
                  <a:close/>
                  <a:moveTo>
                    <a:pt x="4525" y="2203"/>
                  </a:moveTo>
                  <a:cubicBezTo>
                    <a:pt x="4549" y="2203"/>
                    <a:pt x="4561" y="2215"/>
                    <a:pt x="4573" y="2227"/>
                  </a:cubicBezTo>
                  <a:cubicBezTo>
                    <a:pt x="4632" y="2334"/>
                    <a:pt x="4525" y="2596"/>
                    <a:pt x="4489" y="2680"/>
                  </a:cubicBezTo>
                  <a:lnTo>
                    <a:pt x="4489" y="2703"/>
                  </a:lnTo>
                  <a:cubicBezTo>
                    <a:pt x="4251" y="3322"/>
                    <a:pt x="3561" y="3787"/>
                    <a:pt x="3156" y="3846"/>
                  </a:cubicBezTo>
                  <a:lnTo>
                    <a:pt x="3037" y="3846"/>
                  </a:lnTo>
                  <a:cubicBezTo>
                    <a:pt x="3382" y="3453"/>
                    <a:pt x="3787" y="3108"/>
                    <a:pt x="4227" y="2834"/>
                  </a:cubicBezTo>
                  <a:cubicBezTo>
                    <a:pt x="4263" y="2810"/>
                    <a:pt x="4275" y="2763"/>
                    <a:pt x="4251" y="2739"/>
                  </a:cubicBezTo>
                  <a:cubicBezTo>
                    <a:pt x="4236" y="2716"/>
                    <a:pt x="4215" y="2703"/>
                    <a:pt x="4193" y="2703"/>
                  </a:cubicBezTo>
                  <a:cubicBezTo>
                    <a:pt x="4181" y="2703"/>
                    <a:pt x="4169" y="2707"/>
                    <a:pt x="4156" y="2715"/>
                  </a:cubicBezTo>
                  <a:cubicBezTo>
                    <a:pt x="3715" y="2977"/>
                    <a:pt x="3322" y="3311"/>
                    <a:pt x="2965" y="3692"/>
                  </a:cubicBezTo>
                  <a:cubicBezTo>
                    <a:pt x="2977" y="3537"/>
                    <a:pt x="3013" y="3394"/>
                    <a:pt x="3061" y="3239"/>
                  </a:cubicBezTo>
                  <a:cubicBezTo>
                    <a:pt x="3346" y="2418"/>
                    <a:pt x="4251" y="2203"/>
                    <a:pt x="4489" y="2203"/>
                  </a:cubicBezTo>
                  <a:close/>
                  <a:moveTo>
                    <a:pt x="398" y="3700"/>
                  </a:moveTo>
                  <a:cubicBezTo>
                    <a:pt x="413" y="3700"/>
                    <a:pt x="427" y="3701"/>
                    <a:pt x="441" y="3703"/>
                  </a:cubicBezTo>
                  <a:cubicBezTo>
                    <a:pt x="596" y="3715"/>
                    <a:pt x="751" y="3739"/>
                    <a:pt x="894" y="3775"/>
                  </a:cubicBezTo>
                  <a:cubicBezTo>
                    <a:pt x="1513" y="3942"/>
                    <a:pt x="2215" y="4394"/>
                    <a:pt x="2394" y="5156"/>
                  </a:cubicBezTo>
                  <a:cubicBezTo>
                    <a:pt x="1953" y="4775"/>
                    <a:pt x="1465" y="4454"/>
                    <a:pt x="941" y="4180"/>
                  </a:cubicBezTo>
                  <a:cubicBezTo>
                    <a:pt x="932" y="4173"/>
                    <a:pt x="922" y="4171"/>
                    <a:pt x="913" y="4171"/>
                  </a:cubicBezTo>
                  <a:cubicBezTo>
                    <a:pt x="854" y="4171"/>
                    <a:pt x="809" y="4290"/>
                    <a:pt x="882" y="4311"/>
                  </a:cubicBezTo>
                  <a:cubicBezTo>
                    <a:pt x="1429" y="4596"/>
                    <a:pt x="1941" y="4954"/>
                    <a:pt x="2418" y="5358"/>
                  </a:cubicBezTo>
                  <a:cubicBezTo>
                    <a:pt x="2394" y="5382"/>
                    <a:pt x="2382" y="5394"/>
                    <a:pt x="2358" y="5406"/>
                  </a:cubicBezTo>
                  <a:cubicBezTo>
                    <a:pt x="2307" y="5427"/>
                    <a:pt x="2240" y="5437"/>
                    <a:pt x="2162" y="5437"/>
                  </a:cubicBezTo>
                  <a:cubicBezTo>
                    <a:pt x="1653" y="5437"/>
                    <a:pt x="650" y="4999"/>
                    <a:pt x="227" y="4061"/>
                  </a:cubicBezTo>
                  <a:cubicBezTo>
                    <a:pt x="167" y="3930"/>
                    <a:pt x="155" y="3811"/>
                    <a:pt x="203" y="3763"/>
                  </a:cubicBezTo>
                  <a:cubicBezTo>
                    <a:pt x="262" y="3724"/>
                    <a:pt x="330" y="3700"/>
                    <a:pt x="398" y="3700"/>
                  </a:cubicBezTo>
                  <a:close/>
                  <a:moveTo>
                    <a:pt x="4870" y="3596"/>
                  </a:moveTo>
                  <a:cubicBezTo>
                    <a:pt x="4906" y="3596"/>
                    <a:pt x="4930" y="3596"/>
                    <a:pt x="4966" y="3608"/>
                  </a:cubicBezTo>
                  <a:cubicBezTo>
                    <a:pt x="4966" y="3608"/>
                    <a:pt x="4989" y="3632"/>
                    <a:pt x="4989" y="3692"/>
                  </a:cubicBezTo>
                  <a:cubicBezTo>
                    <a:pt x="4966" y="4465"/>
                    <a:pt x="4370" y="5156"/>
                    <a:pt x="3525" y="5430"/>
                  </a:cubicBezTo>
                  <a:cubicBezTo>
                    <a:pt x="3453" y="5454"/>
                    <a:pt x="3382" y="5466"/>
                    <a:pt x="3311" y="5466"/>
                  </a:cubicBezTo>
                  <a:cubicBezTo>
                    <a:pt x="3846" y="4680"/>
                    <a:pt x="4775" y="3977"/>
                    <a:pt x="4799" y="3965"/>
                  </a:cubicBezTo>
                  <a:cubicBezTo>
                    <a:pt x="4823" y="3942"/>
                    <a:pt x="4835" y="3906"/>
                    <a:pt x="4811" y="3870"/>
                  </a:cubicBezTo>
                  <a:cubicBezTo>
                    <a:pt x="4798" y="3850"/>
                    <a:pt x="4777" y="3842"/>
                    <a:pt x="4756" y="3842"/>
                  </a:cubicBezTo>
                  <a:cubicBezTo>
                    <a:pt x="4738" y="3842"/>
                    <a:pt x="4720" y="3848"/>
                    <a:pt x="4704" y="3858"/>
                  </a:cubicBezTo>
                  <a:cubicBezTo>
                    <a:pt x="4132" y="4287"/>
                    <a:pt x="3632" y="4787"/>
                    <a:pt x="3203" y="5370"/>
                  </a:cubicBezTo>
                  <a:cubicBezTo>
                    <a:pt x="3144" y="4668"/>
                    <a:pt x="3680" y="4084"/>
                    <a:pt x="4239" y="3799"/>
                  </a:cubicBezTo>
                  <a:lnTo>
                    <a:pt x="4251" y="3799"/>
                  </a:lnTo>
                  <a:cubicBezTo>
                    <a:pt x="4442" y="3692"/>
                    <a:pt x="4656" y="3620"/>
                    <a:pt x="4870" y="3596"/>
                  </a:cubicBezTo>
                  <a:close/>
                  <a:moveTo>
                    <a:pt x="1352" y="5798"/>
                  </a:moveTo>
                  <a:cubicBezTo>
                    <a:pt x="1861" y="5798"/>
                    <a:pt x="2356" y="6012"/>
                    <a:pt x="2715" y="6394"/>
                  </a:cubicBezTo>
                  <a:cubicBezTo>
                    <a:pt x="2751" y="6430"/>
                    <a:pt x="2787" y="6478"/>
                    <a:pt x="2810" y="6525"/>
                  </a:cubicBezTo>
                  <a:cubicBezTo>
                    <a:pt x="2334" y="6347"/>
                    <a:pt x="1834" y="6239"/>
                    <a:pt x="1322" y="6192"/>
                  </a:cubicBezTo>
                  <a:cubicBezTo>
                    <a:pt x="1317" y="6190"/>
                    <a:pt x="1313" y="6190"/>
                    <a:pt x="1308" y="6190"/>
                  </a:cubicBezTo>
                  <a:cubicBezTo>
                    <a:pt x="1278" y="6190"/>
                    <a:pt x="1251" y="6220"/>
                    <a:pt x="1251" y="6251"/>
                  </a:cubicBezTo>
                  <a:cubicBezTo>
                    <a:pt x="1239" y="6299"/>
                    <a:pt x="1275" y="6335"/>
                    <a:pt x="1310" y="6335"/>
                  </a:cubicBezTo>
                  <a:cubicBezTo>
                    <a:pt x="1822" y="6382"/>
                    <a:pt x="2334" y="6501"/>
                    <a:pt x="2822" y="6680"/>
                  </a:cubicBezTo>
                  <a:cubicBezTo>
                    <a:pt x="2751" y="6740"/>
                    <a:pt x="2656" y="6787"/>
                    <a:pt x="2572" y="6823"/>
                  </a:cubicBezTo>
                  <a:cubicBezTo>
                    <a:pt x="2376" y="6916"/>
                    <a:pt x="2156" y="6960"/>
                    <a:pt x="1931" y="6960"/>
                  </a:cubicBezTo>
                  <a:cubicBezTo>
                    <a:pt x="1435" y="6960"/>
                    <a:pt x="913" y="6744"/>
                    <a:pt x="560" y="6359"/>
                  </a:cubicBezTo>
                  <a:lnTo>
                    <a:pt x="536" y="6335"/>
                  </a:lnTo>
                  <a:cubicBezTo>
                    <a:pt x="501" y="6287"/>
                    <a:pt x="358" y="6144"/>
                    <a:pt x="358" y="6085"/>
                  </a:cubicBezTo>
                  <a:cubicBezTo>
                    <a:pt x="358" y="6049"/>
                    <a:pt x="370" y="6025"/>
                    <a:pt x="394" y="6001"/>
                  </a:cubicBezTo>
                  <a:cubicBezTo>
                    <a:pt x="548" y="5858"/>
                    <a:pt x="1025" y="5799"/>
                    <a:pt x="1298" y="5799"/>
                  </a:cubicBezTo>
                  <a:lnTo>
                    <a:pt x="1310" y="5799"/>
                  </a:lnTo>
                  <a:cubicBezTo>
                    <a:pt x="1324" y="5799"/>
                    <a:pt x="1338" y="5798"/>
                    <a:pt x="1352" y="5798"/>
                  </a:cubicBezTo>
                  <a:close/>
                  <a:moveTo>
                    <a:pt x="5251" y="5073"/>
                  </a:moveTo>
                  <a:cubicBezTo>
                    <a:pt x="5299" y="5073"/>
                    <a:pt x="5323" y="5085"/>
                    <a:pt x="5323" y="5085"/>
                  </a:cubicBezTo>
                  <a:cubicBezTo>
                    <a:pt x="5466" y="5358"/>
                    <a:pt x="5251" y="6299"/>
                    <a:pt x="4561" y="6871"/>
                  </a:cubicBezTo>
                  <a:cubicBezTo>
                    <a:pt x="4378" y="7019"/>
                    <a:pt x="4141" y="7145"/>
                    <a:pt x="4006" y="7145"/>
                  </a:cubicBezTo>
                  <a:cubicBezTo>
                    <a:pt x="4001" y="7145"/>
                    <a:pt x="3995" y="7145"/>
                    <a:pt x="3989" y="7144"/>
                  </a:cubicBezTo>
                  <a:cubicBezTo>
                    <a:pt x="4204" y="6501"/>
                    <a:pt x="4894" y="5847"/>
                    <a:pt x="4906" y="5847"/>
                  </a:cubicBezTo>
                  <a:cubicBezTo>
                    <a:pt x="4930" y="5811"/>
                    <a:pt x="4930" y="5763"/>
                    <a:pt x="4906" y="5739"/>
                  </a:cubicBezTo>
                  <a:cubicBezTo>
                    <a:pt x="4888" y="5728"/>
                    <a:pt x="4870" y="5722"/>
                    <a:pt x="4852" y="5722"/>
                  </a:cubicBezTo>
                  <a:cubicBezTo>
                    <a:pt x="4835" y="5722"/>
                    <a:pt x="4817" y="5728"/>
                    <a:pt x="4799" y="5739"/>
                  </a:cubicBezTo>
                  <a:cubicBezTo>
                    <a:pt x="4763" y="5775"/>
                    <a:pt x="4132" y="6370"/>
                    <a:pt x="3882" y="7013"/>
                  </a:cubicBezTo>
                  <a:cubicBezTo>
                    <a:pt x="3882" y="6978"/>
                    <a:pt x="3882" y="6942"/>
                    <a:pt x="3882" y="6906"/>
                  </a:cubicBezTo>
                  <a:cubicBezTo>
                    <a:pt x="3894" y="6740"/>
                    <a:pt x="3918" y="6585"/>
                    <a:pt x="3977" y="6430"/>
                  </a:cubicBezTo>
                  <a:cubicBezTo>
                    <a:pt x="4275" y="5489"/>
                    <a:pt x="4894" y="5096"/>
                    <a:pt x="5216" y="5073"/>
                  </a:cubicBezTo>
                  <a:close/>
                  <a:moveTo>
                    <a:pt x="5966" y="6347"/>
                  </a:moveTo>
                  <a:cubicBezTo>
                    <a:pt x="5989" y="6359"/>
                    <a:pt x="6013" y="6394"/>
                    <a:pt x="6037" y="6454"/>
                  </a:cubicBezTo>
                  <a:cubicBezTo>
                    <a:pt x="6311" y="7097"/>
                    <a:pt x="6120" y="7835"/>
                    <a:pt x="5573" y="8264"/>
                  </a:cubicBezTo>
                  <a:cubicBezTo>
                    <a:pt x="5525" y="8311"/>
                    <a:pt x="5466" y="8335"/>
                    <a:pt x="5406" y="8347"/>
                  </a:cubicBezTo>
                  <a:cubicBezTo>
                    <a:pt x="5454" y="7537"/>
                    <a:pt x="5739" y="7156"/>
                    <a:pt x="5751" y="7144"/>
                  </a:cubicBezTo>
                  <a:cubicBezTo>
                    <a:pt x="5796" y="7091"/>
                    <a:pt x="5740" y="7024"/>
                    <a:pt x="5684" y="7024"/>
                  </a:cubicBezTo>
                  <a:cubicBezTo>
                    <a:pt x="5666" y="7024"/>
                    <a:pt x="5647" y="7031"/>
                    <a:pt x="5632" y="7049"/>
                  </a:cubicBezTo>
                  <a:cubicBezTo>
                    <a:pt x="5620" y="7073"/>
                    <a:pt x="5335" y="7442"/>
                    <a:pt x="5263" y="8240"/>
                  </a:cubicBezTo>
                  <a:cubicBezTo>
                    <a:pt x="5061" y="7930"/>
                    <a:pt x="5001" y="7537"/>
                    <a:pt x="5108" y="7180"/>
                  </a:cubicBezTo>
                  <a:cubicBezTo>
                    <a:pt x="5227" y="6823"/>
                    <a:pt x="5477" y="6525"/>
                    <a:pt x="5823" y="6382"/>
                  </a:cubicBezTo>
                  <a:cubicBezTo>
                    <a:pt x="5858" y="6359"/>
                    <a:pt x="5906" y="6347"/>
                    <a:pt x="5942" y="6347"/>
                  </a:cubicBezTo>
                  <a:close/>
                  <a:moveTo>
                    <a:pt x="2715" y="7490"/>
                  </a:moveTo>
                  <a:cubicBezTo>
                    <a:pt x="2918" y="7490"/>
                    <a:pt x="3120" y="7525"/>
                    <a:pt x="3311" y="7597"/>
                  </a:cubicBezTo>
                  <a:lnTo>
                    <a:pt x="3322" y="7597"/>
                  </a:lnTo>
                  <a:cubicBezTo>
                    <a:pt x="3430" y="7644"/>
                    <a:pt x="3525" y="7692"/>
                    <a:pt x="3620" y="7763"/>
                  </a:cubicBezTo>
                  <a:cubicBezTo>
                    <a:pt x="3606" y="7763"/>
                    <a:pt x="3593" y="7763"/>
                    <a:pt x="3579" y="7763"/>
                  </a:cubicBezTo>
                  <a:cubicBezTo>
                    <a:pt x="2861" y="7763"/>
                    <a:pt x="2012" y="8061"/>
                    <a:pt x="1965" y="8073"/>
                  </a:cubicBezTo>
                  <a:cubicBezTo>
                    <a:pt x="1929" y="8085"/>
                    <a:pt x="1918" y="8121"/>
                    <a:pt x="1929" y="8168"/>
                  </a:cubicBezTo>
                  <a:cubicBezTo>
                    <a:pt x="1929" y="8192"/>
                    <a:pt x="1965" y="8216"/>
                    <a:pt x="1989" y="8216"/>
                  </a:cubicBezTo>
                  <a:lnTo>
                    <a:pt x="2013" y="8216"/>
                  </a:lnTo>
                  <a:cubicBezTo>
                    <a:pt x="2024" y="8216"/>
                    <a:pt x="2869" y="7914"/>
                    <a:pt x="3562" y="7914"/>
                  </a:cubicBezTo>
                  <a:cubicBezTo>
                    <a:pt x="3610" y="7914"/>
                    <a:pt x="3657" y="7915"/>
                    <a:pt x="3703" y="7918"/>
                  </a:cubicBezTo>
                  <a:cubicBezTo>
                    <a:pt x="3692" y="7990"/>
                    <a:pt x="3656" y="8073"/>
                    <a:pt x="3584" y="8121"/>
                  </a:cubicBezTo>
                  <a:lnTo>
                    <a:pt x="3596" y="8121"/>
                  </a:lnTo>
                  <a:cubicBezTo>
                    <a:pt x="3340" y="8355"/>
                    <a:pt x="2740" y="8533"/>
                    <a:pt x="2207" y="8533"/>
                  </a:cubicBezTo>
                  <a:cubicBezTo>
                    <a:pt x="2145" y="8533"/>
                    <a:pt x="2084" y="8530"/>
                    <a:pt x="2025" y="8525"/>
                  </a:cubicBezTo>
                  <a:cubicBezTo>
                    <a:pt x="1787" y="8502"/>
                    <a:pt x="1310" y="8383"/>
                    <a:pt x="1251" y="8216"/>
                  </a:cubicBezTo>
                  <a:cubicBezTo>
                    <a:pt x="1239" y="8168"/>
                    <a:pt x="1251" y="8109"/>
                    <a:pt x="1322" y="8037"/>
                  </a:cubicBezTo>
                  <a:cubicBezTo>
                    <a:pt x="1703" y="7680"/>
                    <a:pt x="2203" y="7490"/>
                    <a:pt x="2715" y="7490"/>
                  </a:cubicBezTo>
                  <a:close/>
                  <a:moveTo>
                    <a:pt x="6942" y="7085"/>
                  </a:moveTo>
                  <a:cubicBezTo>
                    <a:pt x="6966" y="7085"/>
                    <a:pt x="6990" y="7097"/>
                    <a:pt x="7001" y="7121"/>
                  </a:cubicBezTo>
                  <a:cubicBezTo>
                    <a:pt x="7252" y="7359"/>
                    <a:pt x="7359" y="7894"/>
                    <a:pt x="7347" y="8287"/>
                  </a:cubicBezTo>
                  <a:cubicBezTo>
                    <a:pt x="7347" y="8704"/>
                    <a:pt x="7144" y="9085"/>
                    <a:pt x="6811" y="9323"/>
                  </a:cubicBezTo>
                  <a:cubicBezTo>
                    <a:pt x="6751" y="8871"/>
                    <a:pt x="6763" y="8406"/>
                    <a:pt x="6835" y="7954"/>
                  </a:cubicBezTo>
                  <a:cubicBezTo>
                    <a:pt x="6847" y="7906"/>
                    <a:pt x="6811" y="7871"/>
                    <a:pt x="6775" y="7871"/>
                  </a:cubicBezTo>
                  <a:cubicBezTo>
                    <a:pt x="6769" y="7869"/>
                    <a:pt x="6763" y="7868"/>
                    <a:pt x="6757" y="7868"/>
                  </a:cubicBezTo>
                  <a:cubicBezTo>
                    <a:pt x="6728" y="7868"/>
                    <a:pt x="6702" y="7891"/>
                    <a:pt x="6692" y="7930"/>
                  </a:cubicBezTo>
                  <a:cubicBezTo>
                    <a:pt x="6620" y="8347"/>
                    <a:pt x="6609" y="8787"/>
                    <a:pt x="6656" y="9216"/>
                  </a:cubicBezTo>
                  <a:cubicBezTo>
                    <a:pt x="6180" y="8704"/>
                    <a:pt x="6335" y="7811"/>
                    <a:pt x="6787" y="7228"/>
                  </a:cubicBezTo>
                  <a:lnTo>
                    <a:pt x="6799" y="7228"/>
                  </a:lnTo>
                  <a:cubicBezTo>
                    <a:pt x="6823" y="7180"/>
                    <a:pt x="6894" y="7097"/>
                    <a:pt x="6942" y="7085"/>
                  </a:cubicBezTo>
                  <a:close/>
                  <a:moveTo>
                    <a:pt x="4501" y="9037"/>
                  </a:moveTo>
                  <a:cubicBezTo>
                    <a:pt x="4632" y="9037"/>
                    <a:pt x="4763" y="9049"/>
                    <a:pt x="4882" y="9085"/>
                  </a:cubicBezTo>
                  <a:cubicBezTo>
                    <a:pt x="4394" y="9216"/>
                    <a:pt x="3918" y="9418"/>
                    <a:pt x="3489" y="9692"/>
                  </a:cubicBezTo>
                  <a:cubicBezTo>
                    <a:pt x="3453" y="9716"/>
                    <a:pt x="3442" y="9764"/>
                    <a:pt x="3465" y="9788"/>
                  </a:cubicBezTo>
                  <a:cubicBezTo>
                    <a:pt x="3477" y="9811"/>
                    <a:pt x="3501" y="9823"/>
                    <a:pt x="3525" y="9823"/>
                  </a:cubicBezTo>
                  <a:cubicBezTo>
                    <a:pt x="3537" y="9823"/>
                    <a:pt x="3549" y="9823"/>
                    <a:pt x="3561" y="9811"/>
                  </a:cubicBezTo>
                  <a:cubicBezTo>
                    <a:pt x="4025" y="9538"/>
                    <a:pt x="4513" y="9323"/>
                    <a:pt x="5037" y="9192"/>
                  </a:cubicBezTo>
                  <a:lnTo>
                    <a:pt x="5037" y="9192"/>
                  </a:lnTo>
                  <a:cubicBezTo>
                    <a:pt x="5037" y="9216"/>
                    <a:pt x="5037" y="9240"/>
                    <a:pt x="5025" y="9264"/>
                  </a:cubicBezTo>
                  <a:cubicBezTo>
                    <a:pt x="4882" y="9638"/>
                    <a:pt x="4241" y="10144"/>
                    <a:pt x="3525" y="10144"/>
                  </a:cubicBezTo>
                  <a:cubicBezTo>
                    <a:pt x="3466" y="10144"/>
                    <a:pt x="3406" y="10140"/>
                    <a:pt x="3346" y="10133"/>
                  </a:cubicBezTo>
                  <a:cubicBezTo>
                    <a:pt x="3180" y="10109"/>
                    <a:pt x="2906" y="10049"/>
                    <a:pt x="2906" y="9907"/>
                  </a:cubicBezTo>
                  <a:cubicBezTo>
                    <a:pt x="2906" y="9609"/>
                    <a:pt x="3727" y="9109"/>
                    <a:pt x="4311" y="9049"/>
                  </a:cubicBezTo>
                  <a:cubicBezTo>
                    <a:pt x="4370" y="9037"/>
                    <a:pt x="4442" y="9037"/>
                    <a:pt x="4501" y="9037"/>
                  </a:cubicBezTo>
                  <a:close/>
                  <a:moveTo>
                    <a:pt x="6097" y="9954"/>
                  </a:moveTo>
                  <a:cubicBezTo>
                    <a:pt x="6216" y="9954"/>
                    <a:pt x="6323" y="9966"/>
                    <a:pt x="6430" y="10002"/>
                  </a:cubicBezTo>
                  <a:cubicBezTo>
                    <a:pt x="6061" y="10145"/>
                    <a:pt x="5692" y="10323"/>
                    <a:pt x="5347" y="10526"/>
                  </a:cubicBezTo>
                  <a:cubicBezTo>
                    <a:pt x="5311" y="10550"/>
                    <a:pt x="5299" y="10597"/>
                    <a:pt x="5323" y="10633"/>
                  </a:cubicBezTo>
                  <a:cubicBezTo>
                    <a:pt x="5335" y="10645"/>
                    <a:pt x="5358" y="10669"/>
                    <a:pt x="5382" y="10669"/>
                  </a:cubicBezTo>
                  <a:cubicBezTo>
                    <a:pt x="5394" y="10657"/>
                    <a:pt x="5406" y="10657"/>
                    <a:pt x="5418" y="10657"/>
                  </a:cubicBezTo>
                  <a:cubicBezTo>
                    <a:pt x="5787" y="10430"/>
                    <a:pt x="6180" y="10252"/>
                    <a:pt x="6585" y="10109"/>
                  </a:cubicBezTo>
                  <a:cubicBezTo>
                    <a:pt x="6609" y="10145"/>
                    <a:pt x="6620" y="10180"/>
                    <a:pt x="6609" y="10228"/>
                  </a:cubicBezTo>
                  <a:cubicBezTo>
                    <a:pt x="6597" y="10442"/>
                    <a:pt x="6263" y="10728"/>
                    <a:pt x="6061" y="10859"/>
                  </a:cubicBezTo>
                  <a:cubicBezTo>
                    <a:pt x="5751" y="11063"/>
                    <a:pt x="5424" y="11144"/>
                    <a:pt x="5160" y="11144"/>
                  </a:cubicBezTo>
                  <a:cubicBezTo>
                    <a:pt x="5040" y="11144"/>
                    <a:pt x="4933" y="11127"/>
                    <a:pt x="4846" y="11097"/>
                  </a:cubicBezTo>
                  <a:cubicBezTo>
                    <a:pt x="4775" y="11085"/>
                    <a:pt x="4715" y="11038"/>
                    <a:pt x="4680" y="10966"/>
                  </a:cubicBezTo>
                  <a:cubicBezTo>
                    <a:pt x="4656" y="10907"/>
                    <a:pt x="4668" y="10847"/>
                    <a:pt x="4704" y="10800"/>
                  </a:cubicBezTo>
                  <a:cubicBezTo>
                    <a:pt x="4942" y="10407"/>
                    <a:pt x="5335" y="10109"/>
                    <a:pt x="5775" y="9990"/>
                  </a:cubicBezTo>
                  <a:cubicBezTo>
                    <a:pt x="5882" y="9966"/>
                    <a:pt x="5989" y="9954"/>
                    <a:pt x="6097" y="9954"/>
                  </a:cubicBezTo>
                  <a:close/>
                  <a:moveTo>
                    <a:pt x="3318" y="1"/>
                  </a:moveTo>
                  <a:cubicBezTo>
                    <a:pt x="3293" y="1"/>
                    <a:pt x="3267" y="5"/>
                    <a:pt x="3239" y="13"/>
                  </a:cubicBezTo>
                  <a:cubicBezTo>
                    <a:pt x="2882" y="96"/>
                    <a:pt x="2501" y="513"/>
                    <a:pt x="2287" y="1036"/>
                  </a:cubicBezTo>
                  <a:cubicBezTo>
                    <a:pt x="2037" y="1656"/>
                    <a:pt x="2060" y="2287"/>
                    <a:pt x="2358" y="2763"/>
                  </a:cubicBezTo>
                  <a:cubicBezTo>
                    <a:pt x="2370" y="2787"/>
                    <a:pt x="2394" y="2799"/>
                    <a:pt x="2418" y="2822"/>
                  </a:cubicBezTo>
                  <a:cubicBezTo>
                    <a:pt x="2382" y="3120"/>
                    <a:pt x="2370" y="3430"/>
                    <a:pt x="2394" y="3727"/>
                  </a:cubicBezTo>
                  <a:lnTo>
                    <a:pt x="2310" y="3620"/>
                  </a:lnTo>
                  <a:cubicBezTo>
                    <a:pt x="2322" y="3584"/>
                    <a:pt x="2322" y="3549"/>
                    <a:pt x="2322" y="3513"/>
                  </a:cubicBezTo>
                  <a:cubicBezTo>
                    <a:pt x="2346" y="2763"/>
                    <a:pt x="1322" y="1644"/>
                    <a:pt x="834" y="1596"/>
                  </a:cubicBezTo>
                  <a:cubicBezTo>
                    <a:pt x="820" y="1593"/>
                    <a:pt x="807" y="1592"/>
                    <a:pt x="793" y="1592"/>
                  </a:cubicBezTo>
                  <a:cubicBezTo>
                    <a:pt x="689" y="1592"/>
                    <a:pt x="595" y="1671"/>
                    <a:pt x="584" y="1787"/>
                  </a:cubicBezTo>
                  <a:cubicBezTo>
                    <a:pt x="441" y="2489"/>
                    <a:pt x="1013" y="3180"/>
                    <a:pt x="1632" y="3561"/>
                  </a:cubicBezTo>
                  <a:cubicBezTo>
                    <a:pt x="1775" y="3668"/>
                    <a:pt x="1941" y="3739"/>
                    <a:pt x="2120" y="3763"/>
                  </a:cubicBezTo>
                  <a:cubicBezTo>
                    <a:pt x="2156" y="3763"/>
                    <a:pt x="2191" y="3751"/>
                    <a:pt x="2215" y="3739"/>
                  </a:cubicBezTo>
                  <a:cubicBezTo>
                    <a:pt x="2287" y="3834"/>
                    <a:pt x="2358" y="3930"/>
                    <a:pt x="2406" y="4013"/>
                  </a:cubicBezTo>
                  <a:cubicBezTo>
                    <a:pt x="2441" y="4501"/>
                    <a:pt x="2537" y="4977"/>
                    <a:pt x="2680" y="5442"/>
                  </a:cubicBezTo>
                  <a:lnTo>
                    <a:pt x="2572" y="5335"/>
                  </a:lnTo>
                  <a:cubicBezTo>
                    <a:pt x="2560" y="5287"/>
                    <a:pt x="2560" y="5239"/>
                    <a:pt x="2549" y="5192"/>
                  </a:cubicBezTo>
                  <a:cubicBezTo>
                    <a:pt x="2370" y="4334"/>
                    <a:pt x="1596" y="3846"/>
                    <a:pt x="929" y="3656"/>
                  </a:cubicBezTo>
                  <a:cubicBezTo>
                    <a:pt x="777" y="3613"/>
                    <a:pt x="596" y="3583"/>
                    <a:pt x="438" y="3583"/>
                  </a:cubicBezTo>
                  <a:cubicBezTo>
                    <a:pt x="288" y="3583"/>
                    <a:pt x="160" y="3610"/>
                    <a:pt x="96" y="3680"/>
                  </a:cubicBezTo>
                  <a:cubicBezTo>
                    <a:pt x="1" y="3787"/>
                    <a:pt x="1" y="3942"/>
                    <a:pt x="96" y="4144"/>
                  </a:cubicBezTo>
                  <a:cubicBezTo>
                    <a:pt x="524" y="5120"/>
                    <a:pt x="1560" y="5597"/>
                    <a:pt x="2156" y="5597"/>
                  </a:cubicBezTo>
                  <a:cubicBezTo>
                    <a:pt x="2239" y="5597"/>
                    <a:pt x="2334" y="5585"/>
                    <a:pt x="2418" y="5549"/>
                  </a:cubicBezTo>
                  <a:cubicBezTo>
                    <a:pt x="2453" y="5537"/>
                    <a:pt x="2489" y="5513"/>
                    <a:pt x="2513" y="5489"/>
                  </a:cubicBezTo>
                  <a:cubicBezTo>
                    <a:pt x="2608" y="5573"/>
                    <a:pt x="2703" y="5668"/>
                    <a:pt x="2787" y="5763"/>
                  </a:cubicBezTo>
                  <a:cubicBezTo>
                    <a:pt x="2906" y="6097"/>
                    <a:pt x="3037" y="6406"/>
                    <a:pt x="3203" y="6716"/>
                  </a:cubicBezTo>
                  <a:cubicBezTo>
                    <a:pt x="3132" y="6680"/>
                    <a:pt x="3061" y="6656"/>
                    <a:pt x="2989" y="6620"/>
                  </a:cubicBezTo>
                  <a:cubicBezTo>
                    <a:pt x="2965" y="6513"/>
                    <a:pt x="2906" y="6406"/>
                    <a:pt x="2822" y="6323"/>
                  </a:cubicBezTo>
                  <a:cubicBezTo>
                    <a:pt x="2448" y="5915"/>
                    <a:pt x="1934" y="5690"/>
                    <a:pt x="1382" y="5690"/>
                  </a:cubicBezTo>
                  <a:cubicBezTo>
                    <a:pt x="1354" y="5690"/>
                    <a:pt x="1326" y="5691"/>
                    <a:pt x="1298" y="5692"/>
                  </a:cubicBezTo>
                  <a:cubicBezTo>
                    <a:pt x="1275" y="5692"/>
                    <a:pt x="524" y="5692"/>
                    <a:pt x="286" y="5930"/>
                  </a:cubicBezTo>
                  <a:cubicBezTo>
                    <a:pt x="239" y="5978"/>
                    <a:pt x="215" y="6049"/>
                    <a:pt x="215" y="6120"/>
                  </a:cubicBezTo>
                  <a:cubicBezTo>
                    <a:pt x="251" y="6251"/>
                    <a:pt x="322" y="6370"/>
                    <a:pt x="429" y="6454"/>
                  </a:cubicBezTo>
                  <a:lnTo>
                    <a:pt x="453" y="6478"/>
                  </a:lnTo>
                  <a:cubicBezTo>
                    <a:pt x="834" y="6894"/>
                    <a:pt x="1370" y="7132"/>
                    <a:pt x="1929" y="7132"/>
                  </a:cubicBezTo>
                  <a:cubicBezTo>
                    <a:pt x="2168" y="7132"/>
                    <a:pt x="2406" y="7085"/>
                    <a:pt x="2632" y="6990"/>
                  </a:cubicBezTo>
                  <a:cubicBezTo>
                    <a:pt x="2751" y="6942"/>
                    <a:pt x="2870" y="6871"/>
                    <a:pt x="2953" y="6763"/>
                  </a:cubicBezTo>
                  <a:cubicBezTo>
                    <a:pt x="3084" y="6823"/>
                    <a:pt x="3203" y="6882"/>
                    <a:pt x="3322" y="6942"/>
                  </a:cubicBezTo>
                  <a:lnTo>
                    <a:pt x="3334" y="6942"/>
                  </a:lnTo>
                  <a:cubicBezTo>
                    <a:pt x="3501" y="7240"/>
                    <a:pt x="3692" y="7513"/>
                    <a:pt x="3906" y="7763"/>
                  </a:cubicBezTo>
                  <a:lnTo>
                    <a:pt x="3942" y="7811"/>
                  </a:lnTo>
                  <a:cubicBezTo>
                    <a:pt x="3894" y="7811"/>
                    <a:pt x="3846" y="7799"/>
                    <a:pt x="3799" y="7799"/>
                  </a:cubicBezTo>
                  <a:cubicBezTo>
                    <a:pt x="3680" y="7656"/>
                    <a:pt x="3537" y="7549"/>
                    <a:pt x="3370" y="7502"/>
                  </a:cubicBezTo>
                  <a:lnTo>
                    <a:pt x="3358" y="7502"/>
                  </a:lnTo>
                  <a:cubicBezTo>
                    <a:pt x="3163" y="7415"/>
                    <a:pt x="2938" y="7374"/>
                    <a:pt x="2703" y="7374"/>
                  </a:cubicBezTo>
                  <a:cubicBezTo>
                    <a:pt x="2165" y="7374"/>
                    <a:pt x="1580" y="7589"/>
                    <a:pt x="1215" y="7954"/>
                  </a:cubicBezTo>
                  <a:cubicBezTo>
                    <a:pt x="1108" y="8037"/>
                    <a:pt x="1072" y="8168"/>
                    <a:pt x="1108" y="8287"/>
                  </a:cubicBezTo>
                  <a:cubicBezTo>
                    <a:pt x="1215" y="8609"/>
                    <a:pt x="2001" y="8692"/>
                    <a:pt x="2001" y="8692"/>
                  </a:cubicBezTo>
                  <a:cubicBezTo>
                    <a:pt x="2060" y="8704"/>
                    <a:pt x="2132" y="8704"/>
                    <a:pt x="2215" y="8704"/>
                  </a:cubicBezTo>
                  <a:cubicBezTo>
                    <a:pt x="2775" y="8704"/>
                    <a:pt x="3406" y="8514"/>
                    <a:pt x="3680" y="8252"/>
                  </a:cubicBezTo>
                  <a:cubicBezTo>
                    <a:pt x="3763" y="8180"/>
                    <a:pt x="3811" y="8073"/>
                    <a:pt x="3823" y="7954"/>
                  </a:cubicBezTo>
                  <a:cubicBezTo>
                    <a:pt x="3918" y="7966"/>
                    <a:pt x="4013" y="7990"/>
                    <a:pt x="4108" y="8025"/>
                  </a:cubicBezTo>
                  <a:cubicBezTo>
                    <a:pt x="4454" y="8406"/>
                    <a:pt x="4846" y="8740"/>
                    <a:pt x="5275" y="9026"/>
                  </a:cubicBezTo>
                  <a:cubicBezTo>
                    <a:pt x="5216" y="9037"/>
                    <a:pt x="5144" y="9049"/>
                    <a:pt x="5073" y="9061"/>
                  </a:cubicBezTo>
                  <a:cubicBezTo>
                    <a:pt x="4942" y="8952"/>
                    <a:pt x="4682" y="8928"/>
                    <a:pt x="4495" y="8928"/>
                  </a:cubicBezTo>
                  <a:cubicBezTo>
                    <a:pt x="4375" y="8928"/>
                    <a:pt x="4284" y="8938"/>
                    <a:pt x="4275" y="8942"/>
                  </a:cubicBezTo>
                  <a:cubicBezTo>
                    <a:pt x="3656" y="9002"/>
                    <a:pt x="2751" y="9538"/>
                    <a:pt x="2739" y="9930"/>
                  </a:cubicBezTo>
                  <a:cubicBezTo>
                    <a:pt x="2739" y="10133"/>
                    <a:pt x="2930" y="10264"/>
                    <a:pt x="3322" y="10311"/>
                  </a:cubicBezTo>
                  <a:cubicBezTo>
                    <a:pt x="3382" y="10311"/>
                    <a:pt x="3453" y="10323"/>
                    <a:pt x="3513" y="10323"/>
                  </a:cubicBezTo>
                  <a:cubicBezTo>
                    <a:pt x="4311" y="10323"/>
                    <a:pt x="4989" y="9764"/>
                    <a:pt x="5156" y="9335"/>
                  </a:cubicBezTo>
                  <a:cubicBezTo>
                    <a:pt x="5168" y="9287"/>
                    <a:pt x="5180" y="9240"/>
                    <a:pt x="5168" y="9192"/>
                  </a:cubicBezTo>
                  <a:cubicBezTo>
                    <a:pt x="5263" y="9168"/>
                    <a:pt x="5370" y="9145"/>
                    <a:pt x="5466" y="9133"/>
                  </a:cubicBezTo>
                  <a:cubicBezTo>
                    <a:pt x="5751" y="9311"/>
                    <a:pt x="6013" y="9454"/>
                    <a:pt x="6239" y="9561"/>
                  </a:cubicBezTo>
                  <a:cubicBezTo>
                    <a:pt x="6430" y="9668"/>
                    <a:pt x="6632" y="9764"/>
                    <a:pt x="6835" y="9847"/>
                  </a:cubicBezTo>
                  <a:lnTo>
                    <a:pt x="6930" y="9883"/>
                  </a:lnTo>
                  <a:cubicBezTo>
                    <a:pt x="6811" y="9907"/>
                    <a:pt x="6716" y="9930"/>
                    <a:pt x="6609" y="9966"/>
                  </a:cubicBezTo>
                  <a:cubicBezTo>
                    <a:pt x="6480" y="9867"/>
                    <a:pt x="6280" y="9831"/>
                    <a:pt x="6086" y="9831"/>
                  </a:cubicBezTo>
                  <a:cubicBezTo>
                    <a:pt x="5956" y="9831"/>
                    <a:pt x="5828" y="9847"/>
                    <a:pt x="5728" y="9871"/>
                  </a:cubicBezTo>
                  <a:cubicBezTo>
                    <a:pt x="5251" y="10002"/>
                    <a:pt x="4835" y="10323"/>
                    <a:pt x="4573" y="10752"/>
                  </a:cubicBezTo>
                  <a:cubicBezTo>
                    <a:pt x="4513" y="10835"/>
                    <a:pt x="4501" y="10942"/>
                    <a:pt x="4525" y="11038"/>
                  </a:cubicBezTo>
                  <a:cubicBezTo>
                    <a:pt x="4573" y="11145"/>
                    <a:pt x="4668" y="11228"/>
                    <a:pt x="4787" y="11252"/>
                  </a:cubicBezTo>
                  <a:cubicBezTo>
                    <a:pt x="4906" y="11300"/>
                    <a:pt x="5025" y="11312"/>
                    <a:pt x="5156" y="11312"/>
                  </a:cubicBezTo>
                  <a:cubicBezTo>
                    <a:pt x="5501" y="11312"/>
                    <a:pt x="5847" y="11204"/>
                    <a:pt x="6132" y="11002"/>
                  </a:cubicBezTo>
                  <a:cubicBezTo>
                    <a:pt x="6132" y="11002"/>
                    <a:pt x="6704" y="10621"/>
                    <a:pt x="6740" y="10264"/>
                  </a:cubicBezTo>
                  <a:cubicBezTo>
                    <a:pt x="6751" y="10204"/>
                    <a:pt x="6740" y="10133"/>
                    <a:pt x="6716" y="10085"/>
                  </a:cubicBezTo>
                  <a:cubicBezTo>
                    <a:pt x="6882" y="10026"/>
                    <a:pt x="7049" y="10002"/>
                    <a:pt x="7228" y="10002"/>
                  </a:cubicBezTo>
                  <a:cubicBezTo>
                    <a:pt x="7573" y="10133"/>
                    <a:pt x="7930" y="10240"/>
                    <a:pt x="8299" y="10323"/>
                  </a:cubicBezTo>
                  <a:lnTo>
                    <a:pt x="8311" y="10323"/>
                  </a:lnTo>
                  <a:cubicBezTo>
                    <a:pt x="8395" y="10323"/>
                    <a:pt x="8418" y="10192"/>
                    <a:pt x="8335" y="10180"/>
                  </a:cubicBezTo>
                  <a:lnTo>
                    <a:pt x="8347" y="10157"/>
                  </a:lnTo>
                  <a:cubicBezTo>
                    <a:pt x="7859" y="10049"/>
                    <a:pt x="7394" y="9895"/>
                    <a:pt x="6942" y="9704"/>
                  </a:cubicBezTo>
                  <a:cubicBezTo>
                    <a:pt x="6894" y="9633"/>
                    <a:pt x="6871" y="9549"/>
                    <a:pt x="6847" y="9466"/>
                  </a:cubicBezTo>
                  <a:cubicBezTo>
                    <a:pt x="6871" y="9466"/>
                    <a:pt x="6894" y="9454"/>
                    <a:pt x="6906" y="9442"/>
                  </a:cubicBezTo>
                  <a:cubicBezTo>
                    <a:pt x="7275" y="9180"/>
                    <a:pt x="7502" y="8752"/>
                    <a:pt x="7502" y="8299"/>
                  </a:cubicBezTo>
                  <a:cubicBezTo>
                    <a:pt x="7513" y="7966"/>
                    <a:pt x="7442" y="7323"/>
                    <a:pt x="7121" y="7013"/>
                  </a:cubicBezTo>
                  <a:cubicBezTo>
                    <a:pt x="7073" y="6966"/>
                    <a:pt x="7013" y="6942"/>
                    <a:pt x="6942" y="6942"/>
                  </a:cubicBezTo>
                  <a:cubicBezTo>
                    <a:pt x="6835" y="6966"/>
                    <a:pt x="6740" y="7037"/>
                    <a:pt x="6680" y="7132"/>
                  </a:cubicBezTo>
                  <a:cubicBezTo>
                    <a:pt x="6168" y="7811"/>
                    <a:pt x="6013" y="8883"/>
                    <a:pt x="6668" y="9430"/>
                  </a:cubicBezTo>
                  <a:lnTo>
                    <a:pt x="6704" y="9454"/>
                  </a:lnTo>
                  <a:cubicBezTo>
                    <a:pt x="6716" y="9514"/>
                    <a:pt x="6728" y="9561"/>
                    <a:pt x="6751" y="9621"/>
                  </a:cubicBezTo>
                  <a:cubicBezTo>
                    <a:pt x="6609" y="9561"/>
                    <a:pt x="6466" y="9490"/>
                    <a:pt x="6323" y="9418"/>
                  </a:cubicBezTo>
                  <a:cubicBezTo>
                    <a:pt x="6013" y="9264"/>
                    <a:pt x="5704" y="9085"/>
                    <a:pt x="5418" y="8895"/>
                  </a:cubicBezTo>
                  <a:cubicBezTo>
                    <a:pt x="5406" y="8752"/>
                    <a:pt x="5394" y="8621"/>
                    <a:pt x="5406" y="8502"/>
                  </a:cubicBezTo>
                  <a:cubicBezTo>
                    <a:pt x="5501" y="8490"/>
                    <a:pt x="5597" y="8442"/>
                    <a:pt x="5668" y="8383"/>
                  </a:cubicBezTo>
                  <a:cubicBezTo>
                    <a:pt x="6263" y="7918"/>
                    <a:pt x="6478" y="7097"/>
                    <a:pt x="6180" y="6406"/>
                  </a:cubicBezTo>
                  <a:cubicBezTo>
                    <a:pt x="6147" y="6276"/>
                    <a:pt x="6037" y="6201"/>
                    <a:pt x="5925" y="6201"/>
                  </a:cubicBezTo>
                  <a:cubicBezTo>
                    <a:pt x="5873" y="6201"/>
                    <a:pt x="5820" y="6217"/>
                    <a:pt x="5775" y="6251"/>
                  </a:cubicBezTo>
                  <a:cubicBezTo>
                    <a:pt x="5382" y="6418"/>
                    <a:pt x="5096" y="6751"/>
                    <a:pt x="4977" y="7144"/>
                  </a:cubicBezTo>
                  <a:cubicBezTo>
                    <a:pt x="4858" y="7549"/>
                    <a:pt x="4918" y="7990"/>
                    <a:pt x="5144" y="8335"/>
                  </a:cubicBezTo>
                  <a:cubicBezTo>
                    <a:pt x="5180" y="8383"/>
                    <a:pt x="5216" y="8430"/>
                    <a:pt x="5251" y="8454"/>
                  </a:cubicBezTo>
                  <a:lnTo>
                    <a:pt x="5251" y="8811"/>
                  </a:lnTo>
                  <a:cubicBezTo>
                    <a:pt x="4799" y="8490"/>
                    <a:pt x="4382" y="8109"/>
                    <a:pt x="4013" y="7668"/>
                  </a:cubicBezTo>
                  <a:cubicBezTo>
                    <a:pt x="3989" y="7633"/>
                    <a:pt x="3953" y="7597"/>
                    <a:pt x="3930" y="7561"/>
                  </a:cubicBezTo>
                  <a:cubicBezTo>
                    <a:pt x="3918" y="7466"/>
                    <a:pt x="3930" y="7382"/>
                    <a:pt x="3953" y="7299"/>
                  </a:cubicBezTo>
                  <a:lnTo>
                    <a:pt x="4013" y="7299"/>
                  </a:lnTo>
                  <a:cubicBezTo>
                    <a:pt x="4263" y="7299"/>
                    <a:pt x="4573" y="7049"/>
                    <a:pt x="4644" y="7001"/>
                  </a:cubicBezTo>
                  <a:cubicBezTo>
                    <a:pt x="5394" y="6394"/>
                    <a:pt x="5644" y="5382"/>
                    <a:pt x="5442" y="5025"/>
                  </a:cubicBezTo>
                  <a:cubicBezTo>
                    <a:pt x="5431" y="4992"/>
                    <a:pt x="5371" y="4940"/>
                    <a:pt x="5243" y="4940"/>
                  </a:cubicBezTo>
                  <a:cubicBezTo>
                    <a:pt x="5230" y="4940"/>
                    <a:pt x="5217" y="4941"/>
                    <a:pt x="5204" y="4942"/>
                  </a:cubicBezTo>
                  <a:cubicBezTo>
                    <a:pt x="4846" y="4977"/>
                    <a:pt x="4156" y="5394"/>
                    <a:pt x="3834" y="6394"/>
                  </a:cubicBezTo>
                  <a:cubicBezTo>
                    <a:pt x="3775" y="6561"/>
                    <a:pt x="3739" y="6740"/>
                    <a:pt x="3739" y="6906"/>
                  </a:cubicBezTo>
                  <a:cubicBezTo>
                    <a:pt x="3715" y="7025"/>
                    <a:pt x="3751" y="7132"/>
                    <a:pt x="3823" y="7228"/>
                  </a:cubicBezTo>
                  <a:cubicBezTo>
                    <a:pt x="3811" y="7275"/>
                    <a:pt x="3799" y="7323"/>
                    <a:pt x="3787" y="7382"/>
                  </a:cubicBezTo>
                  <a:cubicBezTo>
                    <a:pt x="3489" y="6942"/>
                    <a:pt x="3227" y="6478"/>
                    <a:pt x="3025" y="5989"/>
                  </a:cubicBezTo>
                  <a:cubicBezTo>
                    <a:pt x="3084" y="5858"/>
                    <a:pt x="3144" y="5728"/>
                    <a:pt x="3215" y="5608"/>
                  </a:cubicBezTo>
                  <a:cubicBezTo>
                    <a:pt x="3251" y="5620"/>
                    <a:pt x="3275" y="5620"/>
                    <a:pt x="3299" y="5620"/>
                  </a:cubicBezTo>
                  <a:cubicBezTo>
                    <a:pt x="3394" y="5620"/>
                    <a:pt x="3477" y="5608"/>
                    <a:pt x="3561" y="5573"/>
                  </a:cubicBezTo>
                  <a:cubicBezTo>
                    <a:pt x="4477" y="5287"/>
                    <a:pt x="5108" y="4537"/>
                    <a:pt x="5132" y="3703"/>
                  </a:cubicBezTo>
                  <a:cubicBezTo>
                    <a:pt x="5144" y="3632"/>
                    <a:pt x="5108" y="3549"/>
                    <a:pt x="5037" y="3501"/>
                  </a:cubicBezTo>
                  <a:cubicBezTo>
                    <a:pt x="4996" y="3477"/>
                    <a:pt x="4944" y="3465"/>
                    <a:pt x="4880" y="3465"/>
                  </a:cubicBezTo>
                  <a:cubicBezTo>
                    <a:pt x="4722" y="3465"/>
                    <a:pt x="4493" y="3539"/>
                    <a:pt x="4180" y="3692"/>
                  </a:cubicBezTo>
                  <a:cubicBezTo>
                    <a:pt x="3572" y="3989"/>
                    <a:pt x="2989" y="4632"/>
                    <a:pt x="3061" y="5394"/>
                  </a:cubicBezTo>
                  <a:cubicBezTo>
                    <a:pt x="3061" y="5442"/>
                    <a:pt x="3072" y="5489"/>
                    <a:pt x="3096" y="5525"/>
                  </a:cubicBezTo>
                  <a:cubicBezTo>
                    <a:pt x="3049" y="5620"/>
                    <a:pt x="3001" y="5704"/>
                    <a:pt x="2953" y="5799"/>
                  </a:cubicBezTo>
                  <a:cubicBezTo>
                    <a:pt x="2941" y="5763"/>
                    <a:pt x="2930" y="5739"/>
                    <a:pt x="2918" y="5704"/>
                  </a:cubicBezTo>
                  <a:cubicBezTo>
                    <a:pt x="2787" y="5323"/>
                    <a:pt x="2680" y="4918"/>
                    <a:pt x="2620" y="4513"/>
                  </a:cubicBezTo>
                  <a:cubicBezTo>
                    <a:pt x="2703" y="4323"/>
                    <a:pt x="2810" y="4144"/>
                    <a:pt x="2941" y="3977"/>
                  </a:cubicBezTo>
                  <a:cubicBezTo>
                    <a:pt x="2989" y="4001"/>
                    <a:pt x="3037" y="4013"/>
                    <a:pt x="3084" y="4013"/>
                  </a:cubicBezTo>
                  <a:lnTo>
                    <a:pt x="3180" y="4013"/>
                  </a:lnTo>
                  <a:cubicBezTo>
                    <a:pt x="3608" y="3942"/>
                    <a:pt x="4370" y="3453"/>
                    <a:pt x="4620" y="2775"/>
                  </a:cubicBezTo>
                  <a:lnTo>
                    <a:pt x="4620" y="2751"/>
                  </a:lnTo>
                  <a:cubicBezTo>
                    <a:pt x="4704" y="2549"/>
                    <a:pt x="4775" y="2322"/>
                    <a:pt x="4692" y="2191"/>
                  </a:cubicBezTo>
                  <a:cubicBezTo>
                    <a:pt x="4656" y="2132"/>
                    <a:pt x="4608" y="2096"/>
                    <a:pt x="4549" y="2084"/>
                  </a:cubicBezTo>
                  <a:cubicBezTo>
                    <a:pt x="4531" y="2081"/>
                    <a:pt x="4508" y="2079"/>
                    <a:pt x="4480" y="2079"/>
                  </a:cubicBezTo>
                  <a:cubicBezTo>
                    <a:pt x="4152" y="2079"/>
                    <a:pt x="3215" y="2357"/>
                    <a:pt x="2918" y="3215"/>
                  </a:cubicBezTo>
                  <a:cubicBezTo>
                    <a:pt x="2918" y="3215"/>
                    <a:pt x="2775" y="3680"/>
                    <a:pt x="2834" y="3882"/>
                  </a:cubicBezTo>
                  <a:cubicBezTo>
                    <a:pt x="2739" y="4001"/>
                    <a:pt x="2656" y="4132"/>
                    <a:pt x="2572" y="4263"/>
                  </a:cubicBezTo>
                  <a:cubicBezTo>
                    <a:pt x="2560" y="4180"/>
                    <a:pt x="2560" y="4084"/>
                    <a:pt x="2549" y="4001"/>
                  </a:cubicBezTo>
                  <a:cubicBezTo>
                    <a:pt x="2513" y="3608"/>
                    <a:pt x="2525" y="3227"/>
                    <a:pt x="2560" y="2834"/>
                  </a:cubicBezTo>
                  <a:cubicBezTo>
                    <a:pt x="2834" y="2763"/>
                    <a:pt x="3215" y="2084"/>
                    <a:pt x="3227" y="2072"/>
                  </a:cubicBezTo>
                  <a:cubicBezTo>
                    <a:pt x="3453" y="1656"/>
                    <a:pt x="3572" y="1191"/>
                    <a:pt x="3584" y="715"/>
                  </a:cubicBezTo>
                  <a:lnTo>
                    <a:pt x="3584" y="667"/>
                  </a:lnTo>
                  <a:cubicBezTo>
                    <a:pt x="3596" y="429"/>
                    <a:pt x="3596" y="167"/>
                    <a:pt x="3453" y="48"/>
                  </a:cubicBezTo>
                  <a:cubicBezTo>
                    <a:pt x="3414" y="17"/>
                    <a:pt x="3369" y="1"/>
                    <a:pt x="3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1"/>
            <p:cNvSpPr/>
            <p:nvPr/>
          </p:nvSpPr>
          <p:spPr>
            <a:xfrm>
              <a:off x="8527399" y="-4418767"/>
              <a:ext cx="2042046" cy="3585864"/>
            </a:xfrm>
            <a:custGeom>
              <a:avLst/>
              <a:gdLst/>
              <a:ahLst/>
              <a:cxnLst/>
              <a:rect l="l" t="t" r="r" b="b"/>
              <a:pathLst>
                <a:path w="15515" h="27242" extrusionOk="0">
                  <a:moveTo>
                    <a:pt x="1548" y="0"/>
                  </a:moveTo>
                  <a:cubicBezTo>
                    <a:pt x="691" y="0"/>
                    <a:pt x="0" y="691"/>
                    <a:pt x="12" y="1548"/>
                  </a:cubicBezTo>
                  <a:lnTo>
                    <a:pt x="0" y="25694"/>
                  </a:lnTo>
                  <a:cubicBezTo>
                    <a:pt x="0" y="26551"/>
                    <a:pt x="679" y="27242"/>
                    <a:pt x="1536" y="27242"/>
                  </a:cubicBezTo>
                  <a:lnTo>
                    <a:pt x="13966" y="27242"/>
                  </a:lnTo>
                  <a:cubicBezTo>
                    <a:pt x="14812" y="27242"/>
                    <a:pt x="15502" y="26551"/>
                    <a:pt x="15502" y="25694"/>
                  </a:cubicBezTo>
                  <a:lnTo>
                    <a:pt x="15514" y="1548"/>
                  </a:lnTo>
                  <a:cubicBezTo>
                    <a:pt x="15514" y="691"/>
                    <a:pt x="14824" y="0"/>
                    <a:pt x="13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1"/>
            <p:cNvSpPr/>
            <p:nvPr/>
          </p:nvSpPr>
          <p:spPr>
            <a:xfrm>
              <a:off x="8527399" y="-4418767"/>
              <a:ext cx="2004403" cy="3585864"/>
            </a:xfrm>
            <a:custGeom>
              <a:avLst/>
              <a:gdLst/>
              <a:ahLst/>
              <a:cxnLst/>
              <a:rect l="l" t="t" r="r" b="b"/>
              <a:pathLst>
                <a:path w="15229" h="27242" extrusionOk="0">
                  <a:moveTo>
                    <a:pt x="1548" y="0"/>
                  </a:moveTo>
                  <a:cubicBezTo>
                    <a:pt x="691" y="0"/>
                    <a:pt x="0" y="691"/>
                    <a:pt x="12" y="1548"/>
                  </a:cubicBezTo>
                  <a:lnTo>
                    <a:pt x="0" y="25694"/>
                  </a:lnTo>
                  <a:cubicBezTo>
                    <a:pt x="0" y="26551"/>
                    <a:pt x="691" y="27242"/>
                    <a:pt x="1536" y="27242"/>
                  </a:cubicBezTo>
                  <a:lnTo>
                    <a:pt x="13990" y="27242"/>
                  </a:lnTo>
                  <a:cubicBezTo>
                    <a:pt x="14478" y="27242"/>
                    <a:pt x="14943" y="27004"/>
                    <a:pt x="15228" y="26611"/>
                  </a:cubicBezTo>
                  <a:cubicBezTo>
                    <a:pt x="14098" y="25490"/>
                    <a:pt x="12099" y="25247"/>
                    <a:pt x="10012" y="25247"/>
                  </a:cubicBezTo>
                  <a:cubicBezTo>
                    <a:pt x="8408" y="25247"/>
                    <a:pt x="6753" y="25391"/>
                    <a:pt x="5401" y="25391"/>
                  </a:cubicBezTo>
                  <a:cubicBezTo>
                    <a:pt x="4308" y="25391"/>
                    <a:pt x="3413" y="25297"/>
                    <a:pt x="2905" y="24956"/>
                  </a:cubicBezTo>
                  <a:cubicBezTo>
                    <a:pt x="1143" y="23777"/>
                    <a:pt x="1703" y="20908"/>
                    <a:pt x="1667" y="19122"/>
                  </a:cubicBezTo>
                  <a:cubicBezTo>
                    <a:pt x="1608" y="14776"/>
                    <a:pt x="1501" y="5680"/>
                    <a:pt x="1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71"/>
            <p:cNvSpPr/>
            <p:nvPr/>
          </p:nvSpPr>
          <p:spPr>
            <a:xfrm>
              <a:off x="8685611" y="-4241732"/>
              <a:ext cx="1725505" cy="2996689"/>
            </a:xfrm>
            <a:custGeom>
              <a:avLst/>
              <a:gdLst/>
              <a:ahLst/>
              <a:cxnLst/>
              <a:rect l="l" t="t" r="r" b="b"/>
              <a:pathLst>
                <a:path w="13110" h="22766" extrusionOk="0">
                  <a:moveTo>
                    <a:pt x="2418" y="1"/>
                  </a:moveTo>
                  <a:cubicBezTo>
                    <a:pt x="882" y="1"/>
                    <a:pt x="799" y="37"/>
                    <a:pt x="525" y="251"/>
                  </a:cubicBezTo>
                  <a:lnTo>
                    <a:pt x="513" y="263"/>
                  </a:lnTo>
                  <a:cubicBezTo>
                    <a:pt x="203" y="501"/>
                    <a:pt x="25" y="858"/>
                    <a:pt x="1" y="1239"/>
                  </a:cubicBezTo>
                  <a:lnTo>
                    <a:pt x="1" y="21515"/>
                  </a:lnTo>
                  <a:cubicBezTo>
                    <a:pt x="25" y="22194"/>
                    <a:pt x="560" y="22742"/>
                    <a:pt x="1239" y="22766"/>
                  </a:cubicBezTo>
                  <a:lnTo>
                    <a:pt x="7466" y="22766"/>
                  </a:lnTo>
                  <a:lnTo>
                    <a:pt x="9002" y="22718"/>
                  </a:lnTo>
                  <a:cubicBezTo>
                    <a:pt x="9347" y="22742"/>
                    <a:pt x="9669" y="22742"/>
                    <a:pt x="10002" y="22742"/>
                  </a:cubicBezTo>
                  <a:cubicBezTo>
                    <a:pt x="10431" y="22742"/>
                    <a:pt x="10776" y="22754"/>
                    <a:pt x="11062" y="22754"/>
                  </a:cubicBezTo>
                  <a:lnTo>
                    <a:pt x="11562" y="22754"/>
                  </a:lnTo>
                  <a:cubicBezTo>
                    <a:pt x="12098" y="22754"/>
                    <a:pt x="12312" y="22718"/>
                    <a:pt x="12491" y="22575"/>
                  </a:cubicBezTo>
                  <a:cubicBezTo>
                    <a:pt x="12872" y="22361"/>
                    <a:pt x="13110" y="21956"/>
                    <a:pt x="13098" y="21515"/>
                  </a:cubicBezTo>
                  <a:lnTo>
                    <a:pt x="13098" y="1239"/>
                  </a:lnTo>
                  <a:cubicBezTo>
                    <a:pt x="13110" y="560"/>
                    <a:pt x="12562" y="1"/>
                    <a:pt x="11883" y="1"/>
                  </a:cubicBezTo>
                  <a:cubicBezTo>
                    <a:pt x="10621" y="13"/>
                    <a:pt x="9407" y="13"/>
                    <a:pt x="8240" y="13"/>
                  </a:cubicBezTo>
                  <a:cubicBezTo>
                    <a:pt x="6359" y="13"/>
                    <a:pt x="4954" y="1"/>
                    <a:pt x="39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71"/>
            <p:cNvSpPr/>
            <p:nvPr/>
          </p:nvSpPr>
          <p:spPr>
            <a:xfrm>
              <a:off x="9426915" y="-1166996"/>
              <a:ext cx="288506" cy="245490"/>
            </a:xfrm>
            <a:custGeom>
              <a:avLst/>
              <a:gdLst/>
              <a:ahLst/>
              <a:cxnLst/>
              <a:rect l="l" t="t" r="r" b="b"/>
              <a:pathLst>
                <a:path w="2192" h="1865" extrusionOk="0">
                  <a:moveTo>
                    <a:pt x="941" y="1"/>
                  </a:moveTo>
                  <a:cubicBezTo>
                    <a:pt x="417" y="1"/>
                    <a:pt x="1" y="418"/>
                    <a:pt x="1" y="930"/>
                  </a:cubicBezTo>
                  <a:cubicBezTo>
                    <a:pt x="1" y="1492"/>
                    <a:pt x="461" y="1865"/>
                    <a:pt x="940" y="1865"/>
                  </a:cubicBezTo>
                  <a:cubicBezTo>
                    <a:pt x="1171" y="1865"/>
                    <a:pt x="1406" y="1778"/>
                    <a:pt x="1596" y="1584"/>
                  </a:cubicBezTo>
                  <a:cubicBezTo>
                    <a:pt x="2191" y="1001"/>
                    <a:pt x="1775" y="1"/>
                    <a:pt x="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1"/>
            <p:cNvSpPr/>
            <p:nvPr/>
          </p:nvSpPr>
          <p:spPr>
            <a:xfrm>
              <a:off x="8698246" y="-4199349"/>
              <a:ext cx="1670621" cy="2946538"/>
            </a:xfrm>
            <a:custGeom>
              <a:avLst/>
              <a:gdLst/>
              <a:ahLst/>
              <a:cxnLst/>
              <a:rect l="l" t="t" r="r" b="b"/>
              <a:pathLst>
                <a:path w="12693" h="22385" extrusionOk="0">
                  <a:moveTo>
                    <a:pt x="453" y="0"/>
                  </a:moveTo>
                  <a:cubicBezTo>
                    <a:pt x="381" y="48"/>
                    <a:pt x="322" y="119"/>
                    <a:pt x="262" y="179"/>
                  </a:cubicBezTo>
                  <a:cubicBezTo>
                    <a:pt x="95" y="393"/>
                    <a:pt x="12" y="929"/>
                    <a:pt x="12" y="929"/>
                  </a:cubicBezTo>
                  <a:lnTo>
                    <a:pt x="24" y="21193"/>
                  </a:lnTo>
                  <a:cubicBezTo>
                    <a:pt x="0" y="21503"/>
                    <a:pt x="119" y="21801"/>
                    <a:pt x="334" y="22015"/>
                  </a:cubicBezTo>
                  <a:cubicBezTo>
                    <a:pt x="538" y="22219"/>
                    <a:pt x="818" y="22337"/>
                    <a:pt x="1113" y="22337"/>
                  </a:cubicBezTo>
                  <a:cubicBezTo>
                    <a:pt x="1127" y="22337"/>
                    <a:pt x="1141" y="22337"/>
                    <a:pt x="1155" y="22336"/>
                  </a:cubicBezTo>
                  <a:lnTo>
                    <a:pt x="7382" y="22336"/>
                  </a:lnTo>
                  <a:lnTo>
                    <a:pt x="8906" y="22384"/>
                  </a:lnTo>
                  <a:lnTo>
                    <a:pt x="11787" y="22384"/>
                  </a:lnTo>
                  <a:cubicBezTo>
                    <a:pt x="11978" y="22360"/>
                    <a:pt x="12156" y="22301"/>
                    <a:pt x="12335" y="22217"/>
                  </a:cubicBezTo>
                  <a:lnTo>
                    <a:pt x="12359" y="22205"/>
                  </a:lnTo>
                  <a:cubicBezTo>
                    <a:pt x="12490" y="22122"/>
                    <a:pt x="12609" y="22027"/>
                    <a:pt x="12692" y="21908"/>
                  </a:cubicBezTo>
                  <a:cubicBezTo>
                    <a:pt x="12110" y="20979"/>
                    <a:pt x="10782" y="20376"/>
                    <a:pt x="8341" y="20376"/>
                  </a:cubicBezTo>
                  <a:cubicBezTo>
                    <a:pt x="8185" y="20376"/>
                    <a:pt x="8024" y="20379"/>
                    <a:pt x="7858" y="20384"/>
                  </a:cubicBezTo>
                  <a:cubicBezTo>
                    <a:pt x="7185" y="20406"/>
                    <a:pt x="6584" y="20422"/>
                    <a:pt x="6049" y="20422"/>
                  </a:cubicBezTo>
                  <a:cubicBezTo>
                    <a:pt x="79" y="20422"/>
                    <a:pt x="2189" y="18483"/>
                    <a:pt x="1631" y="2608"/>
                  </a:cubicBezTo>
                  <a:cubicBezTo>
                    <a:pt x="1607" y="1620"/>
                    <a:pt x="1179" y="679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1"/>
            <p:cNvSpPr/>
            <p:nvPr/>
          </p:nvSpPr>
          <p:spPr>
            <a:xfrm>
              <a:off x="9440999" y="-1159099"/>
              <a:ext cx="232042" cy="237197"/>
            </a:xfrm>
            <a:custGeom>
              <a:avLst/>
              <a:gdLst/>
              <a:ahLst/>
              <a:cxnLst/>
              <a:rect l="l" t="t" r="r" b="b"/>
              <a:pathLst>
                <a:path w="1763" h="1802" extrusionOk="0">
                  <a:moveTo>
                    <a:pt x="1168" y="0"/>
                  </a:moveTo>
                  <a:lnTo>
                    <a:pt x="1168" y="0"/>
                  </a:lnTo>
                  <a:cubicBezTo>
                    <a:pt x="1477" y="620"/>
                    <a:pt x="1037" y="1346"/>
                    <a:pt x="334" y="1346"/>
                  </a:cubicBezTo>
                  <a:cubicBezTo>
                    <a:pt x="227" y="1346"/>
                    <a:pt x="108" y="1334"/>
                    <a:pt x="1" y="1286"/>
                  </a:cubicBezTo>
                  <a:lnTo>
                    <a:pt x="1" y="1286"/>
                  </a:lnTo>
                  <a:cubicBezTo>
                    <a:pt x="178" y="1642"/>
                    <a:pt x="499" y="1801"/>
                    <a:pt x="819" y="1801"/>
                  </a:cubicBezTo>
                  <a:cubicBezTo>
                    <a:pt x="1292" y="1801"/>
                    <a:pt x="1763" y="1452"/>
                    <a:pt x="1763" y="870"/>
                  </a:cubicBezTo>
                  <a:cubicBezTo>
                    <a:pt x="1763" y="477"/>
                    <a:pt x="1525" y="131"/>
                    <a:pt x="1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1"/>
            <p:cNvSpPr/>
            <p:nvPr/>
          </p:nvSpPr>
          <p:spPr>
            <a:xfrm>
              <a:off x="8519501" y="-4432850"/>
              <a:ext cx="2062446" cy="3607847"/>
            </a:xfrm>
            <a:custGeom>
              <a:avLst/>
              <a:gdLst/>
              <a:ahLst/>
              <a:cxnLst/>
              <a:rect l="l" t="t" r="r" b="b"/>
              <a:pathLst>
                <a:path w="15670" h="27409" extrusionOk="0">
                  <a:moveTo>
                    <a:pt x="14882" y="444"/>
                  </a:moveTo>
                  <a:cubicBezTo>
                    <a:pt x="15111" y="680"/>
                    <a:pt x="15303" y="969"/>
                    <a:pt x="15440" y="1204"/>
                  </a:cubicBezTo>
                  <a:lnTo>
                    <a:pt x="15440" y="1204"/>
                  </a:lnTo>
                  <a:cubicBezTo>
                    <a:pt x="15345" y="893"/>
                    <a:pt x="15145" y="627"/>
                    <a:pt x="14882" y="444"/>
                  </a:cubicBezTo>
                  <a:close/>
                  <a:moveTo>
                    <a:pt x="14062" y="0"/>
                  </a:moveTo>
                  <a:lnTo>
                    <a:pt x="1620" y="60"/>
                  </a:lnTo>
                  <a:cubicBezTo>
                    <a:pt x="1582" y="57"/>
                    <a:pt x="1543" y="55"/>
                    <a:pt x="1505" y="55"/>
                  </a:cubicBezTo>
                  <a:cubicBezTo>
                    <a:pt x="1116" y="55"/>
                    <a:pt x="737" y="218"/>
                    <a:pt x="477" y="500"/>
                  </a:cubicBezTo>
                  <a:cubicBezTo>
                    <a:pt x="179" y="798"/>
                    <a:pt x="1" y="1631"/>
                    <a:pt x="1" y="1631"/>
                  </a:cubicBezTo>
                  <a:lnTo>
                    <a:pt x="1" y="25777"/>
                  </a:lnTo>
                  <a:cubicBezTo>
                    <a:pt x="1" y="25777"/>
                    <a:pt x="156" y="26611"/>
                    <a:pt x="465" y="26920"/>
                  </a:cubicBezTo>
                  <a:cubicBezTo>
                    <a:pt x="724" y="27201"/>
                    <a:pt x="1100" y="27354"/>
                    <a:pt x="1478" y="27354"/>
                  </a:cubicBezTo>
                  <a:cubicBezTo>
                    <a:pt x="1517" y="27354"/>
                    <a:pt x="1557" y="27352"/>
                    <a:pt x="1596" y="27349"/>
                  </a:cubicBezTo>
                  <a:lnTo>
                    <a:pt x="14038" y="27408"/>
                  </a:lnTo>
                  <a:cubicBezTo>
                    <a:pt x="14562" y="27397"/>
                    <a:pt x="15038" y="27146"/>
                    <a:pt x="15348" y="26730"/>
                  </a:cubicBezTo>
                  <a:cubicBezTo>
                    <a:pt x="15550" y="26456"/>
                    <a:pt x="15669" y="25777"/>
                    <a:pt x="15669" y="25777"/>
                  </a:cubicBezTo>
                  <a:lnTo>
                    <a:pt x="15669" y="1643"/>
                  </a:lnTo>
                  <a:cubicBezTo>
                    <a:pt x="15669" y="1643"/>
                    <a:pt x="15586" y="1454"/>
                    <a:pt x="15440" y="1204"/>
                  </a:cubicBezTo>
                  <a:lnTo>
                    <a:pt x="15440" y="1204"/>
                  </a:lnTo>
                  <a:cubicBezTo>
                    <a:pt x="15483" y="1343"/>
                    <a:pt x="15505" y="1490"/>
                    <a:pt x="15503" y="1643"/>
                  </a:cubicBezTo>
                  <a:lnTo>
                    <a:pt x="15503" y="25765"/>
                  </a:lnTo>
                  <a:cubicBezTo>
                    <a:pt x="15503" y="26075"/>
                    <a:pt x="15408" y="26384"/>
                    <a:pt x="15217" y="26635"/>
                  </a:cubicBezTo>
                  <a:cubicBezTo>
                    <a:pt x="14943" y="27016"/>
                    <a:pt x="14503" y="27242"/>
                    <a:pt x="14026" y="27242"/>
                  </a:cubicBezTo>
                  <a:lnTo>
                    <a:pt x="1596" y="27242"/>
                  </a:lnTo>
                  <a:cubicBezTo>
                    <a:pt x="787" y="27242"/>
                    <a:pt x="120" y="26575"/>
                    <a:pt x="132" y="25765"/>
                  </a:cubicBezTo>
                  <a:lnTo>
                    <a:pt x="132" y="1643"/>
                  </a:lnTo>
                  <a:cubicBezTo>
                    <a:pt x="144" y="834"/>
                    <a:pt x="799" y="179"/>
                    <a:pt x="1608" y="179"/>
                  </a:cubicBezTo>
                  <a:lnTo>
                    <a:pt x="14038" y="179"/>
                  </a:lnTo>
                  <a:cubicBezTo>
                    <a:pt x="14351" y="179"/>
                    <a:pt x="14643" y="277"/>
                    <a:pt x="14882" y="444"/>
                  </a:cubicBezTo>
                  <a:lnTo>
                    <a:pt x="14882" y="444"/>
                  </a:lnTo>
                  <a:cubicBezTo>
                    <a:pt x="14643" y="197"/>
                    <a:pt x="14363" y="8"/>
                    <a:pt x="1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1"/>
            <p:cNvSpPr/>
            <p:nvPr/>
          </p:nvSpPr>
          <p:spPr>
            <a:xfrm>
              <a:off x="8677845" y="-4251078"/>
              <a:ext cx="1744195" cy="3013932"/>
            </a:xfrm>
            <a:custGeom>
              <a:avLst/>
              <a:gdLst/>
              <a:ahLst/>
              <a:cxnLst/>
              <a:rect l="l" t="t" r="r" b="b"/>
              <a:pathLst>
                <a:path w="13252" h="22897" extrusionOk="0">
                  <a:moveTo>
                    <a:pt x="2489" y="155"/>
                  </a:moveTo>
                  <a:cubicBezTo>
                    <a:pt x="3548" y="155"/>
                    <a:pt x="5311" y="179"/>
                    <a:pt x="8311" y="179"/>
                  </a:cubicBezTo>
                  <a:cubicBezTo>
                    <a:pt x="9359" y="179"/>
                    <a:pt x="10561" y="179"/>
                    <a:pt x="11942" y="167"/>
                  </a:cubicBezTo>
                  <a:cubicBezTo>
                    <a:pt x="12585" y="167"/>
                    <a:pt x="13097" y="679"/>
                    <a:pt x="13097" y="1322"/>
                  </a:cubicBezTo>
                  <a:lnTo>
                    <a:pt x="13097" y="21563"/>
                  </a:lnTo>
                  <a:cubicBezTo>
                    <a:pt x="13097" y="21967"/>
                    <a:pt x="12883" y="22348"/>
                    <a:pt x="12526" y="22563"/>
                  </a:cubicBezTo>
                  <a:cubicBezTo>
                    <a:pt x="12347" y="22694"/>
                    <a:pt x="12157" y="22717"/>
                    <a:pt x="11633" y="22717"/>
                  </a:cubicBezTo>
                  <a:lnTo>
                    <a:pt x="10061" y="22717"/>
                  </a:lnTo>
                  <a:lnTo>
                    <a:pt x="9061" y="22777"/>
                  </a:lnTo>
                  <a:lnTo>
                    <a:pt x="7537" y="22717"/>
                  </a:lnTo>
                  <a:lnTo>
                    <a:pt x="5834" y="22717"/>
                  </a:lnTo>
                  <a:cubicBezTo>
                    <a:pt x="5727" y="22741"/>
                    <a:pt x="5013" y="22741"/>
                    <a:pt x="1310" y="22741"/>
                  </a:cubicBezTo>
                  <a:cubicBezTo>
                    <a:pt x="667" y="22741"/>
                    <a:pt x="179" y="21586"/>
                    <a:pt x="179" y="21586"/>
                  </a:cubicBezTo>
                  <a:lnTo>
                    <a:pt x="179" y="1310"/>
                  </a:lnTo>
                  <a:cubicBezTo>
                    <a:pt x="179" y="953"/>
                    <a:pt x="346" y="620"/>
                    <a:pt x="631" y="393"/>
                  </a:cubicBezTo>
                  <a:cubicBezTo>
                    <a:pt x="893" y="191"/>
                    <a:pt x="905" y="155"/>
                    <a:pt x="2489" y="155"/>
                  </a:cubicBezTo>
                  <a:close/>
                  <a:moveTo>
                    <a:pt x="2477" y="0"/>
                  </a:moveTo>
                  <a:cubicBezTo>
                    <a:pt x="929" y="0"/>
                    <a:pt x="834" y="36"/>
                    <a:pt x="548" y="262"/>
                  </a:cubicBezTo>
                  <a:lnTo>
                    <a:pt x="524" y="274"/>
                  </a:lnTo>
                  <a:cubicBezTo>
                    <a:pt x="215" y="512"/>
                    <a:pt x="0" y="1322"/>
                    <a:pt x="0" y="1322"/>
                  </a:cubicBezTo>
                  <a:lnTo>
                    <a:pt x="0" y="21586"/>
                  </a:lnTo>
                  <a:cubicBezTo>
                    <a:pt x="0" y="21586"/>
                    <a:pt x="574" y="22838"/>
                    <a:pt x="1272" y="22838"/>
                  </a:cubicBezTo>
                  <a:cubicBezTo>
                    <a:pt x="1284" y="22838"/>
                    <a:pt x="1297" y="22837"/>
                    <a:pt x="1310" y="22837"/>
                  </a:cubicBezTo>
                  <a:lnTo>
                    <a:pt x="5418" y="22896"/>
                  </a:lnTo>
                  <a:lnTo>
                    <a:pt x="9061" y="22896"/>
                  </a:lnTo>
                  <a:cubicBezTo>
                    <a:pt x="9406" y="22884"/>
                    <a:pt x="9740" y="22884"/>
                    <a:pt x="10061" y="22884"/>
                  </a:cubicBezTo>
                  <a:lnTo>
                    <a:pt x="11633" y="22884"/>
                  </a:lnTo>
                  <a:cubicBezTo>
                    <a:pt x="12157" y="22884"/>
                    <a:pt x="12395" y="22860"/>
                    <a:pt x="12597" y="22706"/>
                  </a:cubicBezTo>
                  <a:cubicBezTo>
                    <a:pt x="13002" y="22479"/>
                    <a:pt x="13240" y="22051"/>
                    <a:pt x="13228" y="21586"/>
                  </a:cubicBezTo>
                  <a:lnTo>
                    <a:pt x="13228" y="1310"/>
                  </a:lnTo>
                  <a:cubicBezTo>
                    <a:pt x="13252" y="603"/>
                    <a:pt x="12680" y="12"/>
                    <a:pt x="11975" y="12"/>
                  </a:cubicBezTo>
                  <a:cubicBezTo>
                    <a:pt x="11968" y="12"/>
                    <a:pt x="11961" y="12"/>
                    <a:pt x="11954" y="12"/>
                  </a:cubicBezTo>
                  <a:lnTo>
                    <a:pt x="8311" y="12"/>
                  </a:lnTo>
                  <a:cubicBezTo>
                    <a:pt x="6418" y="12"/>
                    <a:pt x="5013" y="12"/>
                    <a:pt x="3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1"/>
            <p:cNvSpPr/>
            <p:nvPr/>
          </p:nvSpPr>
          <p:spPr>
            <a:xfrm>
              <a:off x="9373607" y="-1177921"/>
              <a:ext cx="308906" cy="266024"/>
            </a:xfrm>
            <a:custGeom>
              <a:avLst/>
              <a:gdLst/>
              <a:ahLst/>
              <a:cxnLst/>
              <a:rect l="l" t="t" r="r" b="b"/>
              <a:pathLst>
                <a:path w="2347" h="2021" extrusionOk="0">
                  <a:moveTo>
                    <a:pt x="1341" y="147"/>
                  </a:moveTo>
                  <a:cubicBezTo>
                    <a:pt x="1781" y="147"/>
                    <a:pt x="2203" y="490"/>
                    <a:pt x="2203" y="1013"/>
                  </a:cubicBezTo>
                  <a:cubicBezTo>
                    <a:pt x="2203" y="1489"/>
                    <a:pt x="1822" y="1870"/>
                    <a:pt x="1346" y="1870"/>
                  </a:cubicBezTo>
                  <a:cubicBezTo>
                    <a:pt x="572" y="1870"/>
                    <a:pt x="191" y="941"/>
                    <a:pt x="739" y="405"/>
                  </a:cubicBezTo>
                  <a:cubicBezTo>
                    <a:pt x="913" y="227"/>
                    <a:pt x="1129" y="147"/>
                    <a:pt x="1341" y="147"/>
                  </a:cubicBezTo>
                  <a:close/>
                  <a:moveTo>
                    <a:pt x="1346" y="1"/>
                  </a:moveTo>
                  <a:cubicBezTo>
                    <a:pt x="441" y="1"/>
                    <a:pt x="1" y="1084"/>
                    <a:pt x="632" y="1727"/>
                  </a:cubicBezTo>
                  <a:cubicBezTo>
                    <a:pt x="835" y="1930"/>
                    <a:pt x="1085" y="2021"/>
                    <a:pt x="1331" y="2021"/>
                  </a:cubicBezTo>
                  <a:cubicBezTo>
                    <a:pt x="1848" y="2021"/>
                    <a:pt x="2346" y="1618"/>
                    <a:pt x="2346" y="1013"/>
                  </a:cubicBezTo>
                  <a:cubicBezTo>
                    <a:pt x="2346" y="453"/>
                    <a:pt x="1894" y="1"/>
                    <a:pt x="1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1"/>
            <p:cNvSpPr/>
            <p:nvPr/>
          </p:nvSpPr>
          <p:spPr>
            <a:xfrm>
              <a:off x="8856458" y="-2101921"/>
              <a:ext cx="1470036" cy="856780"/>
            </a:xfrm>
            <a:custGeom>
              <a:avLst/>
              <a:gdLst/>
              <a:ahLst/>
              <a:cxnLst/>
              <a:rect l="l" t="t" r="r" b="b"/>
              <a:pathLst>
                <a:path w="11169" h="6509" extrusionOk="0">
                  <a:moveTo>
                    <a:pt x="4868" y="0"/>
                  </a:moveTo>
                  <a:cubicBezTo>
                    <a:pt x="4274" y="0"/>
                    <a:pt x="3769" y="157"/>
                    <a:pt x="3358" y="413"/>
                  </a:cubicBezTo>
                  <a:cubicBezTo>
                    <a:pt x="3142" y="360"/>
                    <a:pt x="2930" y="335"/>
                    <a:pt x="2723" y="335"/>
                  </a:cubicBezTo>
                  <a:cubicBezTo>
                    <a:pt x="1532" y="335"/>
                    <a:pt x="552" y="1151"/>
                    <a:pt x="298" y="2044"/>
                  </a:cubicBezTo>
                  <a:cubicBezTo>
                    <a:pt x="1" y="3032"/>
                    <a:pt x="167" y="4139"/>
                    <a:pt x="394" y="5116"/>
                  </a:cubicBezTo>
                  <a:cubicBezTo>
                    <a:pt x="501" y="5580"/>
                    <a:pt x="620" y="6032"/>
                    <a:pt x="775" y="6509"/>
                  </a:cubicBezTo>
                  <a:lnTo>
                    <a:pt x="6168" y="6509"/>
                  </a:lnTo>
                  <a:lnTo>
                    <a:pt x="10597" y="6449"/>
                  </a:lnTo>
                  <a:cubicBezTo>
                    <a:pt x="10643" y="6458"/>
                    <a:pt x="10689" y="6463"/>
                    <a:pt x="10736" y="6463"/>
                  </a:cubicBezTo>
                  <a:cubicBezTo>
                    <a:pt x="10872" y="6463"/>
                    <a:pt x="11009" y="6425"/>
                    <a:pt x="11133" y="6354"/>
                  </a:cubicBezTo>
                  <a:lnTo>
                    <a:pt x="11157" y="6342"/>
                  </a:lnTo>
                  <a:lnTo>
                    <a:pt x="11169" y="6342"/>
                  </a:lnTo>
                  <a:cubicBezTo>
                    <a:pt x="9240" y="3842"/>
                    <a:pt x="6501" y="341"/>
                    <a:pt x="6394" y="305"/>
                  </a:cubicBezTo>
                  <a:cubicBezTo>
                    <a:pt x="5835" y="93"/>
                    <a:pt x="5325" y="0"/>
                    <a:pt x="4868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1"/>
            <p:cNvSpPr/>
            <p:nvPr/>
          </p:nvSpPr>
          <p:spPr>
            <a:xfrm>
              <a:off x="9602501" y="-1633998"/>
              <a:ext cx="267973" cy="388835"/>
            </a:xfrm>
            <a:custGeom>
              <a:avLst/>
              <a:gdLst/>
              <a:ahLst/>
              <a:cxnLst/>
              <a:rect l="l" t="t" r="r" b="b"/>
              <a:pathLst>
                <a:path w="2036" h="2954" extrusionOk="0">
                  <a:moveTo>
                    <a:pt x="0" y="1"/>
                  </a:moveTo>
                  <a:lnTo>
                    <a:pt x="417" y="2394"/>
                  </a:lnTo>
                  <a:lnTo>
                    <a:pt x="512" y="2954"/>
                  </a:lnTo>
                  <a:lnTo>
                    <a:pt x="2036" y="2954"/>
                  </a:lnTo>
                  <a:cubicBezTo>
                    <a:pt x="1548" y="1846"/>
                    <a:pt x="857" y="8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1"/>
            <p:cNvSpPr/>
            <p:nvPr/>
          </p:nvSpPr>
          <p:spPr>
            <a:xfrm>
              <a:off x="8845533" y="-2111398"/>
              <a:ext cx="1490437" cy="874155"/>
            </a:xfrm>
            <a:custGeom>
              <a:avLst/>
              <a:gdLst/>
              <a:ahLst/>
              <a:cxnLst/>
              <a:rect l="l" t="t" r="r" b="b"/>
              <a:pathLst>
                <a:path w="11324" h="6641" extrusionOk="0">
                  <a:moveTo>
                    <a:pt x="4953" y="144"/>
                  </a:moveTo>
                  <a:cubicBezTo>
                    <a:pt x="5378" y="144"/>
                    <a:pt x="5873" y="225"/>
                    <a:pt x="6442" y="437"/>
                  </a:cubicBezTo>
                  <a:cubicBezTo>
                    <a:pt x="6584" y="568"/>
                    <a:pt x="8168" y="2568"/>
                    <a:pt x="11133" y="6378"/>
                  </a:cubicBezTo>
                  <a:cubicBezTo>
                    <a:pt x="11024" y="6441"/>
                    <a:pt x="10909" y="6470"/>
                    <a:pt x="10793" y="6470"/>
                  </a:cubicBezTo>
                  <a:cubicBezTo>
                    <a:pt x="10755" y="6470"/>
                    <a:pt x="10718" y="6467"/>
                    <a:pt x="10680" y="6461"/>
                  </a:cubicBezTo>
                  <a:lnTo>
                    <a:pt x="6334" y="6461"/>
                  </a:lnTo>
                  <a:lnTo>
                    <a:pt x="5858" y="3616"/>
                  </a:lnTo>
                  <a:cubicBezTo>
                    <a:pt x="5848" y="3574"/>
                    <a:pt x="5814" y="3555"/>
                    <a:pt x="5781" y="3555"/>
                  </a:cubicBezTo>
                  <a:cubicBezTo>
                    <a:pt x="5739" y="3555"/>
                    <a:pt x="5697" y="3586"/>
                    <a:pt x="5703" y="3640"/>
                  </a:cubicBezTo>
                  <a:lnTo>
                    <a:pt x="6180" y="6521"/>
                  </a:lnTo>
                  <a:lnTo>
                    <a:pt x="905" y="6521"/>
                  </a:lnTo>
                  <a:cubicBezTo>
                    <a:pt x="762" y="6045"/>
                    <a:pt x="643" y="5604"/>
                    <a:pt x="548" y="5176"/>
                  </a:cubicBezTo>
                  <a:cubicBezTo>
                    <a:pt x="334" y="4223"/>
                    <a:pt x="167" y="3128"/>
                    <a:pt x="441" y="2140"/>
                  </a:cubicBezTo>
                  <a:cubicBezTo>
                    <a:pt x="694" y="1248"/>
                    <a:pt x="1654" y="469"/>
                    <a:pt x="2800" y="469"/>
                  </a:cubicBezTo>
                  <a:cubicBezTo>
                    <a:pt x="3001" y="469"/>
                    <a:pt x="3208" y="493"/>
                    <a:pt x="3417" y="544"/>
                  </a:cubicBezTo>
                  <a:cubicBezTo>
                    <a:pt x="3425" y="548"/>
                    <a:pt x="3433" y="549"/>
                    <a:pt x="3441" y="549"/>
                  </a:cubicBezTo>
                  <a:cubicBezTo>
                    <a:pt x="3456" y="549"/>
                    <a:pt x="3469" y="544"/>
                    <a:pt x="3477" y="544"/>
                  </a:cubicBezTo>
                  <a:cubicBezTo>
                    <a:pt x="3816" y="335"/>
                    <a:pt x="4302" y="144"/>
                    <a:pt x="4953" y="144"/>
                  </a:cubicBezTo>
                  <a:close/>
                  <a:moveTo>
                    <a:pt x="4945" y="0"/>
                  </a:moveTo>
                  <a:cubicBezTo>
                    <a:pt x="4285" y="0"/>
                    <a:pt x="3785" y="188"/>
                    <a:pt x="3429" y="401"/>
                  </a:cubicBezTo>
                  <a:cubicBezTo>
                    <a:pt x="3216" y="352"/>
                    <a:pt x="3007" y="329"/>
                    <a:pt x="2803" y="329"/>
                  </a:cubicBezTo>
                  <a:cubicBezTo>
                    <a:pt x="1583" y="329"/>
                    <a:pt x="573" y="1155"/>
                    <a:pt x="298" y="2104"/>
                  </a:cubicBezTo>
                  <a:cubicBezTo>
                    <a:pt x="0" y="3116"/>
                    <a:pt x="191" y="4247"/>
                    <a:pt x="405" y="5211"/>
                  </a:cubicBezTo>
                  <a:cubicBezTo>
                    <a:pt x="512" y="5652"/>
                    <a:pt x="631" y="6116"/>
                    <a:pt x="774" y="6581"/>
                  </a:cubicBezTo>
                  <a:cubicBezTo>
                    <a:pt x="780" y="6597"/>
                    <a:pt x="790" y="6603"/>
                    <a:pt x="802" y="6603"/>
                  </a:cubicBezTo>
                  <a:cubicBezTo>
                    <a:pt x="816" y="6603"/>
                    <a:pt x="833" y="6594"/>
                    <a:pt x="846" y="6581"/>
                  </a:cubicBezTo>
                  <a:lnTo>
                    <a:pt x="10752" y="6640"/>
                  </a:lnTo>
                  <a:lnTo>
                    <a:pt x="10811" y="6640"/>
                  </a:lnTo>
                  <a:cubicBezTo>
                    <a:pt x="10954" y="6604"/>
                    <a:pt x="11097" y="6533"/>
                    <a:pt x="11228" y="6450"/>
                  </a:cubicBezTo>
                  <a:lnTo>
                    <a:pt x="11240" y="6414"/>
                  </a:lnTo>
                  <a:lnTo>
                    <a:pt x="11287" y="6414"/>
                  </a:lnTo>
                  <a:cubicBezTo>
                    <a:pt x="11295" y="6414"/>
                    <a:pt x="11309" y="6424"/>
                    <a:pt x="11317" y="6424"/>
                  </a:cubicBezTo>
                  <a:cubicBezTo>
                    <a:pt x="11321" y="6424"/>
                    <a:pt x="11323" y="6422"/>
                    <a:pt x="11323" y="6414"/>
                  </a:cubicBezTo>
                  <a:cubicBezTo>
                    <a:pt x="11323" y="6390"/>
                    <a:pt x="11311" y="6378"/>
                    <a:pt x="11299" y="6366"/>
                  </a:cubicBezTo>
                  <a:cubicBezTo>
                    <a:pt x="6632" y="354"/>
                    <a:pt x="6537" y="330"/>
                    <a:pt x="6501" y="306"/>
                  </a:cubicBezTo>
                  <a:cubicBezTo>
                    <a:pt x="5907" y="85"/>
                    <a:pt x="5389" y="0"/>
                    <a:pt x="4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1"/>
            <p:cNvSpPr/>
            <p:nvPr/>
          </p:nvSpPr>
          <p:spPr>
            <a:xfrm>
              <a:off x="9563277" y="-3580322"/>
              <a:ext cx="998319" cy="1263253"/>
            </a:xfrm>
            <a:custGeom>
              <a:avLst/>
              <a:gdLst/>
              <a:ahLst/>
              <a:cxnLst/>
              <a:rect l="l" t="t" r="r" b="b"/>
              <a:pathLst>
                <a:path w="7585" h="9597" extrusionOk="0">
                  <a:moveTo>
                    <a:pt x="1429" y="0"/>
                  </a:moveTo>
                  <a:cubicBezTo>
                    <a:pt x="0" y="179"/>
                    <a:pt x="3001" y="6322"/>
                    <a:pt x="5834" y="9490"/>
                  </a:cubicBezTo>
                  <a:cubicBezTo>
                    <a:pt x="5896" y="9558"/>
                    <a:pt x="5936" y="9597"/>
                    <a:pt x="5985" y="9597"/>
                  </a:cubicBezTo>
                  <a:cubicBezTo>
                    <a:pt x="6029" y="9597"/>
                    <a:pt x="6082" y="9564"/>
                    <a:pt x="6168" y="9490"/>
                  </a:cubicBezTo>
                  <a:cubicBezTo>
                    <a:pt x="6894" y="8870"/>
                    <a:pt x="7108" y="8632"/>
                    <a:pt x="7454" y="8180"/>
                  </a:cubicBezTo>
                  <a:cubicBezTo>
                    <a:pt x="7585" y="8025"/>
                    <a:pt x="7561" y="7977"/>
                    <a:pt x="7466" y="7811"/>
                  </a:cubicBezTo>
                  <a:cubicBezTo>
                    <a:pt x="6644" y="6358"/>
                    <a:pt x="7466" y="8144"/>
                    <a:pt x="5322" y="3536"/>
                  </a:cubicBezTo>
                  <a:cubicBezTo>
                    <a:pt x="4501" y="1798"/>
                    <a:pt x="3370" y="36"/>
                    <a:pt x="1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1"/>
            <p:cNvSpPr/>
            <p:nvPr/>
          </p:nvSpPr>
          <p:spPr>
            <a:xfrm>
              <a:off x="9657256" y="-3591378"/>
              <a:ext cx="913820" cy="1283787"/>
            </a:xfrm>
            <a:custGeom>
              <a:avLst/>
              <a:gdLst/>
              <a:ahLst/>
              <a:cxnLst/>
              <a:rect l="l" t="t" r="r" b="b"/>
              <a:pathLst>
                <a:path w="6943" h="9753" extrusionOk="0">
                  <a:moveTo>
                    <a:pt x="727" y="156"/>
                  </a:moveTo>
                  <a:cubicBezTo>
                    <a:pt x="2680" y="203"/>
                    <a:pt x="3787" y="2049"/>
                    <a:pt x="4537" y="3656"/>
                  </a:cubicBezTo>
                  <a:cubicBezTo>
                    <a:pt x="6073" y="6942"/>
                    <a:pt x="6097" y="6978"/>
                    <a:pt x="6287" y="7252"/>
                  </a:cubicBezTo>
                  <a:cubicBezTo>
                    <a:pt x="6359" y="7359"/>
                    <a:pt x="6454" y="7514"/>
                    <a:pt x="6692" y="7930"/>
                  </a:cubicBezTo>
                  <a:cubicBezTo>
                    <a:pt x="6775" y="8073"/>
                    <a:pt x="6787" y="8097"/>
                    <a:pt x="6680" y="8228"/>
                  </a:cubicBezTo>
                  <a:cubicBezTo>
                    <a:pt x="6335" y="8669"/>
                    <a:pt x="6132" y="8895"/>
                    <a:pt x="5406" y="9526"/>
                  </a:cubicBezTo>
                  <a:cubicBezTo>
                    <a:pt x="5335" y="9579"/>
                    <a:pt x="5299" y="9606"/>
                    <a:pt x="5269" y="9606"/>
                  </a:cubicBezTo>
                  <a:cubicBezTo>
                    <a:pt x="5240" y="9606"/>
                    <a:pt x="5216" y="9579"/>
                    <a:pt x="5168" y="9526"/>
                  </a:cubicBezTo>
                  <a:cubicBezTo>
                    <a:pt x="2656" y="6704"/>
                    <a:pt x="25" y="1573"/>
                    <a:pt x="465" y="370"/>
                  </a:cubicBezTo>
                  <a:cubicBezTo>
                    <a:pt x="501" y="251"/>
                    <a:pt x="596" y="168"/>
                    <a:pt x="727" y="156"/>
                  </a:cubicBezTo>
                  <a:close/>
                  <a:moveTo>
                    <a:pt x="703" y="1"/>
                  </a:moveTo>
                  <a:cubicBezTo>
                    <a:pt x="537" y="25"/>
                    <a:pt x="382" y="144"/>
                    <a:pt x="334" y="322"/>
                  </a:cubicBezTo>
                  <a:cubicBezTo>
                    <a:pt x="1" y="1192"/>
                    <a:pt x="1203" y="3656"/>
                    <a:pt x="1584" y="4394"/>
                  </a:cubicBezTo>
                  <a:cubicBezTo>
                    <a:pt x="2573" y="6335"/>
                    <a:pt x="3870" y="8288"/>
                    <a:pt x="5061" y="9621"/>
                  </a:cubicBezTo>
                  <a:cubicBezTo>
                    <a:pt x="5144" y="9716"/>
                    <a:pt x="5204" y="9752"/>
                    <a:pt x="5263" y="9752"/>
                  </a:cubicBezTo>
                  <a:cubicBezTo>
                    <a:pt x="5359" y="9740"/>
                    <a:pt x="5430" y="9693"/>
                    <a:pt x="5490" y="9633"/>
                  </a:cubicBezTo>
                  <a:cubicBezTo>
                    <a:pt x="6240" y="8990"/>
                    <a:pt x="6442" y="8764"/>
                    <a:pt x="6799" y="8311"/>
                  </a:cubicBezTo>
                  <a:cubicBezTo>
                    <a:pt x="6942" y="8121"/>
                    <a:pt x="6918" y="8038"/>
                    <a:pt x="6823" y="7859"/>
                  </a:cubicBezTo>
                  <a:cubicBezTo>
                    <a:pt x="6585" y="7442"/>
                    <a:pt x="6478" y="7288"/>
                    <a:pt x="6406" y="7168"/>
                  </a:cubicBezTo>
                  <a:cubicBezTo>
                    <a:pt x="6228" y="6907"/>
                    <a:pt x="6204" y="6871"/>
                    <a:pt x="4668" y="3597"/>
                  </a:cubicBezTo>
                  <a:cubicBezTo>
                    <a:pt x="3906" y="1942"/>
                    <a:pt x="2763" y="49"/>
                    <a:pt x="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1"/>
            <p:cNvSpPr/>
            <p:nvPr/>
          </p:nvSpPr>
          <p:spPr>
            <a:xfrm>
              <a:off x="9477064" y="-3597696"/>
              <a:ext cx="752326" cy="1900737"/>
            </a:xfrm>
            <a:custGeom>
              <a:avLst/>
              <a:gdLst/>
              <a:ahLst/>
              <a:cxnLst/>
              <a:rect l="l" t="t" r="r" b="b"/>
              <a:pathLst>
                <a:path w="5716" h="14440" extrusionOk="0">
                  <a:moveTo>
                    <a:pt x="1775" y="0"/>
                  </a:moveTo>
                  <a:cubicBezTo>
                    <a:pt x="1044" y="0"/>
                    <a:pt x="368" y="279"/>
                    <a:pt x="179" y="1001"/>
                  </a:cubicBezTo>
                  <a:cubicBezTo>
                    <a:pt x="1" y="1656"/>
                    <a:pt x="429" y="2263"/>
                    <a:pt x="417" y="2680"/>
                  </a:cubicBezTo>
                  <a:cubicBezTo>
                    <a:pt x="429" y="3085"/>
                    <a:pt x="465" y="3490"/>
                    <a:pt x="524" y="3883"/>
                  </a:cubicBezTo>
                  <a:cubicBezTo>
                    <a:pt x="524" y="4168"/>
                    <a:pt x="596" y="4145"/>
                    <a:pt x="751" y="5145"/>
                  </a:cubicBezTo>
                  <a:cubicBezTo>
                    <a:pt x="894" y="6038"/>
                    <a:pt x="1036" y="7919"/>
                    <a:pt x="905" y="8598"/>
                  </a:cubicBezTo>
                  <a:cubicBezTo>
                    <a:pt x="370" y="11062"/>
                    <a:pt x="2429" y="13896"/>
                    <a:pt x="4918" y="14432"/>
                  </a:cubicBezTo>
                  <a:cubicBezTo>
                    <a:pt x="4952" y="14437"/>
                    <a:pt x="4980" y="14440"/>
                    <a:pt x="5004" y="14440"/>
                  </a:cubicBezTo>
                  <a:cubicBezTo>
                    <a:pt x="5089" y="14440"/>
                    <a:pt x="5121" y="14403"/>
                    <a:pt x="5168" y="14301"/>
                  </a:cubicBezTo>
                  <a:cubicBezTo>
                    <a:pt x="5716" y="13146"/>
                    <a:pt x="5287" y="11574"/>
                    <a:pt x="4942" y="10443"/>
                  </a:cubicBezTo>
                  <a:cubicBezTo>
                    <a:pt x="4215" y="8062"/>
                    <a:pt x="5620" y="6621"/>
                    <a:pt x="4632" y="3787"/>
                  </a:cubicBezTo>
                  <a:lnTo>
                    <a:pt x="3561" y="549"/>
                  </a:lnTo>
                  <a:cubicBezTo>
                    <a:pt x="3128" y="223"/>
                    <a:pt x="2429" y="0"/>
                    <a:pt x="1775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1"/>
            <p:cNvSpPr/>
            <p:nvPr/>
          </p:nvSpPr>
          <p:spPr>
            <a:xfrm>
              <a:off x="9475484" y="-3607436"/>
              <a:ext cx="757064" cy="1918902"/>
            </a:xfrm>
            <a:custGeom>
              <a:avLst/>
              <a:gdLst/>
              <a:ahLst/>
              <a:cxnLst/>
              <a:rect l="l" t="t" r="r" b="b"/>
              <a:pathLst>
                <a:path w="5752" h="14578" extrusionOk="0">
                  <a:moveTo>
                    <a:pt x="1705" y="1"/>
                  </a:moveTo>
                  <a:cubicBezTo>
                    <a:pt x="1460" y="1"/>
                    <a:pt x="1220" y="34"/>
                    <a:pt x="1001" y="111"/>
                  </a:cubicBezTo>
                  <a:cubicBezTo>
                    <a:pt x="560" y="254"/>
                    <a:pt x="227" y="611"/>
                    <a:pt x="108" y="1052"/>
                  </a:cubicBezTo>
                  <a:cubicBezTo>
                    <a:pt x="1" y="1480"/>
                    <a:pt x="120" y="1873"/>
                    <a:pt x="227" y="2218"/>
                  </a:cubicBezTo>
                  <a:cubicBezTo>
                    <a:pt x="298" y="2385"/>
                    <a:pt x="334" y="2564"/>
                    <a:pt x="346" y="2742"/>
                  </a:cubicBezTo>
                  <a:cubicBezTo>
                    <a:pt x="346" y="2861"/>
                    <a:pt x="417" y="3778"/>
                    <a:pt x="453" y="3957"/>
                  </a:cubicBezTo>
                  <a:cubicBezTo>
                    <a:pt x="453" y="4076"/>
                    <a:pt x="477" y="4207"/>
                    <a:pt x="513" y="4314"/>
                  </a:cubicBezTo>
                  <a:cubicBezTo>
                    <a:pt x="548" y="4481"/>
                    <a:pt x="596" y="4719"/>
                    <a:pt x="679" y="5219"/>
                  </a:cubicBezTo>
                  <a:cubicBezTo>
                    <a:pt x="834" y="6159"/>
                    <a:pt x="965" y="8005"/>
                    <a:pt x="834" y="8648"/>
                  </a:cubicBezTo>
                  <a:cubicBezTo>
                    <a:pt x="584" y="9827"/>
                    <a:pt x="917" y="11196"/>
                    <a:pt x="1727" y="12351"/>
                  </a:cubicBezTo>
                  <a:cubicBezTo>
                    <a:pt x="2525" y="13494"/>
                    <a:pt x="3692" y="14303"/>
                    <a:pt x="4906" y="14565"/>
                  </a:cubicBezTo>
                  <a:cubicBezTo>
                    <a:pt x="4942" y="14577"/>
                    <a:pt x="4977" y="14577"/>
                    <a:pt x="5013" y="14577"/>
                  </a:cubicBezTo>
                  <a:cubicBezTo>
                    <a:pt x="5120" y="14577"/>
                    <a:pt x="5180" y="14529"/>
                    <a:pt x="5239" y="14387"/>
                  </a:cubicBezTo>
                  <a:cubicBezTo>
                    <a:pt x="5751" y="13291"/>
                    <a:pt x="5430" y="11862"/>
                    <a:pt x="5001" y="10481"/>
                  </a:cubicBezTo>
                  <a:cubicBezTo>
                    <a:pt x="4668" y="9386"/>
                    <a:pt x="4799" y="8493"/>
                    <a:pt x="4930" y="7552"/>
                  </a:cubicBezTo>
                  <a:cubicBezTo>
                    <a:pt x="5073" y="6469"/>
                    <a:pt x="5227" y="5350"/>
                    <a:pt x="4704" y="3838"/>
                  </a:cubicBezTo>
                  <a:cubicBezTo>
                    <a:pt x="4685" y="3805"/>
                    <a:pt x="4656" y="3791"/>
                    <a:pt x="4629" y="3791"/>
                  </a:cubicBezTo>
                  <a:cubicBezTo>
                    <a:pt x="4585" y="3791"/>
                    <a:pt x="4546" y="3827"/>
                    <a:pt x="4561" y="3885"/>
                  </a:cubicBezTo>
                  <a:cubicBezTo>
                    <a:pt x="5085" y="5374"/>
                    <a:pt x="4930" y="6469"/>
                    <a:pt x="4787" y="7541"/>
                  </a:cubicBezTo>
                  <a:cubicBezTo>
                    <a:pt x="4644" y="8493"/>
                    <a:pt x="4525" y="9398"/>
                    <a:pt x="4870" y="10529"/>
                  </a:cubicBezTo>
                  <a:cubicBezTo>
                    <a:pt x="5287" y="11874"/>
                    <a:pt x="5597" y="13279"/>
                    <a:pt x="5108" y="14327"/>
                  </a:cubicBezTo>
                  <a:cubicBezTo>
                    <a:pt x="5067" y="14409"/>
                    <a:pt x="5055" y="14435"/>
                    <a:pt x="5011" y="14435"/>
                  </a:cubicBezTo>
                  <a:cubicBezTo>
                    <a:pt x="4992" y="14435"/>
                    <a:pt x="4967" y="14430"/>
                    <a:pt x="4930" y="14422"/>
                  </a:cubicBezTo>
                  <a:cubicBezTo>
                    <a:pt x="2430" y="13887"/>
                    <a:pt x="465" y="11041"/>
                    <a:pt x="965" y="8672"/>
                  </a:cubicBezTo>
                  <a:cubicBezTo>
                    <a:pt x="1120" y="7957"/>
                    <a:pt x="953" y="6028"/>
                    <a:pt x="822" y="5207"/>
                  </a:cubicBezTo>
                  <a:cubicBezTo>
                    <a:pt x="739" y="4695"/>
                    <a:pt x="679" y="4433"/>
                    <a:pt x="644" y="4290"/>
                  </a:cubicBezTo>
                  <a:cubicBezTo>
                    <a:pt x="608" y="4183"/>
                    <a:pt x="596" y="4064"/>
                    <a:pt x="596" y="3957"/>
                  </a:cubicBezTo>
                  <a:cubicBezTo>
                    <a:pt x="596" y="3945"/>
                    <a:pt x="596" y="3933"/>
                    <a:pt x="596" y="3933"/>
                  </a:cubicBezTo>
                  <a:cubicBezTo>
                    <a:pt x="560" y="3814"/>
                    <a:pt x="489" y="2873"/>
                    <a:pt x="489" y="2742"/>
                  </a:cubicBezTo>
                  <a:cubicBezTo>
                    <a:pt x="477" y="2552"/>
                    <a:pt x="441" y="2361"/>
                    <a:pt x="370" y="2183"/>
                  </a:cubicBezTo>
                  <a:cubicBezTo>
                    <a:pt x="263" y="1849"/>
                    <a:pt x="144" y="1468"/>
                    <a:pt x="239" y="1087"/>
                  </a:cubicBezTo>
                  <a:cubicBezTo>
                    <a:pt x="346" y="683"/>
                    <a:pt x="655" y="373"/>
                    <a:pt x="1048" y="254"/>
                  </a:cubicBezTo>
                  <a:cubicBezTo>
                    <a:pt x="1242" y="188"/>
                    <a:pt x="1457" y="159"/>
                    <a:pt x="1682" y="159"/>
                  </a:cubicBezTo>
                  <a:cubicBezTo>
                    <a:pt x="2382" y="159"/>
                    <a:pt x="3166" y="439"/>
                    <a:pt x="3608" y="718"/>
                  </a:cubicBezTo>
                  <a:cubicBezTo>
                    <a:pt x="3596" y="694"/>
                    <a:pt x="3608" y="671"/>
                    <a:pt x="3620" y="659"/>
                  </a:cubicBezTo>
                  <a:cubicBezTo>
                    <a:pt x="3644" y="623"/>
                    <a:pt x="3644" y="575"/>
                    <a:pt x="3608" y="552"/>
                  </a:cubicBezTo>
                  <a:cubicBezTo>
                    <a:pt x="3150" y="270"/>
                    <a:pt x="2405" y="1"/>
                    <a:pt x="1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1"/>
            <p:cNvSpPr/>
            <p:nvPr/>
          </p:nvSpPr>
          <p:spPr>
            <a:xfrm>
              <a:off x="8779721" y="-3597301"/>
              <a:ext cx="1277216" cy="1917059"/>
            </a:xfrm>
            <a:custGeom>
              <a:avLst/>
              <a:gdLst/>
              <a:ahLst/>
              <a:cxnLst/>
              <a:rect l="l" t="t" r="r" b="b"/>
              <a:pathLst>
                <a:path w="9704" h="14564" extrusionOk="0">
                  <a:moveTo>
                    <a:pt x="6168" y="1"/>
                  </a:moveTo>
                  <a:cubicBezTo>
                    <a:pt x="5794" y="1"/>
                    <a:pt x="5417" y="46"/>
                    <a:pt x="5072" y="94"/>
                  </a:cubicBezTo>
                  <a:cubicBezTo>
                    <a:pt x="4322" y="201"/>
                    <a:pt x="3667" y="284"/>
                    <a:pt x="2965" y="582"/>
                  </a:cubicBezTo>
                  <a:cubicBezTo>
                    <a:pt x="810" y="1498"/>
                    <a:pt x="0" y="3642"/>
                    <a:pt x="322" y="5916"/>
                  </a:cubicBezTo>
                  <a:cubicBezTo>
                    <a:pt x="536" y="7333"/>
                    <a:pt x="655" y="6928"/>
                    <a:pt x="1000" y="8595"/>
                  </a:cubicBezTo>
                  <a:cubicBezTo>
                    <a:pt x="1215" y="9690"/>
                    <a:pt x="1346" y="11654"/>
                    <a:pt x="1084" y="12797"/>
                  </a:cubicBezTo>
                  <a:cubicBezTo>
                    <a:pt x="1012" y="13119"/>
                    <a:pt x="1489" y="13607"/>
                    <a:pt x="1762" y="13810"/>
                  </a:cubicBezTo>
                  <a:cubicBezTo>
                    <a:pt x="2519" y="14352"/>
                    <a:pt x="3652" y="14563"/>
                    <a:pt x="4837" y="14563"/>
                  </a:cubicBezTo>
                  <a:cubicBezTo>
                    <a:pt x="6746" y="14563"/>
                    <a:pt x="8790" y="14016"/>
                    <a:pt x="9621" y="13429"/>
                  </a:cubicBezTo>
                  <a:cubicBezTo>
                    <a:pt x="9680" y="13381"/>
                    <a:pt x="9704" y="13309"/>
                    <a:pt x="9668" y="13250"/>
                  </a:cubicBezTo>
                  <a:cubicBezTo>
                    <a:pt x="8989" y="11797"/>
                    <a:pt x="8668" y="10214"/>
                    <a:pt x="8739" y="8618"/>
                  </a:cubicBezTo>
                  <a:cubicBezTo>
                    <a:pt x="8799" y="7190"/>
                    <a:pt x="8835" y="5856"/>
                    <a:pt x="8894" y="4427"/>
                  </a:cubicBezTo>
                  <a:cubicBezTo>
                    <a:pt x="8942" y="3344"/>
                    <a:pt x="8692" y="1451"/>
                    <a:pt x="7906" y="617"/>
                  </a:cubicBezTo>
                  <a:cubicBezTo>
                    <a:pt x="7453" y="135"/>
                    <a:pt x="6814" y="1"/>
                    <a:pt x="6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1"/>
            <p:cNvSpPr/>
            <p:nvPr/>
          </p:nvSpPr>
          <p:spPr>
            <a:xfrm>
              <a:off x="9357944" y="-1923308"/>
              <a:ext cx="621103" cy="138475"/>
            </a:xfrm>
            <a:custGeom>
              <a:avLst/>
              <a:gdLst/>
              <a:ahLst/>
              <a:cxnLst/>
              <a:rect l="l" t="t" r="r" b="b"/>
              <a:pathLst>
                <a:path w="4719" h="1052" extrusionOk="0">
                  <a:moveTo>
                    <a:pt x="96" y="830"/>
                  </a:moveTo>
                  <a:cubicBezTo>
                    <a:pt x="96" y="830"/>
                    <a:pt x="96" y="830"/>
                    <a:pt x="96" y="830"/>
                  </a:cubicBezTo>
                  <a:lnTo>
                    <a:pt x="96" y="830"/>
                  </a:lnTo>
                  <a:cubicBezTo>
                    <a:pt x="96" y="830"/>
                    <a:pt x="96" y="830"/>
                    <a:pt x="96" y="830"/>
                  </a:cubicBezTo>
                  <a:close/>
                  <a:moveTo>
                    <a:pt x="4628" y="0"/>
                  </a:moveTo>
                  <a:cubicBezTo>
                    <a:pt x="4618" y="0"/>
                    <a:pt x="4607" y="3"/>
                    <a:pt x="4596" y="8"/>
                  </a:cubicBezTo>
                  <a:cubicBezTo>
                    <a:pt x="4596" y="8"/>
                    <a:pt x="3715" y="627"/>
                    <a:pt x="1263" y="794"/>
                  </a:cubicBezTo>
                  <a:cubicBezTo>
                    <a:pt x="771" y="826"/>
                    <a:pt x="411" y="831"/>
                    <a:pt x="229" y="831"/>
                  </a:cubicBezTo>
                  <a:cubicBezTo>
                    <a:pt x="144" y="831"/>
                    <a:pt x="98" y="830"/>
                    <a:pt x="96" y="830"/>
                  </a:cubicBezTo>
                  <a:lnTo>
                    <a:pt x="96" y="830"/>
                  </a:lnTo>
                  <a:cubicBezTo>
                    <a:pt x="13" y="842"/>
                    <a:pt x="1" y="961"/>
                    <a:pt x="84" y="972"/>
                  </a:cubicBezTo>
                  <a:cubicBezTo>
                    <a:pt x="416" y="1024"/>
                    <a:pt x="789" y="1051"/>
                    <a:pt x="1180" y="1051"/>
                  </a:cubicBezTo>
                  <a:cubicBezTo>
                    <a:pt x="2412" y="1051"/>
                    <a:pt x="3818" y="778"/>
                    <a:pt x="4668" y="127"/>
                  </a:cubicBezTo>
                  <a:cubicBezTo>
                    <a:pt x="4718" y="77"/>
                    <a:pt x="4683" y="0"/>
                    <a:pt x="4628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1"/>
            <p:cNvSpPr/>
            <p:nvPr/>
          </p:nvSpPr>
          <p:spPr>
            <a:xfrm>
              <a:off x="9362683" y="-3343794"/>
              <a:ext cx="440655" cy="135052"/>
            </a:xfrm>
            <a:custGeom>
              <a:avLst/>
              <a:gdLst/>
              <a:ahLst/>
              <a:cxnLst/>
              <a:rect l="l" t="t" r="r" b="b"/>
              <a:pathLst>
                <a:path w="3348" h="1026" extrusionOk="0">
                  <a:moveTo>
                    <a:pt x="3253" y="1"/>
                  </a:moveTo>
                  <a:cubicBezTo>
                    <a:pt x="3235" y="1"/>
                    <a:pt x="3217" y="8"/>
                    <a:pt x="3203" y="25"/>
                  </a:cubicBezTo>
                  <a:cubicBezTo>
                    <a:pt x="2791" y="533"/>
                    <a:pt x="2298" y="747"/>
                    <a:pt x="1770" y="747"/>
                  </a:cubicBezTo>
                  <a:cubicBezTo>
                    <a:pt x="1247" y="747"/>
                    <a:pt x="689" y="536"/>
                    <a:pt x="143" y="192"/>
                  </a:cubicBezTo>
                  <a:cubicBezTo>
                    <a:pt x="131" y="183"/>
                    <a:pt x="118" y="180"/>
                    <a:pt x="106" y="180"/>
                  </a:cubicBezTo>
                  <a:cubicBezTo>
                    <a:pt x="47" y="180"/>
                    <a:pt x="1" y="259"/>
                    <a:pt x="60" y="299"/>
                  </a:cubicBezTo>
                  <a:cubicBezTo>
                    <a:pt x="546" y="761"/>
                    <a:pt x="1185" y="1025"/>
                    <a:pt x="1786" y="1025"/>
                  </a:cubicBezTo>
                  <a:cubicBezTo>
                    <a:pt x="2408" y="1025"/>
                    <a:pt x="2989" y="744"/>
                    <a:pt x="3322" y="108"/>
                  </a:cubicBezTo>
                  <a:cubicBezTo>
                    <a:pt x="3348" y="48"/>
                    <a:pt x="3300" y="1"/>
                    <a:pt x="3253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1"/>
            <p:cNvSpPr/>
            <p:nvPr/>
          </p:nvSpPr>
          <p:spPr>
            <a:xfrm>
              <a:off x="8767217" y="-3606778"/>
              <a:ext cx="1302355" cy="1935488"/>
            </a:xfrm>
            <a:custGeom>
              <a:avLst/>
              <a:gdLst/>
              <a:ahLst/>
              <a:cxnLst/>
              <a:rect l="l" t="t" r="r" b="b"/>
              <a:pathLst>
                <a:path w="9895" h="14704" extrusionOk="0">
                  <a:moveTo>
                    <a:pt x="6263" y="142"/>
                  </a:moveTo>
                  <a:cubicBezTo>
                    <a:pt x="6929" y="142"/>
                    <a:pt x="7525" y="285"/>
                    <a:pt x="7953" y="737"/>
                  </a:cubicBezTo>
                  <a:cubicBezTo>
                    <a:pt x="8739" y="1582"/>
                    <a:pt x="8965" y="3487"/>
                    <a:pt x="8918" y="4499"/>
                  </a:cubicBezTo>
                  <a:cubicBezTo>
                    <a:pt x="8882" y="5166"/>
                    <a:pt x="8870" y="5821"/>
                    <a:pt x="8846" y="6452"/>
                  </a:cubicBezTo>
                  <a:cubicBezTo>
                    <a:pt x="8823" y="7178"/>
                    <a:pt x="8799" y="7928"/>
                    <a:pt x="8751" y="8690"/>
                  </a:cubicBezTo>
                  <a:cubicBezTo>
                    <a:pt x="8692" y="10298"/>
                    <a:pt x="9013" y="11893"/>
                    <a:pt x="9704" y="13346"/>
                  </a:cubicBezTo>
                  <a:cubicBezTo>
                    <a:pt x="9716" y="13381"/>
                    <a:pt x="9704" y="13417"/>
                    <a:pt x="9680" y="13441"/>
                  </a:cubicBezTo>
                  <a:cubicBezTo>
                    <a:pt x="8833" y="14039"/>
                    <a:pt x="6828" y="14566"/>
                    <a:pt x="4958" y="14566"/>
                  </a:cubicBezTo>
                  <a:cubicBezTo>
                    <a:pt x="3778" y="14566"/>
                    <a:pt x="2651" y="14356"/>
                    <a:pt x="1905" y="13822"/>
                  </a:cubicBezTo>
                  <a:cubicBezTo>
                    <a:pt x="1595" y="13596"/>
                    <a:pt x="1191" y="13143"/>
                    <a:pt x="1250" y="12881"/>
                  </a:cubicBezTo>
                  <a:cubicBezTo>
                    <a:pt x="1500" y="11786"/>
                    <a:pt x="1405" y="9833"/>
                    <a:pt x="1167" y="8655"/>
                  </a:cubicBezTo>
                  <a:cubicBezTo>
                    <a:pt x="1072" y="8178"/>
                    <a:pt x="953" y="7702"/>
                    <a:pt x="786" y="7250"/>
                  </a:cubicBezTo>
                  <a:cubicBezTo>
                    <a:pt x="643" y="6833"/>
                    <a:pt x="536" y="6404"/>
                    <a:pt x="488" y="5976"/>
                  </a:cubicBezTo>
                  <a:cubicBezTo>
                    <a:pt x="143" y="3523"/>
                    <a:pt x="1107" y="1559"/>
                    <a:pt x="3084" y="725"/>
                  </a:cubicBezTo>
                  <a:cubicBezTo>
                    <a:pt x="3739" y="439"/>
                    <a:pt x="4370" y="356"/>
                    <a:pt x="5084" y="249"/>
                  </a:cubicBezTo>
                  <a:lnTo>
                    <a:pt x="5179" y="237"/>
                  </a:lnTo>
                  <a:cubicBezTo>
                    <a:pt x="5536" y="177"/>
                    <a:pt x="5894" y="154"/>
                    <a:pt x="6263" y="142"/>
                  </a:cubicBezTo>
                  <a:close/>
                  <a:moveTo>
                    <a:pt x="6282" y="1"/>
                  </a:moveTo>
                  <a:cubicBezTo>
                    <a:pt x="5920" y="1"/>
                    <a:pt x="5543" y="41"/>
                    <a:pt x="5167" y="94"/>
                  </a:cubicBezTo>
                  <a:lnTo>
                    <a:pt x="5072" y="106"/>
                  </a:lnTo>
                  <a:cubicBezTo>
                    <a:pt x="4346" y="213"/>
                    <a:pt x="3727" y="308"/>
                    <a:pt x="3036" y="594"/>
                  </a:cubicBezTo>
                  <a:cubicBezTo>
                    <a:pt x="1000" y="1451"/>
                    <a:pt x="0" y="3475"/>
                    <a:pt x="357" y="6000"/>
                  </a:cubicBezTo>
                  <a:cubicBezTo>
                    <a:pt x="405" y="6440"/>
                    <a:pt x="512" y="6881"/>
                    <a:pt x="655" y="7297"/>
                  </a:cubicBezTo>
                  <a:cubicBezTo>
                    <a:pt x="822" y="7750"/>
                    <a:pt x="941" y="8214"/>
                    <a:pt x="1024" y="8679"/>
                  </a:cubicBezTo>
                  <a:cubicBezTo>
                    <a:pt x="1262" y="9845"/>
                    <a:pt x="1369" y="11774"/>
                    <a:pt x="1119" y="12846"/>
                  </a:cubicBezTo>
                  <a:cubicBezTo>
                    <a:pt x="1024" y="13250"/>
                    <a:pt x="1607" y="13786"/>
                    <a:pt x="1822" y="13941"/>
                  </a:cubicBezTo>
                  <a:cubicBezTo>
                    <a:pt x="2584" y="14489"/>
                    <a:pt x="3739" y="14703"/>
                    <a:pt x="4953" y="14703"/>
                  </a:cubicBezTo>
                  <a:cubicBezTo>
                    <a:pt x="6858" y="14703"/>
                    <a:pt x="8906" y="14167"/>
                    <a:pt x="9775" y="13560"/>
                  </a:cubicBezTo>
                  <a:cubicBezTo>
                    <a:pt x="9858" y="13489"/>
                    <a:pt x="9894" y="13381"/>
                    <a:pt x="9846" y="13286"/>
                  </a:cubicBezTo>
                  <a:cubicBezTo>
                    <a:pt x="9168" y="11857"/>
                    <a:pt x="8846" y="10274"/>
                    <a:pt x="8918" y="8690"/>
                  </a:cubicBezTo>
                  <a:cubicBezTo>
                    <a:pt x="8954" y="7940"/>
                    <a:pt x="8977" y="7190"/>
                    <a:pt x="9001" y="6464"/>
                  </a:cubicBezTo>
                  <a:cubicBezTo>
                    <a:pt x="9025" y="5833"/>
                    <a:pt x="9049" y="5166"/>
                    <a:pt x="9073" y="4499"/>
                  </a:cubicBezTo>
                  <a:cubicBezTo>
                    <a:pt x="9120" y="3475"/>
                    <a:pt x="8882" y="1523"/>
                    <a:pt x="8072" y="642"/>
                  </a:cubicBezTo>
                  <a:cubicBezTo>
                    <a:pt x="7611" y="149"/>
                    <a:pt x="6975" y="1"/>
                    <a:pt x="6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1"/>
            <p:cNvSpPr/>
            <p:nvPr/>
          </p:nvSpPr>
          <p:spPr>
            <a:xfrm>
              <a:off x="9340701" y="-3794606"/>
              <a:ext cx="405645" cy="446489"/>
            </a:xfrm>
            <a:custGeom>
              <a:avLst/>
              <a:gdLst/>
              <a:ahLst/>
              <a:cxnLst/>
              <a:rect l="l" t="t" r="r" b="b"/>
              <a:pathLst>
                <a:path w="3082" h="3392" extrusionOk="0">
                  <a:moveTo>
                    <a:pt x="1680" y="0"/>
                  </a:moveTo>
                  <a:cubicBezTo>
                    <a:pt x="1558" y="0"/>
                    <a:pt x="1434" y="15"/>
                    <a:pt x="1310" y="45"/>
                  </a:cubicBezTo>
                  <a:cubicBezTo>
                    <a:pt x="1048" y="104"/>
                    <a:pt x="822" y="235"/>
                    <a:pt x="620" y="402"/>
                  </a:cubicBezTo>
                  <a:cubicBezTo>
                    <a:pt x="429" y="569"/>
                    <a:pt x="441" y="688"/>
                    <a:pt x="72" y="1593"/>
                  </a:cubicBezTo>
                  <a:cubicBezTo>
                    <a:pt x="1" y="1724"/>
                    <a:pt x="1" y="1878"/>
                    <a:pt x="72" y="2021"/>
                  </a:cubicBezTo>
                  <a:cubicBezTo>
                    <a:pt x="286" y="2557"/>
                    <a:pt x="1001" y="3236"/>
                    <a:pt x="1870" y="3367"/>
                  </a:cubicBezTo>
                  <a:cubicBezTo>
                    <a:pt x="1930" y="3378"/>
                    <a:pt x="2001" y="3378"/>
                    <a:pt x="2060" y="3390"/>
                  </a:cubicBezTo>
                  <a:cubicBezTo>
                    <a:pt x="2077" y="3391"/>
                    <a:pt x="2095" y="3391"/>
                    <a:pt x="2113" y="3391"/>
                  </a:cubicBezTo>
                  <a:cubicBezTo>
                    <a:pt x="2444" y="3391"/>
                    <a:pt x="2987" y="3284"/>
                    <a:pt x="2953" y="2867"/>
                  </a:cubicBezTo>
                  <a:cubicBezTo>
                    <a:pt x="2953" y="2795"/>
                    <a:pt x="2870" y="2450"/>
                    <a:pt x="2834" y="2093"/>
                  </a:cubicBezTo>
                  <a:cubicBezTo>
                    <a:pt x="2811" y="1878"/>
                    <a:pt x="2811" y="1664"/>
                    <a:pt x="2846" y="1450"/>
                  </a:cubicBezTo>
                  <a:cubicBezTo>
                    <a:pt x="3082" y="549"/>
                    <a:pt x="2428" y="0"/>
                    <a:pt x="1680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1"/>
            <p:cNvSpPr/>
            <p:nvPr/>
          </p:nvSpPr>
          <p:spPr>
            <a:xfrm>
              <a:off x="9494833" y="-3794737"/>
              <a:ext cx="253100" cy="276028"/>
            </a:xfrm>
            <a:custGeom>
              <a:avLst/>
              <a:gdLst/>
              <a:ahLst/>
              <a:cxnLst/>
              <a:rect l="l" t="t" r="r" b="b"/>
              <a:pathLst>
                <a:path w="1923" h="2097" extrusionOk="0">
                  <a:moveTo>
                    <a:pt x="515" y="0"/>
                  </a:moveTo>
                  <a:cubicBezTo>
                    <a:pt x="391" y="0"/>
                    <a:pt x="265" y="15"/>
                    <a:pt x="139" y="46"/>
                  </a:cubicBezTo>
                  <a:lnTo>
                    <a:pt x="80" y="760"/>
                  </a:lnTo>
                  <a:cubicBezTo>
                    <a:pt x="80" y="760"/>
                    <a:pt x="1" y="2096"/>
                    <a:pt x="1554" y="2096"/>
                  </a:cubicBezTo>
                  <a:cubicBezTo>
                    <a:pt x="1593" y="2096"/>
                    <a:pt x="1634" y="2095"/>
                    <a:pt x="1675" y="2094"/>
                  </a:cubicBezTo>
                  <a:cubicBezTo>
                    <a:pt x="1640" y="1879"/>
                    <a:pt x="1651" y="1665"/>
                    <a:pt x="1687" y="1451"/>
                  </a:cubicBezTo>
                  <a:cubicBezTo>
                    <a:pt x="1922" y="542"/>
                    <a:pt x="1263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1"/>
            <p:cNvSpPr/>
            <p:nvPr/>
          </p:nvSpPr>
          <p:spPr>
            <a:xfrm>
              <a:off x="9331356" y="-3803425"/>
              <a:ext cx="410647" cy="466102"/>
            </a:xfrm>
            <a:custGeom>
              <a:avLst/>
              <a:gdLst/>
              <a:ahLst/>
              <a:cxnLst/>
              <a:rect l="l" t="t" r="r" b="b"/>
              <a:pathLst>
                <a:path w="3120" h="3541" extrusionOk="0">
                  <a:moveTo>
                    <a:pt x="1760" y="136"/>
                  </a:moveTo>
                  <a:cubicBezTo>
                    <a:pt x="2084" y="136"/>
                    <a:pt x="2399" y="254"/>
                    <a:pt x="2643" y="481"/>
                  </a:cubicBezTo>
                  <a:cubicBezTo>
                    <a:pt x="2893" y="755"/>
                    <a:pt x="2977" y="1136"/>
                    <a:pt x="2858" y="1493"/>
                  </a:cubicBezTo>
                  <a:cubicBezTo>
                    <a:pt x="2810" y="1719"/>
                    <a:pt x="2810" y="1933"/>
                    <a:pt x="2846" y="2160"/>
                  </a:cubicBezTo>
                  <a:cubicBezTo>
                    <a:pt x="2870" y="2398"/>
                    <a:pt x="2905" y="2636"/>
                    <a:pt x="2929" y="2791"/>
                  </a:cubicBezTo>
                  <a:cubicBezTo>
                    <a:pt x="2941" y="2850"/>
                    <a:pt x="2953" y="2910"/>
                    <a:pt x="2953" y="2934"/>
                  </a:cubicBezTo>
                  <a:cubicBezTo>
                    <a:pt x="2965" y="3029"/>
                    <a:pt x="2941" y="3112"/>
                    <a:pt x="2870" y="3172"/>
                  </a:cubicBezTo>
                  <a:cubicBezTo>
                    <a:pt x="2740" y="3322"/>
                    <a:pt x="2446" y="3376"/>
                    <a:pt x="2205" y="3376"/>
                  </a:cubicBezTo>
                  <a:cubicBezTo>
                    <a:pt x="2180" y="3376"/>
                    <a:pt x="2155" y="3375"/>
                    <a:pt x="2131" y="3374"/>
                  </a:cubicBezTo>
                  <a:lnTo>
                    <a:pt x="2143" y="3374"/>
                  </a:lnTo>
                  <a:cubicBezTo>
                    <a:pt x="2084" y="3374"/>
                    <a:pt x="2024" y="3362"/>
                    <a:pt x="1965" y="3362"/>
                  </a:cubicBezTo>
                  <a:cubicBezTo>
                    <a:pt x="1143" y="3231"/>
                    <a:pt x="429" y="2588"/>
                    <a:pt x="215" y="2052"/>
                  </a:cubicBezTo>
                  <a:cubicBezTo>
                    <a:pt x="155" y="1933"/>
                    <a:pt x="155" y="1791"/>
                    <a:pt x="215" y="1683"/>
                  </a:cubicBezTo>
                  <a:cubicBezTo>
                    <a:pt x="322" y="1410"/>
                    <a:pt x="405" y="1195"/>
                    <a:pt x="465" y="1052"/>
                  </a:cubicBezTo>
                  <a:cubicBezTo>
                    <a:pt x="596" y="707"/>
                    <a:pt x="631" y="624"/>
                    <a:pt x="750" y="517"/>
                  </a:cubicBezTo>
                  <a:cubicBezTo>
                    <a:pt x="941" y="350"/>
                    <a:pt x="1167" y="231"/>
                    <a:pt x="1405" y="183"/>
                  </a:cubicBezTo>
                  <a:cubicBezTo>
                    <a:pt x="1523" y="151"/>
                    <a:pt x="1642" y="136"/>
                    <a:pt x="1760" y="136"/>
                  </a:cubicBezTo>
                  <a:close/>
                  <a:moveTo>
                    <a:pt x="1755" y="0"/>
                  </a:moveTo>
                  <a:cubicBezTo>
                    <a:pt x="1625" y="0"/>
                    <a:pt x="1496" y="17"/>
                    <a:pt x="1369" y="52"/>
                  </a:cubicBezTo>
                  <a:cubicBezTo>
                    <a:pt x="1096" y="112"/>
                    <a:pt x="846" y="243"/>
                    <a:pt x="643" y="421"/>
                  </a:cubicBezTo>
                  <a:cubicBezTo>
                    <a:pt x="500" y="564"/>
                    <a:pt x="453" y="671"/>
                    <a:pt x="322" y="1017"/>
                  </a:cubicBezTo>
                  <a:cubicBezTo>
                    <a:pt x="262" y="1171"/>
                    <a:pt x="191" y="1374"/>
                    <a:pt x="72" y="1648"/>
                  </a:cubicBezTo>
                  <a:cubicBezTo>
                    <a:pt x="0" y="1802"/>
                    <a:pt x="0" y="1969"/>
                    <a:pt x="72" y="2124"/>
                  </a:cubicBezTo>
                  <a:cubicBezTo>
                    <a:pt x="310" y="2707"/>
                    <a:pt x="1072" y="3386"/>
                    <a:pt x="1929" y="3517"/>
                  </a:cubicBezTo>
                  <a:cubicBezTo>
                    <a:pt x="2001" y="3529"/>
                    <a:pt x="2060" y="3541"/>
                    <a:pt x="2131" y="3541"/>
                  </a:cubicBezTo>
                  <a:lnTo>
                    <a:pt x="2203" y="3541"/>
                  </a:lnTo>
                  <a:cubicBezTo>
                    <a:pt x="2465" y="3541"/>
                    <a:pt x="2798" y="3481"/>
                    <a:pt x="2977" y="3291"/>
                  </a:cubicBezTo>
                  <a:cubicBezTo>
                    <a:pt x="3060" y="3195"/>
                    <a:pt x="3108" y="3064"/>
                    <a:pt x="3096" y="2934"/>
                  </a:cubicBezTo>
                  <a:cubicBezTo>
                    <a:pt x="3096" y="2910"/>
                    <a:pt x="3084" y="2862"/>
                    <a:pt x="3072" y="2779"/>
                  </a:cubicBezTo>
                  <a:cubicBezTo>
                    <a:pt x="3048" y="2624"/>
                    <a:pt x="3013" y="2398"/>
                    <a:pt x="2989" y="2160"/>
                  </a:cubicBezTo>
                  <a:cubicBezTo>
                    <a:pt x="2953" y="1957"/>
                    <a:pt x="2953" y="1743"/>
                    <a:pt x="2989" y="1540"/>
                  </a:cubicBezTo>
                  <a:cubicBezTo>
                    <a:pt x="3120" y="1136"/>
                    <a:pt x="3024" y="695"/>
                    <a:pt x="2739" y="386"/>
                  </a:cubicBezTo>
                  <a:cubicBezTo>
                    <a:pt x="2468" y="132"/>
                    <a:pt x="2113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1"/>
            <p:cNvSpPr/>
            <p:nvPr/>
          </p:nvSpPr>
          <p:spPr>
            <a:xfrm>
              <a:off x="9232638" y="-4316495"/>
              <a:ext cx="677040" cy="708959"/>
            </a:xfrm>
            <a:custGeom>
              <a:avLst/>
              <a:gdLst/>
              <a:ahLst/>
              <a:cxnLst/>
              <a:rect l="l" t="t" r="r" b="b"/>
              <a:pathLst>
                <a:path w="5144" h="5386" extrusionOk="0">
                  <a:moveTo>
                    <a:pt x="2464" y="1"/>
                  </a:moveTo>
                  <a:cubicBezTo>
                    <a:pt x="2274" y="1"/>
                    <a:pt x="2082" y="30"/>
                    <a:pt x="1893" y="93"/>
                  </a:cubicBezTo>
                  <a:cubicBezTo>
                    <a:pt x="0" y="747"/>
                    <a:pt x="226" y="2962"/>
                    <a:pt x="1369" y="4307"/>
                  </a:cubicBezTo>
                  <a:lnTo>
                    <a:pt x="2155" y="4986"/>
                  </a:lnTo>
                  <a:cubicBezTo>
                    <a:pt x="2568" y="5248"/>
                    <a:pt x="3046" y="5385"/>
                    <a:pt x="3527" y="5385"/>
                  </a:cubicBezTo>
                  <a:cubicBezTo>
                    <a:pt x="3658" y="5385"/>
                    <a:pt x="3788" y="5375"/>
                    <a:pt x="3917" y="5355"/>
                  </a:cubicBezTo>
                  <a:cubicBezTo>
                    <a:pt x="4727" y="5200"/>
                    <a:pt x="5060" y="4498"/>
                    <a:pt x="5120" y="3688"/>
                  </a:cubicBezTo>
                  <a:cubicBezTo>
                    <a:pt x="5144" y="3426"/>
                    <a:pt x="5144" y="3164"/>
                    <a:pt x="5108" y="2914"/>
                  </a:cubicBezTo>
                  <a:cubicBezTo>
                    <a:pt x="5096" y="2879"/>
                    <a:pt x="5096" y="2855"/>
                    <a:pt x="5096" y="2819"/>
                  </a:cubicBezTo>
                  <a:cubicBezTo>
                    <a:pt x="5001" y="1998"/>
                    <a:pt x="4620" y="1224"/>
                    <a:pt x="4013" y="640"/>
                  </a:cubicBezTo>
                  <a:cubicBezTo>
                    <a:pt x="3585" y="257"/>
                    <a:pt x="3030" y="1"/>
                    <a:pt x="2464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1"/>
            <p:cNvSpPr/>
            <p:nvPr/>
          </p:nvSpPr>
          <p:spPr>
            <a:xfrm>
              <a:off x="9532740" y="-3877397"/>
              <a:ext cx="140304" cy="106225"/>
            </a:xfrm>
            <a:custGeom>
              <a:avLst/>
              <a:gdLst/>
              <a:ahLst/>
              <a:cxnLst/>
              <a:rect l="l" t="t" r="r" b="b"/>
              <a:pathLst>
                <a:path w="1066" h="807" extrusionOk="0">
                  <a:moveTo>
                    <a:pt x="586" y="1"/>
                  </a:moveTo>
                  <a:cubicBezTo>
                    <a:pt x="301" y="1"/>
                    <a:pt x="0" y="184"/>
                    <a:pt x="42" y="495"/>
                  </a:cubicBezTo>
                  <a:cubicBezTo>
                    <a:pt x="69" y="709"/>
                    <a:pt x="276" y="807"/>
                    <a:pt x="492" y="807"/>
                  </a:cubicBezTo>
                  <a:cubicBezTo>
                    <a:pt x="661" y="807"/>
                    <a:pt x="836" y="748"/>
                    <a:pt x="935" y="638"/>
                  </a:cubicBezTo>
                  <a:cubicBezTo>
                    <a:pt x="1018" y="543"/>
                    <a:pt x="1066" y="424"/>
                    <a:pt x="1042" y="305"/>
                  </a:cubicBezTo>
                  <a:cubicBezTo>
                    <a:pt x="987" y="95"/>
                    <a:pt x="791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1"/>
            <p:cNvSpPr/>
            <p:nvPr/>
          </p:nvSpPr>
          <p:spPr>
            <a:xfrm>
              <a:off x="9817574" y="-3934785"/>
              <a:ext cx="92132" cy="107015"/>
            </a:xfrm>
            <a:custGeom>
              <a:avLst/>
              <a:gdLst/>
              <a:ahLst/>
              <a:cxnLst/>
              <a:rect l="l" t="t" r="r" b="b"/>
              <a:pathLst>
                <a:path w="700" h="813" extrusionOk="0">
                  <a:moveTo>
                    <a:pt x="610" y="0"/>
                  </a:moveTo>
                  <a:cubicBezTo>
                    <a:pt x="324" y="0"/>
                    <a:pt x="0" y="177"/>
                    <a:pt x="45" y="491"/>
                  </a:cubicBezTo>
                  <a:cubicBezTo>
                    <a:pt x="73" y="713"/>
                    <a:pt x="280" y="812"/>
                    <a:pt x="494" y="812"/>
                  </a:cubicBezTo>
                  <a:cubicBezTo>
                    <a:pt x="555" y="812"/>
                    <a:pt x="617" y="804"/>
                    <a:pt x="676" y="788"/>
                  </a:cubicBezTo>
                  <a:cubicBezTo>
                    <a:pt x="700" y="526"/>
                    <a:pt x="700" y="264"/>
                    <a:pt x="664" y="2"/>
                  </a:cubicBezTo>
                  <a:cubicBezTo>
                    <a:pt x="646" y="1"/>
                    <a:pt x="628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1"/>
            <p:cNvSpPr/>
            <p:nvPr/>
          </p:nvSpPr>
          <p:spPr>
            <a:xfrm>
              <a:off x="9267124" y="-4325708"/>
              <a:ext cx="666116" cy="728309"/>
            </a:xfrm>
            <a:custGeom>
              <a:avLst/>
              <a:gdLst/>
              <a:ahLst/>
              <a:cxnLst/>
              <a:rect l="l" t="t" r="r" b="b"/>
              <a:pathLst>
                <a:path w="5061" h="5533" extrusionOk="0">
                  <a:moveTo>
                    <a:pt x="2218" y="0"/>
                  </a:moveTo>
                  <a:cubicBezTo>
                    <a:pt x="2010" y="0"/>
                    <a:pt x="1805" y="34"/>
                    <a:pt x="1607" y="103"/>
                  </a:cubicBezTo>
                  <a:cubicBezTo>
                    <a:pt x="905" y="353"/>
                    <a:pt x="417" y="829"/>
                    <a:pt x="238" y="1496"/>
                  </a:cubicBezTo>
                  <a:cubicBezTo>
                    <a:pt x="0" y="2401"/>
                    <a:pt x="310" y="3544"/>
                    <a:pt x="1060" y="4425"/>
                  </a:cubicBezTo>
                  <a:cubicBezTo>
                    <a:pt x="1071" y="4442"/>
                    <a:pt x="1086" y="4449"/>
                    <a:pt x="1102" y="4449"/>
                  </a:cubicBezTo>
                  <a:cubicBezTo>
                    <a:pt x="1153" y="4449"/>
                    <a:pt x="1212" y="4375"/>
                    <a:pt x="1167" y="4330"/>
                  </a:cubicBezTo>
                  <a:cubicBezTo>
                    <a:pt x="453" y="3484"/>
                    <a:pt x="143" y="2401"/>
                    <a:pt x="381" y="1532"/>
                  </a:cubicBezTo>
                  <a:cubicBezTo>
                    <a:pt x="548" y="913"/>
                    <a:pt x="988" y="472"/>
                    <a:pt x="1655" y="234"/>
                  </a:cubicBezTo>
                  <a:cubicBezTo>
                    <a:pt x="1835" y="173"/>
                    <a:pt x="2022" y="143"/>
                    <a:pt x="2211" y="143"/>
                  </a:cubicBezTo>
                  <a:cubicBezTo>
                    <a:pt x="2724" y="143"/>
                    <a:pt x="3254" y="361"/>
                    <a:pt x="3715" y="770"/>
                  </a:cubicBezTo>
                  <a:cubicBezTo>
                    <a:pt x="4298" y="1329"/>
                    <a:pt x="4679" y="2091"/>
                    <a:pt x="4763" y="2901"/>
                  </a:cubicBezTo>
                  <a:cubicBezTo>
                    <a:pt x="5036" y="4925"/>
                    <a:pt x="3977" y="5282"/>
                    <a:pt x="3643" y="5354"/>
                  </a:cubicBezTo>
                  <a:cubicBezTo>
                    <a:pt x="3516" y="5374"/>
                    <a:pt x="3388" y="5384"/>
                    <a:pt x="3260" y="5384"/>
                  </a:cubicBezTo>
                  <a:cubicBezTo>
                    <a:pt x="2793" y="5384"/>
                    <a:pt x="2334" y="5249"/>
                    <a:pt x="1941" y="4997"/>
                  </a:cubicBezTo>
                  <a:cubicBezTo>
                    <a:pt x="1928" y="4988"/>
                    <a:pt x="1914" y="4984"/>
                    <a:pt x="1900" y="4984"/>
                  </a:cubicBezTo>
                  <a:cubicBezTo>
                    <a:pt x="1874" y="4984"/>
                    <a:pt x="1849" y="4997"/>
                    <a:pt x="1834" y="5020"/>
                  </a:cubicBezTo>
                  <a:cubicBezTo>
                    <a:pt x="1822" y="5056"/>
                    <a:pt x="1822" y="5092"/>
                    <a:pt x="1857" y="5116"/>
                  </a:cubicBezTo>
                  <a:cubicBezTo>
                    <a:pt x="2286" y="5378"/>
                    <a:pt x="2762" y="5520"/>
                    <a:pt x="3262" y="5532"/>
                  </a:cubicBezTo>
                  <a:cubicBezTo>
                    <a:pt x="3393" y="5532"/>
                    <a:pt x="3536" y="5520"/>
                    <a:pt x="3667" y="5497"/>
                  </a:cubicBezTo>
                  <a:cubicBezTo>
                    <a:pt x="4810" y="5270"/>
                    <a:pt x="5060" y="3996"/>
                    <a:pt x="4917" y="2889"/>
                  </a:cubicBezTo>
                  <a:cubicBezTo>
                    <a:pt x="4822" y="2032"/>
                    <a:pt x="4429" y="1246"/>
                    <a:pt x="3810" y="663"/>
                  </a:cubicBezTo>
                  <a:cubicBezTo>
                    <a:pt x="3327" y="232"/>
                    <a:pt x="2764" y="0"/>
                    <a:pt x="2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1"/>
            <p:cNvSpPr/>
            <p:nvPr/>
          </p:nvSpPr>
          <p:spPr>
            <a:xfrm>
              <a:off x="9743733" y="-4100237"/>
              <a:ext cx="98318" cy="57127"/>
            </a:xfrm>
            <a:custGeom>
              <a:avLst/>
              <a:gdLst/>
              <a:ahLst/>
              <a:cxnLst/>
              <a:rect l="l" t="t" r="r" b="b"/>
              <a:pathLst>
                <a:path w="747" h="434" extrusionOk="0">
                  <a:moveTo>
                    <a:pt x="461" y="1"/>
                  </a:moveTo>
                  <a:cubicBezTo>
                    <a:pt x="248" y="1"/>
                    <a:pt x="0" y="117"/>
                    <a:pt x="70" y="319"/>
                  </a:cubicBezTo>
                  <a:cubicBezTo>
                    <a:pt x="100" y="400"/>
                    <a:pt x="192" y="434"/>
                    <a:pt x="299" y="434"/>
                  </a:cubicBezTo>
                  <a:cubicBezTo>
                    <a:pt x="491" y="434"/>
                    <a:pt x="729" y="325"/>
                    <a:pt x="737" y="188"/>
                  </a:cubicBezTo>
                  <a:cubicBezTo>
                    <a:pt x="747" y="59"/>
                    <a:pt x="613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1"/>
            <p:cNvSpPr/>
            <p:nvPr/>
          </p:nvSpPr>
          <p:spPr>
            <a:xfrm>
              <a:off x="9543402" y="-4053905"/>
              <a:ext cx="100951" cy="57127"/>
            </a:xfrm>
            <a:custGeom>
              <a:avLst/>
              <a:gdLst/>
              <a:ahLst/>
              <a:cxnLst/>
              <a:rect l="l" t="t" r="r" b="b"/>
              <a:pathLst>
                <a:path w="767" h="434" extrusionOk="0">
                  <a:moveTo>
                    <a:pt x="514" y="1"/>
                  </a:moveTo>
                  <a:cubicBezTo>
                    <a:pt x="288" y="1"/>
                    <a:pt x="1" y="161"/>
                    <a:pt x="92" y="336"/>
                  </a:cubicBezTo>
                  <a:cubicBezTo>
                    <a:pt x="130" y="404"/>
                    <a:pt x="227" y="434"/>
                    <a:pt x="335" y="434"/>
                  </a:cubicBezTo>
                  <a:cubicBezTo>
                    <a:pt x="532" y="434"/>
                    <a:pt x="766" y="335"/>
                    <a:pt x="759" y="181"/>
                  </a:cubicBezTo>
                  <a:cubicBezTo>
                    <a:pt x="750" y="52"/>
                    <a:pt x="642" y="1"/>
                    <a:pt x="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1"/>
            <p:cNvSpPr/>
            <p:nvPr/>
          </p:nvSpPr>
          <p:spPr>
            <a:xfrm>
              <a:off x="9702798" y="-3827907"/>
              <a:ext cx="114507" cy="60813"/>
            </a:xfrm>
            <a:custGeom>
              <a:avLst/>
              <a:gdLst/>
              <a:ahLst/>
              <a:cxnLst/>
              <a:rect l="l" t="t" r="r" b="b"/>
              <a:pathLst>
                <a:path w="870" h="462" extrusionOk="0">
                  <a:moveTo>
                    <a:pt x="798" y="0"/>
                  </a:moveTo>
                  <a:cubicBezTo>
                    <a:pt x="750" y="0"/>
                    <a:pt x="714" y="24"/>
                    <a:pt x="714" y="72"/>
                  </a:cubicBezTo>
                  <a:cubicBezTo>
                    <a:pt x="703" y="179"/>
                    <a:pt x="631" y="262"/>
                    <a:pt x="536" y="298"/>
                  </a:cubicBezTo>
                  <a:cubicBezTo>
                    <a:pt x="494" y="312"/>
                    <a:pt x="451" y="318"/>
                    <a:pt x="409" y="318"/>
                  </a:cubicBezTo>
                  <a:cubicBezTo>
                    <a:pt x="307" y="318"/>
                    <a:pt x="207" y="278"/>
                    <a:pt x="131" y="202"/>
                  </a:cubicBezTo>
                  <a:cubicBezTo>
                    <a:pt x="113" y="191"/>
                    <a:pt x="95" y="185"/>
                    <a:pt x="77" y="185"/>
                  </a:cubicBezTo>
                  <a:cubicBezTo>
                    <a:pt x="60" y="185"/>
                    <a:pt x="42" y="191"/>
                    <a:pt x="24" y="202"/>
                  </a:cubicBezTo>
                  <a:cubicBezTo>
                    <a:pt x="0" y="226"/>
                    <a:pt x="0" y="274"/>
                    <a:pt x="24" y="298"/>
                  </a:cubicBezTo>
                  <a:cubicBezTo>
                    <a:pt x="123" y="405"/>
                    <a:pt x="263" y="461"/>
                    <a:pt x="403" y="461"/>
                  </a:cubicBezTo>
                  <a:cubicBezTo>
                    <a:pt x="464" y="461"/>
                    <a:pt x="525" y="450"/>
                    <a:pt x="583" y="429"/>
                  </a:cubicBezTo>
                  <a:cubicBezTo>
                    <a:pt x="738" y="381"/>
                    <a:pt x="845" y="238"/>
                    <a:pt x="857" y="72"/>
                  </a:cubicBezTo>
                  <a:cubicBezTo>
                    <a:pt x="869" y="36"/>
                    <a:pt x="833" y="0"/>
                    <a:pt x="7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1"/>
            <p:cNvSpPr/>
            <p:nvPr/>
          </p:nvSpPr>
          <p:spPr>
            <a:xfrm>
              <a:off x="9707405" y="-3977431"/>
              <a:ext cx="72258" cy="127681"/>
            </a:xfrm>
            <a:custGeom>
              <a:avLst/>
              <a:gdLst/>
              <a:ahLst/>
              <a:cxnLst/>
              <a:rect l="l" t="t" r="r" b="b"/>
              <a:pathLst>
                <a:path w="549" h="970" extrusionOk="0">
                  <a:moveTo>
                    <a:pt x="84" y="0"/>
                  </a:moveTo>
                  <a:cubicBezTo>
                    <a:pt x="69" y="0"/>
                    <a:pt x="53" y="6"/>
                    <a:pt x="36" y="17"/>
                  </a:cubicBezTo>
                  <a:cubicBezTo>
                    <a:pt x="13" y="41"/>
                    <a:pt x="1" y="76"/>
                    <a:pt x="25" y="112"/>
                  </a:cubicBezTo>
                  <a:cubicBezTo>
                    <a:pt x="25" y="112"/>
                    <a:pt x="310" y="457"/>
                    <a:pt x="382" y="588"/>
                  </a:cubicBezTo>
                  <a:cubicBezTo>
                    <a:pt x="394" y="600"/>
                    <a:pt x="406" y="636"/>
                    <a:pt x="394" y="660"/>
                  </a:cubicBezTo>
                  <a:cubicBezTo>
                    <a:pt x="382" y="696"/>
                    <a:pt x="334" y="755"/>
                    <a:pt x="96" y="838"/>
                  </a:cubicBezTo>
                  <a:cubicBezTo>
                    <a:pt x="25" y="862"/>
                    <a:pt x="36" y="969"/>
                    <a:pt x="120" y="969"/>
                  </a:cubicBezTo>
                  <a:lnTo>
                    <a:pt x="144" y="969"/>
                  </a:lnTo>
                  <a:cubicBezTo>
                    <a:pt x="358" y="898"/>
                    <a:pt x="489" y="815"/>
                    <a:pt x="525" y="707"/>
                  </a:cubicBezTo>
                  <a:cubicBezTo>
                    <a:pt x="548" y="648"/>
                    <a:pt x="537" y="565"/>
                    <a:pt x="501" y="517"/>
                  </a:cubicBezTo>
                  <a:cubicBezTo>
                    <a:pt x="429" y="386"/>
                    <a:pt x="144" y="41"/>
                    <a:pt x="132" y="29"/>
                  </a:cubicBezTo>
                  <a:cubicBezTo>
                    <a:pt x="119" y="9"/>
                    <a:pt x="102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1"/>
            <p:cNvSpPr/>
            <p:nvPr/>
          </p:nvSpPr>
          <p:spPr>
            <a:xfrm>
              <a:off x="9406513" y="-3854626"/>
              <a:ext cx="55016" cy="39357"/>
            </a:xfrm>
            <a:custGeom>
              <a:avLst/>
              <a:gdLst/>
              <a:ahLst/>
              <a:cxnLst/>
              <a:rect l="l" t="t" r="r" b="b"/>
              <a:pathLst>
                <a:path w="418" h="299" extrusionOk="0">
                  <a:moveTo>
                    <a:pt x="70" y="0"/>
                  </a:moveTo>
                  <a:cubicBezTo>
                    <a:pt x="48" y="0"/>
                    <a:pt x="28" y="13"/>
                    <a:pt x="13" y="36"/>
                  </a:cubicBezTo>
                  <a:cubicBezTo>
                    <a:pt x="1" y="72"/>
                    <a:pt x="1" y="108"/>
                    <a:pt x="36" y="132"/>
                  </a:cubicBezTo>
                  <a:lnTo>
                    <a:pt x="298" y="286"/>
                  </a:lnTo>
                  <a:cubicBezTo>
                    <a:pt x="298" y="286"/>
                    <a:pt x="310" y="298"/>
                    <a:pt x="334" y="298"/>
                  </a:cubicBezTo>
                  <a:cubicBezTo>
                    <a:pt x="358" y="286"/>
                    <a:pt x="382" y="275"/>
                    <a:pt x="394" y="251"/>
                  </a:cubicBezTo>
                  <a:cubicBezTo>
                    <a:pt x="417" y="215"/>
                    <a:pt x="406" y="179"/>
                    <a:pt x="370" y="155"/>
                  </a:cubicBezTo>
                  <a:lnTo>
                    <a:pt x="108" y="13"/>
                  </a:lnTo>
                  <a:cubicBezTo>
                    <a:pt x="95" y="4"/>
                    <a:pt x="83" y="0"/>
                    <a:pt x="70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1"/>
            <p:cNvSpPr/>
            <p:nvPr/>
          </p:nvSpPr>
          <p:spPr>
            <a:xfrm>
              <a:off x="9777955" y="-4008363"/>
              <a:ext cx="63176" cy="52389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250" y="1"/>
                  </a:moveTo>
                  <a:cubicBezTo>
                    <a:pt x="242" y="1"/>
                    <a:pt x="235" y="1"/>
                    <a:pt x="227" y="2"/>
                  </a:cubicBezTo>
                  <a:cubicBezTo>
                    <a:pt x="48" y="38"/>
                    <a:pt x="1" y="264"/>
                    <a:pt x="143" y="359"/>
                  </a:cubicBezTo>
                  <a:cubicBezTo>
                    <a:pt x="179" y="386"/>
                    <a:pt x="219" y="398"/>
                    <a:pt x="258" y="398"/>
                  </a:cubicBezTo>
                  <a:cubicBezTo>
                    <a:pt x="373" y="398"/>
                    <a:pt x="480" y="293"/>
                    <a:pt x="453" y="169"/>
                  </a:cubicBezTo>
                  <a:cubicBezTo>
                    <a:pt x="442" y="69"/>
                    <a:pt x="349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1"/>
            <p:cNvSpPr/>
            <p:nvPr/>
          </p:nvSpPr>
          <p:spPr>
            <a:xfrm>
              <a:off x="9589865" y="-3967560"/>
              <a:ext cx="63176" cy="52389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250" y="0"/>
                  </a:moveTo>
                  <a:cubicBezTo>
                    <a:pt x="243" y="0"/>
                    <a:pt x="235" y="1"/>
                    <a:pt x="227" y="1"/>
                  </a:cubicBezTo>
                  <a:cubicBezTo>
                    <a:pt x="48" y="37"/>
                    <a:pt x="1" y="263"/>
                    <a:pt x="144" y="359"/>
                  </a:cubicBezTo>
                  <a:cubicBezTo>
                    <a:pt x="183" y="386"/>
                    <a:pt x="224" y="398"/>
                    <a:pt x="263" y="398"/>
                  </a:cubicBezTo>
                  <a:cubicBezTo>
                    <a:pt x="380" y="398"/>
                    <a:pt x="480" y="293"/>
                    <a:pt x="453" y="168"/>
                  </a:cubicBezTo>
                  <a:cubicBezTo>
                    <a:pt x="442" y="69"/>
                    <a:pt x="349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1"/>
            <p:cNvSpPr/>
            <p:nvPr/>
          </p:nvSpPr>
          <p:spPr>
            <a:xfrm>
              <a:off x="9084035" y="-4467862"/>
              <a:ext cx="893025" cy="855463"/>
            </a:xfrm>
            <a:custGeom>
              <a:avLst/>
              <a:gdLst/>
              <a:ahLst/>
              <a:cxnLst/>
              <a:rect l="l" t="t" r="r" b="b"/>
              <a:pathLst>
                <a:path w="6785" h="6499" extrusionOk="0">
                  <a:moveTo>
                    <a:pt x="5063" y="1"/>
                  </a:moveTo>
                  <a:cubicBezTo>
                    <a:pt x="4315" y="1"/>
                    <a:pt x="3761" y="671"/>
                    <a:pt x="2856" y="671"/>
                  </a:cubicBezTo>
                  <a:cubicBezTo>
                    <a:pt x="2844" y="671"/>
                    <a:pt x="2832" y="671"/>
                    <a:pt x="2820" y="671"/>
                  </a:cubicBezTo>
                  <a:cubicBezTo>
                    <a:pt x="2810" y="671"/>
                    <a:pt x="2800" y="671"/>
                    <a:pt x="2790" y="671"/>
                  </a:cubicBezTo>
                  <a:cubicBezTo>
                    <a:pt x="553" y="671"/>
                    <a:pt x="1" y="3358"/>
                    <a:pt x="629" y="5076"/>
                  </a:cubicBezTo>
                  <a:cubicBezTo>
                    <a:pt x="1014" y="6125"/>
                    <a:pt x="1575" y="6499"/>
                    <a:pt x="2014" y="6499"/>
                  </a:cubicBezTo>
                  <a:cubicBezTo>
                    <a:pt x="2307" y="6499"/>
                    <a:pt x="2546" y="6332"/>
                    <a:pt x="2641" y="6088"/>
                  </a:cubicBezTo>
                  <a:cubicBezTo>
                    <a:pt x="2760" y="5815"/>
                    <a:pt x="2629" y="5541"/>
                    <a:pt x="2498" y="5303"/>
                  </a:cubicBezTo>
                  <a:cubicBezTo>
                    <a:pt x="2367" y="5076"/>
                    <a:pt x="2034" y="4791"/>
                    <a:pt x="2296" y="4517"/>
                  </a:cubicBezTo>
                  <a:cubicBezTo>
                    <a:pt x="2486" y="4326"/>
                    <a:pt x="2784" y="4481"/>
                    <a:pt x="2998" y="4338"/>
                  </a:cubicBezTo>
                  <a:cubicBezTo>
                    <a:pt x="3344" y="4124"/>
                    <a:pt x="3284" y="3576"/>
                    <a:pt x="3272" y="3231"/>
                  </a:cubicBezTo>
                  <a:cubicBezTo>
                    <a:pt x="3240" y="2549"/>
                    <a:pt x="3037" y="2230"/>
                    <a:pt x="3139" y="2230"/>
                  </a:cubicBezTo>
                  <a:cubicBezTo>
                    <a:pt x="3151" y="2230"/>
                    <a:pt x="3168" y="2234"/>
                    <a:pt x="3189" y="2243"/>
                  </a:cubicBezTo>
                  <a:cubicBezTo>
                    <a:pt x="3434" y="2347"/>
                    <a:pt x="3619" y="2451"/>
                    <a:pt x="3905" y="2451"/>
                  </a:cubicBezTo>
                  <a:cubicBezTo>
                    <a:pt x="4078" y="2451"/>
                    <a:pt x="4288" y="2413"/>
                    <a:pt x="4570" y="2314"/>
                  </a:cubicBezTo>
                  <a:cubicBezTo>
                    <a:pt x="4748" y="2255"/>
                    <a:pt x="4904" y="2229"/>
                    <a:pt x="5040" y="2229"/>
                  </a:cubicBezTo>
                  <a:cubicBezTo>
                    <a:pt x="5868" y="2229"/>
                    <a:pt x="5983" y="3191"/>
                    <a:pt x="6177" y="3600"/>
                  </a:cubicBezTo>
                  <a:cubicBezTo>
                    <a:pt x="6186" y="3623"/>
                    <a:pt x="6200" y="3632"/>
                    <a:pt x="6216" y="3632"/>
                  </a:cubicBezTo>
                  <a:cubicBezTo>
                    <a:pt x="6265" y="3632"/>
                    <a:pt x="6338" y="3544"/>
                    <a:pt x="6356" y="3517"/>
                  </a:cubicBezTo>
                  <a:cubicBezTo>
                    <a:pt x="6463" y="3374"/>
                    <a:pt x="6547" y="3219"/>
                    <a:pt x="6582" y="3040"/>
                  </a:cubicBezTo>
                  <a:cubicBezTo>
                    <a:pt x="6785" y="2267"/>
                    <a:pt x="6261" y="2171"/>
                    <a:pt x="6320" y="1790"/>
                  </a:cubicBezTo>
                  <a:cubicBezTo>
                    <a:pt x="6392" y="1540"/>
                    <a:pt x="6404" y="1278"/>
                    <a:pt x="6368" y="1016"/>
                  </a:cubicBezTo>
                  <a:cubicBezTo>
                    <a:pt x="6296" y="695"/>
                    <a:pt x="6118" y="421"/>
                    <a:pt x="5844" y="242"/>
                  </a:cubicBezTo>
                  <a:cubicBezTo>
                    <a:pt x="5553" y="67"/>
                    <a:pt x="5298" y="1"/>
                    <a:pt x="5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1"/>
            <p:cNvSpPr/>
            <p:nvPr/>
          </p:nvSpPr>
          <p:spPr>
            <a:xfrm>
              <a:off x="9325433" y="-4321760"/>
              <a:ext cx="158731" cy="129787"/>
            </a:xfrm>
            <a:custGeom>
              <a:avLst/>
              <a:gdLst/>
              <a:ahLst/>
              <a:cxnLst/>
              <a:rect l="l" t="t" r="r" b="b"/>
              <a:pathLst>
                <a:path w="1206" h="986" extrusionOk="0">
                  <a:moveTo>
                    <a:pt x="79" y="0"/>
                  </a:moveTo>
                  <a:cubicBezTo>
                    <a:pt x="19" y="0"/>
                    <a:pt x="1" y="75"/>
                    <a:pt x="45" y="109"/>
                  </a:cubicBezTo>
                  <a:cubicBezTo>
                    <a:pt x="414" y="371"/>
                    <a:pt x="760" y="656"/>
                    <a:pt x="1081" y="966"/>
                  </a:cubicBezTo>
                  <a:cubicBezTo>
                    <a:pt x="1094" y="979"/>
                    <a:pt x="1110" y="985"/>
                    <a:pt x="1126" y="985"/>
                  </a:cubicBezTo>
                  <a:cubicBezTo>
                    <a:pt x="1167" y="985"/>
                    <a:pt x="1205" y="946"/>
                    <a:pt x="1188" y="895"/>
                  </a:cubicBezTo>
                  <a:cubicBezTo>
                    <a:pt x="986" y="442"/>
                    <a:pt x="581" y="109"/>
                    <a:pt x="93" y="2"/>
                  </a:cubicBezTo>
                  <a:cubicBezTo>
                    <a:pt x="88" y="1"/>
                    <a:pt x="84" y="0"/>
                    <a:pt x="79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1"/>
            <p:cNvSpPr/>
            <p:nvPr/>
          </p:nvSpPr>
          <p:spPr>
            <a:xfrm>
              <a:off x="9721489" y="-4410211"/>
              <a:ext cx="162416" cy="155323"/>
            </a:xfrm>
            <a:custGeom>
              <a:avLst/>
              <a:gdLst/>
              <a:ahLst/>
              <a:cxnLst/>
              <a:rect l="l" t="t" r="r" b="b"/>
              <a:pathLst>
                <a:path w="1234" h="1180" extrusionOk="0">
                  <a:moveTo>
                    <a:pt x="173" y="1"/>
                  </a:moveTo>
                  <a:cubicBezTo>
                    <a:pt x="136" y="1"/>
                    <a:pt x="98" y="3"/>
                    <a:pt x="60" y="7"/>
                  </a:cubicBezTo>
                  <a:cubicBezTo>
                    <a:pt x="1" y="19"/>
                    <a:pt x="1" y="102"/>
                    <a:pt x="60" y="114"/>
                  </a:cubicBezTo>
                  <a:cubicBezTo>
                    <a:pt x="561" y="209"/>
                    <a:pt x="953" y="614"/>
                    <a:pt x="1025" y="1126"/>
                  </a:cubicBezTo>
                  <a:cubicBezTo>
                    <a:pt x="1025" y="1162"/>
                    <a:pt x="1052" y="1180"/>
                    <a:pt x="1080" y="1180"/>
                  </a:cubicBezTo>
                  <a:cubicBezTo>
                    <a:pt x="1108" y="1180"/>
                    <a:pt x="1138" y="1162"/>
                    <a:pt x="1144" y="1126"/>
                  </a:cubicBezTo>
                  <a:cubicBezTo>
                    <a:pt x="1234" y="521"/>
                    <a:pt x="765" y="1"/>
                    <a:pt x="173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1"/>
            <p:cNvSpPr/>
            <p:nvPr/>
          </p:nvSpPr>
          <p:spPr>
            <a:xfrm>
              <a:off x="9196574" y="-3969271"/>
              <a:ext cx="158599" cy="282083"/>
            </a:xfrm>
            <a:custGeom>
              <a:avLst/>
              <a:gdLst/>
              <a:ahLst/>
              <a:cxnLst/>
              <a:rect l="l" t="t" r="r" b="b"/>
              <a:pathLst>
                <a:path w="1205" h="2143" extrusionOk="0">
                  <a:moveTo>
                    <a:pt x="60" y="1"/>
                  </a:moveTo>
                  <a:cubicBezTo>
                    <a:pt x="56" y="1"/>
                    <a:pt x="52" y="1"/>
                    <a:pt x="48" y="3"/>
                  </a:cubicBezTo>
                  <a:cubicBezTo>
                    <a:pt x="12" y="14"/>
                    <a:pt x="0" y="38"/>
                    <a:pt x="0" y="62"/>
                  </a:cubicBezTo>
                  <a:cubicBezTo>
                    <a:pt x="0" y="860"/>
                    <a:pt x="405" y="1729"/>
                    <a:pt x="1072" y="2134"/>
                  </a:cubicBezTo>
                  <a:cubicBezTo>
                    <a:pt x="1084" y="2140"/>
                    <a:pt x="1096" y="2142"/>
                    <a:pt x="1107" y="2142"/>
                  </a:cubicBezTo>
                  <a:cubicBezTo>
                    <a:pt x="1164" y="2142"/>
                    <a:pt x="1205" y="2078"/>
                    <a:pt x="1155" y="2038"/>
                  </a:cubicBezTo>
                  <a:cubicBezTo>
                    <a:pt x="120" y="980"/>
                    <a:pt x="221" y="1"/>
                    <a:pt x="60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1"/>
            <p:cNvSpPr/>
            <p:nvPr/>
          </p:nvSpPr>
          <p:spPr>
            <a:xfrm>
              <a:off x="8735759" y="-3557551"/>
              <a:ext cx="802472" cy="2038422"/>
            </a:xfrm>
            <a:custGeom>
              <a:avLst/>
              <a:gdLst/>
              <a:ahLst/>
              <a:cxnLst/>
              <a:rect l="l" t="t" r="r" b="b"/>
              <a:pathLst>
                <a:path w="6097" h="15486" extrusionOk="0">
                  <a:moveTo>
                    <a:pt x="4119" y="0"/>
                  </a:moveTo>
                  <a:cubicBezTo>
                    <a:pt x="4064" y="0"/>
                    <a:pt x="4002" y="13"/>
                    <a:pt x="3930" y="30"/>
                  </a:cubicBezTo>
                  <a:cubicBezTo>
                    <a:pt x="2573" y="387"/>
                    <a:pt x="1382" y="1363"/>
                    <a:pt x="596" y="2494"/>
                  </a:cubicBezTo>
                  <a:cubicBezTo>
                    <a:pt x="334" y="2935"/>
                    <a:pt x="179" y="3423"/>
                    <a:pt x="144" y="3935"/>
                  </a:cubicBezTo>
                  <a:lnTo>
                    <a:pt x="132" y="4090"/>
                  </a:lnTo>
                  <a:cubicBezTo>
                    <a:pt x="1" y="5864"/>
                    <a:pt x="644" y="8162"/>
                    <a:pt x="870" y="9340"/>
                  </a:cubicBezTo>
                  <a:cubicBezTo>
                    <a:pt x="1001" y="10031"/>
                    <a:pt x="1013" y="10733"/>
                    <a:pt x="906" y="11424"/>
                  </a:cubicBezTo>
                  <a:cubicBezTo>
                    <a:pt x="906" y="11460"/>
                    <a:pt x="894" y="11495"/>
                    <a:pt x="894" y="11531"/>
                  </a:cubicBezTo>
                  <a:cubicBezTo>
                    <a:pt x="763" y="12531"/>
                    <a:pt x="525" y="13460"/>
                    <a:pt x="811" y="14770"/>
                  </a:cubicBezTo>
                  <a:cubicBezTo>
                    <a:pt x="917" y="15231"/>
                    <a:pt x="2450" y="15486"/>
                    <a:pt x="3692" y="15486"/>
                  </a:cubicBezTo>
                  <a:cubicBezTo>
                    <a:pt x="4662" y="15486"/>
                    <a:pt x="5455" y="15330"/>
                    <a:pt x="5252" y="14996"/>
                  </a:cubicBezTo>
                  <a:cubicBezTo>
                    <a:pt x="4823" y="14270"/>
                    <a:pt x="4597" y="13996"/>
                    <a:pt x="4430" y="13174"/>
                  </a:cubicBezTo>
                  <a:cubicBezTo>
                    <a:pt x="4275" y="12353"/>
                    <a:pt x="4359" y="11817"/>
                    <a:pt x="4656" y="11055"/>
                  </a:cubicBezTo>
                  <a:cubicBezTo>
                    <a:pt x="6097" y="7376"/>
                    <a:pt x="3989" y="6781"/>
                    <a:pt x="4216" y="3518"/>
                  </a:cubicBezTo>
                  <a:cubicBezTo>
                    <a:pt x="4251" y="2935"/>
                    <a:pt x="4406" y="2363"/>
                    <a:pt x="4466" y="1768"/>
                  </a:cubicBezTo>
                  <a:cubicBezTo>
                    <a:pt x="4513" y="1304"/>
                    <a:pt x="4501" y="518"/>
                    <a:pt x="4347" y="173"/>
                  </a:cubicBezTo>
                  <a:cubicBezTo>
                    <a:pt x="4293" y="42"/>
                    <a:pt x="4219" y="0"/>
                    <a:pt x="4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1"/>
            <p:cNvSpPr/>
            <p:nvPr/>
          </p:nvSpPr>
          <p:spPr>
            <a:xfrm>
              <a:off x="9180910" y="-3041585"/>
              <a:ext cx="161495" cy="1454643"/>
            </a:xfrm>
            <a:custGeom>
              <a:avLst/>
              <a:gdLst/>
              <a:ahLst/>
              <a:cxnLst/>
              <a:rect l="l" t="t" r="r" b="b"/>
              <a:pathLst>
                <a:path w="1227" h="11051" extrusionOk="0">
                  <a:moveTo>
                    <a:pt x="136" y="1"/>
                  </a:moveTo>
                  <a:cubicBezTo>
                    <a:pt x="107" y="1"/>
                    <a:pt x="77" y="20"/>
                    <a:pt x="72" y="63"/>
                  </a:cubicBezTo>
                  <a:cubicBezTo>
                    <a:pt x="0" y="539"/>
                    <a:pt x="0" y="1027"/>
                    <a:pt x="96" y="1503"/>
                  </a:cubicBezTo>
                  <a:cubicBezTo>
                    <a:pt x="191" y="1968"/>
                    <a:pt x="310" y="2432"/>
                    <a:pt x="453" y="2884"/>
                  </a:cubicBezTo>
                  <a:cubicBezTo>
                    <a:pt x="596" y="3337"/>
                    <a:pt x="750" y="3789"/>
                    <a:pt x="858" y="4242"/>
                  </a:cubicBezTo>
                  <a:cubicBezTo>
                    <a:pt x="905" y="4456"/>
                    <a:pt x="929" y="4682"/>
                    <a:pt x="929" y="4908"/>
                  </a:cubicBezTo>
                  <a:cubicBezTo>
                    <a:pt x="929" y="5135"/>
                    <a:pt x="893" y="5361"/>
                    <a:pt x="846" y="5587"/>
                  </a:cubicBezTo>
                  <a:cubicBezTo>
                    <a:pt x="738" y="6039"/>
                    <a:pt x="596" y="6492"/>
                    <a:pt x="429" y="6932"/>
                  </a:cubicBezTo>
                  <a:cubicBezTo>
                    <a:pt x="262" y="7385"/>
                    <a:pt x="143" y="7849"/>
                    <a:pt x="96" y="8337"/>
                  </a:cubicBezTo>
                  <a:cubicBezTo>
                    <a:pt x="36" y="8826"/>
                    <a:pt x="84" y="9314"/>
                    <a:pt x="238" y="9778"/>
                  </a:cubicBezTo>
                  <a:cubicBezTo>
                    <a:pt x="405" y="10242"/>
                    <a:pt x="643" y="10659"/>
                    <a:pt x="965" y="11028"/>
                  </a:cubicBezTo>
                  <a:cubicBezTo>
                    <a:pt x="977" y="11044"/>
                    <a:pt x="993" y="11051"/>
                    <a:pt x="1009" y="11051"/>
                  </a:cubicBezTo>
                  <a:cubicBezTo>
                    <a:pt x="1053" y="11051"/>
                    <a:pt x="1095" y="11000"/>
                    <a:pt x="1060" y="10957"/>
                  </a:cubicBezTo>
                  <a:cubicBezTo>
                    <a:pt x="786" y="10576"/>
                    <a:pt x="572" y="10159"/>
                    <a:pt x="429" y="9718"/>
                  </a:cubicBezTo>
                  <a:cubicBezTo>
                    <a:pt x="310" y="9278"/>
                    <a:pt x="274" y="8814"/>
                    <a:pt x="334" y="8361"/>
                  </a:cubicBezTo>
                  <a:cubicBezTo>
                    <a:pt x="369" y="8135"/>
                    <a:pt x="417" y="7909"/>
                    <a:pt x="477" y="7683"/>
                  </a:cubicBezTo>
                  <a:cubicBezTo>
                    <a:pt x="536" y="7456"/>
                    <a:pt x="607" y="7230"/>
                    <a:pt x="679" y="7016"/>
                  </a:cubicBezTo>
                  <a:cubicBezTo>
                    <a:pt x="858" y="6563"/>
                    <a:pt x="1000" y="6111"/>
                    <a:pt x="1119" y="5647"/>
                  </a:cubicBezTo>
                  <a:cubicBezTo>
                    <a:pt x="1227" y="5158"/>
                    <a:pt x="1227" y="4658"/>
                    <a:pt x="1119" y="4182"/>
                  </a:cubicBezTo>
                  <a:cubicBezTo>
                    <a:pt x="1000" y="3706"/>
                    <a:pt x="846" y="3265"/>
                    <a:pt x="691" y="2813"/>
                  </a:cubicBezTo>
                  <a:cubicBezTo>
                    <a:pt x="536" y="2372"/>
                    <a:pt x="405" y="1920"/>
                    <a:pt x="298" y="1467"/>
                  </a:cubicBezTo>
                  <a:cubicBezTo>
                    <a:pt x="191" y="1015"/>
                    <a:pt x="167" y="539"/>
                    <a:pt x="203" y="74"/>
                  </a:cubicBezTo>
                  <a:cubicBezTo>
                    <a:pt x="209" y="29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1"/>
            <p:cNvSpPr/>
            <p:nvPr/>
          </p:nvSpPr>
          <p:spPr>
            <a:xfrm>
              <a:off x="8737339" y="-3066067"/>
              <a:ext cx="406040" cy="1013814"/>
            </a:xfrm>
            <a:custGeom>
              <a:avLst/>
              <a:gdLst/>
              <a:ahLst/>
              <a:cxnLst/>
              <a:rect l="l" t="t" r="r" b="b"/>
              <a:pathLst>
                <a:path w="3085" h="7702" extrusionOk="0">
                  <a:moveTo>
                    <a:pt x="855" y="0"/>
                  </a:moveTo>
                  <a:cubicBezTo>
                    <a:pt x="601" y="0"/>
                    <a:pt x="346" y="67"/>
                    <a:pt x="132" y="201"/>
                  </a:cubicBezTo>
                  <a:lnTo>
                    <a:pt x="120" y="368"/>
                  </a:lnTo>
                  <a:cubicBezTo>
                    <a:pt x="1" y="2130"/>
                    <a:pt x="632" y="4428"/>
                    <a:pt x="858" y="5618"/>
                  </a:cubicBezTo>
                  <a:cubicBezTo>
                    <a:pt x="989" y="6297"/>
                    <a:pt x="1001" y="6999"/>
                    <a:pt x="894" y="7702"/>
                  </a:cubicBezTo>
                  <a:cubicBezTo>
                    <a:pt x="1775" y="7226"/>
                    <a:pt x="2251" y="6261"/>
                    <a:pt x="2573" y="5344"/>
                  </a:cubicBezTo>
                  <a:cubicBezTo>
                    <a:pt x="2930" y="4392"/>
                    <a:pt x="3085" y="3368"/>
                    <a:pt x="3049" y="2356"/>
                  </a:cubicBezTo>
                  <a:cubicBezTo>
                    <a:pt x="3013" y="1796"/>
                    <a:pt x="2858" y="1022"/>
                    <a:pt x="2406" y="606"/>
                  </a:cubicBezTo>
                  <a:cubicBezTo>
                    <a:pt x="2025" y="308"/>
                    <a:pt x="1572" y="106"/>
                    <a:pt x="1108" y="22"/>
                  </a:cubicBezTo>
                  <a:cubicBezTo>
                    <a:pt x="1025" y="7"/>
                    <a:pt x="940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71"/>
            <p:cNvSpPr/>
            <p:nvPr/>
          </p:nvSpPr>
          <p:spPr>
            <a:xfrm>
              <a:off x="8731152" y="-3567028"/>
              <a:ext cx="738111" cy="2057114"/>
            </a:xfrm>
            <a:custGeom>
              <a:avLst/>
              <a:gdLst/>
              <a:ahLst/>
              <a:cxnLst/>
              <a:rect l="l" t="t" r="r" b="b"/>
              <a:pathLst>
                <a:path w="5608" h="15628" extrusionOk="0">
                  <a:moveTo>
                    <a:pt x="4155" y="137"/>
                  </a:moveTo>
                  <a:cubicBezTo>
                    <a:pt x="4239" y="137"/>
                    <a:pt x="4275" y="173"/>
                    <a:pt x="4322" y="268"/>
                  </a:cubicBezTo>
                  <a:cubicBezTo>
                    <a:pt x="4453" y="578"/>
                    <a:pt x="4489" y="1328"/>
                    <a:pt x="4429" y="1828"/>
                  </a:cubicBezTo>
                  <a:cubicBezTo>
                    <a:pt x="4405" y="2078"/>
                    <a:pt x="4358" y="2340"/>
                    <a:pt x="4322" y="2590"/>
                  </a:cubicBezTo>
                  <a:cubicBezTo>
                    <a:pt x="4263" y="2912"/>
                    <a:pt x="4203" y="3245"/>
                    <a:pt x="4179" y="3578"/>
                  </a:cubicBezTo>
                  <a:cubicBezTo>
                    <a:pt x="4084" y="4948"/>
                    <a:pt x="4382" y="5829"/>
                    <a:pt x="4679" y="6698"/>
                  </a:cubicBezTo>
                  <a:cubicBezTo>
                    <a:pt x="5072" y="7865"/>
                    <a:pt x="5465" y="8960"/>
                    <a:pt x="4632" y="11091"/>
                  </a:cubicBezTo>
                  <a:cubicBezTo>
                    <a:pt x="4346" y="11817"/>
                    <a:pt x="4227" y="12377"/>
                    <a:pt x="4394" y="13246"/>
                  </a:cubicBezTo>
                  <a:cubicBezTo>
                    <a:pt x="4536" y="13961"/>
                    <a:pt x="4727" y="14270"/>
                    <a:pt x="5048" y="14794"/>
                  </a:cubicBezTo>
                  <a:cubicBezTo>
                    <a:pt x="5096" y="14889"/>
                    <a:pt x="5156" y="14984"/>
                    <a:pt x="5227" y="15092"/>
                  </a:cubicBezTo>
                  <a:cubicBezTo>
                    <a:pt x="5251" y="15151"/>
                    <a:pt x="5239" y="15175"/>
                    <a:pt x="5227" y="15199"/>
                  </a:cubicBezTo>
                  <a:cubicBezTo>
                    <a:pt x="5102" y="15379"/>
                    <a:pt x="4453" y="15479"/>
                    <a:pt x="3683" y="15479"/>
                  </a:cubicBezTo>
                  <a:cubicBezTo>
                    <a:pt x="3130" y="15479"/>
                    <a:pt x="2516" y="15427"/>
                    <a:pt x="1989" y="15318"/>
                  </a:cubicBezTo>
                  <a:cubicBezTo>
                    <a:pt x="1346" y="15199"/>
                    <a:pt x="953" y="15008"/>
                    <a:pt x="917" y="14818"/>
                  </a:cubicBezTo>
                  <a:cubicBezTo>
                    <a:pt x="667" y="13734"/>
                    <a:pt x="798" y="12937"/>
                    <a:pt x="929" y="12079"/>
                  </a:cubicBezTo>
                  <a:cubicBezTo>
                    <a:pt x="953" y="11925"/>
                    <a:pt x="976" y="11758"/>
                    <a:pt x="1000" y="11603"/>
                  </a:cubicBezTo>
                  <a:lnTo>
                    <a:pt x="1012" y="11508"/>
                  </a:lnTo>
                  <a:cubicBezTo>
                    <a:pt x="1107" y="10805"/>
                    <a:pt x="1096" y="10091"/>
                    <a:pt x="976" y="9400"/>
                  </a:cubicBezTo>
                  <a:cubicBezTo>
                    <a:pt x="929" y="9150"/>
                    <a:pt x="869" y="8877"/>
                    <a:pt x="798" y="8543"/>
                  </a:cubicBezTo>
                  <a:cubicBezTo>
                    <a:pt x="512" y="7281"/>
                    <a:pt x="143" y="5567"/>
                    <a:pt x="238" y="4174"/>
                  </a:cubicBezTo>
                  <a:cubicBezTo>
                    <a:pt x="238" y="4126"/>
                    <a:pt x="250" y="4066"/>
                    <a:pt x="250" y="4019"/>
                  </a:cubicBezTo>
                  <a:cubicBezTo>
                    <a:pt x="286" y="3519"/>
                    <a:pt x="441" y="3043"/>
                    <a:pt x="703" y="2614"/>
                  </a:cubicBezTo>
                  <a:cubicBezTo>
                    <a:pt x="1536" y="1388"/>
                    <a:pt x="2739" y="495"/>
                    <a:pt x="3989" y="173"/>
                  </a:cubicBezTo>
                  <a:cubicBezTo>
                    <a:pt x="4048" y="149"/>
                    <a:pt x="4096" y="149"/>
                    <a:pt x="4155" y="137"/>
                  </a:cubicBezTo>
                  <a:close/>
                  <a:moveTo>
                    <a:pt x="4155" y="0"/>
                  </a:moveTo>
                  <a:cubicBezTo>
                    <a:pt x="4091" y="0"/>
                    <a:pt x="4023" y="14"/>
                    <a:pt x="3953" y="30"/>
                  </a:cubicBezTo>
                  <a:cubicBezTo>
                    <a:pt x="2667" y="364"/>
                    <a:pt x="1441" y="1280"/>
                    <a:pt x="584" y="2531"/>
                  </a:cubicBezTo>
                  <a:cubicBezTo>
                    <a:pt x="310" y="2983"/>
                    <a:pt x="143" y="3483"/>
                    <a:pt x="107" y="4007"/>
                  </a:cubicBezTo>
                  <a:cubicBezTo>
                    <a:pt x="95" y="4055"/>
                    <a:pt x="95" y="4114"/>
                    <a:pt x="95" y="4162"/>
                  </a:cubicBezTo>
                  <a:cubicBezTo>
                    <a:pt x="0" y="5579"/>
                    <a:pt x="381" y="7317"/>
                    <a:pt x="655" y="8579"/>
                  </a:cubicBezTo>
                  <a:cubicBezTo>
                    <a:pt x="726" y="8912"/>
                    <a:pt x="786" y="9186"/>
                    <a:pt x="834" y="9436"/>
                  </a:cubicBezTo>
                  <a:cubicBezTo>
                    <a:pt x="965" y="10115"/>
                    <a:pt x="976" y="10805"/>
                    <a:pt x="869" y="11496"/>
                  </a:cubicBezTo>
                  <a:lnTo>
                    <a:pt x="857" y="11591"/>
                  </a:lnTo>
                  <a:cubicBezTo>
                    <a:pt x="834" y="11746"/>
                    <a:pt x="810" y="11913"/>
                    <a:pt x="786" y="12067"/>
                  </a:cubicBezTo>
                  <a:cubicBezTo>
                    <a:pt x="655" y="12889"/>
                    <a:pt x="524" y="13746"/>
                    <a:pt x="774" y="14853"/>
                  </a:cubicBezTo>
                  <a:cubicBezTo>
                    <a:pt x="834" y="15115"/>
                    <a:pt x="1238" y="15318"/>
                    <a:pt x="1965" y="15473"/>
                  </a:cubicBezTo>
                  <a:cubicBezTo>
                    <a:pt x="2536" y="15580"/>
                    <a:pt x="3132" y="15627"/>
                    <a:pt x="3727" y="15627"/>
                  </a:cubicBezTo>
                  <a:cubicBezTo>
                    <a:pt x="4489" y="15627"/>
                    <a:pt x="5179" y="15532"/>
                    <a:pt x="5346" y="15306"/>
                  </a:cubicBezTo>
                  <a:cubicBezTo>
                    <a:pt x="5406" y="15223"/>
                    <a:pt x="5406" y="15115"/>
                    <a:pt x="5346" y="15032"/>
                  </a:cubicBezTo>
                  <a:cubicBezTo>
                    <a:pt x="5287" y="14925"/>
                    <a:pt x="5227" y="14830"/>
                    <a:pt x="5167" y="14734"/>
                  </a:cubicBezTo>
                  <a:cubicBezTo>
                    <a:pt x="4846" y="14211"/>
                    <a:pt x="4667" y="13925"/>
                    <a:pt x="4536" y="13234"/>
                  </a:cubicBezTo>
                  <a:cubicBezTo>
                    <a:pt x="4370" y="12389"/>
                    <a:pt x="4489" y="11865"/>
                    <a:pt x="4763" y="11151"/>
                  </a:cubicBezTo>
                  <a:cubicBezTo>
                    <a:pt x="5608" y="8984"/>
                    <a:pt x="5227" y="7853"/>
                    <a:pt x="4822" y="6662"/>
                  </a:cubicBezTo>
                  <a:cubicBezTo>
                    <a:pt x="4536" y="5817"/>
                    <a:pt x="4227" y="4936"/>
                    <a:pt x="4322" y="3602"/>
                  </a:cubicBezTo>
                  <a:cubicBezTo>
                    <a:pt x="4346" y="3281"/>
                    <a:pt x="4405" y="2947"/>
                    <a:pt x="4453" y="2626"/>
                  </a:cubicBezTo>
                  <a:cubicBezTo>
                    <a:pt x="4501" y="2376"/>
                    <a:pt x="4548" y="2114"/>
                    <a:pt x="4572" y="1852"/>
                  </a:cubicBezTo>
                  <a:cubicBezTo>
                    <a:pt x="4620" y="1411"/>
                    <a:pt x="4620" y="590"/>
                    <a:pt x="4453" y="221"/>
                  </a:cubicBezTo>
                  <a:cubicBezTo>
                    <a:pt x="4383" y="49"/>
                    <a:pt x="4277" y="0"/>
                    <a:pt x="4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71"/>
            <p:cNvSpPr/>
            <p:nvPr/>
          </p:nvSpPr>
          <p:spPr>
            <a:xfrm>
              <a:off x="10249694" y="-3619809"/>
              <a:ext cx="559506" cy="1335518"/>
            </a:xfrm>
            <a:custGeom>
              <a:avLst/>
              <a:gdLst/>
              <a:ahLst/>
              <a:cxnLst/>
              <a:rect l="l" t="t" r="r" b="b"/>
              <a:pathLst>
                <a:path w="4251" h="10146" extrusionOk="0">
                  <a:moveTo>
                    <a:pt x="2881" y="0"/>
                  </a:moveTo>
                  <a:cubicBezTo>
                    <a:pt x="2692" y="0"/>
                    <a:pt x="2502" y="59"/>
                    <a:pt x="2334" y="193"/>
                  </a:cubicBezTo>
                  <a:cubicBezTo>
                    <a:pt x="1727" y="669"/>
                    <a:pt x="1501" y="1729"/>
                    <a:pt x="1929" y="2408"/>
                  </a:cubicBezTo>
                  <a:cubicBezTo>
                    <a:pt x="1762" y="2801"/>
                    <a:pt x="1655" y="3158"/>
                    <a:pt x="1584" y="3372"/>
                  </a:cubicBezTo>
                  <a:cubicBezTo>
                    <a:pt x="1227" y="4420"/>
                    <a:pt x="881" y="5468"/>
                    <a:pt x="584" y="6527"/>
                  </a:cubicBezTo>
                  <a:cubicBezTo>
                    <a:pt x="524" y="6765"/>
                    <a:pt x="441" y="7051"/>
                    <a:pt x="358" y="7349"/>
                  </a:cubicBezTo>
                  <a:cubicBezTo>
                    <a:pt x="155" y="8075"/>
                    <a:pt x="0" y="8920"/>
                    <a:pt x="322" y="9492"/>
                  </a:cubicBezTo>
                  <a:cubicBezTo>
                    <a:pt x="537" y="9903"/>
                    <a:pt x="962" y="10145"/>
                    <a:pt x="1411" y="10145"/>
                  </a:cubicBezTo>
                  <a:cubicBezTo>
                    <a:pt x="1508" y="10145"/>
                    <a:pt x="1606" y="10134"/>
                    <a:pt x="1703" y="10111"/>
                  </a:cubicBezTo>
                  <a:cubicBezTo>
                    <a:pt x="2501" y="9885"/>
                    <a:pt x="2739" y="8932"/>
                    <a:pt x="2846" y="7742"/>
                  </a:cubicBezTo>
                  <a:cubicBezTo>
                    <a:pt x="2905" y="7146"/>
                    <a:pt x="2917" y="6503"/>
                    <a:pt x="2953" y="5849"/>
                  </a:cubicBezTo>
                  <a:cubicBezTo>
                    <a:pt x="3001" y="5015"/>
                    <a:pt x="3048" y="4194"/>
                    <a:pt x="3108" y="3360"/>
                  </a:cubicBezTo>
                  <a:cubicBezTo>
                    <a:pt x="3108" y="3241"/>
                    <a:pt x="3132" y="3074"/>
                    <a:pt x="3144" y="2884"/>
                  </a:cubicBezTo>
                  <a:cubicBezTo>
                    <a:pt x="3834" y="2586"/>
                    <a:pt x="4251" y="1348"/>
                    <a:pt x="3870" y="634"/>
                  </a:cubicBezTo>
                  <a:cubicBezTo>
                    <a:pt x="3676" y="262"/>
                    <a:pt x="3279" y="0"/>
                    <a:pt x="2881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1"/>
            <p:cNvSpPr/>
            <p:nvPr/>
          </p:nvSpPr>
          <p:spPr>
            <a:xfrm>
              <a:off x="10243377" y="-3629418"/>
              <a:ext cx="556479" cy="1356316"/>
            </a:xfrm>
            <a:custGeom>
              <a:avLst/>
              <a:gdLst/>
              <a:ahLst/>
              <a:cxnLst/>
              <a:rect l="l" t="t" r="r" b="b"/>
              <a:pathLst>
                <a:path w="4228" h="10304" extrusionOk="0">
                  <a:moveTo>
                    <a:pt x="2922" y="148"/>
                  </a:moveTo>
                  <a:cubicBezTo>
                    <a:pt x="2984" y="148"/>
                    <a:pt x="3047" y="156"/>
                    <a:pt x="3108" y="171"/>
                  </a:cubicBezTo>
                  <a:cubicBezTo>
                    <a:pt x="3430" y="242"/>
                    <a:pt x="3704" y="457"/>
                    <a:pt x="3858" y="742"/>
                  </a:cubicBezTo>
                  <a:cubicBezTo>
                    <a:pt x="4013" y="1064"/>
                    <a:pt x="4025" y="1540"/>
                    <a:pt x="3870" y="2004"/>
                  </a:cubicBezTo>
                  <a:cubicBezTo>
                    <a:pt x="3715" y="2421"/>
                    <a:pt x="3454" y="2755"/>
                    <a:pt x="3156" y="2897"/>
                  </a:cubicBezTo>
                  <a:cubicBezTo>
                    <a:pt x="3132" y="2897"/>
                    <a:pt x="3108" y="2921"/>
                    <a:pt x="3108" y="2957"/>
                  </a:cubicBezTo>
                  <a:cubicBezTo>
                    <a:pt x="3108" y="3064"/>
                    <a:pt x="3096" y="3183"/>
                    <a:pt x="3084" y="3255"/>
                  </a:cubicBezTo>
                  <a:cubicBezTo>
                    <a:pt x="3073" y="3314"/>
                    <a:pt x="3073" y="3374"/>
                    <a:pt x="3073" y="3421"/>
                  </a:cubicBezTo>
                  <a:cubicBezTo>
                    <a:pt x="3025" y="4255"/>
                    <a:pt x="2977" y="5100"/>
                    <a:pt x="2930" y="5922"/>
                  </a:cubicBezTo>
                  <a:cubicBezTo>
                    <a:pt x="2918" y="6148"/>
                    <a:pt x="2906" y="6374"/>
                    <a:pt x="2894" y="6588"/>
                  </a:cubicBezTo>
                  <a:cubicBezTo>
                    <a:pt x="2870" y="7017"/>
                    <a:pt x="2858" y="7422"/>
                    <a:pt x="2822" y="7815"/>
                  </a:cubicBezTo>
                  <a:cubicBezTo>
                    <a:pt x="2727" y="8874"/>
                    <a:pt x="2537" y="9886"/>
                    <a:pt x="1727" y="10113"/>
                  </a:cubicBezTo>
                  <a:cubicBezTo>
                    <a:pt x="1639" y="10133"/>
                    <a:pt x="1550" y="10143"/>
                    <a:pt x="1462" y="10143"/>
                  </a:cubicBezTo>
                  <a:cubicBezTo>
                    <a:pt x="1039" y="10143"/>
                    <a:pt x="636" y="9914"/>
                    <a:pt x="429" y="9529"/>
                  </a:cubicBezTo>
                  <a:cubicBezTo>
                    <a:pt x="120" y="8970"/>
                    <a:pt x="286" y="8112"/>
                    <a:pt x="477" y="7434"/>
                  </a:cubicBezTo>
                  <a:lnTo>
                    <a:pt x="477" y="7434"/>
                  </a:lnTo>
                  <a:lnTo>
                    <a:pt x="465" y="7446"/>
                  </a:lnTo>
                  <a:cubicBezTo>
                    <a:pt x="513" y="7279"/>
                    <a:pt x="560" y="7112"/>
                    <a:pt x="596" y="6981"/>
                  </a:cubicBezTo>
                  <a:cubicBezTo>
                    <a:pt x="632" y="6850"/>
                    <a:pt x="667" y="6731"/>
                    <a:pt x="691" y="6624"/>
                  </a:cubicBezTo>
                  <a:cubicBezTo>
                    <a:pt x="965" y="5648"/>
                    <a:pt x="1287" y="4671"/>
                    <a:pt x="1608" y="3719"/>
                  </a:cubicBezTo>
                  <a:lnTo>
                    <a:pt x="1727" y="3350"/>
                  </a:lnTo>
                  <a:cubicBezTo>
                    <a:pt x="1799" y="3136"/>
                    <a:pt x="1894" y="2838"/>
                    <a:pt x="2025" y="2504"/>
                  </a:cubicBezTo>
                  <a:cubicBezTo>
                    <a:pt x="2037" y="2481"/>
                    <a:pt x="2037" y="2457"/>
                    <a:pt x="2025" y="2445"/>
                  </a:cubicBezTo>
                  <a:cubicBezTo>
                    <a:pt x="1632" y="1814"/>
                    <a:pt x="1822" y="790"/>
                    <a:pt x="2418" y="326"/>
                  </a:cubicBezTo>
                  <a:cubicBezTo>
                    <a:pt x="2559" y="211"/>
                    <a:pt x="2740" y="148"/>
                    <a:pt x="2922" y="148"/>
                  </a:cubicBezTo>
                  <a:close/>
                  <a:moveTo>
                    <a:pt x="2967" y="1"/>
                  </a:moveTo>
                  <a:cubicBezTo>
                    <a:pt x="2751" y="1"/>
                    <a:pt x="2538" y="74"/>
                    <a:pt x="2370" y="207"/>
                  </a:cubicBezTo>
                  <a:cubicBezTo>
                    <a:pt x="1727" y="719"/>
                    <a:pt x="1513" y="1790"/>
                    <a:pt x="1930" y="2481"/>
                  </a:cubicBezTo>
                  <a:cubicBezTo>
                    <a:pt x="1799" y="2802"/>
                    <a:pt x="1703" y="3088"/>
                    <a:pt x="1632" y="3302"/>
                  </a:cubicBezTo>
                  <a:lnTo>
                    <a:pt x="1501" y="3671"/>
                  </a:lnTo>
                  <a:cubicBezTo>
                    <a:pt x="1191" y="4624"/>
                    <a:pt x="858" y="5600"/>
                    <a:pt x="596" y="6588"/>
                  </a:cubicBezTo>
                  <a:cubicBezTo>
                    <a:pt x="560" y="6695"/>
                    <a:pt x="536" y="6791"/>
                    <a:pt x="489" y="6934"/>
                  </a:cubicBezTo>
                  <a:cubicBezTo>
                    <a:pt x="453" y="7088"/>
                    <a:pt x="406" y="7243"/>
                    <a:pt x="358" y="7398"/>
                  </a:cubicBezTo>
                  <a:cubicBezTo>
                    <a:pt x="179" y="8100"/>
                    <a:pt x="1" y="8993"/>
                    <a:pt x="322" y="9601"/>
                  </a:cubicBezTo>
                  <a:cubicBezTo>
                    <a:pt x="560" y="10029"/>
                    <a:pt x="1013" y="10291"/>
                    <a:pt x="1489" y="10303"/>
                  </a:cubicBezTo>
                  <a:cubicBezTo>
                    <a:pt x="1608" y="10303"/>
                    <a:pt x="1715" y="10291"/>
                    <a:pt x="1822" y="10255"/>
                  </a:cubicBezTo>
                  <a:cubicBezTo>
                    <a:pt x="2703" y="10005"/>
                    <a:pt x="2918" y="8934"/>
                    <a:pt x="3013" y="7827"/>
                  </a:cubicBezTo>
                  <a:cubicBezTo>
                    <a:pt x="3049" y="7434"/>
                    <a:pt x="3061" y="7029"/>
                    <a:pt x="3084" y="6600"/>
                  </a:cubicBezTo>
                  <a:cubicBezTo>
                    <a:pt x="3096" y="6374"/>
                    <a:pt x="3108" y="6148"/>
                    <a:pt x="3120" y="5922"/>
                  </a:cubicBezTo>
                  <a:cubicBezTo>
                    <a:pt x="3156" y="5100"/>
                    <a:pt x="3215" y="4267"/>
                    <a:pt x="3263" y="3433"/>
                  </a:cubicBezTo>
                  <a:cubicBezTo>
                    <a:pt x="3263" y="3386"/>
                    <a:pt x="3275" y="3338"/>
                    <a:pt x="3275" y="3266"/>
                  </a:cubicBezTo>
                  <a:cubicBezTo>
                    <a:pt x="3287" y="3183"/>
                    <a:pt x="3299" y="3100"/>
                    <a:pt x="3299" y="3005"/>
                  </a:cubicBezTo>
                  <a:cubicBezTo>
                    <a:pt x="3668" y="2790"/>
                    <a:pt x="3930" y="2445"/>
                    <a:pt x="4049" y="2040"/>
                  </a:cubicBezTo>
                  <a:cubicBezTo>
                    <a:pt x="4227" y="1552"/>
                    <a:pt x="4216" y="1028"/>
                    <a:pt x="4025" y="671"/>
                  </a:cubicBezTo>
                  <a:cubicBezTo>
                    <a:pt x="3858" y="349"/>
                    <a:pt x="3549" y="111"/>
                    <a:pt x="3192" y="28"/>
                  </a:cubicBezTo>
                  <a:cubicBezTo>
                    <a:pt x="3118" y="10"/>
                    <a:pt x="3042" y="1"/>
                    <a:pt x="2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71"/>
            <p:cNvSpPr/>
            <p:nvPr/>
          </p:nvSpPr>
          <p:spPr>
            <a:xfrm>
              <a:off x="10429887" y="-3999149"/>
              <a:ext cx="666116" cy="626164"/>
            </a:xfrm>
            <a:custGeom>
              <a:avLst/>
              <a:gdLst/>
              <a:ahLst/>
              <a:cxnLst/>
              <a:rect l="l" t="t" r="r" b="b"/>
              <a:pathLst>
                <a:path w="5061" h="4757" extrusionOk="0">
                  <a:moveTo>
                    <a:pt x="2475" y="0"/>
                  </a:moveTo>
                  <a:cubicBezTo>
                    <a:pt x="2391" y="0"/>
                    <a:pt x="2296" y="25"/>
                    <a:pt x="2227" y="75"/>
                  </a:cubicBezTo>
                  <a:lnTo>
                    <a:pt x="1394" y="622"/>
                  </a:lnTo>
                  <a:cubicBezTo>
                    <a:pt x="763" y="1015"/>
                    <a:pt x="334" y="1646"/>
                    <a:pt x="203" y="2385"/>
                  </a:cubicBezTo>
                  <a:cubicBezTo>
                    <a:pt x="1" y="3504"/>
                    <a:pt x="786" y="4587"/>
                    <a:pt x="1917" y="4730"/>
                  </a:cubicBezTo>
                  <a:cubicBezTo>
                    <a:pt x="1977" y="4730"/>
                    <a:pt x="2037" y="4742"/>
                    <a:pt x="2096" y="4754"/>
                  </a:cubicBezTo>
                  <a:cubicBezTo>
                    <a:pt x="2139" y="4756"/>
                    <a:pt x="2182" y="4757"/>
                    <a:pt x="2224" y="4757"/>
                  </a:cubicBezTo>
                  <a:cubicBezTo>
                    <a:pt x="2916" y="4757"/>
                    <a:pt x="3579" y="4485"/>
                    <a:pt x="4072" y="3992"/>
                  </a:cubicBezTo>
                  <a:lnTo>
                    <a:pt x="4787" y="3301"/>
                  </a:lnTo>
                  <a:cubicBezTo>
                    <a:pt x="5061" y="3039"/>
                    <a:pt x="4918" y="2587"/>
                    <a:pt x="4549" y="2539"/>
                  </a:cubicBezTo>
                  <a:cubicBezTo>
                    <a:pt x="4530" y="2537"/>
                    <a:pt x="4511" y="2536"/>
                    <a:pt x="4491" y="2536"/>
                  </a:cubicBezTo>
                  <a:cubicBezTo>
                    <a:pt x="4389" y="2536"/>
                    <a:pt x="4284" y="2564"/>
                    <a:pt x="4203" y="2635"/>
                  </a:cubicBezTo>
                  <a:lnTo>
                    <a:pt x="4168" y="2658"/>
                  </a:lnTo>
                  <a:lnTo>
                    <a:pt x="3453" y="3349"/>
                  </a:lnTo>
                  <a:cubicBezTo>
                    <a:pt x="3119" y="3683"/>
                    <a:pt x="2673" y="3861"/>
                    <a:pt x="2201" y="3861"/>
                  </a:cubicBezTo>
                  <a:cubicBezTo>
                    <a:pt x="2186" y="3861"/>
                    <a:pt x="2171" y="3861"/>
                    <a:pt x="2156" y="3861"/>
                  </a:cubicBezTo>
                  <a:lnTo>
                    <a:pt x="2048" y="3849"/>
                  </a:lnTo>
                  <a:cubicBezTo>
                    <a:pt x="1763" y="3813"/>
                    <a:pt x="1489" y="3670"/>
                    <a:pt x="1310" y="3432"/>
                  </a:cubicBezTo>
                  <a:lnTo>
                    <a:pt x="1275" y="3397"/>
                  </a:lnTo>
                  <a:lnTo>
                    <a:pt x="1239" y="3349"/>
                  </a:lnTo>
                  <a:lnTo>
                    <a:pt x="1215" y="3301"/>
                  </a:lnTo>
                  <a:cubicBezTo>
                    <a:pt x="1215" y="3289"/>
                    <a:pt x="1203" y="3278"/>
                    <a:pt x="1191" y="3266"/>
                  </a:cubicBezTo>
                  <a:lnTo>
                    <a:pt x="1179" y="3242"/>
                  </a:lnTo>
                  <a:lnTo>
                    <a:pt x="1167" y="3218"/>
                  </a:lnTo>
                  <a:cubicBezTo>
                    <a:pt x="1155" y="3194"/>
                    <a:pt x="1144" y="3158"/>
                    <a:pt x="1132" y="3123"/>
                  </a:cubicBezTo>
                  <a:cubicBezTo>
                    <a:pt x="1132" y="3111"/>
                    <a:pt x="1120" y="3099"/>
                    <a:pt x="1120" y="3087"/>
                  </a:cubicBezTo>
                  <a:cubicBezTo>
                    <a:pt x="1108" y="3051"/>
                    <a:pt x="1096" y="3027"/>
                    <a:pt x="1096" y="2992"/>
                  </a:cubicBezTo>
                  <a:cubicBezTo>
                    <a:pt x="1096" y="2980"/>
                    <a:pt x="1096" y="2968"/>
                    <a:pt x="1096" y="2956"/>
                  </a:cubicBezTo>
                  <a:cubicBezTo>
                    <a:pt x="1096" y="2944"/>
                    <a:pt x="1096" y="2920"/>
                    <a:pt x="1084" y="2908"/>
                  </a:cubicBezTo>
                  <a:cubicBezTo>
                    <a:pt x="1078" y="2897"/>
                    <a:pt x="1078" y="2894"/>
                    <a:pt x="1080" y="2894"/>
                  </a:cubicBezTo>
                  <a:lnTo>
                    <a:pt x="1080" y="2894"/>
                  </a:lnTo>
                  <a:cubicBezTo>
                    <a:pt x="1081" y="2894"/>
                    <a:pt x="1084" y="2897"/>
                    <a:pt x="1084" y="2897"/>
                  </a:cubicBezTo>
                  <a:lnTo>
                    <a:pt x="1084" y="2837"/>
                  </a:lnTo>
                  <a:lnTo>
                    <a:pt x="1084" y="2789"/>
                  </a:lnTo>
                  <a:cubicBezTo>
                    <a:pt x="1084" y="2777"/>
                    <a:pt x="1084" y="2754"/>
                    <a:pt x="1084" y="2742"/>
                  </a:cubicBezTo>
                  <a:cubicBezTo>
                    <a:pt x="1084" y="2670"/>
                    <a:pt x="1096" y="2599"/>
                    <a:pt x="1108" y="2539"/>
                  </a:cubicBezTo>
                  <a:cubicBezTo>
                    <a:pt x="1191" y="2051"/>
                    <a:pt x="1465" y="1634"/>
                    <a:pt x="1882" y="1373"/>
                  </a:cubicBezTo>
                  <a:lnTo>
                    <a:pt x="2715" y="825"/>
                  </a:lnTo>
                  <a:cubicBezTo>
                    <a:pt x="2822" y="753"/>
                    <a:pt x="2894" y="646"/>
                    <a:pt x="2918" y="527"/>
                  </a:cubicBezTo>
                  <a:cubicBezTo>
                    <a:pt x="2929" y="396"/>
                    <a:pt x="2906" y="277"/>
                    <a:pt x="2822" y="182"/>
                  </a:cubicBezTo>
                  <a:cubicBezTo>
                    <a:pt x="2751" y="87"/>
                    <a:pt x="2644" y="27"/>
                    <a:pt x="2525" y="3"/>
                  </a:cubicBezTo>
                  <a:cubicBezTo>
                    <a:pt x="2509" y="1"/>
                    <a:pt x="2492" y="0"/>
                    <a:pt x="2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71"/>
            <p:cNvSpPr/>
            <p:nvPr/>
          </p:nvSpPr>
          <p:spPr>
            <a:xfrm>
              <a:off x="10450289" y="-3992305"/>
              <a:ext cx="368397" cy="515595"/>
            </a:xfrm>
            <a:custGeom>
              <a:avLst/>
              <a:gdLst/>
              <a:ahLst/>
              <a:cxnLst/>
              <a:rect l="l" t="t" r="r" b="b"/>
              <a:pathLst>
                <a:path w="2799" h="3917" extrusionOk="0">
                  <a:moveTo>
                    <a:pt x="2338" y="0"/>
                  </a:moveTo>
                  <a:cubicBezTo>
                    <a:pt x="2259" y="0"/>
                    <a:pt x="2179" y="23"/>
                    <a:pt x="2108" y="70"/>
                  </a:cubicBezTo>
                  <a:lnTo>
                    <a:pt x="1572" y="428"/>
                  </a:lnTo>
                  <a:lnTo>
                    <a:pt x="1274" y="618"/>
                  </a:lnTo>
                  <a:cubicBezTo>
                    <a:pt x="655" y="999"/>
                    <a:pt x="227" y="1630"/>
                    <a:pt x="107" y="2344"/>
                  </a:cubicBezTo>
                  <a:cubicBezTo>
                    <a:pt x="0" y="2904"/>
                    <a:pt x="143" y="3476"/>
                    <a:pt x="488" y="3916"/>
                  </a:cubicBezTo>
                  <a:lnTo>
                    <a:pt x="1131" y="3404"/>
                  </a:lnTo>
                  <a:lnTo>
                    <a:pt x="1096" y="3368"/>
                  </a:lnTo>
                  <a:cubicBezTo>
                    <a:pt x="1084" y="3356"/>
                    <a:pt x="1072" y="3333"/>
                    <a:pt x="1072" y="3321"/>
                  </a:cubicBezTo>
                  <a:cubicBezTo>
                    <a:pt x="1060" y="3309"/>
                    <a:pt x="1036" y="3285"/>
                    <a:pt x="1036" y="3261"/>
                  </a:cubicBezTo>
                  <a:lnTo>
                    <a:pt x="1012" y="3237"/>
                  </a:lnTo>
                  <a:cubicBezTo>
                    <a:pt x="1012" y="3226"/>
                    <a:pt x="1000" y="3214"/>
                    <a:pt x="1000" y="3214"/>
                  </a:cubicBezTo>
                  <a:lnTo>
                    <a:pt x="989" y="3178"/>
                  </a:lnTo>
                  <a:cubicBezTo>
                    <a:pt x="977" y="3154"/>
                    <a:pt x="965" y="3118"/>
                    <a:pt x="953" y="3083"/>
                  </a:cubicBezTo>
                  <a:lnTo>
                    <a:pt x="941" y="3047"/>
                  </a:lnTo>
                  <a:cubicBezTo>
                    <a:pt x="929" y="3011"/>
                    <a:pt x="917" y="2975"/>
                    <a:pt x="905" y="2940"/>
                  </a:cubicBezTo>
                  <a:cubicBezTo>
                    <a:pt x="905" y="2928"/>
                    <a:pt x="905" y="2916"/>
                    <a:pt x="905" y="2916"/>
                  </a:cubicBezTo>
                  <a:cubicBezTo>
                    <a:pt x="905" y="2892"/>
                    <a:pt x="905" y="2868"/>
                    <a:pt x="905" y="2856"/>
                  </a:cubicBezTo>
                  <a:cubicBezTo>
                    <a:pt x="893" y="2856"/>
                    <a:pt x="893" y="2845"/>
                    <a:pt x="905" y="2845"/>
                  </a:cubicBezTo>
                  <a:lnTo>
                    <a:pt x="905" y="2797"/>
                  </a:lnTo>
                  <a:lnTo>
                    <a:pt x="905" y="2737"/>
                  </a:lnTo>
                  <a:lnTo>
                    <a:pt x="905" y="2690"/>
                  </a:lnTo>
                  <a:cubicBezTo>
                    <a:pt x="905" y="2618"/>
                    <a:pt x="905" y="2547"/>
                    <a:pt x="917" y="2475"/>
                  </a:cubicBezTo>
                  <a:cubicBezTo>
                    <a:pt x="1012" y="1987"/>
                    <a:pt x="1298" y="1559"/>
                    <a:pt x="1727" y="1297"/>
                  </a:cubicBezTo>
                  <a:lnTo>
                    <a:pt x="2024" y="1094"/>
                  </a:lnTo>
                  <a:lnTo>
                    <a:pt x="2560" y="749"/>
                  </a:lnTo>
                  <a:cubicBezTo>
                    <a:pt x="2751" y="618"/>
                    <a:pt x="2798" y="344"/>
                    <a:pt x="2655" y="154"/>
                  </a:cubicBezTo>
                  <a:cubicBezTo>
                    <a:pt x="2576" y="53"/>
                    <a:pt x="2458" y="0"/>
                    <a:pt x="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1"/>
            <p:cNvSpPr/>
            <p:nvPr/>
          </p:nvSpPr>
          <p:spPr>
            <a:xfrm>
              <a:off x="10649304" y="-3999149"/>
              <a:ext cx="167812" cy="155718"/>
            </a:xfrm>
            <a:custGeom>
              <a:avLst/>
              <a:gdLst/>
              <a:ahLst/>
              <a:cxnLst/>
              <a:rect l="l" t="t" r="r" b="b"/>
              <a:pathLst>
                <a:path w="1275" h="1183" extrusionOk="0">
                  <a:moveTo>
                    <a:pt x="808" y="0"/>
                  </a:moveTo>
                  <a:cubicBezTo>
                    <a:pt x="724" y="0"/>
                    <a:pt x="629" y="25"/>
                    <a:pt x="560" y="75"/>
                  </a:cubicBezTo>
                  <a:lnTo>
                    <a:pt x="12" y="432"/>
                  </a:lnTo>
                  <a:cubicBezTo>
                    <a:pt x="12" y="432"/>
                    <a:pt x="0" y="444"/>
                    <a:pt x="0" y="456"/>
                  </a:cubicBezTo>
                  <a:cubicBezTo>
                    <a:pt x="0" y="456"/>
                    <a:pt x="0" y="468"/>
                    <a:pt x="0" y="480"/>
                  </a:cubicBezTo>
                  <a:lnTo>
                    <a:pt x="465" y="1158"/>
                  </a:lnTo>
                  <a:cubicBezTo>
                    <a:pt x="465" y="1170"/>
                    <a:pt x="477" y="1170"/>
                    <a:pt x="489" y="1182"/>
                  </a:cubicBezTo>
                  <a:lnTo>
                    <a:pt x="512" y="1182"/>
                  </a:lnTo>
                  <a:lnTo>
                    <a:pt x="1036" y="837"/>
                  </a:lnTo>
                  <a:cubicBezTo>
                    <a:pt x="1143" y="765"/>
                    <a:pt x="1215" y="658"/>
                    <a:pt x="1239" y="539"/>
                  </a:cubicBezTo>
                  <a:cubicBezTo>
                    <a:pt x="1274" y="289"/>
                    <a:pt x="1108" y="51"/>
                    <a:pt x="858" y="15"/>
                  </a:cubicBezTo>
                  <a:lnTo>
                    <a:pt x="858" y="3"/>
                  </a:lnTo>
                  <a:cubicBezTo>
                    <a:pt x="842" y="1"/>
                    <a:pt x="825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1"/>
            <p:cNvSpPr/>
            <p:nvPr/>
          </p:nvSpPr>
          <p:spPr>
            <a:xfrm>
              <a:off x="10917290" y="-3665351"/>
              <a:ext cx="164653" cy="160325"/>
            </a:xfrm>
            <a:custGeom>
              <a:avLst/>
              <a:gdLst/>
              <a:ahLst/>
              <a:cxnLst/>
              <a:rect l="l" t="t" r="r" b="b"/>
              <a:pathLst>
                <a:path w="1251" h="1218" extrusionOk="0">
                  <a:moveTo>
                    <a:pt x="788" y="0"/>
                  </a:moveTo>
                  <a:cubicBezTo>
                    <a:pt x="686" y="0"/>
                    <a:pt x="581" y="28"/>
                    <a:pt x="500" y="99"/>
                  </a:cubicBezTo>
                  <a:lnTo>
                    <a:pt x="465" y="122"/>
                  </a:lnTo>
                  <a:lnTo>
                    <a:pt x="12" y="563"/>
                  </a:lnTo>
                  <a:cubicBezTo>
                    <a:pt x="0" y="575"/>
                    <a:pt x="0" y="599"/>
                    <a:pt x="12" y="611"/>
                  </a:cubicBezTo>
                  <a:lnTo>
                    <a:pt x="572" y="1206"/>
                  </a:lnTo>
                  <a:cubicBezTo>
                    <a:pt x="584" y="1218"/>
                    <a:pt x="584" y="1218"/>
                    <a:pt x="596" y="1218"/>
                  </a:cubicBezTo>
                  <a:cubicBezTo>
                    <a:pt x="608" y="1218"/>
                    <a:pt x="620" y="1218"/>
                    <a:pt x="620" y="1206"/>
                  </a:cubicBezTo>
                  <a:lnTo>
                    <a:pt x="1084" y="765"/>
                  </a:lnTo>
                  <a:cubicBezTo>
                    <a:pt x="1131" y="730"/>
                    <a:pt x="1155" y="682"/>
                    <a:pt x="1179" y="634"/>
                  </a:cubicBezTo>
                  <a:cubicBezTo>
                    <a:pt x="1251" y="480"/>
                    <a:pt x="1239" y="301"/>
                    <a:pt x="1131" y="158"/>
                  </a:cubicBezTo>
                  <a:cubicBezTo>
                    <a:pt x="1060" y="75"/>
                    <a:pt x="953" y="15"/>
                    <a:pt x="846" y="3"/>
                  </a:cubicBezTo>
                  <a:cubicBezTo>
                    <a:pt x="827" y="1"/>
                    <a:pt x="808" y="0"/>
                    <a:pt x="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1"/>
            <p:cNvSpPr/>
            <p:nvPr/>
          </p:nvSpPr>
          <p:spPr>
            <a:xfrm>
              <a:off x="10589678" y="-3588219"/>
              <a:ext cx="366950" cy="149663"/>
            </a:xfrm>
            <a:custGeom>
              <a:avLst/>
              <a:gdLst/>
              <a:ahLst/>
              <a:cxnLst/>
              <a:rect l="l" t="t" r="r" b="b"/>
              <a:pathLst>
                <a:path w="2788" h="1137" extrusionOk="0">
                  <a:moveTo>
                    <a:pt x="2525" y="1"/>
                  </a:moveTo>
                  <a:lnTo>
                    <a:pt x="2263" y="251"/>
                  </a:lnTo>
                  <a:cubicBezTo>
                    <a:pt x="1929" y="597"/>
                    <a:pt x="1460" y="775"/>
                    <a:pt x="987" y="775"/>
                  </a:cubicBezTo>
                  <a:cubicBezTo>
                    <a:pt x="972" y="775"/>
                    <a:pt x="957" y="775"/>
                    <a:pt x="942" y="775"/>
                  </a:cubicBezTo>
                  <a:cubicBezTo>
                    <a:pt x="596" y="763"/>
                    <a:pt x="287" y="596"/>
                    <a:pt x="72" y="334"/>
                  </a:cubicBezTo>
                  <a:lnTo>
                    <a:pt x="37" y="298"/>
                  </a:lnTo>
                  <a:cubicBezTo>
                    <a:pt x="25" y="275"/>
                    <a:pt x="13" y="263"/>
                    <a:pt x="13" y="251"/>
                  </a:cubicBezTo>
                  <a:cubicBezTo>
                    <a:pt x="1" y="298"/>
                    <a:pt x="1" y="346"/>
                    <a:pt x="13" y="382"/>
                  </a:cubicBezTo>
                  <a:cubicBezTo>
                    <a:pt x="60" y="741"/>
                    <a:pt x="407" y="1137"/>
                    <a:pt x="1018" y="1137"/>
                  </a:cubicBezTo>
                  <a:cubicBezTo>
                    <a:pt x="1177" y="1137"/>
                    <a:pt x="1354" y="1110"/>
                    <a:pt x="1549" y="1048"/>
                  </a:cubicBezTo>
                  <a:cubicBezTo>
                    <a:pt x="2168" y="846"/>
                    <a:pt x="2477" y="513"/>
                    <a:pt x="2787" y="275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1"/>
            <p:cNvSpPr/>
            <p:nvPr/>
          </p:nvSpPr>
          <p:spPr>
            <a:xfrm>
              <a:off x="10922028" y="-3660876"/>
              <a:ext cx="155177" cy="108858"/>
            </a:xfrm>
            <a:custGeom>
              <a:avLst/>
              <a:gdLst/>
              <a:ahLst/>
              <a:cxnLst/>
              <a:rect l="l" t="t" r="r" b="b"/>
              <a:pathLst>
                <a:path w="1179" h="827" extrusionOk="0">
                  <a:moveTo>
                    <a:pt x="736" y="0"/>
                  </a:moveTo>
                  <a:cubicBezTo>
                    <a:pt x="650" y="0"/>
                    <a:pt x="563" y="29"/>
                    <a:pt x="488" y="88"/>
                  </a:cubicBezTo>
                  <a:cubicBezTo>
                    <a:pt x="476" y="100"/>
                    <a:pt x="464" y="112"/>
                    <a:pt x="464" y="112"/>
                  </a:cubicBezTo>
                  <a:lnTo>
                    <a:pt x="0" y="553"/>
                  </a:lnTo>
                  <a:lnTo>
                    <a:pt x="262" y="827"/>
                  </a:lnTo>
                  <a:cubicBezTo>
                    <a:pt x="369" y="731"/>
                    <a:pt x="500" y="648"/>
                    <a:pt x="643" y="588"/>
                  </a:cubicBezTo>
                  <a:cubicBezTo>
                    <a:pt x="714" y="559"/>
                    <a:pt x="795" y="544"/>
                    <a:pt x="877" y="544"/>
                  </a:cubicBezTo>
                  <a:cubicBezTo>
                    <a:pt x="959" y="544"/>
                    <a:pt x="1042" y="559"/>
                    <a:pt x="1119" y="588"/>
                  </a:cubicBezTo>
                  <a:cubicBezTo>
                    <a:pt x="1179" y="446"/>
                    <a:pt x="1167" y="279"/>
                    <a:pt x="1060" y="160"/>
                  </a:cubicBezTo>
                  <a:cubicBezTo>
                    <a:pt x="977" y="56"/>
                    <a:pt x="857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1"/>
            <p:cNvSpPr/>
            <p:nvPr/>
          </p:nvSpPr>
          <p:spPr>
            <a:xfrm>
              <a:off x="10483195" y="-3856206"/>
              <a:ext cx="139515" cy="210081"/>
            </a:xfrm>
            <a:custGeom>
              <a:avLst/>
              <a:gdLst/>
              <a:ahLst/>
              <a:cxnLst/>
              <a:rect l="l" t="t" r="r" b="b"/>
              <a:pathLst>
                <a:path w="1060" h="1596" extrusionOk="0">
                  <a:moveTo>
                    <a:pt x="955" y="1"/>
                  </a:moveTo>
                  <a:cubicBezTo>
                    <a:pt x="943" y="1"/>
                    <a:pt x="930" y="4"/>
                    <a:pt x="917" y="13"/>
                  </a:cubicBezTo>
                  <a:cubicBezTo>
                    <a:pt x="417" y="251"/>
                    <a:pt x="0" y="906"/>
                    <a:pt x="203" y="1549"/>
                  </a:cubicBezTo>
                  <a:cubicBezTo>
                    <a:pt x="219" y="1580"/>
                    <a:pt x="248" y="1595"/>
                    <a:pt x="277" y="1595"/>
                  </a:cubicBezTo>
                  <a:cubicBezTo>
                    <a:pt x="312" y="1595"/>
                    <a:pt x="346" y="1571"/>
                    <a:pt x="346" y="1525"/>
                  </a:cubicBezTo>
                  <a:cubicBezTo>
                    <a:pt x="358" y="1263"/>
                    <a:pt x="417" y="1013"/>
                    <a:pt x="536" y="787"/>
                  </a:cubicBezTo>
                  <a:cubicBezTo>
                    <a:pt x="667" y="548"/>
                    <a:pt x="822" y="322"/>
                    <a:pt x="1000" y="120"/>
                  </a:cubicBezTo>
                  <a:cubicBezTo>
                    <a:pt x="1059" y="81"/>
                    <a:pt x="1013" y="1"/>
                    <a:pt x="9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1"/>
            <p:cNvSpPr/>
            <p:nvPr/>
          </p:nvSpPr>
          <p:spPr>
            <a:xfrm>
              <a:off x="10422121" y="-4006652"/>
              <a:ext cx="669143" cy="642749"/>
            </a:xfrm>
            <a:custGeom>
              <a:avLst/>
              <a:gdLst/>
              <a:ahLst/>
              <a:cxnLst/>
              <a:rect l="l" t="t" r="r" b="b"/>
              <a:pathLst>
                <a:path w="5084" h="4883" extrusionOk="0">
                  <a:moveTo>
                    <a:pt x="2535" y="129"/>
                  </a:moveTo>
                  <a:cubicBezTo>
                    <a:pt x="2551" y="129"/>
                    <a:pt x="2567" y="130"/>
                    <a:pt x="2584" y="132"/>
                  </a:cubicBezTo>
                  <a:cubicBezTo>
                    <a:pt x="2679" y="156"/>
                    <a:pt x="2762" y="203"/>
                    <a:pt x="2822" y="275"/>
                  </a:cubicBezTo>
                  <a:cubicBezTo>
                    <a:pt x="2881" y="358"/>
                    <a:pt x="2917" y="465"/>
                    <a:pt x="2893" y="572"/>
                  </a:cubicBezTo>
                  <a:cubicBezTo>
                    <a:pt x="2881" y="668"/>
                    <a:pt x="2822" y="763"/>
                    <a:pt x="2727" y="822"/>
                  </a:cubicBezTo>
                  <a:lnTo>
                    <a:pt x="2238" y="1144"/>
                  </a:lnTo>
                  <a:lnTo>
                    <a:pt x="1810" y="525"/>
                  </a:lnTo>
                  <a:lnTo>
                    <a:pt x="2322" y="191"/>
                  </a:lnTo>
                  <a:cubicBezTo>
                    <a:pt x="2381" y="152"/>
                    <a:pt x="2456" y="129"/>
                    <a:pt x="2535" y="129"/>
                  </a:cubicBezTo>
                  <a:close/>
                  <a:moveTo>
                    <a:pt x="4535" y="2668"/>
                  </a:moveTo>
                  <a:cubicBezTo>
                    <a:pt x="4648" y="2668"/>
                    <a:pt x="4757" y="2718"/>
                    <a:pt x="4822" y="2811"/>
                  </a:cubicBezTo>
                  <a:cubicBezTo>
                    <a:pt x="4870" y="2858"/>
                    <a:pt x="4893" y="2930"/>
                    <a:pt x="4905" y="3001"/>
                  </a:cubicBezTo>
                  <a:cubicBezTo>
                    <a:pt x="4917" y="3061"/>
                    <a:pt x="4905" y="3132"/>
                    <a:pt x="4882" y="3204"/>
                  </a:cubicBezTo>
                  <a:cubicBezTo>
                    <a:pt x="4858" y="3239"/>
                    <a:pt x="4834" y="3275"/>
                    <a:pt x="4798" y="3311"/>
                  </a:cubicBezTo>
                  <a:lnTo>
                    <a:pt x="4358" y="3727"/>
                  </a:lnTo>
                  <a:lnTo>
                    <a:pt x="3846" y="3180"/>
                  </a:lnTo>
                  <a:lnTo>
                    <a:pt x="4167" y="2870"/>
                  </a:lnTo>
                  <a:cubicBezTo>
                    <a:pt x="4239" y="2787"/>
                    <a:pt x="4334" y="2715"/>
                    <a:pt x="4441" y="2680"/>
                  </a:cubicBezTo>
                  <a:cubicBezTo>
                    <a:pt x="4472" y="2672"/>
                    <a:pt x="4504" y="2668"/>
                    <a:pt x="4535" y="2668"/>
                  </a:cubicBezTo>
                  <a:close/>
                  <a:moveTo>
                    <a:pt x="1691" y="608"/>
                  </a:moveTo>
                  <a:lnTo>
                    <a:pt x="2119" y="1227"/>
                  </a:lnTo>
                  <a:lnTo>
                    <a:pt x="1905" y="1370"/>
                  </a:lnTo>
                  <a:cubicBezTo>
                    <a:pt x="1476" y="1632"/>
                    <a:pt x="1179" y="2072"/>
                    <a:pt x="1083" y="2573"/>
                  </a:cubicBezTo>
                  <a:cubicBezTo>
                    <a:pt x="1072" y="2644"/>
                    <a:pt x="1060" y="2715"/>
                    <a:pt x="1060" y="2799"/>
                  </a:cubicBezTo>
                  <a:lnTo>
                    <a:pt x="1060" y="2834"/>
                  </a:lnTo>
                  <a:lnTo>
                    <a:pt x="1060" y="2894"/>
                  </a:lnTo>
                  <a:cubicBezTo>
                    <a:pt x="1060" y="2918"/>
                    <a:pt x="1060" y="2930"/>
                    <a:pt x="1060" y="2954"/>
                  </a:cubicBezTo>
                  <a:lnTo>
                    <a:pt x="1060" y="2965"/>
                  </a:lnTo>
                  <a:lnTo>
                    <a:pt x="1072" y="3025"/>
                  </a:lnTo>
                  <a:lnTo>
                    <a:pt x="1072" y="3049"/>
                  </a:lnTo>
                  <a:cubicBezTo>
                    <a:pt x="1072" y="3084"/>
                    <a:pt x="1095" y="3120"/>
                    <a:pt x="1107" y="3156"/>
                  </a:cubicBezTo>
                  <a:lnTo>
                    <a:pt x="1119" y="3204"/>
                  </a:lnTo>
                  <a:cubicBezTo>
                    <a:pt x="1131" y="3227"/>
                    <a:pt x="1143" y="3263"/>
                    <a:pt x="1155" y="3299"/>
                  </a:cubicBezTo>
                  <a:cubicBezTo>
                    <a:pt x="1155" y="3311"/>
                    <a:pt x="1167" y="3311"/>
                    <a:pt x="1167" y="3323"/>
                  </a:cubicBezTo>
                  <a:cubicBezTo>
                    <a:pt x="1167" y="3323"/>
                    <a:pt x="1179" y="3346"/>
                    <a:pt x="1179" y="3346"/>
                  </a:cubicBezTo>
                  <a:lnTo>
                    <a:pt x="1203" y="3382"/>
                  </a:lnTo>
                  <a:lnTo>
                    <a:pt x="1238" y="3442"/>
                  </a:lnTo>
                  <a:lnTo>
                    <a:pt x="1262" y="3489"/>
                  </a:lnTo>
                  <a:lnTo>
                    <a:pt x="1298" y="3537"/>
                  </a:lnTo>
                  <a:cubicBezTo>
                    <a:pt x="1488" y="3775"/>
                    <a:pt x="1774" y="3930"/>
                    <a:pt x="2084" y="3966"/>
                  </a:cubicBezTo>
                  <a:cubicBezTo>
                    <a:pt x="2119" y="3966"/>
                    <a:pt x="2155" y="3977"/>
                    <a:pt x="2191" y="3977"/>
                  </a:cubicBezTo>
                  <a:cubicBezTo>
                    <a:pt x="2219" y="3979"/>
                    <a:pt x="2248" y="3979"/>
                    <a:pt x="2276" y="3979"/>
                  </a:cubicBezTo>
                  <a:cubicBezTo>
                    <a:pt x="2757" y="3979"/>
                    <a:pt x="3211" y="3791"/>
                    <a:pt x="3548" y="3454"/>
                  </a:cubicBezTo>
                  <a:lnTo>
                    <a:pt x="3727" y="3275"/>
                  </a:lnTo>
                  <a:lnTo>
                    <a:pt x="4239" y="3823"/>
                  </a:lnTo>
                  <a:lnTo>
                    <a:pt x="4084" y="4001"/>
                  </a:lnTo>
                  <a:cubicBezTo>
                    <a:pt x="3613" y="4472"/>
                    <a:pt x="2962" y="4743"/>
                    <a:pt x="2291" y="4743"/>
                  </a:cubicBezTo>
                  <a:cubicBezTo>
                    <a:pt x="2250" y="4743"/>
                    <a:pt x="2208" y="4742"/>
                    <a:pt x="2167" y="4739"/>
                  </a:cubicBezTo>
                  <a:cubicBezTo>
                    <a:pt x="2107" y="4739"/>
                    <a:pt x="2048" y="4728"/>
                    <a:pt x="2000" y="4716"/>
                  </a:cubicBezTo>
                  <a:cubicBezTo>
                    <a:pt x="893" y="4573"/>
                    <a:pt x="143" y="3537"/>
                    <a:pt x="345" y="2453"/>
                  </a:cubicBezTo>
                  <a:cubicBezTo>
                    <a:pt x="464" y="1739"/>
                    <a:pt x="881" y="1120"/>
                    <a:pt x="1488" y="739"/>
                  </a:cubicBezTo>
                  <a:lnTo>
                    <a:pt x="1691" y="608"/>
                  </a:lnTo>
                  <a:close/>
                  <a:moveTo>
                    <a:pt x="2553" y="0"/>
                  </a:moveTo>
                  <a:cubicBezTo>
                    <a:pt x="2450" y="0"/>
                    <a:pt x="2348" y="29"/>
                    <a:pt x="2262" y="84"/>
                  </a:cubicBezTo>
                  <a:lnTo>
                    <a:pt x="1429" y="620"/>
                  </a:lnTo>
                  <a:cubicBezTo>
                    <a:pt x="786" y="1025"/>
                    <a:pt x="345" y="1691"/>
                    <a:pt x="214" y="2430"/>
                  </a:cubicBezTo>
                  <a:cubicBezTo>
                    <a:pt x="0" y="3608"/>
                    <a:pt x="810" y="4716"/>
                    <a:pt x="1988" y="4870"/>
                  </a:cubicBezTo>
                  <a:cubicBezTo>
                    <a:pt x="2048" y="4882"/>
                    <a:pt x="2107" y="4882"/>
                    <a:pt x="2167" y="4882"/>
                  </a:cubicBezTo>
                  <a:lnTo>
                    <a:pt x="2334" y="4882"/>
                  </a:lnTo>
                  <a:cubicBezTo>
                    <a:pt x="3036" y="4882"/>
                    <a:pt x="3703" y="4597"/>
                    <a:pt x="4203" y="4108"/>
                  </a:cubicBezTo>
                  <a:lnTo>
                    <a:pt x="4453" y="3858"/>
                  </a:lnTo>
                  <a:lnTo>
                    <a:pt x="4489" y="3823"/>
                  </a:lnTo>
                  <a:lnTo>
                    <a:pt x="4917" y="3418"/>
                  </a:lnTo>
                  <a:cubicBezTo>
                    <a:pt x="4941" y="3382"/>
                    <a:pt x="4965" y="3346"/>
                    <a:pt x="4977" y="3311"/>
                  </a:cubicBezTo>
                  <a:cubicBezTo>
                    <a:pt x="5013" y="3263"/>
                    <a:pt x="5024" y="3215"/>
                    <a:pt x="5048" y="3168"/>
                  </a:cubicBezTo>
                  <a:cubicBezTo>
                    <a:pt x="5084" y="3013"/>
                    <a:pt x="5048" y="2846"/>
                    <a:pt x="4953" y="2715"/>
                  </a:cubicBezTo>
                  <a:cubicBezTo>
                    <a:pt x="4870" y="2608"/>
                    <a:pt x="4751" y="2549"/>
                    <a:pt x="4620" y="2525"/>
                  </a:cubicBezTo>
                  <a:cubicBezTo>
                    <a:pt x="4606" y="2524"/>
                    <a:pt x="4592" y="2524"/>
                    <a:pt x="4579" y="2524"/>
                  </a:cubicBezTo>
                  <a:cubicBezTo>
                    <a:pt x="4404" y="2524"/>
                    <a:pt x="4241" y="2595"/>
                    <a:pt x="4120" y="2727"/>
                  </a:cubicBezTo>
                  <a:lnTo>
                    <a:pt x="3727" y="3108"/>
                  </a:lnTo>
                  <a:lnTo>
                    <a:pt x="3465" y="3358"/>
                  </a:lnTo>
                  <a:cubicBezTo>
                    <a:pt x="3142" y="3670"/>
                    <a:pt x="2707" y="3847"/>
                    <a:pt x="2258" y="3847"/>
                  </a:cubicBezTo>
                  <a:cubicBezTo>
                    <a:pt x="2244" y="3847"/>
                    <a:pt x="2229" y="3847"/>
                    <a:pt x="2215" y="3846"/>
                  </a:cubicBezTo>
                  <a:cubicBezTo>
                    <a:pt x="2191" y="3846"/>
                    <a:pt x="2155" y="3846"/>
                    <a:pt x="2119" y="3835"/>
                  </a:cubicBezTo>
                  <a:cubicBezTo>
                    <a:pt x="1845" y="3799"/>
                    <a:pt x="1595" y="3668"/>
                    <a:pt x="1429" y="3454"/>
                  </a:cubicBezTo>
                  <a:cubicBezTo>
                    <a:pt x="1417" y="3442"/>
                    <a:pt x="1405" y="3430"/>
                    <a:pt x="1405" y="3418"/>
                  </a:cubicBezTo>
                  <a:cubicBezTo>
                    <a:pt x="1405" y="3394"/>
                    <a:pt x="1381" y="3394"/>
                    <a:pt x="1381" y="3370"/>
                  </a:cubicBezTo>
                  <a:cubicBezTo>
                    <a:pt x="1369" y="3358"/>
                    <a:pt x="1357" y="3346"/>
                    <a:pt x="1345" y="3323"/>
                  </a:cubicBezTo>
                  <a:lnTo>
                    <a:pt x="1334" y="3299"/>
                  </a:lnTo>
                  <a:lnTo>
                    <a:pt x="1322" y="3275"/>
                  </a:lnTo>
                  <a:cubicBezTo>
                    <a:pt x="1310" y="3263"/>
                    <a:pt x="1310" y="3251"/>
                    <a:pt x="1310" y="3251"/>
                  </a:cubicBezTo>
                  <a:cubicBezTo>
                    <a:pt x="1286" y="3215"/>
                    <a:pt x="1274" y="3192"/>
                    <a:pt x="1274" y="3156"/>
                  </a:cubicBezTo>
                  <a:lnTo>
                    <a:pt x="1262" y="3120"/>
                  </a:lnTo>
                  <a:cubicBezTo>
                    <a:pt x="1250" y="3096"/>
                    <a:pt x="1238" y="3061"/>
                    <a:pt x="1238" y="3025"/>
                  </a:cubicBezTo>
                  <a:lnTo>
                    <a:pt x="1238" y="3001"/>
                  </a:lnTo>
                  <a:cubicBezTo>
                    <a:pt x="1238" y="2989"/>
                    <a:pt x="1238" y="2965"/>
                    <a:pt x="1226" y="2954"/>
                  </a:cubicBezTo>
                  <a:lnTo>
                    <a:pt x="1226" y="2930"/>
                  </a:lnTo>
                  <a:lnTo>
                    <a:pt x="1226" y="2894"/>
                  </a:lnTo>
                  <a:lnTo>
                    <a:pt x="1226" y="2846"/>
                  </a:lnTo>
                  <a:lnTo>
                    <a:pt x="1226" y="2834"/>
                  </a:lnTo>
                  <a:lnTo>
                    <a:pt x="1226" y="2799"/>
                  </a:lnTo>
                  <a:cubicBezTo>
                    <a:pt x="1226" y="2727"/>
                    <a:pt x="1226" y="2668"/>
                    <a:pt x="1238" y="2596"/>
                  </a:cubicBezTo>
                  <a:cubicBezTo>
                    <a:pt x="1334" y="2144"/>
                    <a:pt x="1607" y="1739"/>
                    <a:pt x="2000" y="1489"/>
                  </a:cubicBezTo>
                  <a:lnTo>
                    <a:pt x="2298" y="1299"/>
                  </a:lnTo>
                  <a:lnTo>
                    <a:pt x="2822" y="953"/>
                  </a:lnTo>
                  <a:cubicBezTo>
                    <a:pt x="3084" y="787"/>
                    <a:pt x="3143" y="429"/>
                    <a:pt x="2941" y="191"/>
                  </a:cubicBezTo>
                  <a:cubicBezTo>
                    <a:pt x="2881" y="120"/>
                    <a:pt x="2798" y="60"/>
                    <a:pt x="2715" y="25"/>
                  </a:cubicBezTo>
                  <a:cubicBezTo>
                    <a:pt x="2662" y="8"/>
                    <a:pt x="2607" y="0"/>
                    <a:pt x="2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1"/>
            <p:cNvSpPr/>
            <p:nvPr/>
          </p:nvSpPr>
          <p:spPr>
            <a:xfrm>
              <a:off x="10577174" y="-3652452"/>
              <a:ext cx="239939" cy="230616"/>
            </a:xfrm>
            <a:custGeom>
              <a:avLst/>
              <a:gdLst/>
              <a:ahLst/>
              <a:cxnLst/>
              <a:rect l="l" t="t" r="r" b="b"/>
              <a:pathLst>
                <a:path w="1823" h="1752" extrusionOk="0">
                  <a:moveTo>
                    <a:pt x="607" y="0"/>
                  </a:moveTo>
                  <a:cubicBezTo>
                    <a:pt x="528" y="0"/>
                    <a:pt x="451" y="27"/>
                    <a:pt x="394" y="84"/>
                  </a:cubicBezTo>
                  <a:cubicBezTo>
                    <a:pt x="298" y="155"/>
                    <a:pt x="227" y="227"/>
                    <a:pt x="179" y="322"/>
                  </a:cubicBezTo>
                  <a:cubicBezTo>
                    <a:pt x="1" y="584"/>
                    <a:pt x="25" y="774"/>
                    <a:pt x="120" y="858"/>
                  </a:cubicBezTo>
                  <a:cubicBezTo>
                    <a:pt x="173" y="902"/>
                    <a:pt x="232" y="926"/>
                    <a:pt x="298" y="926"/>
                  </a:cubicBezTo>
                  <a:cubicBezTo>
                    <a:pt x="321" y="926"/>
                    <a:pt x="345" y="924"/>
                    <a:pt x="370" y="917"/>
                  </a:cubicBezTo>
                  <a:lnTo>
                    <a:pt x="370" y="917"/>
                  </a:lnTo>
                  <a:cubicBezTo>
                    <a:pt x="358" y="953"/>
                    <a:pt x="346" y="989"/>
                    <a:pt x="346" y="1025"/>
                  </a:cubicBezTo>
                  <a:cubicBezTo>
                    <a:pt x="346" y="1096"/>
                    <a:pt x="370" y="1167"/>
                    <a:pt x="429" y="1215"/>
                  </a:cubicBezTo>
                  <a:cubicBezTo>
                    <a:pt x="479" y="1254"/>
                    <a:pt x="536" y="1278"/>
                    <a:pt x="602" y="1278"/>
                  </a:cubicBezTo>
                  <a:cubicBezTo>
                    <a:pt x="615" y="1278"/>
                    <a:pt x="629" y="1277"/>
                    <a:pt x="644" y="1275"/>
                  </a:cubicBezTo>
                  <a:cubicBezTo>
                    <a:pt x="656" y="1263"/>
                    <a:pt x="679" y="1263"/>
                    <a:pt x="703" y="1251"/>
                  </a:cubicBezTo>
                  <a:lnTo>
                    <a:pt x="703" y="1251"/>
                  </a:lnTo>
                  <a:cubicBezTo>
                    <a:pt x="667" y="1358"/>
                    <a:pt x="715" y="1453"/>
                    <a:pt x="798" y="1513"/>
                  </a:cubicBezTo>
                  <a:cubicBezTo>
                    <a:pt x="846" y="1554"/>
                    <a:pt x="906" y="1575"/>
                    <a:pt x="965" y="1575"/>
                  </a:cubicBezTo>
                  <a:cubicBezTo>
                    <a:pt x="1025" y="1575"/>
                    <a:pt x="1084" y="1554"/>
                    <a:pt x="1132" y="1513"/>
                  </a:cubicBezTo>
                  <a:cubicBezTo>
                    <a:pt x="1132" y="1525"/>
                    <a:pt x="1132" y="1536"/>
                    <a:pt x="1132" y="1548"/>
                  </a:cubicBezTo>
                  <a:cubicBezTo>
                    <a:pt x="1144" y="1620"/>
                    <a:pt x="1179" y="1691"/>
                    <a:pt x="1251" y="1727"/>
                  </a:cubicBezTo>
                  <a:cubicBezTo>
                    <a:pt x="1285" y="1744"/>
                    <a:pt x="1321" y="1752"/>
                    <a:pt x="1358" y="1752"/>
                  </a:cubicBezTo>
                  <a:cubicBezTo>
                    <a:pt x="1426" y="1752"/>
                    <a:pt x="1495" y="1725"/>
                    <a:pt x="1549" y="1679"/>
                  </a:cubicBezTo>
                  <a:cubicBezTo>
                    <a:pt x="1703" y="1560"/>
                    <a:pt x="1810" y="1394"/>
                    <a:pt x="1822" y="1191"/>
                  </a:cubicBezTo>
                  <a:cubicBezTo>
                    <a:pt x="1822" y="1120"/>
                    <a:pt x="1787" y="1036"/>
                    <a:pt x="1727" y="989"/>
                  </a:cubicBezTo>
                  <a:cubicBezTo>
                    <a:pt x="1692" y="971"/>
                    <a:pt x="1657" y="960"/>
                    <a:pt x="1618" y="960"/>
                  </a:cubicBezTo>
                  <a:cubicBezTo>
                    <a:pt x="1603" y="960"/>
                    <a:pt x="1588" y="962"/>
                    <a:pt x="1572" y="965"/>
                  </a:cubicBezTo>
                  <a:cubicBezTo>
                    <a:pt x="1572" y="953"/>
                    <a:pt x="1584" y="941"/>
                    <a:pt x="1584" y="929"/>
                  </a:cubicBezTo>
                  <a:cubicBezTo>
                    <a:pt x="1620" y="834"/>
                    <a:pt x="1596" y="727"/>
                    <a:pt x="1525" y="644"/>
                  </a:cubicBezTo>
                  <a:cubicBezTo>
                    <a:pt x="1473" y="581"/>
                    <a:pt x="1394" y="546"/>
                    <a:pt x="1311" y="546"/>
                  </a:cubicBezTo>
                  <a:cubicBezTo>
                    <a:pt x="1299" y="546"/>
                    <a:pt x="1287" y="547"/>
                    <a:pt x="1275" y="548"/>
                  </a:cubicBezTo>
                  <a:lnTo>
                    <a:pt x="1251" y="548"/>
                  </a:lnTo>
                  <a:cubicBezTo>
                    <a:pt x="1251" y="489"/>
                    <a:pt x="1239" y="429"/>
                    <a:pt x="1203" y="382"/>
                  </a:cubicBezTo>
                  <a:cubicBezTo>
                    <a:pt x="1168" y="322"/>
                    <a:pt x="1096" y="274"/>
                    <a:pt x="1025" y="263"/>
                  </a:cubicBezTo>
                  <a:cubicBezTo>
                    <a:pt x="977" y="263"/>
                    <a:pt x="929" y="263"/>
                    <a:pt x="894" y="274"/>
                  </a:cubicBezTo>
                  <a:cubicBezTo>
                    <a:pt x="894" y="203"/>
                    <a:pt x="870" y="120"/>
                    <a:pt x="810" y="60"/>
                  </a:cubicBezTo>
                  <a:cubicBezTo>
                    <a:pt x="749" y="21"/>
                    <a:pt x="677" y="0"/>
                    <a:pt x="607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1"/>
            <p:cNvSpPr/>
            <p:nvPr/>
          </p:nvSpPr>
          <p:spPr>
            <a:xfrm>
              <a:off x="10574015" y="-3660349"/>
              <a:ext cx="252442" cy="247070"/>
            </a:xfrm>
            <a:custGeom>
              <a:avLst/>
              <a:gdLst/>
              <a:ahLst/>
              <a:cxnLst/>
              <a:rect l="l" t="t" r="r" b="b"/>
              <a:pathLst>
                <a:path w="1918" h="1877" extrusionOk="0">
                  <a:moveTo>
                    <a:pt x="655" y="127"/>
                  </a:moveTo>
                  <a:cubicBezTo>
                    <a:pt x="760" y="127"/>
                    <a:pt x="841" y="198"/>
                    <a:pt x="858" y="299"/>
                  </a:cubicBezTo>
                  <a:cubicBezTo>
                    <a:pt x="811" y="311"/>
                    <a:pt x="763" y="334"/>
                    <a:pt x="727" y="370"/>
                  </a:cubicBezTo>
                  <a:lnTo>
                    <a:pt x="715" y="370"/>
                  </a:lnTo>
                  <a:cubicBezTo>
                    <a:pt x="680" y="406"/>
                    <a:pt x="644" y="430"/>
                    <a:pt x="608" y="465"/>
                  </a:cubicBezTo>
                  <a:cubicBezTo>
                    <a:pt x="489" y="584"/>
                    <a:pt x="406" y="727"/>
                    <a:pt x="358" y="882"/>
                  </a:cubicBezTo>
                  <a:cubicBezTo>
                    <a:pt x="346" y="894"/>
                    <a:pt x="346" y="906"/>
                    <a:pt x="334" y="930"/>
                  </a:cubicBezTo>
                  <a:cubicBezTo>
                    <a:pt x="325" y="931"/>
                    <a:pt x="316" y="932"/>
                    <a:pt x="307" y="932"/>
                  </a:cubicBezTo>
                  <a:cubicBezTo>
                    <a:pt x="245" y="932"/>
                    <a:pt x="187" y="897"/>
                    <a:pt x="156" y="834"/>
                  </a:cubicBezTo>
                  <a:lnTo>
                    <a:pt x="156" y="846"/>
                  </a:lnTo>
                  <a:cubicBezTo>
                    <a:pt x="132" y="799"/>
                    <a:pt x="132" y="763"/>
                    <a:pt x="132" y="715"/>
                  </a:cubicBezTo>
                  <a:cubicBezTo>
                    <a:pt x="144" y="608"/>
                    <a:pt x="180" y="501"/>
                    <a:pt x="251" y="418"/>
                  </a:cubicBezTo>
                  <a:cubicBezTo>
                    <a:pt x="275" y="382"/>
                    <a:pt x="299" y="346"/>
                    <a:pt x="322" y="323"/>
                  </a:cubicBezTo>
                  <a:cubicBezTo>
                    <a:pt x="334" y="311"/>
                    <a:pt x="346" y="299"/>
                    <a:pt x="358" y="287"/>
                  </a:cubicBezTo>
                  <a:cubicBezTo>
                    <a:pt x="382" y="263"/>
                    <a:pt x="418" y="227"/>
                    <a:pt x="453" y="203"/>
                  </a:cubicBezTo>
                  <a:cubicBezTo>
                    <a:pt x="465" y="192"/>
                    <a:pt x="489" y="180"/>
                    <a:pt x="513" y="168"/>
                  </a:cubicBezTo>
                  <a:cubicBezTo>
                    <a:pt x="562" y="140"/>
                    <a:pt x="610" y="127"/>
                    <a:pt x="655" y="127"/>
                  </a:cubicBezTo>
                  <a:close/>
                  <a:moveTo>
                    <a:pt x="1037" y="394"/>
                  </a:moveTo>
                  <a:cubicBezTo>
                    <a:pt x="1132" y="406"/>
                    <a:pt x="1192" y="477"/>
                    <a:pt x="1215" y="573"/>
                  </a:cubicBezTo>
                  <a:cubicBezTo>
                    <a:pt x="1192" y="573"/>
                    <a:pt x="1168" y="584"/>
                    <a:pt x="1144" y="608"/>
                  </a:cubicBezTo>
                  <a:lnTo>
                    <a:pt x="1108" y="620"/>
                  </a:lnTo>
                  <a:cubicBezTo>
                    <a:pt x="1072" y="656"/>
                    <a:pt x="1025" y="692"/>
                    <a:pt x="989" y="739"/>
                  </a:cubicBezTo>
                  <a:cubicBezTo>
                    <a:pt x="942" y="787"/>
                    <a:pt x="894" y="846"/>
                    <a:pt x="858" y="894"/>
                  </a:cubicBezTo>
                  <a:cubicBezTo>
                    <a:pt x="799" y="965"/>
                    <a:pt x="751" y="1049"/>
                    <a:pt x="715" y="1132"/>
                  </a:cubicBezTo>
                  <a:cubicBezTo>
                    <a:pt x="691" y="1180"/>
                    <a:pt x="668" y="1227"/>
                    <a:pt x="668" y="1275"/>
                  </a:cubicBezTo>
                  <a:lnTo>
                    <a:pt x="656" y="1275"/>
                  </a:lnTo>
                  <a:cubicBezTo>
                    <a:pt x="642" y="1278"/>
                    <a:pt x="628" y="1279"/>
                    <a:pt x="615" y="1279"/>
                  </a:cubicBezTo>
                  <a:cubicBezTo>
                    <a:pt x="513" y="1279"/>
                    <a:pt x="430" y="1202"/>
                    <a:pt x="430" y="1096"/>
                  </a:cubicBezTo>
                  <a:cubicBezTo>
                    <a:pt x="430" y="1073"/>
                    <a:pt x="441" y="1049"/>
                    <a:pt x="441" y="1037"/>
                  </a:cubicBezTo>
                  <a:cubicBezTo>
                    <a:pt x="441" y="1001"/>
                    <a:pt x="453" y="977"/>
                    <a:pt x="465" y="954"/>
                  </a:cubicBezTo>
                  <a:cubicBezTo>
                    <a:pt x="465" y="930"/>
                    <a:pt x="477" y="906"/>
                    <a:pt x="489" y="882"/>
                  </a:cubicBezTo>
                  <a:cubicBezTo>
                    <a:pt x="537" y="751"/>
                    <a:pt x="608" y="632"/>
                    <a:pt x="715" y="537"/>
                  </a:cubicBezTo>
                  <a:cubicBezTo>
                    <a:pt x="739" y="513"/>
                    <a:pt x="763" y="489"/>
                    <a:pt x="787" y="477"/>
                  </a:cubicBezTo>
                  <a:lnTo>
                    <a:pt x="846" y="442"/>
                  </a:lnTo>
                  <a:lnTo>
                    <a:pt x="870" y="418"/>
                  </a:lnTo>
                  <a:cubicBezTo>
                    <a:pt x="906" y="406"/>
                    <a:pt x="942" y="394"/>
                    <a:pt x="977" y="394"/>
                  </a:cubicBezTo>
                  <a:close/>
                  <a:moveTo>
                    <a:pt x="1334" y="668"/>
                  </a:moveTo>
                  <a:cubicBezTo>
                    <a:pt x="1489" y="668"/>
                    <a:pt x="1596" y="823"/>
                    <a:pt x="1549" y="977"/>
                  </a:cubicBezTo>
                  <a:cubicBezTo>
                    <a:pt x="1513" y="989"/>
                    <a:pt x="1477" y="1001"/>
                    <a:pt x="1442" y="1025"/>
                  </a:cubicBezTo>
                  <a:lnTo>
                    <a:pt x="1418" y="1037"/>
                  </a:lnTo>
                  <a:lnTo>
                    <a:pt x="1406" y="1049"/>
                  </a:lnTo>
                  <a:cubicBezTo>
                    <a:pt x="1275" y="1144"/>
                    <a:pt x="1180" y="1275"/>
                    <a:pt x="1120" y="1430"/>
                  </a:cubicBezTo>
                  <a:cubicBezTo>
                    <a:pt x="1108" y="1466"/>
                    <a:pt x="1096" y="1501"/>
                    <a:pt x="1096" y="1549"/>
                  </a:cubicBezTo>
                  <a:cubicBezTo>
                    <a:pt x="1060" y="1564"/>
                    <a:pt x="1024" y="1573"/>
                    <a:pt x="988" y="1573"/>
                  </a:cubicBezTo>
                  <a:cubicBezTo>
                    <a:pt x="942" y="1573"/>
                    <a:pt x="898" y="1559"/>
                    <a:pt x="858" y="1525"/>
                  </a:cubicBezTo>
                  <a:lnTo>
                    <a:pt x="858" y="1537"/>
                  </a:lnTo>
                  <a:cubicBezTo>
                    <a:pt x="799" y="1489"/>
                    <a:pt x="775" y="1430"/>
                    <a:pt x="775" y="1358"/>
                  </a:cubicBezTo>
                  <a:cubicBezTo>
                    <a:pt x="787" y="1311"/>
                    <a:pt x="799" y="1251"/>
                    <a:pt x="822" y="1204"/>
                  </a:cubicBezTo>
                  <a:lnTo>
                    <a:pt x="822" y="1192"/>
                  </a:lnTo>
                  <a:cubicBezTo>
                    <a:pt x="858" y="1120"/>
                    <a:pt x="906" y="1037"/>
                    <a:pt x="953" y="965"/>
                  </a:cubicBezTo>
                  <a:cubicBezTo>
                    <a:pt x="1001" y="918"/>
                    <a:pt x="1037" y="858"/>
                    <a:pt x="1084" y="811"/>
                  </a:cubicBezTo>
                  <a:cubicBezTo>
                    <a:pt x="1120" y="775"/>
                    <a:pt x="1144" y="739"/>
                    <a:pt x="1180" y="715"/>
                  </a:cubicBezTo>
                  <a:lnTo>
                    <a:pt x="1203" y="704"/>
                  </a:lnTo>
                  <a:cubicBezTo>
                    <a:pt x="1203" y="704"/>
                    <a:pt x="1215" y="692"/>
                    <a:pt x="1227" y="692"/>
                  </a:cubicBezTo>
                  <a:cubicBezTo>
                    <a:pt x="1251" y="680"/>
                    <a:pt x="1275" y="668"/>
                    <a:pt x="1311" y="668"/>
                  </a:cubicBezTo>
                  <a:close/>
                  <a:moveTo>
                    <a:pt x="1632" y="1085"/>
                  </a:moveTo>
                  <a:cubicBezTo>
                    <a:pt x="1656" y="1085"/>
                    <a:pt x="1680" y="1096"/>
                    <a:pt x="1704" y="1108"/>
                  </a:cubicBezTo>
                  <a:cubicBezTo>
                    <a:pt x="1763" y="1156"/>
                    <a:pt x="1799" y="1227"/>
                    <a:pt x="1775" y="1299"/>
                  </a:cubicBezTo>
                  <a:cubicBezTo>
                    <a:pt x="1751" y="1454"/>
                    <a:pt x="1656" y="1585"/>
                    <a:pt x="1537" y="1680"/>
                  </a:cubicBezTo>
                  <a:lnTo>
                    <a:pt x="1525" y="1692"/>
                  </a:lnTo>
                  <a:lnTo>
                    <a:pt x="1525" y="1704"/>
                  </a:lnTo>
                  <a:cubicBezTo>
                    <a:pt x="1477" y="1735"/>
                    <a:pt x="1424" y="1751"/>
                    <a:pt x="1373" y="1751"/>
                  </a:cubicBezTo>
                  <a:cubicBezTo>
                    <a:pt x="1348" y="1751"/>
                    <a:pt x="1323" y="1747"/>
                    <a:pt x="1299" y="1739"/>
                  </a:cubicBezTo>
                  <a:cubicBezTo>
                    <a:pt x="1251" y="1716"/>
                    <a:pt x="1227" y="1668"/>
                    <a:pt x="1215" y="1608"/>
                  </a:cubicBezTo>
                  <a:cubicBezTo>
                    <a:pt x="1215" y="1573"/>
                    <a:pt x="1215" y="1537"/>
                    <a:pt x="1239" y="1501"/>
                  </a:cubicBezTo>
                  <a:cubicBezTo>
                    <a:pt x="1239" y="1466"/>
                    <a:pt x="1251" y="1442"/>
                    <a:pt x="1263" y="1418"/>
                  </a:cubicBezTo>
                  <a:cubicBezTo>
                    <a:pt x="1311" y="1323"/>
                    <a:pt x="1382" y="1227"/>
                    <a:pt x="1465" y="1156"/>
                  </a:cubicBezTo>
                  <a:lnTo>
                    <a:pt x="1477" y="1144"/>
                  </a:lnTo>
                  <a:cubicBezTo>
                    <a:pt x="1489" y="1132"/>
                    <a:pt x="1501" y="1120"/>
                    <a:pt x="1513" y="1120"/>
                  </a:cubicBezTo>
                  <a:cubicBezTo>
                    <a:pt x="1549" y="1096"/>
                    <a:pt x="1596" y="1085"/>
                    <a:pt x="1632" y="1085"/>
                  </a:cubicBezTo>
                  <a:close/>
                  <a:moveTo>
                    <a:pt x="662" y="0"/>
                  </a:moveTo>
                  <a:cubicBezTo>
                    <a:pt x="609" y="0"/>
                    <a:pt x="554" y="13"/>
                    <a:pt x="501" y="37"/>
                  </a:cubicBezTo>
                  <a:cubicBezTo>
                    <a:pt x="465" y="49"/>
                    <a:pt x="418" y="72"/>
                    <a:pt x="382" y="96"/>
                  </a:cubicBezTo>
                  <a:cubicBezTo>
                    <a:pt x="334" y="132"/>
                    <a:pt x="299" y="168"/>
                    <a:pt x="263" y="215"/>
                  </a:cubicBezTo>
                  <a:cubicBezTo>
                    <a:pt x="227" y="251"/>
                    <a:pt x="191" y="299"/>
                    <a:pt x="156" y="346"/>
                  </a:cubicBezTo>
                  <a:lnTo>
                    <a:pt x="156" y="358"/>
                  </a:lnTo>
                  <a:cubicBezTo>
                    <a:pt x="96" y="442"/>
                    <a:pt x="49" y="537"/>
                    <a:pt x="37" y="632"/>
                  </a:cubicBezTo>
                  <a:cubicBezTo>
                    <a:pt x="1" y="739"/>
                    <a:pt x="13" y="846"/>
                    <a:pt x="72" y="942"/>
                  </a:cubicBezTo>
                  <a:cubicBezTo>
                    <a:pt x="84" y="954"/>
                    <a:pt x="96" y="954"/>
                    <a:pt x="96" y="965"/>
                  </a:cubicBezTo>
                  <a:cubicBezTo>
                    <a:pt x="156" y="1025"/>
                    <a:pt x="239" y="1049"/>
                    <a:pt x="310" y="1049"/>
                  </a:cubicBezTo>
                  <a:cubicBezTo>
                    <a:pt x="310" y="1061"/>
                    <a:pt x="310" y="1073"/>
                    <a:pt x="310" y="1096"/>
                  </a:cubicBezTo>
                  <a:cubicBezTo>
                    <a:pt x="310" y="1180"/>
                    <a:pt x="346" y="1263"/>
                    <a:pt x="418" y="1323"/>
                  </a:cubicBezTo>
                  <a:cubicBezTo>
                    <a:pt x="467" y="1372"/>
                    <a:pt x="542" y="1397"/>
                    <a:pt x="613" y="1397"/>
                  </a:cubicBezTo>
                  <a:cubicBezTo>
                    <a:pt x="628" y="1397"/>
                    <a:pt x="642" y="1396"/>
                    <a:pt x="656" y="1394"/>
                  </a:cubicBezTo>
                  <a:cubicBezTo>
                    <a:pt x="656" y="1489"/>
                    <a:pt x="703" y="1573"/>
                    <a:pt x="787" y="1632"/>
                  </a:cubicBezTo>
                  <a:cubicBezTo>
                    <a:pt x="847" y="1670"/>
                    <a:pt x="917" y="1693"/>
                    <a:pt x="987" y="1693"/>
                  </a:cubicBezTo>
                  <a:cubicBezTo>
                    <a:pt x="1028" y="1693"/>
                    <a:pt x="1069" y="1685"/>
                    <a:pt x="1108" y="1668"/>
                  </a:cubicBezTo>
                  <a:cubicBezTo>
                    <a:pt x="1120" y="1739"/>
                    <a:pt x="1180" y="1811"/>
                    <a:pt x="1239" y="1847"/>
                  </a:cubicBezTo>
                  <a:cubicBezTo>
                    <a:pt x="1281" y="1867"/>
                    <a:pt x="1327" y="1877"/>
                    <a:pt x="1373" y="1877"/>
                  </a:cubicBezTo>
                  <a:cubicBezTo>
                    <a:pt x="1432" y="1877"/>
                    <a:pt x="1490" y="1861"/>
                    <a:pt x="1537" y="1835"/>
                  </a:cubicBezTo>
                  <a:cubicBezTo>
                    <a:pt x="1561" y="1823"/>
                    <a:pt x="1596" y="1799"/>
                    <a:pt x="1620" y="1787"/>
                  </a:cubicBezTo>
                  <a:lnTo>
                    <a:pt x="1632" y="1775"/>
                  </a:lnTo>
                  <a:cubicBezTo>
                    <a:pt x="1763" y="1668"/>
                    <a:pt x="1858" y="1525"/>
                    <a:pt x="1906" y="1370"/>
                  </a:cubicBezTo>
                  <a:cubicBezTo>
                    <a:pt x="1918" y="1335"/>
                    <a:pt x="1918" y="1287"/>
                    <a:pt x="1918" y="1251"/>
                  </a:cubicBezTo>
                  <a:cubicBezTo>
                    <a:pt x="1918" y="1156"/>
                    <a:pt x="1870" y="1061"/>
                    <a:pt x="1787" y="1001"/>
                  </a:cubicBezTo>
                  <a:cubicBezTo>
                    <a:pt x="1763" y="977"/>
                    <a:pt x="1727" y="965"/>
                    <a:pt x="1692" y="965"/>
                  </a:cubicBezTo>
                  <a:cubicBezTo>
                    <a:pt x="1704" y="858"/>
                    <a:pt x="1680" y="751"/>
                    <a:pt x="1608" y="668"/>
                  </a:cubicBezTo>
                  <a:cubicBezTo>
                    <a:pt x="1537" y="584"/>
                    <a:pt x="1442" y="537"/>
                    <a:pt x="1334" y="537"/>
                  </a:cubicBezTo>
                  <a:cubicBezTo>
                    <a:pt x="1334" y="489"/>
                    <a:pt x="1311" y="453"/>
                    <a:pt x="1287" y="418"/>
                  </a:cubicBezTo>
                  <a:cubicBezTo>
                    <a:pt x="1239" y="334"/>
                    <a:pt x="1156" y="275"/>
                    <a:pt x="1061" y="263"/>
                  </a:cubicBezTo>
                  <a:lnTo>
                    <a:pt x="977" y="263"/>
                  </a:lnTo>
                  <a:cubicBezTo>
                    <a:pt x="965" y="192"/>
                    <a:pt x="930" y="132"/>
                    <a:pt x="882" y="84"/>
                  </a:cubicBezTo>
                  <a:cubicBezTo>
                    <a:pt x="818" y="28"/>
                    <a:pt x="741" y="0"/>
                    <a:pt x="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1"/>
            <p:cNvSpPr/>
            <p:nvPr/>
          </p:nvSpPr>
          <p:spPr>
            <a:xfrm>
              <a:off x="10458055" y="-3674960"/>
              <a:ext cx="192951" cy="372118"/>
            </a:xfrm>
            <a:custGeom>
              <a:avLst/>
              <a:gdLst/>
              <a:ahLst/>
              <a:cxnLst/>
              <a:rect l="l" t="t" r="r" b="b"/>
              <a:pathLst>
                <a:path w="1466" h="2827" extrusionOk="0">
                  <a:moveTo>
                    <a:pt x="1198" y="1"/>
                  </a:moveTo>
                  <a:cubicBezTo>
                    <a:pt x="1079" y="1"/>
                    <a:pt x="935" y="98"/>
                    <a:pt x="846" y="172"/>
                  </a:cubicBezTo>
                  <a:cubicBezTo>
                    <a:pt x="358" y="541"/>
                    <a:pt x="1" y="1184"/>
                    <a:pt x="37" y="1803"/>
                  </a:cubicBezTo>
                  <a:cubicBezTo>
                    <a:pt x="48" y="2172"/>
                    <a:pt x="156" y="2517"/>
                    <a:pt x="346" y="2827"/>
                  </a:cubicBezTo>
                  <a:lnTo>
                    <a:pt x="1263" y="2279"/>
                  </a:lnTo>
                  <a:cubicBezTo>
                    <a:pt x="1358" y="1969"/>
                    <a:pt x="1168" y="1374"/>
                    <a:pt x="930" y="1148"/>
                  </a:cubicBezTo>
                  <a:cubicBezTo>
                    <a:pt x="894" y="1112"/>
                    <a:pt x="930" y="1088"/>
                    <a:pt x="1096" y="886"/>
                  </a:cubicBezTo>
                  <a:cubicBezTo>
                    <a:pt x="1263" y="684"/>
                    <a:pt x="1465" y="386"/>
                    <a:pt x="1370" y="136"/>
                  </a:cubicBezTo>
                  <a:cubicBezTo>
                    <a:pt x="1334" y="37"/>
                    <a:pt x="1271" y="1"/>
                    <a:pt x="1198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1"/>
            <p:cNvSpPr/>
            <p:nvPr/>
          </p:nvSpPr>
          <p:spPr>
            <a:xfrm>
              <a:off x="10448709" y="-3685095"/>
              <a:ext cx="211641" cy="391731"/>
            </a:xfrm>
            <a:custGeom>
              <a:avLst/>
              <a:gdLst/>
              <a:ahLst/>
              <a:cxnLst/>
              <a:rect l="l" t="t" r="r" b="b"/>
              <a:pathLst>
                <a:path w="1608" h="2976" extrusionOk="0">
                  <a:moveTo>
                    <a:pt x="1274" y="0"/>
                  </a:moveTo>
                  <a:cubicBezTo>
                    <a:pt x="1163" y="0"/>
                    <a:pt x="1024" y="63"/>
                    <a:pt x="870" y="189"/>
                  </a:cubicBezTo>
                  <a:cubicBezTo>
                    <a:pt x="334" y="594"/>
                    <a:pt x="0" y="1284"/>
                    <a:pt x="36" y="1892"/>
                  </a:cubicBezTo>
                  <a:cubicBezTo>
                    <a:pt x="48" y="2261"/>
                    <a:pt x="155" y="2618"/>
                    <a:pt x="346" y="2939"/>
                  </a:cubicBezTo>
                  <a:cubicBezTo>
                    <a:pt x="370" y="2963"/>
                    <a:pt x="393" y="2975"/>
                    <a:pt x="417" y="2975"/>
                  </a:cubicBezTo>
                  <a:cubicBezTo>
                    <a:pt x="429" y="2975"/>
                    <a:pt x="441" y="2963"/>
                    <a:pt x="453" y="2951"/>
                  </a:cubicBezTo>
                  <a:cubicBezTo>
                    <a:pt x="489" y="2939"/>
                    <a:pt x="500" y="2892"/>
                    <a:pt x="477" y="2856"/>
                  </a:cubicBezTo>
                  <a:cubicBezTo>
                    <a:pt x="298" y="2558"/>
                    <a:pt x="191" y="2225"/>
                    <a:pt x="179" y="1880"/>
                  </a:cubicBezTo>
                  <a:cubicBezTo>
                    <a:pt x="179" y="1261"/>
                    <a:pt x="465" y="677"/>
                    <a:pt x="953" y="296"/>
                  </a:cubicBezTo>
                  <a:cubicBezTo>
                    <a:pt x="1092" y="189"/>
                    <a:pt x="1203" y="140"/>
                    <a:pt x="1276" y="140"/>
                  </a:cubicBezTo>
                  <a:cubicBezTo>
                    <a:pt x="1284" y="140"/>
                    <a:pt x="1291" y="140"/>
                    <a:pt x="1298" y="141"/>
                  </a:cubicBezTo>
                  <a:cubicBezTo>
                    <a:pt x="1310" y="153"/>
                    <a:pt x="1346" y="153"/>
                    <a:pt x="1370" y="225"/>
                  </a:cubicBezTo>
                  <a:cubicBezTo>
                    <a:pt x="1429" y="391"/>
                    <a:pt x="1334" y="630"/>
                    <a:pt x="1108" y="903"/>
                  </a:cubicBezTo>
                  <a:lnTo>
                    <a:pt x="1024" y="1011"/>
                  </a:lnTo>
                  <a:cubicBezTo>
                    <a:pt x="929" y="1130"/>
                    <a:pt x="870" y="1201"/>
                    <a:pt x="953" y="1273"/>
                  </a:cubicBezTo>
                  <a:cubicBezTo>
                    <a:pt x="1167" y="1487"/>
                    <a:pt x="1358" y="2035"/>
                    <a:pt x="1262" y="2320"/>
                  </a:cubicBezTo>
                  <a:cubicBezTo>
                    <a:pt x="1251" y="2368"/>
                    <a:pt x="1274" y="2404"/>
                    <a:pt x="1310" y="2416"/>
                  </a:cubicBezTo>
                  <a:cubicBezTo>
                    <a:pt x="1316" y="2418"/>
                    <a:pt x="1323" y="2419"/>
                    <a:pt x="1330" y="2419"/>
                  </a:cubicBezTo>
                  <a:cubicBezTo>
                    <a:pt x="1362" y="2419"/>
                    <a:pt x="1396" y="2397"/>
                    <a:pt x="1405" y="2368"/>
                  </a:cubicBezTo>
                  <a:cubicBezTo>
                    <a:pt x="1513" y="2035"/>
                    <a:pt x="1310" y="1439"/>
                    <a:pt x="1072" y="1189"/>
                  </a:cubicBezTo>
                  <a:lnTo>
                    <a:pt x="1132" y="1106"/>
                  </a:lnTo>
                  <a:lnTo>
                    <a:pt x="1227" y="999"/>
                  </a:lnTo>
                  <a:cubicBezTo>
                    <a:pt x="1405" y="772"/>
                    <a:pt x="1608" y="451"/>
                    <a:pt x="1513" y="177"/>
                  </a:cubicBezTo>
                  <a:cubicBezTo>
                    <a:pt x="1489" y="94"/>
                    <a:pt x="1429" y="34"/>
                    <a:pt x="1346" y="10"/>
                  </a:cubicBezTo>
                  <a:cubicBezTo>
                    <a:pt x="1323" y="4"/>
                    <a:pt x="1299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1"/>
            <p:cNvSpPr/>
            <p:nvPr/>
          </p:nvSpPr>
          <p:spPr>
            <a:xfrm>
              <a:off x="10249694" y="-2652636"/>
              <a:ext cx="374583" cy="369222"/>
            </a:xfrm>
            <a:custGeom>
              <a:avLst/>
              <a:gdLst/>
              <a:ahLst/>
              <a:cxnLst/>
              <a:rect l="l" t="t" r="r" b="b"/>
              <a:pathLst>
                <a:path w="2846" h="2805" extrusionOk="0">
                  <a:moveTo>
                    <a:pt x="358" y="1"/>
                  </a:moveTo>
                  <a:cubicBezTo>
                    <a:pt x="155" y="727"/>
                    <a:pt x="0" y="1572"/>
                    <a:pt x="322" y="2156"/>
                  </a:cubicBezTo>
                  <a:cubicBezTo>
                    <a:pt x="540" y="2563"/>
                    <a:pt x="974" y="2804"/>
                    <a:pt x="1429" y="2804"/>
                  </a:cubicBezTo>
                  <a:cubicBezTo>
                    <a:pt x="1520" y="2804"/>
                    <a:pt x="1612" y="2795"/>
                    <a:pt x="1703" y="2775"/>
                  </a:cubicBezTo>
                  <a:cubicBezTo>
                    <a:pt x="2501" y="2537"/>
                    <a:pt x="2739" y="1596"/>
                    <a:pt x="2846" y="394"/>
                  </a:cubicBezTo>
                  <a:lnTo>
                    <a:pt x="2846" y="394"/>
                  </a:lnTo>
                  <a:cubicBezTo>
                    <a:pt x="2615" y="490"/>
                    <a:pt x="2289" y="585"/>
                    <a:pt x="1910" y="585"/>
                  </a:cubicBezTo>
                  <a:cubicBezTo>
                    <a:pt x="1448" y="585"/>
                    <a:pt x="906" y="445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1"/>
            <p:cNvSpPr/>
            <p:nvPr/>
          </p:nvSpPr>
          <p:spPr>
            <a:xfrm>
              <a:off x="10240218" y="-2662639"/>
              <a:ext cx="393536" cy="389493"/>
            </a:xfrm>
            <a:custGeom>
              <a:avLst/>
              <a:gdLst/>
              <a:ahLst/>
              <a:cxnLst/>
              <a:rect l="l" t="t" r="r" b="b"/>
              <a:pathLst>
                <a:path w="2990" h="2959" extrusionOk="0">
                  <a:moveTo>
                    <a:pt x="465" y="196"/>
                  </a:moveTo>
                  <a:cubicBezTo>
                    <a:pt x="902" y="547"/>
                    <a:pt x="1442" y="730"/>
                    <a:pt x="1987" y="730"/>
                  </a:cubicBezTo>
                  <a:cubicBezTo>
                    <a:pt x="2273" y="730"/>
                    <a:pt x="2560" y="679"/>
                    <a:pt x="2835" y="577"/>
                  </a:cubicBezTo>
                  <a:lnTo>
                    <a:pt x="2835" y="577"/>
                  </a:lnTo>
                  <a:cubicBezTo>
                    <a:pt x="2739" y="1601"/>
                    <a:pt x="2525" y="2553"/>
                    <a:pt x="1763" y="2768"/>
                  </a:cubicBezTo>
                  <a:cubicBezTo>
                    <a:pt x="1673" y="2788"/>
                    <a:pt x="1582" y="2798"/>
                    <a:pt x="1493" y="2798"/>
                  </a:cubicBezTo>
                  <a:cubicBezTo>
                    <a:pt x="1063" y="2798"/>
                    <a:pt x="660" y="2569"/>
                    <a:pt x="453" y="2184"/>
                  </a:cubicBezTo>
                  <a:cubicBezTo>
                    <a:pt x="156" y="1648"/>
                    <a:pt x="299" y="863"/>
                    <a:pt x="465" y="196"/>
                  </a:cubicBezTo>
                  <a:close/>
                  <a:moveTo>
                    <a:pt x="428" y="0"/>
                  </a:moveTo>
                  <a:cubicBezTo>
                    <a:pt x="395" y="0"/>
                    <a:pt x="366" y="21"/>
                    <a:pt x="358" y="53"/>
                  </a:cubicBezTo>
                  <a:cubicBezTo>
                    <a:pt x="168" y="755"/>
                    <a:pt x="1" y="1648"/>
                    <a:pt x="322" y="2256"/>
                  </a:cubicBezTo>
                  <a:cubicBezTo>
                    <a:pt x="560" y="2684"/>
                    <a:pt x="1013" y="2946"/>
                    <a:pt x="1489" y="2958"/>
                  </a:cubicBezTo>
                  <a:cubicBezTo>
                    <a:pt x="1596" y="2958"/>
                    <a:pt x="1703" y="2946"/>
                    <a:pt x="1799" y="2910"/>
                  </a:cubicBezTo>
                  <a:cubicBezTo>
                    <a:pt x="2680" y="2660"/>
                    <a:pt x="2894" y="1589"/>
                    <a:pt x="2989" y="482"/>
                  </a:cubicBezTo>
                  <a:cubicBezTo>
                    <a:pt x="2989" y="458"/>
                    <a:pt x="2989" y="434"/>
                    <a:pt x="2966" y="410"/>
                  </a:cubicBezTo>
                  <a:cubicBezTo>
                    <a:pt x="2942" y="398"/>
                    <a:pt x="2918" y="398"/>
                    <a:pt x="2894" y="398"/>
                  </a:cubicBezTo>
                  <a:cubicBezTo>
                    <a:pt x="2671" y="491"/>
                    <a:pt x="2354" y="585"/>
                    <a:pt x="1982" y="585"/>
                  </a:cubicBezTo>
                  <a:cubicBezTo>
                    <a:pt x="1537" y="585"/>
                    <a:pt x="1014" y="451"/>
                    <a:pt x="477" y="17"/>
                  </a:cubicBezTo>
                  <a:cubicBezTo>
                    <a:pt x="461" y="5"/>
                    <a:pt x="444" y="0"/>
                    <a:pt x="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1"/>
            <p:cNvSpPr/>
            <p:nvPr/>
          </p:nvSpPr>
          <p:spPr>
            <a:xfrm>
              <a:off x="8434867" y="-3227701"/>
              <a:ext cx="681910" cy="1088054"/>
            </a:xfrm>
            <a:custGeom>
              <a:avLst/>
              <a:gdLst/>
              <a:ahLst/>
              <a:cxnLst/>
              <a:rect l="l" t="t" r="r" b="b"/>
              <a:pathLst>
                <a:path w="5181" h="8266" extrusionOk="0">
                  <a:moveTo>
                    <a:pt x="2894" y="0"/>
                  </a:moveTo>
                  <a:cubicBezTo>
                    <a:pt x="2311" y="1000"/>
                    <a:pt x="2001" y="1905"/>
                    <a:pt x="1596" y="2989"/>
                  </a:cubicBezTo>
                  <a:cubicBezTo>
                    <a:pt x="310" y="6346"/>
                    <a:pt x="120" y="6918"/>
                    <a:pt x="1" y="7453"/>
                  </a:cubicBezTo>
                  <a:cubicBezTo>
                    <a:pt x="394" y="7870"/>
                    <a:pt x="822" y="7620"/>
                    <a:pt x="1620" y="8180"/>
                  </a:cubicBezTo>
                  <a:cubicBezTo>
                    <a:pt x="1705" y="8238"/>
                    <a:pt x="1757" y="8266"/>
                    <a:pt x="1798" y="8266"/>
                  </a:cubicBezTo>
                  <a:cubicBezTo>
                    <a:pt x="1848" y="8266"/>
                    <a:pt x="1882" y="8223"/>
                    <a:pt x="1942" y="8144"/>
                  </a:cubicBezTo>
                  <a:cubicBezTo>
                    <a:pt x="3180" y="6441"/>
                    <a:pt x="4370" y="4001"/>
                    <a:pt x="5180" y="2036"/>
                  </a:cubicBezTo>
                  <a:lnTo>
                    <a:pt x="2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1"/>
            <p:cNvSpPr/>
            <p:nvPr/>
          </p:nvSpPr>
          <p:spPr>
            <a:xfrm>
              <a:off x="8425522" y="-3237705"/>
              <a:ext cx="702179" cy="1108719"/>
            </a:xfrm>
            <a:custGeom>
              <a:avLst/>
              <a:gdLst/>
              <a:ahLst/>
              <a:cxnLst/>
              <a:rect l="l" t="t" r="r" b="b"/>
              <a:pathLst>
                <a:path w="5335" h="8423" extrusionOk="0">
                  <a:moveTo>
                    <a:pt x="2972" y="0"/>
                  </a:moveTo>
                  <a:cubicBezTo>
                    <a:pt x="2943" y="0"/>
                    <a:pt x="2912" y="14"/>
                    <a:pt x="2894" y="40"/>
                  </a:cubicBezTo>
                  <a:cubicBezTo>
                    <a:pt x="2394" y="910"/>
                    <a:pt x="2096" y="1695"/>
                    <a:pt x="1751" y="2612"/>
                  </a:cubicBezTo>
                  <a:cubicBezTo>
                    <a:pt x="1703" y="2755"/>
                    <a:pt x="1644" y="2886"/>
                    <a:pt x="1596" y="3041"/>
                  </a:cubicBezTo>
                  <a:cubicBezTo>
                    <a:pt x="334" y="6339"/>
                    <a:pt x="120" y="6958"/>
                    <a:pt x="0" y="7518"/>
                  </a:cubicBezTo>
                  <a:cubicBezTo>
                    <a:pt x="0" y="7541"/>
                    <a:pt x="0" y="7565"/>
                    <a:pt x="24" y="7589"/>
                  </a:cubicBezTo>
                  <a:cubicBezTo>
                    <a:pt x="203" y="7756"/>
                    <a:pt x="441" y="7875"/>
                    <a:pt x="691" y="7910"/>
                  </a:cubicBezTo>
                  <a:cubicBezTo>
                    <a:pt x="1036" y="7970"/>
                    <a:pt x="1358" y="8113"/>
                    <a:pt x="1644" y="8315"/>
                  </a:cubicBezTo>
                  <a:cubicBezTo>
                    <a:pt x="1715" y="8375"/>
                    <a:pt x="1786" y="8411"/>
                    <a:pt x="1870" y="8422"/>
                  </a:cubicBezTo>
                  <a:cubicBezTo>
                    <a:pt x="1941" y="8422"/>
                    <a:pt x="2001" y="8363"/>
                    <a:pt x="2072" y="8268"/>
                  </a:cubicBezTo>
                  <a:cubicBezTo>
                    <a:pt x="3489" y="6327"/>
                    <a:pt x="4715" y="3589"/>
                    <a:pt x="5311" y="2136"/>
                  </a:cubicBezTo>
                  <a:cubicBezTo>
                    <a:pt x="5334" y="2100"/>
                    <a:pt x="5311" y="2053"/>
                    <a:pt x="5275" y="2041"/>
                  </a:cubicBezTo>
                  <a:cubicBezTo>
                    <a:pt x="5266" y="2038"/>
                    <a:pt x="5256" y="2036"/>
                    <a:pt x="5247" y="2036"/>
                  </a:cubicBezTo>
                  <a:cubicBezTo>
                    <a:pt x="5218" y="2036"/>
                    <a:pt x="5189" y="2050"/>
                    <a:pt x="5180" y="2076"/>
                  </a:cubicBezTo>
                  <a:cubicBezTo>
                    <a:pt x="4584" y="3541"/>
                    <a:pt x="3358" y="6256"/>
                    <a:pt x="1953" y="8184"/>
                  </a:cubicBezTo>
                  <a:cubicBezTo>
                    <a:pt x="1916" y="8245"/>
                    <a:pt x="1899" y="8275"/>
                    <a:pt x="1869" y="8275"/>
                  </a:cubicBezTo>
                  <a:cubicBezTo>
                    <a:pt x="1841" y="8275"/>
                    <a:pt x="1802" y="8248"/>
                    <a:pt x="1727" y="8196"/>
                  </a:cubicBezTo>
                  <a:cubicBezTo>
                    <a:pt x="1429" y="7982"/>
                    <a:pt x="1084" y="7839"/>
                    <a:pt x="727" y="7768"/>
                  </a:cubicBezTo>
                  <a:cubicBezTo>
                    <a:pt x="512" y="7744"/>
                    <a:pt x="310" y="7649"/>
                    <a:pt x="155" y="7506"/>
                  </a:cubicBezTo>
                  <a:cubicBezTo>
                    <a:pt x="274" y="6970"/>
                    <a:pt x="501" y="6315"/>
                    <a:pt x="1727" y="3088"/>
                  </a:cubicBezTo>
                  <a:cubicBezTo>
                    <a:pt x="1786" y="2946"/>
                    <a:pt x="1834" y="2803"/>
                    <a:pt x="1894" y="2660"/>
                  </a:cubicBezTo>
                  <a:cubicBezTo>
                    <a:pt x="2191" y="1779"/>
                    <a:pt x="2572" y="922"/>
                    <a:pt x="3025" y="112"/>
                  </a:cubicBezTo>
                  <a:cubicBezTo>
                    <a:pt x="3048" y="76"/>
                    <a:pt x="3037" y="29"/>
                    <a:pt x="3001" y="5"/>
                  </a:cubicBezTo>
                  <a:cubicBezTo>
                    <a:pt x="2992" y="2"/>
                    <a:pt x="2982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1"/>
            <p:cNvSpPr/>
            <p:nvPr/>
          </p:nvSpPr>
          <p:spPr>
            <a:xfrm>
              <a:off x="9392430" y="-2921281"/>
              <a:ext cx="503174" cy="517569"/>
            </a:xfrm>
            <a:custGeom>
              <a:avLst/>
              <a:gdLst/>
              <a:ahLst/>
              <a:cxnLst/>
              <a:rect l="l" t="t" r="r" b="b"/>
              <a:pathLst>
                <a:path w="3823" h="3932" extrusionOk="0">
                  <a:moveTo>
                    <a:pt x="2406" y="1"/>
                  </a:moveTo>
                  <a:cubicBezTo>
                    <a:pt x="2336" y="1"/>
                    <a:pt x="2267" y="31"/>
                    <a:pt x="2215" y="89"/>
                  </a:cubicBezTo>
                  <a:lnTo>
                    <a:pt x="2048" y="280"/>
                  </a:lnTo>
                  <a:lnTo>
                    <a:pt x="96" y="2530"/>
                  </a:lnTo>
                  <a:cubicBezTo>
                    <a:pt x="1" y="2637"/>
                    <a:pt x="13" y="2792"/>
                    <a:pt x="120" y="2875"/>
                  </a:cubicBezTo>
                  <a:lnTo>
                    <a:pt x="1263" y="3875"/>
                  </a:lnTo>
                  <a:cubicBezTo>
                    <a:pt x="1306" y="3913"/>
                    <a:pt x="1360" y="3931"/>
                    <a:pt x="1417" y="3931"/>
                  </a:cubicBezTo>
                  <a:cubicBezTo>
                    <a:pt x="1485" y="3931"/>
                    <a:pt x="1556" y="3904"/>
                    <a:pt x="1608" y="3852"/>
                  </a:cubicBezTo>
                  <a:lnTo>
                    <a:pt x="2334" y="3018"/>
                  </a:lnTo>
                  <a:lnTo>
                    <a:pt x="3739" y="1411"/>
                  </a:lnTo>
                  <a:cubicBezTo>
                    <a:pt x="3823" y="1304"/>
                    <a:pt x="3811" y="1149"/>
                    <a:pt x="3715" y="1065"/>
                  </a:cubicBezTo>
                  <a:lnTo>
                    <a:pt x="2572" y="65"/>
                  </a:lnTo>
                  <a:cubicBezTo>
                    <a:pt x="2523" y="22"/>
                    <a:pt x="2465" y="1"/>
                    <a:pt x="2406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1"/>
            <p:cNvSpPr/>
            <p:nvPr/>
          </p:nvSpPr>
          <p:spPr>
            <a:xfrm>
              <a:off x="9698586" y="-2810716"/>
              <a:ext cx="81076" cy="62788"/>
            </a:xfrm>
            <a:custGeom>
              <a:avLst/>
              <a:gdLst/>
              <a:ahLst/>
              <a:cxnLst/>
              <a:rect l="l" t="t" r="r" b="b"/>
              <a:pathLst>
                <a:path w="616" h="477" extrusionOk="0">
                  <a:moveTo>
                    <a:pt x="334" y="1"/>
                  </a:moveTo>
                  <a:cubicBezTo>
                    <a:pt x="287" y="1"/>
                    <a:pt x="239" y="15"/>
                    <a:pt x="199" y="47"/>
                  </a:cubicBezTo>
                  <a:cubicBezTo>
                    <a:pt x="0" y="196"/>
                    <a:pt x="141" y="477"/>
                    <a:pt x="345" y="477"/>
                  </a:cubicBezTo>
                  <a:cubicBezTo>
                    <a:pt x="386" y="477"/>
                    <a:pt x="429" y="466"/>
                    <a:pt x="473" y="440"/>
                  </a:cubicBezTo>
                  <a:cubicBezTo>
                    <a:pt x="580" y="368"/>
                    <a:pt x="615" y="214"/>
                    <a:pt x="532" y="106"/>
                  </a:cubicBezTo>
                  <a:cubicBezTo>
                    <a:pt x="488" y="40"/>
                    <a:pt x="411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1"/>
            <p:cNvSpPr/>
            <p:nvPr/>
          </p:nvSpPr>
          <p:spPr>
            <a:xfrm>
              <a:off x="9392430" y="-2884557"/>
              <a:ext cx="307327" cy="480844"/>
            </a:xfrm>
            <a:custGeom>
              <a:avLst/>
              <a:gdLst/>
              <a:ahLst/>
              <a:cxnLst/>
              <a:rect l="l" t="t" r="r" b="b"/>
              <a:pathLst>
                <a:path w="2335" h="3653" extrusionOk="0">
                  <a:moveTo>
                    <a:pt x="2048" y="1"/>
                  </a:moveTo>
                  <a:lnTo>
                    <a:pt x="96" y="2251"/>
                  </a:lnTo>
                  <a:cubicBezTo>
                    <a:pt x="1" y="2358"/>
                    <a:pt x="13" y="2513"/>
                    <a:pt x="120" y="2596"/>
                  </a:cubicBezTo>
                  <a:lnTo>
                    <a:pt x="1263" y="3596"/>
                  </a:lnTo>
                  <a:cubicBezTo>
                    <a:pt x="1306" y="3634"/>
                    <a:pt x="1360" y="3652"/>
                    <a:pt x="1417" y="3652"/>
                  </a:cubicBezTo>
                  <a:cubicBezTo>
                    <a:pt x="1485" y="3652"/>
                    <a:pt x="1556" y="3625"/>
                    <a:pt x="1608" y="3573"/>
                  </a:cubicBezTo>
                  <a:lnTo>
                    <a:pt x="2334" y="2739"/>
                  </a:lnTo>
                  <a:cubicBezTo>
                    <a:pt x="2334" y="2727"/>
                    <a:pt x="2334" y="2715"/>
                    <a:pt x="2322" y="2703"/>
                  </a:cubicBezTo>
                  <a:cubicBezTo>
                    <a:pt x="2168" y="2299"/>
                    <a:pt x="1727" y="2001"/>
                    <a:pt x="1727" y="1572"/>
                  </a:cubicBezTo>
                  <a:cubicBezTo>
                    <a:pt x="1727" y="1298"/>
                    <a:pt x="1882" y="1060"/>
                    <a:pt x="1989" y="798"/>
                  </a:cubicBezTo>
                  <a:cubicBezTo>
                    <a:pt x="2084" y="548"/>
                    <a:pt x="2096" y="274"/>
                    <a:pt x="204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1"/>
            <p:cNvSpPr/>
            <p:nvPr/>
          </p:nvSpPr>
          <p:spPr>
            <a:xfrm>
              <a:off x="9381505" y="-2930758"/>
              <a:ext cx="520416" cy="536919"/>
            </a:xfrm>
            <a:custGeom>
              <a:avLst/>
              <a:gdLst/>
              <a:ahLst/>
              <a:cxnLst/>
              <a:rect l="l" t="t" r="r" b="b"/>
              <a:pathLst>
                <a:path w="3954" h="4079" extrusionOk="0">
                  <a:moveTo>
                    <a:pt x="2489" y="149"/>
                  </a:moveTo>
                  <a:cubicBezTo>
                    <a:pt x="2524" y="149"/>
                    <a:pt x="2572" y="161"/>
                    <a:pt x="2596" y="185"/>
                  </a:cubicBezTo>
                  <a:lnTo>
                    <a:pt x="3739" y="1185"/>
                  </a:lnTo>
                  <a:cubicBezTo>
                    <a:pt x="3775" y="1221"/>
                    <a:pt x="3798" y="1257"/>
                    <a:pt x="3798" y="1304"/>
                  </a:cubicBezTo>
                  <a:cubicBezTo>
                    <a:pt x="3810" y="1352"/>
                    <a:pt x="3798" y="1399"/>
                    <a:pt x="3763" y="1435"/>
                  </a:cubicBezTo>
                  <a:lnTo>
                    <a:pt x="1631" y="3876"/>
                  </a:lnTo>
                  <a:cubicBezTo>
                    <a:pt x="1593" y="3915"/>
                    <a:pt x="1544" y="3936"/>
                    <a:pt x="1495" y="3936"/>
                  </a:cubicBezTo>
                  <a:cubicBezTo>
                    <a:pt x="1454" y="3936"/>
                    <a:pt x="1414" y="3921"/>
                    <a:pt x="1381" y="3888"/>
                  </a:cubicBezTo>
                  <a:lnTo>
                    <a:pt x="238" y="2900"/>
                  </a:lnTo>
                  <a:cubicBezTo>
                    <a:pt x="167" y="2828"/>
                    <a:pt x="155" y="2721"/>
                    <a:pt x="226" y="2650"/>
                  </a:cubicBezTo>
                  <a:lnTo>
                    <a:pt x="2358" y="209"/>
                  </a:lnTo>
                  <a:cubicBezTo>
                    <a:pt x="2393" y="173"/>
                    <a:pt x="2441" y="149"/>
                    <a:pt x="2489" y="149"/>
                  </a:cubicBezTo>
                  <a:close/>
                  <a:moveTo>
                    <a:pt x="2490" y="1"/>
                  </a:moveTo>
                  <a:cubicBezTo>
                    <a:pt x="2400" y="1"/>
                    <a:pt x="2310" y="40"/>
                    <a:pt x="2251" y="114"/>
                  </a:cubicBezTo>
                  <a:lnTo>
                    <a:pt x="119" y="2554"/>
                  </a:lnTo>
                  <a:cubicBezTo>
                    <a:pt x="0" y="2685"/>
                    <a:pt x="12" y="2888"/>
                    <a:pt x="143" y="3007"/>
                  </a:cubicBezTo>
                  <a:lnTo>
                    <a:pt x="1286" y="3995"/>
                  </a:lnTo>
                  <a:cubicBezTo>
                    <a:pt x="1346" y="4054"/>
                    <a:pt x="1417" y="4078"/>
                    <a:pt x="1500" y="4078"/>
                  </a:cubicBezTo>
                  <a:cubicBezTo>
                    <a:pt x="1584" y="4078"/>
                    <a:pt x="1679" y="4043"/>
                    <a:pt x="1739" y="3971"/>
                  </a:cubicBezTo>
                  <a:lnTo>
                    <a:pt x="3870" y="1518"/>
                  </a:lnTo>
                  <a:cubicBezTo>
                    <a:pt x="3929" y="1459"/>
                    <a:pt x="3953" y="1376"/>
                    <a:pt x="3941" y="1292"/>
                  </a:cubicBezTo>
                  <a:cubicBezTo>
                    <a:pt x="3941" y="1209"/>
                    <a:pt x="3906" y="1137"/>
                    <a:pt x="3834" y="1078"/>
                  </a:cubicBezTo>
                  <a:lnTo>
                    <a:pt x="2691" y="78"/>
                  </a:lnTo>
                  <a:cubicBezTo>
                    <a:pt x="2633" y="25"/>
                    <a:pt x="2562" y="1"/>
                    <a:pt x="249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1"/>
            <p:cNvSpPr/>
            <p:nvPr/>
          </p:nvSpPr>
          <p:spPr>
            <a:xfrm>
              <a:off x="9699639" y="-2820720"/>
              <a:ext cx="97265" cy="82005"/>
            </a:xfrm>
            <a:custGeom>
              <a:avLst/>
              <a:gdLst/>
              <a:ahLst/>
              <a:cxnLst/>
              <a:rect l="l" t="t" r="r" b="b"/>
              <a:pathLst>
                <a:path w="739" h="623" extrusionOk="0">
                  <a:moveTo>
                    <a:pt x="357" y="147"/>
                  </a:moveTo>
                  <a:cubicBezTo>
                    <a:pt x="405" y="147"/>
                    <a:pt x="441" y="170"/>
                    <a:pt x="465" y="218"/>
                  </a:cubicBezTo>
                  <a:cubicBezTo>
                    <a:pt x="488" y="254"/>
                    <a:pt x="500" y="290"/>
                    <a:pt x="488" y="337"/>
                  </a:cubicBezTo>
                  <a:cubicBezTo>
                    <a:pt x="488" y="385"/>
                    <a:pt x="465" y="421"/>
                    <a:pt x="429" y="456"/>
                  </a:cubicBezTo>
                  <a:cubicBezTo>
                    <a:pt x="393" y="480"/>
                    <a:pt x="346" y="480"/>
                    <a:pt x="298" y="480"/>
                  </a:cubicBezTo>
                  <a:cubicBezTo>
                    <a:pt x="250" y="468"/>
                    <a:pt x="215" y="444"/>
                    <a:pt x="191" y="409"/>
                  </a:cubicBezTo>
                  <a:cubicBezTo>
                    <a:pt x="167" y="373"/>
                    <a:pt x="155" y="325"/>
                    <a:pt x="167" y="278"/>
                  </a:cubicBezTo>
                  <a:cubicBezTo>
                    <a:pt x="167" y="242"/>
                    <a:pt x="191" y="194"/>
                    <a:pt x="226" y="170"/>
                  </a:cubicBezTo>
                  <a:cubicBezTo>
                    <a:pt x="262" y="159"/>
                    <a:pt x="298" y="147"/>
                    <a:pt x="334" y="147"/>
                  </a:cubicBezTo>
                  <a:close/>
                  <a:moveTo>
                    <a:pt x="332" y="0"/>
                  </a:moveTo>
                  <a:cubicBezTo>
                    <a:pt x="175" y="0"/>
                    <a:pt x="45" y="103"/>
                    <a:pt x="12" y="254"/>
                  </a:cubicBezTo>
                  <a:cubicBezTo>
                    <a:pt x="0" y="337"/>
                    <a:pt x="24" y="421"/>
                    <a:pt x="72" y="492"/>
                  </a:cubicBezTo>
                  <a:cubicBezTo>
                    <a:pt x="119" y="563"/>
                    <a:pt x="191" y="611"/>
                    <a:pt x="262" y="623"/>
                  </a:cubicBezTo>
                  <a:lnTo>
                    <a:pt x="322" y="623"/>
                  </a:lnTo>
                  <a:cubicBezTo>
                    <a:pt x="393" y="623"/>
                    <a:pt x="453" y="599"/>
                    <a:pt x="500" y="563"/>
                  </a:cubicBezTo>
                  <a:cubicBezTo>
                    <a:pt x="738" y="409"/>
                    <a:pt x="655" y="51"/>
                    <a:pt x="381" y="4"/>
                  </a:cubicBezTo>
                  <a:cubicBezTo>
                    <a:pt x="365" y="2"/>
                    <a:pt x="348" y="0"/>
                    <a:pt x="332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1"/>
            <p:cNvSpPr/>
            <p:nvPr/>
          </p:nvSpPr>
          <p:spPr>
            <a:xfrm>
              <a:off x="8417625" y="-2862576"/>
              <a:ext cx="1457532" cy="790570"/>
            </a:xfrm>
            <a:custGeom>
              <a:avLst/>
              <a:gdLst/>
              <a:ahLst/>
              <a:cxnLst/>
              <a:rect l="l" t="t" r="r" b="b"/>
              <a:pathLst>
                <a:path w="11074" h="6006" extrusionOk="0">
                  <a:moveTo>
                    <a:pt x="8835" y="0"/>
                  </a:moveTo>
                  <a:cubicBezTo>
                    <a:pt x="8704" y="0"/>
                    <a:pt x="8633" y="167"/>
                    <a:pt x="8585" y="250"/>
                  </a:cubicBezTo>
                  <a:cubicBezTo>
                    <a:pt x="8323" y="739"/>
                    <a:pt x="7942" y="1024"/>
                    <a:pt x="7573" y="1441"/>
                  </a:cubicBezTo>
                  <a:cubicBezTo>
                    <a:pt x="7383" y="1631"/>
                    <a:pt x="7228" y="1858"/>
                    <a:pt x="7121" y="2096"/>
                  </a:cubicBezTo>
                  <a:cubicBezTo>
                    <a:pt x="6787" y="2143"/>
                    <a:pt x="6454" y="2227"/>
                    <a:pt x="6264" y="2263"/>
                  </a:cubicBezTo>
                  <a:cubicBezTo>
                    <a:pt x="5180" y="2465"/>
                    <a:pt x="4097" y="2667"/>
                    <a:pt x="3025" y="2941"/>
                  </a:cubicBezTo>
                  <a:cubicBezTo>
                    <a:pt x="2787" y="3001"/>
                    <a:pt x="2489" y="3060"/>
                    <a:pt x="2192" y="3132"/>
                  </a:cubicBezTo>
                  <a:cubicBezTo>
                    <a:pt x="1465" y="3322"/>
                    <a:pt x="656" y="3596"/>
                    <a:pt x="299" y="4156"/>
                  </a:cubicBezTo>
                  <a:cubicBezTo>
                    <a:pt x="1" y="4632"/>
                    <a:pt x="60" y="5251"/>
                    <a:pt x="441" y="5668"/>
                  </a:cubicBezTo>
                  <a:cubicBezTo>
                    <a:pt x="686" y="5907"/>
                    <a:pt x="988" y="6006"/>
                    <a:pt x="1335" y="6006"/>
                  </a:cubicBezTo>
                  <a:cubicBezTo>
                    <a:pt x="1834" y="6006"/>
                    <a:pt x="2427" y="5801"/>
                    <a:pt x="3073" y="5513"/>
                  </a:cubicBezTo>
                  <a:cubicBezTo>
                    <a:pt x="3620" y="5275"/>
                    <a:pt x="4192" y="4965"/>
                    <a:pt x="4775" y="4679"/>
                  </a:cubicBezTo>
                  <a:cubicBezTo>
                    <a:pt x="5525" y="4310"/>
                    <a:pt x="6276" y="3953"/>
                    <a:pt x="7026" y="3584"/>
                  </a:cubicBezTo>
                  <a:cubicBezTo>
                    <a:pt x="7145" y="3525"/>
                    <a:pt x="7335" y="3453"/>
                    <a:pt x="7538" y="3346"/>
                  </a:cubicBezTo>
                  <a:cubicBezTo>
                    <a:pt x="7822" y="3515"/>
                    <a:pt x="8211" y="3604"/>
                    <a:pt x="8673" y="3604"/>
                  </a:cubicBezTo>
                  <a:cubicBezTo>
                    <a:pt x="8830" y="3604"/>
                    <a:pt x="8996" y="3593"/>
                    <a:pt x="9169" y="3572"/>
                  </a:cubicBezTo>
                  <a:cubicBezTo>
                    <a:pt x="9169" y="3572"/>
                    <a:pt x="9966" y="3465"/>
                    <a:pt x="9943" y="3191"/>
                  </a:cubicBezTo>
                  <a:cubicBezTo>
                    <a:pt x="9936" y="3101"/>
                    <a:pt x="9788" y="3081"/>
                    <a:pt x="9653" y="3081"/>
                  </a:cubicBezTo>
                  <a:cubicBezTo>
                    <a:pt x="9537" y="3081"/>
                    <a:pt x="9431" y="3096"/>
                    <a:pt x="9431" y="3096"/>
                  </a:cubicBezTo>
                  <a:cubicBezTo>
                    <a:pt x="9431" y="3096"/>
                    <a:pt x="10276" y="2953"/>
                    <a:pt x="10228" y="2727"/>
                  </a:cubicBezTo>
                  <a:cubicBezTo>
                    <a:pt x="10194" y="2575"/>
                    <a:pt x="9928" y="2543"/>
                    <a:pt x="9710" y="2543"/>
                  </a:cubicBezTo>
                  <a:cubicBezTo>
                    <a:pt x="9552" y="2543"/>
                    <a:pt x="9419" y="2560"/>
                    <a:pt x="9419" y="2560"/>
                  </a:cubicBezTo>
                  <a:cubicBezTo>
                    <a:pt x="9847" y="2465"/>
                    <a:pt x="10562" y="2417"/>
                    <a:pt x="10562" y="2179"/>
                  </a:cubicBezTo>
                  <a:cubicBezTo>
                    <a:pt x="10568" y="2029"/>
                    <a:pt x="10350" y="1983"/>
                    <a:pt x="10091" y="1983"/>
                  </a:cubicBezTo>
                  <a:cubicBezTo>
                    <a:pt x="9816" y="1983"/>
                    <a:pt x="9495" y="2035"/>
                    <a:pt x="9347" y="2072"/>
                  </a:cubicBezTo>
                  <a:cubicBezTo>
                    <a:pt x="10562" y="1762"/>
                    <a:pt x="10705" y="1774"/>
                    <a:pt x="10883" y="1655"/>
                  </a:cubicBezTo>
                  <a:cubicBezTo>
                    <a:pt x="11074" y="1548"/>
                    <a:pt x="11002" y="1346"/>
                    <a:pt x="10800" y="1310"/>
                  </a:cubicBezTo>
                  <a:cubicBezTo>
                    <a:pt x="10766" y="1303"/>
                    <a:pt x="10722" y="1300"/>
                    <a:pt x="10669" y="1300"/>
                  </a:cubicBezTo>
                  <a:cubicBezTo>
                    <a:pt x="10158" y="1300"/>
                    <a:pt x="8836" y="1585"/>
                    <a:pt x="8609" y="1596"/>
                  </a:cubicBezTo>
                  <a:cubicBezTo>
                    <a:pt x="8550" y="1596"/>
                    <a:pt x="8514" y="1536"/>
                    <a:pt x="8550" y="1489"/>
                  </a:cubicBezTo>
                  <a:cubicBezTo>
                    <a:pt x="8776" y="1203"/>
                    <a:pt x="8931" y="881"/>
                    <a:pt x="9014" y="536"/>
                  </a:cubicBezTo>
                  <a:cubicBezTo>
                    <a:pt x="9050" y="369"/>
                    <a:pt x="9073" y="24"/>
                    <a:pt x="8835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1"/>
            <p:cNvSpPr/>
            <p:nvPr/>
          </p:nvSpPr>
          <p:spPr>
            <a:xfrm>
              <a:off x="8408279" y="-2872053"/>
              <a:ext cx="1468456" cy="809261"/>
            </a:xfrm>
            <a:custGeom>
              <a:avLst/>
              <a:gdLst/>
              <a:ahLst/>
              <a:cxnLst/>
              <a:rect l="l" t="t" r="r" b="b"/>
              <a:pathLst>
                <a:path w="11157" h="6148" extrusionOk="0">
                  <a:moveTo>
                    <a:pt x="8871" y="144"/>
                  </a:moveTo>
                  <a:cubicBezTo>
                    <a:pt x="8906" y="144"/>
                    <a:pt x="8942" y="168"/>
                    <a:pt x="8966" y="191"/>
                  </a:cubicBezTo>
                  <a:cubicBezTo>
                    <a:pt x="9014" y="310"/>
                    <a:pt x="9025" y="453"/>
                    <a:pt x="8990" y="584"/>
                  </a:cubicBezTo>
                  <a:cubicBezTo>
                    <a:pt x="8930" y="882"/>
                    <a:pt x="8799" y="1168"/>
                    <a:pt x="8609" y="1418"/>
                  </a:cubicBezTo>
                  <a:cubicBezTo>
                    <a:pt x="8585" y="1453"/>
                    <a:pt x="8561" y="1477"/>
                    <a:pt x="8537" y="1513"/>
                  </a:cubicBezTo>
                  <a:cubicBezTo>
                    <a:pt x="8513" y="1561"/>
                    <a:pt x="8513" y="1620"/>
                    <a:pt x="8537" y="1656"/>
                  </a:cubicBezTo>
                  <a:cubicBezTo>
                    <a:pt x="8558" y="1697"/>
                    <a:pt x="8606" y="1730"/>
                    <a:pt x="8649" y="1730"/>
                  </a:cubicBezTo>
                  <a:cubicBezTo>
                    <a:pt x="8655" y="1730"/>
                    <a:pt x="8662" y="1729"/>
                    <a:pt x="8668" y="1727"/>
                  </a:cubicBezTo>
                  <a:cubicBezTo>
                    <a:pt x="8752" y="1727"/>
                    <a:pt x="8978" y="1692"/>
                    <a:pt x="9275" y="1632"/>
                  </a:cubicBezTo>
                  <a:cubicBezTo>
                    <a:pt x="9754" y="1558"/>
                    <a:pt x="10440" y="1436"/>
                    <a:pt x="10743" y="1436"/>
                  </a:cubicBezTo>
                  <a:cubicBezTo>
                    <a:pt x="10780" y="1436"/>
                    <a:pt x="10811" y="1438"/>
                    <a:pt x="10835" y="1442"/>
                  </a:cubicBezTo>
                  <a:cubicBezTo>
                    <a:pt x="10907" y="1442"/>
                    <a:pt x="10954" y="1489"/>
                    <a:pt x="10978" y="1549"/>
                  </a:cubicBezTo>
                  <a:cubicBezTo>
                    <a:pt x="10978" y="1596"/>
                    <a:pt x="10954" y="1644"/>
                    <a:pt x="10907" y="1668"/>
                  </a:cubicBezTo>
                  <a:cubicBezTo>
                    <a:pt x="10799" y="1727"/>
                    <a:pt x="10692" y="1751"/>
                    <a:pt x="10299" y="1846"/>
                  </a:cubicBezTo>
                  <a:cubicBezTo>
                    <a:pt x="10085" y="1894"/>
                    <a:pt x="9799" y="1965"/>
                    <a:pt x="9395" y="2061"/>
                  </a:cubicBezTo>
                  <a:cubicBezTo>
                    <a:pt x="9307" y="2083"/>
                    <a:pt x="9330" y="2206"/>
                    <a:pt x="9400" y="2206"/>
                  </a:cubicBezTo>
                  <a:cubicBezTo>
                    <a:pt x="9406" y="2206"/>
                    <a:pt x="9412" y="2205"/>
                    <a:pt x="9418" y="2204"/>
                  </a:cubicBezTo>
                  <a:cubicBezTo>
                    <a:pt x="9595" y="2161"/>
                    <a:pt x="9894" y="2119"/>
                    <a:pt x="10142" y="2119"/>
                  </a:cubicBezTo>
                  <a:cubicBezTo>
                    <a:pt x="10312" y="2119"/>
                    <a:pt x="10458" y="2138"/>
                    <a:pt x="10526" y="2192"/>
                  </a:cubicBezTo>
                  <a:cubicBezTo>
                    <a:pt x="10538" y="2204"/>
                    <a:pt x="10549" y="2215"/>
                    <a:pt x="10549" y="2239"/>
                  </a:cubicBezTo>
                  <a:cubicBezTo>
                    <a:pt x="10549" y="2358"/>
                    <a:pt x="10085" y="2442"/>
                    <a:pt x="9811" y="2489"/>
                  </a:cubicBezTo>
                  <a:cubicBezTo>
                    <a:pt x="9680" y="2501"/>
                    <a:pt x="9561" y="2525"/>
                    <a:pt x="9466" y="2549"/>
                  </a:cubicBezTo>
                  <a:cubicBezTo>
                    <a:pt x="9418" y="2561"/>
                    <a:pt x="9395" y="2596"/>
                    <a:pt x="9406" y="2632"/>
                  </a:cubicBezTo>
                  <a:cubicBezTo>
                    <a:pt x="9418" y="2668"/>
                    <a:pt x="9442" y="2692"/>
                    <a:pt x="9490" y="2692"/>
                  </a:cubicBezTo>
                  <a:cubicBezTo>
                    <a:pt x="9575" y="2681"/>
                    <a:pt x="9671" y="2675"/>
                    <a:pt x="9766" y="2675"/>
                  </a:cubicBezTo>
                  <a:cubicBezTo>
                    <a:pt x="9990" y="2675"/>
                    <a:pt x="10203" y="2710"/>
                    <a:pt x="10228" y="2811"/>
                  </a:cubicBezTo>
                  <a:cubicBezTo>
                    <a:pt x="10228" y="2811"/>
                    <a:pt x="10228" y="2823"/>
                    <a:pt x="10228" y="2823"/>
                  </a:cubicBezTo>
                  <a:cubicBezTo>
                    <a:pt x="10157" y="2930"/>
                    <a:pt x="9752" y="3049"/>
                    <a:pt x="9490" y="3097"/>
                  </a:cubicBezTo>
                  <a:cubicBezTo>
                    <a:pt x="9454" y="3097"/>
                    <a:pt x="9430" y="3132"/>
                    <a:pt x="9430" y="3168"/>
                  </a:cubicBezTo>
                  <a:cubicBezTo>
                    <a:pt x="9442" y="3216"/>
                    <a:pt x="9478" y="3239"/>
                    <a:pt x="9514" y="3239"/>
                  </a:cubicBezTo>
                  <a:cubicBezTo>
                    <a:pt x="9570" y="3225"/>
                    <a:pt x="9626" y="3219"/>
                    <a:pt x="9683" y="3219"/>
                  </a:cubicBezTo>
                  <a:cubicBezTo>
                    <a:pt x="9769" y="3219"/>
                    <a:pt x="9856" y="3234"/>
                    <a:pt x="9942" y="3263"/>
                  </a:cubicBezTo>
                  <a:cubicBezTo>
                    <a:pt x="9954" y="3406"/>
                    <a:pt x="9525" y="3525"/>
                    <a:pt x="9216" y="3561"/>
                  </a:cubicBezTo>
                  <a:cubicBezTo>
                    <a:pt x="9041" y="3587"/>
                    <a:pt x="8872" y="3600"/>
                    <a:pt x="8710" y="3600"/>
                  </a:cubicBezTo>
                  <a:cubicBezTo>
                    <a:pt x="8289" y="3600"/>
                    <a:pt x="7920" y="3513"/>
                    <a:pt x="7644" y="3358"/>
                  </a:cubicBezTo>
                  <a:cubicBezTo>
                    <a:pt x="7632" y="3347"/>
                    <a:pt x="7620" y="3341"/>
                    <a:pt x="7609" y="3341"/>
                  </a:cubicBezTo>
                  <a:cubicBezTo>
                    <a:pt x="7597" y="3341"/>
                    <a:pt x="7585" y="3347"/>
                    <a:pt x="7573" y="3358"/>
                  </a:cubicBezTo>
                  <a:cubicBezTo>
                    <a:pt x="7442" y="3418"/>
                    <a:pt x="7323" y="3466"/>
                    <a:pt x="7216" y="3513"/>
                  </a:cubicBezTo>
                  <a:lnTo>
                    <a:pt x="7061" y="3597"/>
                  </a:lnTo>
                  <a:cubicBezTo>
                    <a:pt x="6311" y="3954"/>
                    <a:pt x="5561" y="4311"/>
                    <a:pt x="4811" y="4680"/>
                  </a:cubicBezTo>
                  <a:lnTo>
                    <a:pt x="4203" y="4978"/>
                  </a:lnTo>
                  <a:cubicBezTo>
                    <a:pt x="3822" y="5168"/>
                    <a:pt x="3465" y="5347"/>
                    <a:pt x="3108" y="5513"/>
                  </a:cubicBezTo>
                  <a:cubicBezTo>
                    <a:pt x="2510" y="5783"/>
                    <a:pt x="1912" y="6008"/>
                    <a:pt x="1402" y="6008"/>
                  </a:cubicBezTo>
                  <a:cubicBezTo>
                    <a:pt x="1079" y="6008"/>
                    <a:pt x="791" y="5918"/>
                    <a:pt x="560" y="5692"/>
                  </a:cubicBezTo>
                  <a:cubicBezTo>
                    <a:pt x="203" y="5287"/>
                    <a:pt x="155" y="4716"/>
                    <a:pt x="429" y="4263"/>
                  </a:cubicBezTo>
                  <a:lnTo>
                    <a:pt x="429" y="4263"/>
                  </a:lnTo>
                  <a:lnTo>
                    <a:pt x="417" y="4275"/>
                  </a:lnTo>
                  <a:cubicBezTo>
                    <a:pt x="762" y="3728"/>
                    <a:pt x="1596" y="3454"/>
                    <a:pt x="2275" y="3287"/>
                  </a:cubicBezTo>
                  <a:cubicBezTo>
                    <a:pt x="2441" y="3239"/>
                    <a:pt x="2608" y="3204"/>
                    <a:pt x="2739" y="3180"/>
                  </a:cubicBezTo>
                  <a:cubicBezTo>
                    <a:pt x="2870" y="3144"/>
                    <a:pt x="2989" y="3120"/>
                    <a:pt x="3096" y="3085"/>
                  </a:cubicBezTo>
                  <a:cubicBezTo>
                    <a:pt x="4072" y="2846"/>
                    <a:pt x="5096" y="2644"/>
                    <a:pt x="6073" y="2465"/>
                  </a:cubicBezTo>
                  <a:lnTo>
                    <a:pt x="6335" y="2418"/>
                  </a:lnTo>
                  <a:lnTo>
                    <a:pt x="6513" y="2370"/>
                  </a:lnTo>
                  <a:cubicBezTo>
                    <a:pt x="6704" y="2335"/>
                    <a:pt x="6942" y="2287"/>
                    <a:pt x="7180" y="2251"/>
                  </a:cubicBezTo>
                  <a:cubicBezTo>
                    <a:pt x="7216" y="2251"/>
                    <a:pt x="7228" y="2227"/>
                    <a:pt x="7239" y="2204"/>
                  </a:cubicBezTo>
                  <a:cubicBezTo>
                    <a:pt x="7347" y="1965"/>
                    <a:pt x="7490" y="1751"/>
                    <a:pt x="7668" y="1573"/>
                  </a:cubicBezTo>
                  <a:cubicBezTo>
                    <a:pt x="7775" y="1453"/>
                    <a:pt x="7882" y="1346"/>
                    <a:pt x="7990" y="1251"/>
                  </a:cubicBezTo>
                  <a:cubicBezTo>
                    <a:pt x="8275" y="989"/>
                    <a:pt x="8513" y="691"/>
                    <a:pt x="8704" y="358"/>
                  </a:cubicBezTo>
                  <a:lnTo>
                    <a:pt x="8716" y="322"/>
                  </a:lnTo>
                  <a:cubicBezTo>
                    <a:pt x="8752" y="251"/>
                    <a:pt x="8811" y="144"/>
                    <a:pt x="8871" y="144"/>
                  </a:cubicBezTo>
                  <a:close/>
                  <a:moveTo>
                    <a:pt x="8890" y="0"/>
                  </a:moveTo>
                  <a:cubicBezTo>
                    <a:pt x="8734" y="0"/>
                    <a:pt x="8655" y="159"/>
                    <a:pt x="8609" y="251"/>
                  </a:cubicBezTo>
                  <a:lnTo>
                    <a:pt x="8597" y="287"/>
                  </a:lnTo>
                  <a:cubicBezTo>
                    <a:pt x="8406" y="596"/>
                    <a:pt x="8168" y="894"/>
                    <a:pt x="7894" y="1132"/>
                  </a:cubicBezTo>
                  <a:cubicBezTo>
                    <a:pt x="7799" y="1239"/>
                    <a:pt x="7692" y="1346"/>
                    <a:pt x="7585" y="1465"/>
                  </a:cubicBezTo>
                  <a:cubicBezTo>
                    <a:pt x="7394" y="1656"/>
                    <a:pt x="7251" y="1870"/>
                    <a:pt x="7144" y="2108"/>
                  </a:cubicBezTo>
                  <a:cubicBezTo>
                    <a:pt x="6906" y="2132"/>
                    <a:pt x="6680" y="2180"/>
                    <a:pt x="6501" y="2227"/>
                  </a:cubicBezTo>
                  <a:lnTo>
                    <a:pt x="6323" y="2263"/>
                  </a:lnTo>
                  <a:lnTo>
                    <a:pt x="6061" y="2311"/>
                  </a:lnTo>
                  <a:cubicBezTo>
                    <a:pt x="5084" y="2489"/>
                    <a:pt x="4061" y="2692"/>
                    <a:pt x="3072" y="2942"/>
                  </a:cubicBezTo>
                  <a:cubicBezTo>
                    <a:pt x="2965" y="2966"/>
                    <a:pt x="2846" y="3001"/>
                    <a:pt x="2715" y="3025"/>
                  </a:cubicBezTo>
                  <a:cubicBezTo>
                    <a:pt x="2572" y="3061"/>
                    <a:pt x="2406" y="3097"/>
                    <a:pt x="2251" y="3132"/>
                  </a:cubicBezTo>
                  <a:cubicBezTo>
                    <a:pt x="1548" y="3311"/>
                    <a:pt x="679" y="3597"/>
                    <a:pt x="310" y="4192"/>
                  </a:cubicBezTo>
                  <a:cubicBezTo>
                    <a:pt x="0" y="4692"/>
                    <a:pt x="60" y="5347"/>
                    <a:pt x="465" y="5787"/>
                  </a:cubicBezTo>
                  <a:cubicBezTo>
                    <a:pt x="695" y="6018"/>
                    <a:pt x="997" y="6147"/>
                    <a:pt x="1313" y="6147"/>
                  </a:cubicBezTo>
                  <a:cubicBezTo>
                    <a:pt x="1340" y="6147"/>
                    <a:pt x="1367" y="6146"/>
                    <a:pt x="1394" y="6144"/>
                  </a:cubicBezTo>
                  <a:cubicBezTo>
                    <a:pt x="1941" y="6144"/>
                    <a:pt x="2560" y="5918"/>
                    <a:pt x="3191" y="5644"/>
                  </a:cubicBezTo>
                  <a:cubicBezTo>
                    <a:pt x="3549" y="5478"/>
                    <a:pt x="3906" y="5299"/>
                    <a:pt x="4287" y="5109"/>
                  </a:cubicBezTo>
                  <a:lnTo>
                    <a:pt x="4894" y="4811"/>
                  </a:lnTo>
                  <a:cubicBezTo>
                    <a:pt x="5632" y="4442"/>
                    <a:pt x="6394" y="4085"/>
                    <a:pt x="7144" y="3716"/>
                  </a:cubicBezTo>
                  <a:lnTo>
                    <a:pt x="7287" y="3644"/>
                  </a:lnTo>
                  <a:cubicBezTo>
                    <a:pt x="7382" y="3608"/>
                    <a:pt x="7501" y="3561"/>
                    <a:pt x="7609" y="3501"/>
                  </a:cubicBezTo>
                  <a:cubicBezTo>
                    <a:pt x="7905" y="3662"/>
                    <a:pt x="8280" y="3745"/>
                    <a:pt x="8707" y="3745"/>
                  </a:cubicBezTo>
                  <a:cubicBezTo>
                    <a:pt x="8880" y="3745"/>
                    <a:pt x="9063" y="3731"/>
                    <a:pt x="9252" y="3704"/>
                  </a:cubicBezTo>
                  <a:cubicBezTo>
                    <a:pt x="9395" y="3692"/>
                    <a:pt x="10121" y="3585"/>
                    <a:pt x="10097" y="3263"/>
                  </a:cubicBezTo>
                  <a:cubicBezTo>
                    <a:pt x="10097" y="3216"/>
                    <a:pt x="10073" y="3180"/>
                    <a:pt x="10037" y="3156"/>
                  </a:cubicBezTo>
                  <a:cubicBezTo>
                    <a:pt x="10026" y="3144"/>
                    <a:pt x="10002" y="3132"/>
                    <a:pt x="9990" y="3132"/>
                  </a:cubicBezTo>
                  <a:cubicBezTo>
                    <a:pt x="10133" y="3097"/>
                    <a:pt x="10252" y="3013"/>
                    <a:pt x="10347" y="2918"/>
                  </a:cubicBezTo>
                  <a:cubicBezTo>
                    <a:pt x="10383" y="2882"/>
                    <a:pt x="10395" y="2835"/>
                    <a:pt x="10383" y="2787"/>
                  </a:cubicBezTo>
                  <a:cubicBezTo>
                    <a:pt x="10347" y="2680"/>
                    <a:pt x="10252" y="2596"/>
                    <a:pt x="10145" y="2585"/>
                  </a:cubicBezTo>
                  <a:cubicBezTo>
                    <a:pt x="10466" y="2525"/>
                    <a:pt x="10716" y="2430"/>
                    <a:pt x="10716" y="2251"/>
                  </a:cubicBezTo>
                  <a:cubicBezTo>
                    <a:pt x="10716" y="2180"/>
                    <a:pt x="10680" y="2120"/>
                    <a:pt x="10633" y="2084"/>
                  </a:cubicBezTo>
                  <a:cubicBezTo>
                    <a:pt x="10549" y="2025"/>
                    <a:pt x="10454" y="2001"/>
                    <a:pt x="10347" y="1989"/>
                  </a:cubicBezTo>
                  <a:cubicBezTo>
                    <a:pt x="10764" y="1894"/>
                    <a:pt x="10883" y="1870"/>
                    <a:pt x="11002" y="1799"/>
                  </a:cubicBezTo>
                  <a:cubicBezTo>
                    <a:pt x="11097" y="1751"/>
                    <a:pt x="11157" y="1644"/>
                    <a:pt x="11145" y="1525"/>
                  </a:cubicBezTo>
                  <a:cubicBezTo>
                    <a:pt x="11109" y="1406"/>
                    <a:pt x="11002" y="1322"/>
                    <a:pt x="10883" y="1311"/>
                  </a:cubicBezTo>
                  <a:cubicBezTo>
                    <a:pt x="10846" y="1304"/>
                    <a:pt x="10800" y="1300"/>
                    <a:pt x="10744" y="1300"/>
                  </a:cubicBezTo>
                  <a:cubicBezTo>
                    <a:pt x="10418" y="1300"/>
                    <a:pt x="9794" y="1409"/>
                    <a:pt x="9275" y="1501"/>
                  </a:cubicBezTo>
                  <a:cubicBezTo>
                    <a:pt x="8990" y="1549"/>
                    <a:pt x="8752" y="1596"/>
                    <a:pt x="8680" y="1596"/>
                  </a:cubicBezTo>
                  <a:lnTo>
                    <a:pt x="8740" y="1501"/>
                  </a:lnTo>
                  <a:cubicBezTo>
                    <a:pt x="8942" y="1239"/>
                    <a:pt x="9085" y="930"/>
                    <a:pt x="9156" y="608"/>
                  </a:cubicBezTo>
                  <a:cubicBezTo>
                    <a:pt x="9168" y="525"/>
                    <a:pt x="9216" y="251"/>
                    <a:pt x="9097" y="96"/>
                  </a:cubicBezTo>
                  <a:cubicBezTo>
                    <a:pt x="9049" y="37"/>
                    <a:pt x="8978" y="1"/>
                    <a:pt x="8906" y="1"/>
                  </a:cubicBezTo>
                  <a:cubicBezTo>
                    <a:pt x="8901" y="0"/>
                    <a:pt x="8895" y="0"/>
                    <a:pt x="8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1"/>
            <p:cNvSpPr/>
            <p:nvPr/>
          </p:nvSpPr>
          <p:spPr>
            <a:xfrm>
              <a:off x="8417625" y="-2450462"/>
              <a:ext cx="404461" cy="379094"/>
            </a:xfrm>
            <a:custGeom>
              <a:avLst/>
              <a:gdLst/>
              <a:ahLst/>
              <a:cxnLst/>
              <a:rect l="l" t="t" r="r" b="b"/>
              <a:pathLst>
                <a:path w="3073" h="2880" extrusionOk="0">
                  <a:moveTo>
                    <a:pt x="2192" y="1"/>
                  </a:moveTo>
                  <a:lnTo>
                    <a:pt x="2192" y="1"/>
                  </a:lnTo>
                  <a:cubicBezTo>
                    <a:pt x="1465" y="191"/>
                    <a:pt x="656" y="465"/>
                    <a:pt x="299" y="1025"/>
                  </a:cubicBezTo>
                  <a:cubicBezTo>
                    <a:pt x="1" y="1501"/>
                    <a:pt x="60" y="2120"/>
                    <a:pt x="441" y="2537"/>
                  </a:cubicBezTo>
                  <a:cubicBezTo>
                    <a:pt x="684" y="2779"/>
                    <a:pt x="983" y="2879"/>
                    <a:pt x="1327" y="2879"/>
                  </a:cubicBezTo>
                  <a:cubicBezTo>
                    <a:pt x="1828" y="2879"/>
                    <a:pt x="2423" y="2667"/>
                    <a:pt x="3073" y="2370"/>
                  </a:cubicBezTo>
                  <a:cubicBezTo>
                    <a:pt x="2632" y="2025"/>
                    <a:pt x="1977" y="1287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1"/>
            <p:cNvSpPr/>
            <p:nvPr/>
          </p:nvSpPr>
          <p:spPr>
            <a:xfrm>
              <a:off x="8408280" y="-2459807"/>
              <a:ext cx="424861" cy="396996"/>
            </a:xfrm>
            <a:custGeom>
              <a:avLst/>
              <a:gdLst/>
              <a:ahLst/>
              <a:cxnLst/>
              <a:rect l="l" t="t" r="r" b="b"/>
              <a:pathLst>
                <a:path w="3228" h="3016" extrusionOk="0">
                  <a:moveTo>
                    <a:pt x="2179" y="167"/>
                  </a:moveTo>
                  <a:lnTo>
                    <a:pt x="2179" y="167"/>
                  </a:lnTo>
                  <a:cubicBezTo>
                    <a:pt x="2036" y="1012"/>
                    <a:pt x="2346" y="1869"/>
                    <a:pt x="3001" y="2429"/>
                  </a:cubicBezTo>
                  <a:cubicBezTo>
                    <a:pt x="2436" y="2672"/>
                    <a:pt x="1876" y="2872"/>
                    <a:pt x="1394" y="2872"/>
                  </a:cubicBezTo>
                  <a:cubicBezTo>
                    <a:pt x="1074" y="2872"/>
                    <a:pt x="788" y="2784"/>
                    <a:pt x="560" y="2560"/>
                  </a:cubicBezTo>
                  <a:cubicBezTo>
                    <a:pt x="203" y="2155"/>
                    <a:pt x="155" y="1584"/>
                    <a:pt x="429" y="1131"/>
                  </a:cubicBezTo>
                  <a:cubicBezTo>
                    <a:pt x="762" y="619"/>
                    <a:pt x="1524" y="346"/>
                    <a:pt x="2179" y="167"/>
                  </a:cubicBezTo>
                  <a:close/>
                  <a:moveTo>
                    <a:pt x="2251" y="0"/>
                  </a:moveTo>
                  <a:cubicBezTo>
                    <a:pt x="1548" y="179"/>
                    <a:pt x="679" y="465"/>
                    <a:pt x="310" y="1060"/>
                  </a:cubicBezTo>
                  <a:cubicBezTo>
                    <a:pt x="0" y="1560"/>
                    <a:pt x="60" y="2215"/>
                    <a:pt x="465" y="2655"/>
                  </a:cubicBezTo>
                  <a:cubicBezTo>
                    <a:pt x="695" y="2886"/>
                    <a:pt x="997" y="3015"/>
                    <a:pt x="1313" y="3015"/>
                  </a:cubicBezTo>
                  <a:cubicBezTo>
                    <a:pt x="1340" y="3015"/>
                    <a:pt x="1367" y="3014"/>
                    <a:pt x="1394" y="3012"/>
                  </a:cubicBezTo>
                  <a:cubicBezTo>
                    <a:pt x="1941" y="3012"/>
                    <a:pt x="2560" y="2786"/>
                    <a:pt x="3168" y="2512"/>
                  </a:cubicBezTo>
                  <a:cubicBezTo>
                    <a:pt x="3215" y="2489"/>
                    <a:pt x="3227" y="2417"/>
                    <a:pt x="3179" y="2381"/>
                  </a:cubicBezTo>
                  <a:cubicBezTo>
                    <a:pt x="2489" y="1846"/>
                    <a:pt x="2156" y="953"/>
                    <a:pt x="2334" y="84"/>
                  </a:cubicBezTo>
                  <a:cubicBezTo>
                    <a:pt x="2334" y="60"/>
                    <a:pt x="2334" y="36"/>
                    <a:pt x="2310" y="24"/>
                  </a:cubicBezTo>
                  <a:cubicBezTo>
                    <a:pt x="2298" y="0"/>
                    <a:pt x="2275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1"/>
            <p:cNvSpPr/>
            <p:nvPr/>
          </p:nvSpPr>
          <p:spPr>
            <a:xfrm>
              <a:off x="10842001" y="-3284168"/>
              <a:ext cx="349576" cy="349609"/>
            </a:xfrm>
            <a:custGeom>
              <a:avLst/>
              <a:gdLst/>
              <a:ahLst/>
              <a:cxnLst/>
              <a:rect l="l" t="t" r="r" b="b"/>
              <a:pathLst>
                <a:path w="2656" h="2656" extrusionOk="0">
                  <a:moveTo>
                    <a:pt x="1334" y="1"/>
                  </a:moveTo>
                  <a:cubicBezTo>
                    <a:pt x="596" y="1"/>
                    <a:pt x="1" y="596"/>
                    <a:pt x="1" y="1334"/>
                  </a:cubicBezTo>
                  <a:cubicBezTo>
                    <a:pt x="1" y="2060"/>
                    <a:pt x="596" y="2656"/>
                    <a:pt x="1334" y="2656"/>
                  </a:cubicBezTo>
                  <a:cubicBezTo>
                    <a:pt x="2061" y="2656"/>
                    <a:pt x="2656" y="2060"/>
                    <a:pt x="2656" y="1334"/>
                  </a:cubicBezTo>
                  <a:cubicBezTo>
                    <a:pt x="2656" y="596"/>
                    <a:pt x="2061" y="1"/>
                    <a:pt x="1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1"/>
            <p:cNvSpPr/>
            <p:nvPr/>
          </p:nvSpPr>
          <p:spPr>
            <a:xfrm>
              <a:off x="10903601" y="-3189399"/>
              <a:ext cx="226514" cy="176516"/>
            </a:xfrm>
            <a:custGeom>
              <a:avLst/>
              <a:gdLst/>
              <a:ahLst/>
              <a:cxnLst/>
              <a:rect l="l" t="t" r="r" b="b"/>
              <a:pathLst>
                <a:path w="1721" h="1341" extrusionOk="0">
                  <a:moveTo>
                    <a:pt x="335" y="1"/>
                  </a:moveTo>
                  <a:cubicBezTo>
                    <a:pt x="147" y="1"/>
                    <a:pt x="0" y="222"/>
                    <a:pt x="33" y="483"/>
                  </a:cubicBezTo>
                  <a:cubicBezTo>
                    <a:pt x="81" y="888"/>
                    <a:pt x="497" y="1209"/>
                    <a:pt x="819" y="1340"/>
                  </a:cubicBezTo>
                  <a:lnTo>
                    <a:pt x="902" y="1340"/>
                  </a:lnTo>
                  <a:cubicBezTo>
                    <a:pt x="1235" y="1209"/>
                    <a:pt x="1640" y="888"/>
                    <a:pt x="1688" y="483"/>
                  </a:cubicBezTo>
                  <a:cubicBezTo>
                    <a:pt x="1721" y="222"/>
                    <a:pt x="1584" y="1"/>
                    <a:pt x="1388" y="1"/>
                  </a:cubicBezTo>
                  <a:cubicBezTo>
                    <a:pt x="1369" y="1"/>
                    <a:pt x="1350" y="3"/>
                    <a:pt x="1331" y="7"/>
                  </a:cubicBezTo>
                  <a:cubicBezTo>
                    <a:pt x="1033" y="66"/>
                    <a:pt x="866" y="435"/>
                    <a:pt x="866" y="435"/>
                  </a:cubicBezTo>
                  <a:cubicBezTo>
                    <a:pt x="866" y="435"/>
                    <a:pt x="688" y="66"/>
                    <a:pt x="390" y="7"/>
                  </a:cubicBezTo>
                  <a:cubicBezTo>
                    <a:pt x="372" y="3"/>
                    <a:pt x="353" y="1"/>
                    <a:pt x="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1"/>
            <p:cNvSpPr/>
            <p:nvPr/>
          </p:nvSpPr>
          <p:spPr>
            <a:xfrm>
              <a:off x="10770003" y="-3294303"/>
              <a:ext cx="431047" cy="369222"/>
            </a:xfrm>
            <a:custGeom>
              <a:avLst/>
              <a:gdLst/>
              <a:ahLst/>
              <a:cxnLst/>
              <a:rect l="l" t="t" r="r" b="b"/>
              <a:pathLst>
                <a:path w="3275" h="2805" extrusionOk="0">
                  <a:moveTo>
                    <a:pt x="1881" y="149"/>
                  </a:moveTo>
                  <a:cubicBezTo>
                    <a:pt x="2572" y="149"/>
                    <a:pt x="3132" y="709"/>
                    <a:pt x="3132" y="1411"/>
                  </a:cubicBezTo>
                  <a:cubicBezTo>
                    <a:pt x="3132" y="2167"/>
                    <a:pt x="2518" y="2667"/>
                    <a:pt x="1874" y="2667"/>
                  </a:cubicBezTo>
                  <a:cubicBezTo>
                    <a:pt x="1565" y="2667"/>
                    <a:pt x="1248" y="2551"/>
                    <a:pt x="988" y="2292"/>
                  </a:cubicBezTo>
                  <a:cubicBezTo>
                    <a:pt x="203" y="1506"/>
                    <a:pt x="762" y="149"/>
                    <a:pt x="1881" y="149"/>
                  </a:cubicBezTo>
                  <a:close/>
                  <a:moveTo>
                    <a:pt x="1866" y="0"/>
                  </a:moveTo>
                  <a:cubicBezTo>
                    <a:pt x="1525" y="0"/>
                    <a:pt x="1177" y="127"/>
                    <a:pt x="893" y="411"/>
                  </a:cubicBezTo>
                  <a:cubicBezTo>
                    <a:pt x="0" y="1304"/>
                    <a:pt x="631" y="2804"/>
                    <a:pt x="1881" y="2804"/>
                  </a:cubicBezTo>
                  <a:cubicBezTo>
                    <a:pt x="2655" y="2804"/>
                    <a:pt x="3274" y="2185"/>
                    <a:pt x="3274" y="1411"/>
                  </a:cubicBezTo>
                  <a:cubicBezTo>
                    <a:pt x="3274" y="563"/>
                    <a:pt x="2585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1"/>
            <p:cNvSpPr/>
            <p:nvPr/>
          </p:nvSpPr>
          <p:spPr>
            <a:xfrm>
              <a:off x="11241610" y="-4177500"/>
              <a:ext cx="307327" cy="308936"/>
            </a:xfrm>
            <a:custGeom>
              <a:avLst/>
              <a:gdLst/>
              <a:ahLst/>
              <a:cxnLst/>
              <a:rect l="l" t="t" r="r" b="b"/>
              <a:pathLst>
                <a:path w="2335" h="2347" extrusionOk="0">
                  <a:moveTo>
                    <a:pt x="1168" y="1"/>
                  </a:moveTo>
                  <a:cubicBezTo>
                    <a:pt x="525" y="1"/>
                    <a:pt x="1" y="525"/>
                    <a:pt x="1" y="1180"/>
                  </a:cubicBezTo>
                  <a:cubicBezTo>
                    <a:pt x="1" y="1823"/>
                    <a:pt x="525" y="2347"/>
                    <a:pt x="1168" y="2347"/>
                  </a:cubicBezTo>
                  <a:cubicBezTo>
                    <a:pt x="1811" y="2347"/>
                    <a:pt x="2335" y="1823"/>
                    <a:pt x="2335" y="1180"/>
                  </a:cubicBezTo>
                  <a:cubicBezTo>
                    <a:pt x="2335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1"/>
            <p:cNvSpPr/>
            <p:nvPr/>
          </p:nvSpPr>
          <p:spPr>
            <a:xfrm>
              <a:off x="11295313" y="-4093655"/>
              <a:ext cx="199927" cy="154534"/>
            </a:xfrm>
            <a:custGeom>
              <a:avLst/>
              <a:gdLst/>
              <a:ahLst/>
              <a:cxnLst/>
              <a:rect l="l" t="t" r="r" b="b"/>
              <a:pathLst>
                <a:path w="1519" h="1174" extrusionOk="0">
                  <a:moveTo>
                    <a:pt x="1230" y="0"/>
                  </a:moveTo>
                  <a:cubicBezTo>
                    <a:pt x="1212" y="0"/>
                    <a:pt x="1195" y="2"/>
                    <a:pt x="1177" y="7"/>
                  </a:cubicBezTo>
                  <a:cubicBezTo>
                    <a:pt x="915" y="55"/>
                    <a:pt x="760" y="388"/>
                    <a:pt x="760" y="388"/>
                  </a:cubicBezTo>
                  <a:cubicBezTo>
                    <a:pt x="760" y="388"/>
                    <a:pt x="605" y="55"/>
                    <a:pt x="343" y="7"/>
                  </a:cubicBezTo>
                  <a:cubicBezTo>
                    <a:pt x="328" y="4"/>
                    <a:pt x="314" y="3"/>
                    <a:pt x="300" y="3"/>
                  </a:cubicBezTo>
                  <a:cubicBezTo>
                    <a:pt x="130" y="3"/>
                    <a:pt x="1" y="193"/>
                    <a:pt x="34" y="424"/>
                  </a:cubicBezTo>
                  <a:cubicBezTo>
                    <a:pt x="69" y="769"/>
                    <a:pt x="438" y="1067"/>
                    <a:pt x="724" y="1174"/>
                  </a:cubicBezTo>
                  <a:lnTo>
                    <a:pt x="796" y="1174"/>
                  </a:lnTo>
                  <a:cubicBezTo>
                    <a:pt x="1081" y="1067"/>
                    <a:pt x="1450" y="781"/>
                    <a:pt x="1486" y="424"/>
                  </a:cubicBezTo>
                  <a:cubicBezTo>
                    <a:pt x="1518" y="197"/>
                    <a:pt x="1395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1"/>
            <p:cNvSpPr/>
            <p:nvPr/>
          </p:nvSpPr>
          <p:spPr>
            <a:xfrm>
              <a:off x="11175798" y="-4185924"/>
              <a:ext cx="382612" cy="328285"/>
            </a:xfrm>
            <a:custGeom>
              <a:avLst/>
              <a:gdLst/>
              <a:ahLst/>
              <a:cxnLst/>
              <a:rect l="l" t="t" r="r" b="b"/>
              <a:pathLst>
                <a:path w="2907" h="2494" extrusionOk="0">
                  <a:moveTo>
                    <a:pt x="1668" y="148"/>
                  </a:moveTo>
                  <a:cubicBezTo>
                    <a:pt x="2275" y="148"/>
                    <a:pt x="2775" y="636"/>
                    <a:pt x="2763" y="1244"/>
                  </a:cubicBezTo>
                  <a:cubicBezTo>
                    <a:pt x="2763" y="1904"/>
                    <a:pt x="2224" y="2346"/>
                    <a:pt x="1661" y="2346"/>
                  </a:cubicBezTo>
                  <a:cubicBezTo>
                    <a:pt x="1392" y="2346"/>
                    <a:pt x="1117" y="2245"/>
                    <a:pt x="894" y="2018"/>
                  </a:cubicBezTo>
                  <a:cubicBezTo>
                    <a:pt x="203" y="1327"/>
                    <a:pt x="691" y="148"/>
                    <a:pt x="1668" y="148"/>
                  </a:cubicBezTo>
                  <a:close/>
                  <a:moveTo>
                    <a:pt x="1656" y="1"/>
                  </a:moveTo>
                  <a:cubicBezTo>
                    <a:pt x="1351" y="1"/>
                    <a:pt x="1040" y="113"/>
                    <a:pt x="787" y="363"/>
                  </a:cubicBezTo>
                  <a:cubicBezTo>
                    <a:pt x="1" y="1148"/>
                    <a:pt x="561" y="2494"/>
                    <a:pt x="1668" y="2494"/>
                  </a:cubicBezTo>
                  <a:cubicBezTo>
                    <a:pt x="2358" y="2482"/>
                    <a:pt x="2906" y="1934"/>
                    <a:pt x="2906" y="1244"/>
                  </a:cubicBezTo>
                  <a:cubicBezTo>
                    <a:pt x="2906" y="494"/>
                    <a:pt x="2295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1"/>
            <p:cNvSpPr/>
            <p:nvPr/>
          </p:nvSpPr>
          <p:spPr>
            <a:xfrm>
              <a:off x="11235424" y="-3674433"/>
              <a:ext cx="373136" cy="319071"/>
            </a:xfrm>
            <a:custGeom>
              <a:avLst/>
              <a:gdLst/>
              <a:ahLst/>
              <a:cxnLst/>
              <a:rect l="l" t="t" r="r" b="b"/>
              <a:pathLst>
                <a:path w="2835" h="2424" extrusionOk="0">
                  <a:moveTo>
                    <a:pt x="1215" y="1"/>
                  </a:moveTo>
                  <a:cubicBezTo>
                    <a:pt x="548" y="1"/>
                    <a:pt x="0" y="537"/>
                    <a:pt x="0" y="1215"/>
                  </a:cubicBezTo>
                  <a:cubicBezTo>
                    <a:pt x="0" y="1939"/>
                    <a:pt x="598" y="2424"/>
                    <a:pt x="1220" y="2424"/>
                  </a:cubicBezTo>
                  <a:cubicBezTo>
                    <a:pt x="1520" y="2424"/>
                    <a:pt x="1825" y="2312"/>
                    <a:pt x="2072" y="2061"/>
                  </a:cubicBezTo>
                  <a:cubicBezTo>
                    <a:pt x="2834" y="1299"/>
                    <a:pt x="2298" y="1"/>
                    <a:pt x="1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1"/>
            <p:cNvSpPr/>
            <p:nvPr/>
          </p:nvSpPr>
          <p:spPr>
            <a:xfrm>
              <a:off x="11335721" y="-3632050"/>
              <a:ext cx="106610" cy="90430"/>
            </a:xfrm>
            <a:custGeom>
              <a:avLst/>
              <a:gdLst/>
              <a:ahLst/>
              <a:cxnLst/>
              <a:rect l="l" t="t" r="r" b="b"/>
              <a:pathLst>
                <a:path w="810" h="687" extrusionOk="0">
                  <a:moveTo>
                    <a:pt x="465" y="0"/>
                  </a:moveTo>
                  <a:cubicBezTo>
                    <a:pt x="155" y="0"/>
                    <a:pt x="0" y="369"/>
                    <a:pt x="215" y="584"/>
                  </a:cubicBezTo>
                  <a:cubicBezTo>
                    <a:pt x="285" y="654"/>
                    <a:pt x="372" y="686"/>
                    <a:pt x="458" y="686"/>
                  </a:cubicBezTo>
                  <a:cubicBezTo>
                    <a:pt x="633" y="686"/>
                    <a:pt x="802" y="553"/>
                    <a:pt x="810" y="346"/>
                  </a:cubicBezTo>
                  <a:cubicBezTo>
                    <a:pt x="810" y="155"/>
                    <a:pt x="655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1"/>
            <p:cNvSpPr/>
            <p:nvPr/>
          </p:nvSpPr>
          <p:spPr>
            <a:xfrm>
              <a:off x="11305974" y="-3527014"/>
              <a:ext cx="178737" cy="171251"/>
            </a:xfrm>
            <a:custGeom>
              <a:avLst/>
              <a:gdLst/>
              <a:ahLst/>
              <a:cxnLst/>
              <a:rect l="l" t="t" r="r" b="b"/>
              <a:pathLst>
                <a:path w="1358" h="1301" extrusionOk="0">
                  <a:moveTo>
                    <a:pt x="679" y="0"/>
                  </a:moveTo>
                  <a:cubicBezTo>
                    <a:pt x="322" y="0"/>
                    <a:pt x="24" y="488"/>
                    <a:pt x="0" y="1095"/>
                  </a:cubicBezTo>
                  <a:cubicBezTo>
                    <a:pt x="208" y="1232"/>
                    <a:pt x="447" y="1301"/>
                    <a:pt x="683" y="1301"/>
                  </a:cubicBezTo>
                  <a:cubicBezTo>
                    <a:pt x="920" y="1301"/>
                    <a:pt x="1155" y="1232"/>
                    <a:pt x="1357" y="1095"/>
                  </a:cubicBezTo>
                  <a:cubicBezTo>
                    <a:pt x="1334" y="488"/>
                    <a:pt x="1036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1"/>
            <p:cNvSpPr/>
            <p:nvPr/>
          </p:nvSpPr>
          <p:spPr>
            <a:xfrm>
              <a:off x="11160135" y="-3685621"/>
              <a:ext cx="474744" cy="340527"/>
            </a:xfrm>
            <a:custGeom>
              <a:avLst/>
              <a:gdLst/>
              <a:ahLst/>
              <a:cxnLst/>
              <a:rect l="l" t="t" r="r" b="b"/>
              <a:pathLst>
                <a:path w="3607" h="2587" extrusionOk="0">
                  <a:moveTo>
                    <a:pt x="1787" y="157"/>
                  </a:moveTo>
                  <a:cubicBezTo>
                    <a:pt x="2418" y="157"/>
                    <a:pt x="2930" y="669"/>
                    <a:pt x="2930" y="1300"/>
                  </a:cubicBezTo>
                  <a:cubicBezTo>
                    <a:pt x="2930" y="1984"/>
                    <a:pt x="2371" y="2439"/>
                    <a:pt x="1784" y="2439"/>
                  </a:cubicBezTo>
                  <a:cubicBezTo>
                    <a:pt x="1502" y="2439"/>
                    <a:pt x="1213" y="2334"/>
                    <a:pt x="977" y="2098"/>
                  </a:cubicBezTo>
                  <a:cubicBezTo>
                    <a:pt x="263" y="1384"/>
                    <a:pt x="775" y="157"/>
                    <a:pt x="1787" y="157"/>
                  </a:cubicBezTo>
                  <a:close/>
                  <a:moveTo>
                    <a:pt x="1810" y="0"/>
                  </a:moveTo>
                  <a:cubicBezTo>
                    <a:pt x="1681" y="0"/>
                    <a:pt x="1546" y="20"/>
                    <a:pt x="1406" y="62"/>
                  </a:cubicBezTo>
                  <a:cubicBezTo>
                    <a:pt x="1" y="503"/>
                    <a:pt x="310" y="2586"/>
                    <a:pt x="1787" y="2586"/>
                  </a:cubicBezTo>
                  <a:cubicBezTo>
                    <a:pt x="2049" y="2586"/>
                    <a:pt x="2287" y="2503"/>
                    <a:pt x="2501" y="2360"/>
                  </a:cubicBezTo>
                  <a:cubicBezTo>
                    <a:pt x="3606" y="1620"/>
                    <a:pt x="2981" y="0"/>
                    <a:pt x="1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1"/>
            <p:cNvSpPr/>
            <p:nvPr/>
          </p:nvSpPr>
          <p:spPr>
            <a:xfrm>
              <a:off x="10824758" y="-2661981"/>
              <a:ext cx="333914" cy="284979"/>
            </a:xfrm>
            <a:custGeom>
              <a:avLst/>
              <a:gdLst/>
              <a:ahLst/>
              <a:cxnLst/>
              <a:rect l="l" t="t" r="r" b="b"/>
              <a:pathLst>
                <a:path w="2537" h="2165" extrusionOk="0">
                  <a:moveTo>
                    <a:pt x="1084" y="0"/>
                  </a:moveTo>
                  <a:cubicBezTo>
                    <a:pt x="489" y="0"/>
                    <a:pt x="1" y="477"/>
                    <a:pt x="1" y="1084"/>
                  </a:cubicBezTo>
                  <a:cubicBezTo>
                    <a:pt x="1" y="1736"/>
                    <a:pt x="534" y="2164"/>
                    <a:pt x="1093" y="2164"/>
                  </a:cubicBezTo>
                  <a:cubicBezTo>
                    <a:pt x="1361" y="2164"/>
                    <a:pt x="1634" y="2066"/>
                    <a:pt x="1858" y="1846"/>
                  </a:cubicBezTo>
                  <a:cubicBezTo>
                    <a:pt x="2537" y="1167"/>
                    <a:pt x="2049" y="0"/>
                    <a:pt x="10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1"/>
            <p:cNvSpPr/>
            <p:nvPr/>
          </p:nvSpPr>
          <p:spPr>
            <a:xfrm>
              <a:off x="10912551" y="-2624337"/>
              <a:ext cx="95686" cy="80821"/>
            </a:xfrm>
            <a:custGeom>
              <a:avLst/>
              <a:gdLst/>
              <a:ahLst/>
              <a:cxnLst/>
              <a:rect l="l" t="t" r="r" b="b"/>
              <a:pathLst>
                <a:path w="727" h="614" extrusionOk="0">
                  <a:moveTo>
                    <a:pt x="417" y="0"/>
                  </a:moveTo>
                  <a:cubicBezTo>
                    <a:pt x="144" y="0"/>
                    <a:pt x="1" y="333"/>
                    <a:pt x="203" y="524"/>
                  </a:cubicBezTo>
                  <a:cubicBezTo>
                    <a:pt x="265" y="586"/>
                    <a:pt x="342" y="614"/>
                    <a:pt x="418" y="614"/>
                  </a:cubicBezTo>
                  <a:cubicBezTo>
                    <a:pt x="575" y="614"/>
                    <a:pt x="727" y="494"/>
                    <a:pt x="727" y="310"/>
                  </a:cubicBezTo>
                  <a:cubicBezTo>
                    <a:pt x="727" y="131"/>
                    <a:pt x="584" y="0"/>
                    <a:pt x="4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1"/>
            <p:cNvSpPr/>
            <p:nvPr/>
          </p:nvSpPr>
          <p:spPr>
            <a:xfrm>
              <a:off x="10887543" y="-2530357"/>
              <a:ext cx="159915" cy="153349"/>
            </a:xfrm>
            <a:custGeom>
              <a:avLst/>
              <a:gdLst/>
              <a:ahLst/>
              <a:cxnLst/>
              <a:rect l="l" t="t" r="r" b="b"/>
              <a:pathLst>
                <a:path w="1215" h="1165" extrusionOk="0">
                  <a:moveTo>
                    <a:pt x="607" y="0"/>
                  </a:moveTo>
                  <a:cubicBezTo>
                    <a:pt x="286" y="0"/>
                    <a:pt x="24" y="429"/>
                    <a:pt x="0" y="977"/>
                  </a:cubicBezTo>
                  <a:cubicBezTo>
                    <a:pt x="185" y="1102"/>
                    <a:pt x="396" y="1164"/>
                    <a:pt x="607" y="1164"/>
                  </a:cubicBezTo>
                  <a:cubicBezTo>
                    <a:pt x="819" y="1164"/>
                    <a:pt x="1030" y="1102"/>
                    <a:pt x="1215" y="977"/>
                  </a:cubicBezTo>
                  <a:cubicBezTo>
                    <a:pt x="1191" y="429"/>
                    <a:pt x="929" y="0"/>
                    <a:pt x="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1"/>
            <p:cNvSpPr/>
            <p:nvPr/>
          </p:nvSpPr>
          <p:spPr>
            <a:xfrm>
              <a:off x="10755919" y="-2672774"/>
              <a:ext cx="427362" cy="305513"/>
            </a:xfrm>
            <a:custGeom>
              <a:avLst/>
              <a:gdLst/>
              <a:ahLst/>
              <a:cxnLst/>
              <a:rect l="l" t="t" r="r" b="b"/>
              <a:pathLst>
                <a:path w="3247" h="2321" extrusionOk="0">
                  <a:moveTo>
                    <a:pt x="1607" y="154"/>
                  </a:moveTo>
                  <a:cubicBezTo>
                    <a:pt x="2167" y="154"/>
                    <a:pt x="2619" y="606"/>
                    <a:pt x="2619" y="1166"/>
                  </a:cubicBezTo>
                  <a:cubicBezTo>
                    <a:pt x="2619" y="1771"/>
                    <a:pt x="2121" y="2174"/>
                    <a:pt x="1600" y="2174"/>
                  </a:cubicBezTo>
                  <a:cubicBezTo>
                    <a:pt x="1353" y="2174"/>
                    <a:pt x="1100" y="2083"/>
                    <a:pt x="893" y="1880"/>
                  </a:cubicBezTo>
                  <a:cubicBezTo>
                    <a:pt x="250" y="1237"/>
                    <a:pt x="703" y="154"/>
                    <a:pt x="1607" y="154"/>
                  </a:cubicBezTo>
                  <a:close/>
                  <a:moveTo>
                    <a:pt x="1640" y="1"/>
                  </a:moveTo>
                  <a:cubicBezTo>
                    <a:pt x="1524" y="1"/>
                    <a:pt x="1401" y="19"/>
                    <a:pt x="1274" y="59"/>
                  </a:cubicBezTo>
                  <a:cubicBezTo>
                    <a:pt x="0" y="440"/>
                    <a:pt x="274" y="2321"/>
                    <a:pt x="1607" y="2321"/>
                  </a:cubicBezTo>
                  <a:cubicBezTo>
                    <a:pt x="1834" y="2321"/>
                    <a:pt x="2060" y="2249"/>
                    <a:pt x="2250" y="2118"/>
                  </a:cubicBezTo>
                  <a:cubicBezTo>
                    <a:pt x="3246" y="1454"/>
                    <a:pt x="2682" y="1"/>
                    <a:pt x="1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1"/>
            <p:cNvSpPr/>
            <p:nvPr/>
          </p:nvSpPr>
          <p:spPr>
            <a:xfrm>
              <a:off x="10724461" y="-4475233"/>
              <a:ext cx="338652" cy="337104"/>
            </a:xfrm>
            <a:custGeom>
              <a:avLst/>
              <a:gdLst/>
              <a:ahLst/>
              <a:cxnLst/>
              <a:rect l="l" t="t" r="r" b="b"/>
              <a:pathLst>
                <a:path w="2573" h="2561" extrusionOk="0">
                  <a:moveTo>
                    <a:pt x="1287" y="1"/>
                  </a:moveTo>
                  <a:cubicBezTo>
                    <a:pt x="572" y="1"/>
                    <a:pt x="1" y="572"/>
                    <a:pt x="1" y="1275"/>
                  </a:cubicBezTo>
                  <a:cubicBezTo>
                    <a:pt x="1" y="1989"/>
                    <a:pt x="572" y="2561"/>
                    <a:pt x="1287" y="2561"/>
                  </a:cubicBezTo>
                  <a:cubicBezTo>
                    <a:pt x="1989" y="2561"/>
                    <a:pt x="2573" y="1989"/>
                    <a:pt x="2573" y="1275"/>
                  </a:cubicBezTo>
                  <a:cubicBezTo>
                    <a:pt x="2573" y="572"/>
                    <a:pt x="1989" y="1"/>
                    <a:pt x="1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1"/>
            <p:cNvSpPr/>
            <p:nvPr/>
          </p:nvSpPr>
          <p:spPr>
            <a:xfrm>
              <a:off x="10770003" y="-4434825"/>
              <a:ext cx="246125" cy="230353"/>
            </a:xfrm>
            <a:custGeom>
              <a:avLst/>
              <a:gdLst/>
              <a:ahLst/>
              <a:cxnLst/>
              <a:rect l="l" t="t" r="r" b="b"/>
              <a:pathLst>
                <a:path w="1870" h="1750" extrusionOk="0">
                  <a:moveTo>
                    <a:pt x="939" y="0"/>
                  </a:moveTo>
                  <a:cubicBezTo>
                    <a:pt x="917" y="0"/>
                    <a:pt x="893" y="9"/>
                    <a:pt x="881" y="27"/>
                  </a:cubicBezTo>
                  <a:lnTo>
                    <a:pt x="643" y="515"/>
                  </a:lnTo>
                  <a:cubicBezTo>
                    <a:pt x="643" y="527"/>
                    <a:pt x="619" y="539"/>
                    <a:pt x="607" y="539"/>
                  </a:cubicBezTo>
                  <a:lnTo>
                    <a:pt x="72" y="623"/>
                  </a:lnTo>
                  <a:cubicBezTo>
                    <a:pt x="24" y="634"/>
                    <a:pt x="0" y="694"/>
                    <a:pt x="36" y="730"/>
                  </a:cubicBezTo>
                  <a:lnTo>
                    <a:pt x="429" y="1099"/>
                  </a:lnTo>
                  <a:cubicBezTo>
                    <a:pt x="441" y="1111"/>
                    <a:pt x="441" y="1134"/>
                    <a:pt x="441" y="1146"/>
                  </a:cubicBezTo>
                  <a:lnTo>
                    <a:pt x="345" y="1682"/>
                  </a:lnTo>
                  <a:cubicBezTo>
                    <a:pt x="345" y="1719"/>
                    <a:pt x="375" y="1749"/>
                    <a:pt x="410" y="1749"/>
                  </a:cubicBezTo>
                  <a:cubicBezTo>
                    <a:pt x="420" y="1749"/>
                    <a:pt x="430" y="1747"/>
                    <a:pt x="441" y="1742"/>
                  </a:cubicBezTo>
                  <a:lnTo>
                    <a:pt x="917" y="1492"/>
                  </a:lnTo>
                  <a:cubicBezTo>
                    <a:pt x="923" y="1486"/>
                    <a:pt x="932" y="1483"/>
                    <a:pt x="941" y="1483"/>
                  </a:cubicBezTo>
                  <a:cubicBezTo>
                    <a:pt x="950" y="1483"/>
                    <a:pt x="959" y="1486"/>
                    <a:pt x="965" y="1492"/>
                  </a:cubicBezTo>
                  <a:lnTo>
                    <a:pt x="1441" y="1742"/>
                  </a:lnTo>
                  <a:cubicBezTo>
                    <a:pt x="1451" y="1747"/>
                    <a:pt x="1462" y="1749"/>
                    <a:pt x="1472" y="1749"/>
                  </a:cubicBezTo>
                  <a:cubicBezTo>
                    <a:pt x="1506" y="1749"/>
                    <a:pt x="1533" y="1719"/>
                    <a:pt x="1524" y="1682"/>
                  </a:cubicBezTo>
                  <a:lnTo>
                    <a:pt x="1441" y="1146"/>
                  </a:lnTo>
                  <a:cubicBezTo>
                    <a:pt x="1429" y="1134"/>
                    <a:pt x="1441" y="1111"/>
                    <a:pt x="1453" y="1099"/>
                  </a:cubicBezTo>
                  <a:lnTo>
                    <a:pt x="1834" y="730"/>
                  </a:lnTo>
                  <a:cubicBezTo>
                    <a:pt x="1869" y="694"/>
                    <a:pt x="1858" y="634"/>
                    <a:pt x="1798" y="623"/>
                  </a:cubicBezTo>
                  <a:lnTo>
                    <a:pt x="1274" y="539"/>
                  </a:lnTo>
                  <a:cubicBezTo>
                    <a:pt x="1250" y="539"/>
                    <a:pt x="1238" y="527"/>
                    <a:pt x="1227" y="515"/>
                  </a:cubicBezTo>
                  <a:lnTo>
                    <a:pt x="988" y="27"/>
                  </a:lnTo>
                  <a:cubicBezTo>
                    <a:pt x="982" y="9"/>
                    <a:pt x="962" y="0"/>
                    <a:pt x="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1"/>
            <p:cNvSpPr/>
            <p:nvPr/>
          </p:nvSpPr>
          <p:spPr>
            <a:xfrm>
              <a:off x="10654042" y="-4485632"/>
              <a:ext cx="416964" cy="356981"/>
            </a:xfrm>
            <a:custGeom>
              <a:avLst/>
              <a:gdLst/>
              <a:ahLst/>
              <a:cxnLst/>
              <a:rect l="l" t="t" r="r" b="b"/>
              <a:pathLst>
                <a:path w="3168" h="2712" extrusionOk="0">
                  <a:moveTo>
                    <a:pt x="1822" y="151"/>
                  </a:moveTo>
                  <a:cubicBezTo>
                    <a:pt x="2489" y="151"/>
                    <a:pt x="3024" y="687"/>
                    <a:pt x="3024" y="1366"/>
                  </a:cubicBezTo>
                  <a:cubicBezTo>
                    <a:pt x="3024" y="2089"/>
                    <a:pt x="2427" y="2574"/>
                    <a:pt x="1804" y="2574"/>
                  </a:cubicBezTo>
                  <a:cubicBezTo>
                    <a:pt x="1505" y="2574"/>
                    <a:pt x="1200" y="2462"/>
                    <a:pt x="953" y="2211"/>
                  </a:cubicBezTo>
                  <a:cubicBezTo>
                    <a:pt x="191" y="1449"/>
                    <a:pt x="738" y="151"/>
                    <a:pt x="1822" y="151"/>
                  </a:cubicBezTo>
                  <a:close/>
                  <a:moveTo>
                    <a:pt x="1806" y="0"/>
                  </a:moveTo>
                  <a:cubicBezTo>
                    <a:pt x="1474" y="0"/>
                    <a:pt x="1135" y="124"/>
                    <a:pt x="857" y="401"/>
                  </a:cubicBezTo>
                  <a:cubicBezTo>
                    <a:pt x="0" y="1259"/>
                    <a:pt x="607" y="2711"/>
                    <a:pt x="1822" y="2711"/>
                  </a:cubicBezTo>
                  <a:cubicBezTo>
                    <a:pt x="2560" y="2711"/>
                    <a:pt x="3167" y="2104"/>
                    <a:pt x="3167" y="1366"/>
                  </a:cubicBezTo>
                  <a:cubicBezTo>
                    <a:pt x="3167" y="544"/>
                    <a:pt x="2502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1"/>
            <p:cNvSpPr/>
            <p:nvPr/>
          </p:nvSpPr>
          <p:spPr>
            <a:xfrm>
              <a:off x="11280834" y="-2944052"/>
              <a:ext cx="290085" cy="289981"/>
            </a:xfrm>
            <a:custGeom>
              <a:avLst/>
              <a:gdLst/>
              <a:ahLst/>
              <a:cxnLst/>
              <a:rect l="l" t="t" r="r" b="b"/>
              <a:pathLst>
                <a:path w="2204" h="2203" extrusionOk="0">
                  <a:moveTo>
                    <a:pt x="1108" y="0"/>
                  </a:moveTo>
                  <a:cubicBezTo>
                    <a:pt x="501" y="0"/>
                    <a:pt x="1" y="500"/>
                    <a:pt x="1" y="1107"/>
                  </a:cubicBezTo>
                  <a:cubicBezTo>
                    <a:pt x="1" y="1715"/>
                    <a:pt x="501" y="2203"/>
                    <a:pt x="1108" y="2203"/>
                  </a:cubicBezTo>
                  <a:cubicBezTo>
                    <a:pt x="1715" y="2203"/>
                    <a:pt x="2203" y="1715"/>
                    <a:pt x="2203" y="1107"/>
                  </a:cubicBezTo>
                  <a:cubicBezTo>
                    <a:pt x="2203" y="500"/>
                    <a:pt x="1715" y="0"/>
                    <a:pt x="1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1"/>
            <p:cNvSpPr/>
            <p:nvPr/>
          </p:nvSpPr>
          <p:spPr>
            <a:xfrm>
              <a:off x="11321637" y="-2909566"/>
              <a:ext cx="211641" cy="197050"/>
            </a:xfrm>
            <a:custGeom>
              <a:avLst/>
              <a:gdLst/>
              <a:ahLst/>
              <a:cxnLst/>
              <a:rect l="l" t="t" r="r" b="b"/>
              <a:pathLst>
                <a:path w="1608" h="1497" extrusionOk="0">
                  <a:moveTo>
                    <a:pt x="798" y="0"/>
                  </a:moveTo>
                  <a:cubicBezTo>
                    <a:pt x="777" y="0"/>
                    <a:pt x="756" y="12"/>
                    <a:pt x="750" y="36"/>
                  </a:cubicBezTo>
                  <a:lnTo>
                    <a:pt x="548" y="441"/>
                  </a:lnTo>
                  <a:cubicBezTo>
                    <a:pt x="536" y="464"/>
                    <a:pt x="524" y="476"/>
                    <a:pt x="512" y="476"/>
                  </a:cubicBezTo>
                  <a:lnTo>
                    <a:pt x="60" y="536"/>
                  </a:lnTo>
                  <a:cubicBezTo>
                    <a:pt x="24" y="548"/>
                    <a:pt x="0" y="595"/>
                    <a:pt x="36" y="631"/>
                  </a:cubicBezTo>
                  <a:lnTo>
                    <a:pt x="357" y="941"/>
                  </a:lnTo>
                  <a:cubicBezTo>
                    <a:pt x="369" y="965"/>
                    <a:pt x="381" y="976"/>
                    <a:pt x="381" y="988"/>
                  </a:cubicBezTo>
                  <a:lnTo>
                    <a:pt x="298" y="1441"/>
                  </a:lnTo>
                  <a:cubicBezTo>
                    <a:pt x="289" y="1468"/>
                    <a:pt x="315" y="1496"/>
                    <a:pt x="344" y="1496"/>
                  </a:cubicBezTo>
                  <a:cubicBezTo>
                    <a:pt x="353" y="1496"/>
                    <a:pt x="361" y="1494"/>
                    <a:pt x="369" y="1488"/>
                  </a:cubicBezTo>
                  <a:lnTo>
                    <a:pt x="774" y="1274"/>
                  </a:lnTo>
                  <a:lnTo>
                    <a:pt x="822" y="1274"/>
                  </a:lnTo>
                  <a:lnTo>
                    <a:pt x="1238" y="1488"/>
                  </a:lnTo>
                  <a:cubicBezTo>
                    <a:pt x="1246" y="1494"/>
                    <a:pt x="1255" y="1496"/>
                    <a:pt x="1262" y="1496"/>
                  </a:cubicBezTo>
                  <a:cubicBezTo>
                    <a:pt x="1288" y="1496"/>
                    <a:pt x="1310" y="1468"/>
                    <a:pt x="1310" y="1441"/>
                  </a:cubicBezTo>
                  <a:lnTo>
                    <a:pt x="1227" y="988"/>
                  </a:lnTo>
                  <a:cubicBezTo>
                    <a:pt x="1227" y="976"/>
                    <a:pt x="1227" y="965"/>
                    <a:pt x="1238" y="941"/>
                  </a:cubicBezTo>
                  <a:lnTo>
                    <a:pt x="1572" y="631"/>
                  </a:lnTo>
                  <a:cubicBezTo>
                    <a:pt x="1608" y="595"/>
                    <a:pt x="1584" y="548"/>
                    <a:pt x="1548" y="536"/>
                  </a:cubicBezTo>
                  <a:lnTo>
                    <a:pt x="1084" y="476"/>
                  </a:lnTo>
                  <a:cubicBezTo>
                    <a:pt x="1072" y="476"/>
                    <a:pt x="1060" y="464"/>
                    <a:pt x="1048" y="441"/>
                  </a:cubicBezTo>
                  <a:lnTo>
                    <a:pt x="846" y="36"/>
                  </a:lnTo>
                  <a:cubicBezTo>
                    <a:pt x="840" y="12"/>
                    <a:pt x="819" y="0"/>
                    <a:pt x="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1"/>
            <p:cNvSpPr/>
            <p:nvPr/>
          </p:nvSpPr>
          <p:spPr>
            <a:xfrm>
              <a:off x="11219761" y="-2953528"/>
              <a:ext cx="360500" cy="310515"/>
            </a:xfrm>
            <a:custGeom>
              <a:avLst/>
              <a:gdLst/>
              <a:ahLst/>
              <a:cxnLst/>
              <a:rect l="l" t="t" r="r" b="b"/>
              <a:pathLst>
                <a:path w="2739" h="2359" extrusionOk="0">
                  <a:moveTo>
                    <a:pt x="1572" y="144"/>
                  </a:moveTo>
                  <a:cubicBezTo>
                    <a:pt x="2132" y="144"/>
                    <a:pt x="2596" y="608"/>
                    <a:pt x="2596" y="1179"/>
                  </a:cubicBezTo>
                  <a:cubicBezTo>
                    <a:pt x="2596" y="1800"/>
                    <a:pt x="2089" y="2207"/>
                    <a:pt x="1563" y="2207"/>
                  </a:cubicBezTo>
                  <a:cubicBezTo>
                    <a:pt x="1310" y="2207"/>
                    <a:pt x="1054" y="2114"/>
                    <a:pt x="846" y="1906"/>
                  </a:cubicBezTo>
                  <a:cubicBezTo>
                    <a:pt x="191" y="1263"/>
                    <a:pt x="655" y="156"/>
                    <a:pt x="1572" y="156"/>
                  </a:cubicBezTo>
                  <a:lnTo>
                    <a:pt x="1572" y="144"/>
                  </a:lnTo>
                  <a:close/>
                  <a:moveTo>
                    <a:pt x="1557" y="1"/>
                  </a:moveTo>
                  <a:cubicBezTo>
                    <a:pt x="1270" y="1"/>
                    <a:pt x="977" y="108"/>
                    <a:pt x="738" y="346"/>
                  </a:cubicBezTo>
                  <a:cubicBezTo>
                    <a:pt x="0" y="1084"/>
                    <a:pt x="524" y="2346"/>
                    <a:pt x="1572" y="2358"/>
                  </a:cubicBezTo>
                  <a:cubicBezTo>
                    <a:pt x="2215" y="2358"/>
                    <a:pt x="2739" y="1822"/>
                    <a:pt x="2739" y="1179"/>
                  </a:cubicBezTo>
                  <a:cubicBezTo>
                    <a:pt x="2739" y="470"/>
                    <a:pt x="2160" y="1"/>
                    <a:pt x="15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1"/>
            <p:cNvSpPr/>
            <p:nvPr/>
          </p:nvSpPr>
          <p:spPr>
            <a:xfrm>
              <a:off x="7767272" y="-2113899"/>
              <a:ext cx="282188" cy="263655"/>
            </a:xfrm>
            <a:custGeom>
              <a:avLst/>
              <a:gdLst/>
              <a:ahLst/>
              <a:cxnLst/>
              <a:rect l="l" t="t" r="r" b="b"/>
              <a:pathLst>
                <a:path w="2144" h="2003" extrusionOk="0">
                  <a:moveTo>
                    <a:pt x="1056" y="1"/>
                  </a:moveTo>
                  <a:cubicBezTo>
                    <a:pt x="1019" y="1"/>
                    <a:pt x="983" y="21"/>
                    <a:pt x="965" y="63"/>
                  </a:cubicBezTo>
                  <a:lnTo>
                    <a:pt x="727" y="551"/>
                  </a:lnTo>
                  <a:cubicBezTo>
                    <a:pt x="715" y="587"/>
                    <a:pt x="691" y="611"/>
                    <a:pt x="656" y="611"/>
                  </a:cubicBezTo>
                  <a:lnTo>
                    <a:pt x="120" y="706"/>
                  </a:lnTo>
                  <a:cubicBezTo>
                    <a:pt x="37" y="718"/>
                    <a:pt x="1" y="825"/>
                    <a:pt x="72" y="885"/>
                  </a:cubicBezTo>
                  <a:lnTo>
                    <a:pt x="465" y="1254"/>
                  </a:lnTo>
                  <a:cubicBezTo>
                    <a:pt x="489" y="1277"/>
                    <a:pt x="513" y="1313"/>
                    <a:pt x="501" y="1349"/>
                  </a:cubicBezTo>
                  <a:lnTo>
                    <a:pt x="418" y="1885"/>
                  </a:lnTo>
                  <a:cubicBezTo>
                    <a:pt x="418" y="1951"/>
                    <a:pt x="470" y="2002"/>
                    <a:pt x="528" y="2002"/>
                  </a:cubicBezTo>
                  <a:cubicBezTo>
                    <a:pt x="543" y="2002"/>
                    <a:pt x="558" y="1999"/>
                    <a:pt x="572" y="1992"/>
                  </a:cubicBezTo>
                  <a:lnTo>
                    <a:pt x="1049" y="1730"/>
                  </a:lnTo>
                  <a:cubicBezTo>
                    <a:pt x="1060" y="1724"/>
                    <a:pt x="1078" y="1721"/>
                    <a:pt x="1096" y="1721"/>
                  </a:cubicBezTo>
                  <a:cubicBezTo>
                    <a:pt x="1114" y="1721"/>
                    <a:pt x="1132" y="1724"/>
                    <a:pt x="1144" y="1730"/>
                  </a:cubicBezTo>
                  <a:lnTo>
                    <a:pt x="1632" y="1980"/>
                  </a:lnTo>
                  <a:cubicBezTo>
                    <a:pt x="1647" y="1986"/>
                    <a:pt x="1662" y="1989"/>
                    <a:pt x="1677" y="1989"/>
                  </a:cubicBezTo>
                  <a:cubicBezTo>
                    <a:pt x="1742" y="1989"/>
                    <a:pt x="1797" y="1929"/>
                    <a:pt x="1787" y="1861"/>
                  </a:cubicBezTo>
                  <a:lnTo>
                    <a:pt x="1680" y="1325"/>
                  </a:lnTo>
                  <a:cubicBezTo>
                    <a:pt x="1668" y="1289"/>
                    <a:pt x="1680" y="1254"/>
                    <a:pt x="1703" y="1230"/>
                  </a:cubicBezTo>
                  <a:lnTo>
                    <a:pt x="2084" y="849"/>
                  </a:lnTo>
                  <a:cubicBezTo>
                    <a:pt x="2144" y="777"/>
                    <a:pt x="2108" y="670"/>
                    <a:pt x="2025" y="670"/>
                  </a:cubicBezTo>
                  <a:lnTo>
                    <a:pt x="1489" y="599"/>
                  </a:lnTo>
                  <a:cubicBezTo>
                    <a:pt x="1453" y="599"/>
                    <a:pt x="1418" y="575"/>
                    <a:pt x="1406" y="539"/>
                  </a:cubicBezTo>
                  <a:lnTo>
                    <a:pt x="1156" y="63"/>
                  </a:lnTo>
                  <a:cubicBezTo>
                    <a:pt x="1132" y="21"/>
                    <a:pt x="1093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1"/>
            <p:cNvSpPr/>
            <p:nvPr/>
          </p:nvSpPr>
          <p:spPr>
            <a:xfrm>
              <a:off x="8120287" y="-1672827"/>
              <a:ext cx="241123" cy="240883"/>
            </a:xfrm>
            <a:custGeom>
              <a:avLst/>
              <a:gdLst/>
              <a:ahLst/>
              <a:cxnLst/>
              <a:rect l="l" t="t" r="r" b="b"/>
              <a:pathLst>
                <a:path w="1832" h="1830" extrusionOk="0">
                  <a:moveTo>
                    <a:pt x="1066" y="1"/>
                  </a:moveTo>
                  <a:cubicBezTo>
                    <a:pt x="1041" y="1"/>
                    <a:pt x="1016" y="11"/>
                    <a:pt x="998" y="34"/>
                  </a:cubicBezTo>
                  <a:lnTo>
                    <a:pt x="688" y="391"/>
                  </a:lnTo>
                  <a:cubicBezTo>
                    <a:pt x="664" y="415"/>
                    <a:pt x="641" y="427"/>
                    <a:pt x="605" y="427"/>
                  </a:cubicBezTo>
                  <a:lnTo>
                    <a:pt x="129" y="379"/>
                  </a:lnTo>
                  <a:cubicBezTo>
                    <a:pt x="124" y="378"/>
                    <a:pt x="119" y="378"/>
                    <a:pt x="115" y="378"/>
                  </a:cubicBezTo>
                  <a:cubicBezTo>
                    <a:pt x="50" y="378"/>
                    <a:pt x="1" y="455"/>
                    <a:pt x="45" y="522"/>
                  </a:cubicBezTo>
                  <a:lnTo>
                    <a:pt x="295" y="927"/>
                  </a:lnTo>
                  <a:cubicBezTo>
                    <a:pt x="307" y="951"/>
                    <a:pt x="307" y="986"/>
                    <a:pt x="295" y="1010"/>
                  </a:cubicBezTo>
                  <a:lnTo>
                    <a:pt x="93" y="1451"/>
                  </a:lnTo>
                  <a:cubicBezTo>
                    <a:pt x="54" y="1509"/>
                    <a:pt x="102" y="1583"/>
                    <a:pt x="166" y="1583"/>
                  </a:cubicBezTo>
                  <a:cubicBezTo>
                    <a:pt x="181" y="1583"/>
                    <a:pt x="196" y="1579"/>
                    <a:pt x="212" y="1570"/>
                  </a:cubicBezTo>
                  <a:lnTo>
                    <a:pt x="676" y="1463"/>
                  </a:lnTo>
                  <a:cubicBezTo>
                    <a:pt x="712" y="1463"/>
                    <a:pt x="748" y="1463"/>
                    <a:pt x="760" y="1486"/>
                  </a:cubicBezTo>
                  <a:lnTo>
                    <a:pt x="1117" y="1808"/>
                  </a:lnTo>
                  <a:cubicBezTo>
                    <a:pt x="1136" y="1823"/>
                    <a:pt x="1157" y="1830"/>
                    <a:pt x="1177" y="1830"/>
                  </a:cubicBezTo>
                  <a:cubicBezTo>
                    <a:pt x="1222" y="1830"/>
                    <a:pt x="1264" y="1797"/>
                    <a:pt x="1272" y="1748"/>
                  </a:cubicBezTo>
                  <a:lnTo>
                    <a:pt x="1307" y="1272"/>
                  </a:lnTo>
                  <a:cubicBezTo>
                    <a:pt x="1307" y="1236"/>
                    <a:pt x="1331" y="1213"/>
                    <a:pt x="1355" y="1201"/>
                  </a:cubicBezTo>
                  <a:lnTo>
                    <a:pt x="1772" y="963"/>
                  </a:lnTo>
                  <a:cubicBezTo>
                    <a:pt x="1831" y="927"/>
                    <a:pt x="1831" y="832"/>
                    <a:pt x="1760" y="796"/>
                  </a:cubicBezTo>
                  <a:lnTo>
                    <a:pt x="1307" y="605"/>
                  </a:lnTo>
                  <a:cubicBezTo>
                    <a:pt x="1284" y="593"/>
                    <a:pt x="1260" y="570"/>
                    <a:pt x="1260" y="546"/>
                  </a:cubicBezTo>
                  <a:lnTo>
                    <a:pt x="1165" y="81"/>
                  </a:lnTo>
                  <a:cubicBezTo>
                    <a:pt x="1150" y="30"/>
                    <a:pt x="1107" y="1"/>
                    <a:pt x="10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1"/>
            <p:cNvSpPr/>
            <p:nvPr/>
          </p:nvSpPr>
          <p:spPr>
            <a:xfrm>
              <a:off x="8071718" y="-2565106"/>
              <a:ext cx="214405" cy="210740"/>
            </a:xfrm>
            <a:custGeom>
              <a:avLst/>
              <a:gdLst/>
              <a:ahLst/>
              <a:cxnLst/>
              <a:rect l="l" t="t" r="r" b="b"/>
              <a:pathLst>
                <a:path w="1629" h="1601" extrusionOk="0">
                  <a:moveTo>
                    <a:pt x="1088" y="0"/>
                  </a:moveTo>
                  <a:cubicBezTo>
                    <a:pt x="1073" y="0"/>
                    <a:pt x="1058" y="5"/>
                    <a:pt x="1045" y="14"/>
                  </a:cubicBezTo>
                  <a:lnTo>
                    <a:pt x="712" y="276"/>
                  </a:lnTo>
                  <a:cubicBezTo>
                    <a:pt x="698" y="290"/>
                    <a:pt x="684" y="296"/>
                    <a:pt x="670" y="296"/>
                  </a:cubicBezTo>
                  <a:cubicBezTo>
                    <a:pt x="660" y="296"/>
                    <a:pt x="650" y="293"/>
                    <a:pt x="641" y="288"/>
                  </a:cubicBezTo>
                  <a:lnTo>
                    <a:pt x="236" y="169"/>
                  </a:lnTo>
                  <a:cubicBezTo>
                    <a:pt x="226" y="166"/>
                    <a:pt x="217" y="165"/>
                    <a:pt x="207" y="165"/>
                  </a:cubicBezTo>
                  <a:cubicBezTo>
                    <a:pt x="147" y="165"/>
                    <a:pt x="99" y="226"/>
                    <a:pt x="141" y="288"/>
                  </a:cubicBezTo>
                  <a:lnTo>
                    <a:pt x="283" y="681"/>
                  </a:lnTo>
                  <a:cubicBezTo>
                    <a:pt x="295" y="705"/>
                    <a:pt x="295" y="729"/>
                    <a:pt x="271" y="753"/>
                  </a:cubicBezTo>
                  <a:lnTo>
                    <a:pt x="45" y="1098"/>
                  </a:lnTo>
                  <a:cubicBezTo>
                    <a:pt x="1" y="1142"/>
                    <a:pt x="39" y="1218"/>
                    <a:pt x="103" y="1218"/>
                  </a:cubicBezTo>
                  <a:cubicBezTo>
                    <a:pt x="107" y="1218"/>
                    <a:pt x="112" y="1218"/>
                    <a:pt x="117" y="1217"/>
                  </a:cubicBezTo>
                  <a:lnTo>
                    <a:pt x="533" y="1205"/>
                  </a:lnTo>
                  <a:cubicBezTo>
                    <a:pt x="557" y="1205"/>
                    <a:pt x="581" y="1205"/>
                    <a:pt x="593" y="1229"/>
                  </a:cubicBezTo>
                  <a:lnTo>
                    <a:pt x="855" y="1562"/>
                  </a:lnTo>
                  <a:cubicBezTo>
                    <a:pt x="870" y="1588"/>
                    <a:pt x="897" y="1600"/>
                    <a:pt x="923" y="1600"/>
                  </a:cubicBezTo>
                  <a:cubicBezTo>
                    <a:pt x="957" y="1600"/>
                    <a:pt x="991" y="1579"/>
                    <a:pt x="998" y="1538"/>
                  </a:cubicBezTo>
                  <a:lnTo>
                    <a:pt x="1105" y="1134"/>
                  </a:lnTo>
                  <a:cubicBezTo>
                    <a:pt x="1117" y="1110"/>
                    <a:pt x="1129" y="1086"/>
                    <a:pt x="1164" y="1074"/>
                  </a:cubicBezTo>
                  <a:lnTo>
                    <a:pt x="1557" y="943"/>
                  </a:lnTo>
                  <a:cubicBezTo>
                    <a:pt x="1617" y="919"/>
                    <a:pt x="1629" y="824"/>
                    <a:pt x="1569" y="788"/>
                  </a:cubicBezTo>
                  <a:lnTo>
                    <a:pt x="1224" y="562"/>
                  </a:lnTo>
                  <a:cubicBezTo>
                    <a:pt x="1200" y="550"/>
                    <a:pt x="1188" y="514"/>
                    <a:pt x="1188" y="491"/>
                  </a:cubicBezTo>
                  <a:lnTo>
                    <a:pt x="1176" y="74"/>
                  </a:lnTo>
                  <a:cubicBezTo>
                    <a:pt x="1168" y="31"/>
                    <a:pt x="112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4" name="Google Shape;4754;p71"/>
          <p:cNvGrpSpPr/>
          <p:nvPr/>
        </p:nvGrpSpPr>
        <p:grpSpPr>
          <a:xfrm>
            <a:off x="1964834" y="1271653"/>
            <a:ext cx="802799" cy="818118"/>
            <a:chOff x="2089700" y="1368775"/>
            <a:chExt cx="779795" cy="794676"/>
          </a:xfrm>
        </p:grpSpPr>
        <p:sp>
          <p:nvSpPr>
            <p:cNvPr id="4755" name="Google Shape;4755;p71"/>
            <p:cNvSpPr/>
            <p:nvPr/>
          </p:nvSpPr>
          <p:spPr>
            <a:xfrm>
              <a:off x="2711323" y="1715628"/>
              <a:ext cx="145219" cy="67321"/>
            </a:xfrm>
            <a:custGeom>
              <a:avLst/>
              <a:gdLst/>
              <a:ahLst/>
              <a:cxnLst/>
              <a:rect l="l" t="t" r="r" b="b"/>
              <a:pathLst>
                <a:path w="5335" h="2473" extrusionOk="0">
                  <a:moveTo>
                    <a:pt x="191" y="0"/>
                  </a:moveTo>
                  <a:cubicBezTo>
                    <a:pt x="176" y="0"/>
                    <a:pt x="160" y="2"/>
                    <a:pt x="143" y="7"/>
                  </a:cubicBezTo>
                  <a:cubicBezTo>
                    <a:pt x="48" y="55"/>
                    <a:pt x="0" y="174"/>
                    <a:pt x="36" y="269"/>
                  </a:cubicBezTo>
                  <a:cubicBezTo>
                    <a:pt x="191" y="912"/>
                    <a:pt x="429" y="1460"/>
                    <a:pt x="953" y="1865"/>
                  </a:cubicBezTo>
                  <a:cubicBezTo>
                    <a:pt x="1485" y="2275"/>
                    <a:pt x="2140" y="2472"/>
                    <a:pt x="2800" y="2472"/>
                  </a:cubicBezTo>
                  <a:cubicBezTo>
                    <a:pt x="3498" y="2472"/>
                    <a:pt x="4199" y="2251"/>
                    <a:pt x="4763" y="1829"/>
                  </a:cubicBezTo>
                  <a:cubicBezTo>
                    <a:pt x="4858" y="1757"/>
                    <a:pt x="5334" y="1412"/>
                    <a:pt x="5287" y="1281"/>
                  </a:cubicBezTo>
                  <a:cubicBezTo>
                    <a:pt x="5239" y="1150"/>
                    <a:pt x="5072" y="1150"/>
                    <a:pt x="4941" y="1150"/>
                  </a:cubicBezTo>
                  <a:cubicBezTo>
                    <a:pt x="4644" y="1126"/>
                    <a:pt x="4346" y="1067"/>
                    <a:pt x="4048" y="972"/>
                  </a:cubicBezTo>
                  <a:cubicBezTo>
                    <a:pt x="3880" y="929"/>
                    <a:pt x="3713" y="910"/>
                    <a:pt x="3553" y="910"/>
                  </a:cubicBezTo>
                  <a:cubicBezTo>
                    <a:pt x="3180" y="910"/>
                    <a:pt x="2851" y="1010"/>
                    <a:pt x="2667" y="1126"/>
                  </a:cubicBezTo>
                  <a:cubicBezTo>
                    <a:pt x="2620" y="1162"/>
                    <a:pt x="2274" y="1424"/>
                    <a:pt x="2286" y="1460"/>
                  </a:cubicBezTo>
                  <a:cubicBezTo>
                    <a:pt x="2179" y="1186"/>
                    <a:pt x="2012" y="936"/>
                    <a:pt x="1810" y="733"/>
                  </a:cubicBezTo>
                  <a:cubicBezTo>
                    <a:pt x="1608" y="555"/>
                    <a:pt x="1358" y="436"/>
                    <a:pt x="1096" y="376"/>
                  </a:cubicBezTo>
                  <a:cubicBezTo>
                    <a:pt x="463" y="183"/>
                    <a:pt x="333" y="0"/>
                    <a:pt x="1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71"/>
            <p:cNvSpPr/>
            <p:nvPr/>
          </p:nvSpPr>
          <p:spPr>
            <a:xfrm>
              <a:off x="2728663" y="1670196"/>
              <a:ext cx="139884" cy="55425"/>
            </a:xfrm>
            <a:custGeom>
              <a:avLst/>
              <a:gdLst/>
              <a:ahLst/>
              <a:cxnLst/>
              <a:rect l="l" t="t" r="r" b="b"/>
              <a:pathLst>
                <a:path w="5139" h="2036" extrusionOk="0">
                  <a:moveTo>
                    <a:pt x="242" y="0"/>
                  </a:moveTo>
                  <a:cubicBezTo>
                    <a:pt x="0" y="0"/>
                    <a:pt x="179" y="524"/>
                    <a:pt x="232" y="652"/>
                  </a:cubicBezTo>
                  <a:cubicBezTo>
                    <a:pt x="651" y="1577"/>
                    <a:pt x="1572" y="2036"/>
                    <a:pt x="2521" y="2036"/>
                  </a:cubicBezTo>
                  <a:cubicBezTo>
                    <a:pt x="3514" y="2036"/>
                    <a:pt x="4537" y="1532"/>
                    <a:pt x="5042" y="533"/>
                  </a:cubicBezTo>
                  <a:cubicBezTo>
                    <a:pt x="5139" y="331"/>
                    <a:pt x="5111" y="215"/>
                    <a:pt x="4940" y="215"/>
                  </a:cubicBezTo>
                  <a:cubicBezTo>
                    <a:pt x="4899" y="215"/>
                    <a:pt x="4850" y="222"/>
                    <a:pt x="4792" y="235"/>
                  </a:cubicBezTo>
                  <a:cubicBezTo>
                    <a:pt x="4173" y="414"/>
                    <a:pt x="3435" y="164"/>
                    <a:pt x="2876" y="533"/>
                  </a:cubicBezTo>
                  <a:cubicBezTo>
                    <a:pt x="2699" y="686"/>
                    <a:pt x="2534" y="851"/>
                    <a:pt x="2381" y="1038"/>
                  </a:cubicBezTo>
                  <a:lnTo>
                    <a:pt x="2381" y="1038"/>
                  </a:lnTo>
                  <a:cubicBezTo>
                    <a:pt x="2387" y="1029"/>
                    <a:pt x="2385" y="1019"/>
                    <a:pt x="2375" y="1009"/>
                  </a:cubicBezTo>
                  <a:cubicBezTo>
                    <a:pt x="2078" y="438"/>
                    <a:pt x="1078" y="319"/>
                    <a:pt x="340" y="21"/>
                  </a:cubicBezTo>
                  <a:cubicBezTo>
                    <a:pt x="301" y="7"/>
                    <a:pt x="269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71"/>
            <p:cNvSpPr/>
            <p:nvPr/>
          </p:nvSpPr>
          <p:spPr>
            <a:xfrm>
              <a:off x="2730024" y="1622777"/>
              <a:ext cx="138740" cy="50226"/>
            </a:xfrm>
            <a:custGeom>
              <a:avLst/>
              <a:gdLst/>
              <a:ahLst/>
              <a:cxnLst/>
              <a:rect l="l" t="t" r="r" b="b"/>
              <a:pathLst>
                <a:path w="5097" h="1845" extrusionOk="0">
                  <a:moveTo>
                    <a:pt x="4877" y="0"/>
                  </a:moveTo>
                  <a:cubicBezTo>
                    <a:pt x="4872" y="0"/>
                    <a:pt x="4867" y="1"/>
                    <a:pt x="4862" y="1"/>
                  </a:cubicBezTo>
                  <a:cubicBezTo>
                    <a:pt x="4302" y="37"/>
                    <a:pt x="3730" y="25"/>
                    <a:pt x="3230" y="299"/>
                  </a:cubicBezTo>
                  <a:cubicBezTo>
                    <a:pt x="2647" y="608"/>
                    <a:pt x="2718" y="823"/>
                    <a:pt x="2540" y="858"/>
                  </a:cubicBezTo>
                  <a:cubicBezTo>
                    <a:pt x="2531" y="860"/>
                    <a:pt x="2523" y="861"/>
                    <a:pt x="2515" y="861"/>
                  </a:cubicBezTo>
                  <a:cubicBezTo>
                    <a:pt x="2403" y="861"/>
                    <a:pt x="2284" y="722"/>
                    <a:pt x="2206" y="656"/>
                  </a:cubicBezTo>
                  <a:cubicBezTo>
                    <a:pt x="1611" y="180"/>
                    <a:pt x="992" y="513"/>
                    <a:pt x="385" y="263"/>
                  </a:cubicBezTo>
                  <a:cubicBezTo>
                    <a:pt x="338" y="249"/>
                    <a:pt x="214" y="202"/>
                    <a:pt x="122" y="202"/>
                  </a:cubicBezTo>
                  <a:cubicBezTo>
                    <a:pt x="52" y="202"/>
                    <a:pt x="0" y="230"/>
                    <a:pt x="16" y="323"/>
                  </a:cubicBezTo>
                  <a:cubicBezTo>
                    <a:pt x="116" y="999"/>
                    <a:pt x="1165" y="1844"/>
                    <a:pt x="2390" y="1844"/>
                  </a:cubicBezTo>
                  <a:cubicBezTo>
                    <a:pt x="2760" y="1844"/>
                    <a:pt x="3147" y="1767"/>
                    <a:pt x="3528" y="1585"/>
                  </a:cubicBezTo>
                  <a:cubicBezTo>
                    <a:pt x="4052" y="1335"/>
                    <a:pt x="4326" y="942"/>
                    <a:pt x="5016" y="239"/>
                  </a:cubicBezTo>
                  <a:cubicBezTo>
                    <a:pt x="5097" y="159"/>
                    <a:pt x="5022" y="0"/>
                    <a:pt x="48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1"/>
            <p:cNvSpPr/>
            <p:nvPr/>
          </p:nvSpPr>
          <p:spPr>
            <a:xfrm>
              <a:off x="2729452" y="1564768"/>
              <a:ext cx="129349" cy="55833"/>
            </a:xfrm>
            <a:custGeom>
              <a:avLst/>
              <a:gdLst/>
              <a:ahLst/>
              <a:cxnLst/>
              <a:rect l="l" t="t" r="r" b="b"/>
              <a:pathLst>
                <a:path w="4752" h="2051" extrusionOk="0">
                  <a:moveTo>
                    <a:pt x="4198" y="0"/>
                  </a:moveTo>
                  <a:cubicBezTo>
                    <a:pt x="3737" y="0"/>
                    <a:pt x="3043" y="250"/>
                    <a:pt x="2644" y="834"/>
                  </a:cubicBezTo>
                  <a:cubicBezTo>
                    <a:pt x="2571" y="940"/>
                    <a:pt x="2537" y="1029"/>
                    <a:pt x="2484" y="1029"/>
                  </a:cubicBezTo>
                  <a:cubicBezTo>
                    <a:pt x="2460" y="1029"/>
                    <a:pt x="2432" y="1010"/>
                    <a:pt x="2394" y="965"/>
                  </a:cubicBezTo>
                  <a:cubicBezTo>
                    <a:pt x="2141" y="702"/>
                    <a:pt x="1801" y="559"/>
                    <a:pt x="1456" y="559"/>
                  </a:cubicBezTo>
                  <a:cubicBezTo>
                    <a:pt x="1396" y="559"/>
                    <a:pt x="1335" y="563"/>
                    <a:pt x="1275" y="572"/>
                  </a:cubicBezTo>
                  <a:cubicBezTo>
                    <a:pt x="1227" y="579"/>
                    <a:pt x="1181" y="581"/>
                    <a:pt x="1137" y="581"/>
                  </a:cubicBezTo>
                  <a:cubicBezTo>
                    <a:pt x="770" y="581"/>
                    <a:pt x="551" y="382"/>
                    <a:pt x="370" y="382"/>
                  </a:cubicBezTo>
                  <a:cubicBezTo>
                    <a:pt x="1" y="382"/>
                    <a:pt x="430" y="1001"/>
                    <a:pt x="513" y="1120"/>
                  </a:cubicBezTo>
                  <a:cubicBezTo>
                    <a:pt x="870" y="1584"/>
                    <a:pt x="1370" y="1906"/>
                    <a:pt x="1942" y="2025"/>
                  </a:cubicBezTo>
                  <a:cubicBezTo>
                    <a:pt x="2039" y="2042"/>
                    <a:pt x="2137" y="2051"/>
                    <a:pt x="2233" y="2051"/>
                  </a:cubicBezTo>
                  <a:cubicBezTo>
                    <a:pt x="2725" y="2051"/>
                    <a:pt x="3198" y="1835"/>
                    <a:pt x="3597" y="1537"/>
                  </a:cubicBezTo>
                  <a:cubicBezTo>
                    <a:pt x="3966" y="1239"/>
                    <a:pt x="4192" y="858"/>
                    <a:pt x="4466" y="489"/>
                  </a:cubicBezTo>
                  <a:cubicBezTo>
                    <a:pt x="4597" y="298"/>
                    <a:pt x="4752" y="132"/>
                    <a:pt x="4466" y="37"/>
                  </a:cubicBezTo>
                  <a:cubicBezTo>
                    <a:pt x="4392" y="13"/>
                    <a:pt x="4301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1"/>
            <p:cNvSpPr/>
            <p:nvPr/>
          </p:nvSpPr>
          <p:spPr>
            <a:xfrm>
              <a:off x="2757980" y="1501179"/>
              <a:ext cx="43933" cy="64381"/>
            </a:xfrm>
            <a:custGeom>
              <a:avLst/>
              <a:gdLst/>
              <a:ahLst/>
              <a:cxnLst/>
              <a:rect l="l" t="t" r="r" b="b"/>
              <a:pathLst>
                <a:path w="1614" h="2365" extrusionOk="0">
                  <a:moveTo>
                    <a:pt x="403" y="0"/>
                  </a:moveTo>
                  <a:cubicBezTo>
                    <a:pt x="380" y="0"/>
                    <a:pt x="357" y="5"/>
                    <a:pt x="334" y="15"/>
                  </a:cubicBezTo>
                  <a:cubicBezTo>
                    <a:pt x="1" y="194"/>
                    <a:pt x="346" y="1980"/>
                    <a:pt x="989" y="2301"/>
                  </a:cubicBezTo>
                  <a:cubicBezTo>
                    <a:pt x="1073" y="2345"/>
                    <a:pt x="1146" y="2364"/>
                    <a:pt x="1210" y="2364"/>
                  </a:cubicBezTo>
                  <a:cubicBezTo>
                    <a:pt x="1561" y="2364"/>
                    <a:pt x="1614" y="1771"/>
                    <a:pt x="1513" y="1408"/>
                  </a:cubicBezTo>
                  <a:cubicBezTo>
                    <a:pt x="1382" y="920"/>
                    <a:pt x="1048" y="503"/>
                    <a:pt x="679" y="158"/>
                  </a:cubicBezTo>
                  <a:cubicBezTo>
                    <a:pt x="611" y="99"/>
                    <a:pt x="510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1"/>
            <p:cNvSpPr/>
            <p:nvPr/>
          </p:nvSpPr>
          <p:spPr>
            <a:xfrm>
              <a:off x="2670491" y="1759319"/>
              <a:ext cx="148131" cy="79816"/>
            </a:xfrm>
            <a:custGeom>
              <a:avLst/>
              <a:gdLst/>
              <a:ahLst/>
              <a:cxnLst/>
              <a:rect l="l" t="t" r="r" b="b"/>
              <a:pathLst>
                <a:path w="5442" h="2932" extrusionOk="0">
                  <a:moveTo>
                    <a:pt x="392" y="0"/>
                  </a:moveTo>
                  <a:cubicBezTo>
                    <a:pt x="372" y="0"/>
                    <a:pt x="352" y="3"/>
                    <a:pt x="333" y="9"/>
                  </a:cubicBezTo>
                  <a:cubicBezTo>
                    <a:pt x="0" y="140"/>
                    <a:pt x="464" y="1760"/>
                    <a:pt x="1857" y="2462"/>
                  </a:cubicBezTo>
                  <a:cubicBezTo>
                    <a:pt x="2353" y="2710"/>
                    <a:pt x="2815" y="2931"/>
                    <a:pt x="3439" y="2931"/>
                  </a:cubicBezTo>
                  <a:cubicBezTo>
                    <a:pt x="3656" y="2931"/>
                    <a:pt x="3892" y="2904"/>
                    <a:pt x="4155" y="2843"/>
                  </a:cubicBezTo>
                  <a:cubicBezTo>
                    <a:pt x="4441" y="2784"/>
                    <a:pt x="5441" y="2438"/>
                    <a:pt x="5274" y="2200"/>
                  </a:cubicBezTo>
                  <a:cubicBezTo>
                    <a:pt x="5191" y="2093"/>
                    <a:pt x="5084" y="2010"/>
                    <a:pt x="4965" y="1950"/>
                  </a:cubicBezTo>
                  <a:cubicBezTo>
                    <a:pt x="4461" y="1629"/>
                    <a:pt x="4025" y="1436"/>
                    <a:pt x="3517" y="1436"/>
                  </a:cubicBezTo>
                  <a:cubicBezTo>
                    <a:pt x="3233" y="1436"/>
                    <a:pt x="2926" y="1496"/>
                    <a:pt x="2572" y="1629"/>
                  </a:cubicBezTo>
                  <a:cubicBezTo>
                    <a:pt x="2238" y="557"/>
                    <a:pt x="1560" y="712"/>
                    <a:pt x="869" y="260"/>
                  </a:cubicBezTo>
                  <a:cubicBezTo>
                    <a:pt x="683" y="125"/>
                    <a:pt x="525" y="0"/>
                    <a:pt x="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1"/>
            <p:cNvSpPr/>
            <p:nvPr/>
          </p:nvSpPr>
          <p:spPr>
            <a:xfrm>
              <a:off x="2637091" y="1800423"/>
              <a:ext cx="142633" cy="96558"/>
            </a:xfrm>
            <a:custGeom>
              <a:avLst/>
              <a:gdLst/>
              <a:ahLst/>
              <a:cxnLst/>
              <a:rect l="l" t="t" r="r" b="b"/>
              <a:pathLst>
                <a:path w="5240" h="3547" extrusionOk="0">
                  <a:moveTo>
                    <a:pt x="284" y="0"/>
                  </a:moveTo>
                  <a:cubicBezTo>
                    <a:pt x="203" y="0"/>
                    <a:pt x="135" y="60"/>
                    <a:pt x="108" y="154"/>
                  </a:cubicBezTo>
                  <a:cubicBezTo>
                    <a:pt x="1" y="702"/>
                    <a:pt x="334" y="1738"/>
                    <a:pt x="679" y="2262"/>
                  </a:cubicBezTo>
                  <a:cubicBezTo>
                    <a:pt x="1229" y="3121"/>
                    <a:pt x="2244" y="3546"/>
                    <a:pt x="3273" y="3546"/>
                  </a:cubicBezTo>
                  <a:cubicBezTo>
                    <a:pt x="3669" y="3546"/>
                    <a:pt x="4067" y="3483"/>
                    <a:pt x="4442" y="3357"/>
                  </a:cubicBezTo>
                  <a:cubicBezTo>
                    <a:pt x="4585" y="3310"/>
                    <a:pt x="5120" y="3119"/>
                    <a:pt x="5180" y="2976"/>
                  </a:cubicBezTo>
                  <a:cubicBezTo>
                    <a:pt x="5239" y="2845"/>
                    <a:pt x="5049" y="2774"/>
                    <a:pt x="4942" y="2714"/>
                  </a:cubicBezTo>
                  <a:cubicBezTo>
                    <a:pt x="4656" y="2571"/>
                    <a:pt x="4394" y="2405"/>
                    <a:pt x="4156" y="2214"/>
                  </a:cubicBezTo>
                  <a:cubicBezTo>
                    <a:pt x="3875" y="1979"/>
                    <a:pt x="3565" y="1821"/>
                    <a:pt x="3136" y="1821"/>
                  </a:cubicBezTo>
                  <a:cubicBezTo>
                    <a:pt x="2892" y="1821"/>
                    <a:pt x="2611" y="1872"/>
                    <a:pt x="2275" y="1988"/>
                  </a:cubicBezTo>
                  <a:cubicBezTo>
                    <a:pt x="2275" y="1988"/>
                    <a:pt x="2310" y="1655"/>
                    <a:pt x="1858" y="1202"/>
                  </a:cubicBezTo>
                  <a:cubicBezTo>
                    <a:pt x="1441" y="785"/>
                    <a:pt x="846" y="595"/>
                    <a:pt x="477" y="119"/>
                  </a:cubicBezTo>
                  <a:cubicBezTo>
                    <a:pt x="415" y="36"/>
                    <a:pt x="346" y="0"/>
                    <a:pt x="2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1"/>
            <p:cNvSpPr/>
            <p:nvPr/>
          </p:nvSpPr>
          <p:spPr>
            <a:xfrm>
              <a:off x="2741783" y="1683725"/>
              <a:ext cx="43443" cy="27086"/>
            </a:xfrm>
            <a:custGeom>
              <a:avLst/>
              <a:gdLst/>
              <a:ahLst/>
              <a:cxnLst/>
              <a:rect l="l" t="t" r="r" b="b"/>
              <a:pathLst>
                <a:path w="1596" h="995" extrusionOk="0">
                  <a:moveTo>
                    <a:pt x="72" y="0"/>
                  </a:moveTo>
                  <a:cubicBezTo>
                    <a:pt x="36" y="0"/>
                    <a:pt x="12" y="12"/>
                    <a:pt x="12" y="36"/>
                  </a:cubicBezTo>
                  <a:cubicBezTo>
                    <a:pt x="0" y="72"/>
                    <a:pt x="12" y="108"/>
                    <a:pt x="48" y="119"/>
                  </a:cubicBezTo>
                  <a:cubicBezTo>
                    <a:pt x="1331" y="588"/>
                    <a:pt x="1401" y="994"/>
                    <a:pt x="1523" y="994"/>
                  </a:cubicBezTo>
                  <a:cubicBezTo>
                    <a:pt x="1531" y="994"/>
                    <a:pt x="1539" y="992"/>
                    <a:pt x="1548" y="989"/>
                  </a:cubicBezTo>
                  <a:cubicBezTo>
                    <a:pt x="1572" y="965"/>
                    <a:pt x="1596" y="929"/>
                    <a:pt x="1584" y="905"/>
                  </a:cubicBezTo>
                  <a:cubicBezTo>
                    <a:pt x="1358" y="477"/>
                    <a:pt x="977" y="179"/>
                    <a:pt x="512" y="72"/>
                  </a:cubicBezTo>
                  <a:cubicBezTo>
                    <a:pt x="369" y="24"/>
                    <a:pt x="215" y="0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1"/>
            <p:cNvSpPr/>
            <p:nvPr/>
          </p:nvSpPr>
          <p:spPr>
            <a:xfrm>
              <a:off x="2687477" y="1773719"/>
              <a:ext cx="42327" cy="39663"/>
            </a:xfrm>
            <a:custGeom>
              <a:avLst/>
              <a:gdLst/>
              <a:ahLst/>
              <a:cxnLst/>
              <a:rect l="l" t="t" r="r" b="b"/>
              <a:pathLst>
                <a:path w="1555" h="1457" extrusionOk="0">
                  <a:moveTo>
                    <a:pt x="81" y="0"/>
                  </a:moveTo>
                  <a:cubicBezTo>
                    <a:pt x="33" y="0"/>
                    <a:pt x="1" y="68"/>
                    <a:pt x="43" y="100"/>
                  </a:cubicBezTo>
                  <a:cubicBezTo>
                    <a:pt x="590" y="528"/>
                    <a:pt x="983" y="850"/>
                    <a:pt x="1269" y="1421"/>
                  </a:cubicBezTo>
                  <a:cubicBezTo>
                    <a:pt x="1281" y="1445"/>
                    <a:pt x="1305" y="1457"/>
                    <a:pt x="1341" y="1457"/>
                  </a:cubicBezTo>
                  <a:cubicBezTo>
                    <a:pt x="1555" y="1421"/>
                    <a:pt x="1114" y="338"/>
                    <a:pt x="102" y="4"/>
                  </a:cubicBezTo>
                  <a:cubicBezTo>
                    <a:pt x="95" y="1"/>
                    <a:pt x="8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1"/>
            <p:cNvSpPr/>
            <p:nvPr/>
          </p:nvSpPr>
          <p:spPr>
            <a:xfrm>
              <a:off x="2740313" y="1811529"/>
              <a:ext cx="58768" cy="10971"/>
            </a:xfrm>
            <a:custGeom>
              <a:avLst/>
              <a:gdLst/>
              <a:ahLst/>
              <a:cxnLst/>
              <a:rect l="l" t="t" r="r" b="b"/>
              <a:pathLst>
                <a:path w="2159" h="403" extrusionOk="0">
                  <a:moveTo>
                    <a:pt x="1015" y="1"/>
                  </a:moveTo>
                  <a:cubicBezTo>
                    <a:pt x="672" y="1"/>
                    <a:pt x="328" y="84"/>
                    <a:pt x="42" y="282"/>
                  </a:cubicBezTo>
                  <a:cubicBezTo>
                    <a:pt x="1" y="324"/>
                    <a:pt x="23" y="394"/>
                    <a:pt x="78" y="394"/>
                  </a:cubicBezTo>
                  <a:cubicBezTo>
                    <a:pt x="85" y="394"/>
                    <a:pt x="93" y="392"/>
                    <a:pt x="102" y="389"/>
                  </a:cubicBezTo>
                  <a:cubicBezTo>
                    <a:pt x="364" y="294"/>
                    <a:pt x="662" y="247"/>
                    <a:pt x="947" y="247"/>
                  </a:cubicBezTo>
                  <a:cubicBezTo>
                    <a:pt x="1328" y="270"/>
                    <a:pt x="1697" y="330"/>
                    <a:pt x="2067" y="401"/>
                  </a:cubicBezTo>
                  <a:cubicBezTo>
                    <a:pt x="2070" y="402"/>
                    <a:pt x="2074" y="402"/>
                    <a:pt x="2078" y="402"/>
                  </a:cubicBezTo>
                  <a:cubicBezTo>
                    <a:pt x="2130" y="402"/>
                    <a:pt x="2159" y="327"/>
                    <a:pt x="2114" y="294"/>
                  </a:cubicBezTo>
                  <a:cubicBezTo>
                    <a:pt x="1813" y="115"/>
                    <a:pt x="1415" y="1"/>
                    <a:pt x="1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1"/>
            <p:cNvSpPr/>
            <p:nvPr/>
          </p:nvSpPr>
          <p:spPr>
            <a:xfrm>
              <a:off x="2802378" y="1571247"/>
              <a:ext cx="42164" cy="35199"/>
            </a:xfrm>
            <a:custGeom>
              <a:avLst/>
              <a:gdLst/>
              <a:ahLst/>
              <a:cxnLst/>
              <a:rect l="l" t="t" r="r" b="b"/>
              <a:pathLst>
                <a:path w="1549" h="1293" extrusionOk="0">
                  <a:moveTo>
                    <a:pt x="1465" y="1"/>
                  </a:moveTo>
                  <a:cubicBezTo>
                    <a:pt x="1132" y="25"/>
                    <a:pt x="822" y="168"/>
                    <a:pt x="572" y="406"/>
                  </a:cubicBezTo>
                  <a:cubicBezTo>
                    <a:pt x="394" y="572"/>
                    <a:pt x="251" y="763"/>
                    <a:pt x="132" y="977"/>
                  </a:cubicBezTo>
                  <a:cubicBezTo>
                    <a:pt x="48" y="1168"/>
                    <a:pt x="1" y="1227"/>
                    <a:pt x="48" y="1275"/>
                  </a:cubicBezTo>
                  <a:cubicBezTo>
                    <a:pt x="60" y="1287"/>
                    <a:pt x="78" y="1293"/>
                    <a:pt x="96" y="1293"/>
                  </a:cubicBezTo>
                  <a:cubicBezTo>
                    <a:pt x="114" y="1293"/>
                    <a:pt x="132" y="1287"/>
                    <a:pt x="144" y="1275"/>
                  </a:cubicBezTo>
                  <a:cubicBezTo>
                    <a:pt x="132" y="1275"/>
                    <a:pt x="465" y="858"/>
                    <a:pt x="656" y="668"/>
                  </a:cubicBezTo>
                  <a:cubicBezTo>
                    <a:pt x="787" y="537"/>
                    <a:pt x="930" y="418"/>
                    <a:pt x="1084" y="322"/>
                  </a:cubicBezTo>
                  <a:cubicBezTo>
                    <a:pt x="1215" y="239"/>
                    <a:pt x="1346" y="168"/>
                    <a:pt x="1489" y="108"/>
                  </a:cubicBezTo>
                  <a:cubicBezTo>
                    <a:pt x="1549" y="84"/>
                    <a:pt x="1537" y="1"/>
                    <a:pt x="1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1"/>
            <p:cNvSpPr/>
            <p:nvPr/>
          </p:nvSpPr>
          <p:spPr>
            <a:xfrm>
              <a:off x="2747609" y="1587770"/>
              <a:ext cx="42490" cy="21587"/>
            </a:xfrm>
            <a:custGeom>
              <a:avLst/>
              <a:gdLst/>
              <a:ahLst/>
              <a:cxnLst/>
              <a:rect l="l" t="t" r="r" b="b"/>
              <a:pathLst>
                <a:path w="1561" h="793" extrusionOk="0">
                  <a:moveTo>
                    <a:pt x="99" y="1"/>
                  </a:moveTo>
                  <a:cubicBezTo>
                    <a:pt x="86" y="1"/>
                    <a:pt x="73" y="1"/>
                    <a:pt x="60" y="1"/>
                  </a:cubicBezTo>
                  <a:cubicBezTo>
                    <a:pt x="36" y="1"/>
                    <a:pt x="13" y="13"/>
                    <a:pt x="13" y="37"/>
                  </a:cubicBezTo>
                  <a:cubicBezTo>
                    <a:pt x="1" y="73"/>
                    <a:pt x="13" y="96"/>
                    <a:pt x="48" y="108"/>
                  </a:cubicBezTo>
                  <a:cubicBezTo>
                    <a:pt x="548" y="263"/>
                    <a:pt x="1025" y="489"/>
                    <a:pt x="1453" y="775"/>
                  </a:cubicBezTo>
                  <a:cubicBezTo>
                    <a:pt x="1465" y="787"/>
                    <a:pt x="1480" y="793"/>
                    <a:pt x="1495" y="793"/>
                  </a:cubicBezTo>
                  <a:cubicBezTo>
                    <a:pt x="1510" y="793"/>
                    <a:pt x="1525" y="787"/>
                    <a:pt x="1537" y="775"/>
                  </a:cubicBezTo>
                  <a:cubicBezTo>
                    <a:pt x="1560" y="751"/>
                    <a:pt x="1560" y="716"/>
                    <a:pt x="1549" y="692"/>
                  </a:cubicBezTo>
                  <a:cubicBezTo>
                    <a:pt x="1188" y="250"/>
                    <a:pt x="657" y="1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1"/>
            <p:cNvSpPr/>
            <p:nvPr/>
          </p:nvSpPr>
          <p:spPr>
            <a:xfrm>
              <a:off x="2797859" y="1685985"/>
              <a:ext cx="55774" cy="26950"/>
            </a:xfrm>
            <a:custGeom>
              <a:avLst/>
              <a:gdLst/>
              <a:ahLst/>
              <a:cxnLst/>
              <a:rect l="l" t="t" r="r" b="b"/>
              <a:pathLst>
                <a:path w="2049" h="990" extrusionOk="0">
                  <a:moveTo>
                    <a:pt x="1977" y="1"/>
                  </a:moveTo>
                  <a:cubicBezTo>
                    <a:pt x="1238" y="25"/>
                    <a:pt x="524" y="346"/>
                    <a:pt x="24" y="894"/>
                  </a:cubicBezTo>
                  <a:cubicBezTo>
                    <a:pt x="0" y="918"/>
                    <a:pt x="0" y="941"/>
                    <a:pt x="24" y="965"/>
                  </a:cubicBezTo>
                  <a:cubicBezTo>
                    <a:pt x="35" y="982"/>
                    <a:pt x="49" y="990"/>
                    <a:pt x="67" y="990"/>
                  </a:cubicBezTo>
                  <a:cubicBezTo>
                    <a:pt x="194" y="990"/>
                    <a:pt x="535" y="628"/>
                    <a:pt x="1500" y="275"/>
                  </a:cubicBezTo>
                  <a:cubicBezTo>
                    <a:pt x="1977" y="96"/>
                    <a:pt x="2048" y="132"/>
                    <a:pt x="2036" y="60"/>
                  </a:cubicBezTo>
                  <a:cubicBezTo>
                    <a:pt x="2036" y="25"/>
                    <a:pt x="2012" y="1"/>
                    <a:pt x="1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1"/>
            <p:cNvSpPr/>
            <p:nvPr/>
          </p:nvSpPr>
          <p:spPr>
            <a:xfrm>
              <a:off x="2743389" y="1640171"/>
              <a:ext cx="45403" cy="21860"/>
            </a:xfrm>
            <a:custGeom>
              <a:avLst/>
              <a:gdLst/>
              <a:ahLst/>
              <a:cxnLst/>
              <a:rect l="l" t="t" r="r" b="b"/>
              <a:pathLst>
                <a:path w="1668" h="803" extrusionOk="0">
                  <a:moveTo>
                    <a:pt x="264" y="0"/>
                  </a:moveTo>
                  <a:cubicBezTo>
                    <a:pt x="197" y="0"/>
                    <a:pt x="130" y="6"/>
                    <a:pt x="60" y="17"/>
                  </a:cubicBezTo>
                  <a:cubicBezTo>
                    <a:pt x="1" y="29"/>
                    <a:pt x="1" y="124"/>
                    <a:pt x="60" y="136"/>
                  </a:cubicBezTo>
                  <a:cubicBezTo>
                    <a:pt x="1119" y="354"/>
                    <a:pt x="1457" y="802"/>
                    <a:pt x="1598" y="802"/>
                  </a:cubicBezTo>
                  <a:cubicBezTo>
                    <a:pt x="1611" y="802"/>
                    <a:pt x="1622" y="799"/>
                    <a:pt x="1632" y="791"/>
                  </a:cubicBezTo>
                  <a:cubicBezTo>
                    <a:pt x="1656" y="767"/>
                    <a:pt x="1668" y="731"/>
                    <a:pt x="1644" y="696"/>
                  </a:cubicBezTo>
                  <a:cubicBezTo>
                    <a:pt x="1358" y="350"/>
                    <a:pt x="953" y="112"/>
                    <a:pt x="513" y="29"/>
                  </a:cubicBezTo>
                  <a:cubicBezTo>
                    <a:pt x="428" y="9"/>
                    <a:pt x="346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1"/>
            <p:cNvSpPr/>
            <p:nvPr/>
          </p:nvSpPr>
          <p:spPr>
            <a:xfrm>
              <a:off x="2806134" y="1634101"/>
              <a:ext cx="47036" cy="26896"/>
            </a:xfrm>
            <a:custGeom>
              <a:avLst/>
              <a:gdLst/>
              <a:ahLst/>
              <a:cxnLst/>
              <a:rect l="l" t="t" r="r" b="b"/>
              <a:pathLst>
                <a:path w="1728" h="988" extrusionOk="0">
                  <a:moveTo>
                    <a:pt x="1649" y="1"/>
                  </a:moveTo>
                  <a:cubicBezTo>
                    <a:pt x="1645" y="1"/>
                    <a:pt x="1641" y="1"/>
                    <a:pt x="1637" y="2"/>
                  </a:cubicBezTo>
                  <a:cubicBezTo>
                    <a:pt x="994" y="37"/>
                    <a:pt x="411" y="371"/>
                    <a:pt x="30" y="895"/>
                  </a:cubicBezTo>
                  <a:cubicBezTo>
                    <a:pt x="1" y="933"/>
                    <a:pt x="42" y="988"/>
                    <a:pt x="91" y="988"/>
                  </a:cubicBezTo>
                  <a:cubicBezTo>
                    <a:pt x="102" y="988"/>
                    <a:pt x="114" y="985"/>
                    <a:pt x="125" y="978"/>
                  </a:cubicBezTo>
                  <a:cubicBezTo>
                    <a:pt x="470" y="704"/>
                    <a:pt x="851" y="466"/>
                    <a:pt x="1256" y="276"/>
                  </a:cubicBezTo>
                  <a:cubicBezTo>
                    <a:pt x="1399" y="216"/>
                    <a:pt x="1554" y="157"/>
                    <a:pt x="1661" y="109"/>
                  </a:cubicBezTo>
                  <a:cubicBezTo>
                    <a:pt x="1728" y="86"/>
                    <a:pt x="1711" y="1"/>
                    <a:pt x="16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1"/>
            <p:cNvSpPr/>
            <p:nvPr/>
          </p:nvSpPr>
          <p:spPr>
            <a:xfrm>
              <a:off x="2720388" y="1729103"/>
              <a:ext cx="46056" cy="34110"/>
            </a:xfrm>
            <a:custGeom>
              <a:avLst/>
              <a:gdLst/>
              <a:ahLst/>
              <a:cxnLst/>
              <a:rect l="l" t="t" r="r" b="b"/>
              <a:pathLst>
                <a:path w="1692" h="1253" extrusionOk="0">
                  <a:moveTo>
                    <a:pt x="84" y="0"/>
                  </a:moveTo>
                  <a:cubicBezTo>
                    <a:pt x="60" y="0"/>
                    <a:pt x="36" y="0"/>
                    <a:pt x="24" y="24"/>
                  </a:cubicBezTo>
                  <a:cubicBezTo>
                    <a:pt x="1" y="60"/>
                    <a:pt x="12" y="96"/>
                    <a:pt x="48" y="107"/>
                  </a:cubicBezTo>
                  <a:cubicBezTo>
                    <a:pt x="608" y="429"/>
                    <a:pt x="1144" y="727"/>
                    <a:pt x="1465" y="1215"/>
                  </a:cubicBezTo>
                  <a:cubicBezTo>
                    <a:pt x="1454" y="1215"/>
                    <a:pt x="1472" y="1252"/>
                    <a:pt x="1510" y="1252"/>
                  </a:cubicBezTo>
                  <a:cubicBezTo>
                    <a:pt x="1514" y="1252"/>
                    <a:pt x="1519" y="1252"/>
                    <a:pt x="1525" y="1250"/>
                  </a:cubicBezTo>
                  <a:cubicBezTo>
                    <a:pt x="1691" y="1215"/>
                    <a:pt x="1406" y="536"/>
                    <a:pt x="548" y="143"/>
                  </a:cubicBezTo>
                  <a:cubicBezTo>
                    <a:pt x="393" y="84"/>
                    <a:pt x="239" y="36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1"/>
            <p:cNvSpPr/>
            <p:nvPr/>
          </p:nvSpPr>
          <p:spPr>
            <a:xfrm>
              <a:off x="2778260" y="1753384"/>
              <a:ext cx="56563" cy="16034"/>
            </a:xfrm>
            <a:custGeom>
              <a:avLst/>
              <a:gdLst/>
              <a:ahLst/>
              <a:cxnLst/>
              <a:rect l="l" t="t" r="r" b="b"/>
              <a:pathLst>
                <a:path w="2078" h="589" extrusionOk="0">
                  <a:moveTo>
                    <a:pt x="1757" y="1"/>
                  </a:moveTo>
                  <a:cubicBezTo>
                    <a:pt x="1215" y="1"/>
                    <a:pt x="515" y="160"/>
                    <a:pt x="53" y="478"/>
                  </a:cubicBezTo>
                  <a:cubicBezTo>
                    <a:pt x="0" y="509"/>
                    <a:pt x="32" y="588"/>
                    <a:pt x="82" y="588"/>
                  </a:cubicBezTo>
                  <a:cubicBezTo>
                    <a:pt x="88" y="588"/>
                    <a:pt x="95" y="587"/>
                    <a:pt x="101" y="585"/>
                  </a:cubicBezTo>
                  <a:cubicBezTo>
                    <a:pt x="732" y="394"/>
                    <a:pt x="1375" y="239"/>
                    <a:pt x="2018" y="120"/>
                  </a:cubicBezTo>
                  <a:cubicBezTo>
                    <a:pt x="2077" y="108"/>
                    <a:pt x="2077" y="13"/>
                    <a:pt x="2006" y="13"/>
                  </a:cubicBezTo>
                  <a:cubicBezTo>
                    <a:pt x="1928" y="5"/>
                    <a:pt x="1845" y="1"/>
                    <a:pt x="17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1"/>
            <p:cNvSpPr/>
            <p:nvPr/>
          </p:nvSpPr>
          <p:spPr>
            <a:xfrm>
              <a:off x="2649422" y="1819940"/>
              <a:ext cx="38571" cy="44863"/>
            </a:xfrm>
            <a:custGeom>
              <a:avLst/>
              <a:gdLst/>
              <a:ahLst/>
              <a:cxnLst/>
              <a:rect l="l" t="t" r="r" b="b"/>
              <a:pathLst>
                <a:path w="1417" h="1648" extrusionOk="0">
                  <a:moveTo>
                    <a:pt x="107" y="0"/>
                  </a:moveTo>
                  <a:cubicBezTo>
                    <a:pt x="95" y="0"/>
                    <a:pt x="83" y="3"/>
                    <a:pt x="72" y="9"/>
                  </a:cubicBezTo>
                  <a:cubicBezTo>
                    <a:pt x="0" y="80"/>
                    <a:pt x="107" y="104"/>
                    <a:pt x="738" y="830"/>
                  </a:cubicBezTo>
                  <a:cubicBezTo>
                    <a:pt x="1191" y="1331"/>
                    <a:pt x="1286" y="1592"/>
                    <a:pt x="1298" y="1604"/>
                  </a:cubicBezTo>
                  <a:cubicBezTo>
                    <a:pt x="1308" y="1634"/>
                    <a:pt x="1330" y="1648"/>
                    <a:pt x="1353" y="1648"/>
                  </a:cubicBezTo>
                  <a:cubicBezTo>
                    <a:pt x="1385" y="1648"/>
                    <a:pt x="1417" y="1622"/>
                    <a:pt x="1417" y="1581"/>
                  </a:cubicBezTo>
                  <a:cubicBezTo>
                    <a:pt x="1381" y="1021"/>
                    <a:pt x="631" y="295"/>
                    <a:pt x="143" y="9"/>
                  </a:cubicBezTo>
                  <a:cubicBezTo>
                    <a:pt x="131" y="3"/>
                    <a:pt x="119" y="0"/>
                    <a:pt x="107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1"/>
            <p:cNvSpPr/>
            <p:nvPr/>
          </p:nvSpPr>
          <p:spPr>
            <a:xfrm>
              <a:off x="2701904" y="1866162"/>
              <a:ext cx="62252" cy="15136"/>
            </a:xfrm>
            <a:custGeom>
              <a:avLst/>
              <a:gdLst/>
              <a:ahLst/>
              <a:cxnLst/>
              <a:rect l="l" t="t" r="r" b="b"/>
              <a:pathLst>
                <a:path w="2287" h="556" extrusionOk="0">
                  <a:moveTo>
                    <a:pt x="655" y="0"/>
                  </a:moveTo>
                  <a:cubicBezTo>
                    <a:pt x="453" y="0"/>
                    <a:pt x="250" y="20"/>
                    <a:pt x="49" y="61"/>
                  </a:cubicBezTo>
                  <a:cubicBezTo>
                    <a:pt x="25" y="73"/>
                    <a:pt x="13" y="97"/>
                    <a:pt x="1" y="121"/>
                  </a:cubicBezTo>
                  <a:cubicBezTo>
                    <a:pt x="1" y="216"/>
                    <a:pt x="84" y="168"/>
                    <a:pt x="608" y="216"/>
                  </a:cubicBezTo>
                  <a:cubicBezTo>
                    <a:pt x="1639" y="319"/>
                    <a:pt x="2090" y="556"/>
                    <a:pt x="2231" y="556"/>
                  </a:cubicBezTo>
                  <a:cubicBezTo>
                    <a:pt x="2253" y="556"/>
                    <a:pt x="2267" y="550"/>
                    <a:pt x="2275" y="537"/>
                  </a:cubicBezTo>
                  <a:cubicBezTo>
                    <a:pt x="2287" y="502"/>
                    <a:pt x="2287" y="466"/>
                    <a:pt x="2263" y="454"/>
                  </a:cubicBezTo>
                  <a:cubicBezTo>
                    <a:pt x="1772" y="156"/>
                    <a:pt x="1217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1"/>
            <p:cNvSpPr/>
            <p:nvPr/>
          </p:nvSpPr>
          <p:spPr>
            <a:xfrm>
              <a:off x="2769005" y="1510244"/>
              <a:ext cx="18047" cy="38003"/>
            </a:xfrm>
            <a:custGeom>
              <a:avLst/>
              <a:gdLst/>
              <a:ahLst/>
              <a:cxnLst/>
              <a:rect l="l" t="t" r="r" b="b"/>
              <a:pathLst>
                <a:path w="663" h="1396" extrusionOk="0">
                  <a:moveTo>
                    <a:pt x="176" y="0"/>
                  </a:moveTo>
                  <a:cubicBezTo>
                    <a:pt x="153" y="0"/>
                    <a:pt x="130" y="12"/>
                    <a:pt x="120" y="39"/>
                  </a:cubicBezTo>
                  <a:cubicBezTo>
                    <a:pt x="1" y="527"/>
                    <a:pt x="155" y="1051"/>
                    <a:pt x="548" y="1385"/>
                  </a:cubicBezTo>
                  <a:cubicBezTo>
                    <a:pt x="558" y="1392"/>
                    <a:pt x="569" y="1395"/>
                    <a:pt x="580" y="1395"/>
                  </a:cubicBezTo>
                  <a:cubicBezTo>
                    <a:pt x="622" y="1395"/>
                    <a:pt x="662" y="1348"/>
                    <a:pt x="643" y="1301"/>
                  </a:cubicBezTo>
                  <a:lnTo>
                    <a:pt x="643" y="1301"/>
                  </a:lnTo>
                  <a:cubicBezTo>
                    <a:pt x="643" y="1302"/>
                    <a:pt x="643" y="1302"/>
                    <a:pt x="643" y="1302"/>
                  </a:cubicBezTo>
                  <a:cubicBezTo>
                    <a:pt x="637" y="1302"/>
                    <a:pt x="546" y="1131"/>
                    <a:pt x="489" y="1004"/>
                  </a:cubicBezTo>
                  <a:cubicBezTo>
                    <a:pt x="358" y="706"/>
                    <a:pt x="274" y="385"/>
                    <a:pt x="239" y="51"/>
                  </a:cubicBezTo>
                  <a:cubicBezTo>
                    <a:pt x="232" y="18"/>
                    <a:pt x="204" y="0"/>
                    <a:pt x="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1"/>
            <p:cNvSpPr/>
            <p:nvPr/>
          </p:nvSpPr>
          <p:spPr>
            <a:xfrm>
              <a:off x="2634505" y="1498947"/>
              <a:ext cx="234990" cy="430170"/>
            </a:xfrm>
            <a:custGeom>
              <a:avLst/>
              <a:gdLst/>
              <a:ahLst/>
              <a:cxnLst/>
              <a:rect l="l" t="t" r="r" b="b"/>
              <a:pathLst>
                <a:path w="8633" h="15802" extrusionOk="0">
                  <a:moveTo>
                    <a:pt x="4930" y="163"/>
                  </a:moveTo>
                  <a:cubicBezTo>
                    <a:pt x="4934" y="163"/>
                    <a:pt x="4938" y="165"/>
                    <a:pt x="4942" y="169"/>
                  </a:cubicBezTo>
                  <a:cubicBezTo>
                    <a:pt x="5025" y="180"/>
                    <a:pt x="5096" y="228"/>
                    <a:pt x="5156" y="300"/>
                  </a:cubicBezTo>
                  <a:cubicBezTo>
                    <a:pt x="5608" y="704"/>
                    <a:pt x="5870" y="1109"/>
                    <a:pt x="5977" y="1514"/>
                  </a:cubicBezTo>
                  <a:cubicBezTo>
                    <a:pt x="6061" y="1788"/>
                    <a:pt x="6025" y="2169"/>
                    <a:pt x="5882" y="2312"/>
                  </a:cubicBezTo>
                  <a:cubicBezTo>
                    <a:pt x="5858" y="2193"/>
                    <a:pt x="5834" y="2062"/>
                    <a:pt x="5811" y="1954"/>
                  </a:cubicBezTo>
                  <a:cubicBezTo>
                    <a:pt x="5805" y="1913"/>
                    <a:pt x="5775" y="1894"/>
                    <a:pt x="5745" y="1894"/>
                  </a:cubicBezTo>
                  <a:cubicBezTo>
                    <a:pt x="5706" y="1894"/>
                    <a:pt x="5666" y="1925"/>
                    <a:pt x="5680" y="1978"/>
                  </a:cubicBezTo>
                  <a:cubicBezTo>
                    <a:pt x="5704" y="2109"/>
                    <a:pt x="5727" y="2240"/>
                    <a:pt x="5751" y="2371"/>
                  </a:cubicBezTo>
                  <a:cubicBezTo>
                    <a:pt x="5680" y="2371"/>
                    <a:pt x="5608" y="2359"/>
                    <a:pt x="5549" y="2324"/>
                  </a:cubicBezTo>
                  <a:cubicBezTo>
                    <a:pt x="5108" y="2097"/>
                    <a:pt x="4811" y="1097"/>
                    <a:pt x="4811" y="538"/>
                  </a:cubicBezTo>
                  <a:cubicBezTo>
                    <a:pt x="4811" y="300"/>
                    <a:pt x="4858" y="192"/>
                    <a:pt x="4906" y="169"/>
                  </a:cubicBezTo>
                  <a:cubicBezTo>
                    <a:pt x="4914" y="169"/>
                    <a:pt x="4922" y="163"/>
                    <a:pt x="4930" y="163"/>
                  </a:cubicBezTo>
                  <a:close/>
                  <a:moveTo>
                    <a:pt x="7677" y="2491"/>
                  </a:moveTo>
                  <a:cubicBezTo>
                    <a:pt x="7777" y="2491"/>
                    <a:pt x="7864" y="2503"/>
                    <a:pt x="7930" y="2526"/>
                  </a:cubicBezTo>
                  <a:cubicBezTo>
                    <a:pt x="7990" y="2550"/>
                    <a:pt x="8025" y="2574"/>
                    <a:pt x="8037" y="2597"/>
                  </a:cubicBezTo>
                  <a:cubicBezTo>
                    <a:pt x="8049" y="2645"/>
                    <a:pt x="7978" y="2740"/>
                    <a:pt x="7918" y="2812"/>
                  </a:cubicBezTo>
                  <a:lnTo>
                    <a:pt x="7882" y="2859"/>
                  </a:lnTo>
                  <a:cubicBezTo>
                    <a:pt x="7823" y="2943"/>
                    <a:pt x="7775" y="3026"/>
                    <a:pt x="7716" y="3109"/>
                  </a:cubicBezTo>
                  <a:cubicBezTo>
                    <a:pt x="7525" y="3407"/>
                    <a:pt x="7299" y="3669"/>
                    <a:pt x="7025" y="3895"/>
                  </a:cubicBezTo>
                  <a:cubicBezTo>
                    <a:pt x="6751" y="4110"/>
                    <a:pt x="6442" y="4264"/>
                    <a:pt x="6096" y="4348"/>
                  </a:cubicBezTo>
                  <a:cubicBezTo>
                    <a:pt x="6085" y="4050"/>
                    <a:pt x="6061" y="3764"/>
                    <a:pt x="6037" y="3490"/>
                  </a:cubicBezTo>
                  <a:cubicBezTo>
                    <a:pt x="6073" y="3455"/>
                    <a:pt x="6108" y="3419"/>
                    <a:pt x="6132" y="3371"/>
                  </a:cubicBezTo>
                  <a:cubicBezTo>
                    <a:pt x="6144" y="3348"/>
                    <a:pt x="6168" y="3324"/>
                    <a:pt x="6180" y="3300"/>
                  </a:cubicBezTo>
                  <a:cubicBezTo>
                    <a:pt x="6575" y="2712"/>
                    <a:pt x="7250" y="2491"/>
                    <a:pt x="7677" y="2491"/>
                  </a:cubicBezTo>
                  <a:close/>
                  <a:moveTo>
                    <a:pt x="3858" y="2871"/>
                  </a:moveTo>
                  <a:cubicBezTo>
                    <a:pt x="3941" y="2883"/>
                    <a:pt x="4013" y="2907"/>
                    <a:pt x="4084" y="2943"/>
                  </a:cubicBezTo>
                  <a:cubicBezTo>
                    <a:pt x="4257" y="3029"/>
                    <a:pt x="4444" y="3069"/>
                    <a:pt x="4629" y="3069"/>
                  </a:cubicBezTo>
                  <a:cubicBezTo>
                    <a:pt x="4674" y="3069"/>
                    <a:pt x="4719" y="3066"/>
                    <a:pt x="4763" y="3062"/>
                  </a:cubicBezTo>
                  <a:cubicBezTo>
                    <a:pt x="4816" y="3055"/>
                    <a:pt x="4869" y="3052"/>
                    <a:pt x="4921" y="3052"/>
                  </a:cubicBezTo>
                  <a:cubicBezTo>
                    <a:pt x="5259" y="3052"/>
                    <a:pt x="5586" y="3184"/>
                    <a:pt x="5823" y="3431"/>
                  </a:cubicBezTo>
                  <a:cubicBezTo>
                    <a:pt x="5846" y="3455"/>
                    <a:pt x="5870" y="3478"/>
                    <a:pt x="5906" y="3502"/>
                  </a:cubicBezTo>
                  <a:cubicBezTo>
                    <a:pt x="5930" y="3776"/>
                    <a:pt x="5954" y="4074"/>
                    <a:pt x="5965" y="4371"/>
                  </a:cubicBezTo>
                  <a:cubicBezTo>
                    <a:pt x="5882" y="4383"/>
                    <a:pt x="5796" y="4389"/>
                    <a:pt x="5708" y="4389"/>
                  </a:cubicBezTo>
                  <a:cubicBezTo>
                    <a:pt x="5620" y="4389"/>
                    <a:pt x="5531" y="4383"/>
                    <a:pt x="5442" y="4371"/>
                  </a:cubicBezTo>
                  <a:cubicBezTo>
                    <a:pt x="4799" y="4264"/>
                    <a:pt x="4346" y="3836"/>
                    <a:pt x="4072" y="3490"/>
                  </a:cubicBezTo>
                  <a:cubicBezTo>
                    <a:pt x="3918" y="3312"/>
                    <a:pt x="3751" y="3002"/>
                    <a:pt x="3787" y="2895"/>
                  </a:cubicBezTo>
                  <a:cubicBezTo>
                    <a:pt x="3799" y="2883"/>
                    <a:pt x="3822" y="2871"/>
                    <a:pt x="3858" y="2871"/>
                  </a:cubicBezTo>
                  <a:close/>
                  <a:moveTo>
                    <a:pt x="3608" y="4821"/>
                  </a:moveTo>
                  <a:cubicBezTo>
                    <a:pt x="3639" y="4821"/>
                    <a:pt x="3705" y="4830"/>
                    <a:pt x="3834" y="4883"/>
                  </a:cubicBezTo>
                  <a:lnTo>
                    <a:pt x="3846" y="4883"/>
                  </a:lnTo>
                  <a:cubicBezTo>
                    <a:pt x="4065" y="4956"/>
                    <a:pt x="4302" y="4993"/>
                    <a:pt x="4533" y="4993"/>
                  </a:cubicBezTo>
                  <a:cubicBezTo>
                    <a:pt x="4566" y="4993"/>
                    <a:pt x="4599" y="4992"/>
                    <a:pt x="4632" y="4991"/>
                  </a:cubicBezTo>
                  <a:cubicBezTo>
                    <a:pt x="4989" y="4991"/>
                    <a:pt x="5323" y="5002"/>
                    <a:pt x="5644" y="5264"/>
                  </a:cubicBezTo>
                  <a:lnTo>
                    <a:pt x="5704" y="5300"/>
                  </a:lnTo>
                  <a:cubicBezTo>
                    <a:pt x="5775" y="5383"/>
                    <a:pt x="5870" y="5443"/>
                    <a:pt x="5965" y="5467"/>
                  </a:cubicBezTo>
                  <a:cubicBezTo>
                    <a:pt x="5954" y="5753"/>
                    <a:pt x="5942" y="6026"/>
                    <a:pt x="5906" y="6312"/>
                  </a:cubicBezTo>
                  <a:cubicBezTo>
                    <a:pt x="5453" y="6312"/>
                    <a:pt x="5013" y="6205"/>
                    <a:pt x="4620" y="6003"/>
                  </a:cubicBezTo>
                  <a:cubicBezTo>
                    <a:pt x="4072" y="5717"/>
                    <a:pt x="3656" y="5253"/>
                    <a:pt x="3584" y="4860"/>
                  </a:cubicBezTo>
                  <a:lnTo>
                    <a:pt x="3584" y="4824"/>
                  </a:lnTo>
                  <a:cubicBezTo>
                    <a:pt x="3584" y="4824"/>
                    <a:pt x="3590" y="4821"/>
                    <a:pt x="3608" y="4821"/>
                  </a:cubicBezTo>
                  <a:close/>
                  <a:moveTo>
                    <a:pt x="8390" y="4618"/>
                  </a:moveTo>
                  <a:cubicBezTo>
                    <a:pt x="8422" y="4618"/>
                    <a:pt x="8458" y="4642"/>
                    <a:pt x="8478" y="4681"/>
                  </a:cubicBezTo>
                  <a:cubicBezTo>
                    <a:pt x="8490" y="4693"/>
                    <a:pt x="8478" y="4729"/>
                    <a:pt x="8466" y="4741"/>
                  </a:cubicBezTo>
                  <a:cubicBezTo>
                    <a:pt x="8311" y="4907"/>
                    <a:pt x="8168" y="5050"/>
                    <a:pt x="8049" y="5181"/>
                  </a:cubicBezTo>
                  <a:cubicBezTo>
                    <a:pt x="7644" y="5610"/>
                    <a:pt x="7394" y="5884"/>
                    <a:pt x="7013" y="6062"/>
                  </a:cubicBezTo>
                  <a:cubicBezTo>
                    <a:pt x="6716" y="6205"/>
                    <a:pt x="6382" y="6288"/>
                    <a:pt x="6061" y="6312"/>
                  </a:cubicBezTo>
                  <a:cubicBezTo>
                    <a:pt x="6085" y="6026"/>
                    <a:pt x="6108" y="5729"/>
                    <a:pt x="6120" y="5455"/>
                  </a:cubicBezTo>
                  <a:cubicBezTo>
                    <a:pt x="6168" y="5419"/>
                    <a:pt x="6215" y="5372"/>
                    <a:pt x="6239" y="5324"/>
                  </a:cubicBezTo>
                  <a:cubicBezTo>
                    <a:pt x="6370" y="5145"/>
                    <a:pt x="6549" y="5002"/>
                    <a:pt x="6751" y="4907"/>
                  </a:cubicBezTo>
                  <a:cubicBezTo>
                    <a:pt x="7180" y="4693"/>
                    <a:pt x="7668" y="4657"/>
                    <a:pt x="8132" y="4633"/>
                  </a:cubicBezTo>
                  <a:cubicBezTo>
                    <a:pt x="8216" y="4633"/>
                    <a:pt x="8287" y="4633"/>
                    <a:pt x="8371" y="4621"/>
                  </a:cubicBezTo>
                  <a:cubicBezTo>
                    <a:pt x="8377" y="4619"/>
                    <a:pt x="8383" y="4618"/>
                    <a:pt x="8390" y="4618"/>
                  </a:cubicBezTo>
                  <a:close/>
                  <a:moveTo>
                    <a:pt x="3691" y="6360"/>
                  </a:moveTo>
                  <a:cubicBezTo>
                    <a:pt x="3715" y="6360"/>
                    <a:pt x="3739" y="6360"/>
                    <a:pt x="3763" y="6372"/>
                  </a:cubicBezTo>
                  <a:cubicBezTo>
                    <a:pt x="3965" y="6455"/>
                    <a:pt x="4191" y="6526"/>
                    <a:pt x="4418" y="6598"/>
                  </a:cubicBezTo>
                  <a:cubicBezTo>
                    <a:pt x="4965" y="6765"/>
                    <a:pt x="5537" y="6931"/>
                    <a:pt x="5751" y="7300"/>
                  </a:cubicBezTo>
                  <a:lnTo>
                    <a:pt x="5751" y="7336"/>
                  </a:lnTo>
                  <a:cubicBezTo>
                    <a:pt x="5751" y="7348"/>
                    <a:pt x="5751" y="7360"/>
                    <a:pt x="5751" y="7372"/>
                  </a:cubicBezTo>
                  <a:cubicBezTo>
                    <a:pt x="5692" y="7669"/>
                    <a:pt x="5620" y="7943"/>
                    <a:pt x="5537" y="8217"/>
                  </a:cubicBezTo>
                  <a:cubicBezTo>
                    <a:pt x="4763" y="8110"/>
                    <a:pt x="4084" y="7622"/>
                    <a:pt x="3751" y="6896"/>
                  </a:cubicBezTo>
                  <a:cubicBezTo>
                    <a:pt x="3679" y="6729"/>
                    <a:pt x="3608" y="6431"/>
                    <a:pt x="3656" y="6360"/>
                  </a:cubicBezTo>
                  <a:close/>
                  <a:moveTo>
                    <a:pt x="8399" y="6575"/>
                  </a:moveTo>
                  <a:cubicBezTo>
                    <a:pt x="8438" y="6575"/>
                    <a:pt x="8459" y="6585"/>
                    <a:pt x="8466" y="6598"/>
                  </a:cubicBezTo>
                  <a:cubicBezTo>
                    <a:pt x="8478" y="6622"/>
                    <a:pt x="8490" y="6669"/>
                    <a:pt x="8430" y="6788"/>
                  </a:cubicBezTo>
                  <a:cubicBezTo>
                    <a:pt x="7945" y="7690"/>
                    <a:pt x="7011" y="8254"/>
                    <a:pt x="5988" y="8254"/>
                  </a:cubicBezTo>
                  <a:cubicBezTo>
                    <a:pt x="5957" y="8254"/>
                    <a:pt x="5925" y="8254"/>
                    <a:pt x="5894" y="8253"/>
                  </a:cubicBezTo>
                  <a:cubicBezTo>
                    <a:pt x="5823" y="8253"/>
                    <a:pt x="5751" y="8241"/>
                    <a:pt x="5668" y="8229"/>
                  </a:cubicBezTo>
                  <a:cubicBezTo>
                    <a:pt x="5751" y="7967"/>
                    <a:pt x="5811" y="7693"/>
                    <a:pt x="5882" y="7408"/>
                  </a:cubicBezTo>
                  <a:cubicBezTo>
                    <a:pt x="5882" y="7396"/>
                    <a:pt x="5894" y="7384"/>
                    <a:pt x="5894" y="7372"/>
                  </a:cubicBezTo>
                  <a:cubicBezTo>
                    <a:pt x="5954" y="7324"/>
                    <a:pt x="5989" y="7265"/>
                    <a:pt x="6037" y="7205"/>
                  </a:cubicBezTo>
                  <a:cubicBezTo>
                    <a:pt x="6132" y="7086"/>
                    <a:pt x="6239" y="6979"/>
                    <a:pt x="6370" y="6884"/>
                  </a:cubicBezTo>
                  <a:cubicBezTo>
                    <a:pt x="6692" y="6681"/>
                    <a:pt x="7061" y="6669"/>
                    <a:pt x="7466" y="6669"/>
                  </a:cubicBezTo>
                  <a:cubicBezTo>
                    <a:pt x="7509" y="6671"/>
                    <a:pt x="7553" y="6672"/>
                    <a:pt x="7597" y="6672"/>
                  </a:cubicBezTo>
                  <a:cubicBezTo>
                    <a:pt x="7819" y="6672"/>
                    <a:pt x="8045" y="6648"/>
                    <a:pt x="8263" y="6598"/>
                  </a:cubicBezTo>
                  <a:cubicBezTo>
                    <a:pt x="8322" y="6582"/>
                    <a:pt x="8367" y="6575"/>
                    <a:pt x="8399" y="6575"/>
                  </a:cubicBezTo>
                  <a:close/>
                  <a:moveTo>
                    <a:pt x="3019" y="8035"/>
                  </a:moveTo>
                  <a:cubicBezTo>
                    <a:pt x="3056" y="8035"/>
                    <a:pt x="3098" y="8054"/>
                    <a:pt x="3191" y="8110"/>
                  </a:cubicBezTo>
                  <a:cubicBezTo>
                    <a:pt x="3418" y="8229"/>
                    <a:pt x="3656" y="8336"/>
                    <a:pt x="3906" y="8408"/>
                  </a:cubicBezTo>
                  <a:cubicBezTo>
                    <a:pt x="4156" y="8455"/>
                    <a:pt x="4382" y="8574"/>
                    <a:pt x="4584" y="8753"/>
                  </a:cubicBezTo>
                  <a:cubicBezTo>
                    <a:pt x="4775" y="8943"/>
                    <a:pt x="4930" y="9182"/>
                    <a:pt x="5037" y="9432"/>
                  </a:cubicBezTo>
                  <a:cubicBezTo>
                    <a:pt x="4906" y="9694"/>
                    <a:pt x="4763" y="9944"/>
                    <a:pt x="4608" y="10194"/>
                  </a:cubicBezTo>
                  <a:cubicBezTo>
                    <a:pt x="4322" y="10098"/>
                    <a:pt x="4060" y="9955"/>
                    <a:pt x="3822" y="9777"/>
                  </a:cubicBezTo>
                  <a:cubicBezTo>
                    <a:pt x="3370" y="9420"/>
                    <a:pt x="3096" y="8943"/>
                    <a:pt x="2929" y="8217"/>
                  </a:cubicBezTo>
                  <a:cubicBezTo>
                    <a:pt x="2917" y="8170"/>
                    <a:pt x="2917" y="8062"/>
                    <a:pt x="2989" y="8039"/>
                  </a:cubicBezTo>
                  <a:cubicBezTo>
                    <a:pt x="2999" y="8036"/>
                    <a:pt x="3009" y="8035"/>
                    <a:pt x="3019" y="8035"/>
                  </a:cubicBezTo>
                  <a:close/>
                  <a:moveTo>
                    <a:pt x="6372" y="8945"/>
                  </a:moveTo>
                  <a:cubicBezTo>
                    <a:pt x="6530" y="8945"/>
                    <a:pt x="6695" y="8962"/>
                    <a:pt x="6858" y="9003"/>
                  </a:cubicBezTo>
                  <a:cubicBezTo>
                    <a:pt x="6930" y="9015"/>
                    <a:pt x="7013" y="9039"/>
                    <a:pt x="7085" y="9063"/>
                  </a:cubicBezTo>
                  <a:cubicBezTo>
                    <a:pt x="7299" y="9134"/>
                    <a:pt x="7537" y="9170"/>
                    <a:pt x="7763" y="9182"/>
                  </a:cubicBezTo>
                  <a:cubicBezTo>
                    <a:pt x="7859" y="9182"/>
                    <a:pt x="8025" y="9182"/>
                    <a:pt x="8049" y="9265"/>
                  </a:cubicBezTo>
                  <a:cubicBezTo>
                    <a:pt x="8049" y="9289"/>
                    <a:pt x="8013" y="9384"/>
                    <a:pt x="7573" y="9705"/>
                  </a:cubicBezTo>
                  <a:lnTo>
                    <a:pt x="7537" y="9729"/>
                  </a:lnTo>
                  <a:cubicBezTo>
                    <a:pt x="6984" y="10142"/>
                    <a:pt x="6316" y="10355"/>
                    <a:pt x="5641" y="10355"/>
                  </a:cubicBezTo>
                  <a:cubicBezTo>
                    <a:pt x="5342" y="10355"/>
                    <a:pt x="5043" y="10313"/>
                    <a:pt x="4751" y="10229"/>
                  </a:cubicBezTo>
                  <a:cubicBezTo>
                    <a:pt x="4930" y="9967"/>
                    <a:pt x="5084" y="9694"/>
                    <a:pt x="5215" y="9408"/>
                  </a:cubicBezTo>
                  <a:cubicBezTo>
                    <a:pt x="5323" y="9313"/>
                    <a:pt x="5430" y="9229"/>
                    <a:pt x="5537" y="9146"/>
                  </a:cubicBezTo>
                  <a:cubicBezTo>
                    <a:pt x="5709" y="9031"/>
                    <a:pt x="6022" y="8945"/>
                    <a:pt x="6372" y="8945"/>
                  </a:cubicBezTo>
                  <a:close/>
                  <a:moveTo>
                    <a:pt x="1715" y="9646"/>
                  </a:moveTo>
                  <a:cubicBezTo>
                    <a:pt x="1834" y="9670"/>
                    <a:pt x="1941" y="9729"/>
                    <a:pt x="2036" y="9813"/>
                  </a:cubicBezTo>
                  <a:lnTo>
                    <a:pt x="2155" y="9884"/>
                  </a:lnTo>
                  <a:cubicBezTo>
                    <a:pt x="2358" y="10015"/>
                    <a:pt x="2572" y="10122"/>
                    <a:pt x="2786" y="10194"/>
                  </a:cubicBezTo>
                  <a:cubicBezTo>
                    <a:pt x="3239" y="10372"/>
                    <a:pt x="3596" y="10503"/>
                    <a:pt x="3810" y="11194"/>
                  </a:cubicBezTo>
                  <a:cubicBezTo>
                    <a:pt x="3572" y="11432"/>
                    <a:pt x="3358" y="11682"/>
                    <a:pt x="3144" y="11932"/>
                  </a:cubicBezTo>
                  <a:cubicBezTo>
                    <a:pt x="2096" y="11360"/>
                    <a:pt x="1608" y="10265"/>
                    <a:pt x="1632" y="9801"/>
                  </a:cubicBezTo>
                  <a:cubicBezTo>
                    <a:pt x="1632" y="9717"/>
                    <a:pt x="1655" y="9658"/>
                    <a:pt x="1691" y="9646"/>
                  </a:cubicBezTo>
                  <a:close/>
                  <a:moveTo>
                    <a:pt x="4842" y="11072"/>
                  </a:moveTo>
                  <a:cubicBezTo>
                    <a:pt x="5342" y="11072"/>
                    <a:pt x="5764" y="11265"/>
                    <a:pt x="6251" y="11575"/>
                  </a:cubicBezTo>
                  <a:lnTo>
                    <a:pt x="6287" y="11599"/>
                  </a:lnTo>
                  <a:cubicBezTo>
                    <a:pt x="6382" y="11646"/>
                    <a:pt x="6466" y="11718"/>
                    <a:pt x="6537" y="11801"/>
                  </a:cubicBezTo>
                  <a:cubicBezTo>
                    <a:pt x="6537" y="11813"/>
                    <a:pt x="6537" y="11825"/>
                    <a:pt x="6537" y="11837"/>
                  </a:cubicBezTo>
                  <a:cubicBezTo>
                    <a:pt x="6466" y="12015"/>
                    <a:pt x="5751" y="12277"/>
                    <a:pt x="5453" y="12337"/>
                  </a:cubicBezTo>
                  <a:cubicBezTo>
                    <a:pt x="5194" y="12396"/>
                    <a:pt x="4961" y="12422"/>
                    <a:pt x="4748" y="12422"/>
                  </a:cubicBezTo>
                  <a:cubicBezTo>
                    <a:pt x="4151" y="12422"/>
                    <a:pt x="3710" y="12220"/>
                    <a:pt x="3263" y="11991"/>
                  </a:cubicBezTo>
                  <a:cubicBezTo>
                    <a:pt x="3477" y="11741"/>
                    <a:pt x="3703" y="11503"/>
                    <a:pt x="3941" y="11253"/>
                  </a:cubicBezTo>
                  <a:cubicBezTo>
                    <a:pt x="4279" y="11128"/>
                    <a:pt x="4572" y="11072"/>
                    <a:pt x="4842" y="11072"/>
                  </a:cubicBezTo>
                  <a:close/>
                  <a:moveTo>
                    <a:pt x="376" y="11144"/>
                  </a:moveTo>
                  <a:cubicBezTo>
                    <a:pt x="420" y="11144"/>
                    <a:pt x="471" y="11179"/>
                    <a:pt x="512" y="11241"/>
                  </a:cubicBezTo>
                  <a:cubicBezTo>
                    <a:pt x="739" y="11491"/>
                    <a:pt x="1001" y="11706"/>
                    <a:pt x="1286" y="11872"/>
                  </a:cubicBezTo>
                  <a:cubicBezTo>
                    <a:pt x="1513" y="12003"/>
                    <a:pt x="1715" y="12158"/>
                    <a:pt x="1894" y="12325"/>
                  </a:cubicBezTo>
                  <a:cubicBezTo>
                    <a:pt x="2227" y="12658"/>
                    <a:pt x="2286" y="12920"/>
                    <a:pt x="2298" y="13015"/>
                  </a:cubicBezTo>
                  <a:cubicBezTo>
                    <a:pt x="2048" y="13361"/>
                    <a:pt x="1822" y="13706"/>
                    <a:pt x="1620" y="14063"/>
                  </a:cubicBezTo>
                  <a:cubicBezTo>
                    <a:pt x="1310" y="13873"/>
                    <a:pt x="1036" y="13611"/>
                    <a:pt x="834" y="13301"/>
                  </a:cubicBezTo>
                  <a:cubicBezTo>
                    <a:pt x="489" y="12765"/>
                    <a:pt x="167" y="11753"/>
                    <a:pt x="274" y="11253"/>
                  </a:cubicBezTo>
                  <a:cubicBezTo>
                    <a:pt x="286" y="11206"/>
                    <a:pt x="310" y="11170"/>
                    <a:pt x="358" y="11146"/>
                  </a:cubicBezTo>
                  <a:cubicBezTo>
                    <a:pt x="364" y="11145"/>
                    <a:pt x="370" y="11144"/>
                    <a:pt x="376" y="11144"/>
                  </a:cubicBezTo>
                  <a:close/>
                  <a:moveTo>
                    <a:pt x="3235" y="12973"/>
                  </a:moveTo>
                  <a:cubicBezTo>
                    <a:pt x="3677" y="12973"/>
                    <a:pt x="3961" y="13145"/>
                    <a:pt x="4203" y="13349"/>
                  </a:cubicBezTo>
                  <a:cubicBezTo>
                    <a:pt x="4453" y="13539"/>
                    <a:pt x="4715" y="13706"/>
                    <a:pt x="5001" y="13849"/>
                  </a:cubicBezTo>
                  <a:lnTo>
                    <a:pt x="5072" y="13885"/>
                  </a:lnTo>
                  <a:cubicBezTo>
                    <a:pt x="5215" y="13956"/>
                    <a:pt x="5227" y="13980"/>
                    <a:pt x="5215" y="14027"/>
                  </a:cubicBezTo>
                  <a:cubicBezTo>
                    <a:pt x="5180" y="14099"/>
                    <a:pt x="4882" y="14242"/>
                    <a:pt x="4513" y="14361"/>
                  </a:cubicBezTo>
                  <a:cubicBezTo>
                    <a:pt x="4147" y="14484"/>
                    <a:pt x="3768" y="14545"/>
                    <a:pt x="3391" y="14545"/>
                  </a:cubicBezTo>
                  <a:cubicBezTo>
                    <a:pt x="2823" y="14545"/>
                    <a:pt x="2259" y="14407"/>
                    <a:pt x="1751" y="14135"/>
                  </a:cubicBezTo>
                  <a:cubicBezTo>
                    <a:pt x="1941" y="13801"/>
                    <a:pt x="2155" y="13456"/>
                    <a:pt x="2394" y="13134"/>
                  </a:cubicBezTo>
                  <a:cubicBezTo>
                    <a:pt x="2729" y="13020"/>
                    <a:pt x="3003" y="12973"/>
                    <a:pt x="3235" y="12973"/>
                  </a:cubicBezTo>
                  <a:close/>
                  <a:moveTo>
                    <a:pt x="4939" y="0"/>
                  </a:moveTo>
                  <a:cubicBezTo>
                    <a:pt x="4905" y="0"/>
                    <a:pt x="4870" y="8"/>
                    <a:pt x="4834" y="26"/>
                  </a:cubicBezTo>
                  <a:cubicBezTo>
                    <a:pt x="4727" y="85"/>
                    <a:pt x="4668" y="252"/>
                    <a:pt x="4668" y="514"/>
                  </a:cubicBezTo>
                  <a:cubicBezTo>
                    <a:pt x="4668" y="1133"/>
                    <a:pt x="4989" y="2181"/>
                    <a:pt x="5489" y="2431"/>
                  </a:cubicBezTo>
                  <a:cubicBezTo>
                    <a:pt x="5561" y="2478"/>
                    <a:pt x="5656" y="2502"/>
                    <a:pt x="5739" y="2502"/>
                  </a:cubicBezTo>
                  <a:lnTo>
                    <a:pt x="5775" y="2502"/>
                  </a:lnTo>
                  <a:cubicBezTo>
                    <a:pt x="5811" y="2740"/>
                    <a:pt x="5846" y="3002"/>
                    <a:pt x="5882" y="3276"/>
                  </a:cubicBezTo>
                  <a:cubicBezTo>
                    <a:pt x="5632" y="3036"/>
                    <a:pt x="5297" y="2905"/>
                    <a:pt x="4949" y="2905"/>
                  </a:cubicBezTo>
                  <a:cubicBezTo>
                    <a:pt x="4883" y="2905"/>
                    <a:pt x="4817" y="2909"/>
                    <a:pt x="4751" y="2919"/>
                  </a:cubicBezTo>
                  <a:cubicBezTo>
                    <a:pt x="4726" y="2920"/>
                    <a:pt x="4701" y="2921"/>
                    <a:pt x="4676" y="2921"/>
                  </a:cubicBezTo>
                  <a:cubicBezTo>
                    <a:pt x="4496" y="2921"/>
                    <a:pt x="4311" y="2883"/>
                    <a:pt x="4144" y="2800"/>
                  </a:cubicBezTo>
                  <a:cubicBezTo>
                    <a:pt x="4060" y="2764"/>
                    <a:pt x="3953" y="2728"/>
                    <a:pt x="3858" y="2728"/>
                  </a:cubicBezTo>
                  <a:cubicBezTo>
                    <a:pt x="3849" y="2727"/>
                    <a:pt x="3841" y="2727"/>
                    <a:pt x="3833" y="2727"/>
                  </a:cubicBezTo>
                  <a:cubicBezTo>
                    <a:pt x="3760" y="2727"/>
                    <a:pt x="3700" y="2771"/>
                    <a:pt x="3668" y="2836"/>
                  </a:cubicBezTo>
                  <a:cubicBezTo>
                    <a:pt x="3548" y="3062"/>
                    <a:pt x="3953" y="3574"/>
                    <a:pt x="3965" y="3574"/>
                  </a:cubicBezTo>
                  <a:cubicBezTo>
                    <a:pt x="4322" y="4050"/>
                    <a:pt x="4834" y="4383"/>
                    <a:pt x="5430" y="4502"/>
                  </a:cubicBezTo>
                  <a:cubicBezTo>
                    <a:pt x="5499" y="4520"/>
                    <a:pt x="5569" y="4531"/>
                    <a:pt x="5644" y="4531"/>
                  </a:cubicBezTo>
                  <a:cubicBezTo>
                    <a:pt x="5671" y="4531"/>
                    <a:pt x="5699" y="4529"/>
                    <a:pt x="5727" y="4526"/>
                  </a:cubicBezTo>
                  <a:cubicBezTo>
                    <a:pt x="5811" y="4526"/>
                    <a:pt x="5894" y="4526"/>
                    <a:pt x="5977" y="4514"/>
                  </a:cubicBezTo>
                  <a:cubicBezTo>
                    <a:pt x="5977" y="4776"/>
                    <a:pt x="5989" y="5050"/>
                    <a:pt x="5977" y="5324"/>
                  </a:cubicBezTo>
                  <a:cubicBezTo>
                    <a:pt x="5906" y="5288"/>
                    <a:pt x="5846" y="5253"/>
                    <a:pt x="5799" y="5205"/>
                  </a:cubicBezTo>
                  <a:lnTo>
                    <a:pt x="5739" y="5157"/>
                  </a:lnTo>
                  <a:cubicBezTo>
                    <a:pt x="5370" y="4860"/>
                    <a:pt x="4989" y="4860"/>
                    <a:pt x="4632" y="4860"/>
                  </a:cubicBezTo>
                  <a:cubicBezTo>
                    <a:pt x="4601" y="4861"/>
                    <a:pt x="4569" y="4862"/>
                    <a:pt x="4538" y="4862"/>
                  </a:cubicBezTo>
                  <a:cubicBezTo>
                    <a:pt x="4320" y="4862"/>
                    <a:pt x="4102" y="4825"/>
                    <a:pt x="3894" y="4752"/>
                  </a:cubicBezTo>
                  <a:lnTo>
                    <a:pt x="3882" y="4752"/>
                  </a:lnTo>
                  <a:cubicBezTo>
                    <a:pt x="3782" y="4714"/>
                    <a:pt x="3683" y="4681"/>
                    <a:pt x="3599" y="4681"/>
                  </a:cubicBezTo>
                  <a:cubicBezTo>
                    <a:pt x="3553" y="4681"/>
                    <a:pt x="3511" y="4691"/>
                    <a:pt x="3477" y="4717"/>
                  </a:cubicBezTo>
                  <a:cubicBezTo>
                    <a:pt x="3429" y="4764"/>
                    <a:pt x="3418" y="4824"/>
                    <a:pt x="3429" y="4883"/>
                  </a:cubicBezTo>
                  <a:cubicBezTo>
                    <a:pt x="3501" y="5336"/>
                    <a:pt x="3941" y="5824"/>
                    <a:pt x="4549" y="6134"/>
                  </a:cubicBezTo>
                  <a:cubicBezTo>
                    <a:pt x="4953" y="6360"/>
                    <a:pt x="5418" y="6467"/>
                    <a:pt x="5882" y="6467"/>
                  </a:cubicBezTo>
                  <a:cubicBezTo>
                    <a:pt x="5870" y="6586"/>
                    <a:pt x="5858" y="6705"/>
                    <a:pt x="5834" y="6836"/>
                  </a:cubicBezTo>
                  <a:cubicBezTo>
                    <a:pt x="5823" y="6931"/>
                    <a:pt x="5799" y="7027"/>
                    <a:pt x="5787" y="7134"/>
                  </a:cubicBezTo>
                  <a:cubicBezTo>
                    <a:pt x="5501" y="6788"/>
                    <a:pt x="4977" y="6622"/>
                    <a:pt x="4453" y="6467"/>
                  </a:cubicBezTo>
                  <a:cubicBezTo>
                    <a:pt x="4239" y="6407"/>
                    <a:pt x="4013" y="6336"/>
                    <a:pt x="3810" y="6253"/>
                  </a:cubicBezTo>
                  <a:cubicBezTo>
                    <a:pt x="3761" y="6236"/>
                    <a:pt x="3720" y="6230"/>
                    <a:pt x="3686" y="6230"/>
                  </a:cubicBezTo>
                  <a:cubicBezTo>
                    <a:pt x="3622" y="6230"/>
                    <a:pt x="3584" y="6253"/>
                    <a:pt x="3560" y="6276"/>
                  </a:cubicBezTo>
                  <a:cubicBezTo>
                    <a:pt x="3394" y="6455"/>
                    <a:pt x="3620" y="6967"/>
                    <a:pt x="3620" y="6979"/>
                  </a:cubicBezTo>
                  <a:cubicBezTo>
                    <a:pt x="3953" y="7729"/>
                    <a:pt x="4656" y="8253"/>
                    <a:pt x="5477" y="8360"/>
                  </a:cubicBezTo>
                  <a:cubicBezTo>
                    <a:pt x="5382" y="8682"/>
                    <a:pt x="5263" y="8979"/>
                    <a:pt x="5120" y="9277"/>
                  </a:cubicBezTo>
                  <a:cubicBezTo>
                    <a:pt x="5013" y="9051"/>
                    <a:pt x="4858" y="8836"/>
                    <a:pt x="4680" y="8658"/>
                  </a:cubicBezTo>
                  <a:cubicBezTo>
                    <a:pt x="4465" y="8467"/>
                    <a:pt x="4203" y="8336"/>
                    <a:pt x="3929" y="8277"/>
                  </a:cubicBezTo>
                  <a:cubicBezTo>
                    <a:pt x="3691" y="8217"/>
                    <a:pt x="3465" y="8122"/>
                    <a:pt x="3251" y="7991"/>
                  </a:cubicBezTo>
                  <a:cubicBezTo>
                    <a:pt x="3155" y="7939"/>
                    <a:pt x="3085" y="7905"/>
                    <a:pt x="3012" y="7905"/>
                  </a:cubicBezTo>
                  <a:cubicBezTo>
                    <a:pt x="2985" y="7905"/>
                    <a:pt x="2958" y="7910"/>
                    <a:pt x="2929" y="7920"/>
                  </a:cubicBezTo>
                  <a:cubicBezTo>
                    <a:pt x="2810" y="7979"/>
                    <a:pt x="2739" y="8122"/>
                    <a:pt x="2786" y="8253"/>
                  </a:cubicBezTo>
                  <a:cubicBezTo>
                    <a:pt x="2953" y="9027"/>
                    <a:pt x="3239" y="9527"/>
                    <a:pt x="3727" y="9896"/>
                  </a:cubicBezTo>
                  <a:cubicBezTo>
                    <a:pt x="3965" y="10075"/>
                    <a:pt x="4227" y="10217"/>
                    <a:pt x="4513" y="10325"/>
                  </a:cubicBezTo>
                  <a:cubicBezTo>
                    <a:pt x="4334" y="10587"/>
                    <a:pt x="4132" y="10837"/>
                    <a:pt x="3906" y="11075"/>
                  </a:cubicBezTo>
                  <a:cubicBezTo>
                    <a:pt x="3668" y="10384"/>
                    <a:pt x="3263" y="10229"/>
                    <a:pt x="2834" y="10063"/>
                  </a:cubicBezTo>
                  <a:cubicBezTo>
                    <a:pt x="2620" y="9991"/>
                    <a:pt x="2417" y="9896"/>
                    <a:pt x="2227" y="9777"/>
                  </a:cubicBezTo>
                  <a:lnTo>
                    <a:pt x="2108" y="9694"/>
                  </a:lnTo>
                  <a:cubicBezTo>
                    <a:pt x="1964" y="9588"/>
                    <a:pt x="1836" y="9498"/>
                    <a:pt x="1710" y="9498"/>
                  </a:cubicBezTo>
                  <a:cubicBezTo>
                    <a:pt x="1680" y="9498"/>
                    <a:pt x="1650" y="9503"/>
                    <a:pt x="1620" y="9515"/>
                  </a:cubicBezTo>
                  <a:cubicBezTo>
                    <a:pt x="1560" y="9539"/>
                    <a:pt x="1477" y="9610"/>
                    <a:pt x="1477" y="9801"/>
                  </a:cubicBezTo>
                  <a:cubicBezTo>
                    <a:pt x="1465" y="10098"/>
                    <a:pt x="1608" y="10527"/>
                    <a:pt x="1870" y="10932"/>
                  </a:cubicBezTo>
                  <a:cubicBezTo>
                    <a:pt x="2155" y="11396"/>
                    <a:pt x="2560" y="11777"/>
                    <a:pt x="3037" y="12039"/>
                  </a:cubicBezTo>
                  <a:cubicBezTo>
                    <a:pt x="2810" y="12313"/>
                    <a:pt x="2608" y="12587"/>
                    <a:pt x="2405" y="12861"/>
                  </a:cubicBezTo>
                  <a:cubicBezTo>
                    <a:pt x="2322" y="12622"/>
                    <a:pt x="2179" y="12408"/>
                    <a:pt x="1989" y="12230"/>
                  </a:cubicBezTo>
                  <a:cubicBezTo>
                    <a:pt x="1798" y="12051"/>
                    <a:pt x="1584" y="11896"/>
                    <a:pt x="1358" y="11765"/>
                  </a:cubicBezTo>
                  <a:cubicBezTo>
                    <a:pt x="1084" y="11610"/>
                    <a:pt x="834" y="11408"/>
                    <a:pt x="631" y="11170"/>
                  </a:cubicBezTo>
                  <a:cubicBezTo>
                    <a:pt x="566" y="11072"/>
                    <a:pt x="461" y="11014"/>
                    <a:pt x="352" y="11014"/>
                  </a:cubicBezTo>
                  <a:cubicBezTo>
                    <a:pt x="342" y="11014"/>
                    <a:pt x="332" y="11014"/>
                    <a:pt x="322" y="11015"/>
                  </a:cubicBezTo>
                  <a:cubicBezTo>
                    <a:pt x="215" y="11039"/>
                    <a:pt x="143" y="11122"/>
                    <a:pt x="131" y="11229"/>
                  </a:cubicBezTo>
                  <a:cubicBezTo>
                    <a:pt x="0" y="11825"/>
                    <a:pt x="381" y="12884"/>
                    <a:pt x="703" y="13384"/>
                  </a:cubicBezTo>
                  <a:cubicBezTo>
                    <a:pt x="917" y="13718"/>
                    <a:pt x="1203" y="13992"/>
                    <a:pt x="1548" y="14194"/>
                  </a:cubicBezTo>
                  <a:cubicBezTo>
                    <a:pt x="1262" y="14682"/>
                    <a:pt x="1024" y="15182"/>
                    <a:pt x="822" y="15706"/>
                  </a:cubicBezTo>
                  <a:cubicBezTo>
                    <a:pt x="810" y="15742"/>
                    <a:pt x="822" y="15778"/>
                    <a:pt x="858" y="15801"/>
                  </a:cubicBezTo>
                  <a:lnTo>
                    <a:pt x="881" y="15801"/>
                  </a:lnTo>
                  <a:cubicBezTo>
                    <a:pt x="917" y="15801"/>
                    <a:pt x="941" y="15778"/>
                    <a:pt x="953" y="15754"/>
                  </a:cubicBezTo>
                  <a:cubicBezTo>
                    <a:pt x="1155" y="15242"/>
                    <a:pt x="1393" y="14742"/>
                    <a:pt x="1667" y="14266"/>
                  </a:cubicBezTo>
                  <a:cubicBezTo>
                    <a:pt x="2191" y="14551"/>
                    <a:pt x="2775" y="14694"/>
                    <a:pt x="3370" y="14694"/>
                  </a:cubicBezTo>
                  <a:cubicBezTo>
                    <a:pt x="3775" y="14694"/>
                    <a:pt x="4168" y="14623"/>
                    <a:pt x="4549" y="14504"/>
                  </a:cubicBezTo>
                  <a:cubicBezTo>
                    <a:pt x="4811" y="14408"/>
                    <a:pt x="5263" y="14242"/>
                    <a:pt x="5334" y="14087"/>
                  </a:cubicBezTo>
                  <a:cubicBezTo>
                    <a:pt x="5418" y="13896"/>
                    <a:pt x="5227" y="13801"/>
                    <a:pt x="5120" y="13754"/>
                  </a:cubicBezTo>
                  <a:lnTo>
                    <a:pt x="5061" y="13730"/>
                  </a:lnTo>
                  <a:cubicBezTo>
                    <a:pt x="4787" y="13587"/>
                    <a:pt x="4525" y="13420"/>
                    <a:pt x="4287" y="13230"/>
                  </a:cubicBezTo>
                  <a:cubicBezTo>
                    <a:pt x="3959" y="12956"/>
                    <a:pt x="3615" y="12821"/>
                    <a:pt x="3209" y="12821"/>
                  </a:cubicBezTo>
                  <a:cubicBezTo>
                    <a:pt x="2996" y="12821"/>
                    <a:pt x="2766" y="12858"/>
                    <a:pt x="2513" y="12932"/>
                  </a:cubicBezTo>
                  <a:cubicBezTo>
                    <a:pt x="2727" y="12658"/>
                    <a:pt x="2941" y="12372"/>
                    <a:pt x="3167" y="12110"/>
                  </a:cubicBezTo>
                  <a:cubicBezTo>
                    <a:pt x="3632" y="12337"/>
                    <a:pt x="4108" y="12563"/>
                    <a:pt x="4763" y="12563"/>
                  </a:cubicBezTo>
                  <a:cubicBezTo>
                    <a:pt x="5001" y="12563"/>
                    <a:pt x="5251" y="12539"/>
                    <a:pt x="5489" y="12480"/>
                  </a:cubicBezTo>
                  <a:cubicBezTo>
                    <a:pt x="5644" y="12444"/>
                    <a:pt x="6549" y="12182"/>
                    <a:pt x="6668" y="11884"/>
                  </a:cubicBezTo>
                  <a:cubicBezTo>
                    <a:pt x="6692" y="11825"/>
                    <a:pt x="6680" y="11765"/>
                    <a:pt x="6644" y="11718"/>
                  </a:cubicBezTo>
                  <a:cubicBezTo>
                    <a:pt x="6561" y="11622"/>
                    <a:pt x="6466" y="11539"/>
                    <a:pt x="6346" y="11479"/>
                  </a:cubicBezTo>
                  <a:lnTo>
                    <a:pt x="6311" y="11444"/>
                  </a:lnTo>
                  <a:cubicBezTo>
                    <a:pt x="5814" y="11132"/>
                    <a:pt x="5364" y="10928"/>
                    <a:pt x="4836" y="10928"/>
                  </a:cubicBezTo>
                  <a:cubicBezTo>
                    <a:pt x="4618" y="10928"/>
                    <a:pt x="4386" y="10962"/>
                    <a:pt x="4132" y="11039"/>
                  </a:cubicBezTo>
                  <a:cubicBezTo>
                    <a:pt x="4322" y="10825"/>
                    <a:pt x="4489" y="10598"/>
                    <a:pt x="4656" y="10360"/>
                  </a:cubicBezTo>
                  <a:cubicBezTo>
                    <a:pt x="4965" y="10456"/>
                    <a:pt x="5287" y="10515"/>
                    <a:pt x="5608" y="10515"/>
                  </a:cubicBezTo>
                  <a:cubicBezTo>
                    <a:pt x="6335" y="10515"/>
                    <a:pt x="7037" y="10277"/>
                    <a:pt x="7609" y="9848"/>
                  </a:cubicBezTo>
                  <a:lnTo>
                    <a:pt x="7644" y="9825"/>
                  </a:lnTo>
                  <a:cubicBezTo>
                    <a:pt x="8061" y="9515"/>
                    <a:pt x="8204" y="9348"/>
                    <a:pt x="8168" y="9229"/>
                  </a:cubicBezTo>
                  <a:cubicBezTo>
                    <a:pt x="8109" y="9051"/>
                    <a:pt x="7882" y="9051"/>
                    <a:pt x="7751" y="9051"/>
                  </a:cubicBezTo>
                  <a:cubicBezTo>
                    <a:pt x="7537" y="9039"/>
                    <a:pt x="7311" y="8991"/>
                    <a:pt x="7108" y="8932"/>
                  </a:cubicBezTo>
                  <a:cubicBezTo>
                    <a:pt x="7037" y="8908"/>
                    <a:pt x="6954" y="8884"/>
                    <a:pt x="6882" y="8872"/>
                  </a:cubicBezTo>
                  <a:cubicBezTo>
                    <a:pt x="6707" y="8828"/>
                    <a:pt x="6530" y="8809"/>
                    <a:pt x="6361" y="8809"/>
                  </a:cubicBezTo>
                  <a:cubicBezTo>
                    <a:pt x="5981" y="8809"/>
                    <a:pt x="5640" y="8907"/>
                    <a:pt x="5442" y="9039"/>
                  </a:cubicBezTo>
                  <a:lnTo>
                    <a:pt x="5346" y="9110"/>
                  </a:lnTo>
                  <a:cubicBezTo>
                    <a:pt x="5442" y="8872"/>
                    <a:pt x="5537" y="8634"/>
                    <a:pt x="5608" y="8384"/>
                  </a:cubicBezTo>
                  <a:cubicBezTo>
                    <a:pt x="5704" y="8396"/>
                    <a:pt x="5787" y="8396"/>
                    <a:pt x="5882" y="8396"/>
                  </a:cubicBezTo>
                  <a:lnTo>
                    <a:pt x="5954" y="8396"/>
                  </a:lnTo>
                  <a:cubicBezTo>
                    <a:pt x="5964" y="8396"/>
                    <a:pt x="5975" y="8396"/>
                    <a:pt x="5985" y="8396"/>
                  </a:cubicBezTo>
                  <a:cubicBezTo>
                    <a:pt x="7057" y="8396"/>
                    <a:pt x="8042" y="7803"/>
                    <a:pt x="8537" y="6860"/>
                  </a:cubicBezTo>
                  <a:cubicBezTo>
                    <a:pt x="8621" y="6705"/>
                    <a:pt x="8632" y="6586"/>
                    <a:pt x="8573" y="6515"/>
                  </a:cubicBezTo>
                  <a:cubicBezTo>
                    <a:pt x="8534" y="6468"/>
                    <a:pt x="8471" y="6442"/>
                    <a:pt x="8383" y="6442"/>
                  </a:cubicBezTo>
                  <a:cubicBezTo>
                    <a:pt x="8335" y="6442"/>
                    <a:pt x="8279" y="6450"/>
                    <a:pt x="8216" y="6467"/>
                  </a:cubicBezTo>
                  <a:cubicBezTo>
                    <a:pt x="8009" y="6506"/>
                    <a:pt x="7801" y="6530"/>
                    <a:pt x="7588" y="6530"/>
                  </a:cubicBezTo>
                  <a:cubicBezTo>
                    <a:pt x="7543" y="6530"/>
                    <a:pt x="7499" y="6529"/>
                    <a:pt x="7454" y="6526"/>
                  </a:cubicBezTo>
                  <a:cubicBezTo>
                    <a:pt x="7049" y="6526"/>
                    <a:pt x="6632" y="6526"/>
                    <a:pt x="6287" y="6765"/>
                  </a:cubicBezTo>
                  <a:cubicBezTo>
                    <a:pt x="6156" y="6860"/>
                    <a:pt x="6025" y="6979"/>
                    <a:pt x="5930" y="7110"/>
                  </a:cubicBezTo>
                  <a:cubicBezTo>
                    <a:pt x="5942" y="7027"/>
                    <a:pt x="5954" y="6931"/>
                    <a:pt x="5965" y="6848"/>
                  </a:cubicBezTo>
                  <a:cubicBezTo>
                    <a:pt x="5989" y="6717"/>
                    <a:pt x="6013" y="6586"/>
                    <a:pt x="6025" y="6455"/>
                  </a:cubicBezTo>
                  <a:cubicBezTo>
                    <a:pt x="6382" y="6443"/>
                    <a:pt x="6727" y="6348"/>
                    <a:pt x="7049" y="6193"/>
                  </a:cubicBezTo>
                  <a:cubicBezTo>
                    <a:pt x="7466" y="5991"/>
                    <a:pt x="7739" y="5705"/>
                    <a:pt x="8144" y="5276"/>
                  </a:cubicBezTo>
                  <a:cubicBezTo>
                    <a:pt x="8263" y="5145"/>
                    <a:pt x="8406" y="5002"/>
                    <a:pt x="8561" y="4848"/>
                  </a:cubicBezTo>
                  <a:cubicBezTo>
                    <a:pt x="8621" y="4788"/>
                    <a:pt x="8632" y="4693"/>
                    <a:pt x="8597" y="4621"/>
                  </a:cubicBezTo>
                  <a:cubicBezTo>
                    <a:pt x="8553" y="4534"/>
                    <a:pt x="8470" y="4477"/>
                    <a:pt x="8374" y="4477"/>
                  </a:cubicBezTo>
                  <a:cubicBezTo>
                    <a:pt x="8365" y="4477"/>
                    <a:pt x="8356" y="4478"/>
                    <a:pt x="8347" y="4479"/>
                  </a:cubicBezTo>
                  <a:lnTo>
                    <a:pt x="8120" y="4491"/>
                  </a:lnTo>
                  <a:cubicBezTo>
                    <a:pt x="7632" y="4514"/>
                    <a:pt x="7132" y="4538"/>
                    <a:pt x="6668" y="4776"/>
                  </a:cubicBezTo>
                  <a:cubicBezTo>
                    <a:pt x="6454" y="4883"/>
                    <a:pt x="6263" y="5038"/>
                    <a:pt x="6120" y="5241"/>
                  </a:cubicBezTo>
                  <a:lnTo>
                    <a:pt x="6120" y="4491"/>
                  </a:lnTo>
                  <a:cubicBezTo>
                    <a:pt x="6489" y="4407"/>
                    <a:pt x="6835" y="4240"/>
                    <a:pt x="7120" y="4014"/>
                  </a:cubicBezTo>
                  <a:cubicBezTo>
                    <a:pt x="7406" y="3776"/>
                    <a:pt x="7644" y="3490"/>
                    <a:pt x="7847" y="3181"/>
                  </a:cubicBezTo>
                  <a:cubicBezTo>
                    <a:pt x="7894" y="3097"/>
                    <a:pt x="7954" y="3026"/>
                    <a:pt x="8013" y="2943"/>
                  </a:cubicBezTo>
                  <a:lnTo>
                    <a:pt x="8049" y="2895"/>
                  </a:lnTo>
                  <a:cubicBezTo>
                    <a:pt x="8132" y="2776"/>
                    <a:pt x="8216" y="2669"/>
                    <a:pt x="8180" y="2550"/>
                  </a:cubicBezTo>
                  <a:cubicBezTo>
                    <a:pt x="8144" y="2466"/>
                    <a:pt x="8073" y="2407"/>
                    <a:pt x="7978" y="2383"/>
                  </a:cubicBezTo>
                  <a:cubicBezTo>
                    <a:pt x="7870" y="2358"/>
                    <a:pt x="7762" y="2346"/>
                    <a:pt x="7653" y="2346"/>
                  </a:cubicBezTo>
                  <a:cubicBezTo>
                    <a:pt x="7448" y="2346"/>
                    <a:pt x="7243" y="2389"/>
                    <a:pt x="7049" y="2466"/>
                  </a:cubicBezTo>
                  <a:cubicBezTo>
                    <a:pt x="6656" y="2609"/>
                    <a:pt x="6311" y="2871"/>
                    <a:pt x="6073" y="3205"/>
                  </a:cubicBezTo>
                  <a:cubicBezTo>
                    <a:pt x="6049" y="3228"/>
                    <a:pt x="6037" y="3252"/>
                    <a:pt x="6025" y="3276"/>
                  </a:cubicBezTo>
                  <a:cubicBezTo>
                    <a:pt x="5989" y="2990"/>
                    <a:pt x="5954" y="2716"/>
                    <a:pt x="5918" y="2466"/>
                  </a:cubicBezTo>
                  <a:cubicBezTo>
                    <a:pt x="5930" y="2455"/>
                    <a:pt x="5942" y="2443"/>
                    <a:pt x="5965" y="2431"/>
                  </a:cubicBezTo>
                  <a:cubicBezTo>
                    <a:pt x="6204" y="2240"/>
                    <a:pt x="6204" y="1752"/>
                    <a:pt x="6120" y="1466"/>
                  </a:cubicBezTo>
                  <a:cubicBezTo>
                    <a:pt x="6001" y="1026"/>
                    <a:pt x="5727" y="609"/>
                    <a:pt x="5263" y="180"/>
                  </a:cubicBezTo>
                  <a:lnTo>
                    <a:pt x="5251" y="169"/>
                  </a:lnTo>
                  <a:cubicBezTo>
                    <a:pt x="5176" y="103"/>
                    <a:pt x="5064" y="0"/>
                    <a:pt x="4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1"/>
            <p:cNvSpPr/>
            <p:nvPr/>
          </p:nvSpPr>
          <p:spPr>
            <a:xfrm>
              <a:off x="2242656" y="1452970"/>
              <a:ext cx="476432" cy="708874"/>
            </a:xfrm>
            <a:custGeom>
              <a:avLst/>
              <a:gdLst/>
              <a:ahLst/>
              <a:cxnLst/>
              <a:rect l="l" t="t" r="r" b="b"/>
              <a:pathLst>
                <a:path w="17503" h="26040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lnTo>
                    <a:pt x="1" y="24872"/>
                  </a:lnTo>
                  <a:cubicBezTo>
                    <a:pt x="1" y="25515"/>
                    <a:pt x="525" y="26039"/>
                    <a:pt x="1168" y="26039"/>
                  </a:cubicBezTo>
                  <a:lnTo>
                    <a:pt x="16336" y="26039"/>
                  </a:lnTo>
                  <a:cubicBezTo>
                    <a:pt x="16979" y="26039"/>
                    <a:pt x="17503" y="25515"/>
                    <a:pt x="17503" y="24872"/>
                  </a:cubicBezTo>
                  <a:lnTo>
                    <a:pt x="17503" y="1167"/>
                  </a:lnTo>
                  <a:cubicBezTo>
                    <a:pt x="17503" y="524"/>
                    <a:pt x="16979" y="0"/>
                    <a:pt x="16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1"/>
            <p:cNvSpPr/>
            <p:nvPr/>
          </p:nvSpPr>
          <p:spPr>
            <a:xfrm>
              <a:off x="2256920" y="1452970"/>
              <a:ext cx="462168" cy="708874"/>
            </a:xfrm>
            <a:custGeom>
              <a:avLst/>
              <a:gdLst/>
              <a:ahLst/>
              <a:cxnLst/>
              <a:rect l="l" t="t" r="r" b="b"/>
              <a:pathLst>
                <a:path w="16979" h="26040" extrusionOk="0">
                  <a:moveTo>
                    <a:pt x="15526" y="0"/>
                  </a:moveTo>
                  <a:cubicBezTo>
                    <a:pt x="14324" y="2250"/>
                    <a:pt x="14717" y="14740"/>
                    <a:pt x="14812" y="17264"/>
                  </a:cubicBezTo>
                  <a:cubicBezTo>
                    <a:pt x="14872" y="19026"/>
                    <a:pt x="15312" y="23146"/>
                    <a:pt x="14657" y="23944"/>
                  </a:cubicBezTo>
                  <a:cubicBezTo>
                    <a:pt x="14038" y="24706"/>
                    <a:pt x="11955" y="24527"/>
                    <a:pt x="8990" y="24575"/>
                  </a:cubicBezTo>
                  <a:cubicBezTo>
                    <a:pt x="8446" y="24582"/>
                    <a:pt x="7949" y="24584"/>
                    <a:pt x="7495" y="24584"/>
                  </a:cubicBezTo>
                  <a:cubicBezTo>
                    <a:pt x="5039" y="24584"/>
                    <a:pt x="3804" y="24500"/>
                    <a:pt x="2968" y="24500"/>
                  </a:cubicBezTo>
                  <a:cubicBezTo>
                    <a:pt x="2352" y="24500"/>
                    <a:pt x="1953" y="24546"/>
                    <a:pt x="1441" y="24706"/>
                  </a:cubicBezTo>
                  <a:cubicBezTo>
                    <a:pt x="834" y="24908"/>
                    <a:pt x="274" y="25313"/>
                    <a:pt x="1" y="25872"/>
                  </a:cubicBezTo>
                  <a:cubicBezTo>
                    <a:pt x="191" y="25980"/>
                    <a:pt x="394" y="26039"/>
                    <a:pt x="620" y="26039"/>
                  </a:cubicBezTo>
                  <a:lnTo>
                    <a:pt x="15800" y="26039"/>
                  </a:lnTo>
                  <a:cubicBezTo>
                    <a:pt x="16455" y="26039"/>
                    <a:pt x="16967" y="25515"/>
                    <a:pt x="16967" y="24872"/>
                  </a:cubicBezTo>
                  <a:lnTo>
                    <a:pt x="16967" y="1167"/>
                  </a:lnTo>
                  <a:cubicBezTo>
                    <a:pt x="16979" y="524"/>
                    <a:pt x="16455" y="0"/>
                    <a:pt x="15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1"/>
            <p:cNvSpPr/>
            <p:nvPr/>
          </p:nvSpPr>
          <p:spPr>
            <a:xfrm>
              <a:off x="2267617" y="1480845"/>
              <a:ext cx="424904" cy="606762"/>
            </a:xfrm>
            <a:custGeom>
              <a:avLst/>
              <a:gdLst/>
              <a:ahLst/>
              <a:cxnLst/>
              <a:rect l="l" t="t" r="r" b="b"/>
              <a:pathLst>
                <a:path w="15610" h="22289" extrusionOk="0">
                  <a:moveTo>
                    <a:pt x="1108" y="0"/>
                  </a:moveTo>
                  <a:cubicBezTo>
                    <a:pt x="965" y="0"/>
                    <a:pt x="822" y="36"/>
                    <a:pt x="691" y="83"/>
                  </a:cubicBezTo>
                  <a:cubicBezTo>
                    <a:pt x="620" y="107"/>
                    <a:pt x="560" y="143"/>
                    <a:pt x="501" y="191"/>
                  </a:cubicBezTo>
                  <a:cubicBezTo>
                    <a:pt x="191" y="381"/>
                    <a:pt x="1" y="738"/>
                    <a:pt x="1" y="1107"/>
                  </a:cubicBezTo>
                  <a:lnTo>
                    <a:pt x="1" y="21181"/>
                  </a:lnTo>
                  <a:cubicBezTo>
                    <a:pt x="1" y="21789"/>
                    <a:pt x="489" y="22277"/>
                    <a:pt x="1096" y="22277"/>
                  </a:cubicBezTo>
                  <a:lnTo>
                    <a:pt x="14514" y="22289"/>
                  </a:lnTo>
                  <a:cubicBezTo>
                    <a:pt x="15121" y="22289"/>
                    <a:pt x="15610" y="21789"/>
                    <a:pt x="15610" y="21181"/>
                  </a:cubicBezTo>
                  <a:lnTo>
                    <a:pt x="15610" y="1107"/>
                  </a:lnTo>
                  <a:cubicBezTo>
                    <a:pt x="15610" y="500"/>
                    <a:pt x="15121" y="0"/>
                    <a:pt x="14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1"/>
            <p:cNvSpPr/>
            <p:nvPr/>
          </p:nvSpPr>
          <p:spPr>
            <a:xfrm>
              <a:off x="2652008" y="1514953"/>
              <a:ext cx="20116" cy="218324"/>
            </a:xfrm>
            <a:custGeom>
              <a:avLst/>
              <a:gdLst/>
              <a:ahLst/>
              <a:cxnLst/>
              <a:rect l="l" t="t" r="r" b="b"/>
              <a:pathLst>
                <a:path w="739" h="8020" extrusionOk="0">
                  <a:moveTo>
                    <a:pt x="369" y="0"/>
                  </a:moveTo>
                  <a:cubicBezTo>
                    <a:pt x="307" y="0"/>
                    <a:pt x="244" y="39"/>
                    <a:pt x="227" y="116"/>
                  </a:cubicBezTo>
                  <a:cubicBezTo>
                    <a:pt x="24" y="2069"/>
                    <a:pt x="0" y="5724"/>
                    <a:pt x="215" y="7867"/>
                  </a:cubicBezTo>
                  <a:cubicBezTo>
                    <a:pt x="215" y="7968"/>
                    <a:pt x="292" y="8019"/>
                    <a:pt x="369" y="8019"/>
                  </a:cubicBezTo>
                  <a:cubicBezTo>
                    <a:pt x="447" y="8019"/>
                    <a:pt x="524" y="7968"/>
                    <a:pt x="524" y="7867"/>
                  </a:cubicBezTo>
                  <a:cubicBezTo>
                    <a:pt x="739" y="5748"/>
                    <a:pt x="715" y="2069"/>
                    <a:pt x="512" y="116"/>
                  </a:cubicBezTo>
                  <a:cubicBezTo>
                    <a:pt x="494" y="39"/>
                    <a:pt x="432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1"/>
            <p:cNvSpPr/>
            <p:nvPr/>
          </p:nvSpPr>
          <p:spPr>
            <a:xfrm>
              <a:off x="2270530" y="1487977"/>
              <a:ext cx="420386" cy="598024"/>
            </a:xfrm>
            <a:custGeom>
              <a:avLst/>
              <a:gdLst/>
              <a:ahLst/>
              <a:cxnLst/>
              <a:rect l="l" t="t" r="r" b="b"/>
              <a:pathLst>
                <a:path w="15444" h="21968" extrusionOk="0">
                  <a:moveTo>
                    <a:pt x="477" y="0"/>
                  </a:moveTo>
                  <a:cubicBezTo>
                    <a:pt x="179" y="191"/>
                    <a:pt x="1" y="512"/>
                    <a:pt x="1" y="869"/>
                  </a:cubicBezTo>
                  <a:lnTo>
                    <a:pt x="1" y="20943"/>
                  </a:lnTo>
                  <a:cubicBezTo>
                    <a:pt x="1" y="21503"/>
                    <a:pt x="465" y="21967"/>
                    <a:pt x="1037" y="21967"/>
                  </a:cubicBezTo>
                  <a:lnTo>
                    <a:pt x="14419" y="21967"/>
                  </a:lnTo>
                  <a:cubicBezTo>
                    <a:pt x="14979" y="21967"/>
                    <a:pt x="15443" y="21503"/>
                    <a:pt x="15443" y="20943"/>
                  </a:cubicBezTo>
                  <a:lnTo>
                    <a:pt x="15443" y="20705"/>
                  </a:lnTo>
                  <a:cubicBezTo>
                    <a:pt x="15300" y="20586"/>
                    <a:pt x="15157" y="20479"/>
                    <a:pt x="15003" y="20372"/>
                  </a:cubicBezTo>
                  <a:cubicBezTo>
                    <a:pt x="14145" y="19849"/>
                    <a:pt x="13113" y="19684"/>
                    <a:pt x="12100" y="19684"/>
                  </a:cubicBezTo>
                  <a:cubicBezTo>
                    <a:pt x="11959" y="19684"/>
                    <a:pt x="11820" y="19687"/>
                    <a:pt x="11681" y="19693"/>
                  </a:cubicBezTo>
                  <a:cubicBezTo>
                    <a:pt x="10538" y="19752"/>
                    <a:pt x="9395" y="19967"/>
                    <a:pt x="8252" y="20014"/>
                  </a:cubicBezTo>
                  <a:cubicBezTo>
                    <a:pt x="8148" y="20018"/>
                    <a:pt x="8044" y="20020"/>
                    <a:pt x="7939" y="20020"/>
                  </a:cubicBezTo>
                  <a:cubicBezTo>
                    <a:pt x="6244" y="20020"/>
                    <a:pt x="4468" y="19555"/>
                    <a:pt x="3346" y="18276"/>
                  </a:cubicBezTo>
                  <a:cubicBezTo>
                    <a:pt x="2394" y="17193"/>
                    <a:pt x="2072" y="15704"/>
                    <a:pt x="1930" y="14276"/>
                  </a:cubicBezTo>
                  <a:cubicBezTo>
                    <a:pt x="1513" y="9894"/>
                    <a:pt x="2477" y="5120"/>
                    <a:pt x="965" y="976"/>
                  </a:cubicBezTo>
                  <a:cubicBezTo>
                    <a:pt x="858" y="631"/>
                    <a:pt x="691" y="298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1"/>
            <p:cNvSpPr/>
            <p:nvPr/>
          </p:nvSpPr>
          <p:spPr>
            <a:xfrm>
              <a:off x="2452368" y="2103423"/>
              <a:ext cx="49268" cy="42549"/>
            </a:xfrm>
            <a:custGeom>
              <a:avLst/>
              <a:gdLst/>
              <a:ahLst/>
              <a:cxnLst/>
              <a:rect l="l" t="t" r="r" b="b"/>
              <a:pathLst>
                <a:path w="1810" h="1563" extrusionOk="0">
                  <a:moveTo>
                    <a:pt x="1036" y="1"/>
                  </a:moveTo>
                  <a:cubicBezTo>
                    <a:pt x="345" y="1"/>
                    <a:pt x="0" y="834"/>
                    <a:pt x="488" y="1334"/>
                  </a:cubicBezTo>
                  <a:cubicBezTo>
                    <a:pt x="646" y="1492"/>
                    <a:pt x="839" y="1563"/>
                    <a:pt x="1029" y="1563"/>
                  </a:cubicBezTo>
                  <a:cubicBezTo>
                    <a:pt x="1427" y="1563"/>
                    <a:pt x="1810" y="1251"/>
                    <a:pt x="1810" y="775"/>
                  </a:cubicBezTo>
                  <a:cubicBezTo>
                    <a:pt x="1810" y="346"/>
                    <a:pt x="1465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1"/>
            <p:cNvSpPr/>
            <p:nvPr/>
          </p:nvSpPr>
          <p:spPr>
            <a:xfrm>
              <a:off x="2459500" y="2104729"/>
              <a:ext cx="39877" cy="41079"/>
            </a:xfrm>
            <a:custGeom>
              <a:avLst/>
              <a:gdLst/>
              <a:ahLst/>
              <a:cxnLst/>
              <a:rect l="l" t="t" r="r" b="b"/>
              <a:pathLst>
                <a:path w="1465" h="1509" extrusionOk="0">
                  <a:moveTo>
                    <a:pt x="488" y="1"/>
                  </a:moveTo>
                  <a:cubicBezTo>
                    <a:pt x="191" y="120"/>
                    <a:pt x="0" y="405"/>
                    <a:pt x="0" y="727"/>
                  </a:cubicBezTo>
                  <a:cubicBezTo>
                    <a:pt x="0" y="1218"/>
                    <a:pt x="391" y="1509"/>
                    <a:pt x="784" y="1509"/>
                  </a:cubicBezTo>
                  <a:cubicBezTo>
                    <a:pt x="1050" y="1509"/>
                    <a:pt x="1316" y="1376"/>
                    <a:pt x="1465" y="1084"/>
                  </a:cubicBezTo>
                  <a:lnTo>
                    <a:pt x="1465" y="1084"/>
                  </a:lnTo>
                  <a:cubicBezTo>
                    <a:pt x="1370" y="1120"/>
                    <a:pt x="1276" y="1137"/>
                    <a:pt x="1186" y="1137"/>
                  </a:cubicBezTo>
                  <a:cubicBezTo>
                    <a:pt x="645" y="1137"/>
                    <a:pt x="213" y="551"/>
                    <a:pt x="48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1"/>
            <p:cNvSpPr/>
            <p:nvPr/>
          </p:nvSpPr>
          <p:spPr>
            <a:xfrm>
              <a:off x="2240070" y="1451337"/>
              <a:ext cx="480651" cy="712113"/>
            </a:xfrm>
            <a:custGeom>
              <a:avLst/>
              <a:gdLst/>
              <a:ahLst/>
              <a:cxnLst/>
              <a:rect l="l" t="t" r="r" b="b"/>
              <a:pathLst>
                <a:path w="17658" h="26159" extrusionOk="0">
                  <a:moveTo>
                    <a:pt x="16443" y="120"/>
                  </a:moveTo>
                  <a:cubicBezTo>
                    <a:pt x="17038" y="120"/>
                    <a:pt x="17538" y="608"/>
                    <a:pt x="17538" y="1215"/>
                  </a:cubicBezTo>
                  <a:lnTo>
                    <a:pt x="17538" y="24897"/>
                  </a:lnTo>
                  <a:cubicBezTo>
                    <a:pt x="17538" y="25504"/>
                    <a:pt x="17050" y="25980"/>
                    <a:pt x="16455" y="25980"/>
                  </a:cubicBezTo>
                  <a:lnTo>
                    <a:pt x="1251" y="25980"/>
                  </a:lnTo>
                  <a:cubicBezTo>
                    <a:pt x="643" y="25980"/>
                    <a:pt x="155" y="25492"/>
                    <a:pt x="155" y="24885"/>
                  </a:cubicBezTo>
                  <a:lnTo>
                    <a:pt x="155" y="1215"/>
                  </a:lnTo>
                  <a:cubicBezTo>
                    <a:pt x="155" y="608"/>
                    <a:pt x="643" y="120"/>
                    <a:pt x="1251" y="120"/>
                  </a:cubicBezTo>
                  <a:close/>
                  <a:moveTo>
                    <a:pt x="1239" y="1"/>
                  </a:moveTo>
                  <a:cubicBezTo>
                    <a:pt x="548" y="1"/>
                    <a:pt x="1" y="560"/>
                    <a:pt x="1" y="1239"/>
                  </a:cubicBezTo>
                  <a:lnTo>
                    <a:pt x="1" y="24920"/>
                  </a:lnTo>
                  <a:cubicBezTo>
                    <a:pt x="1" y="25599"/>
                    <a:pt x="548" y="26147"/>
                    <a:pt x="1239" y="26159"/>
                  </a:cubicBezTo>
                  <a:lnTo>
                    <a:pt x="16419" y="26159"/>
                  </a:lnTo>
                  <a:cubicBezTo>
                    <a:pt x="17098" y="26147"/>
                    <a:pt x="17657" y="25599"/>
                    <a:pt x="17657" y="24908"/>
                  </a:cubicBezTo>
                  <a:lnTo>
                    <a:pt x="17657" y="1239"/>
                  </a:lnTo>
                  <a:cubicBezTo>
                    <a:pt x="17646" y="560"/>
                    <a:pt x="17098" y="1"/>
                    <a:pt x="16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1"/>
            <p:cNvSpPr/>
            <p:nvPr/>
          </p:nvSpPr>
          <p:spPr>
            <a:xfrm>
              <a:off x="2266011" y="1479212"/>
              <a:ext cx="428143" cy="609702"/>
            </a:xfrm>
            <a:custGeom>
              <a:avLst/>
              <a:gdLst/>
              <a:ahLst/>
              <a:cxnLst/>
              <a:rect l="l" t="t" r="r" b="b"/>
              <a:pathLst>
                <a:path w="15729" h="22397" extrusionOk="0">
                  <a:moveTo>
                    <a:pt x="14585" y="179"/>
                  </a:moveTo>
                  <a:cubicBezTo>
                    <a:pt x="15157" y="179"/>
                    <a:pt x="15609" y="632"/>
                    <a:pt x="15609" y="1203"/>
                  </a:cubicBezTo>
                  <a:lnTo>
                    <a:pt x="15609" y="21265"/>
                  </a:lnTo>
                  <a:cubicBezTo>
                    <a:pt x="15609" y="21825"/>
                    <a:pt x="15145" y="22289"/>
                    <a:pt x="14585" y="22289"/>
                  </a:cubicBezTo>
                  <a:lnTo>
                    <a:pt x="1203" y="22289"/>
                  </a:lnTo>
                  <a:cubicBezTo>
                    <a:pt x="631" y="22289"/>
                    <a:pt x="167" y="21825"/>
                    <a:pt x="167" y="21253"/>
                  </a:cubicBezTo>
                  <a:lnTo>
                    <a:pt x="167" y="1203"/>
                  </a:lnTo>
                  <a:cubicBezTo>
                    <a:pt x="167" y="858"/>
                    <a:pt x="345" y="536"/>
                    <a:pt x="643" y="346"/>
                  </a:cubicBezTo>
                  <a:cubicBezTo>
                    <a:pt x="691" y="310"/>
                    <a:pt x="750" y="274"/>
                    <a:pt x="822" y="251"/>
                  </a:cubicBezTo>
                  <a:cubicBezTo>
                    <a:pt x="941" y="203"/>
                    <a:pt x="1072" y="179"/>
                    <a:pt x="1203" y="179"/>
                  </a:cubicBezTo>
                  <a:close/>
                  <a:moveTo>
                    <a:pt x="1179" y="1"/>
                  </a:moveTo>
                  <a:cubicBezTo>
                    <a:pt x="1024" y="1"/>
                    <a:pt x="869" y="36"/>
                    <a:pt x="738" y="84"/>
                  </a:cubicBezTo>
                  <a:cubicBezTo>
                    <a:pt x="667" y="120"/>
                    <a:pt x="595" y="155"/>
                    <a:pt x="536" y="191"/>
                  </a:cubicBezTo>
                  <a:cubicBezTo>
                    <a:pt x="202" y="405"/>
                    <a:pt x="0" y="774"/>
                    <a:pt x="0" y="1179"/>
                  </a:cubicBezTo>
                  <a:lnTo>
                    <a:pt x="0" y="21229"/>
                  </a:lnTo>
                  <a:cubicBezTo>
                    <a:pt x="0" y="21872"/>
                    <a:pt x="524" y="22396"/>
                    <a:pt x="1179" y="22396"/>
                  </a:cubicBezTo>
                  <a:lnTo>
                    <a:pt x="14549" y="22396"/>
                  </a:lnTo>
                  <a:cubicBezTo>
                    <a:pt x="15204" y="22396"/>
                    <a:pt x="15728" y="21872"/>
                    <a:pt x="15728" y="21229"/>
                  </a:cubicBezTo>
                  <a:lnTo>
                    <a:pt x="15728" y="1179"/>
                  </a:lnTo>
                  <a:cubicBezTo>
                    <a:pt x="15728" y="524"/>
                    <a:pt x="15204" y="1"/>
                    <a:pt x="14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1"/>
            <p:cNvSpPr/>
            <p:nvPr/>
          </p:nvSpPr>
          <p:spPr>
            <a:xfrm>
              <a:off x="2449754" y="2101490"/>
              <a:ext cx="53841" cy="46387"/>
            </a:xfrm>
            <a:custGeom>
              <a:avLst/>
              <a:gdLst/>
              <a:ahLst/>
              <a:cxnLst/>
              <a:rect l="l" t="t" r="r" b="b"/>
              <a:pathLst>
                <a:path w="1978" h="1704" extrusionOk="0">
                  <a:moveTo>
                    <a:pt x="1124" y="139"/>
                  </a:moveTo>
                  <a:cubicBezTo>
                    <a:pt x="1486" y="139"/>
                    <a:pt x="1834" y="419"/>
                    <a:pt x="1834" y="846"/>
                  </a:cubicBezTo>
                  <a:cubicBezTo>
                    <a:pt x="1834" y="1239"/>
                    <a:pt x="1525" y="1560"/>
                    <a:pt x="1132" y="1560"/>
                  </a:cubicBezTo>
                  <a:cubicBezTo>
                    <a:pt x="501" y="1560"/>
                    <a:pt x="179" y="798"/>
                    <a:pt x="632" y="346"/>
                  </a:cubicBezTo>
                  <a:cubicBezTo>
                    <a:pt x="774" y="203"/>
                    <a:pt x="951" y="139"/>
                    <a:pt x="1124" y="139"/>
                  </a:cubicBezTo>
                  <a:close/>
                  <a:moveTo>
                    <a:pt x="1132" y="1"/>
                  </a:moveTo>
                  <a:cubicBezTo>
                    <a:pt x="370" y="1"/>
                    <a:pt x="1" y="917"/>
                    <a:pt x="537" y="1453"/>
                  </a:cubicBezTo>
                  <a:cubicBezTo>
                    <a:pt x="706" y="1626"/>
                    <a:pt x="916" y="1703"/>
                    <a:pt x="1122" y="1703"/>
                  </a:cubicBezTo>
                  <a:cubicBezTo>
                    <a:pt x="1557" y="1703"/>
                    <a:pt x="1977" y="1362"/>
                    <a:pt x="1977" y="846"/>
                  </a:cubicBezTo>
                  <a:cubicBezTo>
                    <a:pt x="1977" y="382"/>
                    <a:pt x="1596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1"/>
            <p:cNvSpPr/>
            <p:nvPr/>
          </p:nvSpPr>
          <p:spPr>
            <a:xfrm>
              <a:off x="2231658" y="1691810"/>
              <a:ext cx="337392" cy="232398"/>
            </a:xfrm>
            <a:custGeom>
              <a:avLst/>
              <a:gdLst/>
              <a:ahLst/>
              <a:cxnLst/>
              <a:rect l="l" t="t" r="r" b="b"/>
              <a:pathLst>
                <a:path w="12395" h="8537" extrusionOk="0">
                  <a:moveTo>
                    <a:pt x="993" y="1"/>
                  </a:moveTo>
                  <a:cubicBezTo>
                    <a:pt x="406" y="1"/>
                    <a:pt x="1" y="572"/>
                    <a:pt x="12" y="1144"/>
                  </a:cubicBezTo>
                  <a:cubicBezTo>
                    <a:pt x="36" y="1906"/>
                    <a:pt x="905" y="2740"/>
                    <a:pt x="1643" y="2751"/>
                  </a:cubicBezTo>
                  <a:cubicBezTo>
                    <a:pt x="2119" y="4311"/>
                    <a:pt x="3477" y="8419"/>
                    <a:pt x="4691" y="8514"/>
                  </a:cubicBezTo>
                  <a:cubicBezTo>
                    <a:pt x="4877" y="8529"/>
                    <a:pt x="5065" y="8536"/>
                    <a:pt x="5254" y="8536"/>
                  </a:cubicBezTo>
                  <a:cubicBezTo>
                    <a:pt x="6712" y="8536"/>
                    <a:pt x="8241" y="8119"/>
                    <a:pt x="9537" y="7740"/>
                  </a:cubicBezTo>
                  <a:cubicBezTo>
                    <a:pt x="10216" y="7538"/>
                    <a:pt x="10966" y="7359"/>
                    <a:pt x="11525" y="6907"/>
                  </a:cubicBezTo>
                  <a:cubicBezTo>
                    <a:pt x="12394" y="6203"/>
                    <a:pt x="12193" y="4727"/>
                    <a:pt x="10814" y="4727"/>
                  </a:cubicBezTo>
                  <a:cubicBezTo>
                    <a:pt x="10605" y="4727"/>
                    <a:pt x="10370" y="4760"/>
                    <a:pt x="10108" y="4835"/>
                  </a:cubicBezTo>
                  <a:cubicBezTo>
                    <a:pt x="7953" y="5442"/>
                    <a:pt x="6429" y="5978"/>
                    <a:pt x="5489" y="6311"/>
                  </a:cubicBezTo>
                  <a:cubicBezTo>
                    <a:pt x="4798" y="5454"/>
                    <a:pt x="3703" y="3621"/>
                    <a:pt x="2572" y="1894"/>
                  </a:cubicBezTo>
                  <a:lnTo>
                    <a:pt x="2548" y="1870"/>
                  </a:lnTo>
                  <a:cubicBezTo>
                    <a:pt x="2691" y="1049"/>
                    <a:pt x="1941" y="144"/>
                    <a:pt x="1143" y="13"/>
                  </a:cubicBezTo>
                  <a:cubicBezTo>
                    <a:pt x="1092" y="5"/>
                    <a:pt x="1042" y="1"/>
                    <a:pt x="993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1"/>
            <p:cNvSpPr/>
            <p:nvPr/>
          </p:nvSpPr>
          <p:spPr>
            <a:xfrm>
              <a:off x="2229698" y="1689850"/>
              <a:ext cx="335786" cy="236346"/>
            </a:xfrm>
            <a:custGeom>
              <a:avLst/>
              <a:gdLst/>
              <a:ahLst/>
              <a:cxnLst/>
              <a:rect l="l" t="t" r="r" b="b"/>
              <a:pathLst>
                <a:path w="12336" h="8682" extrusionOk="0">
                  <a:moveTo>
                    <a:pt x="1060" y="133"/>
                  </a:moveTo>
                  <a:cubicBezTo>
                    <a:pt x="1108" y="145"/>
                    <a:pt x="1155" y="145"/>
                    <a:pt x="1203" y="156"/>
                  </a:cubicBezTo>
                  <a:cubicBezTo>
                    <a:pt x="1632" y="252"/>
                    <a:pt x="2001" y="502"/>
                    <a:pt x="2251" y="859"/>
                  </a:cubicBezTo>
                  <a:cubicBezTo>
                    <a:pt x="2489" y="1168"/>
                    <a:pt x="2596" y="1549"/>
                    <a:pt x="2548" y="1930"/>
                  </a:cubicBezTo>
                  <a:cubicBezTo>
                    <a:pt x="2548" y="1954"/>
                    <a:pt x="2548" y="1966"/>
                    <a:pt x="2560" y="1990"/>
                  </a:cubicBezTo>
                  <a:lnTo>
                    <a:pt x="2572" y="2014"/>
                  </a:lnTo>
                  <a:cubicBezTo>
                    <a:pt x="2953" y="2585"/>
                    <a:pt x="3334" y="3181"/>
                    <a:pt x="3703" y="3752"/>
                  </a:cubicBezTo>
                  <a:cubicBezTo>
                    <a:pt x="4418" y="4871"/>
                    <a:pt x="5037" y="5848"/>
                    <a:pt x="5501" y="6431"/>
                  </a:cubicBezTo>
                  <a:cubicBezTo>
                    <a:pt x="5525" y="6455"/>
                    <a:pt x="5561" y="6455"/>
                    <a:pt x="5585" y="6455"/>
                  </a:cubicBezTo>
                  <a:cubicBezTo>
                    <a:pt x="6501" y="6133"/>
                    <a:pt x="8037" y="5586"/>
                    <a:pt x="10204" y="4978"/>
                  </a:cubicBezTo>
                  <a:cubicBezTo>
                    <a:pt x="10448" y="4907"/>
                    <a:pt x="10677" y="4872"/>
                    <a:pt x="10886" y="4872"/>
                  </a:cubicBezTo>
                  <a:cubicBezTo>
                    <a:pt x="11372" y="4872"/>
                    <a:pt x="11747" y="5061"/>
                    <a:pt x="11931" y="5419"/>
                  </a:cubicBezTo>
                  <a:cubicBezTo>
                    <a:pt x="12181" y="5907"/>
                    <a:pt x="12038" y="6538"/>
                    <a:pt x="11550" y="6919"/>
                  </a:cubicBezTo>
                  <a:cubicBezTo>
                    <a:pt x="11061" y="7312"/>
                    <a:pt x="10430" y="7491"/>
                    <a:pt x="9811" y="7669"/>
                  </a:cubicBezTo>
                  <a:lnTo>
                    <a:pt x="9573" y="7741"/>
                  </a:lnTo>
                  <a:cubicBezTo>
                    <a:pt x="8178" y="8142"/>
                    <a:pt x="6699" y="8534"/>
                    <a:pt x="5294" y="8534"/>
                  </a:cubicBezTo>
                  <a:cubicBezTo>
                    <a:pt x="5116" y="8534"/>
                    <a:pt x="4939" y="8528"/>
                    <a:pt x="4763" y="8515"/>
                  </a:cubicBezTo>
                  <a:cubicBezTo>
                    <a:pt x="3965" y="8455"/>
                    <a:pt x="2882" y="6371"/>
                    <a:pt x="1775" y="2800"/>
                  </a:cubicBezTo>
                  <a:cubicBezTo>
                    <a:pt x="1763" y="2764"/>
                    <a:pt x="1739" y="2740"/>
                    <a:pt x="1703" y="2740"/>
                  </a:cubicBezTo>
                  <a:cubicBezTo>
                    <a:pt x="989" y="2728"/>
                    <a:pt x="167" y="1907"/>
                    <a:pt x="155" y="1204"/>
                  </a:cubicBezTo>
                  <a:cubicBezTo>
                    <a:pt x="143" y="883"/>
                    <a:pt x="274" y="561"/>
                    <a:pt x="512" y="347"/>
                  </a:cubicBezTo>
                  <a:cubicBezTo>
                    <a:pt x="667" y="216"/>
                    <a:pt x="858" y="133"/>
                    <a:pt x="1060" y="133"/>
                  </a:cubicBezTo>
                  <a:close/>
                  <a:moveTo>
                    <a:pt x="1063" y="0"/>
                  </a:moveTo>
                  <a:cubicBezTo>
                    <a:pt x="826" y="0"/>
                    <a:pt x="604" y="84"/>
                    <a:pt x="429" y="240"/>
                  </a:cubicBezTo>
                  <a:cubicBezTo>
                    <a:pt x="155" y="490"/>
                    <a:pt x="1" y="847"/>
                    <a:pt x="1" y="1216"/>
                  </a:cubicBezTo>
                  <a:cubicBezTo>
                    <a:pt x="24" y="1978"/>
                    <a:pt x="870" y="2835"/>
                    <a:pt x="1655" y="2895"/>
                  </a:cubicBezTo>
                  <a:cubicBezTo>
                    <a:pt x="2310" y="5026"/>
                    <a:pt x="3584" y="8574"/>
                    <a:pt x="4751" y="8657"/>
                  </a:cubicBezTo>
                  <a:cubicBezTo>
                    <a:pt x="4930" y="8669"/>
                    <a:pt x="5120" y="8681"/>
                    <a:pt x="5311" y="8681"/>
                  </a:cubicBezTo>
                  <a:cubicBezTo>
                    <a:pt x="6728" y="8681"/>
                    <a:pt x="8204" y="8288"/>
                    <a:pt x="9609" y="7884"/>
                  </a:cubicBezTo>
                  <a:lnTo>
                    <a:pt x="9847" y="7812"/>
                  </a:lnTo>
                  <a:cubicBezTo>
                    <a:pt x="10478" y="7634"/>
                    <a:pt x="11109" y="7455"/>
                    <a:pt x="11633" y="7038"/>
                  </a:cubicBezTo>
                  <a:cubicBezTo>
                    <a:pt x="12157" y="6621"/>
                    <a:pt x="12335" y="5895"/>
                    <a:pt x="12050" y="5359"/>
                  </a:cubicBezTo>
                  <a:cubicBezTo>
                    <a:pt x="11838" y="4944"/>
                    <a:pt x="11421" y="4728"/>
                    <a:pt x="10876" y="4728"/>
                  </a:cubicBezTo>
                  <a:cubicBezTo>
                    <a:pt x="10656" y="4728"/>
                    <a:pt x="10414" y="4763"/>
                    <a:pt x="10157" y="4836"/>
                  </a:cubicBezTo>
                  <a:cubicBezTo>
                    <a:pt x="8025" y="5443"/>
                    <a:pt x="6501" y="5979"/>
                    <a:pt x="5573" y="6300"/>
                  </a:cubicBezTo>
                  <a:cubicBezTo>
                    <a:pt x="5120" y="5729"/>
                    <a:pt x="4513" y="4776"/>
                    <a:pt x="3811" y="3669"/>
                  </a:cubicBezTo>
                  <a:cubicBezTo>
                    <a:pt x="3453" y="3097"/>
                    <a:pt x="3072" y="2514"/>
                    <a:pt x="2691" y="1930"/>
                  </a:cubicBezTo>
                  <a:cubicBezTo>
                    <a:pt x="2691" y="1930"/>
                    <a:pt x="2691" y="1930"/>
                    <a:pt x="2691" y="1919"/>
                  </a:cubicBezTo>
                  <a:cubicBezTo>
                    <a:pt x="2739" y="1514"/>
                    <a:pt x="2620" y="1097"/>
                    <a:pt x="2370" y="776"/>
                  </a:cubicBezTo>
                  <a:cubicBezTo>
                    <a:pt x="2096" y="383"/>
                    <a:pt x="1691" y="109"/>
                    <a:pt x="1227" y="14"/>
                  </a:cubicBezTo>
                  <a:cubicBezTo>
                    <a:pt x="1172" y="5"/>
                    <a:pt x="1117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1"/>
            <p:cNvSpPr/>
            <p:nvPr/>
          </p:nvSpPr>
          <p:spPr>
            <a:xfrm>
              <a:off x="2197850" y="1657702"/>
              <a:ext cx="53270" cy="23575"/>
            </a:xfrm>
            <a:custGeom>
              <a:avLst/>
              <a:gdLst/>
              <a:ahLst/>
              <a:cxnLst/>
              <a:rect l="l" t="t" r="r" b="b"/>
              <a:pathLst>
                <a:path w="1957" h="866" extrusionOk="0">
                  <a:moveTo>
                    <a:pt x="1694" y="1"/>
                  </a:moveTo>
                  <a:cubicBezTo>
                    <a:pt x="1682" y="1"/>
                    <a:pt x="1671" y="2"/>
                    <a:pt x="1659" y="4"/>
                  </a:cubicBezTo>
                  <a:lnTo>
                    <a:pt x="349" y="325"/>
                  </a:lnTo>
                  <a:lnTo>
                    <a:pt x="313" y="337"/>
                  </a:lnTo>
                  <a:cubicBezTo>
                    <a:pt x="1" y="442"/>
                    <a:pt x="126" y="865"/>
                    <a:pt x="394" y="865"/>
                  </a:cubicBezTo>
                  <a:cubicBezTo>
                    <a:pt x="432" y="865"/>
                    <a:pt x="473" y="857"/>
                    <a:pt x="516" y="837"/>
                  </a:cubicBezTo>
                  <a:lnTo>
                    <a:pt x="1766" y="349"/>
                  </a:lnTo>
                  <a:cubicBezTo>
                    <a:pt x="1957" y="271"/>
                    <a:pt x="1883" y="1"/>
                    <a:pt x="1694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1"/>
            <p:cNvSpPr/>
            <p:nvPr/>
          </p:nvSpPr>
          <p:spPr>
            <a:xfrm>
              <a:off x="2198585" y="1644744"/>
              <a:ext cx="98863" cy="38683"/>
            </a:xfrm>
            <a:custGeom>
              <a:avLst/>
              <a:gdLst/>
              <a:ahLst/>
              <a:cxnLst/>
              <a:rect l="l" t="t" r="r" b="b"/>
              <a:pathLst>
                <a:path w="3632" h="1421" extrusionOk="0">
                  <a:moveTo>
                    <a:pt x="1691" y="554"/>
                  </a:moveTo>
                  <a:cubicBezTo>
                    <a:pt x="1703" y="554"/>
                    <a:pt x="1715" y="557"/>
                    <a:pt x="1727" y="563"/>
                  </a:cubicBezTo>
                  <a:cubicBezTo>
                    <a:pt x="1751" y="587"/>
                    <a:pt x="1775" y="611"/>
                    <a:pt x="1775" y="635"/>
                  </a:cubicBezTo>
                  <a:cubicBezTo>
                    <a:pt x="1786" y="659"/>
                    <a:pt x="1786" y="682"/>
                    <a:pt x="1775" y="706"/>
                  </a:cubicBezTo>
                  <a:cubicBezTo>
                    <a:pt x="1763" y="730"/>
                    <a:pt x="1739" y="742"/>
                    <a:pt x="1715" y="754"/>
                  </a:cubicBezTo>
                  <a:lnTo>
                    <a:pt x="465" y="1242"/>
                  </a:lnTo>
                  <a:cubicBezTo>
                    <a:pt x="441" y="1254"/>
                    <a:pt x="414" y="1260"/>
                    <a:pt x="387" y="1260"/>
                  </a:cubicBezTo>
                  <a:cubicBezTo>
                    <a:pt x="361" y="1260"/>
                    <a:pt x="334" y="1254"/>
                    <a:pt x="310" y="1242"/>
                  </a:cubicBezTo>
                  <a:cubicBezTo>
                    <a:pt x="215" y="1206"/>
                    <a:pt x="167" y="1087"/>
                    <a:pt x="215" y="992"/>
                  </a:cubicBezTo>
                  <a:cubicBezTo>
                    <a:pt x="239" y="944"/>
                    <a:pt x="274" y="897"/>
                    <a:pt x="322" y="885"/>
                  </a:cubicBezTo>
                  <a:lnTo>
                    <a:pt x="346" y="873"/>
                  </a:lnTo>
                  <a:lnTo>
                    <a:pt x="1655" y="563"/>
                  </a:lnTo>
                  <a:cubicBezTo>
                    <a:pt x="1667" y="557"/>
                    <a:pt x="1679" y="554"/>
                    <a:pt x="1691" y="554"/>
                  </a:cubicBezTo>
                  <a:close/>
                  <a:moveTo>
                    <a:pt x="3544" y="1"/>
                  </a:moveTo>
                  <a:cubicBezTo>
                    <a:pt x="3537" y="1"/>
                    <a:pt x="3531" y="2"/>
                    <a:pt x="3525" y="4"/>
                  </a:cubicBezTo>
                  <a:lnTo>
                    <a:pt x="1882" y="516"/>
                  </a:lnTo>
                  <a:cubicBezTo>
                    <a:pt x="1834" y="444"/>
                    <a:pt x="1763" y="408"/>
                    <a:pt x="1679" y="408"/>
                  </a:cubicBezTo>
                  <a:lnTo>
                    <a:pt x="1620" y="408"/>
                  </a:lnTo>
                  <a:lnTo>
                    <a:pt x="310" y="742"/>
                  </a:lnTo>
                  <a:cubicBezTo>
                    <a:pt x="298" y="742"/>
                    <a:pt x="274" y="754"/>
                    <a:pt x="262" y="754"/>
                  </a:cubicBezTo>
                  <a:cubicBezTo>
                    <a:pt x="84" y="825"/>
                    <a:pt x="1" y="1028"/>
                    <a:pt x="72" y="1206"/>
                  </a:cubicBezTo>
                  <a:cubicBezTo>
                    <a:pt x="108" y="1290"/>
                    <a:pt x="167" y="1349"/>
                    <a:pt x="251" y="1385"/>
                  </a:cubicBezTo>
                  <a:cubicBezTo>
                    <a:pt x="298" y="1409"/>
                    <a:pt x="346" y="1421"/>
                    <a:pt x="393" y="1421"/>
                  </a:cubicBezTo>
                  <a:cubicBezTo>
                    <a:pt x="429" y="1421"/>
                    <a:pt x="465" y="1409"/>
                    <a:pt x="512" y="1397"/>
                  </a:cubicBezTo>
                  <a:lnTo>
                    <a:pt x="1763" y="909"/>
                  </a:lnTo>
                  <a:cubicBezTo>
                    <a:pt x="1858" y="873"/>
                    <a:pt x="1929" y="778"/>
                    <a:pt x="1929" y="670"/>
                  </a:cubicBezTo>
                  <a:lnTo>
                    <a:pt x="3560" y="158"/>
                  </a:lnTo>
                  <a:cubicBezTo>
                    <a:pt x="3608" y="147"/>
                    <a:pt x="3632" y="99"/>
                    <a:pt x="3608" y="51"/>
                  </a:cubicBezTo>
                  <a:cubicBezTo>
                    <a:pt x="3598" y="22"/>
                    <a:pt x="3572" y="1"/>
                    <a:pt x="3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1"/>
            <p:cNvSpPr/>
            <p:nvPr/>
          </p:nvSpPr>
          <p:spPr>
            <a:xfrm>
              <a:off x="2207023" y="1604185"/>
              <a:ext cx="110214" cy="210838"/>
            </a:xfrm>
            <a:custGeom>
              <a:avLst/>
              <a:gdLst/>
              <a:ahLst/>
              <a:cxnLst/>
              <a:rect l="l" t="t" r="r" b="b"/>
              <a:pathLst>
                <a:path w="4049" h="7745" extrusionOk="0">
                  <a:moveTo>
                    <a:pt x="3815" y="1"/>
                  </a:moveTo>
                  <a:cubicBezTo>
                    <a:pt x="3805" y="1"/>
                    <a:pt x="3796" y="2"/>
                    <a:pt x="3786" y="5"/>
                  </a:cubicBezTo>
                  <a:cubicBezTo>
                    <a:pt x="3703" y="5"/>
                    <a:pt x="3620" y="53"/>
                    <a:pt x="3584" y="136"/>
                  </a:cubicBezTo>
                  <a:lnTo>
                    <a:pt x="48" y="7423"/>
                  </a:lnTo>
                  <a:cubicBezTo>
                    <a:pt x="0" y="7530"/>
                    <a:pt x="36" y="7649"/>
                    <a:pt x="143" y="7721"/>
                  </a:cubicBezTo>
                  <a:lnTo>
                    <a:pt x="155" y="7721"/>
                  </a:lnTo>
                  <a:cubicBezTo>
                    <a:pt x="188" y="7742"/>
                    <a:pt x="220" y="7744"/>
                    <a:pt x="253" y="7744"/>
                  </a:cubicBezTo>
                  <a:lnTo>
                    <a:pt x="253" y="7744"/>
                  </a:lnTo>
                  <a:cubicBezTo>
                    <a:pt x="347" y="7743"/>
                    <a:pt x="429" y="7696"/>
                    <a:pt x="464" y="7613"/>
                  </a:cubicBezTo>
                  <a:lnTo>
                    <a:pt x="4001" y="339"/>
                  </a:lnTo>
                  <a:cubicBezTo>
                    <a:pt x="4048" y="220"/>
                    <a:pt x="4001" y="77"/>
                    <a:pt x="3893" y="29"/>
                  </a:cubicBezTo>
                  <a:cubicBezTo>
                    <a:pt x="3867" y="12"/>
                    <a:pt x="3841" y="1"/>
                    <a:pt x="3815" y="1"/>
                  </a:cubicBezTo>
                  <a:close/>
                  <a:moveTo>
                    <a:pt x="253" y="7744"/>
                  </a:moveTo>
                  <a:lnTo>
                    <a:pt x="253" y="7744"/>
                  </a:lnTo>
                  <a:cubicBezTo>
                    <a:pt x="252" y="7744"/>
                    <a:pt x="251" y="7744"/>
                    <a:pt x="250" y="7744"/>
                  </a:cubicBezTo>
                  <a:lnTo>
                    <a:pt x="262" y="7744"/>
                  </a:lnTo>
                  <a:cubicBezTo>
                    <a:pt x="259" y="7744"/>
                    <a:pt x="256" y="7744"/>
                    <a:pt x="253" y="77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1"/>
            <p:cNvSpPr/>
            <p:nvPr/>
          </p:nvSpPr>
          <p:spPr>
            <a:xfrm>
              <a:off x="2204737" y="1602361"/>
              <a:ext cx="114106" cy="214922"/>
            </a:xfrm>
            <a:custGeom>
              <a:avLst/>
              <a:gdLst/>
              <a:ahLst/>
              <a:cxnLst/>
              <a:rect l="l" t="t" r="r" b="b"/>
              <a:pathLst>
                <a:path w="4192" h="7895" extrusionOk="0">
                  <a:moveTo>
                    <a:pt x="3879" y="144"/>
                  </a:moveTo>
                  <a:lnTo>
                    <a:pt x="3879" y="144"/>
                  </a:lnTo>
                  <a:cubicBezTo>
                    <a:pt x="3900" y="144"/>
                    <a:pt x="3921" y="145"/>
                    <a:pt x="3942" y="156"/>
                  </a:cubicBezTo>
                  <a:cubicBezTo>
                    <a:pt x="4025" y="191"/>
                    <a:pt x="4049" y="299"/>
                    <a:pt x="4013" y="370"/>
                  </a:cubicBezTo>
                  <a:lnTo>
                    <a:pt x="489" y="7657"/>
                  </a:lnTo>
                  <a:cubicBezTo>
                    <a:pt x="465" y="7716"/>
                    <a:pt x="406" y="7752"/>
                    <a:pt x="346" y="7752"/>
                  </a:cubicBezTo>
                  <a:cubicBezTo>
                    <a:pt x="310" y="7752"/>
                    <a:pt x="286" y="7740"/>
                    <a:pt x="275" y="7728"/>
                  </a:cubicBezTo>
                  <a:lnTo>
                    <a:pt x="263" y="7728"/>
                  </a:lnTo>
                  <a:cubicBezTo>
                    <a:pt x="191" y="7692"/>
                    <a:pt x="156" y="7597"/>
                    <a:pt x="191" y="7526"/>
                  </a:cubicBezTo>
                  <a:lnTo>
                    <a:pt x="3727" y="239"/>
                  </a:lnTo>
                  <a:cubicBezTo>
                    <a:pt x="3751" y="180"/>
                    <a:pt x="3809" y="145"/>
                    <a:pt x="3879" y="144"/>
                  </a:cubicBezTo>
                  <a:close/>
                  <a:moveTo>
                    <a:pt x="3882" y="1"/>
                  </a:moveTo>
                  <a:cubicBezTo>
                    <a:pt x="3763" y="1"/>
                    <a:pt x="3656" y="72"/>
                    <a:pt x="3596" y="168"/>
                  </a:cubicBezTo>
                  <a:lnTo>
                    <a:pt x="72" y="7454"/>
                  </a:lnTo>
                  <a:cubicBezTo>
                    <a:pt x="1" y="7597"/>
                    <a:pt x="48" y="7764"/>
                    <a:pt x="191" y="7847"/>
                  </a:cubicBezTo>
                  <a:lnTo>
                    <a:pt x="215" y="7859"/>
                  </a:lnTo>
                  <a:cubicBezTo>
                    <a:pt x="251" y="7883"/>
                    <a:pt x="298" y="7895"/>
                    <a:pt x="346" y="7895"/>
                  </a:cubicBezTo>
                  <a:cubicBezTo>
                    <a:pt x="465" y="7895"/>
                    <a:pt x="572" y="7823"/>
                    <a:pt x="620" y="7716"/>
                  </a:cubicBezTo>
                  <a:lnTo>
                    <a:pt x="4156" y="441"/>
                  </a:lnTo>
                  <a:cubicBezTo>
                    <a:pt x="4192" y="370"/>
                    <a:pt x="4192" y="287"/>
                    <a:pt x="4168" y="203"/>
                  </a:cubicBezTo>
                  <a:cubicBezTo>
                    <a:pt x="4144" y="132"/>
                    <a:pt x="4085" y="72"/>
                    <a:pt x="4013" y="37"/>
                  </a:cubicBezTo>
                  <a:cubicBezTo>
                    <a:pt x="3977" y="13"/>
                    <a:pt x="3930" y="1"/>
                    <a:pt x="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1"/>
            <p:cNvSpPr/>
            <p:nvPr/>
          </p:nvSpPr>
          <p:spPr>
            <a:xfrm>
              <a:off x="2325952" y="1576582"/>
              <a:ext cx="26921" cy="31551"/>
            </a:xfrm>
            <a:custGeom>
              <a:avLst/>
              <a:gdLst/>
              <a:ahLst/>
              <a:cxnLst/>
              <a:rect l="l" t="t" r="r" b="b"/>
              <a:pathLst>
                <a:path w="989" h="1159" extrusionOk="0">
                  <a:moveTo>
                    <a:pt x="561" y="1"/>
                  </a:moveTo>
                  <a:cubicBezTo>
                    <a:pt x="473" y="1"/>
                    <a:pt x="393" y="47"/>
                    <a:pt x="358" y="126"/>
                  </a:cubicBezTo>
                  <a:lnTo>
                    <a:pt x="60" y="746"/>
                  </a:lnTo>
                  <a:cubicBezTo>
                    <a:pt x="1" y="865"/>
                    <a:pt x="48" y="996"/>
                    <a:pt x="155" y="1043"/>
                  </a:cubicBezTo>
                  <a:lnTo>
                    <a:pt x="334" y="1138"/>
                  </a:lnTo>
                  <a:cubicBezTo>
                    <a:pt x="368" y="1152"/>
                    <a:pt x="403" y="1159"/>
                    <a:pt x="437" y="1159"/>
                  </a:cubicBezTo>
                  <a:cubicBezTo>
                    <a:pt x="521" y="1159"/>
                    <a:pt x="598" y="1116"/>
                    <a:pt x="632" y="1031"/>
                  </a:cubicBezTo>
                  <a:lnTo>
                    <a:pt x="929" y="412"/>
                  </a:lnTo>
                  <a:cubicBezTo>
                    <a:pt x="989" y="293"/>
                    <a:pt x="941" y="162"/>
                    <a:pt x="834" y="115"/>
                  </a:cubicBezTo>
                  <a:lnTo>
                    <a:pt x="656" y="19"/>
                  </a:lnTo>
                  <a:cubicBezTo>
                    <a:pt x="624" y="7"/>
                    <a:pt x="592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1"/>
            <p:cNvSpPr/>
            <p:nvPr/>
          </p:nvSpPr>
          <p:spPr>
            <a:xfrm>
              <a:off x="2287053" y="1556493"/>
              <a:ext cx="59993" cy="81286"/>
            </a:xfrm>
            <a:custGeom>
              <a:avLst/>
              <a:gdLst/>
              <a:ahLst/>
              <a:cxnLst/>
              <a:rect l="l" t="t" r="r" b="b"/>
              <a:pathLst>
                <a:path w="2204" h="2986" extrusionOk="0">
                  <a:moveTo>
                    <a:pt x="1354" y="1"/>
                  </a:moveTo>
                  <a:cubicBezTo>
                    <a:pt x="1270" y="1"/>
                    <a:pt x="1188" y="47"/>
                    <a:pt x="1144" y="126"/>
                  </a:cubicBezTo>
                  <a:lnTo>
                    <a:pt x="60" y="2365"/>
                  </a:lnTo>
                  <a:cubicBezTo>
                    <a:pt x="1" y="2472"/>
                    <a:pt x="49" y="2615"/>
                    <a:pt x="156" y="2662"/>
                  </a:cubicBezTo>
                  <a:lnTo>
                    <a:pt x="775" y="2960"/>
                  </a:lnTo>
                  <a:cubicBezTo>
                    <a:pt x="806" y="2977"/>
                    <a:pt x="839" y="2986"/>
                    <a:pt x="872" y="2986"/>
                  </a:cubicBezTo>
                  <a:cubicBezTo>
                    <a:pt x="952" y="2986"/>
                    <a:pt x="1030" y="2937"/>
                    <a:pt x="1072" y="2853"/>
                  </a:cubicBezTo>
                  <a:lnTo>
                    <a:pt x="2156" y="614"/>
                  </a:lnTo>
                  <a:cubicBezTo>
                    <a:pt x="2204" y="507"/>
                    <a:pt x="2168" y="376"/>
                    <a:pt x="2049" y="317"/>
                  </a:cubicBezTo>
                  <a:lnTo>
                    <a:pt x="1442" y="19"/>
                  </a:lnTo>
                  <a:cubicBezTo>
                    <a:pt x="1413" y="7"/>
                    <a:pt x="1384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1"/>
            <p:cNvSpPr/>
            <p:nvPr/>
          </p:nvSpPr>
          <p:spPr>
            <a:xfrm>
              <a:off x="2287053" y="1556493"/>
              <a:ext cx="47036" cy="76386"/>
            </a:xfrm>
            <a:custGeom>
              <a:avLst/>
              <a:gdLst/>
              <a:ahLst/>
              <a:cxnLst/>
              <a:rect l="l" t="t" r="r" b="b"/>
              <a:pathLst>
                <a:path w="1728" h="2806" extrusionOk="0">
                  <a:moveTo>
                    <a:pt x="1354" y="1"/>
                  </a:moveTo>
                  <a:cubicBezTo>
                    <a:pt x="1270" y="1"/>
                    <a:pt x="1188" y="47"/>
                    <a:pt x="1144" y="126"/>
                  </a:cubicBezTo>
                  <a:lnTo>
                    <a:pt x="60" y="2365"/>
                  </a:lnTo>
                  <a:cubicBezTo>
                    <a:pt x="1" y="2472"/>
                    <a:pt x="49" y="2615"/>
                    <a:pt x="168" y="2662"/>
                  </a:cubicBezTo>
                  <a:lnTo>
                    <a:pt x="453" y="2805"/>
                  </a:lnTo>
                  <a:lnTo>
                    <a:pt x="1727" y="162"/>
                  </a:lnTo>
                  <a:lnTo>
                    <a:pt x="1442" y="19"/>
                  </a:lnTo>
                  <a:cubicBezTo>
                    <a:pt x="1413" y="7"/>
                    <a:pt x="1384" y="1"/>
                    <a:pt x="1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71"/>
            <p:cNvSpPr/>
            <p:nvPr/>
          </p:nvSpPr>
          <p:spPr>
            <a:xfrm>
              <a:off x="2285121" y="1554560"/>
              <a:ext cx="69057" cy="85125"/>
            </a:xfrm>
            <a:custGeom>
              <a:avLst/>
              <a:gdLst/>
              <a:ahLst/>
              <a:cxnLst/>
              <a:rect l="l" t="t" r="r" b="b"/>
              <a:pathLst>
                <a:path w="2537" h="3127" extrusionOk="0">
                  <a:moveTo>
                    <a:pt x="2191" y="924"/>
                  </a:moveTo>
                  <a:lnTo>
                    <a:pt x="2310" y="983"/>
                  </a:lnTo>
                  <a:cubicBezTo>
                    <a:pt x="2346" y="995"/>
                    <a:pt x="2370" y="1031"/>
                    <a:pt x="2382" y="1066"/>
                  </a:cubicBezTo>
                  <a:cubicBezTo>
                    <a:pt x="2394" y="1102"/>
                    <a:pt x="2394" y="1150"/>
                    <a:pt x="2370" y="1185"/>
                  </a:cubicBezTo>
                  <a:lnTo>
                    <a:pt x="2072" y="1805"/>
                  </a:lnTo>
                  <a:cubicBezTo>
                    <a:pt x="2060" y="1840"/>
                    <a:pt x="2025" y="1876"/>
                    <a:pt x="1989" y="1888"/>
                  </a:cubicBezTo>
                  <a:lnTo>
                    <a:pt x="1941" y="1888"/>
                  </a:lnTo>
                  <a:cubicBezTo>
                    <a:pt x="1917" y="1888"/>
                    <a:pt x="1894" y="1888"/>
                    <a:pt x="1882" y="1876"/>
                  </a:cubicBezTo>
                  <a:lnTo>
                    <a:pt x="1763" y="1816"/>
                  </a:lnTo>
                  <a:lnTo>
                    <a:pt x="2191" y="924"/>
                  </a:lnTo>
                  <a:close/>
                  <a:moveTo>
                    <a:pt x="1417" y="150"/>
                  </a:moveTo>
                  <a:cubicBezTo>
                    <a:pt x="1441" y="150"/>
                    <a:pt x="1453" y="150"/>
                    <a:pt x="1477" y="162"/>
                  </a:cubicBezTo>
                  <a:lnTo>
                    <a:pt x="2096" y="459"/>
                  </a:lnTo>
                  <a:cubicBezTo>
                    <a:pt x="2167" y="495"/>
                    <a:pt x="2203" y="590"/>
                    <a:pt x="2167" y="662"/>
                  </a:cubicBezTo>
                  <a:lnTo>
                    <a:pt x="2120" y="757"/>
                  </a:lnTo>
                  <a:lnTo>
                    <a:pt x="2048" y="900"/>
                  </a:lnTo>
                  <a:lnTo>
                    <a:pt x="1632" y="1757"/>
                  </a:lnTo>
                  <a:lnTo>
                    <a:pt x="1572" y="1888"/>
                  </a:lnTo>
                  <a:lnTo>
                    <a:pt x="1072" y="2900"/>
                  </a:lnTo>
                  <a:cubicBezTo>
                    <a:pt x="1046" y="2952"/>
                    <a:pt x="994" y="2985"/>
                    <a:pt x="940" y="2985"/>
                  </a:cubicBezTo>
                  <a:cubicBezTo>
                    <a:pt x="921" y="2985"/>
                    <a:pt x="901" y="2981"/>
                    <a:pt x="882" y="2971"/>
                  </a:cubicBezTo>
                  <a:lnTo>
                    <a:pt x="262" y="2674"/>
                  </a:lnTo>
                  <a:cubicBezTo>
                    <a:pt x="191" y="2638"/>
                    <a:pt x="155" y="2543"/>
                    <a:pt x="191" y="2471"/>
                  </a:cubicBezTo>
                  <a:lnTo>
                    <a:pt x="1286" y="221"/>
                  </a:lnTo>
                  <a:cubicBezTo>
                    <a:pt x="1298" y="185"/>
                    <a:pt x="1322" y="162"/>
                    <a:pt x="1370" y="150"/>
                  </a:cubicBezTo>
                  <a:close/>
                  <a:moveTo>
                    <a:pt x="1410" y="0"/>
                  </a:moveTo>
                  <a:cubicBezTo>
                    <a:pt x="1305" y="0"/>
                    <a:pt x="1206" y="60"/>
                    <a:pt x="1155" y="162"/>
                  </a:cubicBezTo>
                  <a:lnTo>
                    <a:pt x="60" y="2400"/>
                  </a:lnTo>
                  <a:cubicBezTo>
                    <a:pt x="0" y="2555"/>
                    <a:pt x="60" y="2721"/>
                    <a:pt x="203" y="2793"/>
                  </a:cubicBezTo>
                  <a:lnTo>
                    <a:pt x="810" y="3090"/>
                  </a:lnTo>
                  <a:cubicBezTo>
                    <a:pt x="858" y="3114"/>
                    <a:pt x="893" y="3126"/>
                    <a:pt x="941" y="3126"/>
                  </a:cubicBezTo>
                  <a:cubicBezTo>
                    <a:pt x="1048" y="3126"/>
                    <a:pt x="1155" y="3055"/>
                    <a:pt x="1203" y="2959"/>
                  </a:cubicBezTo>
                  <a:lnTo>
                    <a:pt x="1691" y="1947"/>
                  </a:lnTo>
                  <a:lnTo>
                    <a:pt x="1810" y="2007"/>
                  </a:lnTo>
                  <a:cubicBezTo>
                    <a:pt x="1846" y="2031"/>
                    <a:pt x="1894" y="2043"/>
                    <a:pt x="1929" y="2043"/>
                  </a:cubicBezTo>
                  <a:cubicBezTo>
                    <a:pt x="1965" y="2043"/>
                    <a:pt x="2001" y="2031"/>
                    <a:pt x="2025" y="2019"/>
                  </a:cubicBezTo>
                  <a:cubicBezTo>
                    <a:pt x="2108" y="1995"/>
                    <a:pt x="2167" y="1947"/>
                    <a:pt x="2191" y="1876"/>
                  </a:cubicBezTo>
                  <a:lnTo>
                    <a:pt x="2489" y="1245"/>
                  </a:lnTo>
                  <a:cubicBezTo>
                    <a:pt x="2525" y="1174"/>
                    <a:pt x="2537" y="1102"/>
                    <a:pt x="2513" y="1019"/>
                  </a:cubicBezTo>
                  <a:cubicBezTo>
                    <a:pt x="2489" y="947"/>
                    <a:pt x="2429" y="888"/>
                    <a:pt x="2370" y="852"/>
                  </a:cubicBezTo>
                  <a:lnTo>
                    <a:pt x="2251" y="804"/>
                  </a:lnTo>
                  <a:lnTo>
                    <a:pt x="2286" y="709"/>
                  </a:lnTo>
                  <a:cubicBezTo>
                    <a:pt x="2358" y="566"/>
                    <a:pt x="2298" y="400"/>
                    <a:pt x="2156" y="328"/>
                  </a:cubicBezTo>
                  <a:lnTo>
                    <a:pt x="1536" y="31"/>
                  </a:lnTo>
                  <a:cubicBezTo>
                    <a:pt x="1495" y="10"/>
                    <a:pt x="1452" y="0"/>
                    <a:pt x="1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71"/>
            <p:cNvSpPr/>
            <p:nvPr/>
          </p:nvSpPr>
          <p:spPr>
            <a:xfrm>
              <a:off x="2224526" y="1690612"/>
              <a:ext cx="38244" cy="53302"/>
            </a:xfrm>
            <a:custGeom>
              <a:avLst/>
              <a:gdLst/>
              <a:ahLst/>
              <a:cxnLst/>
              <a:rect l="l" t="t" r="r" b="b"/>
              <a:pathLst>
                <a:path w="1405" h="1958" extrusionOk="0">
                  <a:moveTo>
                    <a:pt x="672" y="0"/>
                  </a:moveTo>
                  <a:cubicBezTo>
                    <a:pt x="545" y="0"/>
                    <a:pt x="430" y="71"/>
                    <a:pt x="381" y="200"/>
                  </a:cubicBezTo>
                  <a:cubicBezTo>
                    <a:pt x="357" y="271"/>
                    <a:pt x="357" y="355"/>
                    <a:pt x="405" y="414"/>
                  </a:cubicBezTo>
                  <a:cubicBezTo>
                    <a:pt x="357" y="426"/>
                    <a:pt x="321" y="450"/>
                    <a:pt x="286" y="474"/>
                  </a:cubicBezTo>
                  <a:cubicBezTo>
                    <a:pt x="226" y="521"/>
                    <a:pt x="191" y="581"/>
                    <a:pt x="179" y="664"/>
                  </a:cubicBezTo>
                  <a:cubicBezTo>
                    <a:pt x="179" y="724"/>
                    <a:pt x="191" y="771"/>
                    <a:pt x="214" y="831"/>
                  </a:cubicBezTo>
                  <a:lnTo>
                    <a:pt x="191" y="831"/>
                  </a:lnTo>
                  <a:cubicBezTo>
                    <a:pt x="107" y="867"/>
                    <a:pt x="48" y="950"/>
                    <a:pt x="24" y="1045"/>
                  </a:cubicBezTo>
                  <a:cubicBezTo>
                    <a:pt x="12" y="1140"/>
                    <a:pt x="36" y="1248"/>
                    <a:pt x="119" y="1319"/>
                  </a:cubicBezTo>
                  <a:lnTo>
                    <a:pt x="143" y="1343"/>
                  </a:lnTo>
                  <a:cubicBezTo>
                    <a:pt x="95" y="1367"/>
                    <a:pt x="48" y="1402"/>
                    <a:pt x="36" y="1438"/>
                  </a:cubicBezTo>
                  <a:cubicBezTo>
                    <a:pt x="0" y="1510"/>
                    <a:pt x="0" y="1605"/>
                    <a:pt x="36" y="1664"/>
                  </a:cubicBezTo>
                  <a:cubicBezTo>
                    <a:pt x="143" y="1831"/>
                    <a:pt x="321" y="1926"/>
                    <a:pt x="512" y="1950"/>
                  </a:cubicBezTo>
                  <a:cubicBezTo>
                    <a:pt x="534" y="1955"/>
                    <a:pt x="556" y="1957"/>
                    <a:pt x="579" y="1957"/>
                  </a:cubicBezTo>
                  <a:cubicBezTo>
                    <a:pt x="666" y="1957"/>
                    <a:pt x="753" y="1921"/>
                    <a:pt x="810" y="1855"/>
                  </a:cubicBezTo>
                  <a:cubicBezTo>
                    <a:pt x="845" y="1783"/>
                    <a:pt x="845" y="1712"/>
                    <a:pt x="810" y="1641"/>
                  </a:cubicBezTo>
                  <a:cubicBezTo>
                    <a:pt x="810" y="1630"/>
                    <a:pt x="810" y="1619"/>
                    <a:pt x="801" y="1617"/>
                  </a:cubicBezTo>
                  <a:lnTo>
                    <a:pt x="801" y="1617"/>
                  </a:lnTo>
                  <a:cubicBezTo>
                    <a:pt x="810" y="1618"/>
                    <a:pt x="819" y="1618"/>
                    <a:pt x="828" y="1618"/>
                  </a:cubicBezTo>
                  <a:cubicBezTo>
                    <a:pt x="936" y="1618"/>
                    <a:pt x="1041" y="1559"/>
                    <a:pt x="1095" y="1450"/>
                  </a:cubicBezTo>
                  <a:cubicBezTo>
                    <a:pt x="1143" y="1367"/>
                    <a:pt x="1119" y="1248"/>
                    <a:pt x="1060" y="1176"/>
                  </a:cubicBezTo>
                  <a:cubicBezTo>
                    <a:pt x="1072" y="1176"/>
                    <a:pt x="1095" y="1164"/>
                    <a:pt x="1119" y="1164"/>
                  </a:cubicBezTo>
                  <a:cubicBezTo>
                    <a:pt x="1179" y="1140"/>
                    <a:pt x="1238" y="1081"/>
                    <a:pt x="1262" y="1009"/>
                  </a:cubicBezTo>
                  <a:cubicBezTo>
                    <a:pt x="1286" y="950"/>
                    <a:pt x="1286" y="879"/>
                    <a:pt x="1250" y="807"/>
                  </a:cubicBezTo>
                  <a:cubicBezTo>
                    <a:pt x="1226" y="783"/>
                    <a:pt x="1203" y="748"/>
                    <a:pt x="1179" y="724"/>
                  </a:cubicBezTo>
                  <a:cubicBezTo>
                    <a:pt x="1262" y="700"/>
                    <a:pt x="1334" y="640"/>
                    <a:pt x="1357" y="557"/>
                  </a:cubicBezTo>
                  <a:cubicBezTo>
                    <a:pt x="1405" y="438"/>
                    <a:pt x="1334" y="259"/>
                    <a:pt x="1048" y="105"/>
                  </a:cubicBezTo>
                  <a:cubicBezTo>
                    <a:pt x="964" y="57"/>
                    <a:pt x="857" y="21"/>
                    <a:pt x="750" y="9"/>
                  </a:cubicBezTo>
                  <a:cubicBezTo>
                    <a:pt x="724" y="3"/>
                    <a:pt x="698" y="0"/>
                    <a:pt x="672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71"/>
            <p:cNvSpPr/>
            <p:nvPr/>
          </p:nvSpPr>
          <p:spPr>
            <a:xfrm>
              <a:off x="2222566" y="1688897"/>
              <a:ext cx="41837" cy="56704"/>
            </a:xfrm>
            <a:custGeom>
              <a:avLst/>
              <a:gdLst/>
              <a:ahLst/>
              <a:cxnLst/>
              <a:rect l="l" t="t" r="r" b="b"/>
              <a:pathLst>
                <a:path w="1537" h="2083" extrusionOk="0">
                  <a:moveTo>
                    <a:pt x="769" y="141"/>
                  </a:moveTo>
                  <a:cubicBezTo>
                    <a:pt x="786" y="141"/>
                    <a:pt x="804" y="142"/>
                    <a:pt x="822" y="144"/>
                  </a:cubicBezTo>
                  <a:cubicBezTo>
                    <a:pt x="917" y="156"/>
                    <a:pt x="1013" y="180"/>
                    <a:pt x="1096" y="227"/>
                  </a:cubicBezTo>
                  <a:cubicBezTo>
                    <a:pt x="1429" y="406"/>
                    <a:pt x="1441" y="632"/>
                    <a:pt x="1263" y="715"/>
                  </a:cubicBezTo>
                  <a:cubicBezTo>
                    <a:pt x="1096" y="549"/>
                    <a:pt x="894" y="453"/>
                    <a:pt x="667" y="418"/>
                  </a:cubicBezTo>
                  <a:cubicBezTo>
                    <a:pt x="644" y="412"/>
                    <a:pt x="617" y="409"/>
                    <a:pt x="590" y="409"/>
                  </a:cubicBezTo>
                  <a:cubicBezTo>
                    <a:pt x="563" y="409"/>
                    <a:pt x="536" y="412"/>
                    <a:pt x="513" y="418"/>
                  </a:cubicBezTo>
                  <a:cubicBezTo>
                    <a:pt x="457" y="274"/>
                    <a:pt x="555" y="141"/>
                    <a:pt x="769" y="141"/>
                  </a:cubicBezTo>
                  <a:close/>
                  <a:moveTo>
                    <a:pt x="655" y="525"/>
                  </a:moveTo>
                  <a:cubicBezTo>
                    <a:pt x="822" y="549"/>
                    <a:pt x="977" y="620"/>
                    <a:pt x="1120" y="727"/>
                  </a:cubicBezTo>
                  <a:cubicBezTo>
                    <a:pt x="1155" y="763"/>
                    <a:pt x="1191" y="799"/>
                    <a:pt x="1227" y="846"/>
                  </a:cubicBezTo>
                  <a:cubicBezTo>
                    <a:pt x="1239" y="858"/>
                    <a:pt x="1251" y="882"/>
                    <a:pt x="1263" y="894"/>
                  </a:cubicBezTo>
                  <a:cubicBezTo>
                    <a:pt x="1322" y="1001"/>
                    <a:pt x="1275" y="1132"/>
                    <a:pt x="1155" y="1168"/>
                  </a:cubicBezTo>
                  <a:lnTo>
                    <a:pt x="1144" y="1168"/>
                  </a:lnTo>
                  <a:cubicBezTo>
                    <a:pt x="1036" y="1072"/>
                    <a:pt x="917" y="989"/>
                    <a:pt x="798" y="930"/>
                  </a:cubicBezTo>
                  <a:cubicBezTo>
                    <a:pt x="679" y="870"/>
                    <a:pt x="560" y="834"/>
                    <a:pt x="441" y="811"/>
                  </a:cubicBezTo>
                  <a:lnTo>
                    <a:pt x="334" y="811"/>
                  </a:lnTo>
                  <a:cubicBezTo>
                    <a:pt x="298" y="727"/>
                    <a:pt x="322" y="632"/>
                    <a:pt x="393" y="572"/>
                  </a:cubicBezTo>
                  <a:cubicBezTo>
                    <a:pt x="405" y="561"/>
                    <a:pt x="429" y="561"/>
                    <a:pt x="453" y="549"/>
                  </a:cubicBezTo>
                  <a:cubicBezTo>
                    <a:pt x="489" y="525"/>
                    <a:pt x="536" y="525"/>
                    <a:pt x="584" y="525"/>
                  </a:cubicBezTo>
                  <a:close/>
                  <a:moveTo>
                    <a:pt x="429" y="930"/>
                  </a:moveTo>
                  <a:cubicBezTo>
                    <a:pt x="536" y="953"/>
                    <a:pt x="644" y="989"/>
                    <a:pt x="739" y="1037"/>
                  </a:cubicBezTo>
                  <a:cubicBezTo>
                    <a:pt x="822" y="1072"/>
                    <a:pt x="894" y="1120"/>
                    <a:pt x="965" y="1168"/>
                  </a:cubicBezTo>
                  <a:cubicBezTo>
                    <a:pt x="1013" y="1203"/>
                    <a:pt x="1060" y="1239"/>
                    <a:pt x="1084" y="1287"/>
                  </a:cubicBezTo>
                  <a:cubicBezTo>
                    <a:pt x="1120" y="1346"/>
                    <a:pt x="1132" y="1418"/>
                    <a:pt x="1096" y="1477"/>
                  </a:cubicBezTo>
                  <a:cubicBezTo>
                    <a:pt x="1072" y="1561"/>
                    <a:pt x="989" y="1608"/>
                    <a:pt x="894" y="1608"/>
                  </a:cubicBezTo>
                  <a:cubicBezTo>
                    <a:pt x="774" y="1453"/>
                    <a:pt x="584" y="1358"/>
                    <a:pt x="393" y="1334"/>
                  </a:cubicBezTo>
                  <a:cubicBezTo>
                    <a:pt x="364" y="1328"/>
                    <a:pt x="337" y="1325"/>
                    <a:pt x="310" y="1325"/>
                  </a:cubicBezTo>
                  <a:cubicBezTo>
                    <a:pt x="283" y="1325"/>
                    <a:pt x="257" y="1328"/>
                    <a:pt x="227" y="1334"/>
                  </a:cubicBezTo>
                  <a:cubicBezTo>
                    <a:pt x="120" y="1227"/>
                    <a:pt x="132" y="1037"/>
                    <a:pt x="263" y="953"/>
                  </a:cubicBezTo>
                  <a:lnTo>
                    <a:pt x="286" y="942"/>
                  </a:lnTo>
                  <a:cubicBezTo>
                    <a:pt x="322" y="930"/>
                    <a:pt x="370" y="930"/>
                    <a:pt x="405" y="930"/>
                  </a:cubicBezTo>
                  <a:close/>
                  <a:moveTo>
                    <a:pt x="334" y="1449"/>
                  </a:moveTo>
                  <a:cubicBezTo>
                    <a:pt x="350" y="1449"/>
                    <a:pt x="366" y="1450"/>
                    <a:pt x="382" y="1453"/>
                  </a:cubicBezTo>
                  <a:lnTo>
                    <a:pt x="393" y="1453"/>
                  </a:lnTo>
                  <a:cubicBezTo>
                    <a:pt x="501" y="1465"/>
                    <a:pt x="608" y="1513"/>
                    <a:pt x="691" y="1584"/>
                  </a:cubicBezTo>
                  <a:cubicBezTo>
                    <a:pt x="751" y="1620"/>
                    <a:pt x="786" y="1668"/>
                    <a:pt x="822" y="1727"/>
                  </a:cubicBezTo>
                  <a:cubicBezTo>
                    <a:pt x="846" y="1775"/>
                    <a:pt x="846" y="1834"/>
                    <a:pt x="810" y="1882"/>
                  </a:cubicBezTo>
                  <a:cubicBezTo>
                    <a:pt x="763" y="1929"/>
                    <a:pt x="702" y="1961"/>
                    <a:pt x="637" y="1961"/>
                  </a:cubicBezTo>
                  <a:cubicBezTo>
                    <a:pt x="620" y="1961"/>
                    <a:pt x="602" y="1959"/>
                    <a:pt x="584" y="1954"/>
                  </a:cubicBezTo>
                  <a:cubicBezTo>
                    <a:pt x="358" y="1918"/>
                    <a:pt x="60" y="1727"/>
                    <a:pt x="155" y="1537"/>
                  </a:cubicBezTo>
                  <a:cubicBezTo>
                    <a:pt x="167" y="1513"/>
                    <a:pt x="179" y="1489"/>
                    <a:pt x="203" y="1477"/>
                  </a:cubicBezTo>
                  <a:cubicBezTo>
                    <a:pt x="247" y="1460"/>
                    <a:pt x="290" y="1449"/>
                    <a:pt x="334" y="1449"/>
                  </a:cubicBezTo>
                  <a:close/>
                  <a:moveTo>
                    <a:pt x="741" y="1"/>
                  </a:moveTo>
                  <a:cubicBezTo>
                    <a:pt x="593" y="1"/>
                    <a:pt x="453" y="91"/>
                    <a:pt x="393" y="239"/>
                  </a:cubicBezTo>
                  <a:cubicBezTo>
                    <a:pt x="370" y="299"/>
                    <a:pt x="370" y="370"/>
                    <a:pt x="393" y="441"/>
                  </a:cubicBezTo>
                  <a:cubicBezTo>
                    <a:pt x="358" y="453"/>
                    <a:pt x="346" y="465"/>
                    <a:pt x="322" y="477"/>
                  </a:cubicBezTo>
                  <a:cubicBezTo>
                    <a:pt x="239" y="537"/>
                    <a:pt x="191" y="620"/>
                    <a:pt x="191" y="715"/>
                  </a:cubicBezTo>
                  <a:cubicBezTo>
                    <a:pt x="191" y="763"/>
                    <a:pt x="191" y="811"/>
                    <a:pt x="215" y="858"/>
                  </a:cubicBezTo>
                  <a:cubicBezTo>
                    <a:pt x="120" y="906"/>
                    <a:pt x="48" y="989"/>
                    <a:pt x="36" y="1096"/>
                  </a:cubicBezTo>
                  <a:cubicBezTo>
                    <a:pt x="12" y="1192"/>
                    <a:pt x="48" y="1311"/>
                    <a:pt x="108" y="1394"/>
                  </a:cubicBezTo>
                  <a:cubicBezTo>
                    <a:pt x="84" y="1418"/>
                    <a:pt x="60" y="1442"/>
                    <a:pt x="48" y="1477"/>
                  </a:cubicBezTo>
                  <a:cubicBezTo>
                    <a:pt x="1" y="1561"/>
                    <a:pt x="1" y="1668"/>
                    <a:pt x="48" y="1751"/>
                  </a:cubicBezTo>
                  <a:cubicBezTo>
                    <a:pt x="167" y="1930"/>
                    <a:pt x="358" y="2049"/>
                    <a:pt x="572" y="2073"/>
                  </a:cubicBezTo>
                  <a:cubicBezTo>
                    <a:pt x="598" y="2080"/>
                    <a:pt x="624" y="2083"/>
                    <a:pt x="649" y="2083"/>
                  </a:cubicBezTo>
                  <a:cubicBezTo>
                    <a:pt x="753" y="2083"/>
                    <a:pt x="850" y="2028"/>
                    <a:pt x="917" y="1942"/>
                  </a:cubicBezTo>
                  <a:cubicBezTo>
                    <a:pt x="965" y="1882"/>
                    <a:pt x="977" y="1799"/>
                    <a:pt x="953" y="1727"/>
                  </a:cubicBezTo>
                  <a:cubicBezTo>
                    <a:pt x="1072" y="1715"/>
                    <a:pt x="1167" y="1644"/>
                    <a:pt x="1215" y="1537"/>
                  </a:cubicBezTo>
                  <a:cubicBezTo>
                    <a:pt x="1251" y="1453"/>
                    <a:pt x="1251" y="1358"/>
                    <a:pt x="1215" y="1275"/>
                  </a:cubicBezTo>
                  <a:cubicBezTo>
                    <a:pt x="1298" y="1239"/>
                    <a:pt x="1358" y="1180"/>
                    <a:pt x="1394" y="1096"/>
                  </a:cubicBezTo>
                  <a:cubicBezTo>
                    <a:pt x="1417" y="1013"/>
                    <a:pt x="1417" y="918"/>
                    <a:pt x="1370" y="846"/>
                  </a:cubicBezTo>
                  <a:cubicBezTo>
                    <a:pt x="1358" y="834"/>
                    <a:pt x="1358" y="822"/>
                    <a:pt x="1346" y="811"/>
                  </a:cubicBezTo>
                  <a:cubicBezTo>
                    <a:pt x="1417" y="775"/>
                    <a:pt x="1465" y="703"/>
                    <a:pt x="1501" y="632"/>
                  </a:cubicBezTo>
                  <a:cubicBezTo>
                    <a:pt x="1536" y="489"/>
                    <a:pt x="1477" y="275"/>
                    <a:pt x="1155" y="120"/>
                  </a:cubicBezTo>
                  <a:cubicBezTo>
                    <a:pt x="1060" y="60"/>
                    <a:pt x="941" y="25"/>
                    <a:pt x="834" y="13"/>
                  </a:cubicBezTo>
                  <a:cubicBezTo>
                    <a:pt x="803" y="5"/>
                    <a:pt x="772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71"/>
            <p:cNvSpPr/>
            <p:nvPr/>
          </p:nvSpPr>
          <p:spPr>
            <a:xfrm>
              <a:off x="2240424" y="1682391"/>
              <a:ext cx="61245" cy="57113"/>
            </a:xfrm>
            <a:custGeom>
              <a:avLst/>
              <a:gdLst/>
              <a:ahLst/>
              <a:cxnLst/>
              <a:rect l="l" t="t" r="r" b="b"/>
              <a:pathLst>
                <a:path w="2250" h="2098" extrusionOk="0">
                  <a:moveTo>
                    <a:pt x="332" y="0"/>
                  </a:moveTo>
                  <a:cubicBezTo>
                    <a:pt x="169" y="0"/>
                    <a:pt x="1" y="44"/>
                    <a:pt x="35" y="240"/>
                  </a:cubicBezTo>
                  <a:cubicBezTo>
                    <a:pt x="83" y="514"/>
                    <a:pt x="392" y="669"/>
                    <a:pt x="630" y="752"/>
                  </a:cubicBezTo>
                  <a:cubicBezTo>
                    <a:pt x="869" y="847"/>
                    <a:pt x="916" y="859"/>
                    <a:pt x="904" y="919"/>
                  </a:cubicBezTo>
                  <a:cubicBezTo>
                    <a:pt x="809" y="1228"/>
                    <a:pt x="928" y="1823"/>
                    <a:pt x="1166" y="2050"/>
                  </a:cubicBezTo>
                  <a:lnTo>
                    <a:pt x="2238" y="2097"/>
                  </a:lnTo>
                  <a:cubicBezTo>
                    <a:pt x="2250" y="1740"/>
                    <a:pt x="2166" y="1383"/>
                    <a:pt x="2012" y="1050"/>
                  </a:cubicBezTo>
                  <a:cubicBezTo>
                    <a:pt x="1738" y="502"/>
                    <a:pt x="1119" y="109"/>
                    <a:pt x="511" y="14"/>
                  </a:cubicBezTo>
                  <a:cubicBezTo>
                    <a:pt x="461" y="7"/>
                    <a:pt x="397" y="0"/>
                    <a:pt x="332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71"/>
            <p:cNvSpPr/>
            <p:nvPr/>
          </p:nvSpPr>
          <p:spPr>
            <a:xfrm>
              <a:off x="2239090" y="1680050"/>
              <a:ext cx="64539" cy="61387"/>
            </a:xfrm>
            <a:custGeom>
              <a:avLst/>
              <a:gdLst/>
              <a:ahLst/>
              <a:cxnLst/>
              <a:rect l="l" t="t" r="r" b="b"/>
              <a:pathLst>
                <a:path w="2371" h="2255" extrusionOk="0">
                  <a:moveTo>
                    <a:pt x="382" y="1"/>
                  </a:moveTo>
                  <a:cubicBezTo>
                    <a:pt x="243" y="1"/>
                    <a:pt x="140" y="32"/>
                    <a:pt x="72" y="100"/>
                  </a:cubicBezTo>
                  <a:cubicBezTo>
                    <a:pt x="25" y="159"/>
                    <a:pt x="1" y="243"/>
                    <a:pt x="13" y="326"/>
                  </a:cubicBezTo>
                  <a:cubicBezTo>
                    <a:pt x="60" y="600"/>
                    <a:pt x="394" y="790"/>
                    <a:pt x="656" y="897"/>
                  </a:cubicBezTo>
                  <a:lnTo>
                    <a:pt x="787" y="957"/>
                  </a:lnTo>
                  <a:lnTo>
                    <a:pt x="882" y="993"/>
                  </a:lnTo>
                  <a:cubicBezTo>
                    <a:pt x="799" y="1326"/>
                    <a:pt x="906" y="1945"/>
                    <a:pt x="1168" y="2183"/>
                  </a:cubicBezTo>
                  <a:cubicBezTo>
                    <a:pt x="1180" y="2195"/>
                    <a:pt x="1197" y="2201"/>
                    <a:pt x="1215" y="2201"/>
                  </a:cubicBezTo>
                  <a:cubicBezTo>
                    <a:pt x="1233" y="2201"/>
                    <a:pt x="1251" y="2195"/>
                    <a:pt x="1263" y="2183"/>
                  </a:cubicBezTo>
                  <a:cubicBezTo>
                    <a:pt x="1299" y="2148"/>
                    <a:pt x="1299" y="2112"/>
                    <a:pt x="1263" y="2076"/>
                  </a:cubicBezTo>
                  <a:cubicBezTo>
                    <a:pt x="1049" y="1874"/>
                    <a:pt x="953" y="1290"/>
                    <a:pt x="1037" y="1016"/>
                  </a:cubicBezTo>
                  <a:cubicBezTo>
                    <a:pt x="1060" y="909"/>
                    <a:pt x="989" y="874"/>
                    <a:pt x="846" y="826"/>
                  </a:cubicBezTo>
                  <a:lnTo>
                    <a:pt x="715" y="766"/>
                  </a:lnTo>
                  <a:cubicBezTo>
                    <a:pt x="382" y="635"/>
                    <a:pt x="191" y="469"/>
                    <a:pt x="156" y="302"/>
                  </a:cubicBezTo>
                  <a:cubicBezTo>
                    <a:pt x="144" y="231"/>
                    <a:pt x="179" y="207"/>
                    <a:pt x="179" y="195"/>
                  </a:cubicBezTo>
                  <a:cubicBezTo>
                    <a:pt x="254" y="158"/>
                    <a:pt x="333" y="139"/>
                    <a:pt x="414" y="139"/>
                  </a:cubicBezTo>
                  <a:cubicBezTo>
                    <a:pt x="462" y="139"/>
                    <a:pt x="511" y="146"/>
                    <a:pt x="560" y="159"/>
                  </a:cubicBezTo>
                  <a:cubicBezTo>
                    <a:pt x="1168" y="254"/>
                    <a:pt x="1703" y="624"/>
                    <a:pt x="2001" y="1171"/>
                  </a:cubicBezTo>
                  <a:cubicBezTo>
                    <a:pt x="2156" y="1481"/>
                    <a:pt x="2227" y="1826"/>
                    <a:pt x="2215" y="2183"/>
                  </a:cubicBezTo>
                  <a:cubicBezTo>
                    <a:pt x="2215" y="2219"/>
                    <a:pt x="2239" y="2255"/>
                    <a:pt x="2287" y="2255"/>
                  </a:cubicBezTo>
                  <a:cubicBezTo>
                    <a:pt x="2323" y="2255"/>
                    <a:pt x="2358" y="2219"/>
                    <a:pt x="2358" y="2183"/>
                  </a:cubicBezTo>
                  <a:cubicBezTo>
                    <a:pt x="2370" y="1814"/>
                    <a:pt x="2299" y="1433"/>
                    <a:pt x="2132" y="1100"/>
                  </a:cubicBezTo>
                  <a:cubicBezTo>
                    <a:pt x="1811" y="516"/>
                    <a:pt x="1227" y="124"/>
                    <a:pt x="572" y="16"/>
                  </a:cubicBezTo>
                  <a:cubicBezTo>
                    <a:pt x="503" y="6"/>
                    <a:pt x="440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71"/>
            <p:cNvSpPr/>
            <p:nvPr/>
          </p:nvSpPr>
          <p:spPr>
            <a:xfrm>
              <a:off x="2344762" y="1716391"/>
              <a:ext cx="269995" cy="370879"/>
            </a:xfrm>
            <a:custGeom>
              <a:avLst/>
              <a:gdLst/>
              <a:ahLst/>
              <a:cxnLst/>
              <a:rect l="l" t="t" r="r" b="b"/>
              <a:pathLst>
                <a:path w="9919" h="13624" extrusionOk="0">
                  <a:moveTo>
                    <a:pt x="4959" y="1"/>
                  </a:moveTo>
                  <a:cubicBezTo>
                    <a:pt x="4815" y="1"/>
                    <a:pt x="4674" y="6"/>
                    <a:pt x="4537" y="15"/>
                  </a:cubicBezTo>
                  <a:lnTo>
                    <a:pt x="4346" y="39"/>
                  </a:lnTo>
                  <a:cubicBezTo>
                    <a:pt x="3858" y="74"/>
                    <a:pt x="3382" y="217"/>
                    <a:pt x="2965" y="455"/>
                  </a:cubicBezTo>
                  <a:cubicBezTo>
                    <a:pt x="2810" y="551"/>
                    <a:pt x="2667" y="658"/>
                    <a:pt x="2536" y="789"/>
                  </a:cubicBezTo>
                  <a:cubicBezTo>
                    <a:pt x="2441" y="872"/>
                    <a:pt x="2358" y="955"/>
                    <a:pt x="2274" y="1051"/>
                  </a:cubicBezTo>
                  <a:cubicBezTo>
                    <a:pt x="1179" y="2289"/>
                    <a:pt x="810" y="4384"/>
                    <a:pt x="798" y="6027"/>
                  </a:cubicBezTo>
                  <a:cubicBezTo>
                    <a:pt x="786" y="8337"/>
                    <a:pt x="1167" y="11385"/>
                    <a:pt x="60" y="13517"/>
                  </a:cubicBezTo>
                  <a:lnTo>
                    <a:pt x="0" y="13624"/>
                  </a:lnTo>
                  <a:lnTo>
                    <a:pt x="9228" y="13624"/>
                  </a:lnTo>
                  <a:cubicBezTo>
                    <a:pt x="9323" y="13266"/>
                    <a:pt x="9216" y="12885"/>
                    <a:pt x="9168" y="12397"/>
                  </a:cubicBezTo>
                  <a:cubicBezTo>
                    <a:pt x="8978" y="10623"/>
                    <a:pt x="8489" y="9695"/>
                    <a:pt x="8394" y="8516"/>
                  </a:cubicBezTo>
                  <a:cubicBezTo>
                    <a:pt x="8311" y="7432"/>
                    <a:pt x="9085" y="6361"/>
                    <a:pt x="9394" y="5349"/>
                  </a:cubicBezTo>
                  <a:cubicBezTo>
                    <a:pt x="9418" y="5277"/>
                    <a:pt x="9442" y="5206"/>
                    <a:pt x="9454" y="5135"/>
                  </a:cubicBezTo>
                  <a:cubicBezTo>
                    <a:pt x="9751" y="4087"/>
                    <a:pt x="9918" y="2872"/>
                    <a:pt x="9406" y="1956"/>
                  </a:cubicBezTo>
                  <a:cubicBezTo>
                    <a:pt x="8693" y="649"/>
                    <a:pt x="6654" y="1"/>
                    <a:pt x="4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71"/>
            <p:cNvSpPr/>
            <p:nvPr/>
          </p:nvSpPr>
          <p:spPr>
            <a:xfrm>
              <a:off x="2578429" y="1754065"/>
              <a:ext cx="19163" cy="16878"/>
            </a:xfrm>
            <a:custGeom>
              <a:avLst/>
              <a:gdLst/>
              <a:ahLst/>
              <a:cxnLst/>
              <a:rect l="l" t="t" r="r" b="b"/>
              <a:pathLst>
                <a:path w="704" h="620" extrusionOk="0">
                  <a:moveTo>
                    <a:pt x="394" y="0"/>
                  </a:moveTo>
                  <a:cubicBezTo>
                    <a:pt x="1" y="24"/>
                    <a:pt x="13" y="595"/>
                    <a:pt x="394" y="619"/>
                  </a:cubicBezTo>
                  <a:lnTo>
                    <a:pt x="405" y="619"/>
                  </a:lnTo>
                  <a:cubicBezTo>
                    <a:pt x="548" y="619"/>
                    <a:pt x="667" y="512"/>
                    <a:pt x="703" y="369"/>
                  </a:cubicBezTo>
                  <a:cubicBezTo>
                    <a:pt x="608" y="238"/>
                    <a:pt x="501" y="107"/>
                    <a:pt x="394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71"/>
            <p:cNvSpPr/>
            <p:nvPr/>
          </p:nvSpPr>
          <p:spPr>
            <a:xfrm>
              <a:off x="2554121" y="1752622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69" y="1"/>
                  </a:moveTo>
                  <a:cubicBezTo>
                    <a:pt x="180" y="1"/>
                    <a:pt x="1" y="150"/>
                    <a:pt x="1" y="375"/>
                  </a:cubicBezTo>
                  <a:cubicBezTo>
                    <a:pt x="1" y="577"/>
                    <a:pt x="167" y="744"/>
                    <a:pt x="370" y="744"/>
                  </a:cubicBezTo>
                  <a:cubicBezTo>
                    <a:pt x="703" y="744"/>
                    <a:pt x="870" y="339"/>
                    <a:pt x="632" y="113"/>
                  </a:cubicBezTo>
                  <a:cubicBezTo>
                    <a:pt x="554" y="35"/>
                    <a:pt x="460" y="1"/>
                    <a:pt x="36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71"/>
            <p:cNvSpPr/>
            <p:nvPr/>
          </p:nvSpPr>
          <p:spPr>
            <a:xfrm>
              <a:off x="2578102" y="1833143"/>
              <a:ext cx="19789" cy="16987"/>
            </a:xfrm>
            <a:custGeom>
              <a:avLst/>
              <a:gdLst/>
              <a:ahLst/>
              <a:cxnLst/>
              <a:rect l="l" t="t" r="r" b="b"/>
              <a:pathLst>
                <a:path w="727" h="624" extrusionOk="0">
                  <a:moveTo>
                    <a:pt x="417" y="0"/>
                  </a:moveTo>
                  <a:cubicBezTo>
                    <a:pt x="132" y="0"/>
                    <a:pt x="1" y="334"/>
                    <a:pt x="191" y="536"/>
                  </a:cubicBezTo>
                  <a:cubicBezTo>
                    <a:pt x="255" y="596"/>
                    <a:pt x="332" y="623"/>
                    <a:pt x="408" y="623"/>
                  </a:cubicBezTo>
                  <a:cubicBezTo>
                    <a:pt x="571" y="623"/>
                    <a:pt x="727" y="497"/>
                    <a:pt x="727" y="310"/>
                  </a:cubicBezTo>
                  <a:cubicBezTo>
                    <a:pt x="727" y="143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71"/>
            <p:cNvSpPr/>
            <p:nvPr/>
          </p:nvSpPr>
          <p:spPr>
            <a:xfrm>
              <a:off x="2550555" y="1831918"/>
              <a:ext cx="23681" cy="20362"/>
            </a:xfrm>
            <a:custGeom>
              <a:avLst/>
              <a:gdLst/>
              <a:ahLst/>
              <a:cxnLst/>
              <a:rect l="l" t="t" r="r" b="b"/>
              <a:pathLst>
                <a:path w="870" h="748" extrusionOk="0">
                  <a:moveTo>
                    <a:pt x="496" y="0"/>
                  </a:moveTo>
                  <a:cubicBezTo>
                    <a:pt x="406" y="0"/>
                    <a:pt x="315" y="33"/>
                    <a:pt x="239" y="105"/>
                  </a:cubicBezTo>
                  <a:cubicBezTo>
                    <a:pt x="1" y="343"/>
                    <a:pt x="167" y="748"/>
                    <a:pt x="501" y="748"/>
                  </a:cubicBezTo>
                  <a:cubicBezTo>
                    <a:pt x="703" y="748"/>
                    <a:pt x="870" y="581"/>
                    <a:pt x="870" y="367"/>
                  </a:cubicBezTo>
                  <a:cubicBezTo>
                    <a:pt x="870" y="148"/>
                    <a:pt x="687" y="0"/>
                    <a:pt x="4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71"/>
            <p:cNvSpPr/>
            <p:nvPr/>
          </p:nvSpPr>
          <p:spPr>
            <a:xfrm>
              <a:off x="2581015" y="1793590"/>
              <a:ext cx="16876" cy="16878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1"/>
                  </a:moveTo>
                  <a:cubicBezTo>
                    <a:pt x="132" y="1"/>
                    <a:pt x="1" y="132"/>
                    <a:pt x="1" y="310"/>
                  </a:cubicBezTo>
                  <a:cubicBezTo>
                    <a:pt x="1" y="477"/>
                    <a:pt x="132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71"/>
            <p:cNvSpPr/>
            <p:nvPr/>
          </p:nvSpPr>
          <p:spPr>
            <a:xfrm>
              <a:off x="2592693" y="1812073"/>
              <a:ext cx="16876" cy="20444"/>
            </a:xfrm>
            <a:custGeom>
              <a:avLst/>
              <a:gdLst/>
              <a:ahLst/>
              <a:cxnLst/>
              <a:rect l="l" t="t" r="r" b="b"/>
              <a:pathLst>
                <a:path w="620" h="751" extrusionOk="0">
                  <a:moveTo>
                    <a:pt x="501" y="0"/>
                  </a:moveTo>
                  <a:cubicBezTo>
                    <a:pt x="1" y="0"/>
                    <a:pt x="1" y="750"/>
                    <a:pt x="501" y="750"/>
                  </a:cubicBezTo>
                  <a:lnTo>
                    <a:pt x="548" y="750"/>
                  </a:lnTo>
                  <a:cubicBezTo>
                    <a:pt x="584" y="512"/>
                    <a:pt x="608" y="274"/>
                    <a:pt x="620" y="36"/>
                  </a:cubicBezTo>
                  <a:cubicBezTo>
                    <a:pt x="584" y="12"/>
                    <a:pt x="536" y="0"/>
                    <a:pt x="501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71"/>
            <p:cNvSpPr/>
            <p:nvPr/>
          </p:nvSpPr>
          <p:spPr>
            <a:xfrm>
              <a:off x="2554121" y="1792311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0" y="0"/>
                  </a:moveTo>
                  <a:cubicBezTo>
                    <a:pt x="167" y="0"/>
                    <a:pt x="1" y="167"/>
                    <a:pt x="1" y="369"/>
                  </a:cubicBezTo>
                  <a:cubicBezTo>
                    <a:pt x="1" y="594"/>
                    <a:pt x="180" y="743"/>
                    <a:pt x="369" y="743"/>
                  </a:cubicBezTo>
                  <a:cubicBezTo>
                    <a:pt x="460" y="743"/>
                    <a:pt x="554" y="708"/>
                    <a:pt x="632" y="631"/>
                  </a:cubicBezTo>
                  <a:cubicBezTo>
                    <a:pt x="870" y="405"/>
                    <a:pt x="703" y="0"/>
                    <a:pt x="37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71"/>
            <p:cNvSpPr/>
            <p:nvPr/>
          </p:nvSpPr>
          <p:spPr>
            <a:xfrm>
              <a:off x="2592366" y="1773174"/>
              <a:ext cx="16223" cy="19464"/>
            </a:xfrm>
            <a:custGeom>
              <a:avLst/>
              <a:gdLst/>
              <a:ahLst/>
              <a:cxnLst/>
              <a:rect l="l" t="t" r="r" b="b"/>
              <a:pathLst>
                <a:path w="596" h="715" extrusionOk="0">
                  <a:moveTo>
                    <a:pt x="382" y="1"/>
                  </a:moveTo>
                  <a:cubicBezTo>
                    <a:pt x="1" y="143"/>
                    <a:pt x="96" y="715"/>
                    <a:pt x="513" y="715"/>
                  </a:cubicBezTo>
                  <a:cubicBezTo>
                    <a:pt x="536" y="715"/>
                    <a:pt x="560" y="715"/>
                    <a:pt x="596" y="703"/>
                  </a:cubicBezTo>
                  <a:cubicBezTo>
                    <a:pt x="548" y="465"/>
                    <a:pt x="477" y="227"/>
                    <a:pt x="38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71"/>
            <p:cNvSpPr/>
            <p:nvPr/>
          </p:nvSpPr>
          <p:spPr>
            <a:xfrm>
              <a:off x="2578756" y="1872668"/>
              <a:ext cx="16876" cy="16878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93" y="1"/>
                  </a:moveTo>
                  <a:cubicBezTo>
                    <a:pt x="1" y="25"/>
                    <a:pt x="1" y="596"/>
                    <a:pt x="393" y="620"/>
                  </a:cubicBezTo>
                  <a:cubicBezTo>
                    <a:pt x="465" y="453"/>
                    <a:pt x="548" y="275"/>
                    <a:pt x="620" y="96"/>
                  </a:cubicBezTo>
                  <a:cubicBezTo>
                    <a:pt x="560" y="36"/>
                    <a:pt x="477" y="1"/>
                    <a:pt x="393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71"/>
            <p:cNvSpPr/>
            <p:nvPr/>
          </p:nvSpPr>
          <p:spPr>
            <a:xfrm>
              <a:off x="2550555" y="1871579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501" y="0"/>
                  </a:moveTo>
                  <a:cubicBezTo>
                    <a:pt x="410" y="0"/>
                    <a:pt x="316" y="35"/>
                    <a:pt x="239" y="112"/>
                  </a:cubicBezTo>
                  <a:cubicBezTo>
                    <a:pt x="1" y="338"/>
                    <a:pt x="167" y="743"/>
                    <a:pt x="501" y="743"/>
                  </a:cubicBezTo>
                  <a:cubicBezTo>
                    <a:pt x="703" y="743"/>
                    <a:pt x="870" y="577"/>
                    <a:pt x="870" y="374"/>
                  </a:cubicBezTo>
                  <a:cubicBezTo>
                    <a:pt x="870" y="149"/>
                    <a:pt x="691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71"/>
            <p:cNvSpPr/>
            <p:nvPr/>
          </p:nvSpPr>
          <p:spPr>
            <a:xfrm>
              <a:off x="2596259" y="1852252"/>
              <a:ext cx="6832" cy="15925"/>
            </a:xfrm>
            <a:custGeom>
              <a:avLst/>
              <a:gdLst/>
              <a:ahLst/>
              <a:cxnLst/>
              <a:rect l="l" t="t" r="r" b="b"/>
              <a:pathLst>
                <a:path w="251" h="585" extrusionOk="0">
                  <a:moveTo>
                    <a:pt x="251" y="1"/>
                  </a:moveTo>
                  <a:cubicBezTo>
                    <a:pt x="96" y="48"/>
                    <a:pt x="0" y="191"/>
                    <a:pt x="0" y="358"/>
                  </a:cubicBezTo>
                  <a:cubicBezTo>
                    <a:pt x="0" y="429"/>
                    <a:pt x="24" y="513"/>
                    <a:pt x="72" y="584"/>
                  </a:cubicBezTo>
                  <a:cubicBezTo>
                    <a:pt x="108" y="501"/>
                    <a:pt x="131" y="429"/>
                    <a:pt x="155" y="346"/>
                  </a:cubicBezTo>
                  <a:cubicBezTo>
                    <a:pt x="179" y="274"/>
                    <a:pt x="203" y="203"/>
                    <a:pt x="215" y="132"/>
                  </a:cubicBezTo>
                  <a:cubicBezTo>
                    <a:pt x="227" y="84"/>
                    <a:pt x="239" y="48"/>
                    <a:pt x="25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71"/>
            <p:cNvSpPr/>
            <p:nvPr/>
          </p:nvSpPr>
          <p:spPr>
            <a:xfrm>
              <a:off x="2581015" y="1994864"/>
              <a:ext cx="5226" cy="12985"/>
            </a:xfrm>
            <a:custGeom>
              <a:avLst/>
              <a:gdLst/>
              <a:ahLst/>
              <a:cxnLst/>
              <a:rect l="l" t="t" r="r" b="b"/>
              <a:pathLst>
                <a:path w="192" h="477" extrusionOk="0">
                  <a:moveTo>
                    <a:pt x="72" y="0"/>
                  </a:moveTo>
                  <a:cubicBezTo>
                    <a:pt x="25" y="48"/>
                    <a:pt x="1" y="119"/>
                    <a:pt x="1" y="191"/>
                  </a:cubicBezTo>
                  <a:cubicBezTo>
                    <a:pt x="1" y="322"/>
                    <a:pt x="72" y="429"/>
                    <a:pt x="191" y="477"/>
                  </a:cubicBezTo>
                  <a:cubicBezTo>
                    <a:pt x="156" y="310"/>
                    <a:pt x="108" y="155"/>
                    <a:pt x="7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71"/>
            <p:cNvSpPr/>
            <p:nvPr/>
          </p:nvSpPr>
          <p:spPr>
            <a:xfrm>
              <a:off x="2554121" y="1990400"/>
              <a:ext cx="23681" cy="20036"/>
            </a:xfrm>
            <a:custGeom>
              <a:avLst/>
              <a:gdLst/>
              <a:ahLst/>
              <a:cxnLst/>
              <a:rect l="l" t="t" r="r" b="b"/>
              <a:pathLst>
                <a:path w="870" h="736" extrusionOk="0">
                  <a:moveTo>
                    <a:pt x="375" y="1"/>
                  </a:moveTo>
                  <a:cubicBezTo>
                    <a:pt x="183" y="1"/>
                    <a:pt x="1" y="148"/>
                    <a:pt x="1" y="367"/>
                  </a:cubicBezTo>
                  <a:cubicBezTo>
                    <a:pt x="1" y="569"/>
                    <a:pt x="167" y="736"/>
                    <a:pt x="370" y="736"/>
                  </a:cubicBezTo>
                  <a:cubicBezTo>
                    <a:pt x="703" y="736"/>
                    <a:pt x="870" y="343"/>
                    <a:pt x="632" y="105"/>
                  </a:cubicBezTo>
                  <a:cubicBezTo>
                    <a:pt x="556" y="33"/>
                    <a:pt x="464" y="1"/>
                    <a:pt x="375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71"/>
            <p:cNvSpPr/>
            <p:nvPr/>
          </p:nvSpPr>
          <p:spPr>
            <a:xfrm>
              <a:off x="2580389" y="2071138"/>
              <a:ext cx="16550" cy="16116"/>
            </a:xfrm>
            <a:custGeom>
              <a:avLst/>
              <a:gdLst/>
              <a:ahLst/>
              <a:cxnLst/>
              <a:rect l="l" t="t" r="r" b="b"/>
              <a:pathLst>
                <a:path w="608" h="592" extrusionOk="0">
                  <a:moveTo>
                    <a:pt x="332" y="1"/>
                  </a:moveTo>
                  <a:cubicBezTo>
                    <a:pt x="198" y="1"/>
                    <a:pt x="64" y="86"/>
                    <a:pt x="24" y="246"/>
                  </a:cubicBezTo>
                  <a:cubicBezTo>
                    <a:pt x="0" y="389"/>
                    <a:pt x="72" y="532"/>
                    <a:pt x="202" y="592"/>
                  </a:cubicBezTo>
                  <a:lnTo>
                    <a:pt x="453" y="592"/>
                  </a:lnTo>
                  <a:cubicBezTo>
                    <a:pt x="512" y="568"/>
                    <a:pt x="560" y="532"/>
                    <a:pt x="595" y="473"/>
                  </a:cubicBezTo>
                  <a:cubicBezTo>
                    <a:pt x="607" y="377"/>
                    <a:pt x="607" y="270"/>
                    <a:pt x="607" y="163"/>
                  </a:cubicBezTo>
                  <a:cubicBezTo>
                    <a:pt x="545" y="53"/>
                    <a:pt x="438" y="1"/>
                    <a:pt x="33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71"/>
            <p:cNvSpPr/>
            <p:nvPr/>
          </p:nvSpPr>
          <p:spPr>
            <a:xfrm>
              <a:off x="2553467" y="2069859"/>
              <a:ext cx="24444" cy="17722"/>
            </a:xfrm>
            <a:custGeom>
              <a:avLst/>
              <a:gdLst/>
              <a:ahLst/>
              <a:cxnLst/>
              <a:rect l="l" t="t" r="r" b="b"/>
              <a:pathLst>
                <a:path w="898" h="651" extrusionOk="0">
                  <a:moveTo>
                    <a:pt x="399" y="0"/>
                  </a:moveTo>
                  <a:cubicBezTo>
                    <a:pt x="374" y="0"/>
                    <a:pt x="349" y="3"/>
                    <a:pt x="322" y="8"/>
                  </a:cubicBezTo>
                  <a:cubicBezTo>
                    <a:pt x="168" y="43"/>
                    <a:pt x="60" y="162"/>
                    <a:pt x="25" y="305"/>
                  </a:cubicBezTo>
                  <a:cubicBezTo>
                    <a:pt x="1" y="424"/>
                    <a:pt x="48" y="555"/>
                    <a:pt x="144" y="651"/>
                  </a:cubicBezTo>
                  <a:lnTo>
                    <a:pt x="644" y="651"/>
                  </a:lnTo>
                  <a:cubicBezTo>
                    <a:pt x="898" y="407"/>
                    <a:pt x="721" y="0"/>
                    <a:pt x="399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71"/>
            <p:cNvSpPr/>
            <p:nvPr/>
          </p:nvSpPr>
          <p:spPr>
            <a:xfrm>
              <a:off x="2577340" y="2031450"/>
              <a:ext cx="16033" cy="16932"/>
            </a:xfrm>
            <a:custGeom>
              <a:avLst/>
              <a:gdLst/>
              <a:ahLst/>
              <a:cxnLst/>
              <a:rect l="l" t="t" r="r" b="b"/>
              <a:pathLst>
                <a:path w="589" h="622" extrusionOk="0">
                  <a:moveTo>
                    <a:pt x="401" y="0"/>
                  </a:moveTo>
                  <a:cubicBezTo>
                    <a:pt x="1" y="0"/>
                    <a:pt x="4" y="622"/>
                    <a:pt x="411" y="622"/>
                  </a:cubicBezTo>
                  <a:cubicBezTo>
                    <a:pt x="418" y="622"/>
                    <a:pt x="426" y="621"/>
                    <a:pt x="434" y="621"/>
                  </a:cubicBezTo>
                  <a:lnTo>
                    <a:pt x="445" y="609"/>
                  </a:lnTo>
                  <a:cubicBezTo>
                    <a:pt x="493" y="609"/>
                    <a:pt x="541" y="597"/>
                    <a:pt x="588" y="573"/>
                  </a:cubicBezTo>
                  <a:cubicBezTo>
                    <a:pt x="565" y="371"/>
                    <a:pt x="541" y="180"/>
                    <a:pt x="505" y="2"/>
                  </a:cubicBezTo>
                  <a:lnTo>
                    <a:pt x="434" y="2"/>
                  </a:lnTo>
                  <a:cubicBezTo>
                    <a:pt x="422" y="1"/>
                    <a:pt x="411" y="0"/>
                    <a:pt x="401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71"/>
            <p:cNvSpPr/>
            <p:nvPr/>
          </p:nvSpPr>
          <p:spPr>
            <a:xfrm>
              <a:off x="2538904" y="1734112"/>
              <a:ext cx="19789" cy="17041"/>
            </a:xfrm>
            <a:custGeom>
              <a:avLst/>
              <a:gdLst/>
              <a:ahLst/>
              <a:cxnLst/>
              <a:rect l="l" t="t" r="r" b="b"/>
              <a:pathLst>
                <a:path w="727" h="626" extrusionOk="0">
                  <a:moveTo>
                    <a:pt x="314" y="1"/>
                  </a:moveTo>
                  <a:cubicBezTo>
                    <a:pt x="153" y="1"/>
                    <a:pt x="0" y="123"/>
                    <a:pt x="0" y="316"/>
                  </a:cubicBezTo>
                  <a:cubicBezTo>
                    <a:pt x="0" y="483"/>
                    <a:pt x="143" y="626"/>
                    <a:pt x="310" y="626"/>
                  </a:cubicBezTo>
                  <a:cubicBezTo>
                    <a:pt x="583" y="626"/>
                    <a:pt x="726" y="281"/>
                    <a:pt x="536" y="90"/>
                  </a:cubicBezTo>
                  <a:cubicBezTo>
                    <a:pt x="470" y="29"/>
                    <a:pt x="391" y="1"/>
                    <a:pt x="314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71"/>
            <p:cNvSpPr/>
            <p:nvPr/>
          </p:nvSpPr>
          <p:spPr>
            <a:xfrm>
              <a:off x="2494179" y="1754065"/>
              <a:ext cx="19789" cy="16960"/>
            </a:xfrm>
            <a:custGeom>
              <a:avLst/>
              <a:gdLst/>
              <a:ahLst/>
              <a:cxnLst/>
              <a:rect l="l" t="t" r="r" b="b"/>
              <a:pathLst>
                <a:path w="727" h="623" extrusionOk="0">
                  <a:moveTo>
                    <a:pt x="417" y="0"/>
                  </a:moveTo>
                  <a:cubicBezTo>
                    <a:pt x="131" y="0"/>
                    <a:pt x="0" y="333"/>
                    <a:pt x="191" y="536"/>
                  </a:cubicBezTo>
                  <a:cubicBezTo>
                    <a:pt x="251" y="596"/>
                    <a:pt x="326" y="623"/>
                    <a:pt x="402" y="623"/>
                  </a:cubicBezTo>
                  <a:cubicBezTo>
                    <a:pt x="565" y="623"/>
                    <a:pt x="726" y="497"/>
                    <a:pt x="726" y="310"/>
                  </a:cubicBezTo>
                  <a:cubicBezTo>
                    <a:pt x="726" y="143"/>
                    <a:pt x="583" y="0"/>
                    <a:pt x="41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71"/>
            <p:cNvSpPr/>
            <p:nvPr/>
          </p:nvSpPr>
          <p:spPr>
            <a:xfrm>
              <a:off x="2511982" y="1772194"/>
              <a:ext cx="23681" cy="20390"/>
            </a:xfrm>
            <a:custGeom>
              <a:avLst/>
              <a:gdLst/>
              <a:ahLst/>
              <a:cxnLst/>
              <a:rect l="l" t="t" r="r" b="b"/>
              <a:pathLst>
                <a:path w="870" h="749" extrusionOk="0">
                  <a:moveTo>
                    <a:pt x="370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601"/>
                    <a:pt x="189" y="748"/>
                    <a:pt x="380" y="748"/>
                  </a:cubicBezTo>
                  <a:cubicBezTo>
                    <a:pt x="470" y="748"/>
                    <a:pt x="560" y="716"/>
                    <a:pt x="632" y="644"/>
                  </a:cubicBezTo>
                  <a:cubicBezTo>
                    <a:pt x="870" y="406"/>
                    <a:pt x="703" y="1"/>
                    <a:pt x="370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71"/>
            <p:cNvSpPr/>
            <p:nvPr/>
          </p:nvSpPr>
          <p:spPr>
            <a:xfrm>
              <a:off x="2466604" y="1752758"/>
              <a:ext cx="23709" cy="20117"/>
            </a:xfrm>
            <a:custGeom>
              <a:avLst/>
              <a:gdLst/>
              <a:ahLst/>
              <a:cxnLst/>
              <a:rect l="l" t="t" r="r" b="b"/>
              <a:pathLst>
                <a:path w="871" h="739" extrusionOk="0">
                  <a:moveTo>
                    <a:pt x="501" y="0"/>
                  </a:moveTo>
                  <a:cubicBezTo>
                    <a:pt x="168" y="0"/>
                    <a:pt x="1" y="393"/>
                    <a:pt x="239" y="631"/>
                  </a:cubicBezTo>
                  <a:cubicBezTo>
                    <a:pt x="316" y="705"/>
                    <a:pt x="410" y="738"/>
                    <a:pt x="501" y="738"/>
                  </a:cubicBezTo>
                  <a:cubicBezTo>
                    <a:pt x="691" y="738"/>
                    <a:pt x="870" y="595"/>
                    <a:pt x="870" y="370"/>
                  </a:cubicBezTo>
                  <a:cubicBezTo>
                    <a:pt x="870" y="167"/>
                    <a:pt x="703" y="0"/>
                    <a:pt x="501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71"/>
            <p:cNvSpPr/>
            <p:nvPr/>
          </p:nvSpPr>
          <p:spPr>
            <a:xfrm>
              <a:off x="2494179" y="1717098"/>
              <a:ext cx="21722" cy="14292"/>
            </a:xfrm>
            <a:custGeom>
              <a:avLst/>
              <a:gdLst/>
              <a:ahLst/>
              <a:cxnLst/>
              <a:rect l="l" t="t" r="r" b="b"/>
              <a:pathLst>
                <a:path w="798" h="525" extrusionOk="0">
                  <a:moveTo>
                    <a:pt x="179" y="1"/>
                  </a:moveTo>
                  <a:lnTo>
                    <a:pt x="179" y="1"/>
                  </a:lnTo>
                  <a:cubicBezTo>
                    <a:pt x="0" y="203"/>
                    <a:pt x="143" y="513"/>
                    <a:pt x="417" y="513"/>
                  </a:cubicBezTo>
                  <a:lnTo>
                    <a:pt x="417" y="525"/>
                  </a:lnTo>
                  <a:cubicBezTo>
                    <a:pt x="643" y="525"/>
                    <a:pt x="798" y="275"/>
                    <a:pt x="691" y="72"/>
                  </a:cubicBezTo>
                  <a:cubicBezTo>
                    <a:pt x="524" y="48"/>
                    <a:pt x="345" y="25"/>
                    <a:pt x="17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71"/>
            <p:cNvSpPr/>
            <p:nvPr/>
          </p:nvSpPr>
          <p:spPr>
            <a:xfrm>
              <a:off x="2511982" y="1732860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5" y="0"/>
                  </a:moveTo>
                  <a:cubicBezTo>
                    <a:pt x="185" y="0"/>
                    <a:pt x="1" y="149"/>
                    <a:pt x="1" y="374"/>
                  </a:cubicBezTo>
                  <a:cubicBezTo>
                    <a:pt x="1" y="577"/>
                    <a:pt x="168" y="743"/>
                    <a:pt x="370" y="743"/>
                  </a:cubicBezTo>
                  <a:cubicBezTo>
                    <a:pt x="703" y="743"/>
                    <a:pt x="870" y="339"/>
                    <a:pt x="632" y="112"/>
                  </a:cubicBezTo>
                  <a:cubicBezTo>
                    <a:pt x="558" y="35"/>
                    <a:pt x="466" y="0"/>
                    <a:pt x="37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71"/>
            <p:cNvSpPr/>
            <p:nvPr/>
          </p:nvSpPr>
          <p:spPr>
            <a:xfrm>
              <a:off x="2535964" y="1813353"/>
              <a:ext cx="19816" cy="16905"/>
            </a:xfrm>
            <a:custGeom>
              <a:avLst/>
              <a:gdLst/>
              <a:ahLst/>
              <a:cxnLst/>
              <a:rect l="l" t="t" r="r" b="b"/>
              <a:pathLst>
                <a:path w="728" h="621" extrusionOk="0">
                  <a:moveTo>
                    <a:pt x="418" y="1"/>
                  </a:moveTo>
                  <a:cubicBezTo>
                    <a:pt x="144" y="1"/>
                    <a:pt x="1" y="334"/>
                    <a:pt x="203" y="525"/>
                  </a:cubicBezTo>
                  <a:cubicBezTo>
                    <a:pt x="265" y="591"/>
                    <a:pt x="343" y="620"/>
                    <a:pt x="419" y="620"/>
                  </a:cubicBezTo>
                  <a:cubicBezTo>
                    <a:pt x="576" y="620"/>
                    <a:pt x="727" y="495"/>
                    <a:pt x="727" y="310"/>
                  </a:cubicBezTo>
                  <a:cubicBezTo>
                    <a:pt x="727" y="144"/>
                    <a:pt x="596" y="1"/>
                    <a:pt x="41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71"/>
            <p:cNvSpPr/>
            <p:nvPr/>
          </p:nvSpPr>
          <p:spPr>
            <a:xfrm>
              <a:off x="2494179" y="1833143"/>
              <a:ext cx="19789" cy="16987"/>
            </a:xfrm>
            <a:custGeom>
              <a:avLst/>
              <a:gdLst/>
              <a:ahLst/>
              <a:cxnLst/>
              <a:rect l="l" t="t" r="r" b="b"/>
              <a:pathLst>
                <a:path w="727" h="624" extrusionOk="0">
                  <a:moveTo>
                    <a:pt x="417" y="0"/>
                  </a:moveTo>
                  <a:cubicBezTo>
                    <a:pt x="131" y="0"/>
                    <a:pt x="0" y="334"/>
                    <a:pt x="191" y="536"/>
                  </a:cubicBezTo>
                  <a:cubicBezTo>
                    <a:pt x="251" y="596"/>
                    <a:pt x="326" y="623"/>
                    <a:pt x="402" y="623"/>
                  </a:cubicBezTo>
                  <a:cubicBezTo>
                    <a:pt x="565" y="623"/>
                    <a:pt x="726" y="497"/>
                    <a:pt x="726" y="310"/>
                  </a:cubicBezTo>
                  <a:cubicBezTo>
                    <a:pt x="726" y="143"/>
                    <a:pt x="583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71"/>
            <p:cNvSpPr/>
            <p:nvPr/>
          </p:nvSpPr>
          <p:spPr>
            <a:xfrm>
              <a:off x="2511982" y="1851599"/>
              <a:ext cx="23681" cy="20390"/>
            </a:xfrm>
            <a:custGeom>
              <a:avLst/>
              <a:gdLst/>
              <a:ahLst/>
              <a:cxnLst/>
              <a:rect l="l" t="t" r="r" b="b"/>
              <a:pathLst>
                <a:path w="870" h="749" extrusionOk="0">
                  <a:moveTo>
                    <a:pt x="370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601"/>
                    <a:pt x="189" y="748"/>
                    <a:pt x="380" y="748"/>
                  </a:cubicBezTo>
                  <a:cubicBezTo>
                    <a:pt x="470" y="748"/>
                    <a:pt x="560" y="716"/>
                    <a:pt x="632" y="644"/>
                  </a:cubicBezTo>
                  <a:cubicBezTo>
                    <a:pt x="870" y="406"/>
                    <a:pt x="703" y="1"/>
                    <a:pt x="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71"/>
            <p:cNvSpPr/>
            <p:nvPr/>
          </p:nvSpPr>
          <p:spPr>
            <a:xfrm>
              <a:off x="2466604" y="1831836"/>
              <a:ext cx="23709" cy="20254"/>
            </a:xfrm>
            <a:custGeom>
              <a:avLst/>
              <a:gdLst/>
              <a:ahLst/>
              <a:cxnLst/>
              <a:rect l="l" t="t" r="r" b="b"/>
              <a:pathLst>
                <a:path w="871" h="744" extrusionOk="0">
                  <a:moveTo>
                    <a:pt x="501" y="1"/>
                  </a:moveTo>
                  <a:cubicBezTo>
                    <a:pt x="168" y="1"/>
                    <a:pt x="1" y="405"/>
                    <a:pt x="239" y="632"/>
                  </a:cubicBezTo>
                  <a:cubicBezTo>
                    <a:pt x="317" y="709"/>
                    <a:pt x="410" y="744"/>
                    <a:pt x="502" y="744"/>
                  </a:cubicBezTo>
                  <a:cubicBezTo>
                    <a:pt x="691" y="744"/>
                    <a:pt x="870" y="595"/>
                    <a:pt x="870" y="370"/>
                  </a:cubicBezTo>
                  <a:cubicBezTo>
                    <a:pt x="870" y="167"/>
                    <a:pt x="703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71"/>
            <p:cNvSpPr/>
            <p:nvPr/>
          </p:nvSpPr>
          <p:spPr>
            <a:xfrm>
              <a:off x="2535964" y="1773828"/>
              <a:ext cx="19816" cy="16878"/>
            </a:xfrm>
            <a:custGeom>
              <a:avLst/>
              <a:gdLst/>
              <a:ahLst/>
              <a:cxnLst/>
              <a:rect l="l" t="t" r="r" b="b"/>
              <a:pathLst>
                <a:path w="728" h="620" extrusionOk="0">
                  <a:moveTo>
                    <a:pt x="418" y="0"/>
                  </a:moveTo>
                  <a:cubicBezTo>
                    <a:pt x="144" y="0"/>
                    <a:pt x="1" y="334"/>
                    <a:pt x="203" y="524"/>
                  </a:cubicBezTo>
                  <a:cubicBezTo>
                    <a:pt x="265" y="590"/>
                    <a:pt x="343" y="620"/>
                    <a:pt x="419" y="620"/>
                  </a:cubicBezTo>
                  <a:cubicBezTo>
                    <a:pt x="576" y="620"/>
                    <a:pt x="727" y="494"/>
                    <a:pt x="727" y="310"/>
                  </a:cubicBezTo>
                  <a:cubicBezTo>
                    <a:pt x="727" y="131"/>
                    <a:pt x="596" y="0"/>
                    <a:pt x="418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71"/>
            <p:cNvSpPr/>
            <p:nvPr/>
          </p:nvSpPr>
          <p:spPr>
            <a:xfrm>
              <a:off x="2494179" y="1793590"/>
              <a:ext cx="19789" cy="16878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7" y="1"/>
                  </a:moveTo>
                  <a:cubicBezTo>
                    <a:pt x="131" y="1"/>
                    <a:pt x="0" y="334"/>
                    <a:pt x="191" y="525"/>
                  </a:cubicBezTo>
                  <a:cubicBezTo>
                    <a:pt x="253" y="591"/>
                    <a:pt x="331" y="620"/>
                    <a:pt x="409" y="620"/>
                  </a:cubicBezTo>
                  <a:cubicBezTo>
                    <a:pt x="569" y="620"/>
                    <a:pt x="726" y="495"/>
                    <a:pt x="726" y="310"/>
                  </a:cubicBezTo>
                  <a:cubicBezTo>
                    <a:pt x="726" y="132"/>
                    <a:pt x="583" y="1"/>
                    <a:pt x="417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71"/>
            <p:cNvSpPr/>
            <p:nvPr/>
          </p:nvSpPr>
          <p:spPr>
            <a:xfrm>
              <a:off x="2511982" y="1812073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0" y="0"/>
                  </a:moveTo>
                  <a:cubicBezTo>
                    <a:pt x="168" y="0"/>
                    <a:pt x="1" y="167"/>
                    <a:pt x="1" y="369"/>
                  </a:cubicBezTo>
                  <a:cubicBezTo>
                    <a:pt x="1" y="594"/>
                    <a:pt x="185" y="743"/>
                    <a:pt x="375" y="743"/>
                  </a:cubicBezTo>
                  <a:cubicBezTo>
                    <a:pt x="466" y="743"/>
                    <a:pt x="558" y="709"/>
                    <a:pt x="632" y="631"/>
                  </a:cubicBezTo>
                  <a:cubicBezTo>
                    <a:pt x="870" y="405"/>
                    <a:pt x="703" y="0"/>
                    <a:pt x="37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71"/>
            <p:cNvSpPr/>
            <p:nvPr/>
          </p:nvSpPr>
          <p:spPr>
            <a:xfrm>
              <a:off x="2466604" y="1792311"/>
              <a:ext cx="23709" cy="20254"/>
            </a:xfrm>
            <a:custGeom>
              <a:avLst/>
              <a:gdLst/>
              <a:ahLst/>
              <a:cxnLst/>
              <a:rect l="l" t="t" r="r" b="b"/>
              <a:pathLst>
                <a:path w="871" h="744" extrusionOk="0">
                  <a:moveTo>
                    <a:pt x="501" y="0"/>
                  </a:moveTo>
                  <a:cubicBezTo>
                    <a:pt x="168" y="0"/>
                    <a:pt x="1" y="405"/>
                    <a:pt x="239" y="631"/>
                  </a:cubicBezTo>
                  <a:cubicBezTo>
                    <a:pt x="317" y="708"/>
                    <a:pt x="410" y="743"/>
                    <a:pt x="502" y="743"/>
                  </a:cubicBezTo>
                  <a:cubicBezTo>
                    <a:pt x="691" y="743"/>
                    <a:pt x="870" y="594"/>
                    <a:pt x="870" y="369"/>
                  </a:cubicBezTo>
                  <a:cubicBezTo>
                    <a:pt x="870" y="167"/>
                    <a:pt x="703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71"/>
            <p:cNvSpPr/>
            <p:nvPr/>
          </p:nvSpPr>
          <p:spPr>
            <a:xfrm>
              <a:off x="2535964" y="1892431"/>
              <a:ext cx="19816" cy="16905"/>
            </a:xfrm>
            <a:custGeom>
              <a:avLst/>
              <a:gdLst/>
              <a:ahLst/>
              <a:cxnLst/>
              <a:rect l="l" t="t" r="r" b="b"/>
              <a:pathLst>
                <a:path w="728" h="621" extrusionOk="0">
                  <a:moveTo>
                    <a:pt x="419" y="1"/>
                  </a:moveTo>
                  <a:cubicBezTo>
                    <a:pt x="343" y="1"/>
                    <a:pt x="265" y="30"/>
                    <a:pt x="203" y="96"/>
                  </a:cubicBezTo>
                  <a:cubicBezTo>
                    <a:pt x="1" y="287"/>
                    <a:pt x="144" y="620"/>
                    <a:pt x="418" y="620"/>
                  </a:cubicBezTo>
                  <a:cubicBezTo>
                    <a:pt x="596" y="620"/>
                    <a:pt x="727" y="489"/>
                    <a:pt x="727" y="311"/>
                  </a:cubicBezTo>
                  <a:cubicBezTo>
                    <a:pt x="727" y="126"/>
                    <a:pt x="576" y="1"/>
                    <a:pt x="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71"/>
            <p:cNvSpPr/>
            <p:nvPr/>
          </p:nvSpPr>
          <p:spPr>
            <a:xfrm>
              <a:off x="2550555" y="1911241"/>
              <a:ext cx="23681" cy="20117"/>
            </a:xfrm>
            <a:custGeom>
              <a:avLst/>
              <a:gdLst/>
              <a:ahLst/>
              <a:cxnLst/>
              <a:rect l="l" t="t" r="r" b="b"/>
              <a:pathLst>
                <a:path w="870" h="739" extrusionOk="0">
                  <a:moveTo>
                    <a:pt x="501" y="1"/>
                  </a:moveTo>
                  <a:cubicBezTo>
                    <a:pt x="167" y="1"/>
                    <a:pt x="1" y="393"/>
                    <a:pt x="239" y="632"/>
                  </a:cubicBezTo>
                  <a:cubicBezTo>
                    <a:pt x="316" y="705"/>
                    <a:pt x="410" y="738"/>
                    <a:pt x="501" y="738"/>
                  </a:cubicBezTo>
                  <a:cubicBezTo>
                    <a:pt x="691" y="738"/>
                    <a:pt x="870" y="595"/>
                    <a:pt x="870" y="370"/>
                  </a:cubicBezTo>
                  <a:cubicBezTo>
                    <a:pt x="870" y="167"/>
                    <a:pt x="703" y="1"/>
                    <a:pt x="50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1"/>
            <p:cNvSpPr/>
            <p:nvPr/>
          </p:nvSpPr>
          <p:spPr>
            <a:xfrm>
              <a:off x="2496765" y="1912357"/>
              <a:ext cx="20116" cy="17069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322" y="1"/>
                  </a:moveTo>
                  <a:cubicBezTo>
                    <a:pt x="165" y="1"/>
                    <a:pt x="12" y="123"/>
                    <a:pt x="12" y="317"/>
                  </a:cubicBezTo>
                  <a:cubicBezTo>
                    <a:pt x="0" y="483"/>
                    <a:pt x="143" y="626"/>
                    <a:pt x="322" y="626"/>
                  </a:cubicBezTo>
                  <a:cubicBezTo>
                    <a:pt x="596" y="626"/>
                    <a:pt x="738" y="293"/>
                    <a:pt x="536" y="91"/>
                  </a:cubicBezTo>
                  <a:cubicBezTo>
                    <a:pt x="474" y="29"/>
                    <a:pt x="398" y="1"/>
                    <a:pt x="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71"/>
            <p:cNvSpPr/>
            <p:nvPr/>
          </p:nvSpPr>
          <p:spPr>
            <a:xfrm>
              <a:off x="2511982" y="1930867"/>
              <a:ext cx="23681" cy="20281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375" y="1"/>
                  </a:moveTo>
                  <a:cubicBezTo>
                    <a:pt x="185" y="1"/>
                    <a:pt x="1" y="150"/>
                    <a:pt x="1" y="375"/>
                  </a:cubicBezTo>
                  <a:cubicBezTo>
                    <a:pt x="1" y="577"/>
                    <a:pt x="168" y="744"/>
                    <a:pt x="370" y="744"/>
                  </a:cubicBezTo>
                  <a:cubicBezTo>
                    <a:pt x="703" y="744"/>
                    <a:pt x="870" y="339"/>
                    <a:pt x="632" y="113"/>
                  </a:cubicBezTo>
                  <a:cubicBezTo>
                    <a:pt x="558" y="36"/>
                    <a:pt x="46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1"/>
            <p:cNvSpPr/>
            <p:nvPr/>
          </p:nvSpPr>
          <p:spPr>
            <a:xfrm>
              <a:off x="2535964" y="1852905"/>
              <a:ext cx="19816" cy="17041"/>
            </a:xfrm>
            <a:custGeom>
              <a:avLst/>
              <a:gdLst/>
              <a:ahLst/>
              <a:cxnLst/>
              <a:rect l="l" t="t" r="r" b="b"/>
              <a:pathLst>
                <a:path w="728" h="626" extrusionOk="0">
                  <a:moveTo>
                    <a:pt x="418" y="0"/>
                  </a:moveTo>
                  <a:cubicBezTo>
                    <a:pt x="144" y="0"/>
                    <a:pt x="1" y="334"/>
                    <a:pt x="203" y="536"/>
                  </a:cubicBezTo>
                  <a:cubicBezTo>
                    <a:pt x="265" y="598"/>
                    <a:pt x="341" y="626"/>
                    <a:pt x="417" y="626"/>
                  </a:cubicBezTo>
                  <a:cubicBezTo>
                    <a:pt x="575" y="626"/>
                    <a:pt x="727" y="503"/>
                    <a:pt x="727" y="310"/>
                  </a:cubicBezTo>
                  <a:cubicBezTo>
                    <a:pt x="727" y="143"/>
                    <a:pt x="596" y="0"/>
                    <a:pt x="4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1"/>
            <p:cNvSpPr/>
            <p:nvPr/>
          </p:nvSpPr>
          <p:spPr>
            <a:xfrm>
              <a:off x="2496874" y="1872668"/>
              <a:ext cx="20007" cy="16878"/>
            </a:xfrm>
            <a:custGeom>
              <a:avLst/>
              <a:gdLst/>
              <a:ahLst/>
              <a:cxnLst/>
              <a:rect l="l" t="t" r="r" b="b"/>
              <a:pathLst>
                <a:path w="735" h="620" extrusionOk="0">
                  <a:moveTo>
                    <a:pt x="314" y="1"/>
                  </a:moveTo>
                  <a:cubicBezTo>
                    <a:pt x="154" y="1"/>
                    <a:pt x="0" y="126"/>
                    <a:pt x="8" y="310"/>
                  </a:cubicBezTo>
                  <a:cubicBezTo>
                    <a:pt x="8" y="489"/>
                    <a:pt x="139" y="620"/>
                    <a:pt x="318" y="620"/>
                  </a:cubicBezTo>
                  <a:cubicBezTo>
                    <a:pt x="592" y="620"/>
                    <a:pt x="734" y="286"/>
                    <a:pt x="532" y="96"/>
                  </a:cubicBezTo>
                  <a:cubicBezTo>
                    <a:pt x="470" y="30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71"/>
            <p:cNvSpPr/>
            <p:nvPr/>
          </p:nvSpPr>
          <p:spPr>
            <a:xfrm>
              <a:off x="2511982" y="1891342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5" y="0"/>
                  </a:moveTo>
                  <a:cubicBezTo>
                    <a:pt x="185" y="0"/>
                    <a:pt x="1" y="149"/>
                    <a:pt x="1" y="374"/>
                  </a:cubicBezTo>
                  <a:cubicBezTo>
                    <a:pt x="1" y="577"/>
                    <a:pt x="168" y="743"/>
                    <a:pt x="370" y="743"/>
                  </a:cubicBezTo>
                  <a:cubicBezTo>
                    <a:pt x="703" y="743"/>
                    <a:pt x="870" y="339"/>
                    <a:pt x="632" y="112"/>
                  </a:cubicBezTo>
                  <a:cubicBezTo>
                    <a:pt x="558" y="35"/>
                    <a:pt x="466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1"/>
            <p:cNvSpPr/>
            <p:nvPr/>
          </p:nvSpPr>
          <p:spPr>
            <a:xfrm>
              <a:off x="2535964" y="1971753"/>
              <a:ext cx="19816" cy="16987"/>
            </a:xfrm>
            <a:custGeom>
              <a:avLst/>
              <a:gdLst/>
              <a:ahLst/>
              <a:cxnLst/>
              <a:rect l="l" t="t" r="r" b="b"/>
              <a:pathLst>
                <a:path w="728" h="624" extrusionOk="0">
                  <a:moveTo>
                    <a:pt x="412" y="0"/>
                  </a:moveTo>
                  <a:cubicBezTo>
                    <a:pt x="338" y="0"/>
                    <a:pt x="264" y="27"/>
                    <a:pt x="203" y="87"/>
                  </a:cubicBezTo>
                  <a:cubicBezTo>
                    <a:pt x="1" y="290"/>
                    <a:pt x="144" y="623"/>
                    <a:pt x="418" y="623"/>
                  </a:cubicBezTo>
                  <a:cubicBezTo>
                    <a:pt x="596" y="623"/>
                    <a:pt x="727" y="480"/>
                    <a:pt x="727" y="314"/>
                  </a:cubicBezTo>
                  <a:cubicBezTo>
                    <a:pt x="727" y="126"/>
                    <a:pt x="571" y="0"/>
                    <a:pt x="41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71"/>
            <p:cNvSpPr/>
            <p:nvPr/>
          </p:nvSpPr>
          <p:spPr>
            <a:xfrm>
              <a:off x="2497092" y="1991625"/>
              <a:ext cx="19789" cy="16878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309" y="0"/>
                  </a:moveTo>
                  <a:cubicBezTo>
                    <a:pt x="152" y="0"/>
                    <a:pt x="0" y="125"/>
                    <a:pt x="0" y="310"/>
                  </a:cubicBezTo>
                  <a:cubicBezTo>
                    <a:pt x="0" y="477"/>
                    <a:pt x="131" y="619"/>
                    <a:pt x="310" y="619"/>
                  </a:cubicBezTo>
                  <a:cubicBezTo>
                    <a:pt x="584" y="619"/>
                    <a:pt x="726" y="286"/>
                    <a:pt x="524" y="96"/>
                  </a:cubicBezTo>
                  <a:cubicBezTo>
                    <a:pt x="462" y="30"/>
                    <a:pt x="385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71"/>
            <p:cNvSpPr/>
            <p:nvPr/>
          </p:nvSpPr>
          <p:spPr>
            <a:xfrm>
              <a:off x="2511982" y="2010163"/>
              <a:ext cx="23681" cy="20390"/>
            </a:xfrm>
            <a:custGeom>
              <a:avLst/>
              <a:gdLst/>
              <a:ahLst/>
              <a:cxnLst/>
              <a:rect l="l" t="t" r="r" b="b"/>
              <a:pathLst>
                <a:path w="870" h="749" extrusionOk="0">
                  <a:moveTo>
                    <a:pt x="380" y="1"/>
                  </a:moveTo>
                  <a:cubicBezTo>
                    <a:pt x="189" y="1"/>
                    <a:pt x="1" y="148"/>
                    <a:pt x="1" y="367"/>
                  </a:cubicBezTo>
                  <a:cubicBezTo>
                    <a:pt x="1" y="581"/>
                    <a:pt x="168" y="748"/>
                    <a:pt x="370" y="748"/>
                  </a:cubicBezTo>
                  <a:cubicBezTo>
                    <a:pt x="703" y="748"/>
                    <a:pt x="870" y="343"/>
                    <a:pt x="632" y="105"/>
                  </a:cubicBezTo>
                  <a:cubicBezTo>
                    <a:pt x="560" y="33"/>
                    <a:pt x="470" y="1"/>
                    <a:pt x="380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71"/>
            <p:cNvSpPr/>
            <p:nvPr/>
          </p:nvSpPr>
          <p:spPr>
            <a:xfrm>
              <a:off x="2470170" y="1990400"/>
              <a:ext cx="23709" cy="20036"/>
            </a:xfrm>
            <a:custGeom>
              <a:avLst/>
              <a:gdLst/>
              <a:ahLst/>
              <a:cxnLst/>
              <a:rect l="l" t="t" r="r" b="b"/>
              <a:pathLst>
                <a:path w="871" h="736" extrusionOk="0">
                  <a:moveTo>
                    <a:pt x="375" y="1"/>
                  </a:moveTo>
                  <a:cubicBezTo>
                    <a:pt x="183" y="1"/>
                    <a:pt x="1" y="148"/>
                    <a:pt x="1" y="367"/>
                  </a:cubicBezTo>
                  <a:cubicBezTo>
                    <a:pt x="1" y="569"/>
                    <a:pt x="168" y="736"/>
                    <a:pt x="370" y="736"/>
                  </a:cubicBezTo>
                  <a:cubicBezTo>
                    <a:pt x="703" y="736"/>
                    <a:pt x="870" y="343"/>
                    <a:pt x="632" y="105"/>
                  </a:cubicBezTo>
                  <a:cubicBezTo>
                    <a:pt x="556" y="33"/>
                    <a:pt x="465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1"/>
            <p:cNvSpPr/>
            <p:nvPr/>
          </p:nvSpPr>
          <p:spPr>
            <a:xfrm>
              <a:off x="2535964" y="1932146"/>
              <a:ext cx="19816" cy="17041"/>
            </a:xfrm>
            <a:custGeom>
              <a:avLst/>
              <a:gdLst/>
              <a:ahLst/>
              <a:cxnLst/>
              <a:rect l="l" t="t" r="r" b="b"/>
              <a:pathLst>
                <a:path w="728" h="626" extrusionOk="0">
                  <a:moveTo>
                    <a:pt x="417" y="0"/>
                  </a:moveTo>
                  <a:cubicBezTo>
                    <a:pt x="341" y="0"/>
                    <a:pt x="265" y="28"/>
                    <a:pt x="203" y="90"/>
                  </a:cubicBezTo>
                  <a:cubicBezTo>
                    <a:pt x="1" y="292"/>
                    <a:pt x="144" y="626"/>
                    <a:pt x="418" y="626"/>
                  </a:cubicBezTo>
                  <a:cubicBezTo>
                    <a:pt x="596" y="626"/>
                    <a:pt x="727" y="483"/>
                    <a:pt x="727" y="316"/>
                  </a:cubicBezTo>
                  <a:cubicBezTo>
                    <a:pt x="727" y="123"/>
                    <a:pt x="575" y="0"/>
                    <a:pt x="41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71"/>
            <p:cNvSpPr/>
            <p:nvPr/>
          </p:nvSpPr>
          <p:spPr>
            <a:xfrm>
              <a:off x="2554121" y="1950657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69" y="0"/>
                  </a:moveTo>
                  <a:cubicBezTo>
                    <a:pt x="180" y="0"/>
                    <a:pt x="1" y="149"/>
                    <a:pt x="1" y="374"/>
                  </a:cubicBezTo>
                  <a:cubicBezTo>
                    <a:pt x="1" y="577"/>
                    <a:pt x="167" y="743"/>
                    <a:pt x="370" y="743"/>
                  </a:cubicBezTo>
                  <a:cubicBezTo>
                    <a:pt x="703" y="743"/>
                    <a:pt x="870" y="350"/>
                    <a:pt x="632" y="112"/>
                  </a:cubicBezTo>
                  <a:cubicBezTo>
                    <a:pt x="554" y="35"/>
                    <a:pt x="460" y="0"/>
                    <a:pt x="369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71"/>
            <p:cNvSpPr/>
            <p:nvPr/>
          </p:nvSpPr>
          <p:spPr>
            <a:xfrm>
              <a:off x="2497092" y="1951746"/>
              <a:ext cx="19789" cy="17205"/>
            </a:xfrm>
            <a:custGeom>
              <a:avLst/>
              <a:gdLst/>
              <a:ahLst/>
              <a:cxnLst/>
              <a:rect l="l" t="t" r="r" b="b"/>
              <a:pathLst>
                <a:path w="727" h="632" extrusionOk="0">
                  <a:moveTo>
                    <a:pt x="309" y="1"/>
                  </a:moveTo>
                  <a:cubicBezTo>
                    <a:pt x="152" y="1"/>
                    <a:pt x="0" y="126"/>
                    <a:pt x="0" y="310"/>
                  </a:cubicBezTo>
                  <a:cubicBezTo>
                    <a:pt x="0" y="489"/>
                    <a:pt x="131" y="620"/>
                    <a:pt x="310" y="632"/>
                  </a:cubicBezTo>
                  <a:cubicBezTo>
                    <a:pt x="584" y="632"/>
                    <a:pt x="726" y="287"/>
                    <a:pt x="524" y="96"/>
                  </a:cubicBezTo>
                  <a:cubicBezTo>
                    <a:pt x="462" y="30"/>
                    <a:pt x="385" y="1"/>
                    <a:pt x="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71"/>
            <p:cNvSpPr/>
            <p:nvPr/>
          </p:nvSpPr>
          <p:spPr>
            <a:xfrm>
              <a:off x="2511982" y="1970556"/>
              <a:ext cx="23681" cy="20117"/>
            </a:xfrm>
            <a:custGeom>
              <a:avLst/>
              <a:gdLst/>
              <a:ahLst/>
              <a:cxnLst/>
              <a:rect l="l" t="t" r="r" b="b"/>
              <a:pathLst>
                <a:path w="870" h="739" extrusionOk="0">
                  <a:moveTo>
                    <a:pt x="375" y="1"/>
                  </a:moveTo>
                  <a:cubicBezTo>
                    <a:pt x="185" y="1"/>
                    <a:pt x="1" y="144"/>
                    <a:pt x="1" y="370"/>
                  </a:cubicBezTo>
                  <a:cubicBezTo>
                    <a:pt x="1" y="572"/>
                    <a:pt x="168" y="739"/>
                    <a:pt x="370" y="739"/>
                  </a:cubicBezTo>
                  <a:cubicBezTo>
                    <a:pt x="703" y="739"/>
                    <a:pt x="870" y="346"/>
                    <a:pt x="632" y="108"/>
                  </a:cubicBezTo>
                  <a:cubicBezTo>
                    <a:pt x="558" y="34"/>
                    <a:pt x="466" y="1"/>
                    <a:pt x="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71"/>
            <p:cNvSpPr/>
            <p:nvPr/>
          </p:nvSpPr>
          <p:spPr>
            <a:xfrm>
              <a:off x="2535964" y="2050940"/>
              <a:ext cx="19816" cy="17041"/>
            </a:xfrm>
            <a:custGeom>
              <a:avLst/>
              <a:gdLst/>
              <a:ahLst/>
              <a:cxnLst/>
              <a:rect l="l" t="t" r="r" b="b"/>
              <a:pathLst>
                <a:path w="728" h="626" extrusionOk="0">
                  <a:moveTo>
                    <a:pt x="418" y="0"/>
                  </a:moveTo>
                  <a:cubicBezTo>
                    <a:pt x="144" y="0"/>
                    <a:pt x="1" y="334"/>
                    <a:pt x="203" y="536"/>
                  </a:cubicBezTo>
                  <a:cubicBezTo>
                    <a:pt x="265" y="598"/>
                    <a:pt x="341" y="626"/>
                    <a:pt x="417" y="626"/>
                  </a:cubicBezTo>
                  <a:cubicBezTo>
                    <a:pt x="575" y="626"/>
                    <a:pt x="727" y="503"/>
                    <a:pt x="727" y="310"/>
                  </a:cubicBezTo>
                  <a:cubicBezTo>
                    <a:pt x="727" y="143"/>
                    <a:pt x="596" y="0"/>
                    <a:pt x="418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71"/>
            <p:cNvSpPr/>
            <p:nvPr/>
          </p:nvSpPr>
          <p:spPr>
            <a:xfrm>
              <a:off x="2496112" y="2071057"/>
              <a:ext cx="19462" cy="16197"/>
            </a:xfrm>
            <a:custGeom>
              <a:avLst/>
              <a:gdLst/>
              <a:ahLst/>
              <a:cxnLst/>
              <a:rect l="l" t="t" r="r" b="b"/>
              <a:pathLst>
                <a:path w="715" h="595" extrusionOk="0">
                  <a:moveTo>
                    <a:pt x="338" y="1"/>
                  </a:moveTo>
                  <a:cubicBezTo>
                    <a:pt x="200" y="1"/>
                    <a:pt x="68" y="91"/>
                    <a:pt x="36" y="249"/>
                  </a:cubicBezTo>
                  <a:cubicBezTo>
                    <a:pt x="0" y="392"/>
                    <a:pt x="84" y="535"/>
                    <a:pt x="215" y="595"/>
                  </a:cubicBezTo>
                  <a:lnTo>
                    <a:pt x="465" y="595"/>
                  </a:lnTo>
                  <a:cubicBezTo>
                    <a:pt x="667" y="511"/>
                    <a:pt x="715" y="226"/>
                    <a:pt x="536" y="71"/>
                  </a:cubicBezTo>
                  <a:cubicBezTo>
                    <a:pt x="477" y="23"/>
                    <a:pt x="407" y="1"/>
                    <a:pt x="33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71"/>
            <p:cNvSpPr/>
            <p:nvPr/>
          </p:nvSpPr>
          <p:spPr>
            <a:xfrm>
              <a:off x="2469544" y="2069804"/>
              <a:ext cx="22701" cy="17776"/>
            </a:xfrm>
            <a:custGeom>
              <a:avLst/>
              <a:gdLst/>
              <a:ahLst/>
              <a:cxnLst/>
              <a:rect l="l" t="t" r="r" b="b"/>
              <a:pathLst>
                <a:path w="834" h="653" extrusionOk="0">
                  <a:moveTo>
                    <a:pt x="394" y="1"/>
                  </a:moveTo>
                  <a:cubicBezTo>
                    <a:pt x="220" y="1"/>
                    <a:pt x="59" y="121"/>
                    <a:pt x="24" y="307"/>
                  </a:cubicBezTo>
                  <a:cubicBezTo>
                    <a:pt x="0" y="426"/>
                    <a:pt x="48" y="557"/>
                    <a:pt x="143" y="653"/>
                  </a:cubicBezTo>
                  <a:lnTo>
                    <a:pt x="643" y="653"/>
                  </a:lnTo>
                  <a:cubicBezTo>
                    <a:pt x="834" y="474"/>
                    <a:pt x="786" y="176"/>
                    <a:pt x="572" y="45"/>
                  </a:cubicBezTo>
                  <a:cubicBezTo>
                    <a:pt x="514" y="15"/>
                    <a:pt x="453" y="1"/>
                    <a:pt x="394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71"/>
            <p:cNvSpPr/>
            <p:nvPr/>
          </p:nvSpPr>
          <p:spPr>
            <a:xfrm>
              <a:off x="2535964" y="2011388"/>
              <a:ext cx="19816" cy="16878"/>
            </a:xfrm>
            <a:custGeom>
              <a:avLst/>
              <a:gdLst/>
              <a:ahLst/>
              <a:cxnLst/>
              <a:rect l="l" t="t" r="r" b="b"/>
              <a:pathLst>
                <a:path w="728" h="620" extrusionOk="0">
                  <a:moveTo>
                    <a:pt x="419" y="1"/>
                  </a:moveTo>
                  <a:cubicBezTo>
                    <a:pt x="343" y="1"/>
                    <a:pt x="265" y="30"/>
                    <a:pt x="203" y="96"/>
                  </a:cubicBezTo>
                  <a:cubicBezTo>
                    <a:pt x="1" y="286"/>
                    <a:pt x="144" y="620"/>
                    <a:pt x="418" y="620"/>
                  </a:cubicBezTo>
                  <a:cubicBezTo>
                    <a:pt x="596" y="620"/>
                    <a:pt x="727" y="489"/>
                    <a:pt x="727" y="310"/>
                  </a:cubicBezTo>
                  <a:cubicBezTo>
                    <a:pt x="727" y="126"/>
                    <a:pt x="576" y="1"/>
                    <a:pt x="41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71"/>
            <p:cNvSpPr/>
            <p:nvPr/>
          </p:nvSpPr>
          <p:spPr>
            <a:xfrm>
              <a:off x="2554121" y="2029953"/>
              <a:ext cx="23681" cy="20362"/>
            </a:xfrm>
            <a:custGeom>
              <a:avLst/>
              <a:gdLst/>
              <a:ahLst/>
              <a:cxnLst/>
              <a:rect l="l" t="t" r="r" b="b"/>
              <a:pathLst>
                <a:path w="870" h="748" extrusionOk="0">
                  <a:moveTo>
                    <a:pt x="376" y="1"/>
                  </a:moveTo>
                  <a:cubicBezTo>
                    <a:pt x="184" y="1"/>
                    <a:pt x="1" y="150"/>
                    <a:pt x="1" y="378"/>
                  </a:cubicBezTo>
                  <a:cubicBezTo>
                    <a:pt x="1" y="581"/>
                    <a:pt x="167" y="747"/>
                    <a:pt x="370" y="747"/>
                  </a:cubicBezTo>
                  <a:cubicBezTo>
                    <a:pt x="703" y="747"/>
                    <a:pt x="870" y="343"/>
                    <a:pt x="632" y="104"/>
                  </a:cubicBezTo>
                  <a:cubicBezTo>
                    <a:pt x="556" y="33"/>
                    <a:pt x="465" y="1"/>
                    <a:pt x="37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71"/>
            <p:cNvSpPr/>
            <p:nvPr/>
          </p:nvSpPr>
          <p:spPr>
            <a:xfrm>
              <a:off x="2496874" y="2031150"/>
              <a:ext cx="20007" cy="16905"/>
            </a:xfrm>
            <a:custGeom>
              <a:avLst/>
              <a:gdLst/>
              <a:ahLst/>
              <a:cxnLst/>
              <a:rect l="l" t="t" r="r" b="b"/>
              <a:pathLst>
                <a:path w="735" h="621" extrusionOk="0">
                  <a:moveTo>
                    <a:pt x="314" y="1"/>
                  </a:moveTo>
                  <a:cubicBezTo>
                    <a:pt x="154" y="1"/>
                    <a:pt x="0" y="126"/>
                    <a:pt x="8" y="310"/>
                  </a:cubicBezTo>
                  <a:cubicBezTo>
                    <a:pt x="8" y="489"/>
                    <a:pt x="139" y="620"/>
                    <a:pt x="318" y="620"/>
                  </a:cubicBezTo>
                  <a:cubicBezTo>
                    <a:pt x="592" y="620"/>
                    <a:pt x="734" y="287"/>
                    <a:pt x="532" y="96"/>
                  </a:cubicBezTo>
                  <a:cubicBezTo>
                    <a:pt x="470" y="30"/>
                    <a:pt x="391" y="1"/>
                    <a:pt x="314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71"/>
            <p:cNvSpPr/>
            <p:nvPr/>
          </p:nvSpPr>
          <p:spPr>
            <a:xfrm>
              <a:off x="2508743" y="2049824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493" y="1"/>
                  </a:moveTo>
                  <a:cubicBezTo>
                    <a:pt x="400" y="1"/>
                    <a:pt x="304" y="35"/>
                    <a:pt x="227" y="113"/>
                  </a:cubicBezTo>
                  <a:cubicBezTo>
                    <a:pt x="1" y="339"/>
                    <a:pt x="167" y="744"/>
                    <a:pt x="489" y="744"/>
                  </a:cubicBezTo>
                  <a:cubicBezTo>
                    <a:pt x="703" y="744"/>
                    <a:pt x="870" y="577"/>
                    <a:pt x="870" y="375"/>
                  </a:cubicBezTo>
                  <a:cubicBezTo>
                    <a:pt x="870" y="150"/>
                    <a:pt x="686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71"/>
            <p:cNvSpPr/>
            <p:nvPr/>
          </p:nvSpPr>
          <p:spPr>
            <a:xfrm>
              <a:off x="2454954" y="1734275"/>
              <a:ext cx="19707" cy="16878"/>
            </a:xfrm>
            <a:custGeom>
              <a:avLst/>
              <a:gdLst/>
              <a:ahLst/>
              <a:cxnLst/>
              <a:rect l="l" t="t" r="r" b="b"/>
              <a:pathLst>
                <a:path w="724" h="620" extrusionOk="0">
                  <a:moveTo>
                    <a:pt x="324" y="0"/>
                  </a:moveTo>
                  <a:cubicBezTo>
                    <a:pt x="319" y="0"/>
                    <a:pt x="315" y="1"/>
                    <a:pt x="310" y="1"/>
                  </a:cubicBezTo>
                  <a:cubicBezTo>
                    <a:pt x="143" y="1"/>
                    <a:pt x="0" y="132"/>
                    <a:pt x="0" y="310"/>
                  </a:cubicBezTo>
                  <a:cubicBezTo>
                    <a:pt x="0" y="495"/>
                    <a:pt x="152" y="620"/>
                    <a:pt x="309" y="620"/>
                  </a:cubicBezTo>
                  <a:cubicBezTo>
                    <a:pt x="385" y="620"/>
                    <a:pt x="462" y="591"/>
                    <a:pt x="524" y="525"/>
                  </a:cubicBezTo>
                  <a:cubicBezTo>
                    <a:pt x="723" y="337"/>
                    <a:pt x="588" y="0"/>
                    <a:pt x="324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71"/>
            <p:cNvSpPr/>
            <p:nvPr/>
          </p:nvSpPr>
          <p:spPr>
            <a:xfrm>
              <a:off x="2412815" y="1754038"/>
              <a:ext cx="19707" cy="16905"/>
            </a:xfrm>
            <a:custGeom>
              <a:avLst/>
              <a:gdLst/>
              <a:ahLst/>
              <a:cxnLst/>
              <a:rect l="l" t="t" r="r" b="b"/>
              <a:pathLst>
                <a:path w="724" h="621" extrusionOk="0">
                  <a:moveTo>
                    <a:pt x="291" y="0"/>
                  </a:moveTo>
                  <a:cubicBezTo>
                    <a:pt x="132" y="0"/>
                    <a:pt x="1" y="139"/>
                    <a:pt x="1" y="311"/>
                  </a:cubicBezTo>
                  <a:cubicBezTo>
                    <a:pt x="1" y="495"/>
                    <a:pt x="152" y="620"/>
                    <a:pt x="313" y="620"/>
                  </a:cubicBezTo>
                  <a:cubicBezTo>
                    <a:pt x="390" y="620"/>
                    <a:pt x="470" y="591"/>
                    <a:pt x="536" y="525"/>
                  </a:cubicBezTo>
                  <a:cubicBezTo>
                    <a:pt x="724" y="338"/>
                    <a:pt x="600" y="1"/>
                    <a:pt x="324" y="1"/>
                  </a:cubicBezTo>
                  <a:cubicBezTo>
                    <a:pt x="320" y="1"/>
                    <a:pt x="315" y="1"/>
                    <a:pt x="310" y="1"/>
                  </a:cubicBezTo>
                  <a:cubicBezTo>
                    <a:pt x="304" y="1"/>
                    <a:pt x="297" y="0"/>
                    <a:pt x="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71"/>
            <p:cNvSpPr/>
            <p:nvPr/>
          </p:nvSpPr>
          <p:spPr>
            <a:xfrm>
              <a:off x="2428059" y="1772194"/>
              <a:ext cx="23681" cy="20390"/>
            </a:xfrm>
            <a:custGeom>
              <a:avLst/>
              <a:gdLst/>
              <a:ahLst/>
              <a:cxnLst/>
              <a:rect l="l" t="t" r="r" b="b"/>
              <a:pathLst>
                <a:path w="870" h="749" extrusionOk="0">
                  <a:moveTo>
                    <a:pt x="369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601"/>
                    <a:pt x="188" y="748"/>
                    <a:pt x="379" y="748"/>
                  </a:cubicBezTo>
                  <a:cubicBezTo>
                    <a:pt x="469" y="748"/>
                    <a:pt x="559" y="716"/>
                    <a:pt x="631" y="644"/>
                  </a:cubicBezTo>
                  <a:cubicBezTo>
                    <a:pt x="869" y="406"/>
                    <a:pt x="703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71"/>
            <p:cNvSpPr/>
            <p:nvPr/>
          </p:nvSpPr>
          <p:spPr>
            <a:xfrm>
              <a:off x="2466931" y="1716227"/>
              <a:ext cx="23382" cy="17123"/>
            </a:xfrm>
            <a:custGeom>
              <a:avLst/>
              <a:gdLst/>
              <a:ahLst/>
              <a:cxnLst/>
              <a:rect l="l" t="t" r="r" b="b"/>
              <a:pathLst>
                <a:path w="859" h="629" extrusionOk="0">
                  <a:moveTo>
                    <a:pt x="485" y="0"/>
                  </a:moveTo>
                  <a:cubicBezTo>
                    <a:pt x="394" y="0"/>
                    <a:pt x="304" y="3"/>
                    <a:pt x="215" y="9"/>
                  </a:cubicBezTo>
                  <a:cubicBezTo>
                    <a:pt x="1" y="247"/>
                    <a:pt x="168" y="628"/>
                    <a:pt x="489" y="628"/>
                  </a:cubicBezTo>
                  <a:cubicBezTo>
                    <a:pt x="691" y="628"/>
                    <a:pt x="858" y="461"/>
                    <a:pt x="858" y="259"/>
                  </a:cubicBezTo>
                  <a:cubicBezTo>
                    <a:pt x="858" y="164"/>
                    <a:pt x="822" y="80"/>
                    <a:pt x="763" y="9"/>
                  </a:cubicBezTo>
                  <a:cubicBezTo>
                    <a:pt x="668" y="3"/>
                    <a:pt x="575" y="0"/>
                    <a:pt x="48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71"/>
            <p:cNvSpPr/>
            <p:nvPr/>
          </p:nvSpPr>
          <p:spPr>
            <a:xfrm>
              <a:off x="2421254" y="1726517"/>
              <a:ext cx="7785" cy="4546"/>
            </a:xfrm>
            <a:custGeom>
              <a:avLst/>
              <a:gdLst/>
              <a:ahLst/>
              <a:cxnLst/>
              <a:rect l="l" t="t" r="r" b="b"/>
              <a:pathLst>
                <a:path w="286" h="167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38" y="24"/>
                    <a:pt x="191" y="48"/>
                    <a:pt x="143" y="71"/>
                  </a:cubicBezTo>
                  <a:cubicBezTo>
                    <a:pt x="107" y="107"/>
                    <a:pt x="48" y="143"/>
                    <a:pt x="0" y="167"/>
                  </a:cubicBezTo>
                  <a:cubicBezTo>
                    <a:pt x="119" y="167"/>
                    <a:pt x="226" y="107"/>
                    <a:pt x="28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71"/>
            <p:cNvSpPr/>
            <p:nvPr/>
          </p:nvSpPr>
          <p:spPr>
            <a:xfrm>
              <a:off x="2428059" y="1732860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4" y="0"/>
                  </a:moveTo>
                  <a:cubicBezTo>
                    <a:pt x="184" y="0"/>
                    <a:pt x="0" y="149"/>
                    <a:pt x="0" y="374"/>
                  </a:cubicBezTo>
                  <a:cubicBezTo>
                    <a:pt x="0" y="577"/>
                    <a:pt x="167" y="743"/>
                    <a:pt x="369" y="743"/>
                  </a:cubicBezTo>
                  <a:cubicBezTo>
                    <a:pt x="703" y="743"/>
                    <a:pt x="869" y="339"/>
                    <a:pt x="631" y="112"/>
                  </a:cubicBezTo>
                  <a:cubicBezTo>
                    <a:pt x="558" y="35"/>
                    <a:pt x="465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71"/>
            <p:cNvSpPr/>
            <p:nvPr/>
          </p:nvSpPr>
          <p:spPr>
            <a:xfrm>
              <a:off x="2452041" y="1813353"/>
              <a:ext cx="19789" cy="16905"/>
            </a:xfrm>
            <a:custGeom>
              <a:avLst/>
              <a:gdLst/>
              <a:ahLst/>
              <a:cxnLst/>
              <a:rect l="l" t="t" r="r" b="b"/>
              <a:pathLst>
                <a:path w="727" h="621" extrusionOk="0">
                  <a:moveTo>
                    <a:pt x="417" y="1"/>
                  </a:moveTo>
                  <a:cubicBezTo>
                    <a:pt x="143" y="1"/>
                    <a:pt x="0" y="334"/>
                    <a:pt x="191" y="525"/>
                  </a:cubicBezTo>
                  <a:cubicBezTo>
                    <a:pt x="257" y="591"/>
                    <a:pt x="337" y="620"/>
                    <a:pt x="414" y="620"/>
                  </a:cubicBezTo>
                  <a:cubicBezTo>
                    <a:pt x="575" y="620"/>
                    <a:pt x="726" y="495"/>
                    <a:pt x="726" y="310"/>
                  </a:cubicBezTo>
                  <a:cubicBezTo>
                    <a:pt x="726" y="144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71"/>
            <p:cNvSpPr/>
            <p:nvPr/>
          </p:nvSpPr>
          <p:spPr>
            <a:xfrm>
              <a:off x="2409903" y="1833143"/>
              <a:ext cx="19789" cy="16987"/>
            </a:xfrm>
            <a:custGeom>
              <a:avLst/>
              <a:gdLst/>
              <a:ahLst/>
              <a:cxnLst/>
              <a:rect l="l" t="t" r="r" b="b"/>
              <a:pathLst>
                <a:path w="727" h="624" extrusionOk="0">
                  <a:moveTo>
                    <a:pt x="417" y="0"/>
                  </a:moveTo>
                  <a:cubicBezTo>
                    <a:pt x="143" y="0"/>
                    <a:pt x="0" y="334"/>
                    <a:pt x="203" y="536"/>
                  </a:cubicBezTo>
                  <a:cubicBezTo>
                    <a:pt x="263" y="596"/>
                    <a:pt x="337" y="623"/>
                    <a:pt x="411" y="623"/>
                  </a:cubicBezTo>
                  <a:cubicBezTo>
                    <a:pt x="571" y="623"/>
                    <a:pt x="727" y="497"/>
                    <a:pt x="727" y="310"/>
                  </a:cubicBezTo>
                  <a:cubicBezTo>
                    <a:pt x="727" y="143"/>
                    <a:pt x="596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71"/>
            <p:cNvSpPr/>
            <p:nvPr/>
          </p:nvSpPr>
          <p:spPr>
            <a:xfrm>
              <a:off x="2428059" y="1851599"/>
              <a:ext cx="23681" cy="20390"/>
            </a:xfrm>
            <a:custGeom>
              <a:avLst/>
              <a:gdLst/>
              <a:ahLst/>
              <a:cxnLst/>
              <a:rect l="l" t="t" r="r" b="b"/>
              <a:pathLst>
                <a:path w="870" h="749" extrusionOk="0">
                  <a:moveTo>
                    <a:pt x="369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601"/>
                    <a:pt x="188" y="748"/>
                    <a:pt x="379" y="748"/>
                  </a:cubicBezTo>
                  <a:cubicBezTo>
                    <a:pt x="469" y="748"/>
                    <a:pt x="559" y="716"/>
                    <a:pt x="631" y="644"/>
                  </a:cubicBezTo>
                  <a:cubicBezTo>
                    <a:pt x="869" y="406"/>
                    <a:pt x="703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71"/>
            <p:cNvSpPr/>
            <p:nvPr/>
          </p:nvSpPr>
          <p:spPr>
            <a:xfrm>
              <a:off x="2386247" y="1831836"/>
              <a:ext cx="23355" cy="20254"/>
            </a:xfrm>
            <a:custGeom>
              <a:avLst/>
              <a:gdLst/>
              <a:ahLst/>
              <a:cxnLst/>
              <a:rect l="l" t="t" r="r" b="b"/>
              <a:pathLst>
                <a:path w="858" h="744" extrusionOk="0">
                  <a:moveTo>
                    <a:pt x="369" y="1"/>
                  </a:moveTo>
                  <a:cubicBezTo>
                    <a:pt x="155" y="1"/>
                    <a:pt x="0" y="167"/>
                    <a:pt x="0" y="370"/>
                  </a:cubicBezTo>
                  <a:cubicBezTo>
                    <a:pt x="0" y="595"/>
                    <a:pt x="179" y="744"/>
                    <a:pt x="369" y="744"/>
                  </a:cubicBezTo>
                  <a:cubicBezTo>
                    <a:pt x="460" y="744"/>
                    <a:pt x="554" y="709"/>
                    <a:pt x="631" y="632"/>
                  </a:cubicBezTo>
                  <a:cubicBezTo>
                    <a:pt x="857" y="405"/>
                    <a:pt x="69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71"/>
            <p:cNvSpPr/>
            <p:nvPr/>
          </p:nvSpPr>
          <p:spPr>
            <a:xfrm>
              <a:off x="2452041" y="1773828"/>
              <a:ext cx="19789" cy="16878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7" y="0"/>
                  </a:moveTo>
                  <a:cubicBezTo>
                    <a:pt x="143" y="0"/>
                    <a:pt x="0" y="334"/>
                    <a:pt x="191" y="524"/>
                  </a:cubicBezTo>
                  <a:cubicBezTo>
                    <a:pt x="257" y="590"/>
                    <a:pt x="337" y="620"/>
                    <a:pt x="414" y="620"/>
                  </a:cubicBezTo>
                  <a:cubicBezTo>
                    <a:pt x="575" y="620"/>
                    <a:pt x="726" y="494"/>
                    <a:pt x="726" y="310"/>
                  </a:cubicBezTo>
                  <a:cubicBezTo>
                    <a:pt x="726" y="131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71"/>
            <p:cNvSpPr/>
            <p:nvPr/>
          </p:nvSpPr>
          <p:spPr>
            <a:xfrm>
              <a:off x="2409903" y="1793590"/>
              <a:ext cx="19789" cy="16878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7" y="1"/>
                  </a:moveTo>
                  <a:cubicBezTo>
                    <a:pt x="143" y="1"/>
                    <a:pt x="0" y="334"/>
                    <a:pt x="203" y="525"/>
                  </a:cubicBezTo>
                  <a:cubicBezTo>
                    <a:pt x="265" y="591"/>
                    <a:pt x="342" y="620"/>
                    <a:pt x="418" y="620"/>
                  </a:cubicBezTo>
                  <a:cubicBezTo>
                    <a:pt x="575" y="620"/>
                    <a:pt x="727" y="495"/>
                    <a:pt x="727" y="310"/>
                  </a:cubicBezTo>
                  <a:cubicBezTo>
                    <a:pt x="727" y="132"/>
                    <a:pt x="596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71"/>
            <p:cNvSpPr/>
            <p:nvPr/>
          </p:nvSpPr>
          <p:spPr>
            <a:xfrm>
              <a:off x="2428059" y="1812073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69" y="0"/>
                  </a:moveTo>
                  <a:cubicBezTo>
                    <a:pt x="167" y="0"/>
                    <a:pt x="0" y="167"/>
                    <a:pt x="0" y="369"/>
                  </a:cubicBezTo>
                  <a:cubicBezTo>
                    <a:pt x="0" y="594"/>
                    <a:pt x="184" y="743"/>
                    <a:pt x="374" y="743"/>
                  </a:cubicBezTo>
                  <a:cubicBezTo>
                    <a:pt x="465" y="743"/>
                    <a:pt x="558" y="709"/>
                    <a:pt x="631" y="631"/>
                  </a:cubicBezTo>
                  <a:cubicBezTo>
                    <a:pt x="869" y="405"/>
                    <a:pt x="703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71"/>
            <p:cNvSpPr/>
            <p:nvPr/>
          </p:nvSpPr>
          <p:spPr>
            <a:xfrm>
              <a:off x="2385921" y="1792311"/>
              <a:ext cx="23681" cy="20117"/>
            </a:xfrm>
            <a:custGeom>
              <a:avLst/>
              <a:gdLst/>
              <a:ahLst/>
              <a:cxnLst/>
              <a:rect l="l" t="t" r="r" b="b"/>
              <a:pathLst>
                <a:path w="870" h="739" extrusionOk="0">
                  <a:moveTo>
                    <a:pt x="381" y="0"/>
                  </a:moveTo>
                  <a:cubicBezTo>
                    <a:pt x="191" y="0"/>
                    <a:pt x="12" y="144"/>
                    <a:pt x="12" y="369"/>
                  </a:cubicBezTo>
                  <a:cubicBezTo>
                    <a:pt x="0" y="572"/>
                    <a:pt x="167" y="738"/>
                    <a:pt x="381" y="738"/>
                  </a:cubicBezTo>
                  <a:cubicBezTo>
                    <a:pt x="703" y="738"/>
                    <a:pt x="869" y="345"/>
                    <a:pt x="643" y="107"/>
                  </a:cubicBezTo>
                  <a:cubicBezTo>
                    <a:pt x="566" y="34"/>
                    <a:pt x="4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71"/>
            <p:cNvSpPr/>
            <p:nvPr/>
          </p:nvSpPr>
          <p:spPr>
            <a:xfrm>
              <a:off x="2452041" y="1892431"/>
              <a:ext cx="19789" cy="16905"/>
            </a:xfrm>
            <a:custGeom>
              <a:avLst/>
              <a:gdLst/>
              <a:ahLst/>
              <a:cxnLst/>
              <a:rect l="l" t="t" r="r" b="b"/>
              <a:pathLst>
                <a:path w="727" h="621" extrusionOk="0">
                  <a:moveTo>
                    <a:pt x="414" y="1"/>
                  </a:moveTo>
                  <a:cubicBezTo>
                    <a:pt x="337" y="1"/>
                    <a:pt x="257" y="30"/>
                    <a:pt x="191" y="96"/>
                  </a:cubicBezTo>
                  <a:cubicBezTo>
                    <a:pt x="0" y="287"/>
                    <a:pt x="143" y="620"/>
                    <a:pt x="417" y="620"/>
                  </a:cubicBezTo>
                  <a:cubicBezTo>
                    <a:pt x="423" y="621"/>
                    <a:pt x="430" y="621"/>
                    <a:pt x="436" y="621"/>
                  </a:cubicBezTo>
                  <a:cubicBezTo>
                    <a:pt x="595" y="621"/>
                    <a:pt x="726" y="482"/>
                    <a:pt x="726" y="311"/>
                  </a:cubicBezTo>
                  <a:cubicBezTo>
                    <a:pt x="726" y="126"/>
                    <a:pt x="575" y="1"/>
                    <a:pt x="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71"/>
            <p:cNvSpPr/>
            <p:nvPr/>
          </p:nvSpPr>
          <p:spPr>
            <a:xfrm>
              <a:off x="2470170" y="1911104"/>
              <a:ext cx="23709" cy="20254"/>
            </a:xfrm>
            <a:custGeom>
              <a:avLst/>
              <a:gdLst/>
              <a:ahLst/>
              <a:cxnLst/>
              <a:rect l="l" t="t" r="r" b="b"/>
              <a:pathLst>
                <a:path w="871" h="744" extrusionOk="0">
                  <a:moveTo>
                    <a:pt x="369" y="1"/>
                  </a:moveTo>
                  <a:cubicBezTo>
                    <a:pt x="180" y="1"/>
                    <a:pt x="1" y="150"/>
                    <a:pt x="1" y="375"/>
                  </a:cubicBezTo>
                  <a:cubicBezTo>
                    <a:pt x="1" y="577"/>
                    <a:pt x="168" y="744"/>
                    <a:pt x="370" y="744"/>
                  </a:cubicBezTo>
                  <a:cubicBezTo>
                    <a:pt x="703" y="744"/>
                    <a:pt x="870" y="339"/>
                    <a:pt x="632" y="113"/>
                  </a:cubicBezTo>
                  <a:cubicBezTo>
                    <a:pt x="555" y="35"/>
                    <a:pt x="46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71"/>
            <p:cNvSpPr/>
            <p:nvPr/>
          </p:nvSpPr>
          <p:spPr>
            <a:xfrm>
              <a:off x="2409984" y="1912520"/>
              <a:ext cx="19707" cy="16905"/>
            </a:xfrm>
            <a:custGeom>
              <a:avLst/>
              <a:gdLst/>
              <a:ahLst/>
              <a:cxnLst/>
              <a:rect l="l" t="t" r="r" b="b"/>
              <a:pathLst>
                <a:path w="724" h="621" extrusionOk="0">
                  <a:moveTo>
                    <a:pt x="400" y="1"/>
                  </a:moveTo>
                  <a:cubicBezTo>
                    <a:pt x="136" y="1"/>
                    <a:pt x="1" y="338"/>
                    <a:pt x="200" y="525"/>
                  </a:cubicBezTo>
                  <a:cubicBezTo>
                    <a:pt x="262" y="591"/>
                    <a:pt x="339" y="620"/>
                    <a:pt x="415" y="620"/>
                  </a:cubicBezTo>
                  <a:cubicBezTo>
                    <a:pt x="572" y="620"/>
                    <a:pt x="724" y="495"/>
                    <a:pt x="724" y="311"/>
                  </a:cubicBezTo>
                  <a:cubicBezTo>
                    <a:pt x="724" y="132"/>
                    <a:pt x="593" y="1"/>
                    <a:pt x="414" y="1"/>
                  </a:cubicBezTo>
                  <a:cubicBezTo>
                    <a:pt x="409" y="1"/>
                    <a:pt x="405" y="1"/>
                    <a:pt x="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71"/>
            <p:cNvSpPr/>
            <p:nvPr/>
          </p:nvSpPr>
          <p:spPr>
            <a:xfrm>
              <a:off x="2428059" y="1930867"/>
              <a:ext cx="23681" cy="20281"/>
            </a:xfrm>
            <a:custGeom>
              <a:avLst/>
              <a:gdLst/>
              <a:ahLst/>
              <a:cxnLst/>
              <a:rect l="l" t="t" r="r" b="b"/>
              <a:pathLst>
                <a:path w="870" h="745" extrusionOk="0">
                  <a:moveTo>
                    <a:pt x="374" y="1"/>
                  </a:moveTo>
                  <a:cubicBezTo>
                    <a:pt x="184" y="1"/>
                    <a:pt x="0" y="150"/>
                    <a:pt x="0" y="375"/>
                  </a:cubicBezTo>
                  <a:cubicBezTo>
                    <a:pt x="0" y="577"/>
                    <a:pt x="167" y="744"/>
                    <a:pt x="369" y="744"/>
                  </a:cubicBezTo>
                  <a:cubicBezTo>
                    <a:pt x="703" y="744"/>
                    <a:pt x="869" y="339"/>
                    <a:pt x="631" y="113"/>
                  </a:cubicBezTo>
                  <a:cubicBezTo>
                    <a:pt x="558" y="36"/>
                    <a:pt x="465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71"/>
            <p:cNvSpPr/>
            <p:nvPr/>
          </p:nvSpPr>
          <p:spPr>
            <a:xfrm>
              <a:off x="2452041" y="1852905"/>
              <a:ext cx="19789" cy="17041"/>
            </a:xfrm>
            <a:custGeom>
              <a:avLst/>
              <a:gdLst/>
              <a:ahLst/>
              <a:cxnLst/>
              <a:rect l="l" t="t" r="r" b="b"/>
              <a:pathLst>
                <a:path w="727" h="626" extrusionOk="0">
                  <a:moveTo>
                    <a:pt x="417" y="0"/>
                  </a:moveTo>
                  <a:cubicBezTo>
                    <a:pt x="143" y="0"/>
                    <a:pt x="0" y="334"/>
                    <a:pt x="191" y="536"/>
                  </a:cubicBezTo>
                  <a:cubicBezTo>
                    <a:pt x="256" y="598"/>
                    <a:pt x="335" y="626"/>
                    <a:pt x="412" y="626"/>
                  </a:cubicBezTo>
                  <a:cubicBezTo>
                    <a:pt x="574" y="626"/>
                    <a:pt x="726" y="503"/>
                    <a:pt x="726" y="310"/>
                  </a:cubicBezTo>
                  <a:cubicBezTo>
                    <a:pt x="726" y="143"/>
                    <a:pt x="584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71"/>
            <p:cNvSpPr/>
            <p:nvPr/>
          </p:nvSpPr>
          <p:spPr>
            <a:xfrm>
              <a:off x="2470170" y="1871579"/>
              <a:ext cx="23709" cy="20254"/>
            </a:xfrm>
            <a:custGeom>
              <a:avLst/>
              <a:gdLst/>
              <a:ahLst/>
              <a:cxnLst/>
              <a:rect l="l" t="t" r="r" b="b"/>
              <a:pathLst>
                <a:path w="871" h="744" extrusionOk="0">
                  <a:moveTo>
                    <a:pt x="369" y="0"/>
                  </a:moveTo>
                  <a:cubicBezTo>
                    <a:pt x="180" y="0"/>
                    <a:pt x="1" y="149"/>
                    <a:pt x="1" y="374"/>
                  </a:cubicBezTo>
                  <a:cubicBezTo>
                    <a:pt x="1" y="577"/>
                    <a:pt x="168" y="743"/>
                    <a:pt x="370" y="743"/>
                  </a:cubicBezTo>
                  <a:cubicBezTo>
                    <a:pt x="703" y="743"/>
                    <a:pt x="870" y="338"/>
                    <a:pt x="632" y="112"/>
                  </a:cubicBezTo>
                  <a:cubicBezTo>
                    <a:pt x="555" y="35"/>
                    <a:pt x="46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71"/>
            <p:cNvSpPr/>
            <p:nvPr/>
          </p:nvSpPr>
          <p:spPr>
            <a:xfrm>
              <a:off x="2409903" y="1872668"/>
              <a:ext cx="19789" cy="17069"/>
            </a:xfrm>
            <a:custGeom>
              <a:avLst/>
              <a:gdLst/>
              <a:ahLst/>
              <a:cxnLst/>
              <a:rect l="l" t="t" r="r" b="b"/>
              <a:pathLst>
                <a:path w="727" h="627" extrusionOk="0">
                  <a:moveTo>
                    <a:pt x="417" y="1"/>
                  </a:moveTo>
                  <a:cubicBezTo>
                    <a:pt x="143" y="1"/>
                    <a:pt x="0" y="334"/>
                    <a:pt x="203" y="537"/>
                  </a:cubicBezTo>
                  <a:cubicBezTo>
                    <a:pt x="264" y="598"/>
                    <a:pt x="341" y="626"/>
                    <a:pt x="416" y="626"/>
                  </a:cubicBezTo>
                  <a:cubicBezTo>
                    <a:pt x="574" y="626"/>
                    <a:pt x="727" y="504"/>
                    <a:pt x="727" y="310"/>
                  </a:cubicBezTo>
                  <a:cubicBezTo>
                    <a:pt x="727" y="144"/>
                    <a:pt x="596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71"/>
            <p:cNvSpPr/>
            <p:nvPr/>
          </p:nvSpPr>
          <p:spPr>
            <a:xfrm>
              <a:off x="2428059" y="1891342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4" y="0"/>
                  </a:moveTo>
                  <a:cubicBezTo>
                    <a:pt x="184" y="0"/>
                    <a:pt x="0" y="149"/>
                    <a:pt x="0" y="374"/>
                  </a:cubicBezTo>
                  <a:cubicBezTo>
                    <a:pt x="0" y="577"/>
                    <a:pt x="167" y="743"/>
                    <a:pt x="369" y="743"/>
                  </a:cubicBezTo>
                  <a:cubicBezTo>
                    <a:pt x="703" y="743"/>
                    <a:pt x="869" y="339"/>
                    <a:pt x="631" y="112"/>
                  </a:cubicBezTo>
                  <a:cubicBezTo>
                    <a:pt x="558" y="35"/>
                    <a:pt x="465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71"/>
            <p:cNvSpPr/>
            <p:nvPr/>
          </p:nvSpPr>
          <p:spPr>
            <a:xfrm>
              <a:off x="2386247" y="1871715"/>
              <a:ext cx="23355" cy="20036"/>
            </a:xfrm>
            <a:custGeom>
              <a:avLst/>
              <a:gdLst/>
              <a:ahLst/>
              <a:cxnLst/>
              <a:rect l="l" t="t" r="r" b="b"/>
              <a:pathLst>
                <a:path w="858" h="736" extrusionOk="0">
                  <a:moveTo>
                    <a:pt x="369" y="0"/>
                  </a:moveTo>
                  <a:cubicBezTo>
                    <a:pt x="155" y="0"/>
                    <a:pt x="0" y="155"/>
                    <a:pt x="0" y="369"/>
                  </a:cubicBezTo>
                  <a:cubicBezTo>
                    <a:pt x="0" y="588"/>
                    <a:pt x="183" y="735"/>
                    <a:pt x="374" y="735"/>
                  </a:cubicBezTo>
                  <a:cubicBezTo>
                    <a:pt x="464" y="735"/>
                    <a:pt x="555" y="703"/>
                    <a:pt x="631" y="631"/>
                  </a:cubicBezTo>
                  <a:cubicBezTo>
                    <a:pt x="857" y="393"/>
                    <a:pt x="69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71"/>
            <p:cNvSpPr/>
            <p:nvPr/>
          </p:nvSpPr>
          <p:spPr>
            <a:xfrm>
              <a:off x="2452041" y="1971753"/>
              <a:ext cx="19789" cy="16987"/>
            </a:xfrm>
            <a:custGeom>
              <a:avLst/>
              <a:gdLst/>
              <a:ahLst/>
              <a:cxnLst/>
              <a:rect l="l" t="t" r="r" b="b"/>
              <a:pathLst>
                <a:path w="727" h="624" extrusionOk="0">
                  <a:moveTo>
                    <a:pt x="407" y="0"/>
                  </a:moveTo>
                  <a:cubicBezTo>
                    <a:pt x="332" y="0"/>
                    <a:pt x="255" y="27"/>
                    <a:pt x="191" y="87"/>
                  </a:cubicBezTo>
                  <a:cubicBezTo>
                    <a:pt x="0" y="290"/>
                    <a:pt x="143" y="623"/>
                    <a:pt x="417" y="623"/>
                  </a:cubicBezTo>
                  <a:cubicBezTo>
                    <a:pt x="584" y="623"/>
                    <a:pt x="726" y="480"/>
                    <a:pt x="726" y="314"/>
                  </a:cubicBezTo>
                  <a:cubicBezTo>
                    <a:pt x="726" y="126"/>
                    <a:pt x="571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71"/>
            <p:cNvSpPr/>
            <p:nvPr/>
          </p:nvSpPr>
          <p:spPr>
            <a:xfrm>
              <a:off x="2412815" y="1991625"/>
              <a:ext cx="19789" cy="16878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313" y="0"/>
                  </a:moveTo>
                  <a:cubicBezTo>
                    <a:pt x="152" y="0"/>
                    <a:pt x="1" y="125"/>
                    <a:pt x="1" y="310"/>
                  </a:cubicBezTo>
                  <a:cubicBezTo>
                    <a:pt x="1" y="477"/>
                    <a:pt x="143" y="619"/>
                    <a:pt x="310" y="619"/>
                  </a:cubicBezTo>
                  <a:cubicBezTo>
                    <a:pt x="596" y="619"/>
                    <a:pt x="727" y="286"/>
                    <a:pt x="536" y="96"/>
                  </a:cubicBezTo>
                  <a:cubicBezTo>
                    <a:pt x="470" y="30"/>
                    <a:pt x="390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71"/>
            <p:cNvSpPr/>
            <p:nvPr/>
          </p:nvSpPr>
          <p:spPr>
            <a:xfrm>
              <a:off x="2428059" y="2010163"/>
              <a:ext cx="23681" cy="20390"/>
            </a:xfrm>
            <a:custGeom>
              <a:avLst/>
              <a:gdLst/>
              <a:ahLst/>
              <a:cxnLst/>
              <a:rect l="l" t="t" r="r" b="b"/>
              <a:pathLst>
                <a:path w="870" h="749" extrusionOk="0">
                  <a:moveTo>
                    <a:pt x="379" y="1"/>
                  </a:moveTo>
                  <a:cubicBezTo>
                    <a:pt x="188" y="1"/>
                    <a:pt x="0" y="148"/>
                    <a:pt x="0" y="367"/>
                  </a:cubicBezTo>
                  <a:cubicBezTo>
                    <a:pt x="0" y="581"/>
                    <a:pt x="167" y="748"/>
                    <a:pt x="369" y="748"/>
                  </a:cubicBezTo>
                  <a:cubicBezTo>
                    <a:pt x="703" y="748"/>
                    <a:pt x="869" y="343"/>
                    <a:pt x="631" y="105"/>
                  </a:cubicBezTo>
                  <a:cubicBezTo>
                    <a:pt x="559" y="33"/>
                    <a:pt x="469" y="1"/>
                    <a:pt x="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71"/>
            <p:cNvSpPr/>
            <p:nvPr/>
          </p:nvSpPr>
          <p:spPr>
            <a:xfrm>
              <a:off x="2385921" y="1990400"/>
              <a:ext cx="23681" cy="20036"/>
            </a:xfrm>
            <a:custGeom>
              <a:avLst/>
              <a:gdLst/>
              <a:ahLst/>
              <a:cxnLst/>
              <a:rect l="l" t="t" r="r" b="b"/>
              <a:pathLst>
                <a:path w="870" h="736" extrusionOk="0">
                  <a:moveTo>
                    <a:pt x="386" y="1"/>
                  </a:moveTo>
                  <a:cubicBezTo>
                    <a:pt x="195" y="1"/>
                    <a:pt x="12" y="148"/>
                    <a:pt x="12" y="367"/>
                  </a:cubicBezTo>
                  <a:cubicBezTo>
                    <a:pt x="0" y="569"/>
                    <a:pt x="167" y="736"/>
                    <a:pt x="381" y="736"/>
                  </a:cubicBezTo>
                  <a:cubicBezTo>
                    <a:pt x="703" y="736"/>
                    <a:pt x="869" y="343"/>
                    <a:pt x="643" y="105"/>
                  </a:cubicBezTo>
                  <a:cubicBezTo>
                    <a:pt x="567" y="33"/>
                    <a:pt x="476" y="1"/>
                    <a:pt x="38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71"/>
            <p:cNvSpPr/>
            <p:nvPr/>
          </p:nvSpPr>
          <p:spPr>
            <a:xfrm>
              <a:off x="2452041" y="1932146"/>
              <a:ext cx="19789" cy="17041"/>
            </a:xfrm>
            <a:custGeom>
              <a:avLst/>
              <a:gdLst/>
              <a:ahLst/>
              <a:cxnLst/>
              <a:rect l="l" t="t" r="r" b="b"/>
              <a:pathLst>
                <a:path w="727" h="626" extrusionOk="0">
                  <a:moveTo>
                    <a:pt x="412" y="0"/>
                  </a:moveTo>
                  <a:cubicBezTo>
                    <a:pt x="335" y="0"/>
                    <a:pt x="256" y="28"/>
                    <a:pt x="191" y="90"/>
                  </a:cubicBezTo>
                  <a:cubicBezTo>
                    <a:pt x="0" y="292"/>
                    <a:pt x="143" y="626"/>
                    <a:pt x="417" y="626"/>
                  </a:cubicBezTo>
                  <a:cubicBezTo>
                    <a:pt x="584" y="626"/>
                    <a:pt x="726" y="483"/>
                    <a:pt x="726" y="316"/>
                  </a:cubicBezTo>
                  <a:cubicBezTo>
                    <a:pt x="726" y="123"/>
                    <a:pt x="574" y="0"/>
                    <a:pt x="4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71"/>
            <p:cNvSpPr/>
            <p:nvPr/>
          </p:nvSpPr>
          <p:spPr>
            <a:xfrm>
              <a:off x="2470170" y="1950657"/>
              <a:ext cx="23709" cy="20254"/>
            </a:xfrm>
            <a:custGeom>
              <a:avLst/>
              <a:gdLst/>
              <a:ahLst/>
              <a:cxnLst/>
              <a:rect l="l" t="t" r="r" b="b"/>
              <a:pathLst>
                <a:path w="871" h="744" extrusionOk="0">
                  <a:moveTo>
                    <a:pt x="369" y="0"/>
                  </a:moveTo>
                  <a:cubicBezTo>
                    <a:pt x="180" y="0"/>
                    <a:pt x="1" y="149"/>
                    <a:pt x="1" y="374"/>
                  </a:cubicBezTo>
                  <a:cubicBezTo>
                    <a:pt x="1" y="577"/>
                    <a:pt x="168" y="743"/>
                    <a:pt x="370" y="743"/>
                  </a:cubicBezTo>
                  <a:cubicBezTo>
                    <a:pt x="703" y="743"/>
                    <a:pt x="870" y="350"/>
                    <a:pt x="632" y="112"/>
                  </a:cubicBezTo>
                  <a:cubicBezTo>
                    <a:pt x="555" y="35"/>
                    <a:pt x="46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71"/>
            <p:cNvSpPr/>
            <p:nvPr/>
          </p:nvSpPr>
          <p:spPr>
            <a:xfrm>
              <a:off x="2412815" y="1951746"/>
              <a:ext cx="19789" cy="17205"/>
            </a:xfrm>
            <a:custGeom>
              <a:avLst/>
              <a:gdLst/>
              <a:ahLst/>
              <a:cxnLst/>
              <a:rect l="l" t="t" r="r" b="b"/>
              <a:pathLst>
                <a:path w="727" h="632" extrusionOk="0">
                  <a:moveTo>
                    <a:pt x="313" y="1"/>
                  </a:moveTo>
                  <a:cubicBezTo>
                    <a:pt x="152" y="1"/>
                    <a:pt x="1" y="126"/>
                    <a:pt x="1" y="310"/>
                  </a:cubicBezTo>
                  <a:cubicBezTo>
                    <a:pt x="1" y="489"/>
                    <a:pt x="143" y="632"/>
                    <a:pt x="310" y="632"/>
                  </a:cubicBezTo>
                  <a:cubicBezTo>
                    <a:pt x="596" y="632"/>
                    <a:pt x="727" y="287"/>
                    <a:pt x="536" y="96"/>
                  </a:cubicBezTo>
                  <a:cubicBezTo>
                    <a:pt x="470" y="30"/>
                    <a:pt x="390" y="1"/>
                    <a:pt x="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71"/>
            <p:cNvSpPr/>
            <p:nvPr/>
          </p:nvSpPr>
          <p:spPr>
            <a:xfrm>
              <a:off x="2428059" y="1970556"/>
              <a:ext cx="23681" cy="20117"/>
            </a:xfrm>
            <a:custGeom>
              <a:avLst/>
              <a:gdLst/>
              <a:ahLst/>
              <a:cxnLst/>
              <a:rect l="l" t="t" r="r" b="b"/>
              <a:pathLst>
                <a:path w="870" h="739" extrusionOk="0">
                  <a:moveTo>
                    <a:pt x="374" y="1"/>
                  </a:moveTo>
                  <a:cubicBezTo>
                    <a:pt x="185" y="1"/>
                    <a:pt x="0" y="144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cubicBezTo>
                    <a:pt x="703" y="739"/>
                    <a:pt x="869" y="346"/>
                    <a:pt x="631" y="108"/>
                  </a:cubicBezTo>
                  <a:cubicBezTo>
                    <a:pt x="558" y="34"/>
                    <a:pt x="465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71"/>
            <p:cNvSpPr/>
            <p:nvPr/>
          </p:nvSpPr>
          <p:spPr>
            <a:xfrm>
              <a:off x="2452041" y="2050940"/>
              <a:ext cx="19789" cy="17041"/>
            </a:xfrm>
            <a:custGeom>
              <a:avLst/>
              <a:gdLst/>
              <a:ahLst/>
              <a:cxnLst/>
              <a:rect l="l" t="t" r="r" b="b"/>
              <a:pathLst>
                <a:path w="727" h="626" extrusionOk="0">
                  <a:moveTo>
                    <a:pt x="417" y="0"/>
                  </a:moveTo>
                  <a:cubicBezTo>
                    <a:pt x="143" y="0"/>
                    <a:pt x="0" y="334"/>
                    <a:pt x="191" y="536"/>
                  </a:cubicBezTo>
                  <a:cubicBezTo>
                    <a:pt x="256" y="598"/>
                    <a:pt x="335" y="626"/>
                    <a:pt x="412" y="626"/>
                  </a:cubicBezTo>
                  <a:cubicBezTo>
                    <a:pt x="574" y="626"/>
                    <a:pt x="726" y="503"/>
                    <a:pt x="726" y="310"/>
                  </a:cubicBezTo>
                  <a:cubicBezTo>
                    <a:pt x="726" y="143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71"/>
            <p:cNvSpPr/>
            <p:nvPr/>
          </p:nvSpPr>
          <p:spPr>
            <a:xfrm>
              <a:off x="2412162" y="2071057"/>
              <a:ext cx="19490" cy="16197"/>
            </a:xfrm>
            <a:custGeom>
              <a:avLst/>
              <a:gdLst/>
              <a:ahLst/>
              <a:cxnLst/>
              <a:rect l="l" t="t" r="r" b="b"/>
              <a:pathLst>
                <a:path w="716" h="595" extrusionOk="0">
                  <a:moveTo>
                    <a:pt x="338" y="1"/>
                  </a:moveTo>
                  <a:cubicBezTo>
                    <a:pt x="200" y="1"/>
                    <a:pt x="68" y="91"/>
                    <a:pt x="36" y="249"/>
                  </a:cubicBezTo>
                  <a:cubicBezTo>
                    <a:pt x="1" y="392"/>
                    <a:pt x="72" y="535"/>
                    <a:pt x="215" y="595"/>
                  </a:cubicBezTo>
                  <a:lnTo>
                    <a:pt x="465" y="595"/>
                  </a:lnTo>
                  <a:cubicBezTo>
                    <a:pt x="679" y="511"/>
                    <a:pt x="715" y="226"/>
                    <a:pt x="537" y="71"/>
                  </a:cubicBezTo>
                  <a:cubicBezTo>
                    <a:pt x="477" y="23"/>
                    <a:pt x="407" y="1"/>
                    <a:pt x="33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71"/>
            <p:cNvSpPr/>
            <p:nvPr/>
          </p:nvSpPr>
          <p:spPr>
            <a:xfrm>
              <a:off x="2385594" y="2069804"/>
              <a:ext cx="22375" cy="17776"/>
            </a:xfrm>
            <a:custGeom>
              <a:avLst/>
              <a:gdLst/>
              <a:ahLst/>
              <a:cxnLst/>
              <a:rect l="l" t="t" r="r" b="b"/>
              <a:pathLst>
                <a:path w="822" h="653" extrusionOk="0">
                  <a:moveTo>
                    <a:pt x="394" y="1"/>
                  </a:moveTo>
                  <a:cubicBezTo>
                    <a:pt x="221" y="1"/>
                    <a:pt x="60" y="121"/>
                    <a:pt x="24" y="307"/>
                  </a:cubicBezTo>
                  <a:cubicBezTo>
                    <a:pt x="0" y="426"/>
                    <a:pt x="48" y="557"/>
                    <a:pt x="131" y="653"/>
                  </a:cubicBezTo>
                  <a:lnTo>
                    <a:pt x="643" y="653"/>
                  </a:lnTo>
                  <a:cubicBezTo>
                    <a:pt x="822" y="474"/>
                    <a:pt x="786" y="176"/>
                    <a:pt x="572" y="45"/>
                  </a:cubicBezTo>
                  <a:cubicBezTo>
                    <a:pt x="514" y="15"/>
                    <a:pt x="453" y="1"/>
                    <a:pt x="394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71"/>
            <p:cNvSpPr/>
            <p:nvPr/>
          </p:nvSpPr>
          <p:spPr>
            <a:xfrm>
              <a:off x="2452041" y="2011388"/>
              <a:ext cx="19789" cy="16878"/>
            </a:xfrm>
            <a:custGeom>
              <a:avLst/>
              <a:gdLst/>
              <a:ahLst/>
              <a:cxnLst/>
              <a:rect l="l" t="t" r="r" b="b"/>
              <a:pathLst>
                <a:path w="727" h="620" extrusionOk="0">
                  <a:moveTo>
                    <a:pt x="414" y="1"/>
                  </a:moveTo>
                  <a:cubicBezTo>
                    <a:pt x="337" y="1"/>
                    <a:pt x="257" y="30"/>
                    <a:pt x="191" y="96"/>
                  </a:cubicBezTo>
                  <a:cubicBezTo>
                    <a:pt x="0" y="286"/>
                    <a:pt x="143" y="620"/>
                    <a:pt x="417" y="620"/>
                  </a:cubicBezTo>
                  <a:cubicBezTo>
                    <a:pt x="584" y="620"/>
                    <a:pt x="726" y="489"/>
                    <a:pt x="726" y="310"/>
                  </a:cubicBezTo>
                  <a:cubicBezTo>
                    <a:pt x="726" y="126"/>
                    <a:pt x="575" y="1"/>
                    <a:pt x="414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71"/>
            <p:cNvSpPr/>
            <p:nvPr/>
          </p:nvSpPr>
          <p:spPr>
            <a:xfrm>
              <a:off x="2470170" y="2029953"/>
              <a:ext cx="23709" cy="20362"/>
            </a:xfrm>
            <a:custGeom>
              <a:avLst/>
              <a:gdLst/>
              <a:ahLst/>
              <a:cxnLst/>
              <a:rect l="l" t="t" r="r" b="b"/>
              <a:pathLst>
                <a:path w="871" h="748" extrusionOk="0">
                  <a:moveTo>
                    <a:pt x="376" y="1"/>
                  </a:moveTo>
                  <a:cubicBezTo>
                    <a:pt x="184" y="1"/>
                    <a:pt x="1" y="150"/>
                    <a:pt x="1" y="378"/>
                  </a:cubicBezTo>
                  <a:cubicBezTo>
                    <a:pt x="1" y="581"/>
                    <a:pt x="168" y="747"/>
                    <a:pt x="370" y="747"/>
                  </a:cubicBezTo>
                  <a:cubicBezTo>
                    <a:pt x="703" y="747"/>
                    <a:pt x="870" y="343"/>
                    <a:pt x="632" y="104"/>
                  </a:cubicBezTo>
                  <a:cubicBezTo>
                    <a:pt x="557" y="33"/>
                    <a:pt x="466" y="1"/>
                    <a:pt x="37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71"/>
            <p:cNvSpPr/>
            <p:nvPr/>
          </p:nvSpPr>
          <p:spPr>
            <a:xfrm>
              <a:off x="2412815" y="2031150"/>
              <a:ext cx="19789" cy="16905"/>
            </a:xfrm>
            <a:custGeom>
              <a:avLst/>
              <a:gdLst/>
              <a:ahLst/>
              <a:cxnLst/>
              <a:rect l="l" t="t" r="r" b="b"/>
              <a:pathLst>
                <a:path w="727" h="621" extrusionOk="0">
                  <a:moveTo>
                    <a:pt x="313" y="1"/>
                  </a:moveTo>
                  <a:cubicBezTo>
                    <a:pt x="152" y="1"/>
                    <a:pt x="1" y="126"/>
                    <a:pt x="1" y="310"/>
                  </a:cubicBezTo>
                  <a:cubicBezTo>
                    <a:pt x="1" y="489"/>
                    <a:pt x="143" y="620"/>
                    <a:pt x="310" y="620"/>
                  </a:cubicBezTo>
                  <a:cubicBezTo>
                    <a:pt x="596" y="620"/>
                    <a:pt x="727" y="287"/>
                    <a:pt x="536" y="96"/>
                  </a:cubicBezTo>
                  <a:cubicBezTo>
                    <a:pt x="470" y="30"/>
                    <a:pt x="390" y="1"/>
                    <a:pt x="313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71"/>
            <p:cNvSpPr/>
            <p:nvPr/>
          </p:nvSpPr>
          <p:spPr>
            <a:xfrm>
              <a:off x="2424820" y="2049824"/>
              <a:ext cx="23355" cy="20254"/>
            </a:xfrm>
            <a:custGeom>
              <a:avLst/>
              <a:gdLst/>
              <a:ahLst/>
              <a:cxnLst/>
              <a:rect l="l" t="t" r="r" b="b"/>
              <a:pathLst>
                <a:path w="858" h="744" extrusionOk="0">
                  <a:moveTo>
                    <a:pt x="489" y="1"/>
                  </a:moveTo>
                  <a:cubicBezTo>
                    <a:pt x="398" y="1"/>
                    <a:pt x="304" y="35"/>
                    <a:pt x="226" y="113"/>
                  </a:cubicBezTo>
                  <a:cubicBezTo>
                    <a:pt x="0" y="339"/>
                    <a:pt x="155" y="744"/>
                    <a:pt x="488" y="744"/>
                  </a:cubicBezTo>
                  <a:cubicBezTo>
                    <a:pt x="691" y="744"/>
                    <a:pt x="857" y="577"/>
                    <a:pt x="857" y="375"/>
                  </a:cubicBezTo>
                  <a:cubicBezTo>
                    <a:pt x="857" y="150"/>
                    <a:pt x="678" y="1"/>
                    <a:pt x="48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71"/>
            <p:cNvSpPr/>
            <p:nvPr/>
          </p:nvSpPr>
          <p:spPr>
            <a:xfrm>
              <a:off x="2389487" y="1753412"/>
              <a:ext cx="16876" cy="19491"/>
            </a:xfrm>
            <a:custGeom>
              <a:avLst/>
              <a:gdLst/>
              <a:ahLst/>
              <a:cxnLst/>
              <a:rect l="l" t="t" r="r" b="b"/>
              <a:pathLst>
                <a:path w="620" h="716" extrusionOk="0">
                  <a:moveTo>
                    <a:pt x="369" y="0"/>
                  </a:moveTo>
                  <a:cubicBezTo>
                    <a:pt x="238" y="191"/>
                    <a:pt x="107" y="405"/>
                    <a:pt x="0" y="619"/>
                  </a:cubicBezTo>
                  <a:cubicBezTo>
                    <a:pt x="74" y="686"/>
                    <a:pt x="162" y="716"/>
                    <a:pt x="247" y="716"/>
                  </a:cubicBezTo>
                  <a:cubicBezTo>
                    <a:pt x="438" y="716"/>
                    <a:pt x="619" y="567"/>
                    <a:pt x="619" y="346"/>
                  </a:cubicBezTo>
                  <a:cubicBezTo>
                    <a:pt x="619" y="191"/>
                    <a:pt x="524" y="48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71"/>
            <p:cNvSpPr/>
            <p:nvPr/>
          </p:nvSpPr>
          <p:spPr>
            <a:xfrm>
              <a:off x="2371657" y="1813244"/>
              <a:ext cx="17856" cy="17014"/>
            </a:xfrm>
            <a:custGeom>
              <a:avLst/>
              <a:gdLst/>
              <a:ahLst/>
              <a:cxnLst/>
              <a:rect l="l" t="t" r="r" b="b"/>
              <a:pathLst>
                <a:path w="656" h="625" extrusionOk="0">
                  <a:moveTo>
                    <a:pt x="291" y="1"/>
                  </a:moveTo>
                  <a:cubicBezTo>
                    <a:pt x="215" y="1"/>
                    <a:pt x="136" y="29"/>
                    <a:pt x="72" y="88"/>
                  </a:cubicBezTo>
                  <a:cubicBezTo>
                    <a:pt x="48" y="207"/>
                    <a:pt x="24" y="326"/>
                    <a:pt x="0" y="445"/>
                  </a:cubicBezTo>
                  <a:cubicBezTo>
                    <a:pt x="48" y="553"/>
                    <a:pt x="167" y="624"/>
                    <a:pt x="286" y="624"/>
                  </a:cubicBezTo>
                  <a:cubicBezTo>
                    <a:pt x="501" y="624"/>
                    <a:pt x="655" y="410"/>
                    <a:pt x="572" y="195"/>
                  </a:cubicBezTo>
                  <a:cubicBezTo>
                    <a:pt x="528" y="71"/>
                    <a:pt x="41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71"/>
            <p:cNvSpPr/>
            <p:nvPr/>
          </p:nvSpPr>
          <p:spPr>
            <a:xfrm>
              <a:off x="2380722" y="1777067"/>
              <a:ext cx="7159" cy="13312"/>
            </a:xfrm>
            <a:custGeom>
              <a:avLst/>
              <a:gdLst/>
              <a:ahLst/>
              <a:cxnLst/>
              <a:rect l="l" t="t" r="r" b="b"/>
              <a:pathLst>
                <a:path w="263" h="489" extrusionOk="0">
                  <a:moveTo>
                    <a:pt x="203" y="0"/>
                  </a:moveTo>
                  <a:cubicBezTo>
                    <a:pt x="132" y="167"/>
                    <a:pt x="60" y="322"/>
                    <a:pt x="1" y="489"/>
                  </a:cubicBezTo>
                  <a:cubicBezTo>
                    <a:pt x="156" y="465"/>
                    <a:pt x="263" y="334"/>
                    <a:pt x="263" y="191"/>
                  </a:cubicBezTo>
                  <a:cubicBezTo>
                    <a:pt x="263" y="119"/>
                    <a:pt x="239" y="60"/>
                    <a:pt x="203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71"/>
            <p:cNvSpPr/>
            <p:nvPr/>
          </p:nvSpPr>
          <p:spPr>
            <a:xfrm>
              <a:off x="2370677" y="1892458"/>
              <a:ext cx="20116" cy="17041"/>
            </a:xfrm>
            <a:custGeom>
              <a:avLst/>
              <a:gdLst/>
              <a:ahLst/>
              <a:cxnLst/>
              <a:rect l="l" t="t" r="r" b="b"/>
              <a:pathLst>
                <a:path w="739" h="626" extrusionOk="0">
                  <a:moveTo>
                    <a:pt x="322" y="0"/>
                  </a:moveTo>
                  <a:cubicBezTo>
                    <a:pt x="144" y="0"/>
                    <a:pt x="1" y="143"/>
                    <a:pt x="13" y="310"/>
                  </a:cubicBezTo>
                  <a:cubicBezTo>
                    <a:pt x="5" y="503"/>
                    <a:pt x="160" y="625"/>
                    <a:pt x="320" y="625"/>
                  </a:cubicBezTo>
                  <a:cubicBezTo>
                    <a:pt x="397" y="625"/>
                    <a:pt x="475" y="597"/>
                    <a:pt x="537" y="536"/>
                  </a:cubicBezTo>
                  <a:cubicBezTo>
                    <a:pt x="739" y="345"/>
                    <a:pt x="596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71"/>
            <p:cNvSpPr/>
            <p:nvPr/>
          </p:nvSpPr>
          <p:spPr>
            <a:xfrm>
              <a:off x="2385921" y="1911104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78" y="1"/>
                  </a:moveTo>
                  <a:cubicBezTo>
                    <a:pt x="186" y="1"/>
                    <a:pt x="4" y="150"/>
                    <a:pt x="12" y="375"/>
                  </a:cubicBezTo>
                  <a:cubicBezTo>
                    <a:pt x="0" y="577"/>
                    <a:pt x="167" y="744"/>
                    <a:pt x="381" y="744"/>
                  </a:cubicBezTo>
                  <a:cubicBezTo>
                    <a:pt x="703" y="744"/>
                    <a:pt x="869" y="339"/>
                    <a:pt x="643" y="113"/>
                  </a:cubicBezTo>
                  <a:cubicBezTo>
                    <a:pt x="566" y="35"/>
                    <a:pt x="471" y="1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71"/>
            <p:cNvSpPr/>
            <p:nvPr/>
          </p:nvSpPr>
          <p:spPr>
            <a:xfrm>
              <a:off x="2368091" y="1852905"/>
              <a:ext cx="19789" cy="17041"/>
            </a:xfrm>
            <a:custGeom>
              <a:avLst/>
              <a:gdLst/>
              <a:ahLst/>
              <a:cxnLst/>
              <a:rect l="l" t="t" r="r" b="b"/>
              <a:pathLst>
                <a:path w="727" h="626" extrusionOk="0">
                  <a:moveTo>
                    <a:pt x="417" y="0"/>
                  </a:moveTo>
                  <a:cubicBezTo>
                    <a:pt x="131" y="0"/>
                    <a:pt x="0" y="334"/>
                    <a:pt x="191" y="536"/>
                  </a:cubicBezTo>
                  <a:cubicBezTo>
                    <a:pt x="256" y="598"/>
                    <a:pt x="336" y="626"/>
                    <a:pt x="413" y="626"/>
                  </a:cubicBezTo>
                  <a:cubicBezTo>
                    <a:pt x="574" y="626"/>
                    <a:pt x="727" y="503"/>
                    <a:pt x="727" y="310"/>
                  </a:cubicBezTo>
                  <a:cubicBezTo>
                    <a:pt x="727" y="143"/>
                    <a:pt x="584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71"/>
            <p:cNvSpPr/>
            <p:nvPr/>
          </p:nvSpPr>
          <p:spPr>
            <a:xfrm>
              <a:off x="2371004" y="1971753"/>
              <a:ext cx="19789" cy="16987"/>
            </a:xfrm>
            <a:custGeom>
              <a:avLst/>
              <a:gdLst/>
              <a:ahLst/>
              <a:cxnLst/>
              <a:rect l="l" t="t" r="r" b="b"/>
              <a:pathLst>
                <a:path w="727" h="624" extrusionOk="0">
                  <a:moveTo>
                    <a:pt x="316" y="0"/>
                  </a:moveTo>
                  <a:cubicBezTo>
                    <a:pt x="157" y="0"/>
                    <a:pt x="1" y="126"/>
                    <a:pt x="1" y="314"/>
                  </a:cubicBezTo>
                  <a:cubicBezTo>
                    <a:pt x="1" y="480"/>
                    <a:pt x="132" y="623"/>
                    <a:pt x="310" y="623"/>
                  </a:cubicBezTo>
                  <a:cubicBezTo>
                    <a:pt x="584" y="623"/>
                    <a:pt x="727" y="290"/>
                    <a:pt x="525" y="87"/>
                  </a:cubicBezTo>
                  <a:cubicBezTo>
                    <a:pt x="464" y="27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71"/>
            <p:cNvSpPr/>
            <p:nvPr/>
          </p:nvSpPr>
          <p:spPr>
            <a:xfrm>
              <a:off x="2368091" y="1932310"/>
              <a:ext cx="19789" cy="16987"/>
            </a:xfrm>
            <a:custGeom>
              <a:avLst/>
              <a:gdLst/>
              <a:ahLst/>
              <a:cxnLst/>
              <a:rect l="l" t="t" r="r" b="b"/>
              <a:pathLst>
                <a:path w="727" h="624" extrusionOk="0">
                  <a:moveTo>
                    <a:pt x="417" y="0"/>
                  </a:moveTo>
                  <a:cubicBezTo>
                    <a:pt x="131" y="0"/>
                    <a:pt x="0" y="334"/>
                    <a:pt x="191" y="536"/>
                  </a:cubicBezTo>
                  <a:cubicBezTo>
                    <a:pt x="255" y="596"/>
                    <a:pt x="332" y="623"/>
                    <a:pt x="407" y="623"/>
                  </a:cubicBezTo>
                  <a:cubicBezTo>
                    <a:pt x="571" y="623"/>
                    <a:pt x="727" y="497"/>
                    <a:pt x="727" y="310"/>
                  </a:cubicBezTo>
                  <a:cubicBezTo>
                    <a:pt x="727" y="143"/>
                    <a:pt x="584" y="0"/>
                    <a:pt x="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71"/>
            <p:cNvSpPr/>
            <p:nvPr/>
          </p:nvSpPr>
          <p:spPr>
            <a:xfrm>
              <a:off x="2385921" y="1950657"/>
              <a:ext cx="23681" cy="20254"/>
            </a:xfrm>
            <a:custGeom>
              <a:avLst/>
              <a:gdLst/>
              <a:ahLst/>
              <a:cxnLst/>
              <a:rect l="l" t="t" r="r" b="b"/>
              <a:pathLst>
                <a:path w="870" h="744" extrusionOk="0">
                  <a:moveTo>
                    <a:pt x="381" y="0"/>
                  </a:moveTo>
                  <a:cubicBezTo>
                    <a:pt x="191" y="0"/>
                    <a:pt x="12" y="149"/>
                    <a:pt x="12" y="374"/>
                  </a:cubicBezTo>
                  <a:cubicBezTo>
                    <a:pt x="0" y="577"/>
                    <a:pt x="167" y="743"/>
                    <a:pt x="381" y="743"/>
                  </a:cubicBezTo>
                  <a:cubicBezTo>
                    <a:pt x="703" y="743"/>
                    <a:pt x="869" y="350"/>
                    <a:pt x="643" y="112"/>
                  </a:cubicBezTo>
                  <a:cubicBezTo>
                    <a:pt x="566" y="35"/>
                    <a:pt x="47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71"/>
            <p:cNvSpPr/>
            <p:nvPr/>
          </p:nvSpPr>
          <p:spPr>
            <a:xfrm>
              <a:off x="2368091" y="2050940"/>
              <a:ext cx="19789" cy="17041"/>
            </a:xfrm>
            <a:custGeom>
              <a:avLst/>
              <a:gdLst/>
              <a:ahLst/>
              <a:cxnLst/>
              <a:rect l="l" t="t" r="r" b="b"/>
              <a:pathLst>
                <a:path w="727" h="626" extrusionOk="0">
                  <a:moveTo>
                    <a:pt x="417" y="0"/>
                  </a:moveTo>
                  <a:cubicBezTo>
                    <a:pt x="131" y="0"/>
                    <a:pt x="0" y="334"/>
                    <a:pt x="191" y="536"/>
                  </a:cubicBezTo>
                  <a:cubicBezTo>
                    <a:pt x="256" y="598"/>
                    <a:pt x="336" y="626"/>
                    <a:pt x="413" y="626"/>
                  </a:cubicBezTo>
                  <a:cubicBezTo>
                    <a:pt x="574" y="626"/>
                    <a:pt x="727" y="503"/>
                    <a:pt x="727" y="310"/>
                  </a:cubicBezTo>
                  <a:cubicBezTo>
                    <a:pt x="727" y="143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71"/>
            <p:cNvSpPr/>
            <p:nvPr/>
          </p:nvSpPr>
          <p:spPr>
            <a:xfrm>
              <a:off x="2370677" y="2011388"/>
              <a:ext cx="20116" cy="16987"/>
            </a:xfrm>
            <a:custGeom>
              <a:avLst/>
              <a:gdLst/>
              <a:ahLst/>
              <a:cxnLst/>
              <a:rect l="l" t="t" r="r" b="b"/>
              <a:pathLst>
                <a:path w="739" h="624" extrusionOk="0">
                  <a:moveTo>
                    <a:pt x="322" y="1"/>
                  </a:moveTo>
                  <a:cubicBezTo>
                    <a:pt x="144" y="1"/>
                    <a:pt x="1" y="143"/>
                    <a:pt x="13" y="310"/>
                  </a:cubicBezTo>
                  <a:cubicBezTo>
                    <a:pt x="4" y="497"/>
                    <a:pt x="163" y="624"/>
                    <a:pt x="326" y="624"/>
                  </a:cubicBezTo>
                  <a:cubicBezTo>
                    <a:pt x="401" y="624"/>
                    <a:pt x="476" y="597"/>
                    <a:pt x="537" y="536"/>
                  </a:cubicBezTo>
                  <a:cubicBezTo>
                    <a:pt x="739" y="334"/>
                    <a:pt x="596" y="1"/>
                    <a:pt x="32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71"/>
            <p:cNvSpPr/>
            <p:nvPr/>
          </p:nvSpPr>
          <p:spPr>
            <a:xfrm>
              <a:off x="2386247" y="2029953"/>
              <a:ext cx="23355" cy="20362"/>
            </a:xfrm>
            <a:custGeom>
              <a:avLst/>
              <a:gdLst/>
              <a:ahLst/>
              <a:cxnLst/>
              <a:rect l="l" t="t" r="r" b="b"/>
              <a:pathLst>
                <a:path w="858" h="748" extrusionOk="0">
                  <a:moveTo>
                    <a:pt x="376" y="1"/>
                  </a:moveTo>
                  <a:cubicBezTo>
                    <a:pt x="184" y="1"/>
                    <a:pt x="0" y="150"/>
                    <a:pt x="0" y="378"/>
                  </a:cubicBezTo>
                  <a:cubicBezTo>
                    <a:pt x="0" y="581"/>
                    <a:pt x="155" y="747"/>
                    <a:pt x="369" y="747"/>
                  </a:cubicBezTo>
                  <a:cubicBezTo>
                    <a:pt x="691" y="747"/>
                    <a:pt x="857" y="343"/>
                    <a:pt x="631" y="104"/>
                  </a:cubicBezTo>
                  <a:cubicBezTo>
                    <a:pt x="556" y="33"/>
                    <a:pt x="465" y="1"/>
                    <a:pt x="37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71"/>
            <p:cNvSpPr/>
            <p:nvPr/>
          </p:nvSpPr>
          <p:spPr>
            <a:xfrm>
              <a:off x="2352520" y="2050940"/>
              <a:ext cx="11705" cy="18811"/>
            </a:xfrm>
            <a:custGeom>
              <a:avLst/>
              <a:gdLst/>
              <a:ahLst/>
              <a:cxnLst/>
              <a:rect l="l" t="t" r="r" b="b"/>
              <a:pathLst>
                <a:path w="430" h="691" extrusionOk="0">
                  <a:moveTo>
                    <a:pt x="227" y="0"/>
                  </a:moveTo>
                  <a:cubicBezTo>
                    <a:pt x="168" y="238"/>
                    <a:pt x="96" y="465"/>
                    <a:pt x="1" y="691"/>
                  </a:cubicBezTo>
                  <a:lnTo>
                    <a:pt x="61" y="691"/>
                  </a:lnTo>
                  <a:cubicBezTo>
                    <a:pt x="263" y="691"/>
                    <a:pt x="430" y="536"/>
                    <a:pt x="430" y="334"/>
                  </a:cubicBezTo>
                  <a:cubicBezTo>
                    <a:pt x="430" y="191"/>
                    <a:pt x="358" y="60"/>
                    <a:pt x="227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71"/>
            <p:cNvSpPr/>
            <p:nvPr/>
          </p:nvSpPr>
          <p:spPr>
            <a:xfrm>
              <a:off x="2567731" y="1739801"/>
              <a:ext cx="14617" cy="10726"/>
            </a:xfrm>
            <a:custGeom>
              <a:avLst/>
              <a:gdLst/>
              <a:ahLst/>
              <a:cxnLst/>
              <a:rect l="l" t="t" r="r" b="b"/>
              <a:pathLst>
                <a:path w="537" h="394" extrusionOk="0">
                  <a:moveTo>
                    <a:pt x="108" y="0"/>
                  </a:moveTo>
                  <a:cubicBezTo>
                    <a:pt x="1" y="167"/>
                    <a:pt x="132" y="393"/>
                    <a:pt x="334" y="393"/>
                  </a:cubicBezTo>
                  <a:lnTo>
                    <a:pt x="334" y="381"/>
                  </a:lnTo>
                  <a:cubicBezTo>
                    <a:pt x="406" y="381"/>
                    <a:pt x="489" y="357"/>
                    <a:pt x="537" y="298"/>
                  </a:cubicBezTo>
                  <a:cubicBezTo>
                    <a:pt x="394" y="191"/>
                    <a:pt x="251" y="84"/>
                    <a:pt x="108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71"/>
            <p:cNvSpPr/>
            <p:nvPr/>
          </p:nvSpPr>
          <p:spPr>
            <a:xfrm>
              <a:off x="2567404" y="1815149"/>
              <a:ext cx="16577" cy="14455"/>
            </a:xfrm>
            <a:custGeom>
              <a:avLst/>
              <a:gdLst/>
              <a:ahLst/>
              <a:cxnLst/>
              <a:rect l="l" t="t" r="r" b="b"/>
              <a:pathLst>
                <a:path w="609" h="531" extrusionOk="0">
                  <a:moveTo>
                    <a:pt x="340" y="0"/>
                  </a:moveTo>
                  <a:cubicBezTo>
                    <a:pt x="275" y="0"/>
                    <a:pt x="209" y="24"/>
                    <a:pt x="156" y="78"/>
                  </a:cubicBezTo>
                  <a:cubicBezTo>
                    <a:pt x="1" y="244"/>
                    <a:pt x="108" y="530"/>
                    <a:pt x="346" y="530"/>
                  </a:cubicBezTo>
                  <a:cubicBezTo>
                    <a:pt x="489" y="530"/>
                    <a:pt x="608" y="411"/>
                    <a:pt x="608" y="268"/>
                  </a:cubicBezTo>
                  <a:cubicBezTo>
                    <a:pt x="608" y="107"/>
                    <a:pt x="477" y="0"/>
                    <a:pt x="34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71"/>
            <p:cNvSpPr/>
            <p:nvPr/>
          </p:nvSpPr>
          <p:spPr>
            <a:xfrm>
              <a:off x="2569691" y="1775760"/>
              <a:ext cx="14290" cy="14292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2" y="1"/>
                  </a:moveTo>
                  <a:cubicBezTo>
                    <a:pt x="119" y="1"/>
                    <a:pt x="0" y="108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05" y="525"/>
                    <a:pt x="524" y="406"/>
                    <a:pt x="524" y="263"/>
                  </a:cubicBezTo>
                  <a:cubicBezTo>
                    <a:pt x="524" y="108"/>
                    <a:pt x="405" y="1"/>
                    <a:pt x="26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71"/>
            <p:cNvSpPr/>
            <p:nvPr/>
          </p:nvSpPr>
          <p:spPr>
            <a:xfrm>
              <a:off x="2568058" y="1894391"/>
              <a:ext cx="15924" cy="14401"/>
            </a:xfrm>
            <a:custGeom>
              <a:avLst/>
              <a:gdLst/>
              <a:ahLst/>
              <a:cxnLst/>
              <a:rect l="l" t="t" r="r" b="b"/>
              <a:pathLst>
                <a:path w="585" h="529" extrusionOk="0">
                  <a:moveTo>
                    <a:pt x="322" y="0"/>
                  </a:moveTo>
                  <a:cubicBezTo>
                    <a:pt x="132" y="0"/>
                    <a:pt x="1" y="191"/>
                    <a:pt x="72" y="370"/>
                  </a:cubicBezTo>
                  <a:cubicBezTo>
                    <a:pt x="115" y="471"/>
                    <a:pt x="216" y="528"/>
                    <a:pt x="318" y="528"/>
                  </a:cubicBezTo>
                  <a:cubicBezTo>
                    <a:pt x="383" y="528"/>
                    <a:pt x="449" y="504"/>
                    <a:pt x="501" y="453"/>
                  </a:cubicBezTo>
                  <a:lnTo>
                    <a:pt x="584" y="262"/>
                  </a:lnTo>
                  <a:cubicBezTo>
                    <a:pt x="584" y="120"/>
                    <a:pt x="465" y="0"/>
                    <a:pt x="32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71"/>
            <p:cNvSpPr/>
            <p:nvPr/>
          </p:nvSpPr>
          <p:spPr>
            <a:xfrm>
              <a:off x="2567404" y="1854920"/>
              <a:ext cx="16577" cy="14210"/>
            </a:xfrm>
            <a:custGeom>
              <a:avLst/>
              <a:gdLst/>
              <a:ahLst/>
              <a:cxnLst/>
              <a:rect l="l" t="t" r="r" b="b"/>
              <a:pathLst>
                <a:path w="609" h="522" extrusionOk="0">
                  <a:moveTo>
                    <a:pt x="347" y="1"/>
                  </a:moveTo>
                  <a:cubicBezTo>
                    <a:pt x="280" y="1"/>
                    <a:pt x="211" y="26"/>
                    <a:pt x="156" y="81"/>
                  </a:cubicBezTo>
                  <a:cubicBezTo>
                    <a:pt x="1" y="236"/>
                    <a:pt x="108" y="522"/>
                    <a:pt x="346" y="522"/>
                  </a:cubicBezTo>
                  <a:cubicBezTo>
                    <a:pt x="489" y="522"/>
                    <a:pt x="608" y="403"/>
                    <a:pt x="608" y="260"/>
                  </a:cubicBezTo>
                  <a:cubicBezTo>
                    <a:pt x="608" y="101"/>
                    <a:pt x="481" y="1"/>
                    <a:pt x="347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71"/>
            <p:cNvSpPr/>
            <p:nvPr/>
          </p:nvSpPr>
          <p:spPr>
            <a:xfrm>
              <a:off x="2568058" y="1973795"/>
              <a:ext cx="12657" cy="14292"/>
            </a:xfrm>
            <a:custGeom>
              <a:avLst/>
              <a:gdLst/>
              <a:ahLst/>
              <a:cxnLst/>
              <a:rect l="l" t="t" r="r" b="b"/>
              <a:pathLst>
                <a:path w="465" h="525" extrusionOk="0">
                  <a:moveTo>
                    <a:pt x="322" y="0"/>
                  </a:moveTo>
                  <a:cubicBezTo>
                    <a:pt x="1" y="24"/>
                    <a:pt x="1" y="501"/>
                    <a:pt x="322" y="524"/>
                  </a:cubicBezTo>
                  <a:cubicBezTo>
                    <a:pt x="370" y="524"/>
                    <a:pt x="429" y="512"/>
                    <a:pt x="465" y="477"/>
                  </a:cubicBezTo>
                  <a:cubicBezTo>
                    <a:pt x="429" y="310"/>
                    <a:pt x="382" y="155"/>
                    <a:pt x="34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71"/>
            <p:cNvSpPr/>
            <p:nvPr/>
          </p:nvSpPr>
          <p:spPr>
            <a:xfrm>
              <a:off x="2569691" y="1934896"/>
              <a:ext cx="4219" cy="12686"/>
            </a:xfrm>
            <a:custGeom>
              <a:avLst/>
              <a:gdLst/>
              <a:ahLst/>
              <a:cxnLst/>
              <a:rect l="l" t="t" r="r" b="b"/>
              <a:pathLst>
                <a:path w="155" h="466" extrusionOk="0">
                  <a:moveTo>
                    <a:pt x="155" y="1"/>
                  </a:moveTo>
                  <a:cubicBezTo>
                    <a:pt x="60" y="36"/>
                    <a:pt x="0" y="132"/>
                    <a:pt x="0" y="239"/>
                  </a:cubicBezTo>
                  <a:cubicBezTo>
                    <a:pt x="0" y="322"/>
                    <a:pt x="48" y="417"/>
                    <a:pt x="131" y="465"/>
                  </a:cubicBezTo>
                  <a:cubicBezTo>
                    <a:pt x="119" y="310"/>
                    <a:pt x="131" y="156"/>
                    <a:pt x="155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71"/>
            <p:cNvSpPr/>
            <p:nvPr/>
          </p:nvSpPr>
          <p:spPr>
            <a:xfrm>
              <a:off x="2567404" y="2053009"/>
              <a:ext cx="16577" cy="14156"/>
            </a:xfrm>
            <a:custGeom>
              <a:avLst/>
              <a:gdLst/>
              <a:ahLst/>
              <a:cxnLst/>
              <a:rect l="l" t="t" r="r" b="b"/>
              <a:pathLst>
                <a:path w="609" h="520" extrusionOk="0">
                  <a:moveTo>
                    <a:pt x="342" y="1"/>
                  </a:moveTo>
                  <a:cubicBezTo>
                    <a:pt x="276" y="1"/>
                    <a:pt x="210" y="25"/>
                    <a:pt x="156" y="79"/>
                  </a:cubicBezTo>
                  <a:cubicBezTo>
                    <a:pt x="1" y="246"/>
                    <a:pt x="108" y="519"/>
                    <a:pt x="346" y="519"/>
                  </a:cubicBezTo>
                  <a:cubicBezTo>
                    <a:pt x="489" y="519"/>
                    <a:pt x="608" y="400"/>
                    <a:pt x="608" y="258"/>
                  </a:cubicBezTo>
                  <a:cubicBezTo>
                    <a:pt x="608" y="105"/>
                    <a:pt x="478" y="1"/>
                    <a:pt x="34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71"/>
            <p:cNvSpPr/>
            <p:nvPr/>
          </p:nvSpPr>
          <p:spPr>
            <a:xfrm>
              <a:off x="2569691" y="2013348"/>
              <a:ext cx="14290" cy="14265"/>
            </a:xfrm>
            <a:custGeom>
              <a:avLst/>
              <a:gdLst/>
              <a:ahLst/>
              <a:cxnLst/>
              <a:rect l="l" t="t" r="r" b="b"/>
              <a:pathLst>
                <a:path w="525" h="524" extrusionOk="0">
                  <a:moveTo>
                    <a:pt x="262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405"/>
                    <a:pt x="119" y="524"/>
                    <a:pt x="262" y="524"/>
                  </a:cubicBezTo>
                  <a:cubicBezTo>
                    <a:pt x="405" y="524"/>
                    <a:pt x="524" y="405"/>
                    <a:pt x="524" y="262"/>
                  </a:cubicBezTo>
                  <a:cubicBezTo>
                    <a:pt x="524" y="119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71"/>
            <p:cNvSpPr/>
            <p:nvPr/>
          </p:nvSpPr>
          <p:spPr>
            <a:xfrm>
              <a:off x="2525293" y="1755970"/>
              <a:ext cx="16876" cy="14183"/>
            </a:xfrm>
            <a:custGeom>
              <a:avLst/>
              <a:gdLst/>
              <a:ahLst/>
              <a:cxnLst/>
              <a:rect l="l" t="t" r="r" b="b"/>
              <a:pathLst>
                <a:path w="620" h="521" extrusionOk="0">
                  <a:moveTo>
                    <a:pt x="367" y="1"/>
                  </a:moveTo>
                  <a:cubicBezTo>
                    <a:pt x="360" y="1"/>
                    <a:pt x="352" y="1"/>
                    <a:pt x="345" y="2"/>
                  </a:cubicBezTo>
                  <a:cubicBezTo>
                    <a:pt x="119" y="2"/>
                    <a:pt x="0" y="275"/>
                    <a:pt x="167" y="442"/>
                  </a:cubicBezTo>
                  <a:cubicBezTo>
                    <a:pt x="221" y="496"/>
                    <a:pt x="286" y="520"/>
                    <a:pt x="350" y="520"/>
                  </a:cubicBezTo>
                  <a:cubicBezTo>
                    <a:pt x="484" y="520"/>
                    <a:pt x="611" y="416"/>
                    <a:pt x="619" y="263"/>
                  </a:cubicBezTo>
                  <a:cubicBezTo>
                    <a:pt x="619" y="116"/>
                    <a:pt x="511" y="1"/>
                    <a:pt x="367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71"/>
            <p:cNvSpPr/>
            <p:nvPr/>
          </p:nvSpPr>
          <p:spPr>
            <a:xfrm>
              <a:off x="2485741" y="1735908"/>
              <a:ext cx="16550" cy="14455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24"/>
                    <a:pt x="132" y="530"/>
                    <a:pt x="268" y="530"/>
                  </a:cubicBezTo>
                  <a:cubicBezTo>
                    <a:pt x="333" y="530"/>
                    <a:pt x="399" y="506"/>
                    <a:pt x="453" y="453"/>
                  </a:cubicBezTo>
                  <a:cubicBezTo>
                    <a:pt x="608" y="286"/>
                    <a:pt x="501" y="0"/>
                    <a:pt x="26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71"/>
            <p:cNvSpPr/>
            <p:nvPr/>
          </p:nvSpPr>
          <p:spPr>
            <a:xfrm>
              <a:off x="2527879" y="1722298"/>
              <a:ext cx="13637" cy="8112"/>
            </a:xfrm>
            <a:custGeom>
              <a:avLst/>
              <a:gdLst/>
              <a:ahLst/>
              <a:cxnLst/>
              <a:rect l="l" t="t" r="r" b="b"/>
              <a:pathLst>
                <a:path w="501" h="298" extrusionOk="0">
                  <a:moveTo>
                    <a:pt x="0" y="0"/>
                  </a:moveTo>
                  <a:cubicBezTo>
                    <a:pt x="0" y="12"/>
                    <a:pt x="0" y="24"/>
                    <a:pt x="0" y="36"/>
                  </a:cubicBezTo>
                  <a:cubicBezTo>
                    <a:pt x="0" y="179"/>
                    <a:pt x="107" y="298"/>
                    <a:pt x="250" y="298"/>
                  </a:cubicBezTo>
                  <a:cubicBezTo>
                    <a:pt x="357" y="298"/>
                    <a:pt x="453" y="238"/>
                    <a:pt x="500" y="143"/>
                  </a:cubicBezTo>
                  <a:cubicBezTo>
                    <a:pt x="334" y="84"/>
                    <a:pt x="167" y="36"/>
                    <a:pt x="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71"/>
            <p:cNvSpPr/>
            <p:nvPr/>
          </p:nvSpPr>
          <p:spPr>
            <a:xfrm>
              <a:off x="2525293" y="1835075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345" y="1"/>
                  </a:moveTo>
                  <a:cubicBezTo>
                    <a:pt x="119" y="1"/>
                    <a:pt x="0" y="286"/>
                    <a:pt x="167" y="453"/>
                  </a:cubicBezTo>
                  <a:cubicBezTo>
                    <a:pt x="220" y="507"/>
                    <a:pt x="286" y="531"/>
                    <a:pt x="351" y="531"/>
                  </a:cubicBezTo>
                  <a:cubicBezTo>
                    <a:pt x="488" y="531"/>
                    <a:pt x="619" y="424"/>
                    <a:pt x="619" y="263"/>
                  </a:cubicBezTo>
                  <a:cubicBezTo>
                    <a:pt x="619" y="120"/>
                    <a:pt x="500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71"/>
            <p:cNvSpPr/>
            <p:nvPr/>
          </p:nvSpPr>
          <p:spPr>
            <a:xfrm>
              <a:off x="2485741" y="1815313"/>
              <a:ext cx="16550" cy="14210"/>
            </a:xfrm>
            <a:custGeom>
              <a:avLst/>
              <a:gdLst/>
              <a:ahLst/>
              <a:cxnLst/>
              <a:rect l="l" t="t" r="r" b="b"/>
              <a:pathLst>
                <a:path w="608" h="522" extrusionOk="0">
                  <a:moveTo>
                    <a:pt x="262" y="0"/>
                  </a:moveTo>
                  <a:cubicBezTo>
                    <a:pt x="120" y="0"/>
                    <a:pt x="0" y="119"/>
                    <a:pt x="0" y="262"/>
                  </a:cubicBezTo>
                  <a:cubicBezTo>
                    <a:pt x="0" y="421"/>
                    <a:pt x="127" y="522"/>
                    <a:pt x="261" y="522"/>
                  </a:cubicBezTo>
                  <a:cubicBezTo>
                    <a:pt x="329" y="522"/>
                    <a:pt x="397" y="496"/>
                    <a:pt x="453" y="441"/>
                  </a:cubicBezTo>
                  <a:cubicBezTo>
                    <a:pt x="608" y="274"/>
                    <a:pt x="489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71"/>
            <p:cNvSpPr/>
            <p:nvPr/>
          </p:nvSpPr>
          <p:spPr>
            <a:xfrm>
              <a:off x="2525293" y="1795550"/>
              <a:ext cx="16876" cy="14128"/>
            </a:xfrm>
            <a:custGeom>
              <a:avLst/>
              <a:gdLst/>
              <a:ahLst/>
              <a:cxnLst/>
              <a:rect l="l" t="t" r="r" b="b"/>
              <a:pathLst>
                <a:path w="620" h="519" extrusionOk="0">
                  <a:moveTo>
                    <a:pt x="345" y="0"/>
                  </a:moveTo>
                  <a:cubicBezTo>
                    <a:pt x="119" y="0"/>
                    <a:pt x="0" y="274"/>
                    <a:pt x="167" y="441"/>
                  </a:cubicBezTo>
                  <a:cubicBezTo>
                    <a:pt x="221" y="495"/>
                    <a:pt x="287" y="519"/>
                    <a:pt x="353" y="519"/>
                  </a:cubicBezTo>
                  <a:cubicBezTo>
                    <a:pt x="489" y="519"/>
                    <a:pt x="619" y="415"/>
                    <a:pt x="619" y="262"/>
                  </a:cubicBezTo>
                  <a:cubicBezTo>
                    <a:pt x="619" y="119"/>
                    <a:pt x="500" y="0"/>
                    <a:pt x="34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71"/>
            <p:cNvSpPr/>
            <p:nvPr/>
          </p:nvSpPr>
          <p:spPr>
            <a:xfrm>
              <a:off x="2485741" y="1775733"/>
              <a:ext cx="16468" cy="14183"/>
            </a:xfrm>
            <a:custGeom>
              <a:avLst/>
              <a:gdLst/>
              <a:ahLst/>
              <a:cxnLst/>
              <a:rect l="l" t="t" r="r" b="b"/>
              <a:pathLst>
                <a:path w="605" h="521" extrusionOk="0">
                  <a:moveTo>
                    <a:pt x="243" y="1"/>
                  </a:moveTo>
                  <a:cubicBezTo>
                    <a:pt x="109" y="1"/>
                    <a:pt x="0" y="116"/>
                    <a:pt x="0" y="264"/>
                  </a:cubicBezTo>
                  <a:cubicBezTo>
                    <a:pt x="0" y="417"/>
                    <a:pt x="131" y="520"/>
                    <a:pt x="267" y="520"/>
                  </a:cubicBezTo>
                  <a:cubicBezTo>
                    <a:pt x="332" y="520"/>
                    <a:pt x="399" y="496"/>
                    <a:pt x="453" y="442"/>
                  </a:cubicBezTo>
                  <a:cubicBezTo>
                    <a:pt x="605" y="279"/>
                    <a:pt x="493" y="1"/>
                    <a:pt x="276" y="1"/>
                  </a:cubicBezTo>
                  <a:cubicBezTo>
                    <a:pt x="272" y="1"/>
                    <a:pt x="267" y="2"/>
                    <a:pt x="262" y="2"/>
                  </a:cubicBezTo>
                  <a:cubicBezTo>
                    <a:pt x="256" y="1"/>
                    <a:pt x="249" y="1"/>
                    <a:pt x="243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71"/>
            <p:cNvSpPr/>
            <p:nvPr/>
          </p:nvSpPr>
          <p:spPr>
            <a:xfrm>
              <a:off x="2527553" y="1914153"/>
              <a:ext cx="14290" cy="14292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25"/>
                    <a:pt x="262" y="525"/>
                  </a:cubicBezTo>
                  <a:cubicBezTo>
                    <a:pt x="417" y="525"/>
                    <a:pt x="524" y="417"/>
                    <a:pt x="524" y="263"/>
                  </a:cubicBezTo>
                  <a:cubicBezTo>
                    <a:pt x="524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71"/>
            <p:cNvSpPr/>
            <p:nvPr/>
          </p:nvSpPr>
          <p:spPr>
            <a:xfrm>
              <a:off x="2483155" y="1894418"/>
              <a:ext cx="16876" cy="14265"/>
            </a:xfrm>
            <a:custGeom>
              <a:avLst/>
              <a:gdLst/>
              <a:ahLst/>
              <a:cxnLst/>
              <a:rect l="l" t="t" r="r" b="b"/>
              <a:pathLst>
                <a:path w="620" h="524" extrusionOk="0">
                  <a:moveTo>
                    <a:pt x="346" y="1"/>
                  </a:moveTo>
                  <a:cubicBezTo>
                    <a:pt x="283" y="1"/>
                    <a:pt x="219" y="23"/>
                    <a:pt x="167" y="71"/>
                  </a:cubicBezTo>
                  <a:cubicBezTo>
                    <a:pt x="0" y="238"/>
                    <a:pt x="119" y="523"/>
                    <a:pt x="357" y="523"/>
                  </a:cubicBezTo>
                  <a:cubicBezTo>
                    <a:pt x="500" y="523"/>
                    <a:pt x="619" y="404"/>
                    <a:pt x="619" y="261"/>
                  </a:cubicBezTo>
                  <a:cubicBezTo>
                    <a:pt x="619" y="106"/>
                    <a:pt x="484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71"/>
            <p:cNvSpPr/>
            <p:nvPr/>
          </p:nvSpPr>
          <p:spPr>
            <a:xfrm>
              <a:off x="2527553" y="1874682"/>
              <a:ext cx="16876" cy="14237"/>
            </a:xfrm>
            <a:custGeom>
              <a:avLst/>
              <a:gdLst/>
              <a:ahLst/>
              <a:cxnLst/>
              <a:rect l="l" t="t" r="r" b="b"/>
              <a:pathLst>
                <a:path w="620" h="523" extrusionOk="0">
                  <a:moveTo>
                    <a:pt x="261" y="1"/>
                  </a:moveTo>
                  <a:cubicBezTo>
                    <a:pt x="127" y="1"/>
                    <a:pt x="0" y="101"/>
                    <a:pt x="0" y="260"/>
                  </a:cubicBezTo>
                  <a:cubicBezTo>
                    <a:pt x="0" y="403"/>
                    <a:pt x="119" y="522"/>
                    <a:pt x="262" y="522"/>
                  </a:cubicBezTo>
                  <a:cubicBezTo>
                    <a:pt x="500" y="522"/>
                    <a:pt x="619" y="248"/>
                    <a:pt x="453" y="82"/>
                  </a:cubicBezTo>
                  <a:cubicBezTo>
                    <a:pt x="397" y="26"/>
                    <a:pt x="328" y="1"/>
                    <a:pt x="2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71"/>
            <p:cNvSpPr/>
            <p:nvPr/>
          </p:nvSpPr>
          <p:spPr>
            <a:xfrm>
              <a:off x="2485741" y="1854838"/>
              <a:ext cx="16550" cy="14482"/>
            </a:xfrm>
            <a:custGeom>
              <a:avLst/>
              <a:gdLst/>
              <a:ahLst/>
              <a:cxnLst/>
              <a:rect l="l" t="t" r="r" b="b"/>
              <a:pathLst>
                <a:path w="608" h="532" extrusionOk="0">
                  <a:moveTo>
                    <a:pt x="262" y="1"/>
                  </a:moveTo>
                  <a:cubicBezTo>
                    <a:pt x="120" y="1"/>
                    <a:pt x="0" y="120"/>
                    <a:pt x="0" y="263"/>
                  </a:cubicBezTo>
                  <a:cubicBezTo>
                    <a:pt x="0" y="424"/>
                    <a:pt x="132" y="531"/>
                    <a:pt x="268" y="531"/>
                  </a:cubicBezTo>
                  <a:cubicBezTo>
                    <a:pt x="333" y="531"/>
                    <a:pt x="399" y="507"/>
                    <a:pt x="453" y="453"/>
                  </a:cubicBezTo>
                  <a:cubicBezTo>
                    <a:pt x="608" y="287"/>
                    <a:pt x="501" y="1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71"/>
            <p:cNvSpPr/>
            <p:nvPr/>
          </p:nvSpPr>
          <p:spPr>
            <a:xfrm>
              <a:off x="2527553" y="1993394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8" y="1"/>
                  </a:moveTo>
                  <a:cubicBezTo>
                    <a:pt x="132" y="1"/>
                    <a:pt x="0" y="107"/>
                    <a:pt x="0" y="269"/>
                  </a:cubicBezTo>
                  <a:cubicBezTo>
                    <a:pt x="0" y="412"/>
                    <a:pt x="119" y="531"/>
                    <a:pt x="262" y="531"/>
                  </a:cubicBezTo>
                  <a:cubicBezTo>
                    <a:pt x="500" y="531"/>
                    <a:pt x="619" y="245"/>
                    <a:pt x="453" y="78"/>
                  </a:cubicBezTo>
                  <a:cubicBezTo>
                    <a:pt x="399" y="25"/>
                    <a:pt x="333" y="1"/>
                    <a:pt x="26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71"/>
            <p:cNvSpPr/>
            <p:nvPr/>
          </p:nvSpPr>
          <p:spPr>
            <a:xfrm>
              <a:off x="2483155" y="1973632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351" y="0"/>
                  </a:moveTo>
                  <a:cubicBezTo>
                    <a:pt x="287" y="0"/>
                    <a:pt x="221" y="24"/>
                    <a:pt x="167" y="78"/>
                  </a:cubicBezTo>
                  <a:cubicBezTo>
                    <a:pt x="0" y="245"/>
                    <a:pt x="119" y="530"/>
                    <a:pt x="357" y="530"/>
                  </a:cubicBezTo>
                  <a:cubicBezTo>
                    <a:pt x="500" y="530"/>
                    <a:pt x="619" y="411"/>
                    <a:pt x="619" y="268"/>
                  </a:cubicBezTo>
                  <a:cubicBezTo>
                    <a:pt x="619" y="107"/>
                    <a:pt x="488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71"/>
            <p:cNvSpPr/>
            <p:nvPr/>
          </p:nvSpPr>
          <p:spPr>
            <a:xfrm>
              <a:off x="2527553" y="1953842"/>
              <a:ext cx="16876" cy="14482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268" y="1"/>
                  </a:moveTo>
                  <a:cubicBezTo>
                    <a:pt x="132" y="1"/>
                    <a:pt x="0" y="108"/>
                    <a:pt x="0" y="269"/>
                  </a:cubicBezTo>
                  <a:cubicBezTo>
                    <a:pt x="0" y="412"/>
                    <a:pt x="119" y="531"/>
                    <a:pt x="262" y="531"/>
                  </a:cubicBezTo>
                  <a:cubicBezTo>
                    <a:pt x="500" y="531"/>
                    <a:pt x="619" y="245"/>
                    <a:pt x="453" y="79"/>
                  </a:cubicBezTo>
                  <a:cubicBezTo>
                    <a:pt x="399" y="25"/>
                    <a:pt x="333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71"/>
            <p:cNvSpPr/>
            <p:nvPr/>
          </p:nvSpPr>
          <p:spPr>
            <a:xfrm>
              <a:off x="2483155" y="1934079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351" y="1"/>
                  </a:moveTo>
                  <a:cubicBezTo>
                    <a:pt x="287" y="1"/>
                    <a:pt x="221" y="25"/>
                    <a:pt x="167" y="78"/>
                  </a:cubicBezTo>
                  <a:cubicBezTo>
                    <a:pt x="0" y="245"/>
                    <a:pt x="119" y="531"/>
                    <a:pt x="357" y="531"/>
                  </a:cubicBezTo>
                  <a:cubicBezTo>
                    <a:pt x="500" y="531"/>
                    <a:pt x="619" y="412"/>
                    <a:pt x="619" y="269"/>
                  </a:cubicBezTo>
                  <a:cubicBezTo>
                    <a:pt x="619" y="107"/>
                    <a:pt x="488" y="1"/>
                    <a:pt x="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71"/>
            <p:cNvSpPr/>
            <p:nvPr/>
          </p:nvSpPr>
          <p:spPr>
            <a:xfrm>
              <a:off x="2527553" y="2072635"/>
              <a:ext cx="14290" cy="14292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17" y="525"/>
                    <a:pt x="524" y="406"/>
                    <a:pt x="524" y="263"/>
                  </a:cubicBezTo>
                  <a:cubicBezTo>
                    <a:pt x="524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71"/>
            <p:cNvSpPr/>
            <p:nvPr/>
          </p:nvSpPr>
          <p:spPr>
            <a:xfrm>
              <a:off x="2483155" y="2052846"/>
              <a:ext cx="16876" cy="14319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351" y="1"/>
                  </a:moveTo>
                  <a:cubicBezTo>
                    <a:pt x="286" y="1"/>
                    <a:pt x="220" y="23"/>
                    <a:pt x="167" y="73"/>
                  </a:cubicBezTo>
                  <a:cubicBezTo>
                    <a:pt x="0" y="240"/>
                    <a:pt x="119" y="525"/>
                    <a:pt x="357" y="525"/>
                  </a:cubicBezTo>
                  <a:cubicBezTo>
                    <a:pt x="500" y="525"/>
                    <a:pt x="619" y="406"/>
                    <a:pt x="619" y="264"/>
                  </a:cubicBezTo>
                  <a:cubicBezTo>
                    <a:pt x="619" y="102"/>
                    <a:pt x="488" y="1"/>
                    <a:pt x="35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71"/>
            <p:cNvSpPr/>
            <p:nvPr/>
          </p:nvSpPr>
          <p:spPr>
            <a:xfrm>
              <a:off x="2527553" y="2032947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8" y="0"/>
                  </a:moveTo>
                  <a:cubicBezTo>
                    <a:pt x="132" y="0"/>
                    <a:pt x="0" y="107"/>
                    <a:pt x="0" y="268"/>
                  </a:cubicBezTo>
                  <a:cubicBezTo>
                    <a:pt x="0" y="411"/>
                    <a:pt x="119" y="530"/>
                    <a:pt x="262" y="530"/>
                  </a:cubicBezTo>
                  <a:cubicBezTo>
                    <a:pt x="500" y="530"/>
                    <a:pt x="619" y="244"/>
                    <a:pt x="453" y="78"/>
                  </a:cubicBezTo>
                  <a:cubicBezTo>
                    <a:pt x="399" y="24"/>
                    <a:pt x="333" y="0"/>
                    <a:pt x="268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71"/>
            <p:cNvSpPr/>
            <p:nvPr/>
          </p:nvSpPr>
          <p:spPr>
            <a:xfrm>
              <a:off x="2483155" y="2013157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351" y="1"/>
                  </a:moveTo>
                  <a:cubicBezTo>
                    <a:pt x="287" y="1"/>
                    <a:pt x="221" y="25"/>
                    <a:pt x="167" y="78"/>
                  </a:cubicBezTo>
                  <a:cubicBezTo>
                    <a:pt x="0" y="245"/>
                    <a:pt x="119" y="531"/>
                    <a:pt x="357" y="531"/>
                  </a:cubicBezTo>
                  <a:cubicBezTo>
                    <a:pt x="500" y="531"/>
                    <a:pt x="619" y="412"/>
                    <a:pt x="619" y="269"/>
                  </a:cubicBezTo>
                  <a:cubicBezTo>
                    <a:pt x="619" y="108"/>
                    <a:pt x="488" y="1"/>
                    <a:pt x="35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71"/>
            <p:cNvSpPr/>
            <p:nvPr/>
          </p:nvSpPr>
          <p:spPr>
            <a:xfrm>
              <a:off x="2441343" y="1755998"/>
              <a:ext cx="16550" cy="14156"/>
            </a:xfrm>
            <a:custGeom>
              <a:avLst/>
              <a:gdLst/>
              <a:ahLst/>
              <a:cxnLst/>
              <a:rect l="l" t="t" r="r" b="b"/>
              <a:pathLst>
                <a:path w="608" h="520" extrusionOk="0">
                  <a:moveTo>
                    <a:pt x="346" y="1"/>
                  </a:moveTo>
                  <a:cubicBezTo>
                    <a:pt x="119" y="1"/>
                    <a:pt x="0" y="274"/>
                    <a:pt x="167" y="441"/>
                  </a:cubicBezTo>
                  <a:cubicBezTo>
                    <a:pt x="221" y="495"/>
                    <a:pt x="286" y="519"/>
                    <a:pt x="350" y="519"/>
                  </a:cubicBezTo>
                  <a:cubicBezTo>
                    <a:pt x="483" y="519"/>
                    <a:pt x="608" y="415"/>
                    <a:pt x="608" y="262"/>
                  </a:cubicBezTo>
                  <a:cubicBezTo>
                    <a:pt x="608" y="108"/>
                    <a:pt x="488" y="1"/>
                    <a:pt x="34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71"/>
            <p:cNvSpPr/>
            <p:nvPr/>
          </p:nvSpPr>
          <p:spPr>
            <a:xfrm>
              <a:off x="2403751" y="1737841"/>
              <a:ext cx="12331" cy="12386"/>
            </a:xfrm>
            <a:custGeom>
              <a:avLst/>
              <a:gdLst/>
              <a:ahLst/>
              <a:cxnLst/>
              <a:rect l="l" t="t" r="r" b="b"/>
              <a:pathLst>
                <a:path w="453" h="455" extrusionOk="0">
                  <a:moveTo>
                    <a:pt x="357" y="1"/>
                  </a:moveTo>
                  <a:cubicBezTo>
                    <a:pt x="262" y="72"/>
                    <a:pt x="179" y="167"/>
                    <a:pt x="107" y="251"/>
                  </a:cubicBezTo>
                  <a:cubicBezTo>
                    <a:pt x="72" y="287"/>
                    <a:pt x="36" y="334"/>
                    <a:pt x="0" y="382"/>
                  </a:cubicBezTo>
                  <a:cubicBezTo>
                    <a:pt x="54" y="431"/>
                    <a:pt x="118" y="454"/>
                    <a:pt x="181" y="454"/>
                  </a:cubicBezTo>
                  <a:cubicBezTo>
                    <a:pt x="315" y="454"/>
                    <a:pt x="441" y="353"/>
                    <a:pt x="441" y="191"/>
                  </a:cubicBezTo>
                  <a:lnTo>
                    <a:pt x="453" y="191"/>
                  </a:lnTo>
                  <a:cubicBezTo>
                    <a:pt x="453" y="120"/>
                    <a:pt x="417" y="48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71"/>
            <p:cNvSpPr/>
            <p:nvPr/>
          </p:nvSpPr>
          <p:spPr>
            <a:xfrm>
              <a:off x="2443602" y="1718078"/>
              <a:ext cx="14290" cy="12332"/>
            </a:xfrm>
            <a:custGeom>
              <a:avLst/>
              <a:gdLst/>
              <a:ahLst/>
              <a:cxnLst/>
              <a:rect l="l" t="t" r="r" b="b"/>
              <a:pathLst>
                <a:path w="525" h="453" extrusionOk="0">
                  <a:moveTo>
                    <a:pt x="441" y="0"/>
                  </a:moveTo>
                  <a:cubicBezTo>
                    <a:pt x="298" y="24"/>
                    <a:pt x="155" y="60"/>
                    <a:pt x="24" y="96"/>
                  </a:cubicBezTo>
                  <a:cubicBezTo>
                    <a:pt x="13" y="120"/>
                    <a:pt x="1" y="155"/>
                    <a:pt x="1" y="191"/>
                  </a:cubicBezTo>
                  <a:cubicBezTo>
                    <a:pt x="1" y="334"/>
                    <a:pt x="120" y="453"/>
                    <a:pt x="263" y="453"/>
                  </a:cubicBezTo>
                  <a:cubicBezTo>
                    <a:pt x="405" y="453"/>
                    <a:pt x="525" y="334"/>
                    <a:pt x="525" y="191"/>
                  </a:cubicBezTo>
                  <a:cubicBezTo>
                    <a:pt x="525" y="120"/>
                    <a:pt x="501" y="48"/>
                    <a:pt x="441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71"/>
            <p:cNvSpPr/>
            <p:nvPr/>
          </p:nvSpPr>
          <p:spPr>
            <a:xfrm>
              <a:off x="2441343" y="1835075"/>
              <a:ext cx="16550" cy="14455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346" y="1"/>
                  </a:moveTo>
                  <a:cubicBezTo>
                    <a:pt x="107" y="1"/>
                    <a:pt x="0" y="286"/>
                    <a:pt x="155" y="453"/>
                  </a:cubicBezTo>
                  <a:cubicBezTo>
                    <a:pt x="209" y="507"/>
                    <a:pt x="275" y="531"/>
                    <a:pt x="340" y="531"/>
                  </a:cubicBezTo>
                  <a:cubicBezTo>
                    <a:pt x="476" y="531"/>
                    <a:pt x="608" y="424"/>
                    <a:pt x="608" y="263"/>
                  </a:cubicBezTo>
                  <a:cubicBezTo>
                    <a:pt x="608" y="120"/>
                    <a:pt x="488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71"/>
            <p:cNvSpPr/>
            <p:nvPr/>
          </p:nvSpPr>
          <p:spPr>
            <a:xfrm>
              <a:off x="2401464" y="1815313"/>
              <a:ext cx="16876" cy="14319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275" y="0"/>
                  </a:moveTo>
                  <a:cubicBezTo>
                    <a:pt x="120" y="0"/>
                    <a:pt x="1" y="119"/>
                    <a:pt x="13" y="262"/>
                  </a:cubicBezTo>
                  <a:cubicBezTo>
                    <a:pt x="13" y="424"/>
                    <a:pt x="139" y="525"/>
                    <a:pt x="272" y="525"/>
                  </a:cubicBezTo>
                  <a:cubicBezTo>
                    <a:pt x="335" y="525"/>
                    <a:pt x="400" y="503"/>
                    <a:pt x="453" y="453"/>
                  </a:cubicBezTo>
                  <a:cubicBezTo>
                    <a:pt x="620" y="286"/>
                    <a:pt x="501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71"/>
            <p:cNvSpPr/>
            <p:nvPr/>
          </p:nvSpPr>
          <p:spPr>
            <a:xfrm>
              <a:off x="2441343" y="1795550"/>
              <a:ext cx="16550" cy="14210"/>
            </a:xfrm>
            <a:custGeom>
              <a:avLst/>
              <a:gdLst/>
              <a:ahLst/>
              <a:cxnLst/>
              <a:rect l="l" t="t" r="r" b="b"/>
              <a:pathLst>
                <a:path w="608" h="522" extrusionOk="0">
                  <a:moveTo>
                    <a:pt x="346" y="0"/>
                  </a:moveTo>
                  <a:cubicBezTo>
                    <a:pt x="119" y="0"/>
                    <a:pt x="0" y="274"/>
                    <a:pt x="155" y="441"/>
                  </a:cubicBezTo>
                  <a:cubicBezTo>
                    <a:pt x="211" y="496"/>
                    <a:pt x="279" y="521"/>
                    <a:pt x="346" y="521"/>
                  </a:cubicBezTo>
                  <a:cubicBezTo>
                    <a:pt x="481" y="521"/>
                    <a:pt x="608" y="421"/>
                    <a:pt x="608" y="262"/>
                  </a:cubicBezTo>
                  <a:cubicBezTo>
                    <a:pt x="608" y="119"/>
                    <a:pt x="500" y="0"/>
                    <a:pt x="34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71"/>
            <p:cNvSpPr/>
            <p:nvPr/>
          </p:nvSpPr>
          <p:spPr>
            <a:xfrm>
              <a:off x="2399286" y="1775760"/>
              <a:ext cx="16795" cy="14156"/>
            </a:xfrm>
            <a:custGeom>
              <a:avLst/>
              <a:gdLst/>
              <a:ahLst/>
              <a:cxnLst/>
              <a:rect l="l" t="t" r="r" b="b"/>
              <a:pathLst>
                <a:path w="617" h="520" extrusionOk="0">
                  <a:moveTo>
                    <a:pt x="340" y="0"/>
                  </a:moveTo>
                  <a:cubicBezTo>
                    <a:pt x="112" y="0"/>
                    <a:pt x="1" y="278"/>
                    <a:pt x="164" y="441"/>
                  </a:cubicBezTo>
                  <a:cubicBezTo>
                    <a:pt x="218" y="495"/>
                    <a:pt x="285" y="519"/>
                    <a:pt x="350" y="519"/>
                  </a:cubicBezTo>
                  <a:cubicBezTo>
                    <a:pt x="486" y="519"/>
                    <a:pt x="617" y="416"/>
                    <a:pt x="617" y="263"/>
                  </a:cubicBezTo>
                  <a:cubicBezTo>
                    <a:pt x="617" y="108"/>
                    <a:pt x="498" y="1"/>
                    <a:pt x="355" y="1"/>
                  </a:cubicBezTo>
                  <a:cubicBezTo>
                    <a:pt x="350" y="1"/>
                    <a:pt x="345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71"/>
            <p:cNvSpPr/>
            <p:nvPr/>
          </p:nvSpPr>
          <p:spPr>
            <a:xfrm>
              <a:off x="2443602" y="1914153"/>
              <a:ext cx="14290" cy="14292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17"/>
                    <a:pt x="120" y="525"/>
                    <a:pt x="263" y="525"/>
                  </a:cubicBezTo>
                  <a:cubicBezTo>
                    <a:pt x="405" y="525"/>
                    <a:pt x="525" y="417"/>
                    <a:pt x="525" y="263"/>
                  </a:cubicBezTo>
                  <a:cubicBezTo>
                    <a:pt x="525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71"/>
            <p:cNvSpPr/>
            <p:nvPr/>
          </p:nvSpPr>
          <p:spPr>
            <a:xfrm>
              <a:off x="2401464" y="1894391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75" y="0"/>
                  </a:moveTo>
                  <a:cubicBezTo>
                    <a:pt x="120" y="0"/>
                    <a:pt x="1" y="120"/>
                    <a:pt x="13" y="262"/>
                  </a:cubicBezTo>
                  <a:cubicBezTo>
                    <a:pt x="5" y="424"/>
                    <a:pt x="133" y="531"/>
                    <a:pt x="269" y="531"/>
                  </a:cubicBezTo>
                  <a:cubicBezTo>
                    <a:pt x="334" y="531"/>
                    <a:pt x="400" y="507"/>
                    <a:pt x="453" y="453"/>
                  </a:cubicBezTo>
                  <a:cubicBezTo>
                    <a:pt x="620" y="286"/>
                    <a:pt x="501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71"/>
            <p:cNvSpPr/>
            <p:nvPr/>
          </p:nvSpPr>
          <p:spPr>
            <a:xfrm>
              <a:off x="2443602" y="1874601"/>
              <a:ext cx="16876" cy="14319"/>
            </a:xfrm>
            <a:custGeom>
              <a:avLst/>
              <a:gdLst/>
              <a:ahLst/>
              <a:cxnLst/>
              <a:rect l="l" t="t" r="r" b="b"/>
              <a:pathLst>
                <a:path w="620" h="526" extrusionOk="0">
                  <a:moveTo>
                    <a:pt x="269" y="0"/>
                  </a:moveTo>
                  <a:cubicBezTo>
                    <a:pt x="132" y="0"/>
                    <a:pt x="1" y="101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501" y="525"/>
                    <a:pt x="620" y="239"/>
                    <a:pt x="453" y="73"/>
                  </a:cubicBezTo>
                  <a:cubicBezTo>
                    <a:pt x="400" y="23"/>
                    <a:pt x="334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71"/>
            <p:cNvSpPr/>
            <p:nvPr/>
          </p:nvSpPr>
          <p:spPr>
            <a:xfrm>
              <a:off x="2401573" y="1854838"/>
              <a:ext cx="16768" cy="14482"/>
            </a:xfrm>
            <a:custGeom>
              <a:avLst/>
              <a:gdLst/>
              <a:ahLst/>
              <a:cxnLst/>
              <a:rect l="l" t="t" r="r" b="b"/>
              <a:pathLst>
                <a:path w="616" h="532" extrusionOk="0">
                  <a:moveTo>
                    <a:pt x="271" y="1"/>
                  </a:moveTo>
                  <a:cubicBezTo>
                    <a:pt x="116" y="1"/>
                    <a:pt x="9" y="120"/>
                    <a:pt x="9" y="263"/>
                  </a:cubicBezTo>
                  <a:cubicBezTo>
                    <a:pt x="1" y="424"/>
                    <a:pt x="129" y="531"/>
                    <a:pt x="265" y="531"/>
                  </a:cubicBezTo>
                  <a:cubicBezTo>
                    <a:pt x="330" y="531"/>
                    <a:pt x="396" y="507"/>
                    <a:pt x="449" y="453"/>
                  </a:cubicBezTo>
                  <a:cubicBezTo>
                    <a:pt x="616" y="287"/>
                    <a:pt x="49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71"/>
            <p:cNvSpPr/>
            <p:nvPr/>
          </p:nvSpPr>
          <p:spPr>
            <a:xfrm>
              <a:off x="2443602" y="1993394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9" y="1"/>
                  </a:moveTo>
                  <a:cubicBezTo>
                    <a:pt x="132" y="1"/>
                    <a:pt x="1" y="107"/>
                    <a:pt x="1" y="269"/>
                  </a:cubicBezTo>
                  <a:cubicBezTo>
                    <a:pt x="1" y="412"/>
                    <a:pt x="120" y="531"/>
                    <a:pt x="263" y="531"/>
                  </a:cubicBezTo>
                  <a:cubicBezTo>
                    <a:pt x="501" y="531"/>
                    <a:pt x="620" y="245"/>
                    <a:pt x="453" y="78"/>
                  </a:cubicBezTo>
                  <a:cubicBezTo>
                    <a:pt x="399" y="25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71"/>
            <p:cNvSpPr/>
            <p:nvPr/>
          </p:nvSpPr>
          <p:spPr>
            <a:xfrm>
              <a:off x="2399205" y="1973632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352" y="0"/>
                  </a:moveTo>
                  <a:cubicBezTo>
                    <a:pt x="287" y="0"/>
                    <a:pt x="221" y="24"/>
                    <a:pt x="167" y="78"/>
                  </a:cubicBezTo>
                  <a:cubicBezTo>
                    <a:pt x="0" y="245"/>
                    <a:pt x="120" y="530"/>
                    <a:pt x="358" y="530"/>
                  </a:cubicBezTo>
                  <a:cubicBezTo>
                    <a:pt x="501" y="530"/>
                    <a:pt x="620" y="411"/>
                    <a:pt x="620" y="268"/>
                  </a:cubicBezTo>
                  <a:cubicBezTo>
                    <a:pt x="620" y="107"/>
                    <a:pt x="488" y="0"/>
                    <a:pt x="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71"/>
            <p:cNvSpPr/>
            <p:nvPr/>
          </p:nvSpPr>
          <p:spPr>
            <a:xfrm>
              <a:off x="2443602" y="1953842"/>
              <a:ext cx="16876" cy="14482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269" y="1"/>
                  </a:moveTo>
                  <a:cubicBezTo>
                    <a:pt x="132" y="1"/>
                    <a:pt x="1" y="108"/>
                    <a:pt x="1" y="269"/>
                  </a:cubicBezTo>
                  <a:cubicBezTo>
                    <a:pt x="1" y="412"/>
                    <a:pt x="120" y="531"/>
                    <a:pt x="263" y="531"/>
                  </a:cubicBezTo>
                  <a:cubicBezTo>
                    <a:pt x="501" y="531"/>
                    <a:pt x="620" y="245"/>
                    <a:pt x="453" y="79"/>
                  </a:cubicBezTo>
                  <a:cubicBezTo>
                    <a:pt x="399" y="25"/>
                    <a:pt x="333" y="1"/>
                    <a:pt x="2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71"/>
            <p:cNvSpPr/>
            <p:nvPr/>
          </p:nvSpPr>
          <p:spPr>
            <a:xfrm>
              <a:off x="2401491" y="1934243"/>
              <a:ext cx="16849" cy="14156"/>
            </a:xfrm>
            <a:custGeom>
              <a:avLst/>
              <a:gdLst/>
              <a:ahLst/>
              <a:cxnLst/>
              <a:rect l="l" t="t" r="r" b="b"/>
              <a:pathLst>
                <a:path w="619" h="520" extrusionOk="0">
                  <a:moveTo>
                    <a:pt x="252" y="0"/>
                  </a:moveTo>
                  <a:cubicBezTo>
                    <a:pt x="108" y="0"/>
                    <a:pt x="0" y="115"/>
                    <a:pt x="12" y="263"/>
                  </a:cubicBezTo>
                  <a:cubicBezTo>
                    <a:pt x="4" y="416"/>
                    <a:pt x="131" y="520"/>
                    <a:pt x="267" y="520"/>
                  </a:cubicBezTo>
                  <a:cubicBezTo>
                    <a:pt x="331" y="520"/>
                    <a:pt x="398" y="496"/>
                    <a:pt x="452" y="441"/>
                  </a:cubicBezTo>
                  <a:cubicBezTo>
                    <a:pt x="619" y="275"/>
                    <a:pt x="500" y="1"/>
                    <a:pt x="274" y="1"/>
                  </a:cubicBezTo>
                  <a:cubicBezTo>
                    <a:pt x="267" y="0"/>
                    <a:pt x="259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71"/>
            <p:cNvSpPr/>
            <p:nvPr/>
          </p:nvSpPr>
          <p:spPr>
            <a:xfrm>
              <a:off x="2443602" y="2072635"/>
              <a:ext cx="14290" cy="14292"/>
            </a:xfrm>
            <a:custGeom>
              <a:avLst/>
              <a:gdLst/>
              <a:ahLst/>
              <a:cxnLst/>
              <a:rect l="l" t="t" r="r" b="b"/>
              <a:pathLst>
                <a:path w="525" h="525" extrusionOk="0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5" y="525"/>
                    <a:pt x="525" y="406"/>
                    <a:pt x="525" y="263"/>
                  </a:cubicBezTo>
                  <a:cubicBezTo>
                    <a:pt x="525" y="120"/>
                    <a:pt x="405" y="1"/>
                    <a:pt x="263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71"/>
            <p:cNvSpPr/>
            <p:nvPr/>
          </p:nvSpPr>
          <p:spPr>
            <a:xfrm>
              <a:off x="2399205" y="2052954"/>
              <a:ext cx="16876" cy="14210"/>
            </a:xfrm>
            <a:custGeom>
              <a:avLst/>
              <a:gdLst/>
              <a:ahLst/>
              <a:cxnLst/>
              <a:rect l="l" t="t" r="r" b="b"/>
              <a:pathLst>
                <a:path w="620" h="522" extrusionOk="0">
                  <a:moveTo>
                    <a:pt x="359" y="0"/>
                  </a:moveTo>
                  <a:cubicBezTo>
                    <a:pt x="292" y="0"/>
                    <a:pt x="223" y="25"/>
                    <a:pt x="167" y="81"/>
                  </a:cubicBezTo>
                  <a:cubicBezTo>
                    <a:pt x="0" y="248"/>
                    <a:pt x="120" y="521"/>
                    <a:pt x="358" y="521"/>
                  </a:cubicBezTo>
                  <a:cubicBezTo>
                    <a:pt x="501" y="521"/>
                    <a:pt x="620" y="402"/>
                    <a:pt x="620" y="260"/>
                  </a:cubicBezTo>
                  <a:cubicBezTo>
                    <a:pt x="620" y="101"/>
                    <a:pt x="493" y="0"/>
                    <a:pt x="359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71"/>
            <p:cNvSpPr/>
            <p:nvPr/>
          </p:nvSpPr>
          <p:spPr>
            <a:xfrm>
              <a:off x="2443602" y="2032947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269" y="0"/>
                  </a:moveTo>
                  <a:cubicBezTo>
                    <a:pt x="132" y="0"/>
                    <a:pt x="1" y="107"/>
                    <a:pt x="1" y="268"/>
                  </a:cubicBezTo>
                  <a:cubicBezTo>
                    <a:pt x="1" y="411"/>
                    <a:pt x="120" y="530"/>
                    <a:pt x="263" y="530"/>
                  </a:cubicBezTo>
                  <a:cubicBezTo>
                    <a:pt x="501" y="530"/>
                    <a:pt x="620" y="244"/>
                    <a:pt x="453" y="78"/>
                  </a:cubicBezTo>
                  <a:cubicBezTo>
                    <a:pt x="399" y="24"/>
                    <a:pt x="333" y="0"/>
                    <a:pt x="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71"/>
            <p:cNvSpPr/>
            <p:nvPr/>
          </p:nvSpPr>
          <p:spPr>
            <a:xfrm>
              <a:off x="2399205" y="2013157"/>
              <a:ext cx="16876" cy="14455"/>
            </a:xfrm>
            <a:custGeom>
              <a:avLst/>
              <a:gdLst/>
              <a:ahLst/>
              <a:cxnLst/>
              <a:rect l="l" t="t" r="r" b="b"/>
              <a:pathLst>
                <a:path w="620" h="531" extrusionOk="0">
                  <a:moveTo>
                    <a:pt x="352" y="1"/>
                  </a:moveTo>
                  <a:cubicBezTo>
                    <a:pt x="287" y="1"/>
                    <a:pt x="221" y="25"/>
                    <a:pt x="167" y="78"/>
                  </a:cubicBezTo>
                  <a:cubicBezTo>
                    <a:pt x="0" y="245"/>
                    <a:pt x="120" y="531"/>
                    <a:pt x="358" y="531"/>
                  </a:cubicBezTo>
                  <a:cubicBezTo>
                    <a:pt x="501" y="531"/>
                    <a:pt x="620" y="412"/>
                    <a:pt x="620" y="269"/>
                  </a:cubicBezTo>
                  <a:cubicBezTo>
                    <a:pt x="620" y="108"/>
                    <a:pt x="488" y="1"/>
                    <a:pt x="35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71"/>
            <p:cNvSpPr/>
            <p:nvPr/>
          </p:nvSpPr>
          <p:spPr>
            <a:xfrm>
              <a:off x="2368091" y="1835729"/>
              <a:ext cx="5852" cy="13638"/>
            </a:xfrm>
            <a:custGeom>
              <a:avLst/>
              <a:gdLst/>
              <a:ahLst/>
              <a:cxnLst/>
              <a:rect l="l" t="t" r="r" b="b"/>
              <a:pathLst>
                <a:path w="215" h="501" extrusionOk="0">
                  <a:moveTo>
                    <a:pt x="72" y="0"/>
                  </a:moveTo>
                  <a:cubicBezTo>
                    <a:pt x="48" y="167"/>
                    <a:pt x="24" y="334"/>
                    <a:pt x="0" y="500"/>
                  </a:cubicBezTo>
                  <a:cubicBezTo>
                    <a:pt x="131" y="465"/>
                    <a:pt x="215" y="358"/>
                    <a:pt x="215" y="239"/>
                  </a:cubicBezTo>
                  <a:cubicBezTo>
                    <a:pt x="215" y="131"/>
                    <a:pt x="155" y="48"/>
                    <a:pt x="7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71"/>
            <p:cNvSpPr/>
            <p:nvPr/>
          </p:nvSpPr>
          <p:spPr>
            <a:xfrm>
              <a:off x="2367111" y="1914153"/>
              <a:ext cx="9119" cy="14292"/>
            </a:xfrm>
            <a:custGeom>
              <a:avLst/>
              <a:gdLst/>
              <a:ahLst/>
              <a:cxnLst/>
              <a:rect l="l" t="t" r="r" b="b"/>
              <a:pathLst>
                <a:path w="335" h="525" extrusionOk="0">
                  <a:moveTo>
                    <a:pt x="1" y="1"/>
                  </a:moveTo>
                  <a:cubicBezTo>
                    <a:pt x="1" y="179"/>
                    <a:pt x="1" y="358"/>
                    <a:pt x="13" y="525"/>
                  </a:cubicBezTo>
                  <a:cubicBezTo>
                    <a:pt x="334" y="501"/>
                    <a:pt x="322" y="2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71"/>
            <p:cNvSpPr/>
            <p:nvPr/>
          </p:nvSpPr>
          <p:spPr>
            <a:xfrm>
              <a:off x="2366784" y="1874628"/>
              <a:ext cx="8792" cy="14292"/>
            </a:xfrm>
            <a:custGeom>
              <a:avLst/>
              <a:gdLst/>
              <a:ahLst/>
              <a:cxnLst/>
              <a:rect l="l" t="t" r="r" b="b"/>
              <a:pathLst>
                <a:path w="323" h="525" extrusionOk="0">
                  <a:moveTo>
                    <a:pt x="1" y="0"/>
                  </a:moveTo>
                  <a:lnTo>
                    <a:pt x="1" y="203"/>
                  </a:lnTo>
                  <a:lnTo>
                    <a:pt x="1" y="524"/>
                  </a:lnTo>
                  <a:cubicBezTo>
                    <a:pt x="322" y="500"/>
                    <a:pt x="322" y="2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71"/>
            <p:cNvSpPr/>
            <p:nvPr/>
          </p:nvSpPr>
          <p:spPr>
            <a:xfrm>
              <a:off x="2366158" y="1993558"/>
              <a:ext cx="7785" cy="14292"/>
            </a:xfrm>
            <a:custGeom>
              <a:avLst/>
              <a:gdLst/>
              <a:ahLst/>
              <a:cxnLst/>
              <a:rect l="l" t="t" r="r" b="b"/>
              <a:pathLst>
                <a:path w="286" h="525" extrusionOk="0">
                  <a:moveTo>
                    <a:pt x="36" y="1"/>
                  </a:moveTo>
                  <a:cubicBezTo>
                    <a:pt x="24" y="179"/>
                    <a:pt x="12" y="346"/>
                    <a:pt x="0" y="525"/>
                  </a:cubicBezTo>
                  <a:lnTo>
                    <a:pt x="24" y="525"/>
                  </a:lnTo>
                  <a:cubicBezTo>
                    <a:pt x="167" y="525"/>
                    <a:pt x="286" y="406"/>
                    <a:pt x="286" y="263"/>
                  </a:cubicBezTo>
                  <a:cubicBezTo>
                    <a:pt x="286" y="120"/>
                    <a:pt x="179" y="1"/>
                    <a:pt x="3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71"/>
            <p:cNvSpPr/>
            <p:nvPr/>
          </p:nvSpPr>
          <p:spPr>
            <a:xfrm>
              <a:off x="2367764" y="1954032"/>
              <a:ext cx="6179" cy="13965"/>
            </a:xfrm>
            <a:custGeom>
              <a:avLst/>
              <a:gdLst/>
              <a:ahLst/>
              <a:cxnLst/>
              <a:rect l="l" t="t" r="r" b="b"/>
              <a:pathLst>
                <a:path w="227" h="513" extrusionOk="0">
                  <a:moveTo>
                    <a:pt x="1" y="0"/>
                  </a:moveTo>
                  <a:lnTo>
                    <a:pt x="1" y="512"/>
                  </a:lnTo>
                  <a:cubicBezTo>
                    <a:pt x="132" y="500"/>
                    <a:pt x="227" y="381"/>
                    <a:pt x="227" y="262"/>
                  </a:cubicBezTo>
                  <a:cubicBezTo>
                    <a:pt x="227" y="131"/>
                    <a:pt x="132" y="1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71"/>
            <p:cNvSpPr/>
            <p:nvPr/>
          </p:nvSpPr>
          <p:spPr>
            <a:xfrm>
              <a:off x="2357066" y="2072635"/>
              <a:ext cx="16876" cy="14482"/>
            </a:xfrm>
            <a:custGeom>
              <a:avLst/>
              <a:gdLst/>
              <a:ahLst/>
              <a:cxnLst/>
              <a:rect l="l" t="t" r="r" b="b"/>
              <a:pathLst>
                <a:path w="620" h="532" extrusionOk="0">
                  <a:moveTo>
                    <a:pt x="358" y="1"/>
                  </a:moveTo>
                  <a:cubicBezTo>
                    <a:pt x="120" y="1"/>
                    <a:pt x="1" y="287"/>
                    <a:pt x="167" y="453"/>
                  </a:cubicBezTo>
                  <a:cubicBezTo>
                    <a:pt x="221" y="507"/>
                    <a:pt x="287" y="531"/>
                    <a:pt x="352" y="531"/>
                  </a:cubicBezTo>
                  <a:cubicBezTo>
                    <a:pt x="488" y="531"/>
                    <a:pt x="620" y="424"/>
                    <a:pt x="620" y="263"/>
                  </a:cubicBezTo>
                  <a:cubicBezTo>
                    <a:pt x="620" y="120"/>
                    <a:pt x="501" y="1"/>
                    <a:pt x="35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71"/>
            <p:cNvSpPr/>
            <p:nvPr/>
          </p:nvSpPr>
          <p:spPr>
            <a:xfrm>
              <a:off x="2360632" y="2033029"/>
              <a:ext cx="14617" cy="14373"/>
            </a:xfrm>
            <a:custGeom>
              <a:avLst/>
              <a:gdLst/>
              <a:ahLst/>
              <a:cxnLst/>
              <a:rect l="l" t="t" r="r" b="b"/>
              <a:pathLst>
                <a:path w="537" h="528" extrusionOk="0">
                  <a:moveTo>
                    <a:pt x="232" y="1"/>
                  </a:moveTo>
                  <a:cubicBezTo>
                    <a:pt x="175" y="1"/>
                    <a:pt x="118" y="21"/>
                    <a:pt x="72" y="63"/>
                  </a:cubicBezTo>
                  <a:cubicBezTo>
                    <a:pt x="48" y="170"/>
                    <a:pt x="24" y="277"/>
                    <a:pt x="1" y="396"/>
                  </a:cubicBezTo>
                  <a:cubicBezTo>
                    <a:pt x="48" y="480"/>
                    <a:pt x="132" y="527"/>
                    <a:pt x="227" y="527"/>
                  </a:cubicBezTo>
                  <a:cubicBezTo>
                    <a:pt x="405" y="527"/>
                    <a:pt x="536" y="349"/>
                    <a:pt x="477" y="182"/>
                  </a:cubicBezTo>
                  <a:cubicBezTo>
                    <a:pt x="438" y="67"/>
                    <a:pt x="335" y="1"/>
                    <a:pt x="23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71"/>
            <p:cNvSpPr/>
            <p:nvPr/>
          </p:nvSpPr>
          <p:spPr>
            <a:xfrm>
              <a:off x="2504850" y="1855818"/>
              <a:ext cx="97257" cy="231446"/>
            </a:xfrm>
            <a:custGeom>
              <a:avLst/>
              <a:gdLst/>
              <a:ahLst/>
              <a:cxnLst/>
              <a:rect l="l" t="t" r="r" b="b"/>
              <a:pathLst>
                <a:path w="3573" h="8502" extrusionOk="0">
                  <a:moveTo>
                    <a:pt x="3573" y="1"/>
                  </a:moveTo>
                  <a:lnTo>
                    <a:pt x="3573" y="1"/>
                  </a:lnTo>
                  <a:cubicBezTo>
                    <a:pt x="2989" y="441"/>
                    <a:pt x="2418" y="870"/>
                    <a:pt x="2001" y="1489"/>
                  </a:cubicBezTo>
                  <a:cubicBezTo>
                    <a:pt x="561" y="3620"/>
                    <a:pt x="2049" y="5108"/>
                    <a:pt x="1489" y="6728"/>
                  </a:cubicBezTo>
                  <a:cubicBezTo>
                    <a:pt x="1239" y="7454"/>
                    <a:pt x="775" y="8014"/>
                    <a:pt x="1" y="8502"/>
                  </a:cubicBezTo>
                  <a:lnTo>
                    <a:pt x="3347" y="8502"/>
                  </a:lnTo>
                  <a:cubicBezTo>
                    <a:pt x="3442" y="8144"/>
                    <a:pt x="3335" y="7763"/>
                    <a:pt x="3287" y="7275"/>
                  </a:cubicBezTo>
                  <a:cubicBezTo>
                    <a:pt x="3097" y="5501"/>
                    <a:pt x="2608" y="4573"/>
                    <a:pt x="2513" y="3394"/>
                  </a:cubicBezTo>
                  <a:cubicBezTo>
                    <a:pt x="2430" y="2310"/>
                    <a:pt x="3204" y="1239"/>
                    <a:pt x="3513" y="227"/>
                  </a:cubicBezTo>
                  <a:cubicBezTo>
                    <a:pt x="3537" y="155"/>
                    <a:pt x="3561" y="84"/>
                    <a:pt x="3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71"/>
            <p:cNvSpPr/>
            <p:nvPr/>
          </p:nvSpPr>
          <p:spPr>
            <a:xfrm>
              <a:off x="2342476" y="1714730"/>
              <a:ext cx="272282" cy="374255"/>
            </a:xfrm>
            <a:custGeom>
              <a:avLst/>
              <a:gdLst/>
              <a:ahLst/>
              <a:cxnLst/>
              <a:rect l="l" t="t" r="r" b="b"/>
              <a:pathLst>
                <a:path w="10003" h="13748" extrusionOk="0">
                  <a:moveTo>
                    <a:pt x="5063" y="155"/>
                  </a:moveTo>
                  <a:cubicBezTo>
                    <a:pt x="6757" y="155"/>
                    <a:pt x="8741" y="829"/>
                    <a:pt x="9419" y="2076"/>
                  </a:cubicBezTo>
                  <a:cubicBezTo>
                    <a:pt x="9835" y="2814"/>
                    <a:pt x="9859" y="3826"/>
                    <a:pt x="9478" y="5184"/>
                  </a:cubicBezTo>
                  <a:cubicBezTo>
                    <a:pt x="9454" y="5255"/>
                    <a:pt x="9431" y="5326"/>
                    <a:pt x="9407" y="5398"/>
                  </a:cubicBezTo>
                  <a:cubicBezTo>
                    <a:pt x="9288" y="5755"/>
                    <a:pt x="9157" y="6100"/>
                    <a:pt x="8990" y="6434"/>
                  </a:cubicBezTo>
                  <a:cubicBezTo>
                    <a:pt x="8681" y="7136"/>
                    <a:pt x="8359" y="7851"/>
                    <a:pt x="8407" y="8589"/>
                  </a:cubicBezTo>
                  <a:cubicBezTo>
                    <a:pt x="8466" y="9148"/>
                    <a:pt x="8573" y="9696"/>
                    <a:pt x="8728" y="10232"/>
                  </a:cubicBezTo>
                  <a:cubicBezTo>
                    <a:pt x="8942" y="10970"/>
                    <a:pt x="9097" y="11720"/>
                    <a:pt x="9181" y="12482"/>
                  </a:cubicBezTo>
                  <a:cubicBezTo>
                    <a:pt x="9193" y="12601"/>
                    <a:pt x="9204" y="12720"/>
                    <a:pt x="9216" y="12827"/>
                  </a:cubicBezTo>
                  <a:cubicBezTo>
                    <a:pt x="9276" y="13089"/>
                    <a:pt x="9288" y="13363"/>
                    <a:pt x="9252" y="13637"/>
                  </a:cubicBezTo>
                  <a:lnTo>
                    <a:pt x="203" y="13637"/>
                  </a:lnTo>
                  <a:cubicBezTo>
                    <a:pt x="1096" y="11911"/>
                    <a:pt x="1037" y="9613"/>
                    <a:pt x="977" y="7577"/>
                  </a:cubicBezTo>
                  <a:cubicBezTo>
                    <a:pt x="965" y="7065"/>
                    <a:pt x="953" y="6577"/>
                    <a:pt x="953" y="6112"/>
                  </a:cubicBezTo>
                  <a:cubicBezTo>
                    <a:pt x="977" y="3112"/>
                    <a:pt x="1977" y="1659"/>
                    <a:pt x="2406" y="1183"/>
                  </a:cubicBezTo>
                  <a:cubicBezTo>
                    <a:pt x="2489" y="1088"/>
                    <a:pt x="2573" y="1005"/>
                    <a:pt x="2656" y="921"/>
                  </a:cubicBezTo>
                  <a:cubicBezTo>
                    <a:pt x="2787" y="802"/>
                    <a:pt x="2930" y="695"/>
                    <a:pt x="3073" y="600"/>
                  </a:cubicBezTo>
                  <a:cubicBezTo>
                    <a:pt x="3489" y="362"/>
                    <a:pt x="3954" y="231"/>
                    <a:pt x="4430" y="195"/>
                  </a:cubicBezTo>
                  <a:lnTo>
                    <a:pt x="4621" y="171"/>
                  </a:lnTo>
                  <a:cubicBezTo>
                    <a:pt x="4765" y="160"/>
                    <a:pt x="4913" y="155"/>
                    <a:pt x="5063" y="155"/>
                  </a:cubicBezTo>
                  <a:close/>
                  <a:moveTo>
                    <a:pt x="5049" y="1"/>
                  </a:moveTo>
                  <a:cubicBezTo>
                    <a:pt x="4900" y="1"/>
                    <a:pt x="4753" y="6"/>
                    <a:pt x="4609" y="16"/>
                  </a:cubicBezTo>
                  <a:lnTo>
                    <a:pt x="4418" y="40"/>
                  </a:lnTo>
                  <a:cubicBezTo>
                    <a:pt x="3918" y="76"/>
                    <a:pt x="3430" y="219"/>
                    <a:pt x="3001" y="469"/>
                  </a:cubicBezTo>
                  <a:cubicBezTo>
                    <a:pt x="2846" y="564"/>
                    <a:pt x="2704" y="683"/>
                    <a:pt x="2573" y="802"/>
                  </a:cubicBezTo>
                  <a:cubicBezTo>
                    <a:pt x="2477" y="885"/>
                    <a:pt x="2382" y="969"/>
                    <a:pt x="2299" y="1076"/>
                  </a:cubicBezTo>
                  <a:cubicBezTo>
                    <a:pt x="1858" y="1564"/>
                    <a:pt x="834" y="3052"/>
                    <a:pt x="811" y="6100"/>
                  </a:cubicBezTo>
                  <a:cubicBezTo>
                    <a:pt x="811" y="6565"/>
                    <a:pt x="822" y="7053"/>
                    <a:pt x="834" y="7565"/>
                  </a:cubicBezTo>
                  <a:cubicBezTo>
                    <a:pt x="894" y="9577"/>
                    <a:pt x="953" y="11863"/>
                    <a:pt x="72" y="13554"/>
                  </a:cubicBezTo>
                  <a:lnTo>
                    <a:pt x="25" y="13649"/>
                  </a:lnTo>
                  <a:lnTo>
                    <a:pt x="25" y="13661"/>
                  </a:lnTo>
                  <a:cubicBezTo>
                    <a:pt x="1" y="13685"/>
                    <a:pt x="1" y="13708"/>
                    <a:pt x="25" y="13732"/>
                  </a:cubicBezTo>
                  <a:cubicBezTo>
                    <a:pt x="31" y="13744"/>
                    <a:pt x="40" y="13747"/>
                    <a:pt x="50" y="13747"/>
                  </a:cubicBezTo>
                  <a:cubicBezTo>
                    <a:pt x="60" y="13747"/>
                    <a:pt x="72" y="13744"/>
                    <a:pt x="84" y="13744"/>
                  </a:cubicBezTo>
                  <a:lnTo>
                    <a:pt x="9312" y="13732"/>
                  </a:lnTo>
                  <a:cubicBezTo>
                    <a:pt x="9323" y="13732"/>
                    <a:pt x="9338" y="13735"/>
                    <a:pt x="9352" y="13735"/>
                  </a:cubicBezTo>
                  <a:cubicBezTo>
                    <a:pt x="9365" y="13735"/>
                    <a:pt x="9377" y="13732"/>
                    <a:pt x="9383" y="13720"/>
                  </a:cubicBezTo>
                  <a:cubicBezTo>
                    <a:pt x="9431" y="13411"/>
                    <a:pt x="9431" y="13101"/>
                    <a:pt x="9359" y="12792"/>
                  </a:cubicBezTo>
                  <a:cubicBezTo>
                    <a:pt x="9347" y="12685"/>
                    <a:pt x="9335" y="12577"/>
                    <a:pt x="9323" y="12458"/>
                  </a:cubicBezTo>
                  <a:cubicBezTo>
                    <a:pt x="9228" y="11684"/>
                    <a:pt x="9085" y="10922"/>
                    <a:pt x="8871" y="10184"/>
                  </a:cubicBezTo>
                  <a:cubicBezTo>
                    <a:pt x="8716" y="9660"/>
                    <a:pt x="8609" y="9113"/>
                    <a:pt x="8561" y="8577"/>
                  </a:cubicBezTo>
                  <a:cubicBezTo>
                    <a:pt x="8502" y="7874"/>
                    <a:pt x="8823" y="7172"/>
                    <a:pt x="9133" y="6493"/>
                  </a:cubicBezTo>
                  <a:cubicBezTo>
                    <a:pt x="9288" y="6148"/>
                    <a:pt x="9431" y="5803"/>
                    <a:pt x="9550" y="5446"/>
                  </a:cubicBezTo>
                  <a:cubicBezTo>
                    <a:pt x="9574" y="5374"/>
                    <a:pt x="9597" y="5291"/>
                    <a:pt x="9609" y="5219"/>
                  </a:cubicBezTo>
                  <a:cubicBezTo>
                    <a:pt x="10002" y="3826"/>
                    <a:pt x="9978" y="2767"/>
                    <a:pt x="9550" y="1993"/>
                  </a:cubicBezTo>
                  <a:cubicBezTo>
                    <a:pt x="8837" y="699"/>
                    <a:pt x="6791" y="1"/>
                    <a:pt x="504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71"/>
            <p:cNvSpPr/>
            <p:nvPr/>
          </p:nvSpPr>
          <p:spPr>
            <a:xfrm>
              <a:off x="2421581" y="1847271"/>
              <a:ext cx="21395" cy="198506"/>
            </a:xfrm>
            <a:custGeom>
              <a:avLst/>
              <a:gdLst/>
              <a:ahLst/>
              <a:cxnLst/>
              <a:rect l="l" t="t" r="r" b="b"/>
              <a:pathLst>
                <a:path w="786" h="7292" extrusionOk="0">
                  <a:moveTo>
                    <a:pt x="707" y="1"/>
                  </a:moveTo>
                  <a:cubicBezTo>
                    <a:pt x="675" y="1"/>
                    <a:pt x="652" y="16"/>
                    <a:pt x="643" y="53"/>
                  </a:cubicBezTo>
                  <a:cubicBezTo>
                    <a:pt x="0" y="1720"/>
                    <a:pt x="107" y="2994"/>
                    <a:pt x="214" y="4220"/>
                  </a:cubicBezTo>
                  <a:cubicBezTo>
                    <a:pt x="298" y="5125"/>
                    <a:pt x="381" y="6077"/>
                    <a:pt x="155" y="7208"/>
                  </a:cubicBezTo>
                  <a:cubicBezTo>
                    <a:pt x="155" y="7244"/>
                    <a:pt x="179" y="7280"/>
                    <a:pt x="214" y="7292"/>
                  </a:cubicBezTo>
                  <a:lnTo>
                    <a:pt x="226" y="7292"/>
                  </a:lnTo>
                  <a:cubicBezTo>
                    <a:pt x="262" y="7292"/>
                    <a:pt x="298" y="7268"/>
                    <a:pt x="298" y="7232"/>
                  </a:cubicBezTo>
                  <a:cubicBezTo>
                    <a:pt x="524" y="6089"/>
                    <a:pt x="441" y="5125"/>
                    <a:pt x="357" y="4196"/>
                  </a:cubicBezTo>
                  <a:cubicBezTo>
                    <a:pt x="250" y="2934"/>
                    <a:pt x="143" y="1731"/>
                    <a:pt x="774" y="88"/>
                  </a:cubicBezTo>
                  <a:cubicBezTo>
                    <a:pt x="786" y="53"/>
                    <a:pt x="762" y="17"/>
                    <a:pt x="738" y="5"/>
                  </a:cubicBezTo>
                  <a:cubicBezTo>
                    <a:pt x="727" y="2"/>
                    <a:pt x="71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71"/>
            <p:cNvSpPr/>
            <p:nvPr/>
          </p:nvSpPr>
          <p:spPr>
            <a:xfrm>
              <a:off x="2448148" y="1865536"/>
              <a:ext cx="17856" cy="15326"/>
            </a:xfrm>
            <a:custGeom>
              <a:avLst/>
              <a:gdLst/>
              <a:ahLst/>
              <a:cxnLst/>
              <a:rect l="l" t="t" r="r" b="b"/>
              <a:pathLst>
                <a:path w="656" h="563" extrusionOk="0">
                  <a:moveTo>
                    <a:pt x="381" y="1"/>
                  </a:moveTo>
                  <a:cubicBezTo>
                    <a:pt x="131" y="1"/>
                    <a:pt x="0" y="310"/>
                    <a:pt x="179" y="477"/>
                  </a:cubicBezTo>
                  <a:cubicBezTo>
                    <a:pt x="238" y="536"/>
                    <a:pt x="310" y="563"/>
                    <a:pt x="380" y="563"/>
                  </a:cubicBezTo>
                  <a:cubicBezTo>
                    <a:pt x="522" y="563"/>
                    <a:pt x="655" y="454"/>
                    <a:pt x="655" y="287"/>
                  </a:cubicBezTo>
                  <a:cubicBezTo>
                    <a:pt x="655" y="132"/>
                    <a:pt x="536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71"/>
            <p:cNvSpPr/>
            <p:nvPr/>
          </p:nvSpPr>
          <p:spPr>
            <a:xfrm>
              <a:off x="2443929" y="1912248"/>
              <a:ext cx="17856" cy="15217"/>
            </a:xfrm>
            <a:custGeom>
              <a:avLst/>
              <a:gdLst/>
              <a:ahLst/>
              <a:cxnLst/>
              <a:rect l="l" t="t" r="r" b="b"/>
              <a:pathLst>
                <a:path w="656" h="559" extrusionOk="0">
                  <a:moveTo>
                    <a:pt x="282" y="0"/>
                  </a:moveTo>
                  <a:cubicBezTo>
                    <a:pt x="138" y="0"/>
                    <a:pt x="1" y="115"/>
                    <a:pt x="1" y="285"/>
                  </a:cubicBezTo>
                  <a:cubicBezTo>
                    <a:pt x="1" y="428"/>
                    <a:pt x="120" y="559"/>
                    <a:pt x="274" y="559"/>
                  </a:cubicBezTo>
                  <a:cubicBezTo>
                    <a:pt x="524" y="559"/>
                    <a:pt x="655" y="261"/>
                    <a:pt x="477" y="83"/>
                  </a:cubicBezTo>
                  <a:cubicBezTo>
                    <a:pt x="420" y="26"/>
                    <a:pt x="350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71"/>
            <p:cNvSpPr/>
            <p:nvPr/>
          </p:nvSpPr>
          <p:spPr>
            <a:xfrm>
              <a:off x="2445862" y="1955312"/>
              <a:ext cx="15270" cy="15272"/>
            </a:xfrm>
            <a:custGeom>
              <a:avLst/>
              <a:gdLst/>
              <a:ahLst/>
              <a:cxnLst/>
              <a:rect l="l" t="t" r="r" b="b"/>
              <a:pathLst>
                <a:path w="561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87"/>
                  </a:cubicBezTo>
                  <a:cubicBezTo>
                    <a:pt x="1" y="441"/>
                    <a:pt x="120" y="560"/>
                    <a:pt x="275" y="560"/>
                  </a:cubicBezTo>
                  <a:cubicBezTo>
                    <a:pt x="430" y="560"/>
                    <a:pt x="561" y="441"/>
                    <a:pt x="561" y="287"/>
                  </a:cubicBezTo>
                  <a:cubicBezTo>
                    <a:pt x="561" y="132"/>
                    <a:pt x="430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71"/>
            <p:cNvSpPr/>
            <p:nvPr/>
          </p:nvSpPr>
          <p:spPr>
            <a:xfrm>
              <a:off x="2416708" y="1750472"/>
              <a:ext cx="259624" cy="350054"/>
            </a:xfrm>
            <a:custGeom>
              <a:avLst/>
              <a:gdLst/>
              <a:ahLst/>
              <a:cxnLst/>
              <a:rect l="l" t="t" r="r" b="b"/>
              <a:pathLst>
                <a:path w="9538" h="12859" extrusionOk="0">
                  <a:moveTo>
                    <a:pt x="5763" y="1"/>
                  </a:moveTo>
                  <a:cubicBezTo>
                    <a:pt x="4951" y="1"/>
                    <a:pt x="4241" y="754"/>
                    <a:pt x="4882" y="2097"/>
                  </a:cubicBezTo>
                  <a:cubicBezTo>
                    <a:pt x="5846" y="4121"/>
                    <a:pt x="6632" y="5526"/>
                    <a:pt x="7120" y="6407"/>
                  </a:cubicBezTo>
                  <a:cubicBezTo>
                    <a:pt x="6406" y="7216"/>
                    <a:pt x="4858" y="8538"/>
                    <a:pt x="3406" y="9895"/>
                  </a:cubicBezTo>
                  <a:cubicBezTo>
                    <a:pt x="3111" y="9761"/>
                    <a:pt x="2796" y="9694"/>
                    <a:pt x="2481" y="9694"/>
                  </a:cubicBezTo>
                  <a:cubicBezTo>
                    <a:pt x="2376" y="9694"/>
                    <a:pt x="2272" y="9702"/>
                    <a:pt x="2167" y="9717"/>
                  </a:cubicBezTo>
                  <a:cubicBezTo>
                    <a:pt x="2001" y="9740"/>
                    <a:pt x="1024" y="9871"/>
                    <a:pt x="1143" y="10193"/>
                  </a:cubicBezTo>
                  <a:cubicBezTo>
                    <a:pt x="1227" y="10419"/>
                    <a:pt x="1953" y="10264"/>
                    <a:pt x="1965" y="10502"/>
                  </a:cubicBezTo>
                  <a:cubicBezTo>
                    <a:pt x="1965" y="10657"/>
                    <a:pt x="1727" y="10752"/>
                    <a:pt x="1584" y="10824"/>
                  </a:cubicBezTo>
                  <a:cubicBezTo>
                    <a:pt x="798" y="11193"/>
                    <a:pt x="0" y="11193"/>
                    <a:pt x="143" y="11526"/>
                  </a:cubicBezTo>
                  <a:cubicBezTo>
                    <a:pt x="181" y="11616"/>
                    <a:pt x="284" y="11645"/>
                    <a:pt x="418" y="11645"/>
                  </a:cubicBezTo>
                  <a:cubicBezTo>
                    <a:pt x="497" y="11645"/>
                    <a:pt x="586" y="11635"/>
                    <a:pt x="679" y="11622"/>
                  </a:cubicBezTo>
                  <a:lnTo>
                    <a:pt x="679" y="11622"/>
                  </a:lnTo>
                  <a:cubicBezTo>
                    <a:pt x="536" y="11657"/>
                    <a:pt x="405" y="11705"/>
                    <a:pt x="262" y="11753"/>
                  </a:cubicBezTo>
                  <a:cubicBezTo>
                    <a:pt x="108" y="11788"/>
                    <a:pt x="24" y="11907"/>
                    <a:pt x="36" y="12014"/>
                  </a:cubicBezTo>
                  <a:cubicBezTo>
                    <a:pt x="59" y="12128"/>
                    <a:pt x="168" y="12169"/>
                    <a:pt x="323" y="12169"/>
                  </a:cubicBezTo>
                  <a:cubicBezTo>
                    <a:pt x="413" y="12169"/>
                    <a:pt x="518" y="12155"/>
                    <a:pt x="631" y="12134"/>
                  </a:cubicBezTo>
                  <a:lnTo>
                    <a:pt x="631" y="12134"/>
                  </a:lnTo>
                  <a:cubicBezTo>
                    <a:pt x="524" y="12157"/>
                    <a:pt x="417" y="12217"/>
                    <a:pt x="334" y="12300"/>
                  </a:cubicBezTo>
                  <a:cubicBezTo>
                    <a:pt x="239" y="12419"/>
                    <a:pt x="298" y="12526"/>
                    <a:pt x="441" y="12550"/>
                  </a:cubicBezTo>
                  <a:cubicBezTo>
                    <a:pt x="480" y="12558"/>
                    <a:pt x="526" y="12562"/>
                    <a:pt x="576" y="12562"/>
                  </a:cubicBezTo>
                  <a:cubicBezTo>
                    <a:pt x="857" y="12562"/>
                    <a:pt x="1281" y="12445"/>
                    <a:pt x="1549" y="12362"/>
                  </a:cubicBezTo>
                  <a:lnTo>
                    <a:pt x="1549" y="12362"/>
                  </a:lnTo>
                  <a:cubicBezTo>
                    <a:pt x="1439" y="12407"/>
                    <a:pt x="1341" y="12466"/>
                    <a:pt x="1251" y="12538"/>
                  </a:cubicBezTo>
                  <a:cubicBezTo>
                    <a:pt x="1167" y="12610"/>
                    <a:pt x="1096" y="12753"/>
                    <a:pt x="1215" y="12836"/>
                  </a:cubicBezTo>
                  <a:cubicBezTo>
                    <a:pt x="1236" y="12852"/>
                    <a:pt x="1269" y="12859"/>
                    <a:pt x="1311" y="12859"/>
                  </a:cubicBezTo>
                  <a:cubicBezTo>
                    <a:pt x="1618" y="12859"/>
                    <a:pt x="2406" y="12478"/>
                    <a:pt x="2584" y="12384"/>
                  </a:cubicBezTo>
                  <a:cubicBezTo>
                    <a:pt x="3096" y="12110"/>
                    <a:pt x="3608" y="11717"/>
                    <a:pt x="3822" y="11145"/>
                  </a:cubicBezTo>
                  <a:cubicBezTo>
                    <a:pt x="3846" y="11098"/>
                    <a:pt x="3858" y="11050"/>
                    <a:pt x="3870" y="10991"/>
                  </a:cubicBezTo>
                  <a:cubicBezTo>
                    <a:pt x="3906" y="10979"/>
                    <a:pt x="3941" y="10955"/>
                    <a:pt x="3977" y="10943"/>
                  </a:cubicBezTo>
                  <a:cubicBezTo>
                    <a:pt x="5144" y="10360"/>
                    <a:pt x="9537" y="8109"/>
                    <a:pt x="9418" y="6823"/>
                  </a:cubicBezTo>
                  <a:cubicBezTo>
                    <a:pt x="9275" y="5204"/>
                    <a:pt x="8501" y="3561"/>
                    <a:pt x="7847" y="2180"/>
                  </a:cubicBezTo>
                  <a:cubicBezTo>
                    <a:pt x="7537" y="1549"/>
                    <a:pt x="7228" y="835"/>
                    <a:pt x="6692" y="358"/>
                  </a:cubicBezTo>
                  <a:cubicBezTo>
                    <a:pt x="6417" y="117"/>
                    <a:pt x="6082" y="1"/>
                    <a:pt x="5763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71"/>
            <p:cNvSpPr/>
            <p:nvPr/>
          </p:nvSpPr>
          <p:spPr>
            <a:xfrm>
              <a:off x="2415401" y="1748430"/>
              <a:ext cx="262864" cy="353756"/>
            </a:xfrm>
            <a:custGeom>
              <a:avLst/>
              <a:gdLst/>
              <a:ahLst/>
              <a:cxnLst/>
              <a:rect l="l" t="t" r="r" b="b"/>
              <a:pathLst>
                <a:path w="9657" h="12995" extrusionOk="0">
                  <a:moveTo>
                    <a:pt x="5799" y="167"/>
                  </a:moveTo>
                  <a:cubicBezTo>
                    <a:pt x="6111" y="167"/>
                    <a:pt x="6436" y="282"/>
                    <a:pt x="6692" y="505"/>
                  </a:cubicBezTo>
                  <a:cubicBezTo>
                    <a:pt x="7133" y="898"/>
                    <a:pt x="7442" y="1517"/>
                    <a:pt x="7716" y="2088"/>
                  </a:cubicBezTo>
                  <a:cubicBezTo>
                    <a:pt x="7752" y="2160"/>
                    <a:pt x="7787" y="2231"/>
                    <a:pt x="7823" y="2303"/>
                  </a:cubicBezTo>
                  <a:cubicBezTo>
                    <a:pt x="8538" y="3791"/>
                    <a:pt x="9252" y="5362"/>
                    <a:pt x="9395" y="6922"/>
                  </a:cubicBezTo>
                  <a:cubicBezTo>
                    <a:pt x="9454" y="7732"/>
                    <a:pt x="7490" y="9196"/>
                    <a:pt x="3977" y="10946"/>
                  </a:cubicBezTo>
                  <a:cubicBezTo>
                    <a:pt x="3942" y="10970"/>
                    <a:pt x="3906" y="10982"/>
                    <a:pt x="3870" y="11006"/>
                  </a:cubicBezTo>
                  <a:cubicBezTo>
                    <a:pt x="3858" y="11018"/>
                    <a:pt x="3847" y="11030"/>
                    <a:pt x="3835" y="11054"/>
                  </a:cubicBezTo>
                  <a:cubicBezTo>
                    <a:pt x="3823" y="11101"/>
                    <a:pt x="3811" y="11149"/>
                    <a:pt x="3799" y="11197"/>
                  </a:cubicBezTo>
                  <a:cubicBezTo>
                    <a:pt x="3620" y="11661"/>
                    <a:pt x="3215" y="12066"/>
                    <a:pt x="2584" y="12399"/>
                  </a:cubicBezTo>
                  <a:cubicBezTo>
                    <a:pt x="2246" y="12590"/>
                    <a:pt x="1577" y="12865"/>
                    <a:pt x="1358" y="12865"/>
                  </a:cubicBezTo>
                  <a:cubicBezTo>
                    <a:pt x="1331" y="12865"/>
                    <a:pt x="1310" y="12861"/>
                    <a:pt x="1299" y="12851"/>
                  </a:cubicBezTo>
                  <a:cubicBezTo>
                    <a:pt x="1275" y="12840"/>
                    <a:pt x="1263" y="12816"/>
                    <a:pt x="1263" y="12792"/>
                  </a:cubicBezTo>
                  <a:cubicBezTo>
                    <a:pt x="1275" y="12744"/>
                    <a:pt x="1299" y="12697"/>
                    <a:pt x="1334" y="12673"/>
                  </a:cubicBezTo>
                  <a:cubicBezTo>
                    <a:pt x="1453" y="12578"/>
                    <a:pt x="1584" y="12518"/>
                    <a:pt x="1727" y="12470"/>
                  </a:cubicBezTo>
                  <a:cubicBezTo>
                    <a:pt x="1930" y="12399"/>
                    <a:pt x="2108" y="12292"/>
                    <a:pt x="2275" y="12149"/>
                  </a:cubicBezTo>
                  <a:cubicBezTo>
                    <a:pt x="2340" y="12103"/>
                    <a:pt x="2289" y="12020"/>
                    <a:pt x="2229" y="12020"/>
                  </a:cubicBezTo>
                  <a:cubicBezTo>
                    <a:pt x="2213" y="12020"/>
                    <a:pt x="2195" y="12026"/>
                    <a:pt x="2180" y="12042"/>
                  </a:cubicBezTo>
                  <a:cubicBezTo>
                    <a:pt x="2025" y="12173"/>
                    <a:pt x="1846" y="12280"/>
                    <a:pt x="1644" y="12340"/>
                  </a:cubicBezTo>
                  <a:cubicBezTo>
                    <a:pt x="1149" y="12491"/>
                    <a:pt x="800" y="12574"/>
                    <a:pt x="589" y="12574"/>
                  </a:cubicBezTo>
                  <a:cubicBezTo>
                    <a:pt x="551" y="12574"/>
                    <a:pt x="518" y="12571"/>
                    <a:pt x="489" y="12566"/>
                  </a:cubicBezTo>
                  <a:cubicBezTo>
                    <a:pt x="441" y="12554"/>
                    <a:pt x="418" y="12542"/>
                    <a:pt x="394" y="12506"/>
                  </a:cubicBezTo>
                  <a:cubicBezTo>
                    <a:pt x="394" y="12470"/>
                    <a:pt x="394" y="12447"/>
                    <a:pt x="418" y="12423"/>
                  </a:cubicBezTo>
                  <a:cubicBezTo>
                    <a:pt x="489" y="12363"/>
                    <a:pt x="584" y="12316"/>
                    <a:pt x="691" y="12292"/>
                  </a:cubicBezTo>
                  <a:cubicBezTo>
                    <a:pt x="727" y="12292"/>
                    <a:pt x="1620" y="12125"/>
                    <a:pt x="2120" y="11732"/>
                  </a:cubicBezTo>
                  <a:cubicBezTo>
                    <a:pt x="2156" y="11708"/>
                    <a:pt x="2168" y="11673"/>
                    <a:pt x="2132" y="11637"/>
                  </a:cubicBezTo>
                  <a:cubicBezTo>
                    <a:pt x="2119" y="11617"/>
                    <a:pt x="2102" y="11609"/>
                    <a:pt x="2084" y="11609"/>
                  </a:cubicBezTo>
                  <a:cubicBezTo>
                    <a:pt x="2069" y="11609"/>
                    <a:pt x="2053" y="11614"/>
                    <a:pt x="2037" y="11625"/>
                  </a:cubicBezTo>
                  <a:cubicBezTo>
                    <a:pt x="1596" y="11970"/>
                    <a:pt x="799" y="12125"/>
                    <a:pt x="679" y="12149"/>
                  </a:cubicBezTo>
                  <a:cubicBezTo>
                    <a:pt x="549" y="12169"/>
                    <a:pt x="448" y="12177"/>
                    <a:pt x="371" y="12177"/>
                  </a:cubicBezTo>
                  <a:cubicBezTo>
                    <a:pt x="266" y="12177"/>
                    <a:pt x="207" y="12163"/>
                    <a:pt x="179" y="12149"/>
                  </a:cubicBezTo>
                  <a:cubicBezTo>
                    <a:pt x="156" y="12125"/>
                    <a:pt x="144" y="12113"/>
                    <a:pt x="144" y="12089"/>
                  </a:cubicBezTo>
                  <a:cubicBezTo>
                    <a:pt x="132" y="12018"/>
                    <a:pt x="191" y="11935"/>
                    <a:pt x="310" y="11899"/>
                  </a:cubicBezTo>
                  <a:cubicBezTo>
                    <a:pt x="441" y="11863"/>
                    <a:pt x="572" y="11828"/>
                    <a:pt x="727" y="11768"/>
                  </a:cubicBezTo>
                  <a:cubicBezTo>
                    <a:pt x="799" y="11756"/>
                    <a:pt x="1656" y="11601"/>
                    <a:pt x="2156" y="11220"/>
                  </a:cubicBezTo>
                  <a:cubicBezTo>
                    <a:pt x="2204" y="11172"/>
                    <a:pt x="2166" y="11100"/>
                    <a:pt x="2112" y="11100"/>
                  </a:cubicBezTo>
                  <a:cubicBezTo>
                    <a:pt x="2099" y="11100"/>
                    <a:pt x="2086" y="11104"/>
                    <a:pt x="2072" y="11113"/>
                  </a:cubicBezTo>
                  <a:cubicBezTo>
                    <a:pt x="1584" y="11482"/>
                    <a:pt x="703" y="11625"/>
                    <a:pt x="691" y="11625"/>
                  </a:cubicBezTo>
                  <a:cubicBezTo>
                    <a:pt x="591" y="11644"/>
                    <a:pt x="505" y="11654"/>
                    <a:pt x="435" y="11654"/>
                  </a:cubicBezTo>
                  <a:cubicBezTo>
                    <a:pt x="331" y="11654"/>
                    <a:pt x="265" y="11632"/>
                    <a:pt x="251" y="11589"/>
                  </a:cubicBezTo>
                  <a:cubicBezTo>
                    <a:pt x="239" y="11566"/>
                    <a:pt x="239" y="11530"/>
                    <a:pt x="251" y="11518"/>
                  </a:cubicBezTo>
                  <a:cubicBezTo>
                    <a:pt x="287" y="11423"/>
                    <a:pt x="548" y="11351"/>
                    <a:pt x="810" y="11268"/>
                  </a:cubicBezTo>
                  <a:cubicBezTo>
                    <a:pt x="1096" y="11197"/>
                    <a:pt x="1382" y="11101"/>
                    <a:pt x="1656" y="10970"/>
                  </a:cubicBezTo>
                  <a:lnTo>
                    <a:pt x="1668" y="10970"/>
                  </a:lnTo>
                  <a:cubicBezTo>
                    <a:pt x="1834" y="10899"/>
                    <a:pt x="2084" y="10780"/>
                    <a:pt x="2084" y="10589"/>
                  </a:cubicBezTo>
                  <a:cubicBezTo>
                    <a:pt x="2072" y="10399"/>
                    <a:pt x="1834" y="10387"/>
                    <a:pt x="1608" y="10363"/>
                  </a:cubicBezTo>
                  <a:cubicBezTo>
                    <a:pt x="1465" y="10339"/>
                    <a:pt x="1275" y="10327"/>
                    <a:pt x="1251" y="10268"/>
                  </a:cubicBezTo>
                  <a:cubicBezTo>
                    <a:pt x="1239" y="10244"/>
                    <a:pt x="1239" y="10220"/>
                    <a:pt x="1251" y="10196"/>
                  </a:cubicBezTo>
                  <a:cubicBezTo>
                    <a:pt x="1358" y="10042"/>
                    <a:pt x="1894" y="9923"/>
                    <a:pt x="2215" y="9887"/>
                  </a:cubicBezTo>
                  <a:cubicBezTo>
                    <a:pt x="2327" y="9867"/>
                    <a:pt x="2440" y="9857"/>
                    <a:pt x="2552" y="9857"/>
                  </a:cubicBezTo>
                  <a:cubicBezTo>
                    <a:pt x="2847" y="9857"/>
                    <a:pt x="3139" y="9924"/>
                    <a:pt x="3406" y="10054"/>
                  </a:cubicBezTo>
                  <a:cubicBezTo>
                    <a:pt x="3421" y="10058"/>
                    <a:pt x="3434" y="10061"/>
                    <a:pt x="3445" y="10061"/>
                  </a:cubicBezTo>
                  <a:cubicBezTo>
                    <a:pt x="3461" y="10061"/>
                    <a:pt x="3475" y="10056"/>
                    <a:pt x="3489" y="10042"/>
                  </a:cubicBezTo>
                  <a:cubicBezTo>
                    <a:pt x="3954" y="9613"/>
                    <a:pt x="4418" y="9184"/>
                    <a:pt x="4870" y="8780"/>
                  </a:cubicBezTo>
                  <a:cubicBezTo>
                    <a:pt x="5799" y="7934"/>
                    <a:pt x="6609" y="7208"/>
                    <a:pt x="7109" y="6660"/>
                  </a:cubicBezTo>
                  <a:cubicBezTo>
                    <a:pt x="7311" y="6446"/>
                    <a:pt x="7526" y="6244"/>
                    <a:pt x="7764" y="6053"/>
                  </a:cubicBezTo>
                  <a:cubicBezTo>
                    <a:pt x="7787" y="6029"/>
                    <a:pt x="7799" y="5982"/>
                    <a:pt x="7776" y="5958"/>
                  </a:cubicBezTo>
                  <a:cubicBezTo>
                    <a:pt x="7762" y="5938"/>
                    <a:pt x="7742" y="5929"/>
                    <a:pt x="7721" y="5929"/>
                  </a:cubicBezTo>
                  <a:cubicBezTo>
                    <a:pt x="7703" y="5929"/>
                    <a:pt x="7684" y="5935"/>
                    <a:pt x="7668" y="5946"/>
                  </a:cubicBezTo>
                  <a:cubicBezTo>
                    <a:pt x="7502" y="6077"/>
                    <a:pt x="7335" y="6232"/>
                    <a:pt x="7180" y="6386"/>
                  </a:cubicBezTo>
                  <a:cubicBezTo>
                    <a:pt x="6704" y="5529"/>
                    <a:pt x="5930" y="4136"/>
                    <a:pt x="4990" y="2160"/>
                  </a:cubicBezTo>
                  <a:cubicBezTo>
                    <a:pt x="4632" y="1398"/>
                    <a:pt x="4680" y="731"/>
                    <a:pt x="5144" y="374"/>
                  </a:cubicBezTo>
                  <a:cubicBezTo>
                    <a:pt x="5330" y="234"/>
                    <a:pt x="5561" y="167"/>
                    <a:pt x="5799" y="167"/>
                  </a:cubicBezTo>
                  <a:close/>
                  <a:moveTo>
                    <a:pt x="5803" y="0"/>
                  </a:moveTo>
                  <a:cubicBezTo>
                    <a:pt x="5531" y="0"/>
                    <a:pt x="5264" y="80"/>
                    <a:pt x="5049" y="243"/>
                  </a:cubicBezTo>
                  <a:cubicBezTo>
                    <a:pt x="4537" y="636"/>
                    <a:pt x="4454" y="1362"/>
                    <a:pt x="4859" y="2195"/>
                  </a:cubicBezTo>
                  <a:cubicBezTo>
                    <a:pt x="5811" y="4196"/>
                    <a:pt x="6597" y="5612"/>
                    <a:pt x="7073" y="6470"/>
                  </a:cubicBezTo>
                  <a:cubicBezTo>
                    <a:pt x="6585" y="7006"/>
                    <a:pt x="5740" y="7768"/>
                    <a:pt x="4775" y="8649"/>
                  </a:cubicBezTo>
                  <a:cubicBezTo>
                    <a:pt x="4335" y="9041"/>
                    <a:pt x="3882" y="9458"/>
                    <a:pt x="3442" y="9875"/>
                  </a:cubicBezTo>
                  <a:cubicBezTo>
                    <a:pt x="3156" y="9754"/>
                    <a:pt x="2852" y="9696"/>
                    <a:pt x="2547" y="9696"/>
                  </a:cubicBezTo>
                  <a:cubicBezTo>
                    <a:pt x="2432" y="9696"/>
                    <a:pt x="2317" y="9704"/>
                    <a:pt x="2203" y="9720"/>
                  </a:cubicBezTo>
                  <a:cubicBezTo>
                    <a:pt x="2120" y="9732"/>
                    <a:pt x="1310" y="9827"/>
                    <a:pt x="1144" y="10101"/>
                  </a:cubicBezTo>
                  <a:cubicBezTo>
                    <a:pt x="1096" y="10161"/>
                    <a:pt x="1096" y="10232"/>
                    <a:pt x="1120" y="10292"/>
                  </a:cubicBezTo>
                  <a:cubicBezTo>
                    <a:pt x="1180" y="10446"/>
                    <a:pt x="1394" y="10458"/>
                    <a:pt x="1596" y="10482"/>
                  </a:cubicBezTo>
                  <a:cubicBezTo>
                    <a:pt x="1739" y="10494"/>
                    <a:pt x="1942" y="10518"/>
                    <a:pt x="1942" y="10577"/>
                  </a:cubicBezTo>
                  <a:cubicBezTo>
                    <a:pt x="1942" y="10673"/>
                    <a:pt x="1727" y="10768"/>
                    <a:pt x="1608" y="10827"/>
                  </a:cubicBezTo>
                  <a:lnTo>
                    <a:pt x="1596" y="10827"/>
                  </a:lnTo>
                  <a:cubicBezTo>
                    <a:pt x="1334" y="10946"/>
                    <a:pt x="1049" y="11042"/>
                    <a:pt x="775" y="11125"/>
                  </a:cubicBezTo>
                  <a:cubicBezTo>
                    <a:pt x="441" y="11220"/>
                    <a:pt x="191" y="11292"/>
                    <a:pt x="132" y="11435"/>
                  </a:cubicBezTo>
                  <a:cubicBezTo>
                    <a:pt x="96" y="11494"/>
                    <a:pt x="96" y="11566"/>
                    <a:pt x="132" y="11625"/>
                  </a:cubicBezTo>
                  <a:cubicBezTo>
                    <a:pt x="156" y="11685"/>
                    <a:pt x="203" y="11732"/>
                    <a:pt x="263" y="11756"/>
                  </a:cubicBezTo>
                  <a:cubicBezTo>
                    <a:pt x="108" y="11792"/>
                    <a:pt x="1" y="11935"/>
                    <a:pt x="13" y="12089"/>
                  </a:cubicBezTo>
                  <a:cubicBezTo>
                    <a:pt x="25" y="12149"/>
                    <a:pt x="60" y="12209"/>
                    <a:pt x="108" y="12244"/>
                  </a:cubicBezTo>
                  <a:cubicBezTo>
                    <a:pt x="179" y="12280"/>
                    <a:pt x="263" y="12304"/>
                    <a:pt x="334" y="12304"/>
                  </a:cubicBezTo>
                  <a:lnTo>
                    <a:pt x="322" y="12328"/>
                  </a:lnTo>
                  <a:cubicBezTo>
                    <a:pt x="263" y="12375"/>
                    <a:pt x="251" y="12459"/>
                    <a:pt x="275" y="12542"/>
                  </a:cubicBezTo>
                  <a:cubicBezTo>
                    <a:pt x="310" y="12625"/>
                    <a:pt x="382" y="12673"/>
                    <a:pt x="477" y="12685"/>
                  </a:cubicBezTo>
                  <a:cubicBezTo>
                    <a:pt x="527" y="12690"/>
                    <a:pt x="577" y="12692"/>
                    <a:pt x="627" y="12692"/>
                  </a:cubicBezTo>
                  <a:cubicBezTo>
                    <a:pt x="819" y="12692"/>
                    <a:pt x="1015" y="12658"/>
                    <a:pt x="1203" y="12601"/>
                  </a:cubicBezTo>
                  <a:lnTo>
                    <a:pt x="1203" y="12601"/>
                  </a:lnTo>
                  <a:cubicBezTo>
                    <a:pt x="1156" y="12661"/>
                    <a:pt x="1132" y="12721"/>
                    <a:pt x="1132" y="12792"/>
                  </a:cubicBezTo>
                  <a:cubicBezTo>
                    <a:pt x="1144" y="12851"/>
                    <a:pt x="1168" y="12911"/>
                    <a:pt x="1227" y="12959"/>
                  </a:cubicBezTo>
                  <a:cubicBezTo>
                    <a:pt x="1275" y="12982"/>
                    <a:pt x="1322" y="12994"/>
                    <a:pt x="1370" y="12994"/>
                  </a:cubicBezTo>
                  <a:cubicBezTo>
                    <a:pt x="1775" y="12994"/>
                    <a:pt x="2668" y="12518"/>
                    <a:pt x="2668" y="12518"/>
                  </a:cubicBezTo>
                  <a:cubicBezTo>
                    <a:pt x="3335" y="12161"/>
                    <a:pt x="3763" y="11720"/>
                    <a:pt x="3954" y="11232"/>
                  </a:cubicBezTo>
                  <a:cubicBezTo>
                    <a:pt x="3966" y="11197"/>
                    <a:pt x="3977" y="11149"/>
                    <a:pt x="3989" y="11101"/>
                  </a:cubicBezTo>
                  <a:lnTo>
                    <a:pt x="4061" y="11066"/>
                  </a:lnTo>
                  <a:cubicBezTo>
                    <a:pt x="6156" y="10030"/>
                    <a:pt x="9657" y="8089"/>
                    <a:pt x="9550" y="6886"/>
                  </a:cubicBezTo>
                  <a:cubicBezTo>
                    <a:pt x="9395" y="5303"/>
                    <a:pt x="8669" y="3719"/>
                    <a:pt x="7954" y="2231"/>
                  </a:cubicBezTo>
                  <a:cubicBezTo>
                    <a:pt x="7918" y="2160"/>
                    <a:pt x="7883" y="2076"/>
                    <a:pt x="7847" y="2005"/>
                  </a:cubicBezTo>
                  <a:cubicBezTo>
                    <a:pt x="7561" y="1410"/>
                    <a:pt x="7276" y="814"/>
                    <a:pt x="6775" y="374"/>
                  </a:cubicBezTo>
                  <a:cubicBezTo>
                    <a:pt x="6503" y="128"/>
                    <a:pt x="6148" y="0"/>
                    <a:pt x="5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71"/>
            <p:cNvSpPr/>
            <p:nvPr/>
          </p:nvSpPr>
          <p:spPr>
            <a:xfrm>
              <a:off x="2437450" y="1663554"/>
              <a:ext cx="127390" cy="177681"/>
            </a:xfrm>
            <a:custGeom>
              <a:avLst/>
              <a:gdLst/>
              <a:ahLst/>
              <a:cxnLst/>
              <a:rect l="l" t="t" r="r" b="b"/>
              <a:pathLst>
                <a:path w="4680" h="6527" extrusionOk="0">
                  <a:moveTo>
                    <a:pt x="2195" y="1"/>
                  </a:moveTo>
                  <a:cubicBezTo>
                    <a:pt x="1831" y="1"/>
                    <a:pt x="1483" y="153"/>
                    <a:pt x="1239" y="420"/>
                  </a:cubicBezTo>
                  <a:cubicBezTo>
                    <a:pt x="1227" y="432"/>
                    <a:pt x="1215" y="456"/>
                    <a:pt x="1203" y="468"/>
                  </a:cubicBezTo>
                  <a:cubicBezTo>
                    <a:pt x="1108" y="587"/>
                    <a:pt x="1048" y="730"/>
                    <a:pt x="1024" y="872"/>
                  </a:cubicBezTo>
                  <a:cubicBezTo>
                    <a:pt x="1024" y="872"/>
                    <a:pt x="1024" y="884"/>
                    <a:pt x="1024" y="884"/>
                  </a:cubicBezTo>
                  <a:cubicBezTo>
                    <a:pt x="1012" y="1027"/>
                    <a:pt x="1001" y="1170"/>
                    <a:pt x="1001" y="1301"/>
                  </a:cubicBezTo>
                  <a:cubicBezTo>
                    <a:pt x="977" y="1706"/>
                    <a:pt x="834" y="1837"/>
                    <a:pt x="703" y="1908"/>
                  </a:cubicBezTo>
                  <a:cubicBezTo>
                    <a:pt x="596" y="1956"/>
                    <a:pt x="489" y="1980"/>
                    <a:pt x="441" y="2063"/>
                  </a:cubicBezTo>
                  <a:cubicBezTo>
                    <a:pt x="346" y="2254"/>
                    <a:pt x="191" y="3289"/>
                    <a:pt x="167" y="3504"/>
                  </a:cubicBezTo>
                  <a:cubicBezTo>
                    <a:pt x="96" y="3944"/>
                    <a:pt x="48" y="4397"/>
                    <a:pt x="24" y="4837"/>
                  </a:cubicBezTo>
                  <a:cubicBezTo>
                    <a:pt x="0" y="5159"/>
                    <a:pt x="12" y="5480"/>
                    <a:pt x="36" y="5802"/>
                  </a:cubicBezTo>
                  <a:cubicBezTo>
                    <a:pt x="48" y="6040"/>
                    <a:pt x="108" y="6278"/>
                    <a:pt x="203" y="6480"/>
                  </a:cubicBezTo>
                  <a:cubicBezTo>
                    <a:pt x="215" y="6512"/>
                    <a:pt x="245" y="6526"/>
                    <a:pt x="273" y="6526"/>
                  </a:cubicBezTo>
                  <a:cubicBezTo>
                    <a:pt x="298" y="6526"/>
                    <a:pt x="323" y="6515"/>
                    <a:pt x="334" y="6492"/>
                  </a:cubicBezTo>
                  <a:cubicBezTo>
                    <a:pt x="453" y="6302"/>
                    <a:pt x="1798" y="4647"/>
                    <a:pt x="2929" y="3825"/>
                  </a:cubicBezTo>
                  <a:cubicBezTo>
                    <a:pt x="3894" y="3123"/>
                    <a:pt x="4406" y="2861"/>
                    <a:pt x="4680" y="2730"/>
                  </a:cubicBezTo>
                  <a:cubicBezTo>
                    <a:pt x="4382" y="2575"/>
                    <a:pt x="4072" y="2432"/>
                    <a:pt x="3751" y="2325"/>
                  </a:cubicBezTo>
                  <a:cubicBezTo>
                    <a:pt x="3822" y="2242"/>
                    <a:pt x="3846" y="2134"/>
                    <a:pt x="3810" y="2027"/>
                  </a:cubicBezTo>
                  <a:cubicBezTo>
                    <a:pt x="3513" y="1337"/>
                    <a:pt x="3787" y="1111"/>
                    <a:pt x="3525" y="718"/>
                  </a:cubicBezTo>
                  <a:cubicBezTo>
                    <a:pt x="3251" y="289"/>
                    <a:pt x="2786" y="27"/>
                    <a:pt x="2275" y="3"/>
                  </a:cubicBezTo>
                  <a:cubicBezTo>
                    <a:pt x="2248" y="2"/>
                    <a:pt x="2222" y="1"/>
                    <a:pt x="2195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71"/>
            <p:cNvSpPr/>
            <p:nvPr/>
          </p:nvSpPr>
          <p:spPr>
            <a:xfrm>
              <a:off x="2456560" y="1663228"/>
              <a:ext cx="67778" cy="57303"/>
            </a:xfrm>
            <a:custGeom>
              <a:avLst/>
              <a:gdLst/>
              <a:ahLst/>
              <a:cxnLst/>
              <a:rect l="l" t="t" r="r" b="b"/>
              <a:pathLst>
                <a:path w="2490" h="2105" extrusionOk="0">
                  <a:moveTo>
                    <a:pt x="1493" y="1"/>
                  </a:moveTo>
                  <a:cubicBezTo>
                    <a:pt x="1129" y="1"/>
                    <a:pt x="781" y="154"/>
                    <a:pt x="537" y="420"/>
                  </a:cubicBezTo>
                  <a:cubicBezTo>
                    <a:pt x="525" y="432"/>
                    <a:pt x="513" y="456"/>
                    <a:pt x="501" y="468"/>
                  </a:cubicBezTo>
                  <a:cubicBezTo>
                    <a:pt x="406" y="587"/>
                    <a:pt x="346" y="730"/>
                    <a:pt x="322" y="872"/>
                  </a:cubicBezTo>
                  <a:cubicBezTo>
                    <a:pt x="322" y="872"/>
                    <a:pt x="322" y="872"/>
                    <a:pt x="322" y="884"/>
                  </a:cubicBezTo>
                  <a:cubicBezTo>
                    <a:pt x="299" y="1027"/>
                    <a:pt x="299" y="1158"/>
                    <a:pt x="299" y="1301"/>
                  </a:cubicBezTo>
                  <a:cubicBezTo>
                    <a:pt x="275" y="1706"/>
                    <a:pt x="132" y="1837"/>
                    <a:pt x="1" y="1908"/>
                  </a:cubicBezTo>
                  <a:cubicBezTo>
                    <a:pt x="323" y="2044"/>
                    <a:pt x="626" y="2104"/>
                    <a:pt x="902" y="2104"/>
                  </a:cubicBezTo>
                  <a:cubicBezTo>
                    <a:pt x="1598" y="2104"/>
                    <a:pt x="2122" y="1722"/>
                    <a:pt x="2335" y="1194"/>
                  </a:cubicBezTo>
                  <a:cubicBezTo>
                    <a:pt x="2489" y="825"/>
                    <a:pt x="2477" y="337"/>
                    <a:pt x="2084" y="146"/>
                  </a:cubicBezTo>
                  <a:cubicBezTo>
                    <a:pt x="1930" y="63"/>
                    <a:pt x="1751" y="15"/>
                    <a:pt x="1573" y="3"/>
                  </a:cubicBezTo>
                  <a:cubicBezTo>
                    <a:pt x="1546" y="2"/>
                    <a:pt x="1520" y="1"/>
                    <a:pt x="1493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71"/>
            <p:cNvSpPr/>
            <p:nvPr/>
          </p:nvSpPr>
          <p:spPr>
            <a:xfrm>
              <a:off x="2434864" y="1661621"/>
              <a:ext cx="131282" cy="181601"/>
            </a:xfrm>
            <a:custGeom>
              <a:avLst/>
              <a:gdLst/>
              <a:ahLst/>
              <a:cxnLst/>
              <a:rect l="l" t="t" r="r" b="b"/>
              <a:pathLst>
                <a:path w="4823" h="6671" extrusionOk="0">
                  <a:moveTo>
                    <a:pt x="2266" y="131"/>
                  </a:moveTo>
                  <a:cubicBezTo>
                    <a:pt x="2293" y="131"/>
                    <a:pt x="2319" y="132"/>
                    <a:pt x="2346" y="134"/>
                  </a:cubicBezTo>
                  <a:cubicBezTo>
                    <a:pt x="2834" y="158"/>
                    <a:pt x="3274" y="408"/>
                    <a:pt x="3536" y="812"/>
                  </a:cubicBezTo>
                  <a:cubicBezTo>
                    <a:pt x="3632" y="955"/>
                    <a:pt x="3667" y="1134"/>
                    <a:pt x="3655" y="1301"/>
                  </a:cubicBezTo>
                  <a:cubicBezTo>
                    <a:pt x="3643" y="1586"/>
                    <a:pt x="3703" y="1860"/>
                    <a:pt x="3822" y="2110"/>
                  </a:cubicBezTo>
                  <a:cubicBezTo>
                    <a:pt x="3834" y="2194"/>
                    <a:pt x="3822" y="2277"/>
                    <a:pt x="3763" y="2348"/>
                  </a:cubicBezTo>
                  <a:cubicBezTo>
                    <a:pt x="3751" y="2360"/>
                    <a:pt x="3751" y="2384"/>
                    <a:pt x="3751" y="2408"/>
                  </a:cubicBezTo>
                  <a:cubicBezTo>
                    <a:pt x="3763" y="2432"/>
                    <a:pt x="3774" y="2444"/>
                    <a:pt x="3798" y="2455"/>
                  </a:cubicBezTo>
                  <a:cubicBezTo>
                    <a:pt x="4072" y="2551"/>
                    <a:pt x="4334" y="2658"/>
                    <a:pt x="4596" y="2789"/>
                  </a:cubicBezTo>
                  <a:cubicBezTo>
                    <a:pt x="4024" y="3098"/>
                    <a:pt x="3477" y="3444"/>
                    <a:pt x="2953" y="3837"/>
                  </a:cubicBezTo>
                  <a:cubicBezTo>
                    <a:pt x="1822" y="4658"/>
                    <a:pt x="453" y="6349"/>
                    <a:pt x="345" y="6527"/>
                  </a:cubicBezTo>
                  <a:cubicBezTo>
                    <a:pt x="345" y="6527"/>
                    <a:pt x="345" y="6515"/>
                    <a:pt x="345" y="6515"/>
                  </a:cubicBezTo>
                  <a:cubicBezTo>
                    <a:pt x="238" y="6313"/>
                    <a:pt x="191" y="6087"/>
                    <a:pt x="179" y="5861"/>
                  </a:cubicBezTo>
                  <a:cubicBezTo>
                    <a:pt x="155" y="5539"/>
                    <a:pt x="155" y="5230"/>
                    <a:pt x="167" y="4908"/>
                  </a:cubicBezTo>
                  <a:cubicBezTo>
                    <a:pt x="191" y="4503"/>
                    <a:pt x="238" y="4063"/>
                    <a:pt x="310" y="3575"/>
                  </a:cubicBezTo>
                  <a:cubicBezTo>
                    <a:pt x="357" y="3182"/>
                    <a:pt x="500" y="2325"/>
                    <a:pt x="584" y="2158"/>
                  </a:cubicBezTo>
                  <a:cubicBezTo>
                    <a:pt x="595" y="2122"/>
                    <a:pt x="643" y="2110"/>
                    <a:pt x="703" y="2074"/>
                  </a:cubicBezTo>
                  <a:cubicBezTo>
                    <a:pt x="738" y="2063"/>
                    <a:pt x="774" y="2051"/>
                    <a:pt x="810" y="2039"/>
                  </a:cubicBezTo>
                  <a:cubicBezTo>
                    <a:pt x="953" y="1967"/>
                    <a:pt x="1119" y="1824"/>
                    <a:pt x="1143" y="1372"/>
                  </a:cubicBezTo>
                  <a:lnTo>
                    <a:pt x="1143" y="1241"/>
                  </a:lnTo>
                  <a:cubicBezTo>
                    <a:pt x="1143" y="1146"/>
                    <a:pt x="1155" y="1051"/>
                    <a:pt x="1167" y="955"/>
                  </a:cubicBezTo>
                  <a:lnTo>
                    <a:pt x="1167" y="943"/>
                  </a:lnTo>
                  <a:cubicBezTo>
                    <a:pt x="1191" y="801"/>
                    <a:pt x="1238" y="681"/>
                    <a:pt x="1334" y="574"/>
                  </a:cubicBezTo>
                  <a:cubicBezTo>
                    <a:pt x="1334" y="550"/>
                    <a:pt x="1346" y="539"/>
                    <a:pt x="1357" y="527"/>
                  </a:cubicBezTo>
                  <a:cubicBezTo>
                    <a:pt x="1590" y="273"/>
                    <a:pt x="1924" y="131"/>
                    <a:pt x="2266" y="131"/>
                  </a:cubicBezTo>
                  <a:close/>
                  <a:moveTo>
                    <a:pt x="2262" y="0"/>
                  </a:moveTo>
                  <a:cubicBezTo>
                    <a:pt x="1875" y="0"/>
                    <a:pt x="1505" y="155"/>
                    <a:pt x="1238" y="455"/>
                  </a:cubicBezTo>
                  <a:cubicBezTo>
                    <a:pt x="1227" y="467"/>
                    <a:pt x="1215" y="479"/>
                    <a:pt x="1203" y="503"/>
                  </a:cubicBezTo>
                  <a:cubicBezTo>
                    <a:pt x="1107" y="622"/>
                    <a:pt x="1048" y="765"/>
                    <a:pt x="1024" y="920"/>
                  </a:cubicBezTo>
                  <a:cubicBezTo>
                    <a:pt x="1024" y="931"/>
                    <a:pt x="1024" y="943"/>
                    <a:pt x="1024" y="943"/>
                  </a:cubicBezTo>
                  <a:cubicBezTo>
                    <a:pt x="1000" y="1051"/>
                    <a:pt x="1000" y="1146"/>
                    <a:pt x="1000" y="1241"/>
                  </a:cubicBezTo>
                  <a:lnTo>
                    <a:pt x="1000" y="1372"/>
                  </a:lnTo>
                  <a:cubicBezTo>
                    <a:pt x="976" y="1753"/>
                    <a:pt x="857" y="1860"/>
                    <a:pt x="738" y="1920"/>
                  </a:cubicBezTo>
                  <a:cubicBezTo>
                    <a:pt x="715" y="1932"/>
                    <a:pt x="679" y="1944"/>
                    <a:pt x="655" y="1955"/>
                  </a:cubicBezTo>
                  <a:cubicBezTo>
                    <a:pt x="572" y="1979"/>
                    <a:pt x="500" y="2027"/>
                    <a:pt x="453" y="2098"/>
                  </a:cubicBezTo>
                  <a:cubicBezTo>
                    <a:pt x="334" y="2325"/>
                    <a:pt x="167" y="3551"/>
                    <a:pt x="167" y="3563"/>
                  </a:cubicBezTo>
                  <a:cubicBezTo>
                    <a:pt x="95" y="4051"/>
                    <a:pt x="48" y="4491"/>
                    <a:pt x="24" y="4908"/>
                  </a:cubicBezTo>
                  <a:cubicBezTo>
                    <a:pt x="0" y="5230"/>
                    <a:pt x="12" y="5551"/>
                    <a:pt x="36" y="5884"/>
                  </a:cubicBezTo>
                  <a:cubicBezTo>
                    <a:pt x="48" y="6123"/>
                    <a:pt x="107" y="6373"/>
                    <a:pt x="214" y="6587"/>
                  </a:cubicBezTo>
                  <a:cubicBezTo>
                    <a:pt x="238" y="6635"/>
                    <a:pt x="286" y="6670"/>
                    <a:pt x="345" y="6670"/>
                  </a:cubicBezTo>
                  <a:cubicBezTo>
                    <a:pt x="393" y="6670"/>
                    <a:pt x="441" y="6646"/>
                    <a:pt x="465" y="6611"/>
                  </a:cubicBezTo>
                  <a:cubicBezTo>
                    <a:pt x="572" y="6444"/>
                    <a:pt x="1917" y="4777"/>
                    <a:pt x="3036" y="3968"/>
                  </a:cubicBezTo>
                  <a:cubicBezTo>
                    <a:pt x="3989" y="3277"/>
                    <a:pt x="4489" y="3015"/>
                    <a:pt x="4786" y="2872"/>
                  </a:cubicBezTo>
                  <a:cubicBezTo>
                    <a:pt x="4810" y="2860"/>
                    <a:pt x="4822" y="2836"/>
                    <a:pt x="4822" y="2813"/>
                  </a:cubicBezTo>
                  <a:cubicBezTo>
                    <a:pt x="4822" y="2789"/>
                    <a:pt x="4810" y="2753"/>
                    <a:pt x="4786" y="2741"/>
                  </a:cubicBezTo>
                  <a:cubicBezTo>
                    <a:pt x="4501" y="2598"/>
                    <a:pt x="4215" y="2467"/>
                    <a:pt x="3929" y="2360"/>
                  </a:cubicBezTo>
                  <a:cubicBezTo>
                    <a:pt x="3977" y="2265"/>
                    <a:pt x="3977" y="2158"/>
                    <a:pt x="3941" y="2074"/>
                  </a:cubicBezTo>
                  <a:cubicBezTo>
                    <a:pt x="3834" y="1836"/>
                    <a:pt x="3786" y="1574"/>
                    <a:pt x="3798" y="1312"/>
                  </a:cubicBezTo>
                  <a:cubicBezTo>
                    <a:pt x="3810" y="1110"/>
                    <a:pt x="3763" y="908"/>
                    <a:pt x="3643" y="753"/>
                  </a:cubicBezTo>
                  <a:cubicBezTo>
                    <a:pt x="3358" y="300"/>
                    <a:pt x="2870" y="27"/>
                    <a:pt x="2346" y="3"/>
                  </a:cubicBezTo>
                  <a:cubicBezTo>
                    <a:pt x="2318" y="1"/>
                    <a:pt x="2290" y="0"/>
                    <a:pt x="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71"/>
            <p:cNvSpPr/>
            <p:nvPr/>
          </p:nvSpPr>
          <p:spPr>
            <a:xfrm>
              <a:off x="2439057" y="1555132"/>
              <a:ext cx="139720" cy="145640"/>
            </a:xfrm>
            <a:custGeom>
              <a:avLst/>
              <a:gdLst/>
              <a:ahLst/>
              <a:cxnLst/>
              <a:rect l="l" t="t" r="r" b="b"/>
              <a:pathLst>
                <a:path w="5133" h="5350" extrusionOk="0">
                  <a:moveTo>
                    <a:pt x="2707" y="1"/>
                  </a:moveTo>
                  <a:cubicBezTo>
                    <a:pt x="2646" y="1"/>
                    <a:pt x="2586" y="4"/>
                    <a:pt x="2525" y="10"/>
                  </a:cubicBezTo>
                  <a:cubicBezTo>
                    <a:pt x="1430" y="81"/>
                    <a:pt x="287" y="1093"/>
                    <a:pt x="49" y="2796"/>
                  </a:cubicBezTo>
                  <a:cubicBezTo>
                    <a:pt x="49" y="2819"/>
                    <a:pt x="37" y="2855"/>
                    <a:pt x="37" y="2879"/>
                  </a:cubicBezTo>
                  <a:cubicBezTo>
                    <a:pt x="13" y="3141"/>
                    <a:pt x="1" y="3403"/>
                    <a:pt x="25" y="3665"/>
                  </a:cubicBezTo>
                  <a:cubicBezTo>
                    <a:pt x="72" y="4343"/>
                    <a:pt x="322" y="4974"/>
                    <a:pt x="942" y="5236"/>
                  </a:cubicBezTo>
                  <a:lnTo>
                    <a:pt x="953" y="5236"/>
                  </a:lnTo>
                  <a:cubicBezTo>
                    <a:pt x="1138" y="5308"/>
                    <a:pt x="1362" y="5350"/>
                    <a:pt x="1611" y="5350"/>
                  </a:cubicBezTo>
                  <a:cubicBezTo>
                    <a:pt x="2022" y="5350"/>
                    <a:pt x="2498" y="5237"/>
                    <a:pt x="2966" y="4963"/>
                  </a:cubicBezTo>
                  <a:lnTo>
                    <a:pt x="3751" y="4284"/>
                  </a:lnTo>
                  <a:cubicBezTo>
                    <a:pt x="4906" y="2950"/>
                    <a:pt x="5133" y="748"/>
                    <a:pt x="3251" y="93"/>
                  </a:cubicBezTo>
                  <a:cubicBezTo>
                    <a:pt x="3080" y="30"/>
                    <a:pt x="2895" y="1"/>
                    <a:pt x="2707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71"/>
            <p:cNvSpPr/>
            <p:nvPr/>
          </p:nvSpPr>
          <p:spPr>
            <a:xfrm>
              <a:off x="2453184" y="1599067"/>
              <a:ext cx="20415" cy="11733"/>
            </a:xfrm>
            <a:custGeom>
              <a:avLst/>
              <a:gdLst/>
              <a:ahLst/>
              <a:cxnLst/>
              <a:rect l="l" t="t" r="r" b="b"/>
              <a:pathLst>
                <a:path w="750" h="431" extrusionOk="0">
                  <a:moveTo>
                    <a:pt x="290" y="0"/>
                  </a:moveTo>
                  <a:cubicBezTo>
                    <a:pt x="138" y="0"/>
                    <a:pt x="1" y="60"/>
                    <a:pt x="6" y="193"/>
                  </a:cubicBezTo>
                  <a:cubicBezTo>
                    <a:pt x="21" y="329"/>
                    <a:pt x="249" y="431"/>
                    <a:pt x="437" y="431"/>
                  </a:cubicBezTo>
                  <a:cubicBezTo>
                    <a:pt x="546" y="431"/>
                    <a:pt x="642" y="396"/>
                    <a:pt x="673" y="312"/>
                  </a:cubicBezTo>
                  <a:cubicBezTo>
                    <a:pt x="749" y="118"/>
                    <a:pt x="505" y="0"/>
                    <a:pt x="290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71"/>
            <p:cNvSpPr/>
            <p:nvPr/>
          </p:nvSpPr>
          <p:spPr>
            <a:xfrm>
              <a:off x="2493962" y="1608812"/>
              <a:ext cx="20851" cy="11896"/>
            </a:xfrm>
            <a:custGeom>
              <a:avLst/>
              <a:gdLst/>
              <a:ahLst/>
              <a:cxnLst/>
              <a:rect l="l" t="t" r="r" b="b"/>
              <a:pathLst>
                <a:path w="766" h="437" extrusionOk="0">
                  <a:moveTo>
                    <a:pt x="253" y="0"/>
                  </a:moveTo>
                  <a:cubicBezTo>
                    <a:pt x="125" y="0"/>
                    <a:pt x="17" y="52"/>
                    <a:pt x="8" y="181"/>
                  </a:cubicBezTo>
                  <a:cubicBezTo>
                    <a:pt x="0" y="340"/>
                    <a:pt x="229" y="436"/>
                    <a:pt x="424" y="436"/>
                  </a:cubicBezTo>
                  <a:cubicBezTo>
                    <a:pt x="535" y="436"/>
                    <a:pt x="636" y="405"/>
                    <a:pt x="675" y="335"/>
                  </a:cubicBezTo>
                  <a:cubicBezTo>
                    <a:pt x="766" y="161"/>
                    <a:pt x="478" y="0"/>
                    <a:pt x="253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71"/>
            <p:cNvSpPr/>
            <p:nvPr/>
          </p:nvSpPr>
          <p:spPr>
            <a:xfrm>
              <a:off x="2488000" y="1645316"/>
              <a:ext cx="28717" cy="21914"/>
            </a:xfrm>
            <a:custGeom>
              <a:avLst/>
              <a:gdLst/>
              <a:ahLst/>
              <a:cxnLst/>
              <a:rect l="l" t="t" r="r" b="b"/>
              <a:pathLst>
                <a:path w="1055" h="805" extrusionOk="0">
                  <a:moveTo>
                    <a:pt x="476" y="0"/>
                  </a:moveTo>
                  <a:cubicBezTo>
                    <a:pt x="274" y="0"/>
                    <a:pt x="79" y="95"/>
                    <a:pt x="25" y="304"/>
                  </a:cubicBezTo>
                  <a:cubicBezTo>
                    <a:pt x="1" y="423"/>
                    <a:pt x="37" y="542"/>
                    <a:pt x="120" y="626"/>
                  </a:cubicBezTo>
                  <a:cubicBezTo>
                    <a:pt x="220" y="742"/>
                    <a:pt x="398" y="804"/>
                    <a:pt x="569" y="804"/>
                  </a:cubicBezTo>
                  <a:cubicBezTo>
                    <a:pt x="783" y="804"/>
                    <a:pt x="986" y="706"/>
                    <a:pt x="1013" y="495"/>
                  </a:cubicBezTo>
                  <a:cubicBezTo>
                    <a:pt x="1054" y="183"/>
                    <a:pt x="758" y="0"/>
                    <a:pt x="47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71"/>
            <p:cNvSpPr/>
            <p:nvPr/>
          </p:nvSpPr>
          <p:spPr>
            <a:xfrm>
              <a:off x="2439057" y="1633366"/>
              <a:ext cx="18755" cy="21887"/>
            </a:xfrm>
            <a:custGeom>
              <a:avLst/>
              <a:gdLst/>
              <a:ahLst/>
              <a:cxnLst/>
              <a:rect l="l" t="t" r="r" b="b"/>
              <a:pathLst>
                <a:path w="689" h="804" extrusionOk="0">
                  <a:moveTo>
                    <a:pt x="112" y="1"/>
                  </a:moveTo>
                  <a:cubicBezTo>
                    <a:pt x="87" y="1"/>
                    <a:pt x="61" y="2"/>
                    <a:pt x="37" y="5"/>
                  </a:cubicBezTo>
                  <a:cubicBezTo>
                    <a:pt x="13" y="255"/>
                    <a:pt x="1" y="517"/>
                    <a:pt x="25" y="779"/>
                  </a:cubicBezTo>
                  <a:cubicBezTo>
                    <a:pt x="84" y="795"/>
                    <a:pt x="146" y="803"/>
                    <a:pt x="208" y="803"/>
                  </a:cubicBezTo>
                  <a:cubicBezTo>
                    <a:pt x="422" y="803"/>
                    <a:pt x="628" y="705"/>
                    <a:pt x="656" y="493"/>
                  </a:cubicBezTo>
                  <a:cubicBezTo>
                    <a:pt x="689" y="186"/>
                    <a:pt x="399" y="1"/>
                    <a:pt x="112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71"/>
            <p:cNvSpPr/>
            <p:nvPr/>
          </p:nvSpPr>
          <p:spPr>
            <a:xfrm>
              <a:off x="2433231" y="1552900"/>
              <a:ext cx="138740" cy="149697"/>
            </a:xfrm>
            <a:custGeom>
              <a:avLst/>
              <a:gdLst/>
              <a:ahLst/>
              <a:cxnLst/>
              <a:rect l="l" t="t" r="r" b="b"/>
              <a:pathLst>
                <a:path w="5097" h="5499" extrusionOk="0">
                  <a:moveTo>
                    <a:pt x="2898" y="1"/>
                  </a:moveTo>
                  <a:cubicBezTo>
                    <a:pt x="2846" y="1"/>
                    <a:pt x="2793" y="3"/>
                    <a:pt x="2739" y="8"/>
                  </a:cubicBezTo>
                  <a:cubicBezTo>
                    <a:pt x="2120" y="68"/>
                    <a:pt x="1548" y="353"/>
                    <a:pt x="1132" y="818"/>
                  </a:cubicBezTo>
                  <a:cubicBezTo>
                    <a:pt x="608" y="1389"/>
                    <a:pt x="286" y="2104"/>
                    <a:pt x="191" y="2866"/>
                  </a:cubicBezTo>
                  <a:cubicBezTo>
                    <a:pt x="132" y="3330"/>
                    <a:pt x="1" y="4914"/>
                    <a:pt x="1120" y="5378"/>
                  </a:cubicBezTo>
                  <a:lnTo>
                    <a:pt x="1132" y="5378"/>
                  </a:lnTo>
                  <a:cubicBezTo>
                    <a:pt x="1335" y="5453"/>
                    <a:pt x="1548" y="5499"/>
                    <a:pt x="1761" y="5499"/>
                  </a:cubicBezTo>
                  <a:cubicBezTo>
                    <a:pt x="1786" y="5499"/>
                    <a:pt x="1810" y="5498"/>
                    <a:pt x="1834" y="5497"/>
                  </a:cubicBezTo>
                  <a:cubicBezTo>
                    <a:pt x="2251" y="5497"/>
                    <a:pt x="2668" y="5390"/>
                    <a:pt x="3061" y="5199"/>
                  </a:cubicBezTo>
                  <a:cubicBezTo>
                    <a:pt x="3120" y="5176"/>
                    <a:pt x="3180" y="5140"/>
                    <a:pt x="3215" y="5116"/>
                  </a:cubicBezTo>
                  <a:cubicBezTo>
                    <a:pt x="3283" y="5068"/>
                    <a:pt x="3233" y="4981"/>
                    <a:pt x="3168" y="4981"/>
                  </a:cubicBezTo>
                  <a:cubicBezTo>
                    <a:pt x="3152" y="4981"/>
                    <a:pt x="3136" y="4986"/>
                    <a:pt x="3120" y="4997"/>
                  </a:cubicBezTo>
                  <a:cubicBezTo>
                    <a:pt x="2953" y="5080"/>
                    <a:pt x="2775" y="5164"/>
                    <a:pt x="2596" y="5235"/>
                  </a:cubicBezTo>
                  <a:cubicBezTo>
                    <a:pt x="2366" y="5320"/>
                    <a:pt x="2123" y="5362"/>
                    <a:pt x="1880" y="5362"/>
                  </a:cubicBezTo>
                  <a:cubicBezTo>
                    <a:pt x="1647" y="5362"/>
                    <a:pt x="1413" y="5323"/>
                    <a:pt x="1191" y="5247"/>
                  </a:cubicBezTo>
                  <a:lnTo>
                    <a:pt x="1179" y="5247"/>
                  </a:lnTo>
                  <a:cubicBezTo>
                    <a:pt x="155" y="4830"/>
                    <a:pt x="274" y="3330"/>
                    <a:pt x="334" y="2890"/>
                  </a:cubicBezTo>
                  <a:cubicBezTo>
                    <a:pt x="513" y="1604"/>
                    <a:pt x="1394" y="258"/>
                    <a:pt x="2751" y="163"/>
                  </a:cubicBezTo>
                  <a:lnTo>
                    <a:pt x="2894" y="163"/>
                  </a:lnTo>
                  <a:cubicBezTo>
                    <a:pt x="2918" y="161"/>
                    <a:pt x="2943" y="161"/>
                    <a:pt x="2968" y="161"/>
                  </a:cubicBezTo>
                  <a:cubicBezTo>
                    <a:pt x="3133" y="161"/>
                    <a:pt x="3298" y="194"/>
                    <a:pt x="3453" y="246"/>
                  </a:cubicBezTo>
                  <a:cubicBezTo>
                    <a:pt x="4073" y="437"/>
                    <a:pt x="4549" y="925"/>
                    <a:pt x="4716" y="1544"/>
                  </a:cubicBezTo>
                  <a:cubicBezTo>
                    <a:pt x="4942" y="2401"/>
                    <a:pt x="4632" y="3497"/>
                    <a:pt x="3930" y="4330"/>
                  </a:cubicBezTo>
                  <a:lnTo>
                    <a:pt x="4025" y="4437"/>
                  </a:lnTo>
                  <a:cubicBezTo>
                    <a:pt x="4775" y="3544"/>
                    <a:pt x="5097" y="2401"/>
                    <a:pt x="4858" y="1496"/>
                  </a:cubicBezTo>
                  <a:cubicBezTo>
                    <a:pt x="4680" y="830"/>
                    <a:pt x="4204" y="353"/>
                    <a:pt x="3501" y="103"/>
                  </a:cubicBezTo>
                  <a:cubicBezTo>
                    <a:pt x="3302" y="37"/>
                    <a:pt x="3103" y="1"/>
                    <a:pt x="289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71"/>
            <p:cNvSpPr/>
            <p:nvPr/>
          </p:nvSpPr>
          <p:spPr>
            <a:xfrm>
              <a:off x="2458193" y="1654952"/>
              <a:ext cx="23355" cy="12931"/>
            </a:xfrm>
            <a:custGeom>
              <a:avLst/>
              <a:gdLst/>
              <a:ahLst/>
              <a:cxnLst/>
              <a:rect l="l" t="t" r="r" b="b"/>
              <a:pathLst>
                <a:path w="858" h="475" extrusionOk="0">
                  <a:moveTo>
                    <a:pt x="72" y="1"/>
                  </a:moveTo>
                  <a:cubicBezTo>
                    <a:pt x="36" y="1"/>
                    <a:pt x="0" y="28"/>
                    <a:pt x="0" y="81"/>
                  </a:cubicBezTo>
                  <a:cubicBezTo>
                    <a:pt x="12" y="248"/>
                    <a:pt x="119" y="391"/>
                    <a:pt x="274" y="438"/>
                  </a:cubicBezTo>
                  <a:cubicBezTo>
                    <a:pt x="334" y="462"/>
                    <a:pt x="393" y="474"/>
                    <a:pt x="465" y="474"/>
                  </a:cubicBezTo>
                  <a:cubicBezTo>
                    <a:pt x="608" y="474"/>
                    <a:pt x="739" y="414"/>
                    <a:pt x="834" y="319"/>
                  </a:cubicBezTo>
                  <a:cubicBezTo>
                    <a:pt x="858" y="284"/>
                    <a:pt x="858" y="248"/>
                    <a:pt x="834" y="212"/>
                  </a:cubicBezTo>
                  <a:cubicBezTo>
                    <a:pt x="822" y="200"/>
                    <a:pt x="804" y="194"/>
                    <a:pt x="786" y="194"/>
                  </a:cubicBezTo>
                  <a:cubicBezTo>
                    <a:pt x="768" y="194"/>
                    <a:pt x="751" y="200"/>
                    <a:pt x="739" y="212"/>
                  </a:cubicBezTo>
                  <a:cubicBezTo>
                    <a:pt x="663" y="288"/>
                    <a:pt x="557" y="328"/>
                    <a:pt x="455" y="328"/>
                  </a:cubicBezTo>
                  <a:cubicBezTo>
                    <a:pt x="413" y="328"/>
                    <a:pt x="372" y="321"/>
                    <a:pt x="334" y="307"/>
                  </a:cubicBezTo>
                  <a:cubicBezTo>
                    <a:pt x="227" y="272"/>
                    <a:pt x="155" y="188"/>
                    <a:pt x="143" y="81"/>
                  </a:cubicBezTo>
                  <a:cubicBezTo>
                    <a:pt x="143" y="2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71"/>
            <p:cNvSpPr/>
            <p:nvPr/>
          </p:nvSpPr>
          <p:spPr>
            <a:xfrm>
              <a:off x="2465978" y="1624383"/>
              <a:ext cx="15488" cy="26624"/>
            </a:xfrm>
            <a:custGeom>
              <a:avLst/>
              <a:gdLst/>
              <a:ahLst/>
              <a:cxnLst/>
              <a:rect l="l" t="t" r="r" b="b"/>
              <a:pathLst>
                <a:path w="569" h="978" extrusionOk="0">
                  <a:moveTo>
                    <a:pt x="467" y="0"/>
                  </a:moveTo>
                  <a:cubicBezTo>
                    <a:pt x="450" y="0"/>
                    <a:pt x="432" y="8"/>
                    <a:pt x="417" y="25"/>
                  </a:cubicBezTo>
                  <a:cubicBezTo>
                    <a:pt x="405" y="49"/>
                    <a:pt x="131" y="383"/>
                    <a:pt x="48" y="514"/>
                  </a:cubicBezTo>
                  <a:cubicBezTo>
                    <a:pt x="12" y="561"/>
                    <a:pt x="0" y="645"/>
                    <a:pt x="24" y="704"/>
                  </a:cubicBezTo>
                  <a:cubicBezTo>
                    <a:pt x="60" y="811"/>
                    <a:pt x="179" y="895"/>
                    <a:pt x="405" y="978"/>
                  </a:cubicBezTo>
                  <a:lnTo>
                    <a:pt x="429" y="978"/>
                  </a:lnTo>
                  <a:cubicBezTo>
                    <a:pt x="453" y="966"/>
                    <a:pt x="488" y="954"/>
                    <a:pt x="488" y="918"/>
                  </a:cubicBezTo>
                  <a:cubicBezTo>
                    <a:pt x="500" y="883"/>
                    <a:pt x="488" y="847"/>
                    <a:pt x="441" y="835"/>
                  </a:cubicBezTo>
                  <a:cubicBezTo>
                    <a:pt x="226" y="752"/>
                    <a:pt x="167" y="680"/>
                    <a:pt x="155" y="656"/>
                  </a:cubicBezTo>
                  <a:cubicBezTo>
                    <a:pt x="143" y="633"/>
                    <a:pt x="155" y="597"/>
                    <a:pt x="167" y="585"/>
                  </a:cubicBezTo>
                  <a:cubicBezTo>
                    <a:pt x="238" y="466"/>
                    <a:pt x="524" y="121"/>
                    <a:pt x="524" y="121"/>
                  </a:cubicBezTo>
                  <a:cubicBezTo>
                    <a:pt x="569" y="67"/>
                    <a:pt x="52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71"/>
            <p:cNvSpPr/>
            <p:nvPr/>
          </p:nvSpPr>
          <p:spPr>
            <a:xfrm>
              <a:off x="2531119" y="1650216"/>
              <a:ext cx="11677" cy="7922"/>
            </a:xfrm>
            <a:custGeom>
              <a:avLst/>
              <a:gdLst/>
              <a:ahLst/>
              <a:cxnLst/>
              <a:rect l="l" t="t" r="r" b="b"/>
              <a:pathLst>
                <a:path w="429" h="291" extrusionOk="0">
                  <a:moveTo>
                    <a:pt x="338" y="1"/>
                  </a:moveTo>
                  <a:cubicBezTo>
                    <a:pt x="328" y="1"/>
                    <a:pt x="319" y="2"/>
                    <a:pt x="310" y="5"/>
                  </a:cubicBezTo>
                  <a:lnTo>
                    <a:pt x="60" y="160"/>
                  </a:lnTo>
                  <a:cubicBezTo>
                    <a:pt x="0" y="196"/>
                    <a:pt x="24" y="291"/>
                    <a:pt x="96" y="291"/>
                  </a:cubicBezTo>
                  <a:cubicBezTo>
                    <a:pt x="107" y="291"/>
                    <a:pt x="119" y="291"/>
                    <a:pt x="131" y="279"/>
                  </a:cubicBezTo>
                  <a:lnTo>
                    <a:pt x="381" y="136"/>
                  </a:lnTo>
                  <a:cubicBezTo>
                    <a:pt x="417" y="112"/>
                    <a:pt x="429" y="77"/>
                    <a:pt x="417" y="41"/>
                  </a:cubicBezTo>
                  <a:cubicBezTo>
                    <a:pt x="399" y="14"/>
                    <a:pt x="36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71"/>
            <p:cNvSpPr/>
            <p:nvPr/>
          </p:nvSpPr>
          <p:spPr>
            <a:xfrm>
              <a:off x="2452368" y="1617986"/>
              <a:ext cx="12821" cy="10780"/>
            </a:xfrm>
            <a:custGeom>
              <a:avLst/>
              <a:gdLst/>
              <a:ahLst/>
              <a:cxnLst/>
              <a:rect l="l" t="t" r="r" b="b"/>
              <a:pathLst>
                <a:path w="471" h="396" extrusionOk="0">
                  <a:moveTo>
                    <a:pt x="252" y="0"/>
                  </a:moveTo>
                  <a:cubicBezTo>
                    <a:pt x="215" y="0"/>
                    <a:pt x="178" y="11"/>
                    <a:pt x="143" y="34"/>
                  </a:cubicBezTo>
                  <a:cubicBezTo>
                    <a:pt x="0" y="141"/>
                    <a:pt x="48" y="368"/>
                    <a:pt x="214" y="391"/>
                  </a:cubicBezTo>
                  <a:cubicBezTo>
                    <a:pt x="228" y="394"/>
                    <a:pt x="242" y="396"/>
                    <a:pt x="256" y="396"/>
                  </a:cubicBezTo>
                  <a:cubicBezTo>
                    <a:pt x="348" y="396"/>
                    <a:pt x="432" y="330"/>
                    <a:pt x="453" y="237"/>
                  </a:cubicBezTo>
                  <a:cubicBezTo>
                    <a:pt x="471" y="102"/>
                    <a:pt x="366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71"/>
            <p:cNvSpPr/>
            <p:nvPr/>
          </p:nvSpPr>
          <p:spPr>
            <a:xfrm>
              <a:off x="2492056" y="1626642"/>
              <a:ext cx="12821" cy="10835"/>
            </a:xfrm>
            <a:custGeom>
              <a:avLst/>
              <a:gdLst/>
              <a:ahLst/>
              <a:cxnLst/>
              <a:rect l="l" t="t" r="r" b="b"/>
              <a:pathLst>
                <a:path w="471" h="398" extrusionOk="0">
                  <a:moveTo>
                    <a:pt x="230" y="0"/>
                  </a:moveTo>
                  <a:cubicBezTo>
                    <a:pt x="132" y="0"/>
                    <a:pt x="40" y="60"/>
                    <a:pt x="18" y="169"/>
                  </a:cubicBezTo>
                  <a:cubicBezTo>
                    <a:pt x="1" y="293"/>
                    <a:pt x="103" y="398"/>
                    <a:pt x="215" y="398"/>
                  </a:cubicBezTo>
                  <a:cubicBezTo>
                    <a:pt x="253" y="398"/>
                    <a:pt x="292" y="386"/>
                    <a:pt x="328" y="359"/>
                  </a:cubicBezTo>
                  <a:cubicBezTo>
                    <a:pt x="471" y="264"/>
                    <a:pt x="423" y="38"/>
                    <a:pt x="257" y="2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71"/>
            <p:cNvSpPr/>
            <p:nvPr/>
          </p:nvSpPr>
          <p:spPr>
            <a:xfrm>
              <a:off x="2386901" y="1518601"/>
              <a:ext cx="125756" cy="226165"/>
            </a:xfrm>
            <a:custGeom>
              <a:avLst/>
              <a:gdLst/>
              <a:ahLst/>
              <a:cxnLst/>
              <a:rect l="l" t="t" r="r" b="b"/>
              <a:pathLst>
                <a:path w="4620" h="8308" extrusionOk="0">
                  <a:moveTo>
                    <a:pt x="3686" y="0"/>
                  </a:moveTo>
                  <a:cubicBezTo>
                    <a:pt x="3228" y="0"/>
                    <a:pt x="2713" y="211"/>
                    <a:pt x="2429" y="494"/>
                  </a:cubicBezTo>
                  <a:cubicBezTo>
                    <a:pt x="2155" y="756"/>
                    <a:pt x="1988" y="1102"/>
                    <a:pt x="1929" y="1471"/>
                  </a:cubicBezTo>
                  <a:cubicBezTo>
                    <a:pt x="1869" y="1887"/>
                    <a:pt x="1726" y="2018"/>
                    <a:pt x="1405" y="2256"/>
                  </a:cubicBezTo>
                  <a:cubicBezTo>
                    <a:pt x="583" y="2876"/>
                    <a:pt x="429" y="3923"/>
                    <a:pt x="833" y="4840"/>
                  </a:cubicBezTo>
                  <a:cubicBezTo>
                    <a:pt x="917" y="4995"/>
                    <a:pt x="964" y="5162"/>
                    <a:pt x="988" y="5340"/>
                  </a:cubicBezTo>
                  <a:cubicBezTo>
                    <a:pt x="1024" y="5947"/>
                    <a:pt x="0" y="5983"/>
                    <a:pt x="274" y="7436"/>
                  </a:cubicBezTo>
                  <a:cubicBezTo>
                    <a:pt x="343" y="7756"/>
                    <a:pt x="642" y="8308"/>
                    <a:pt x="718" y="8308"/>
                  </a:cubicBezTo>
                  <a:cubicBezTo>
                    <a:pt x="721" y="8308"/>
                    <a:pt x="724" y="8307"/>
                    <a:pt x="726" y="8305"/>
                  </a:cubicBezTo>
                  <a:cubicBezTo>
                    <a:pt x="953" y="8019"/>
                    <a:pt x="1250" y="7793"/>
                    <a:pt x="1572" y="7626"/>
                  </a:cubicBezTo>
                  <a:cubicBezTo>
                    <a:pt x="1988" y="7412"/>
                    <a:pt x="2822" y="7388"/>
                    <a:pt x="2846" y="6697"/>
                  </a:cubicBezTo>
                  <a:cubicBezTo>
                    <a:pt x="2846" y="6697"/>
                    <a:pt x="2858" y="6638"/>
                    <a:pt x="2869" y="6566"/>
                  </a:cubicBezTo>
                  <a:lnTo>
                    <a:pt x="2858" y="6566"/>
                  </a:lnTo>
                  <a:cubicBezTo>
                    <a:pt x="1965" y="6209"/>
                    <a:pt x="1834" y="5078"/>
                    <a:pt x="1965" y="4126"/>
                  </a:cubicBezTo>
                  <a:cubicBezTo>
                    <a:pt x="2203" y="2435"/>
                    <a:pt x="3358" y="1423"/>
                    <a:pt x="4441" y="1340"/>
                  </a:cubicBezTo>
                  <a:cubicBezTo>
                    <a:pt x="4560" y="1185"/>
                    <a:pt x="4620" y="982"/>
                    <a:pt x="4596" y="792"/>
                  </a:cubicBezTo>
                  <a:cubicBezTo>
                    <a:pt x="4554" y="216"/>
                    <a:pt x="4150" y="0"/>
                    <a:pt x="368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71"/>
            <p:cNvSpPr/>
            <p:nvPr/>
          </p:nvSpPr>
          <p:spPr>
            <a:xfrm>
              <a:off x="2387853" y="1516886"/>
              <a:ext cx="130629" cy="229758"/>
            </a:xfrm>
            <a:custGeom>
              <a:avLst/>
              <a:gdLst/>
              <a:ahLst/>
              <a:cxnLst/>
              <a:rect l="l" t="t" r="r" b="b"/>
              <a:pathLst>
                <a:path w="4799" h="8440" extrusionOk="0">
                  <a:moveTo>
                    <a:pt x="3656" y="141"/>
                  </a:moveTo>
                  <a:cubicBezTo>
                    <a:pt x="3787" y="141"/>
                    <a:pt x="3906" y="152"/>
                    <a:pt x="4037" y="200"/>
                  </a:cubicBezTo>
                  <a:cubicBezTo>
                    <a:pt x="4311" y="307"/>
                    <a:pt x="4489" y="569"/>
                    <a:pt x="4489" y="855"/>
                  </a:cubicBezTo>
                  <a:cubicBezTo>
                    <a:pt x="4513" y="1022"/>
                    <a:pt x="4466" y="1200"/>
                    <a:pt x="4370" y="1331"/>
                  </a:cubicBezTo>
                  <a:cubicBezTo>
                    <a:pt x="3763" y="1403"/>
                    <a:pt x="3204" y="1688"/>
                    <a:pt x="2799" y="2141"/>
                  </a:cubicBezTo>
                  <a:cubicBezTo>
                    <a:pt x="2275" y="2700"/>
                    <a:pt x="1953" y="3415"/>
                    <a:pt x="1858" y="4177"/>
                  </a:cubicBezTo>
                  <a:cubicBezTo>
                    <a:pt x="1799" y="4641"/>
                    <a:pt x="1668" y="6189"/>
                    <a:pt x="2751" y="6677"/>
                  </a:cubicBezTo>
                  <a:cubicBezTo>
                    <a:pt x="2739" y="6701"/>
                    <a:pt x="2739" y="6725"/>
                    <a:pt x="2739" y="6760"/>
                  </a:cubicBezTo>
                  <a:cubicBezTo>
                    <a:pt x="2727" y="7213"/>
                    <a:pt x="2299" y="7356"/>
                    <a:pt x="1894" y="7475"/>
                  </a:cubicBezTo>
                  <a:cubicBezTo>
                    <a:pt x="1751" y="7522"/>
                    <a:pt x="1620" y="7570"/>
                    <a:pt x="1501" y="7630"/>
                  </a:cubicBezTo>
                  <a:cubicBezTo>
                    <a:pt x="1191" y="7784"/>
                    <a:pt x="906" y="8011"/>
                    <a:pt x="668" y="8273"/>
                  </a:cubicBezTo>
                  <a:cubicBezTo>
                    <a:pt x="513" y="8034"/>
                    <a:pt x="394" y="7772"/>
                    <a:pt x="310" y="7487"/>
                  </a:cubicBezTo>
                  <a:cubicBezTo>
                    <a:pt x="156" y="6618"/>
                    <a:pt x="453" y="6284"/>
                    <a:pt x="727" y="5998"/>
                  </a:cubicBezTo>
                  <a:cubicBezTo>
                    <a:pt x="882" y="5832"/>
                    <a:pt x="1049" y="5665"/>
                    <a:pt x="1037" y="5403"/>
                  </a:cubicBezTo>
                  <a:cubicBezTo>
                    <a:pt x="1013" y="5225"/>
                    <a:pt x="965" y="5058"/>
                    <a:pt x="882" y="4903"/>
                  </a:cubicBezTo>
                  <a:lnTo>
                    <a:pt x="870" y="4879"/>
                  </a:lnTo>
                  <a:cubicBezTo>
                    <a:pt x="453" y="3939"/>
                    <a:pt x="679" y="2939"/>
                    <a:pt x="1418" y="2379"/>
                  </a:cubicBezTo>
                  <a:cubicBezTo>
                    <a:pt x="1739" y="2141"/>
                    <a:pt x="1894" y="1998"/>
                    <a:pt x="1977" y="1546"/>
                  </a:cubicBezTo>
                  <a:cubicBezTo>
                    <a:pt x="2025" y="1188"/>
                    <a:pt x="2192" y="867"/>
                    <a:pt x="2442" y="605"/>
                  </a:cubicBezTo>
                  <a:cubicBezTo>
                    <a:pt x="2775" y="307"/>
                    <a:pt x="3204" y="141"/>
                    <a:pt x="3656" y="141"/>
                  </a:cubicBezTo>
                  <a:close/>
                  <a:moveTo>
                    <a:pt x="3665" y="0"/>
                  </a:moveTo>
                  <a:cubicBezTo>
                    <a:pt x="3181" y="0"/>
                    <a:pt x="2638" y="227"/>
                    <a:pt x="2346" y="510"/>
                  </a:cubicBezTo>
                  <a:cubicBezTo>
                    <a:pt x="2072" y="784"/>
                    <a:pt x="1894" y="1141"/>
                    <a:pt x="1834" y="1522"/>
                  </a:cubicBezTo>
                  <a:cubicBezTo>
                    <a:pt x="1775" y="1915"/>
                    <a:pt x="1656" y="2022"/>
                    <a:pt x="1334" y="2272"/>
                  </a:cubicBezTo>
                  <a:cubicBezTo>
                    <a:pt x="537" y="2867"/>
                    <a:pt x="287" y="3939"/>
                    <a:pt x="739" y="4939"/>
                  </a:cubicBezTo>
                  <a:lnTo>
                    <a:pt x="751" y="4975"/>
                  </a:lnTo>
                  <a:cubicBezTo>
                    <a:pt x="822" y="5105"/>
                    <a:pt x="870" y="5260"/>
                    <a:pt x="894" y="5415"/>
                  </a:cubicBezTo>
                  <a:cubicBezTo>
                    <a:pt x="906" y="5617"/>
                    <a:pt x="775" y="5748"/>
                    <a:pt x="620" y="5915"/>
                  </a:cubicBezTo>
                  <a:cubicBezTo>
                    <a:pt x="346" y="6213"/>
                    <a:pt x="1" y="6582"/>
                    <a:pt x="179" y="7522"/>
                  </a:cubicBezTo>
                  <a:cubicBezTo>
                    <a:pt x="227" y="7808"/>
                    <a:pt x="525" y="8404"/>
                    <a:pt x="656" y="8439"/>
                  </a:cubicBezTo>
                  <a:lnTo>
                    <a:pt x="679" y="8439"/>
                  </a:lnTo>
                  <a:cubicBezTo>
                    <a:pt x="703" y="8439"/>
                    <a:pt x="727" y="8427"/>
                    <a:pt x="739" y="8415"/>
                  </a:cubicBezTo>
                  <a:cubicBezTo>
                    <a:pt x="977" y="8142"/>
                    <a:pt x="1251" y="7915"/>
                    <a:pt x="1560" y="7761"/>
                  </a:cubicBezTo>
                  <a:cubicBezTo>
                    <a:pt x="1680" y="7701"/>
                    <a:pt x="1811" y="7653"/>
                    <a:pt x="1941" y="7618"/>
                  </a:cubicBezTo>
                  <a:cubicBezTo>
                    <a:pt x="2358" y="7487"/>
                    <a:pt x="2870" y="7332"/>
                    <a:pt x="2882" y="6772"/>
                  </a:cubicBezTo>
                  <a:cubicBezTo>
                    <a:pt x="2882" y="6760"/>
                    <a:pt x="2894" y="6713"/>
                    <a:pt x="2906" y="6653"/>
                  </a:cubicBezTo>
                  <a:cubicBezTo>
                    <a:pt x="2906" y="6618"/>
                    <a:pt x="2894" y="6582"/>
                    <a:pt x="2858" y="6570"/>
                  </a:cubicBezTo>
                  <a:lnTo>
                    <a:pt x="2846" y="6570"/>
                  </a:lnTo>
                  <a:cubicBezTo>
                    <a:pt x="1822" y="6141"/>
                    <a:pt x="1941" y="4653"/>
                    <a:pt x="2013" y="4201"/>
                  </a:cubicBezTo>
                  <a:cubicBezTo>
                    <a:pt x="2180" y="2927"/>
                    <a:pt x="3073" y="1581"/>
                    <a:pt x="4418" y="1474"/>
                  </a:cubicBezTo>
                  <a:cubicBezTo>
                    <a:pt x="4442" y="1474"/>
                    <a:pt x="4454" y="1462"/>
                    <a:pt x="4466" y="1450"/>
                  </a:cubicBezTo>
                  <a:cubicBezTo>
                    <a:pt x="4799" y="974"/>
                    <a:pt x="4620" y="307"/>
                    <a:pt x="4085" y="69"/>
                  </a:cubicBezTo>
                  <a:cubicBezTo>
                    <a:pt x="3956" y="22"/>
                    <a:pt x="3813" y="0"/>
                    <a:pt x="3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71"/>
            <p:cNvSpPr/>
            <p:nvPr/>
          </p:nvSpPr>
          <p:spPr>
            <a:xfrm>
              <a:off x="2462412" y="1519908"/>
              <a:ext cx="163674" cy="324519"/>
            </a:xfrm>
            <a:custGeom>
              <a:avLst/>
              <a:gdLst/>
              <a:ahLst/>
              <a:cxnLst/>
              <a:rect l="l" t="t" r="r" b="b"/>
              <a:pathLst>
                <a:path w="6013" h="11921" extrusionOk="0">
                  <a:moveTo>
                    <a:pt x="2001" y="1"/>
                  </a:moveTo>
                  <a:cubicBezTo>
                    <a:pt x="1164" y="1"/>
                    <a:pt x="357" y="489"/>
                    <a:pt x="143" y="1280"/>
                  </a:cubicBezTo>
                  <a:cubicBezTo>
                    <a:pt x="0" y="1792"/>
                    <a:pt x="262" y="2316"/>
                    <a:pt x="738" y="2530"/>
                  </a:cubicBezTo>
                  <a:cubicBezTo>
                    <a:pt x="1179" y="2744"/>
                    <a:pt x="2048" y="2482"/>
                    <a:pt x="2262" y="3006"/>
                  </a:cubicBezTo>
                  <a:cubicBezTo>
                    <a:pt x="2405" y="3387"/>
                    <a:pt x="2203" y="3840"/>
                    <a:pt x="2417" y="4197"/>
                  </a:cubicBezTo>
                  <a:cubicBezTo>
                    <a:pt x="2620" y="4530"/>
                    <a:pt x="3215" y="4375"/>
                    <a:pt x="3286" y="4816"/>
                  </a:cubicBezTo>
                  <a:cubicBezTo>
                    <a:pt x="3358" y="5352"/>
                    <a:pt x="2667" y="5245"/>
                    <a:pt x="2465" y="5578"/>
                  </a:cubicBezTo>
                  <a:cubicBezTo>
                    <a:pt x="2370" y="5756"/>
                    <a:pt x="2358" y="5983"/>
                    <a:pt x="2429" y="6185"/>
                  </a:cubicBezTo>
                  <a:cubicBezTo>
                    <a:pt x="2536" y="6518"/>
                    <a:pt x="2822" y="6780"/>
                    <a:pt x="2691" y="7161"/>
                  </a:cubicBezTo>
                  <a:cubicBezTo>
                    <a:pt x="2548" y="7590"/>
                    <a:pt x="2024" y="7661"/>
                    <a:pt x="1905" y="8150"/>
                  </a:cubicBezTo>
                  <a:cubicBezTo>
                    <a:pt x="1798" y="8626"/>
                    <a:pt x="2096" y="8793"/>
                    <a:pt x="2108" y="9078"/>
                  </a:cubicBezTo>
                  <a:cubicBezTo>
                    <a:pt x="2155" y="9936"/>
                    <a:pt x="953" y="10257"/>
                    <a:pt x="1203" y="11186"/>
                  </a:cubicBezTo>
                  <a:cubicBezTo>
                    <a:pt x="1324" y="11645"/>
                    <a:pt x="1718" y="11921"/>
                    <a:pt x="2145" y="11921"/>
                  </a:cubicBezTo>
                  <a:cubicBezTo>
                    <a:pt x="2470" y="11921"/>
                    <a:pt x="2815" y="11761"/>
                    <a:pt x="3072" y="11400"/>
                  </a:cubicBezTo>
                  <a:cubicBezTo>
                    <a:pt x="3274" y="11102"/>
                    <a:pt x="3310" y="10626"/>
                    <a:pt x="3691" y="10507"/>
                  </a:cubicBezTo>
                  <a:cubicBezTo>
                    <a:pt x="3800" y="10468"/>
                    <a:pt x="3908" y="10455"/>
                    <a:pt x="4017" y="10455"/>
                  </a:cubicBezTo>
                  <a:cubicBezTo>
                    <a:pt x="4261" y="10455"/>
                    <a:pt x="4504" y="10524"/>
                    <a:pt x="4751" y="10524"/>
                  </a:cubicBezTo>
                  <a:cubicBezTo>
                    <a:pt x="4896" y="10524"/>
                    <a:pt x="5043" y="10500"/>
                    <a:pt x="5191" y="10424"/>
                  </a:cubicBezTo>
                  <a:cubicBezTo>
                    <a:pt x="5799" y="10102"/>
                    <a:pt x="6013" y="9316"/>
                    <a:pt x="5251" y="8614"/>
                  </a:cubicBezTo>
                  <a:cubicBezTo>
                    <a:pt x="5060" y="8447"/>
                    <a:pt x="4787" y="8304"/>
                    <a:pt x="4787" y="8007"/>
                  </a:cubicBezTo>
                  <a:cubicBezTo>
                    <a:pt x="4798" y="7269"/>
                    <a:pt x="5668" y="7126"/>
                    <a:pt x="5620" y="6292"/>
                  </a:cubicBezTo>
                  <a:cubicBezTo>
                    <a:pt x="5584" y="5685"/>
                    <a:pt x="4965" y="5435"/>
                    <a:pt x="4822" y="4864"/>
                  </a:cubicBezTo>
                  <a:cubicBezTo>
                    <a:pt x="4644" y="4113"/>
                    <a:pt x="5525" y="3411"/>
                    <a:pt x="5108" y="2685"/>
                  </a:cubicBezTo>
                  <a:cubicBezTo>
                    <a:pt x="4894" y="2316"/>
                    <a:pt x="4489" y="2244"/>
                    <a:pt x="4084" y="1637"/>
                  </a:cubicBezTo>
                  <a:cubicBezTo>
                    <a:pt x="3858" y="1280"/>
                    <a:pt x="3739" y="887"/>
                    <a:pt x="3441" y="589"/>
                  </a:cubicBezTo>
                  <a:cubicBezTo>
                    <a:pt x="3035" y="183"/>
                    <a:pt x="2512" y="1"/>
                    <a:pt x="2001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71"/>
            <p:cNvSpPr/>
            <p:nvPr/>
          </p:nvSpPr>
          <p:spPr>
            <a:xfrm>
              <a:off x="2535964" y="1591826"/>
              <a:ext cx="74256" cy="219005"/>
            </a:xfrm>
            <a:custGeom>
              <a:avLst/>
              <a:gdLst/>
              <a:ahLst/>
              <a:cxnLst/>
              <a:rect l="l" t="t" r="r" b="b"/>
              <a:pathLst>
                <a:path w="2728" h="8045" extrusionOk="0">
                  <a:moveTo>
                    <a:pt x="1759" y="1"/>
                  </a:moveTo>
                  <a:cubicBezTo>
                    <a:pt x="1723" y="1"/>
                    <a:pt x="1688" y="32"/>
                    <a:pt x="1704" y="78"/>
                  </a:cubicBezTo>
                  <a:cubicBezTo>
                    <a:pt x="1739" y="174"/>
                    <a:pt x="1751" y="269"/>
                    <a:pt x="1739" y="376"/>
                  </a:cubicBezTo>
                  <a:cubicBezTo>
                    <a:pt x="1727" y="626"/>
                    <a:pt x="1525" y="948"/>
                    <a:pt x="1406" y="1281"/>
                  </a:cubicBezTo>
                  <a:cubicBezTo>
                    <a:pt x="1251" y="1698"/>
                    <a:pt x="1156" y="2245"/>
                    <a:pt x="1346" y="2650"/>
                  </a:cubicBezTo>
                  <a:cubicBezTo>
                    <a:pt x="1453" y="2853"/>
                    <a:pt x="1596" y="3043"/>
                    <a:pt x="1763" y="3210"/>
                  </a:cubicBezTo>
                  <a:cubicBezTo>
                    <a:pt x="2430" y="3948"/>
                    <a:pt x="1680" y="3948"/>
                    <a:pt x="1394" y="4805"/>
                  </a:cubicBezTo>
                  <a:cubicBezTo>
                    <a:pt x="1251" y="5270"/>
                    <a:pt x="1334" y="5781"/>
                    <a:pt x="1620" y="6174"/>
                  </a:cubicBezTo>
                  <a:cubicBezTo>
                    <a:pt x="1906" y="6555"/>
                    <a:pt x="2323" y="6746"/>
                    <a:pt x="2311" y="6984"/>
                  </a:cubicBezTo>
                  <a:cubicBezTo>
                    <a:pt x="2299" y="7103"/>
                    <a:pt x="2204" y="7198"/>
                    <a:pt x="2085" y="7210"/>
                  </a:cubicBezTo>
                  <a:cubicBezTo>
                    <a:pt x="2031" y="7219"/>
                    <a:pt x="1979" y="7223"/>
                    <a:pt x="1926" y="7223"/>
                  </a:cubicBezTo>
                  <a:cubicBezTo>
                    <a:pt x="1694" y="7223"/>
                    <a:pt x="1465" y="7151"/>
                    <a:pt x="1212" y="7151"/>
                  </a:cubicBezTo>
                  <a:cubicBezTo>
                    <a:pt x="986" y="7151"/>
                    <a:pt x="740" y="7208"/>
                    <a:pt x="453" y="7425"/>
                  </a:cubicBezTo>
                  <a:cubicBezTo>
                    <a:pt x="275" y="7567"/>
                    <a:pt x="120" y="7746"/>
                    <a:pt x="25" y="7948"/>
                  </a:cubicBezTo>
                  <a:cubicBezTo>
                    <a:pt x="1" y="7984"/>
                    <a:pt x="13" y="8020"/>
                    <a:pt x="37" y="8032"/>
                  </a:cubicBezTo>
                  <a:cubicBezTo>
                    <a:pt x="49" y="8040"/>
                    <a:pt x="62" y="8044"/>
                    <a:pt x="74" y="8044"/>
                  </a:cubicBezTo>
                  <a:cubicBezTo>
                    <a:pt x="95" y="8044"/>
                    <a:pt x="112" y="8031"/>
                    <a:pt x="120" y="8008"/>
                  </a:cubicBezTo>
                  <a:cubicBezTo>
                    <a:pt x="322" y="7639"/>
                    <a:pt x="691" y="7389"/>
                    <a:pt x="1120" y="7329"/>
                  </a:cubicBezTo>
                  <a:cubicBezTo>
                    <a:pt x="1334" y="7341"/>
                    <a:pt x="1549" y="7365"/>
                    <a:pt x="1751" y="7413"/>
                  </a:cubicBezTo>
                  <a:cubicBezTo>
                    <a:pt x="1811" y="7420"/>
                    <a:pt x="1867" y="7423"/>
                    <a:pt x="1920" y="7423"/>
                  </a:cubicBezTo>
                  <a:cubicBezTo>
                    <a:pt x="2465" y="7423"/>
                    <a:pt x="2630" y="7053"/>
                    <a:pt x="2489" y="6782"/>
                  </a:cubicBezTo>
                  <a:cubicBezTo>
                    <a:pt x="2370" y="6520"/>
                    <a:pt x="2025" y="6341"/>
                    <a:pt x="1811" y="6032"/>
                  </a:cubicBezTo>
                  <a:cubicBezTo>
                    <a:pt x="1561" y="5698"/>
                    <a:pt x="1501" y="5270"/>
                    <a:pt x="1632" y="4877"/>
                  </a:cubicBezTo>
                  <a:cubicBezTo>
                    <a:pt x="1870" y="4127"/>
                    <a:pt x="2727" y="3948"/>
                    <a:pt x="1930" y="3055"/>
                  </a:cubicBezTo>
                  <a:cubicBezTo>
                    <a:pt x="1584" y="2686"/>
                    <a:pt x="1406" y="2507"/>
                    <a:pt x="1442" y="1960"/>
                  </a:cubicBezTo>
                  <a:cubicBezTo>
                    <a:pt x="1501" y="1067"/>
                    <a:pt x="2061" y="638"/>
                    <a:pt x="1811" y="31"/>
                  </a:cubicBezTo>
                  <a:cubicBezTo>
                    <a:pt x="1798" y="10"/>
                    <a:pt x="1778" y="1"/>
                    <a:pt x="1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71"/>
            <p:cNvSpPr/>
            <p:nvPr/>
          </p:nvSpPr>
          <p:spPr>
            <a:xfrm>
              <a:off x="2460126" y="1517811"/>
              <a:ext cx="161115" cy="328331"/>
            </a:xfrm>
            <a:custGeom>
              <a:avLst/>
              <a:gdLst/>
              <a:ahLst/>
              <a:cxnLst/>
              <a:rect l="l" t="t" r="r" b="b"/>
              <a:pathLst>
                <a:path w="5919" h="12061" extrusionOk="0">
                  <a:moveTo>
                    <a:pt x="2137" y="154"/>
                  </a:moveTo>
                  <a:cubicBezTo>
                    <a:pt x="2635" y="154"/>
                    <a:pt x="3118" y="366"/>
                    <a:pt x="3477" y="726"/>
                  </a:cubicBezTo>
                  <a:cubicBezTo>
                    <a:pt x="3644" y="904"/>
                    <a:pt x="3787" y="1119"/>
                    <a:pt x="3882" y="1345"/>
                  </a:cubicBezTo>
                  <a:cubicBezTo>
                    <a:pt x="3954" y="1488"/>
                    <a:pt x="4037" y="1619"/>
                    <a:pt x="4120" y="1750"/>
                  </a:cubicBezTo>
                  <a:cubicBezTo>
                    <a:pt x="4287" y="2000"/>
                    <a:pt x="4501" y="2226"/>
                    <a:pt x="4751" y="2416"/>
                  </a:cubicBezTo>
                  <a:cubicBezTo>
                    <a:pt x="4906" y="2512"/>
                    <a:pt x="5037" y="2643"/>
                    <a:pt x="5132" y="2797"/>
                  </a:cubicBezTo>
                  <a:cubicBezTo>
                    <a:pt x="5347" y="3166"/>
                    <a:pt x="5192" y="3536"/>
                    <a:pt x="5037" y="3928"/>
                  </a:cubicBezTo>
                  <a:cubicBezTo>
                    <a:pt x="4894" y="4262"/>
                    <a:pt x="4751" y="4607"/>
                    <a:pt x="4835" y="4964"/>
                  </a:cubicBezTo>
                  <a:cubicBezTo>
                    <a:pt x="4918" y="5214"/>
                    <a:pt x="5061" y="5452"/>
                    <a:pt x="5240" y="5643"/>
                  </a:cubicBezTo>
                  <a:cubicBezTo>
                    <a:pt x="5430" y="5869"/>
                    <a:pt x="5621" y="6084"/>
                    <a:pt x="5633" y="6381"/>
                  </a:cubicBezTo>
                  <a:cubicBezTo>
                    <a:pt x="5656" y="6786"/>
                    <a:pt x="5442" y="7024"/>
                    <a:pt x="5228" y="7250"/>
                  </a:cubicBezTo>
                  <a:cubicBezTo>
                    <a:pt x="5025" y="7477"/>
                    <a:pt x="4799" y="7715"/>
                    <a:pt x="4799" y="8096"/>
                  </a:cubicBezTo>
                  <a:cubicBezTo>
                    <a:pt x="4799" y="8358"/>
                    <a:pt x="4990" y="8512"/>
                    <a:pt x="5168" y="8655"/>
                  </a:cubicBezTo>
                  <a:cubicBezTo>
                    <a:pt x="5204" y="8691"/>
                    <a:pt x="5252" y="8715"/>
                    <a:pt x="5287" y="8751"/>
                  </a:cubicBezTo>
                  <a:cubicBezTo>
                    <a:pt x="5621" y="9060"/>
                    <a:pt x="5787" y="9417"/>
                    <a:pt x="5752" y="9751"/>
                  </a:cubicBezTo>
                  <a:cubicBezTo>
                    <a:pt x="5704" y="10048"/>
                    <a:pt x="5513" y="10310"/>
                    <a:pt x="5252" y="10441"/>
                  </a:cubicBezTo>
                  <a:cubicBezTo>
                    <a:pt x="5111" y="10512"/>
                    <a:pt x="4974" y="10534"/>
                    <a:pt x="4834" y="10534"/>
                  </a:cubicBezTo>
                  <a:cubicBezTo>
                    <a:pt x="4714" y="10534"/>
                    <a:pt x="4592" y="10517"/>
                    <a:pt x="4466" y="10501"/>
                  </a:cubicBezTo>
                  <a:cubicBezTo>
                    <a:pt x="4353" y="10478"/>
                    <a:pt x="4241" y="10466"/>
                    <a:pt x="4128" y="10466"/>
                  </a:cubicBezTo>
                  <a:cubicBezTo>
                    <a:pt x="4003" y="10466"/>
                    <a:pt x="3877" y="10481"/>
                    <a:pt x="3751" y="10513"/>
                  </a:cubicBezTo>
                  <a:cubicBezTo>
                    <a:pt x="3477" y="10608"/>
                    <a:pt x="3358" y="10870"/>
                    <a:pt x="3263" y="11108"/>
                  </a:cubicBezTo>
                  <a:cubicBezTo>
                    <a:pt x="3216" y="11227"/>
                    <a:pt x="3168" y="11322"/>
                    <a:pt x="3108" y="11429"/>
                  </a:cubicBezTo>
                  <a:cubicBezTo>
                    <a:pt x="2910" y="11733"/>
                    <a:pt x="2573" y="11916"/>
                    <a:pt x="2220" y="11916"/>
                  </a:cubicBezTo>
                  <a:cubicBezTo>
                    <a:pt x="2171" y="11916"/>
                    <a:pt x="2122" y="11913"/>
                    <a:pt x="2073" y="11906"/>
                  </a:cubicBezTo>
                  <a:cubicBezTo>
                    <a:pt x="1727" y="11834"/>
                    <a:pt x="1442" y="11584"/>
                    <a:pt x="1358" y="11239"/>
                  </a:cubicBezTo>
                  <a:cubicBezTo>
                    <a:pt x="1227" y="10786"/>
                    <a:pt x="1501" y="10477"/>
                    <a:pt x="1775" y="10167"/>
                  </a:cubicBezTo>
                  <a:cubicBezTo>
                    <a:pt x="2025" y="9870"/>
                    <a:pt x="2299" y="9572"/>
                    <a:pt x="2275" y="9143"/>
                  </a:cubicBezTo>
                  <a:cubicBezTo>
                    <a:pt x="2263" y="9036"/>
                    <a:pt x="2215" y="8929"/>
                    <a:pt x="2168" y="8834"/>
                  </a:cubicBezTo>
                  <a:cubicBezTo>
                    <a:pt x="2049" y="8655"/>
                    <a:pt x="2013" y="8441"/>
                    <a:pt x="2061" y="8239"/>
                  </a:cubicBezTo>
                  <a:cubicBezTo>
                    <a:pt x="2132" y="8036"/>
                    <a:pt x="2263" y="7858"/>
                    <a:pt x="2442" y="7750"/>
                  </a:cubicBezTo>
                  <a:cubicBezTo>
                    <a:pt x="2620" y="7631"/>
                    <a:pt x="2751" y="7465"/>
                    <a:pt x="2846" y="7262"/>
                  </a:cubicBezTo>
                  <a:cubicBezTo>
                    <a:pt x="2942" y="6976"/>
                    <a:pt x="2823" y="6750"/>
                    <a:pt x="2715" y="6536"/>
                  </a:cubicBezTo>
                  <a:cubicBezTo>
                    <a:pt x="2656" y="6441"/>
                    <a:pt x="2608" y="6334"/>
                    <a:pt x="2573" y="6238"/>
                  </a:cubicBezTo>
                  <a:cubicBezTo>
                    <a:pt x="2406" y="5905"/>
                    <a:pt x="2608" y="5512"/>
                    <a:pt x="2977" y="5464"/>
                  </a:cubicBezTo>
                  <a:cubicBezTo>
                    <a:pt x="3204" y="5369"/>
                    <a:pt x="3489" y="5262"/>
                    <a:pt x="3442" y="4881"/>
                  </a:cubicBezTo>
                  <a:cubicBezTo>
                    <a:pt x="3382" y="4595"/>
                    <a:pt x="3156" y="4512"/>
                    <a:pt x="2942" y="4452"/>
                  </a:cubicBezTo>
                  <a:cubicBezTo>
                    <a:pt x="2787" y="4429"/>
                    <a:pt x="2656" y="4357"/>
                    <a:pt x="2561" y="4238"/>
                  </a:cubicBezTo>
                  <a:cubicBezTo>
                    <a:pt x="2477" y="4048"/>
                    <a:pt x="2442" y="3845"/>
                    <a:pt x="2465" y="3643"/>
                  </a:cubicBezTo>
                  <a:cubicBezTo>
                    <a:pt x="2489" y="3452"/>
                    <a:pt x="2465" y="3250"/>
                    <a:pt x="2406" y="3059"/>
                  </a:cubicBezTo>
                  <a:cubicBezTo>
                    <a:pt x="2263" y="2702"/>
                    <a:pt x="1834" y="2666"/>
                    <a:pt x="1453" y="2643"/>
                  </a:cubicBezTo>
                  <a:cubicBezTo>
                    <a:pt x="1428" y="2644"/>
                    <a:pt x="1402" y="2645"/>
                    <a:pt x="1376" y="2645"/>
                  </a:cubicBezTo>
                  <a:cubicBezTo>
                    <a:pt x="1200" y="2645"/>
                    <a:pt x="1023" y="2610"/>
                    <a:pt x="846" y="2547"/>
                  </a:cubicBezTo>
                  <a:cubicBezTo>
                    <a:pt x="406" y="2345"/>
                    <a:pt x="168" y="1845"/>
                    <a:pt x="299" y="1381"/>
                  </a:cubicBezTo>
                  <a:cubicBezTo>
                    <a:pt x="441" y="821"/>
                    <a:pt x="918" y="392"/>
                    <a:pt x="1549" y="226"/>
                  </a:cubicBezTo>
                  <a:cubicBezTo>
                    <a:pt x="1715" y="178"/>
                    <a:pt x="1906" y="154"/>
                    <a:pt x="2084" y="154"/>
                  </a:cubicBezTo>
                  <a:lnTo>
                    <a:pt x="2096" y="154"/>
                  </a:lnTo>
                  <a:cubicBezTo>
                    <a:pt x="2110" y="154"/>
                    <a:pt x="2123" y="154"/>
                    <a:pt x="2137" y="154"/>
                  </a:cubicBezTo>
                  <a:close/>
                  <a:moveTo>
                    <a:pt x="2078" y="1"/>
                  </a:moveTo>
                  <a:cubicBezTo>
                    <a:pt x="1886" y="1"/>
                    <a:pt x="1692" y="27"/>
                    <a:pt x="1501" y="83"/>
                  </a:cubicBezTo>
                  <a:cubicBezTo>
                    <a:pt x="822" y="261"/>
                    <a:pt x="310" y="726"/>
                    <a:pt x="156" y="1333"/>
                  </a:cubicBezTo>
                  <a:cubicBezTo>
                    <a:pt x="1" y="1869"/>
                    <a:pt x="275" y="2440"/>
                    <a:pt x="787" y="2666"/>
                  </a:cubicBezTo>
                  <a:cubicBezTo>
                    <a:pt x="989" y="2750"/>
                    <a:pt x="1215" y="2785"/>
                    <a:pt x="1442" y="2785"/>
                  </a:cubicBezTo>
                  <a:cubicBezTo>
                    <a:pt x="1811" y="2809"/>
                    <a:pt x="2156" y="2833"/>
                    <a:pt x="2275" y="3107"/>
                  </a:cubicBezTo>
                  <a:cubicBezTo>
                    <a:pt x="2323" y="3274"/>
                    <a:pt x="2334" y="3452"/>
                    <a:pt x="2323" y="3631"/>
                  </a:cubicBezTo>
                  <a:cubicBezTo>
                    <a:pt x="2287" y="3869"/>
                    <a:pt x="2334" y="4095"/>
                    <a:pt x="2442" y="4309"/>
                  </a:cubicBezTo>
                  <a:cubicBezTo>
                    <a:pt x="2549" y="4452"/>
                    <a:pt x="2715" y="4560"/>
                    <a:pt x="2894" y="4583"/>
                  </a:cubicBezTo>
                  <a:cubicBezTo>
                    <a:pt x="3120" y="4655"/>
                    <a:pt x="3263" y="4702"/>
                    <a:pt x="3287" y="4905"/>
                  </a:cubicBezTo>
                  <a:cubicBezTo>
                    <a:pt x="3323" y="5155"/>
                    <a:pt x="3180" y="5226"/>
                    <a:pt x="2918" y="5322"/>
                  </a:cubicBezTo>
                  <a:cubicBezTo>
                    <a:pt x="2751" y="5369"/>
                    <a:pt x="2596" y="5464"/>
                    <a:pt x="2489" y="5607"/>
                  </a:cubicBezTo>
                  <a:cubicBezTo>
                    <a:pt x="2370" y="5810"/>
                    <a:pt x="2358" y="6060"/>
                    <a:pt x="2430" y="6274"/>
                  </a:cubicBezTo>
                  <a:cubicBezTo>
                    <a:pt x="2477" y="6393"/>
                    <a:pt x="2525" y="6500"/>
                    <a:pt x="2585" y="6595"/>
                  </a:cubicBezTo>
                  <a:cubicBezTo>
                    <a:pt x="2692" y="6798"/>
                    <a:pt x="2787" y="6976"/>
                    <a:pt x="2704" y="7215"/>
                  </a:cubicBezTo>
                  <a:cubicBezTo>
                    <a:pt x="2632" y="7381"/>
                    <a:pt x="2501" y="7524"/>
                    <a:pt x="2346" y="7631"/>
                  </a:cubicBezTo>
                  <a:cubicBezTo>
                    <a:pt x="2144" y="7762"/>
                    <a:pt x="1989" y="7965"/>
                    <a:pt x="1918" y="8203"/>
                  </a:cubicBezTo>
                  <a:cubicBezTo>
                    <a:pt x="1858" y="8441"/>
                    <a:pt x="1894" y="8691"/>
                    <a:pt x="2025" y="8893"/>
                  </a:cubicBezTo>
                  <a:cubicBezTo>
                    <a:pt x="2073" y="8965"/>
                    <a:pt x="2108" y="9060"/>
                    <a:pt x="2120" y="9143"/>
                  </a:cubicBezTo>
                  <a:cubicBezTo>
                    <a:pt x="2144" y="9524"/>
                    <a:pt x="1906" y="9786"/>
                    <a:pt x="1656" y="10072"/>
                  </a:cubicBezTo>
                  <a:cubicBezTo>
                    <a:pt x="1370" y="10394"/>
                    <a:pt x="1072" y="10739"/>
                    <a:pt x="1215" y="11275"/>
                  </a:cubicBezTo>
                  <a:cubicBezTo>
                    <a:pt x="1311" y="11668"/>
                    <a:pt x="1644" y="11977"/>
                    <a:pt x="2049" y="12037"/>
                  </a:cubicBezTo>
                  <a:cubicBezTo>
                    <a:pt x="2108" y="12049"/>
                    <a:pt x="2168" y="12060"/>
                    <a:pt x="2239" y="12060"/>
                  </a:cubicBezTo>
                  <a:cubicBezTo>
                    <a:pt x="2632" y="12049"/>
                    <a:pt x="2989" y="11834"/>
                    <a:pt x="3204" y="11501"/>
                  </a:cubicBezTo>
                  <a:cubicBezTo>
                    <a:pt x="3275" y="11394"/>
                    <a:pt x="3335" y="11287"/>
                    <a:pt x="3382" y="11167"/>
                  </a:cubicBezTo>
                  <a:cubicBezTo>
                    <a:pt x="3477" y="10929"/>
                    <a:pt x="3561" y="10715"/>
                    <a:pt x="3787" y="10644"/>
                  </a:cubicBezTo>
                  <a:cubicBezTo>
                    <a:pt x="3907" y="10617"/>
                    <a:pt x="4028" y="10601"/>
                    <a:pt x="4148" y="10601"/>
                  </a:cubicBezTo>
                  <a:cubicBezTo>
                    <a:pt x="4242" y="10601"/>
                    <a:pt x="4336" y="10611"/>
                    <a:pt x="4430" y="10632"/>
                  </a:cubicBezTo>
                  <a:cubicBezTo>
                    <a:pt x="4560" y="10653"/>
                    <a:pt x="4689" y="10672"/>
                    <a:pt x="4820" y="10672"/>
                  </a:cubicBezTo>
                  <a:cubicBezTo>
                    <a:pt x="4978" y="10672"/>
                    <a:pt x="5137" y="10645"/>
                    <a:pt x="5299" y="10560"/>
                  </a:cubicBezTo>
                  <a:cubicBezTo>
                    <a:pt x="5609" y="10405"/>
                    <a:pt x="5823" y="10108"/>
                    <a:pt x="5871" y="9763"/>
                  </a:cubicBezTo>
                  <a:cubicBezTo>
                    <a:pt x="5918" y="9370"/>
                    <a:pt x="5740" y="8977"/>
                    <a:pt x="5371" y="8643"/>
                  </a:cubicBezTo>
                  <a:cubicBezTo>
                    <a:pt x="5323" y="8608"/>
                    <a:pt x="5287" y="8572"/>
                    <a:pt x="5240" y="8536"/>
                  </a:cubicBezTo>
                  <a:cubicBezTo>
                    <a:pt x="5085" y="8405"/>
                    <a:pt x="4930" y="8286"/>
                    <a:pt x="4930" y="8084"/>
                  </a:cubicBezTo>
                  <a:cubicBezTo>
                    <a:pt x="4930" y="7762"/>
                    <a:pt x="5121" y="7560"/>
                    <a:pt x="5323" y="7346"/>
                  </a:cubicBezTo>
                  <a:cubicBezTo>
                    <a:pt x="5561" y="7084"/>
                    <a:pt x="5799" y="6834"/>
                    <a:pt x="5763" y="6369"/>
                  </a:cubicBezTo>
                  <a:cubicBezTo>
                    <a:pt x="5752" y="6012"/>
                    <a:pt x="5537" y="5774"/>
                    <a:pt x="5347" y="5536"/>
                  </a:cubicBezTo>
                  <a:cubicBezTo>
                    <a:pt x="5168" y="5369"/>
                    <a:pt x="5049" y="5155"/>
                    <a:pt x="4966" y="4929"/>
                  </a:cubicBezTo>
                  <a:cubicBezTo>
                    <a:pt x="4894" y="4607"/>
                    <a:pt x="5025" y="4298"/>
                    <a:pt x="5156" y="3976"/>
                  </a:cubicBezTo>
                  <a:cubicBezTo>
                    <a:pt x="5323" y="3571"/>
                    <a:pt x="5490" y="3155"/>
                    <a:pt x="5252" y="2726"/>
                  </a:cubicBezTo>
                  <a:cubicBezTo>
                    <a:pt x="5144" y="2559"/>
                    <a:pt x="5001" y="2404"/>
                    <a:pt x="4835" y="2297"/>
                  </a:cubicBezTo>
                  <a:cubicBezTo>
                    <a:pt x="4597" y="2119"/>
                    <a:pt x="4394" y="1904"/>
                    <a:pt x="4228" y="1666"/>
                  </a:cubicBezTo>
                  <a:cubicBezTo>
                    <a:pt x="4144" y="1535"/>
                    <a:pt x="4073" y="1404"/>
                    <a:pt x="4001" y="1273"/>
                  </a:cubicBezTo>
                  <a:cubicBezTo>
                    <a:pt x="3894" y="1035"/>
                    <a:pt x="3751" y="809"/>
                    <a:pt x="3573" y="619"/>
                  </a:cubicBezTo>
                  <a:cubicBezTo>
                    <a:pt x="3167" y="221"/>
                    <a:pt x="2629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71"/>
            <p:cNvSpPr/>
            <p:nvPr/>
          </p:nvSpPr>
          <p:spPr>
            <a:xfrm>
              <a:off x="2210262" y="1839295"/>
              <a:ext cx="211309" cy="247970"/>
            </a:xfrm>
            <a:custGeom>
              <a:avLst/>
              <a:gdLst/>
              <a:ahLst/>
              <a:cxnLst/>
              <a:rect l="l" t="t" r="r" b="b"/>
              <a:pathLst>
                <a:path w="7763" h="9109" extrusionOk="0">
                  <a:moveTo>
                    <a:pt x="274" y="0"/>
                  </a:moveTo>
                  <a:cubicBezTo>
                    <a:pt x="250" y="0"/>
                    <a:pt x="214" y="12"/>
                    <a:pt x="191" y="12"/>
                  </a:cubicBezTo>
                  <a:cubicBezTo>
                    <a:pt x="131" y="36"/>
                    <a:pt x="83" y="84"/>
                    <a:pt x="60" y="143"/>
                  </a:cubicBezTo>
                  <a:cubicBezTo>
                    <a:pt x="0" y="298"/>
                    <a:pt x="119" y="524"/>
                    <a:pt x="214" y="679"/>
                  </a:cubicBezTo>
                  <a:cubicBezTo>
                    <a:pt x="238" y="715"/>
                    <a:pt x="250" y="739"/>
                    <a:pt x="262" y="762"/>
                  </a:cubicBezTo>
                  <a:cubicBezTo>
                    <a:pt x="286" y="822"/>
                    <a:pt x="322" y="881"/>
                    <a:pt x="345" y="941"/>
                  </a:cubicBezTo>
                  <a:cubicBezTo>
                    <a:pt x="619" y="1477"/>
                    <a:pt x="881" y="2036"/>
                    <a:pt x="917" y="2632"/>
                  </a:cubicBezTo>
                  <a:cubicBezTo>
                    <a:pt x="929" y="2929"/>
                    <a:pt x="917" y="3239"/>
                    <a:pt x="893" y="3548"/>
                  </a:cubicBezTo>
                  <a:cubicBezTo>
                    <a:pt x="869" y="3918"/>
                    <a:pt x="869" y="4299"/>
                    <a:pt x="893" y="4668"/>
                  </a:cubicBezTo>
                  <a:cubicBezTo>
                    <a:pt x="941" y="5311"/>
                    <a:pt x="1298" y="5894"/>
                    <a:pt x="1846" y="6227"/>
                  </a:cubicBezTo>
                  <a:cubicBezTo>
                    <a:pt x="2119" y="6358"/>
                    <a:pt x="2358" y="6537"/>
                    <a:pt x="2560" y="6763"/>
                  </a:cubicBezTo>
                  <a:cubicBezTo>
                    <a:pt x="2750" y="7001"/>
                    <a:pt x="2798" y="7239"/>
                    <a:pt x="2858" y="7620"/>
                  </a:cubicBezTo>
                  <a:cubicBezTo>
                    <a:pt x="2941" y="8180"/>
                    <a:pt x="3227" y="8704"/>
                    <a:pt x="3655" y="9097"/>
                  </a:cubicBezTo>
                  <a:cubicBezTo>
                    <a:pt x="3667" y="9109"/>
                    <a:pt x="3679" y="9109"/>
                    <a:pt x="3703" y="9109"/>
                  </a:cubicBezTo>
                  <a:lnTo>
                    <a:pt x="6715" y="9109"/>
                  </a:lnTo>
                  <a:cubicBezTo>
                    <a:pt x="6727" y="9097"/>
                    <a:pt x="6751" y="9097"/>
                    <a:pt x="6763" y="9085"/>
                  </a:cubicBezTo>
                  <a:cubicBezTo>
                    <a:pt x="7192" y="8668"/>
                    <a:pt x="7477" y="8132"/>
                    <a:pt x="7573" y="7549"/>
                  </a:cubicBezTo>
                  <a:cubicBezTo>
                    <a:pt x="7763" y="6477"/>
                    <a:pt x="7120" y="5430"/>
                    <a:pt x="6072" y="5144"/>
                  </a:cubicBezTo>
                  <a:cubicBezTo>
                    <a:pt x="5775" y="5061"/>
                    <a:pt x="5513" y="4906"/>
                    <a:pt x="5310" y="4691"/>
                  </a:cubicBezTo>
                  <a:cubicBezTo>
                    <a:pt x="5108" y="4441"/>
                    <a:pt x="4953" y="4156"/>
                    <a:pt x="4846" y="3846"/>
                  </a:cubicBezTo>
                  <a:cubicBezTo>
                    <a:pt x="4679" y="3453"/>
                    <a:pt x="4513" y="3048"/>
                    <a:pt x="4108" y="2751"/>
                  </a:cubicBezTo>
                  <a:cubicBezTo>
                    <a:pt x="3917" y="2620"/>
                    <a:pt x="3715" y="2501"/>
                    <a:pt x="3501" y="2405"/>
                  </a:cubicBezTo>
                  <a:cubicBezTo>
                    <a:pt x="3322" y="2334"/>
                    <a:pt x="3155" y="2239"/>
                    <a:pt x="2989" y="2132"/>
                  </a:cubicBezTo>
                  <a:cubicBezTo>
                    <a:pt x="2870" y="2060"/>
                    <a:pt x="2762" y="1989"/>
                    <a:pt x="2655" y="1917"/>
                  </a:cubicBezTo>
                  <a:cubicBezTo>
                    <a:pt x="2143" y="1560"/>
                    <a:pt x="1667" y="1155"/>
                    <a:pt x="1238" y="703"/>
                  </a:cubicBezTo>
                  <a:cubicBezTo>
                    <a:pt x="1084" y="548"/>
                    <a:pt x="929" y="393"/>
                    <a:pt x="762" y="262"/>
                  </a:cubicBezTo>
                  <a:cubicBezTo>
                    <a:pt x="655" y="179"/>
                    <a:pt x="441" y="0"/>
                    <a:pt x="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71"/>
            <p:cNvSpPr/>
            <p:nvPr/>
          </p:nvSpPr>
          <p:spPr>
            <a:xfrm>
              <a:off x="2241050" y="1918835"/>
              <a:ext cx="25614" cy="8003"/>
            </a:xfrm>
            <a:custGeom>
              <a:avLst/>
              <a:gdLst/>
              <a:ahLst/>
              <a:cxnLst/>
              <a:rect l="l" t="t" r="r" b="b"/>
              <a:pathLst>
                <a:path w="941" h="294" extrusionOk="0">
                  <a:moveTo>
                    <a:pt x="541" y="0"/>
                  </a:moveTo>
                  <a:cubicBezTo>
                    <a:pt x="249" y="0"/>
                    <a:pt x="0" y="171"/>
                    <a:pt x="0" y="245"/>
                  </a:cubicBezTo>
                  <a:cubicBezTo>
                    <a:pt x="12" y="281"/>
                    <a:pt x="36" y="293"/>
                    <a:pt x="72" y="293"/>
                  </a:cubicBezTo>
                  <a:cubicBezTo>
                    <a:pt x="60" y="293"/>
                    <a:pt x="786" y="198"/>
                    <a:pt x="846" y="186"/>
                  </a:cubicBezTo>
                  <a:cubicBezTo>
                    <a:pt x="857" y="186"/>
                    <a:pt x="881" y="174"/>
                    <a:pt x="893" y="162"/>
                  </a:cubicBezTo>
                  <a:cubicBezTo>
                    <a:pt x="941" y="55"/>
                    <a:pt x="727" y="19"/>
                    <a:pt x="643" y="7"/>
                  </a:cubicBezTo>
                  <a:cubicBezTo>
                    <a:pt x="609" y="2"/>
                    <a:pt x="575" y="0"/>
                    <a:pt x="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71"/>
            <p:cNvSpPr/>
            <p:nvPr/>
          </p:nvSpPr>
          <p:spPr>
            <a:xfrm>
              <a:off x="2241866" y="1940612"/>
              <a:ext cx="31929" cy="8983"/>
            </a:xfrm>
            <a:custGeom>
              <a:avLst/>
              <a:gdLst/>
              <a:ahLst/>
              <a:cxnLst/>
              <a:rect l="l" t="t" r="r" b="b"/>
              <a:pathLst>
                <a:path w="1173" h="330" extrusionOk="0">
                  <a:moveTo>
                    <a:pt x="721" y="1"/>
                  </a:moveTo>
                  <a:cubicBezTo>
                    <a:pt x="350" y="1"/>
                    <a:pt x="0" y="191"/>
                    <a:pt x="18" y="279"/>
                  </a:cubicBezTo>
                  <a:cubicBezTo>
                    <a:pt x="28" y="308"/>
                    <a:pt x="46" y="330"/>
                    <a:pt x="71" y="330"/>
                  </a:cubicBezTo>
                  <a:cubicBezTo>
                    <a:pt x="77" y="330"/>
                    <a:pt x="83" y="329"/>
                    <a:pt x="89" y="327"/>
                  </a:cubicBezTo>
                  <a:lnTo>
                    <a:pt x="339" y="279"/>
                  </a:lnTo>
                  <a:cubicBezTo>
                    <a:pt x="589" y="231"/>
                    <a:pt x="839" y="207"/>
                    <a:pt x="1089" y="196"/>
                  </a:cubicBezTo>
                  <a:cubicBezTo>
                    <a:pt x="1149" y="196"/>
                    <a:pt x="1173" y="112"/>
                    <a:pt x="1113" y="88"/>
                  </a:cubicBezTo>
                  <a:cubicBezTo>
                    <a:pt x="990" y="25"/>
                    <a:pt x="854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71"/>
            <p:cNvSpPr/>
            <p:nvPr/>
          </p:nvSpPr>
          <p:spPr>
            <a:xfrm>
              <a:off x="2248209" y="1960620"/>
              <a:ext cx="30459" cy="13339"/>
            </a:xfrm>
            <a:custGeom>
              <a:avLst/>
              <a:gdLst/>
              <a:ahLst/>
              <a:cxnLst/>
              <a:rect l="l" t="t" r="r" b="b"/>
              <a:pathLst>
                <a:path w="1119" h="490" extrusionOk="0">
                  <a:moveTo>
                    <a:pt x="775" y="1"/>
                  </a:moveTo>
                  <a:cubicBezTo>
                    <a:pt x="358" y="1"/>
                    <a:pt x="1" y="364"/>
                    <a:pt x="59" y="461"/>
                  </a:cubicBezTo>
                  <a:cubicBezTo>
                    <a:pt x="67" y="478"/>
                    <a:pt x="89" y="489"/>
                    <a:pt x="109" y="489"/>
                  </a:cubicBezTo>
                  <a:cubicBezTo>
                    <a:pt x="117" y="489"/>
                    <a:pt x="124" y="488"/>
                    <a:pt x="130" y="484"/>
                  </a:cubicBezTo>
                  <a:cubicBezTo>
                    <a:pt x="333" y="354"/>
                    <a:pt x="559" y="258"/>
                    <a:pt x="797" y="211"/>
                  </a:cubicBezTo>
                  <a:cubicBezTo>
                    <a:pt x="880" y="187"/>
                    <a:pt x="964" y="187"/>
                    <a:pt x="1059" y="175"/>
                  </a:cubicBezTo>
                  <a:cubicBezTo>
                    <a:pt x="1106" y="175"/>
                    <a:pt x="1118" y="92"/>
                    <a:pt x="1071" y="68"/>
                  </a:cubicBezTo>
                  <a:cubicBezTo>
                    <a:pt x="972" y="21"/>
                    <a:pt x="872" y="1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71"/>
            <p:cNvSpPr/>
            <p:nvPr/>
          </p:nvSpPr>
          <p:spPr>
            <a:xfrm>
              <a:off x="2278697" y="2002541"/>
              <a:ext cx="26213" cy="12767"/>
            </a:xfrm>
            <a:custGeom>
              <a:avLst/>
              <a:gdLst/>
              <a:ahLst/>
              <a:cxnLst/>
              <a:rect l="l" t="t" r="r" b="b"/>
              <a:pathLst>
                <a:path w="963" h="469" extrusionOk="0">
                  <a:moveTo>
                    <a:pt x="824" y="0"/>
                  </a:moveTo>
                  <a:cubicBezTo>
                    <a:pt x="400" y="0"/>
                    <a:pt x="0" y="342"/>
                    <a:pt x="34" y="421"/>
                  </a:cubicBezTo>
                  <a:cubicBezTo>
                    <a:pt x="34" y="457"/>
                    <a:pt x="70" y="468"/>
                    <a:pt x="106" y="468"/>
                  </a:cubicBezTo>
                  <a:cubicBezTo>
                    <a:pt x="379" y="361"/>
                    <a:pt x="665" y="242"/>
                    <a:pt x="927" y="111"/>
                  </a:cubicBezTo>
                  <a:cubicBezTo>
                    <a:pt x="951" y="99"/>
                    <a:pt x="963" y="87"/>
                    <a:pt x="963" y="64"/>
                  </a:cubicBezTo>
                  <a:cubicBezTo>
                    <a:pt x="963" y="40"/>
                    <a:pt x="939" y="4"/>
                    <a:pt x="903" y="4"/>
                  </a:cubicBezTo>
                  <a:cubicBezTo>
                    <a:pt x="877" y="1"/>
                    <a:pt x="850" y="0"/>
                    <a:pt x="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71"/>
            <p:cNvSpPr/>
            <p:nvPr/>
          </p:nvSpPr>
          <p:spPr>
            <a:xfrm>
              <a:off x="2302978" y="2041522"/>
              <a:ext cx="36284" cy="21315"/>
            </a:xfrm>
            <a:custGeom>
              <a:avLst/>
              <a:gdLst/>
              <a:ahLst/>
              <a:cxnLst/>
              <a:rect l="l" t="t" r="r" b="b"/>
              <a:pathLst>
                <a:path w="1333" h="783" extrusionOk="0">
                  <a:moveTo>
                    <a:pt x="1226" y="0"/>
                  </a:moveTo>
                  <a:cubicBezTo>
                    <a:pt x="563" y="0"/>
                    <a:pt x="1" y="658"/>
                    <a:pt x="95" y="763"/>
                  </a:cubicBezTo>
                  <a:cubicBezTo>
                    <a:pt x="102" y="777"/>
                    <a:pt x="117" y="783"/>
                    <a:pt x="133" y="783"/>
                  </a:cubicBezTo>
                  <a:cubicBezTo>
                    <a:pt x="144" y="783"/>
                    <a:pt x="156" y="780"/>
                    <a:pt x="166" y="775"/>
                  </a:cubicBezTo>
                  <a:cubicBezTo>
                    <a:pt x="499" y="489"/>
                    <a:pt x="868" y="263"/>
                    <a:pt x="1285" y="108"/>
                  </a:cubicBezTo>
                  <a:cubicBezTo>
                    <a:pt x="1333" y="84"/>
                    <a:pt x="1321" y="1"/>
                    <a:pt x="1261" y="1"/>
                  </a:cubicBezTo>
                  <a:cubicBezTo>
                    <a:pt x="1250" y="0"/>
                    <a:pt x="1238" y="0"/>
                    <a:pt x="1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71"/>
            <p:cNvSpPr/>
            <p:nvPr/>
          </p:nvSpPr>
          <p:spPr>
            <a:xfrm>
              <a:off x="2315200" y="2056711"/>
              <a:ext cx="42545" cy="23520"/>
            </a:xfrm>
            <a:custGeom>
              <a:avLst/>
              <a:gdLst/>
              <a:ahLst/>
              <a:cxnLst/>
              <a:rect l="l" t="t" r="r" b="b"/>
              <a:pathLst>
                <a:path w="1563" h="864" extrusionOk="0">
                  <a:moveTo>
                    <a:pt x="1329" y="1"/>
                  </a:moveTo>
                  <a:cubicBezTo>
                    <a:pt x="587" y="1"/>
                    <a:pt x="0" y="737"/>
                    <a:pt x="122" y="848"/>
                  </a:cubicBezTo>
                  <a:cubicBezTo>
                    <a:pt x="132" y="858"/>
                    <a:pt x="143" y="863"/>
                    <a:pt x="155" y="863"/>
                  </a:cubicBezTo>
                  <a:cubicBezTo>
                    <a:pt x="277" y="863"/>
                    <a:pt x="504" y="340"/>
                    <a:pt x="1503" y="133"/>
                  </a:cubicBezTo>
                  <a:cubicBezTo>
                    <a:pt x="1562" y="122"/>
                    <a:pt x="1562" y="38"/>
                    <a:pt x="1503" y="14"/>
                  </a:cubicBezTo>
                  <a:cubicBezTo>
                    <a:pt x="1444" y="5"/>
                    <a:pt x="1386" y="1"/>
                    <a:pt x="1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71"/>
            <p:cNvSpPr/>
            <p:nvPr/>
          </p:nvSpPr>
          <p:spPr>
            <a:xfrm>
              <a:off x="2294022" y="2019826"/>
              <a:ext cx="27411" cy="20444"/>
            </a:xfrm>
            <a:custGeom>
              <a:avLst/>
              <a:gdLst/>
              <a:ahLst/>
              <a:cxnLst/>
              <a:rect l="l" t="t" r="r" b="b"/>
              <a:pathLst>
                <a:path w="1007" h="751" extrusionOk="0">
                  <a:moveTo>
                    <a:pt x="936" y="0"/>
                  </a:moveTo>
                  <a:cubicBezTo>
                    <a:pt x="555" y="72"/>
                    <a:pt x="209" y="322"/>
                    <a:pt x="19" y="667"/>
                  </a:cubicBezTo>
                  <a:cubicBezTo>
                    <a:pt x="1" y="712"/>
                    <a:pt x="31" y="751"/>
                    <a:pt x="67" y="751"/>
                  </a:cubicBezTo>
                  <a:cubicBezTo>
                    <a:pt x="79" y="751"/>
                    <a:pt x="91" y="747"/>
                    <a:pt x="102" y="738"/>
                  </a:cubicBezTo>
                  <a:cubicBezTo>
                    <a:pt x="102" y="740"/>
                    <a:pt x="103" y="741"/>
                    <a:pt x="105" y="741"/>
                  </a:cubicBezTo>
                  <a:cubicBezTo>
                    <a:pt x="115" y="741"/>
                    <a:pt x="165" y="706"/>
                    <a:pt x="328" y="584"/>
                  </a:cubicBezTo>
                  <a:cubicBezTo>
                    <a:pt x="781" y="238"/>
                    <a:pt x="840" y="226"/>
                    <a:pt x="983" y="107"/>
                  </a:cubicBezTo>
                  <a:cubicBezTo>
                    <a:pt x="995" y="95"/>
                    <a:pt x="1007" y="72"/>
                    <a:pt x="1007" y="60"/>
                  </a:cubicBezTo>
                  <a:cubicBezTo>
                    <a:pt x="1007" y="24"/>
                    <a:pt x="971" y="0"/>
                    <a:pt x="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71"/>
            <p:cNvSpPr/>
            <p:nvPr/>
          </p:nvSpPr>
          <p:spPr>
            <a:xfrm>
              <a:off x="2260404" y="1984003"/>
              <a:ext cx="27656" cy="13938"/>
            </a:xfrm>
            <a:custGeom>
              <a:avLst/>
              <a:gdLst/>
              <a:ahLst/>
              <a:cxnLst/>
              <a:rect l="l" t="t" r="r" b="b"/>
              <a:pathLst>
                <a:path w="1016" h="512" extrusionOk="0">
                  <a:moveTo>
                    <a:pt x="740" y="0"/>
                  </a:moveTo>
                  <a:cubicBezTo>
                    <a:pt x="334" y="0"/>
                    <a:pt x="1" y="382"/>
                    <a:pt x="51" y="483"/>
                  </a:cubicBezTo>
                  <a:cubicBezTo>
                    <a:pt x="63" y="503"/>
                    <a:pt x="76" y="512"/>
                    <a:pt x="93" y="512"/>
                  </a:cubicBezTo>
                  <a:cubicBezTo>
                    <a:pt x="177" y="512"/>
                    <a:pt x="353" y="298"/>
                    <a:pt x="956" y="149"/>
                  </a:cubicBezTo>
                  <a:cubicBezTo>
                    <a:pt x="956" y="152"/>
                    <a:pt x="958" y="154"/>
                    <a:pt x="962" y="154"/>
                  </a:cubicBezTo>
                  <a:cubicBezTo>
                    <a:pt x="972" y="154"/>
                    <a:pt x="995" y="140"/>
                    <a:pt x="1004" y="114"/>
                  </a:cubicBezTo>
                  <a:cubicBezTo>
                    <a:pt x="1016" y="78"/>
                    <a:pt x="1004" y="42"/>
                    <a:pt x="968" y="42"/>
                  </a:cubicBezTo>
                  <a:cubicBezTo>
                    <a:pt x="891" y="13"/>
                    <a:pt x="814" y="0"/>
                    <a:pt x="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71"/>
            <p:cNvSpPr/>
            <p:nvPr/>
          </p:nvSpPr>
          <p:spPr>
            <a:xfrm>
              <a:off x="2381701" y="2026740"/>
              <a:ext cx="26267" cy="36342"/>
            </a:xfrm>
            <a:custGeom>
              <a:avLst/>
              <a:gdLst/>
              <a:ahLst/>
              <a:cxnLst/>
              <a:rect l="l" t="t" r="r" b="b"/>
              <a:pathLst>
                <a:path w="965" h="1335" extrusionOk="0">
                  <a:moveTo>
                    <a:pt x="899" y="1"/>
                  </a:moveTo>
                  <a:cubicBezTo>
                    <a:pt x="889" y="1"/>
                    <a:pt x="878" y="4"/>
                    <a:pt x="870" y="8"/>
                  </a:cubicBezTo>
                  <a:cubicBezTo>
                    <a:pt x="262" y="377"/>
                    <a:pt x="1" y="1270"/>
                    <a:pt x="132" y="1330"/>
                  </a:cubicBezTo>
                  <a:cubicBezTo>
                    <a:pt x="138" y="1333"/>
                    <a:pt x="145" y="1334"/>
                    <a:pt x="153" y="1334"/>
                  </a:cubicBezTo>
                  <a:cubicBezTo>
                    <a:pt x="173" y="1334"/>
                    <a:pt x="194" y="1323"/>
                    <a:pt x="203" y="1306"/>
                  </a:cubicBezTo>
                  <a:cubicBezTo>
                    <a:pt x="405" y="877"/>
                    <a:pt x="655" y="461"/>
                    <a:pt x="953" y="91"/>
                  </a:cubicBezTo>
                  <a:cubicBezTo>
                    <a:pt x="965" y="80"/>
                    <a:pt x="965" y="56"/>
                    <a:pt x="953" y="32"/>
                  </a:cubicBezTo>
                  <a:cubicBezTo>
                    <a:pt x="938" y="9"/>
                    <a:pt x="918" y="1"/>
                    <a:pt x="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71"/>
            <p:cNvSpPr/>
            <p:nvPr/>
          </p:nvSpPr>
          <p:spPr>
            <a:xfrm>
              <a:off x="2370350" y="2006842"/>
              <a:ext cx="24988" cy="35498"/>
            </a:xfrm>
            <a:custGeom>
              <a:avLst/>
              <a:gdLst/>
              <a:ahLst/>
              <a:cxnLst/>
              <a:rect l="l" t="t" r="r" b="b"/>
              <a:pathLst>
                <a:path w="918" h="1304" extrusionOk="0">
                  <a:moveTo>
                    <a:pt x="839" y="0"/>
                  </a:moveTo>
                  <a:cubicBezTo>
                    <a:pt x="829" y="0"/>
                    <a:pt x="819" y="4"/>
                    <a:pt x="810" y="13"/>
                  </a:cubicBezTo>
                  <a:cubicBezTo>
                    <a:pt x="179" y="334"/>
                    <a:pt x="1" y="1239"/>
                    <a:pt x="132" y="1299"/>
                  </a:cubicBezTo>
                  <a:cubicBezTo>
                    <a:pt x="139" y="1302"/>
                    <a:pt x="146" y="1303"/>
                    <a:pt x="153" y="1303"/>
                  </a:cubicBezTo>
                  <a:cubicBezTo>
                    <a:pt x="247" y="1303"/>
                    <a:pt x="233" y="982"/>
                    <a:pt x="668" y="370"/>
                  </a:cubicBezTo>
                  <a:cubicBezTo>
                    <a:pt x="870" y="96"/>
                    <a:pt x="918" y="84"/>
                    <a:pt x="894" y="37"/>
                  </a:cubicBezTo>
                  <a:cubicBezTo>
                    <a:pt x="878" y="14"/>
                    <a:pt x="858" y="0"/>
                    <a:pt x="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71"/>
            <p:cNvSpPr/>
            <p:nvPr/>
          </p:nvSpPr>
          <p:spPr>
            <a:xfrm>
              <a:off x="2349934" y="1993231"/>
              <a:ext cx="25315" cy="36750"/>
            </a:xfrm>
            <a:custGeom>
              <a:avLst/>
              <a:gdLst/>
              <a:ahLst/>
              <a:cxnLst/>
              <a:rect l="l" t="t" r="r" b="b"/>
              <a:pathLst>
                <a:path w="930" h="1350" extrusionOk="0">
                  <a:moveTo>
                    <a:pt x="839" y="0"/>
                  </a:moveTo>
                  <a:cubicBezTo>
                    <a:pt x="829" y="0"/>
                    <a:pt x="819" y="4"/>
                    <a:pt x="810" y="13"/>
                  </a:cubicBezTo>
                  <a:cubicBezTo>
                    <a:pt x="156" y="358"/>
                    <a:pt x="1" y="1299"/>
                    <a:pt x="144" y="1346"/>
                  </a:cubicBezTo>
                  <a:cubicBezTo>
                    <a:pt x="151" y="1349"/>
                    <a:pt x="159" y="1350"/>
                    <a:pt x="165" y="1350"/>
                  </a:cubicBezTo>
                  <a:cubicBezTo>
                    <a:pt x="259" y="1350"/>
                    <a:pt x="244" y="1113"/>
                    <a:pt x="489" y="668"/>
                  </a:cubicBezTo>
                  <a:cubicBezTo>
                    <a:pt x="739" y="191"/>
                    <a:pt x="929" y="120"/>
                    <a:pt x="894" y="37"/>
                  </a:cubicBezTo>
                  <a:cubicBezTo>
                    <a:pt x="878" y="14"/>
                    <a:pt x="858" y="0"/>
                    <a:pt x="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71"/>
            <p:cNvSpPr/>
            <p:nvPr/>
          </p:nvSpPr>
          <p:spPr>
            <a:xfrm>
              <a:off x="2332104" y="1980328"/>
              <a:ext cx="21096" cy="29155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703" y="1"/>
                  </a:moveTo>
                  <a:cubicBezTo>
                    <a:pt x="695" y="1"/>
                    <a:pt x="687" y="4"/>
                    <a:pt x="680" y="11"/>
                  </a:cubicBezTo>
                  <a:cubicBezTo>
                    <a:pt x="156" y="249"/>
                    <a:pt x="1" y="1011"/>
                    <a:pt x="144" y="1058"/>
                  </a:cubicBezTo>
                  <a:cubicBezTo>
                    <a:pt x="152" y="1067"/>
                    <a:pt x="162" y="1071"/>
                    <a:pt x="172" y="1071"/>
                  </a:cubicBezTo>
                  <a:cubicBezTo>
                    <a:pt x="190" y="1071"/>
                    <a:pt x="208" y="1058"/>
                    <a:pt x="215" y="1034"/>
                  </a:cubicBezTo>
                  <a:cubicBezTo>
                    <a:pt x="346" y="701"/>
                    <a:pt x="537" y="380"/>
                    <a:pt x="763" y="94"/>
                  </a:cubicBezTo>
                  <a:cubicBezTo>
                    <a:pt x="775" y="82"/>
                    <a:pt x="775" y="58"/>
                    <a:pt x="763" y="34"/>
                  </a:cubicBezTo>
                  <a:cubicBezTo>
                    <a:pt x="746" y="17"/>
                    <a:pt x="723" y="1"/>
                    <a:pt x="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71"/>
            <p:cNvSpPr/>
            <p:nvPr/>
          </p:nvSpPr>
          <p:spPr>
            <a:xfrm>
              <a:off x="2315908" y="1959395"/>
              <a:ext cx="21585" cy="29564"/>
            </a:xfrm>
            <a:custGeom>
              <a:avLst/>
              <a:gdLst/>
              <a:ahLst/>
              <a:cxnLst/>
              <a:rect l="l" t="t" r="r" b="b"/>
              <a:pathLst>
                <a:path w="793" h="1086" extrusionOk="0">
                  <a:moveTo>
                    <a:pt x="718" y="0"/>
                  </a:moveTo>
                  <a:cubicBezTo>
                    <a:pt x="710" y="0"/>
                    <a:pt x="700" y="2"/>
                    <a:pt x="691" y="6"/>
                  </a:cubicBezTo>
                  <a:cubicBezTo>
                    <a:pt x="167" y="256"/>
                    <a:pt x="1" y="1018"/>
                    <a:pt x="120" y="1077"/>
                  </a:cubicBezTo>
                  <a:cubicBezTo>
                    <a:pt x="131" y="1083"/>
                    <a:pt x="141" y="1086"/>
                    <a:pt x="150" y="1086"/>
                  </a:cubicBezTo>
                  <a:cubicBezTo>
                    <a:pt x="198" y="1086"/>
                    <a:pt x="222" y="1002"/>
                    <a:pt x="322" y="791"/>
                  </a:cubicBezTo>
                  <a:cubicBezTo>
                    <a:pt x="441" y="541"/>
                    <a:pt x="596" y="315"/>
                    <a:pt x="763" y="89"/>
                  </a:cubicBezTo>
                  <a:cubicBezTo>
                    <a:pt x="793" y="49"/>
                    <a:pt x="764" y="0"/>
                    <a:pt x="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71"/>
            <p:cNvSpPr/>
            <p:nvPr/>
          </p:nvSpPr>
          <p:spPr>
            <a:xfrm>
              <a:off x="2304883" y="1936257"/>
              <a:ext cx="18646" cy="30898"/>
            </a:xfrm>
            <a:custGeom>
              <a:avLst/>
              <a:gdLst/>
              <a:ahLst/>
              <a:cxnLst/>
              <a:rect l="l" t="t" r="r" b="b"/>
              <a:pathLst>
                <a:path w="685" h="1135" extrusionOk="0">
                  <a:moveTo>
                    <a:pt x="616" y="1"/>
                  </a:moveTo>
                  <a:cubicBezTo>
                    <a:pt x="606" y="1"/>
                    <a:pt x="595" y="4"/>
                    <a:pt x="584" y="10"/>
                  </a:cubicBezTo>
                  <a:cubicBezTo>
                    <a:pt x="13" y="260"/>
                    <a:pt x="1" y="1129"/>
                    <a:pt x="13" y="1129"/>
                  </a:cubicBezTo>
                  <a:cubicBezTo>
                    <a:pt x="22" y="1133"/>
                    <a:pt x="31" y="1134"/>
                    <a:pt x="38" y="1134"/>
                  </a:cubicBezTo>
                  <a:cubicBezTo>
                    <a:pt x="141" y="1134"/>
                    <a:pt x="67" y="826"/>
                    <a:pt x="656" y="94"/>
                  </a:cubicBezTo>
                  <a:cubicBezTo>
                    <a:pt x="685" y="55"/>
                    <a:pt x="659" y="1"/>
                    <a:pt x="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71"/>
            <p:cNvSpPr/>
            <p:nvPr/>
          </p:nvSpPr>
          <p:spPr>
            <a:xfrm>
              <a:off x="2291627" y="1916848"/>
              <a:ext cx="16196" cy="26215"/>
            </a:xfrm>
            <a:custGeom>
              <a:avLst/>
              <a:gdLst/>
              <a:ahLst/>
              <a:cxnLst/>
              <a:rect l="l" t="t" r="r" b="b"/>
              <a:pathLst>
                <a:path w="595" h="963" extrusionOk="0">
                  <a:moveTo>
                    <a:pt x="554" y="0"/>
                  </a:moveTo>
                  <a:cubicBezTo>
                    <a:pt x="407" y="0"/>
                    <a:pt x="1" y="456"/>
                    <a:pt x="12" y="902"/>
                  </a:cubicBezTo>
                  <a:cubicBezTo>
                    <a:pt x="12" y="940"/>
                    <a:pt x="40" y="963"/>
                    <a:pt x="67" y="963"/>
                  </a:cubicBezTo>
                  <a:cubicBezTo>
                    <a:pt x="83" y="963"/>
                    <a:pt x="98" y="955"/>
                    <a:pt x="107" y="938"/>
                  </a:cubicBezTo>
                  <a:cubicBezTo>
                    <a:pt x="107" y="938"/>
                    <a:pt x="583" y="104"/>
                    <a:pt x="595" y="80"/>
                  </a:cubicBezTo>
                  <a:cubicBezTo>
                    <a:pt x="595" y="68"/>
                    <a:pt x="595" y="45"/>
                    <a:pt x="595" y="21"/>
                  </a:cubicBezTo>
                  <a:cubicBezTo>
                    <a:pt x="586" y="7"/>
                    <a:pt x="572" y="0"/>
                    <a:pt x="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71"/>
            <p:cNvSpPr/>
            <p:nvPr/>
          </p:nvSpPr>
          <p:spPr>
            <a:xfrm>
              <a:off x="2277472" y="1904952"/>
              <a:ext cx="12793" cy="16333"/>
            </a:xfrm>
            <a:custGeom>
              <a:avLst/>
              <a:gdLst/>
              <a:ahLst/>
              <a:cxnLst/>
              <a:rect l="l" t="t" r="r" b="b"/>
              <a:pathLst>
                <a:path w="470" h="600" extrusionOk="0">
                  <a:moveTo>
                    <a:pt x="376" y="1"/>
                  </a:moveTo>
                  <a:cubicBezTo>
                    <a:pt x="276" y="1"/>
                    <a:pt x="89" y="145"/>
                    <a:pt x="43" y="374"/>
                  </a:cubicBezTo>
                  <a:cubicBezTo>
                    <a:pt x="1" y="545"/>
                    <a:pt x="43" y="599"/>
                    <a:pt x="88" y="599"/>
                  </a:cubicBezTo>
                  <a:cubicBezTo>
                    <a:pt x="107" y="599"/>
                    <a:pt x="125" y="590"/>
                    <a:pt x="139" y="577"/>
                  </a:cubicBezTo>
                  <a:lnTo>
                    <a:pt x="139" y="577"/>
                  </a:lnTo>
                  <a:cubicBezTo>
                    <a:pt x="137" y="580"/>
                    <a:pt x="136" y="582"/>
                    <a:pt x="136" y="582"/>
                  </a:cubicBezTo>
                  <a:cubicBezTo>
                    <a:pt x="143" y="582"/>
                    <a:pt x="470" y="131"/>
                    <a:pt x="436" y="41"/>
                  </a:cubicBezTo>
                  <a:cubicBezTo>
                    <a:pt x="428" y="14"/>
                    <a:pt x="40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71"/>
            <p:cNvSpPr/>
            <p:nvPr/>
          </p:nvSpPr>
          <p:spPr>
            <a:xfrm>
              <a:off x="2228718" y="1872750"/>
              <a:ext cx="23681" cy="39200"/>
            </a:xfrm>
            <a:custGeom>
              <a:avLst/>
              <a:gdLst/>
              <a:ahLst/>
              <a:cxnLst/>
              <a:rect l="l" t="t" r="r" b="b"/>
              <a:pathLst>
                <a:path w="870" h="1440" extrusionOk="0">
                  <a:moveTo>
                    <a:pt x="181" y="1"/>
                  </a:moveTo>
                  <a:cubicBezTo>
                    <a:pt x="170" y="1"/>
                    <a:pt x="162" y="4"/>
                    <a:pt x="156" y="10"/>
                  </a:cubicBezTo>
                  <a:cubicBezTo>
                    <a:pt x="1" y="81"/>
                    <a:pt x="513" y="438"/>
                    <a:pt x="620" y="1391"/>
                  </a:cubicBezTo>
                  <a:cubicBezTo>
                    <a:pt x="620" y="1422"/>
                    <a:pt x="646" y="1440"/>
                    <a:pt x="674" y="1440"/>
                  </a:cubicBezTo>
                  <a:cubicBezTo>
                    <a:pt x="700" y="1440"/>
                    <a:pt x="728" y="1425"/>
                    <a:pt x="739" y="1391"/>
                  </a:cubicBezTo>
                  <a:cubicBezTo>
                    <a:pt x="870" y="903"/>
                    <a:pt x="596" y="343"/>
                    <a:pt x="215" y="10"/>
                  </a:cubicBezTo>
                  <a:cubicBezTo>
                    <a:pt x="203" y="4"/>
                    <a:pt x="191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71"/>
            <p:cNvSpPr/>
            <p:nvPr/>
          </p:nvSpPr>
          <p:spPr>
            <a:xfrm>
              <a:off x="2208303" y="1837035"/>
              <a:ext cx="214902" cy="251863"/>
            </a:xfrm>
            <a:custGeom>
              <a:avLst/>
              <a:gdLst/>
              <a:ahLst/>
              <a:cxnLst/>
              <a:rect l="l" t="t" r="r" b="b"/>
              <a:pathLst>
                <a:path w="7895" h="9252" extrusionOk="0">
                  <a:moveTo>
                    <a:pt x="334" y="179"/>
                  </a:moveTo>
                  <a:cubicBezTo>
                    <a:pt x="489" y="179"/>
                    <a:pt x="691" y="345"/>
                    <a:pt x="787" y="417"/>
                  </a:cubicBezTo>
                  <a:cubicBezTo>
                    <a:pt x="1287" y="822"/>
                    <a:pt x="1501" y="1250"/>
                    <a:pt x="2692" y="2084"/>
                  </a:cubicBezTo>
                  <a:cubicBezTo>
                    <a:pt x="2787" y="2155"/>
                    <a:pt x="2906" y="2227"/>
                    <a:pt x="3025" y="2298"/>
                  </a:cubicBezTo>
                  <a:cubicBezTo>
                    <a:pt x="3382" y="2536"/>
                    <a:pt x="3799" y="2655"/>
                    <a:pt x="4144" y="2917"/>
                  </a:cubicBezTo>
                  <a:cubicBezTo>
                    <a:pt x="4811" y="3405"/>
                    <a:pt x="4811" y="4251"/>
                    <a:pt x="5335" y="4846"/>
                  </a:cubicBezTo>
                  <a:cubicBezTo>
                    <a:pt x="5859" y="5441"/>
                    <a:pt x="6549" y="5215"/>
                    <a:pt x="7180" y="6025"/>
                  </a:cubicBezTo>
                  <a:cubicBezTo>
                    <a:pt x="7895" y="6941"/>
                    <a:pt x="7633" y="8275"/>
                    <a:pt x="6859" y="9061"/>
                  </a:cubicBezTo>
                  <a:cubicBezTo>
                    <a:pt x="6371" y="8275"/>
                    <a:pt x="5668" y="7584"/>
                    <a:pt x="4978" y="6965"/>
                  </a:cubicBezTo>
                  <a:cubicBezTo>
                    <a:pt x="4037" y="6120"/>
                    <a:pt x="3275" y="5108"/>
                    <a:pt x="2739" y="3965"/>
                  </a:cubicBezTo>
                  <a:cubicBezTo>
                    <a:pt x="2608" y="3679"/>
                    <a:pt x="2489" y="3370"/>
                    <a:pt x="2370" y="3060"/>
                  </a:cubicBezTo>
                  <a:cubicBezTo>
                    <a:pt x="2037" y="2143"/>
                    <a:pt x="1382" y="1417"/>
                    <a:pt x="739" y="714"/>
                  </a:cubicBezTo>
                  <a:lnTo>
                    <a:pt x="441" y="393"/>
                  </a:lnTo>
                  <a:cubicBezTo>
                    <a:pt x="430" y="376"/>
                    <a:pt x="415" y="369"/>
                    <a:pt x="399" y="369"/>
                  </a:cubicBezTo>
                  <a:cubicBezTo>
                    <a:pt x="348" y="369"/>
                    <a:pt x="289" y="443"/>
                    <a:pt x="334" y="488"/>
                  </a:cubicBezTo>
                  <a:cubicBezTo>
                    <a:pt x="429" y="595"/>
                    <a:pt x="536" y="703"/>
                    <a:pt x="632" y="810"/>
                  </a:cubicBezTo>
                  <a:cubicBezTo>
                    <a:pt x="1263" y="1500"/>
                    <a:pt x="1906" y="2215"/>
                    <a:pt x="2227" y="3108"/>
                  </a:cubicBezTo>
                  <a:cubicBezTo>
                    <a:pt x="2346" y="3429"/>
                    <a:pt x="2477" y="3739"/>
                    <a:pt x="2620" y="4024"/>
                  </a:cubicBezTo>
                  <a:cubicBezTo>
                    <a:pt x="3156" y="5179"/>
                    <a:pt x="3930" y="6215"/>
                    <a:pt x="4882" y="7072"/>
                  </a:cubicBezTo>
                  <a:cubicBezTo>
                    <a:pt x="5561" y="7691"/>
                    <a:pt x="6263" y="8370"/>
                    <a:pt x="6728" y="9144"/>
                  </a:cubicBezTo>
                  <a:lnTo>
                    <a:pt x="3775" y="9144"/>
                  </a:lnTo>
                  <a:cubicBezTo>
                    <a:pt x="3358" y="8763"/>
                    <a:pt x="3084" y="8263"/>
                    <a:pt x="3001" y="7703"/>
                  </a:cubicBezTo>
                  <a:cubicBezTo>
                    <a:pt x="2942" y="7334"/>
                    <a:pt x="2894" y="7072"/>
                    <a:pt x="2680" y="6810"/>
                  </a:cubicBezTo>
                  <a:cubicBezTo>
                    <a:pt x="2477" y="6584"/>
                    <a:pt x="2227" y="6394"/>
                    <a:pt x="1953" y="6263"/>
                  </a:cubicBezTo>
                  <a:cubicBezTo>
                    <a:pt x="1429" y="5929"/>
                    <a:pt x="1084" y="5382"/>
                    <a:pt x="1037" y="4763"/>
                  </a:cubicBezTo>
                  <a:cubicBezTo>
                    <a:pt x="965" y="4084"/>
                    <a:pt x="1096" y="3405"/>
                    <a:pt x="1060" y="2727"/>
                  </a:cubicBezTo>
                  <a:cubicBezTo>
                    <a:pt x="1013" y="2036"/>
                    <a:pt x="691" y="1429"/>
                    <a:pt x="394" y="833"/>
                  </a:cubicBezTo>
                  <a:cubicBezTo>
                    <a:pt x="322" y="691"/>
                    <a:pt x="36" y="274"/>
                    <a:pt x="286" y="179"/>
                  </a:cubicBezTo>
                  <a:close/>
                  <a:moveTo>
                    <a:pt x="346" y="0"/>
                  </a:moveTo>
                  <a:cubicBezTo>
                    <a:pt x="310" y="0"/>
                    <a:pt x="275" y="12"/>
                    <a:pt x="251" y="24"/>
                  </a:cubicBezTo>
                  <a:cubicBezTo>
                    <a:pt x="167" y="48"/>
                    <a:pt x="96" y="107"/>
                    <a:pt x="72" y="191"/>
                  </a:cubicBezTo>
                  <a:cubicBezTo>
                    <a:pt x="1" y="369"/>
                    <a:pt x="132" y="619"/>
                    <a:pt x="227" y="786"/>
                  </a:cubicBezTo>
                  <a:cubicBezTo>
                    <a:pt x="251" y="822"/>
                    <a:pt x="263" y="845"/>
                    <a:pt x="275" y="869"/>
                  </a:cubicBezTo>
                  <a:cubicBezTo>
                    <a:pt x="298" y="929"/>
                    <a:pt x="334" y="988"/>
                    <a:pt x="358" y="1048"/>
                  </a:cubicBezTo>
                  <a:cubicBezTo>
                    <a:pt x="620" y="1572"/>
                    <a:pt x="882" y="2119"/>
                    <a:pt x="917" y="2703"/>
                  </a:cubicBezTo>
                  <a:cubicBezTo>
                    <a:pt x="929" y="3000"/>
                    <a:pt x="929" y="3310"/>
                    <a:pt x="906" y="3608"/>
                  </a:cubicBezTo>
                  <a:cubicBezTo>
                    <a:pt x="870" y="3989"/>
                    <a:pt x="870" y="4370"/>
                    <a:pt x="906" y="4751"/>
                  </a:cubicBezTo>
                  <a:cubicBezTo>
                    <a:pt x="953" y="5417"/>
                    <a:pt x="1322" y="6013"/>
                    <a:pt x="1894" y="6358"/>
                  </a:cubicBezTo>
                  <a:cubicBezTo>
                    <a:pt x="2144" y="6489"/>
                    <a:pt x="2382" y="6668"/>
                    <a:pt x="2572" y="6882"/>
                  </a:cubicBezTo>
                  <a:cubicBezTo>
                    <a:pt x="2751" y="7108"/>
                    <a:pt x="2799" y="7334"/>
                    <a:pt x="2858" y="7703"/>
                  </a:cubicBezTo>
                  <a:cubicBezTo>
                    <a:pt x="2953" y="8287"/>
                    <a:pt x="3239" y="8823"/>
                    <a:pt x="3680" y="9215"/>
                  </a:cubicBezTo>
                  <a:cubicBezTo>
                    <a:pt x="3704" y="9239"/>
                    <a:pt x="3739" y="9251"/>
                    <a:pt x="3775" y="9251"/>
                  </a:cubicBezTo>
                  <a:lnTo>
                    <a:pt x="6787" y="9251"/>
                  </a:lnTo>
                  <a:cubicBezTo>
                    <a:pt x="6823" y="9251"/>
                    <a:pt x="6859" y="9239"/>
                    <a:pt x="6883" y="9215"/>
                  </a:cubicBezTo>
                  <a:cubicBezTo>
                    <a:pt x="7323" y="8799"/>
                    <a:pt x="7621" y="8239"/>
                    <a:pt x="7716" y="7632"/>
                  </a:cubicBezTo>
                  <a:cubicBezTo>
                    <a:pt x="7823" y="7025"/>
                    <a:pt x="7656" y="6382"/>
                    <a:pt x="7275" y="5894"/>
                  </a:cubicBezTo>
                  <a:cubicBezTo>
                    <a:pt x="6990" y="5536"/>
                    <a:pt x="6597" y="5275"/>
                    <a:pt x="6156" y="5155"/>
                  </a:cubicBezTo>
                  <a:cubicBezTo>
                    <a:pt x="5882" y="5072"/>
                    <a:pt x="5632" y="4929"/>
                    <a:pt x="5430" y="4715"/>
                  </a:cubicBezTo>
                  <a:cubicBezTo>
                    <a:pt x="5239" y="4465"/>
                    <a:pt x="5085" y="4191"/>
                    <a:pt x="4989" y="3893"/>
                  </a:cubicBezTo>
                  <a:cubicBezTo>
                    <a:pt x="4811" y="3489"/>
                    <a:pt x="4644" y="3072"/>
                    <a:pt x="4227" y="2762"/>
                  </a:cubicBezTo>
                  <a:cubicBezTo>
                    <a:pt x="4037" y="2631"/>
                    <a:pt x="3823" y="2512"/>
                    <a:pt x="3608" y="2417"/>
                  </a:cubicBezTo>
                  <a:cubicBezTo>
                    <a:pt x="3430" y="2346"/>
                    <a:pt x="3263" y="2250"/>
                    <a:pt x="3108" y="2155"/>
                  </a:cubicBezTo>
                  <a:cubicBezTo>
                    <a:pt x="3001" y="2084"/>
                    <a:pt x="2882" y="2000"/>
                    <a:pt x="2775" y="1929"/>
                  </a:cubicBezTo>
                  <a:cubicBezTo>
                    <a:pt x="2263" y="1584"/>
                    <a:pt x="1787" y="1179"/>
                    <a:pt x="1358" y="726"/>
                  </a:cubicBezTo>
                  <a:cubicBezTo>
                    <a:pt x="1203" y="572"/>
                    <a:pt x="1048" y="417"/>
                    <a:pt x="882" y="274"/>
                  </a:cubicBezTo>
                  <a:cubicBezTo>
                    <a:pt x="703" y="131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71"/>
            <p:cNvSpPr/>
            <p:nvPr/>
          </p:nvSpPr>
          <p:spPr>
            <a:xfrm>
              <a:off x="2341196" y="1468704"/>
              <a:ext cx="81034" cy="67103"/>
            </a:xfrm>
            <a:custGeom>
              <a:avLst/>
              <a:gdLst/>
              <a:ahLst/>
              <a:cxnLst/>
              <a:rect l="l" t="t" r="r" b="b"/>
              <a:pathLst>
                <a:path w="2977" h="2465" extrusionOk="0">
                  <a:moveTo>
                    <a:pt x="2122" y="0"/>
                  </a:moveTo>
                  <a:cubicBezTo>
                    <a:pt x="2081" y="0"/>
                    <a:pt x="2040" y="6"/>
                    <a:pt x="2001" y="17"/>
                  </a:cubicBezTo>
                  <a:cubicBezTo>
                    <a:pt x="1953" y="29"/>
                    <a:pt x="1905" y="53"/>
                    <a:pt x="1870" y="77"/>
                  </a:cubicBezTo>
                  <a:cubicBezTo>
                    <a:pt x="1465" y="387"/>
                    <a:pt x="1465" y="1077"/>
                    <a:pt x="1465" y="1077"/>
                  </a:cubicBezTo>
                  <a:cubicBezTo>
                    <a:pt x="1465" y="1077"/>
                    <a:pt x="1068" y="743"/>
                    <a:pt x="635" y="743"/>
                  </a:cubicBezTo>
                  <a:cubicBezTo>
                    <a:pt x="571" y="743"/>
                    <a:pt x="505" y="751"/>
                    <a:pt x="441" y="768"/>
                  </a:cubicBezTo>
                  <a:cubicBezTo>
                    <a:pt x="84" y="863"/>
                    <a:pt x="0" y="1351"/>
                    <a:pt x="262" y="1756"/>
                  </a:cubicBezTo>
                  <a:cubicBezTo>
                    <a:pt x="441" y="2006"/>
                    <a:pt x="703" y="2208"/>
                    <a:pt x="1000" y="2303"/>
                  </a:cubicBezTo>
                  <a:cubicBezTo>
                    <a:pt x="1289" y="2413"/>
                    <a:pt x="1586" y="2464"/>
                    <a:pt x="1884" y="2464"/>
                  </a:cubicBezTo>
                  <a:cubicBezTo>
                    <a:pt x="1943" y="2464"/>
                    <a:pt x="2001" y="2462"/>
                    <a:pt x="2060" y="2458"/>
                  </a:cubicBezTo>
                  <a:cubicBezTo>
                    <a:pt x="2108" y="2458"/>
                    <a:pt x="2155" y="2434"/>
                    <a:pt x="2191" y="2399"/>
                  </a:cubicBezTo>
                  <a:cubicBezTo>
                    <a:pt x="2584" y="1982"/>
                    <a:pt x="2977" y="1184"/>
                    <a:pt x="2751" y="541"/>
                  </a:cubicBezTo>
                  <a:cubicBezTo>
                    <a:pt x="2638" y="214"/>
                    <a:pt x="2375" y="0"/>
                    <a:pt x="2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71"/>
            <p:cNvSpPr/>
            <p:nvPr/>
          </p:nvSpPr>
          <p:spPr>
            <a:xfrm>
              <a:off x="2368418" y="1468487"/>
              <a:ext cx="53814" cy="67321"/>
            </a:xfrm>
            <a:custGeom>
              <a:avLst/>
              <a:gdLst/>
              <a:ahLst/>
              <a:cxnLst/>
              <a:rect l="l" t="t" r="r" b="b"/>
              <a:pathLst>
                <a:path w="1977" h="2473" extrusionOk="0">
                  <a:moveTo>
                    <a:pt x="1116" y="0"/>
                  </a:moveTo>
                  <a:cubicBezTo>
                    <a:pt x="1081" y="0"/>
                    <a:pt x="1046" y="5"/>
                    <a:pt x="1012" y="14"/>
                  </a:cubicBezTo>
                  <a:cubicBezTo>
                    <a:pt x="1108" y="442"/>
                    <a:pt x="1203" y="1264"/>
                    <a:pt x="560" y="1573"/>
                  </a:cubicBezTo>
                  <a:cubicBezTo>
                    <a:pt x="191" y="1764"/>
                    <a:pt x="0" y="2038"/>
                    <a:pt x="0" y="2311"/>
                  </a:cubicBezTo>
                  <a:cubicBezTo>
                    <a:pt x="289" y="2421"/>
                    <a:pt x="586" y="2472"/>
                    <a:pt x="884" y="2472"/>
                  </a:cubicBezTo>
                  <a:cubicBezTo>
                    <a:pt x="943" y="2472"/>
                    <a:pt x="1001" y="2470"/>
                    <a:pt x="1060" y="2466"/>
                  </a:cubicBezTo>
                  <a:cubicBezTo>
                    <a:pt x="1108" y="2466"/>
                    <a:pt x="1155" y="2442"/>
                    <a:pt x="1191" y="2407"/>
                  </a:cubicBezTo>
                  <a:cubicBezTo>
                    <a:pt x="1584" y="1990"/>
                    <a:pt x="1977" y="1192"/>
                    <a:pt x="1751" y="549"/>
                  </a:cubicBezTo>
                  <a:cubicBezTo>
                    <a:pt x="1636" y="215"/>
                    <a:pt x="1366" y="0"/>
                    <a:pt x="1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71"/>
            <p:cNvSpPr/>
            <p:nvPr/>
          </p:nvSpPr>
          <p:spPr>
            <a:xfrm>
              <a:off x="2341196" y="1466663"/>
              <a:ext cx="83320" cy="71241"/>
            </a:xfrm>
            <a:custGeom>
              <a:avLst/>
              <a:gdLst/>
              <a:ahLst/>
              <a:cxnLst/>
              <a:rect l="l" t="t" r="r" b="b"/>
              <a:pathLst>
                <a:path w="3061" h="2617" extrusionOk="0">
                  <a:moveTo>
                    <a:pt x="2131" y="138"/>
                  </a:moveTo>
                  <a:cubicBezTo>
                    <a:pt x="2348" y="138"/>
                    <a:pt x="2587" y="340"/>
                    <a:pt x="2691" y="640"/>
                  </a:cubicBezTo>
                  <a:cubicBezTo>
                    <a:pt x="2882" y="1224"/>
                    <a:pt x="2560" y="1997"/>
                    <a:pt x="2143" y="2426"/>
                  </a:cubicBezTo>
                  <a:cubicBezTo>
                    <a:pt x="2120" y="2450"/>
                    <a:pt x="2096" y="2462"/>
                    <a:pt x="2060" y="2462"/>
                  </a:cubicBezTo>
                  <a:cubicBezTo>
                    <a:pt x="1993" y="2469"/>
                    <a:pt x="1925" y="2472"/>
                    <a:pt x="1857" y="2472"/>
                  </a:cubicBezTo>
                  <a:cubicBezTo>
                    <a:pt x="1577" y="2472"/>
                    <a:pt x="1295" y="2415"/>
                    <a:pt x="1036" y="2319"/>
                  </a:cubicBezTo>
                  <a:cubicBezTo>
                    <a:pt x="750" y="2224"/>
                    <a:pt x="500" y="2033"/>
                    <a:pt x="334" y="1783"/>
                  </a:cubicBezTo>
                  <a:cubicBezTo>
                    <a:pt x="191" y="1605"/>
                    <a:pt x="155" y="1366"/>
                    <a:pt x="226" y="1140"/>
                  </a:cubicBezTo>
                  <a:cubicBezTo>
                    <a:pt x="262" y="1033"/>
                    <a:pt x="357" y="950"/>
                    <a:pt x="477" y="914"/>
                  </a:cubicBezTo>
                  <a:cubicBezTo>
                    <a:pt x="524" y="902"/>
                    <a:pt x="584" y="890"/>
                    <a:pt x="643" y="890"/>
                  </a:cubicBezTo>
                  <a:cubicBezTo>
                    <a:pt x="929" y="914"/>
                    <a:pt x="1203" y="1033"/>
                    <a:pt x="1429" y="1212"/>
                  </a:cubicBezTo>
                  <a:cubicBezTo>
                    <a:pt x="1441" y="1218"/>
                    <a:pt x="1456" y="1221"/>
                    <a:pt x="1471" y="1221"/>
                  </a:cubicBezTo>
                  <a:cubicBezTo>
                    <a:pt x="1486" y="1221"/>
                    <a:pt x="1500" y="1218"/>
                    <a:pt x="1512" y="1212"/>
                  </a:cubicBezTo>
                  <a:cubicBezTo>
                    <a:pt x="1536" y="1200"/>
                    <a:pt x="1548" y="1176"/>
                    <a:pt x="1548" y="1152"/>
                  </a:cubicBezTo>
                  <a:cubicBezTo>
                    <a:pt x="1548" y="1140"/>
                    <a:pt x="1548" y="497"/>
                    <a:pt x="1917" y="212"/>
                  </a:cubicBezTo>
                  <a:cubicBezTo>
                    <a:pt x="1953" y="188"/>
                    <a:pt x="1989" y="164"/>
                    <a:pt x="2036" y="152"/>
                  </a:cubicBezTo>
                  <a:cubicBezTo>
                    <a:pt x="2067" y="143"/>
                    <a:pt x="2099" y="138"/>
                    <a:pt x="2131" y="138"/>
                  </a:cubicBezTo>
                  <a:close/>
                  <a:moveTo>
                    <a:pt x="2129" y="1"/>
                  </a:moveTo>
                  <a:cubicBezTo>
                    <a:pt x="2082" y="1"/>
                    <a:pt x="2035" y="7"/>
                    <a:pt x="1989" y="21"/>
                  </a:cubicBezTo>
                  <a:cubicBezTo>
                    <a:pt x="1929" y="33"/>
                    <a:pt x="1870" y="69"/>
                    <a:pt x="1822" y="104"/>
                  </a:cubicBezTo>
                  <a:cubicBezTo>
                    <a:pt x="1500" y="343"/>
                    <a:pt x="1429" y="795"/>
                    <a:pt x="1405" y="1021"/>
                  </a:cubicBezTo>
                  <a:cubicBezTo>
                    <a:pt x="1248" y="913"/>
                    <a:pt x="943" y="747"/>
                    <a:pt x="627" y="747"/>
                  </a:cubicBezTo>
                  <a:cubicBezTo>
                    <a:pt x="561" y="747"/>
                    <a:pt x="495" y="755"/>
                    <a:pt x="429" y="771"/>
                  </a:cubicBezTo>
                  <a:cubicBezTo>
                    <a:pt x="262" y="819"/>
                    <a:pt x="131" y="938"/>
                    <a:pt x="84" y="1093"/>
                  </a:cubicBezTo>
                  <a:cubicBezTo>
                    <a:pt x="0" y="1355"/>
                    <a:pt x="36" y="1640"/>
                    <a:pt x="203" y="1867"/>
                  </a:cubicBezTo>
                  <a:cubicBezTo>
                    <a:pt x="393" y="2140"/>
                    <a:pt x="667" y="2343"/>
                    <a:pt x="977" y="2450"/>
                  </a:cubicBezTo>
                  <a:cubicBezTo>
                    <a:pt x="1262" y="2557"/>
                    <a:pt x="1572" y="2617"/>
                    <a:pt x="1870" y="2617"/>
                  </a:cubicBezTo>
                  <a:cubicBezTo>
                    <a:pt x="1941" y="2617"/>
                    <a:pt x="2001" y="2617"/>
                    <a:pt x="2072" y="2605"/>
                  </a:cubicBezTo>
                  <a:cubicBezTo>
                    <a:pt x="2131" y="2605"/>
                    <a:pt x="2191" y="2569"/>
                    <a:pt x="2239" y="2521"/>
                  </a:cubicBezTo>
                  <a:cubicBezTo>
                    <a:pt x="2608" y="2140"/>
                    <a:pt x="3060" y="1307"/>
                    <a:pt x="2822" y="593"/>
                  </a:cubicBezTo>
                  <a:cubicBezTo>
                    <a:pt x="2700" y="236"/>
                    <a:pt x="2411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71"/>
            <p:cNvSpPr/>
            <p:nvPr/>
          </p:nvSpPr>
          <p:spPr>
            <a:xfrm>
              <a:off x="2636764" y="2001370"/>
              <a:ext cx="77822" cy="66450"/>
            </a:xfrm>
            <a:custGeom>
              <a:avLst/>
              <a:gdLst/>
              <a:ahLst/>
              <a:cxnLst/>
              <a:rect l="l" t="t" r="r" b="b"/>
              <a:pathLst>
                <a:path w="2859" h="2441" extrusionOk="0">
                  <a:moveTo>
                    <a:pt x="650" y="1"/>
                  </a:moveTo>
                  <a:cubicBezTo>
                    <a:pt x="385" y="1"/>
                    <a:pt x="124" y="266"/>
                    <a:pt x="48" y="642"/>
                  </a:cubicBezTo>
                  <a:cubicBezTo>
                    <a:pt x="1" y="952"/>
                    <a:pt x="60" y="1273"/>
                    <a:pt x="203" y="1559"/>
                  </a:cubicBezTo>
                  <a:cubicBezTo>
                    <a:pt x="358" y="1881"/>
                    <a:pt x="584" y="2166"/>
                    <a:pt x="870" y="2393"/>
                  </a:cubicBezTo>
                  <a:cubicBezTo>
                    <a:pt x="906" y="2428"/>
                    <a:pt x="953" y="2440"/>
                    <a:pt x="1001" y="2440"/>
                  </a:cubicBezTo>
                  <a:cubicBezTo>
                    <a:pt x="1572" y="2405"/>
                    <a:pt x="2406" y="2095"/>
                    <a:pt x="2680" y="1488"/>
                  </a:cubicBezTo>
                  <a:cubicBezTo>
                    <a:pt x="2858" y="1107"/>
                    <a:pt x="2775" y="714"/>
                    <a:pt x="2513" y="583"/>
                  </a:cubicBezTo>
                  <a:cubicBezTo>
                    <a:pt x="2465" y="559"/>
                    <a:pt x="2418" y="547"/>
                    <a:pt x="2370" y="535"/>
                  </a:cubicBezTo>
                  <a:cubicBezTo>
                    <a:pt x="2342" y="532"/>
                    <a:pt x="2314" y="530"/>
                    <a:pt x="2286" y="530"/>
                  </a:cubicBezTo>
                  <a:cubicBezTo>
                    <a:pt x="1809" y="530"/>
                    <a:pt x="1394" y="988"/>
                    <a:pt x="1394" y="988"/>
                  </a:cubicBezTo>
                  <a:cubicBezTo>
                    <a:pt x="1394" y="988"/>
                    <a:pt x="1310" y="309"/>
                    <a:pt x="858" y="59"/>
                  </a:cubicBezTo>
                  <a:cubicBezTo>
                    <a:pt x="791" y="19"/>
                    <a:pt x="721" y="1"/>
                    <a:pt x="650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71"/>
            <p:cNvSpPr/>
            <p:nvPr/>
          </p:nvSpPr>
          <p:spPr>
            <a:xfrm>
              <a:off x="2642290" y="2017213"/>
              <a:ext cx="72296" cy="50607"/>
            </a:xfrm>
            <a:custGeom>
              <a:avLst/>
              <a:gdLst/>
              <a:ahLst/>
              <a:cxnLst/>
              <a:rect l="l" t="t" r="r" b="b"/>
              <a:pathLst>
                <a:path w="2656" h="1859" extrusionOk="0">
                  <a:moveTo>
                    <a:pt x="2310" y="1"/>
                  </a:moveTo>
                  <a:cubicBezTo>
                    <a:pt x="2125" y="330"/>
                    <a:pt x="1726" y="865"/>
                    <a:pt x="1182" y="865"/>
                  </a:cubicBezTo>
                  <a:cubicBezTo>
                    <a:pt x="1097" y="865"/>
                    <a:pt x="1009" y="851"/>
                    <a:pt x="917" y="822"/>
                  </a:cubicBezTo>
                  <a:cubicBezTo>
                    <a:pt x="783" y="779"/>
                    <a:pt x="658" y="759"/>
                    <a:pt x="543" y="759"/>
                  </a:cubicBezTo>
                  <a:cubicBezTo>
                    <a:pt x="309" y="759"/>
                    <a:pt x="120" y="842"/>
                    <a:pt x="0" y="977"/>
                  </a:cubicBezTo>
                  <a:cubicBezTo>
                    <a:pt x="155" y="1299"/>
                    <a:pt x="381" y="1584"/>
                    <a:pt x="667" y="1811"/>
                  </a:cubicBezTo>
                  <a:cubicBezTo>
                    <a:pt x="703" y="1846"/>
                    <a:pt x="750" y="1858"/>
                    <a:pt x="798" y="1858"/>
                  </a:cubicBezTo>
                  <a:cubicBezTo>
                    <a:pt x="1369" y="1823"/>
                    <a:pt x="2203" y="1513"/>
                    <a:pt x="2477" y="906"/>
                  </a:cubicBezTo>
                  <a:cubicBezTo>
                    <a:pt x="2655" y="525"/>
                    <a:pt x="2572" y="132"/>
                    <a:pt x="2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71"/>
            <p:cNvSpPr/>
            <p:nvPr/>
          </p:nvSpPr>
          <p:spPr>
            <a:xfrm>
              <a:off x="2634831" y="1999383"/>
              <a:ext cx="81687" cy="70370"/>
            </a:xfrm>
            <a:custGeom>
              <a:avLst/>
              <a:gdLst/>
              <a:ahLst/>
              <a:cxnLst/>
              <a:rect l="l" t="t" r="r" b="b"/>
              <a:pathLst>
                <a:path w="3001" h="2585" extrusionOk="0">
                  <a:moveTo>
                    <a:pt x="727" y="144"/>
                  </a:moveTo>
                  <a:cubicBezTo>
                    <a:pt x="774" y="144"/>
                    <a:pt x="834" y="168"/>
                    <a:pt x="881" y="192"/>
                  </a:cubicBezTo>
                  <a:cubicBezTo>
                    <a:pt x="1298" y="418"/>
                    <a:pt x="1381" y="1061"/>
                    <a:pt x="1381" y="1061"/>
                  </a:cubicBezTo>
                  <a:cubicBezTo>
                    <a:pt x="1381" y="1096"/>
                    <a:pt x="1405" y="1120"/>
                    <a:pt x="1429" y="1120"/>
                  </a:cubicBezTo>
                  <a:cubicBezTo>
                    <a:pt x="1436" y="1124"/>
                    <a:pt x="1444" y="1125"/>
                    <a:pt x="1452" y="1125"/>
                  </a:cubicBezTo>
                  <a:cubicBezTo>
                    <a:pt x="1472" y="1125"/>
                    <a:pt x="1492" y="1117"/>
                    <a:pt x="1501" y="1108"/>
                  </a:cubicBezTo>
                  <a:cubicBezTo>
                    <a:pt x="1512" y="1097"/>
                    <a:pt x="1911" y="676"/>
                    <a:pt x="2350" y="676"/>
                  </a:cubicBezTo>
                  <a:cubicBezTo>
                    <a:pt x="2372" y="676"/>
                    <a:pt x="2395" y="677"/>
                    <a:pt x="2417" y="680"/>
                  </a:cubicBezTo>
                  <a:cubicBezTo>
                    <a:pt x="2453" y="680"/>
                    <a:pt x="2501" y="692"/>
                    <a:pt x="2536" y="715"/>
                  </a:cubicBezTo>
                  <a:cubicBezTo>
                    <a:pt x="2774" y="835"/>
                    <a:pt x="2834" y="1192"/>
                    <a:pt x="2691" y="1525"/>
                  </a:cubicBezTo>
                  <a:cubicBezTo>
                    <a:pt x="2441" y="2073"/>
                    <a:pt x="1655" y="2406"/>
                    <a:pt x="1060" y="2430"/>
                  </a:cubicBezTo>
                  <a:cubicBezTo>
                    <a:pt x="1054" y="2433"/>
                    <a:pt x="1046" y="2435"/>
                    <a:pt x="1039" y="2435"/>
                  </a:cubicBezTo>
                  <a:cubicBezTo>
                    <a:pt x="1019" y="2435"/>
                    <a:pt x="997" y="2424"/>
                    <a:pt x="989" y="2406"/>
                  </a:cubicBezTo>
                  <a:cubicBezTo>
                    <a:pt x="715" y="2192"/>
                    <a:pt x="488" y="1906"/>
                    <a:pt x="334" y="1597"/>
                  </a:cubicBezTo>
                  <a:cubicBezTo>
                    <a:pt x="191" y="1323"/>
                    <a:pt x="143" y="1025"/>
                    <a:pt x="191" y="727"/>
                  </a:cubicBezTo>
                  <a:cubicBezTo>
                    <a:pt x="215" y="501"/>
                    <a:pt x="358" y="299"/>
                    <a:pt x="560" y="180"/>
                  </a:cubicBezTo>
                  <a:cubicBezTo>
                    <a:pt x="608" y="156"/>
                    <a:pt x="667" y="144"/>
                    <a:pt x="727" y="144"/>
                  </a:cubicBezTo>
                  <a:close/>
                  <a:moveTo>
                    <a:pt x="707" y="1"/>
                  </a:moveTo>
                  <a:cubicBezTo>
                    <a:pt x="633" y="1"/>
                    <a:pt x="559" y="16"/>
                    <a:pt x="488" y="49"/>
                  </a:cubicBezTo>
                  <a:cubicBezTo>
                    <a:pt x="250" y="192"/>
                    <a:pt x="84" y="430"/>
                    <a:pt x="48" y="704"/>
                  </a:cubicBezTo>
                  <a:cubicBezTo>
                    <a:pt x="0" y="1025"/>
                    <a:pt x="48" y="1358"/>
                    <a:pt x="203" y="1656"/>
                  </a:cubicBezTo>
                  <a:cubicBezTo>
                    <a:pt x="369" y="1989"/>
                    <a:pt x="608" y="2287"/>
                    <a:pt x="893" y="2525"/>
                  </a:cubicBezTo>
                  <a:cubicBezTo>
                    <a:pt x="941" y="2561"/>
                    <a:pt x="1000" y="2585"/>
                    <a:pt x="1060" y="2585"/>
                  </a:cubicBezTo>
                  <a:lnTo>
                    <a:pt x="1072" y="2585"/>
                  </a:lnTo>
                  <a:cubicBezTo>
                    <a:pt x="1596" y="2549"/>
                    <a:pt x="2501" y="2263"/>
                    <a:pt x="2810" y="1585"/>
                  </a:cubicBezTo>
                  <a:cubicBezTo>
                    <a:pt x="3001" y="1192"/>
                    <a:pt x="2905" y="739"/>
                    <a:pt x="2608" y="596"/>
                  </a:cubicBezTo>
                  <a:cubicBezTo>
                    <a:pt x="2560" y="561"/>
                    <a:pt x="2501" y="537"/>
                    <a:pt x="2429" y="537"/>
                  </a:cubicBezTo>
                  <a:cubicBezTo>
                    <a:pt x="2398" y="533"/>
                    <a:pt x="2368" y="531"/>
                    <a:pt x="2337" y="531"/>
                  </a:cubicBezTo>
                  <a:cubicBezTo>
                    <a:pt x="1980" y="531"/>
                    <a:pt x="1654" y="775"/>
                    <a:pt x="1501" y="918"/>
                  </a:cubicBezTo>
                  <a:cubicBezTo>
                    <a:pt x="1453" y="692"/>
                    <a:pt x="1310" y="263"/>
                    <a:pt x="965" y="61"/>
                  </a:cubicBezTo>
                  <a:cubicBezTo>
                    <a:pt x="881" y="22"/>
                    <a:pt x="794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71"/>
            <p:cNvSpPr/>
            <p:nvPr/>
          </p:nvSpPr>
          <p:spPr>
            <a:xfrm>
              <a:off x="2091197" y="1695757"/>
              <a:ext cx="106104" cy="82294"/>
            </a:xfrm>
            <a:custGeom>
              <a:avLst/>
              <a:gdLst/>
              <a:ahLst/>
              <a:cxnLst/>
              <a:rect l="l" t="t" r="r" b="b"/>
              <a:pathLst>
                <a:path w="3898" h="3023" extrusionOk="0">
                  <a:moveTo>
                    <a:pt x="2137" y="1"/>
                  </a:moveTo>
                  <a:cubicBezTo>
                    <a:pt x="1874" y="1"/>
                    <a:pt x="1611" y="70"/>
                    <a:pt x="1374" y="213"/>
                  </a:cubicBezTo>
                  <a:cubicBezTo>
                    <a:pt x="1" y="1011"/>
                    <a:pt x="667" y="3023"/>
                    <a:pt x="2107" y="3023"/>
                  </a:cubicBezTo>
                  <a:cubicBezTo>
                    <a:pt x="2216" y="3023"/>
                    <a:pt x="2329" y="3012"/>
                    <a:pt x="2445" y="2987"/>
                  </a:cubicBezTo>
                  <a:cubicBezTo>
                    <a:pt x="2600" y="2952"/>
                    <a:pt x="2755" y="2892"/>
                    <a:pt x="2898" y="2809"/>
                  </a:cubicBezTo>
                  <a:cubicBezTo>
                    <a:pt x="3767" y="2297"/>
                    <a:pt x="3898" y="1094"/>
                    <a:pt x="3160" y="404"/>
                  </a:cubicBezTo>
                  <a:cubicBezTo>
                    <a:pt x="2874" y="139"/>
                    <a:pt x="2507" y="1"/>
                    <a:pt x="2137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71"/>
            <p:cNvSpPr/>
            <p:nvPr/>
          </p:nvSpPr>
          <p:spPr>
            <a:xfrm>
              <a:off x="2120487" y="1707707"/>
              <a:ext cx="73412" cy="69063"/>
            </a:xfrm>
            <a:custGeom>
              <a:avLst/>
              <a:gdLst/>
              <a:ahLst/>
              <a:cxnLst/>
              <a:rect l="l" t="t" r="r" b="b"/>
              <a:pathLst>
                <a:path w="2697" h="2537" extrusionOk="0">
                  <a:moveTo>
                    <a:pt x="2048" y="0"/>
                  </a:moveTo>
                  <a:cubicBezTo>
                    <a:pt x="2205" y="864"/>
                    <a:pt x="2130" y="2087"/>
                    <a:pt x="350" y="2087"/>
                  </a:cubicBezTo>
                  <a:cubicBezTo>
                    <a:pt x="240" y="2087"/>
                    <a:pt x="123" y="2082"/>
                    <a:pt x="0" y="2072"/>
                  </a:cubicBezTo>
                  <a:lnTo>
                    <a:pt x="0" y="2072"/>
                  </a:lnTo>
                  <a:cubicBezTo>
                    <a:pt x="305" y="2395"/>
                    <a:pt x="680" y="2537"/>
                    <a:pt x="1046" y="2537"/>
                  </a:cubicBezTo>
                  <a:cubicBezTo>
                    <a:pt x="1894" y="2537"/>
                    <a:pt x="2696" y="1780"/>
                    <a:pt x="2489" y="774"/>
                  </a:cubicBezTo>
                  <a:cubicBezTo>
                    <a:pt x="2417" y="477"/>
                    <a:pt x="2274" y="203"/>
                    <a:pt x="2048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71"/>
            <p:cNvSpPr/>
            <p:nvPr/>
          </p:nvSpPr>
          <p:spPr>
            <a:xfrm>
              <a:off x="2120079" y="1705012"/>
              <a:ext cx="33807" cy="17776"/>
            </a:xfrm>
            <a:custGeom>
              <a:avLst/>
              <a:gdLst/>
              <a:ahLst/>
              <a:cxnLst/>
              <a:rect l="l" t="t" r="r" b="b"/>
              <a:pathLst>
                <a:path w="1242" h="653" extrusionOk="0">
                  <a:moveTo>
                    <a:pt x="853" y="1"/>
                  </a:moveTo>
                  <a:cubicBezTo>
                    <a:pt x="504" y="1"/>
                    <a:pt x="172" y="207"/>
                    <a:pt x="27" y="552"/>
                  </a:cubicBezTo>
                  <a:cubicBezTo>
                    <a:pt x="0" y="605"/>
                    <a:pt x="40" y="652"/>
                    <a:pt x="87" y="652"/>
                  </a:cubicBezTo>
                  <a:cubicBezTo>
                    <a:pt x="103" y="652"/>
                    <a:pt x="119" y="647"/>
                    <a:pt x="134" y="635"/>
                  </a:cubicBezTo>
                  <a:cubicBezTo>
                    <a:pt x="206" y="576"/>
                    <a:pt x="289" y="516"/>
                    <a:pt x="372" y="469"/>
                  </a:cubicBezTo>
                  <a:cubicBezTo>
                    <a:pt x="610" y="314"/>
                    <a:pt x="884" y="219"/>
                    <a:pt x="1170" y="195"/>
                  </a:cubicBezTo>
                  <a:cubicBezTo>
                    <a:pt x="1230" y="183"/>
                    <a:pt x="1241" y="99"/>
                    <a:pt x="1182" y="64"/>
                  </a:cubicBezTo>
                  <a:cubicBezTo>
                    <a:pt x="1074" y="21"/>
                    <a:pt x="963" y="1"/>
                    <a:pt x="8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71"/>
            <p:cNvSpPr/>
            <p:nvPr/>
          </p:nvSpPr>
          <p:spPr>
            <a:xfrm>
              <a:off x="2120814" y="1745762"/>
              <a:ext cx="20116" cy="15000"/>
            </a:xfrm>
            <a:custGeom>
              <a:avLst/>
              <a:gdLst/>
              <a:ahLst/>
              <a:cxnLst/>
              <a:rect l="l" t="t" r="r" b="b"/>
              <a:pathLst>
                <a:path w="739" h="551" extrusionOk="0">
                  <a:moveTo>
                    <a:pt x="414" y="0"/>
                  </a:moveTo>
                  <a:cubicBezTo>
                    <a:pt x="379" y="0"/>
                    <a:pt x="344" y="6"/>
                    <a:pt x="310" y="19"/>
                  </a:cubicBezTo>
                  <a:cubicBezTo>
                    <a:pt x="131" y="67"/>
                    <a:pt x="0" y="210"/>
                    <a:pt x="36" y="353"/>
                  </a:cubicBezTo>
                  <a:cubicBezTo>
                    <a:pt x="82" y="473"/>
                    <a:pt x="201" y="551"/>
                    <a:pt x="324" y="551"/>
                  </a:cubicBezTo>
                  <a:cubicBezTo>
                    <a:pt x="359" y="551"/>
                    <a:pt x="394" y="544"/>
                    <a:pt x="429" y="531"/>
                  </a:cubicBezTo>
                  <a:cubicBezTo>
                    <a:pt x="619" y="484"/>
                    <a:pt x="738" y="341"/>
                    <a:pt x="702" y="198"/>
                  </a:cubicBezTo>
                  <a:cubicBezTo>
                    <a:pt x="656" y="77"/>
                    <a:pt x="537" y="0"/>
                    <a:pt x="414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71"/>
            <p:cNvSpPr/>
            <p:nvPr/>
          </p:nvSpPr>
          <p:spPr>
            <a:xfrm>
              <a:off x="2162925" y="1736181"/>
              <a:ext cx="20116" cy="14591"/>
            </a:xfrm>
            <a:custGeom>
              <a:avLst/>
              <a:gdLst/>
              <a:ahLst/>
              <a:cxnLst/>
              <a:rect l="l" t="t" r="r" b="b"/>
              <a:pathLst>
                <a:path w="739" h="536" extrusionOk="0">
                  <a:moveTo>
                    <a:pt x="418" y="1"/>
                  </a:moveTo>
                  <a:cubicBezTo>
                    <a:pt x="383" y="1"/>
                    <a:pt x="347" y="5"/>
                    <a:pt x="310" y="14"/>
                  </a:cubicBezTo>
                  <a:cubicBezTo>
                    <a:pt x="132" y="50"/>
                    <a:pt x="1" y="205"/>
                    <a:pt x="37" y="348"/>
                  </a:cubicBezTo>
                  <a:cubicBezTo>
                    <a:pt x="66" y="466"/>
                    <a:pt x="186" y="535"/>
                    <a:pt x="334" y="535"/>
                  </a:cubicBezTo>
                  <a:cubicBezTo>
                    <a:pt x="365" y="535"/>
                    <a:pt x="397" y="532"/>
                    <a:pt x="429" y="526"/>
                  </a:cubicBezTo>
                  <a:cubicBezTo>
                    <a:pt x="620" y="478"/>
                    <a:pt x="739" y="336"/>
                    <a:pt x="703" y="193"/>
                  </a:cubicBezTo>
                  <a:cubicBezTo>
                    <a:pt x="684" y="77"/>
                    <a:pt x="564" y="1"/>
                    <a:pt x="41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71"/>
            <p:cNvSpPr/>
            <p:nvPr/>
          </p:nvSpPr>
          <p:spPr>
            <a:xfrm>
              <a:off x="2089700" y="1693797"/>
              <a:ext cx="105341" cy="85887"/>
            </a:xfrm>
            <a:custGeom>
              <a:avLst/>
              <a:gdLst/>
              <a:ahLst/>
              <a:cxnLst/>
              <a:rect l="l" t="t" r="r" b="b"/>
              <a:pathLst>
                <a:path w="3870" h="3155" extrusionOk="0">
                  <a:moveTo>
                    <a:pt x="2179" y="142"/>
                  </a:moveTo>
                  <a:cubicBezTo>
                    <a:pt x="2548" y="142"/>
                    <a:pt x="2893" y="285"/>
                    <a:pt x="3155" y="523"/>
                  </a:cubicBezTo>
                  <a:cubicBezTo>
                    <a:pt x="3381" y="726"/>
                    <a:pt x="3524" y="988"/>
                    <a:pt x="3596" y="1285"/>
                  </a:cubicBezTo>
                  <a:cubicBezTo>
                    <a:pt x="3715" y="1893"/>
                    <a:pt x="3441" y="2512"/>
                    <a:pt x="2917" y="2821"/>
                  </a:cubicBezTo>
                  <a:cubicBezTo>
                    <a:pt x="2774" y="2893"/>
                    <a:pt x="2631" y="2952"/>
                    <a:pt x="2477" y="2988"/>
                  </a:cubicBezTo>
                  <a:cubicBezTo>
                    <a:pt x="2378" y="3010"/>
                    <a:pt x="2279" y="3020"/>
                    <a:pt x="2181" y="3020"/>
                  </a:cubicBezTo>
                  <a:cubicBezTo>
                    <a:pt x="1793" y="3020"/>
                    <a:pt x="1419" y="2856"/>
                    <a:pt x="1143" y="2571"/>
                  </a:cubicBezTo>
                  <a:cubicBezTo>
                    <a:pt x="512" y="1893"/>
                    <a:pt x="667" y="809"/>
                    <a:pt x="1464" y="345"/>
                  </a:cubicBezTo>
                  <a:cubicBezTo>
                    <a:pt x="1679" y="214"/>
                    <a:pt x="1929" y="142"/>
                    <a:pt x="2179" y="142"/>
                  </a:cubicBezTo>
                  <a:close/>
                  <a:moveTo>
                    <a:pt x="2198" y="0"/>
                  </a:moveTo>
                  <a:cubicBezTo>
                    <a:pt x="2089" y="0"/>
                    <a:pt x="1979" y="12"/>
                    <a:pt x="1869" y="35"/>
                  </a:cubicBezTo>
                  <a:cubicBezTo>
                    <a:pt x="1703" y="71"/>
                    <a:pt x="1536" y="130"/>
                    <a:pt x="1393" y="214"/>
                  </a:cubicBezTo>
                  <a:cubicBezTo>
                    <a:pt x="0" y="1023"/>
                    <a:pt x="572" y="3155"/>
                    <a:pt x="2179" y="3155"/>
                  </a:cubicBezTo>
                  <a:cubicBezTo>
                    <a:pt x="2298" y="3155"/>
                    <a:pt x="2405" y="3143"/>
                    <a:pt x="2512" y="3131"/>
                  </a:cubicBezTo>
                  <a:cubicBezTo>
                    <a:pt x="2679" y="3095"/>
                    <a:pt x="2834" y="3024"/>
                    <a:pt x="2988" y="2940"/>
                  </a:cubicBezTo>
                  <a:cubicBezTo>
                    <a:pt x="3572" y="2595"/>
                    <a:pt x="3870" y="1916"/>
                    <a:pt x="3739" y="1262"/>
                  </a:cubicBezTo>
                  <a:cubicBezTo>
                    <a:pt x="3667" y="940"/>
                    <a:pt x="3500" y="642"/>
                    <a:pt x="3262" y="416"/>
                  </a:cubicBezTo>
                  <a:cubicBezTo>
                    <a:pt x="2965" y="147"/>
                    <a:pt x="2587" y="0"/>
                    <a:pt x="2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71"/>
            <p:cNvSpPr/>
            <p:nvPr/>
          </p:nvSpPr>
          <p:spPr>
            <a:xfrm>
              <a:off x="2123726" y="1732288"/>
              <a:ext cx="11133" cy="10236"/>
            </a:xfrm>
            <a:custGeom>
              <a:avLst/>
              <a:gdLst/>
              <a:ahLst/>
              <a:cxnLst/>
              <a:rect l="l" t="t" r="r" b="b"/>
              <a:pathLst>
                <a:path w="409" h="376" extrusionOk="0">
                  <a:moveTo>
                    <a:pt x="191" y="1"/>
                  </a:moveTo>
                  <a:cubicBezTo>
                    <a:pt x="183" y="1"/>
                    <a:pt x="175" y="1"/>
                    <a:pt x="167" y="2"/>
                  </a:cubicBezTo>
                  <a:cubicBezTo>
                    <a:pt x="72" y="26"/>
                    <a:pt x="0" y="121"/>
                    <a:pt x="12" y="229"/>
                  </a:cubicBezTo>
                  <a:cubicBezTo>
                    <a:pt x="32" y="330"/>
                    <a:pt x="111" y="375"/>
                    <a:pt x="191" y="375"/>
                  </a:cubicBezTo>
                  <a:cubicBezTo>
                    <a:pt x="299" y="375"/>
                    <a:pt x="408" y="294"/>
                    <a:pt x="381" y="157"/>
                  </a:cubicBezTo>
                  <a:cubicBezTo>
                    <a:pt x="359" y="59"/>
                    <a:pt x="278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71"/>
            <p:cNvSpPr/>
            <p:nvPr/>
          </p:nvSpPr>
          <p:spPr>
            <a:xfrm>
              <a:off x="2162299" y="1724203"/>
              <a:ext cx="11024" cy="10426"/>
            </a:xfrm>
            <a:custGeom>
              <a:avLst/>
              <a:gdLst/>
              <a:ahLst/>
              <a:cxnLst/>
              <a:rect l="l" t="t" r="r" b="b"/>
              <a:pathLst>
                <a:path w="405" h="383" extrusionOk="0">
                  <a:moveTo>
                    <a:pt x="191" y="0"/>
                  </a:moveTo>
                  <a:cubicBezTo>
                    <a:pt x="183" y="0"/>
                    <a:pt x="175" y="1"/>
                    <a:pt x="167" y="2"/>
                  </a:cubicBezTo>
                  <a:cubicBezTo>
                    <a:pt x="60" y="26"/>
                    <a:pt x="0" y="121"/>
                    <a:pt x="12" y="228"/>
                  </a:cubicBezTo>
                  <a:cubicBezTo>
                    <a:pt x="36" y="323"/>
                    <a:pt x="131" y="383"/>
                    <a:pt x="226" y="383"/>
                  </a:cubicBezTo>
                  <a:cubicBezTo>
                    <a:pt x="333" y="359"/>
                    <a:pt x="405" y="264"/>
                    <a:pt x="381" y="156"/>
                  </a:cubicBezTo>
                  <a:cubicBezTo>
                    <a:pt x="359" y="58"/>
                    <a:pt x="278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71"/>
            <p:cNvSpPr/>
            <p:nvPr/>
          </p:nvSpPr>
          <p:spPr>
            <a:xfrm>
              <a:off x="2138888" y="1730301"/>
              <a:ext cx="20170" cy="15680"/>
            </a:xfrm>
            <a:custGeom>
              <a:avLst/>
              <a:gdLst/>
              <a:ahLst/>
              <a:cxnLst/>
              <a:rect l="l" t="t" r="r" b="b"/>
              <a:pathLst>
                <a:path w="741" h="576" extrusionOk="0">
                  <a:moveTo>
                    <a:pt x="634" y="1"/>
                  </a:moveTo>
                  <a:cubicBezTo>
                    <a:pt x="626" y="1"/>
                    <a:pt x="618" y="2"/>
                    <a:pt x="610" y="4"/>
                  </a:cubicBezTo>
                  <a:cubicBezTo>
                    <a:pt x="574" y="4"/>
                    <a:pt x="550" y="40"/>
                    <a:pt x="562" y="87"/>
                  </a:cubicBezTo>
                  <a:cubicBezTo>
                    <a:pt x="586" y="242"/>
                    <a:pt x="527" y="397"/>
                    <a:pt x="431" y="433"/>
                  </a:cubicBezTo>
                  <a:cubicBezTo>
                    <a:pt x="396" y="433"/>
                    <a:pt x="348" y="433"/>
                    <a:pt x="312" y="409"/>
                  </a:cubicBezTo>
                  <a:cubicBezTo>
                    <a:pt x="229" y="361"/>
                    <a:pt x="181" y="278"/>
                    <a:pt x="158" y="183"/>
                  </a:cubicBezTo>
                  <a:cubicBezTo>
                    <a:pt x="148" y="144"/>
                    <a:pt x="118" y="126"/>
                    <a:pt x="88" y="126"/>
                  </a:cubicBezTo>
                  <a:cubicBezTo>
                    <a:pt x="45" y="126"/>
                    <a:pt x="1" y="162"/>
                    <a:pt x="15" y="218"/>
                  </a:cubicBezTo>
                  <a:cubicBezTo>
                    <a:pt x="50" y="349"/>
                    <a:pt x="134" y="456"/>
                    <a:pt x="241" y="528"/>
                  </a:cubicBezTo>
                  <a:cubicBezTo>
                    <a:pt x="289" y="560"/>
                    <a:pt x="341" y="575"/>
                    <a:pt x="393" y="575"/>
                  </a:cubicBezTo>
                  <a:cubicBezTo>
                    <a:pt x="418" y="575"/>
                    <a:pt x="443" y="571"/>
                    <a:pt x="467" y="564"/>
                  </a:cubicBezTo>
                  <a:cubicBezTo>
                    <a:pt x="646" y="516"/>
                    <a:pt x="741" y="290"/>
                    <a:pt x="693" y="52"/>
                  </a:cubicBezTo>
                  <a:cubicBezTo>
                    <a:pt x="693" y="22"/>
                    <a:pt x="669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71"/>
            <p:cNvSpPr/>
            <p:nvPr/>
          </p:nvSpPr>
          <p:spPr>
            <a:xfrm>
              <a:off x="2119507" y="1876425"/>
              <a:ext cx="94345" cy="89916"/>
            </a:xfrm>
            <a:custGeom>
              <a:avLst/>
              <a:gdLst/>
              <a:ahLst/>
              <a:cxnLst/>
              <a:rect l="l" t="t" r="r" b="b"/>
              <a:pathLst>
                <a:path w="3466" h="3303" extrusionOk="0">
                  <a:moveTo>
                    <a:pt x="1014" y="1"/>
                  </a:moveTo>
                  <a:cubicBezTo>
                    <a:pt x="903" y="1"/>
                    <a:pt x="801" y="100"/>
                    <a:pt x="810" y="232"/>
                  </a:cubicBezTo>
                  <a:lnTo>
                    <a:pt x="858" y="1030"/>
                  </a:lnTo>
                  <a:cubicBezTo>
                    <a:pt x="858" y="1101"/>
                    <a:pt x="822" y="1161"/>
                    <a:pt x="774" y="1208"/>
                  </a:cubicBezTo>
                  <a:lnTo>
                    <a:pt x="143" y="1708"/>
                  </a:lnTo>
                  <a:cubicBezTo>
                    <a:pt x="0" y="1815"/>
                    <a:pt x="48" y="2030"/>
                    <a:pt x="215" y="2077"/>
                  </a:cubicBezTo>
                  <a:lnTo>
                    <a:pt x="977" y="2268"/>
                  </a:lnTo>
                  <a:lnTo>
                    <a:pt x="989" y="2268"/>
                  </a:lnTo>
                  <a:cubicBezTo>
                    <a:pt x="1060" y="2292"/>
                    <a:pt x="1120" y="2339"/>
                    <a:pt x="1143" y="2411"/>
                  </a:cubicBezTo>
                  <a:lnTo>
                    <a:pt x="1417" y="3161"/>
                  </a:lnTo>
                  <a:cubicBezTo>
                    <a:pt x="1450" y="3254"/>
                    <a:pt x="1535" y="3302"/>
                    <a:pt x="1621" y="3302"/>
                  </a:cubicBezTo>
                  <a:cubicBezTo>
                    <a:pt x="1688" y="3302"/>
                    <a:pt x="1756" y="3272"/>
                    <a:pt x="1798" y="3208"/>
                  </a:cubicBezTo>
                  <a:lnTo>
                    <a:pt x="2227" y="2530"/>
                  </a:lnTo>
                  <a:cubicBezTo>
                    <a:pt x="2263" y="2470"/>
                    <a:pt x="2322" y="2434"/>
                    <a:pt x="2394" y="2423"/>
                  </a:cubicBezTo>
                  <a:lnTo>
                    <a:pt x="3203" y="2399"/>
                  </a:lnTo>
                  <a:cubicBezTo>
                    <a:pt x="3370" y="2399"/>
                    <a:pt x="3465" y="2184"/>
                    <a:pt x="3358" y="2053"/>
                  </a:cubicBezTo>
                  <a:lnTo>
                    <a:pt x="2846" y="1434"/>
                  </a:lnTo>
                  <a:cubicBezTo>
                    <a:pt x="2798" y="1375"/>
                    <a:pt x="2786" y="1303"/>
                    <a:pt x="2798" y="1244"/>
                  </a:cubicBezTo>
                  <a:lnTo>
                    <a:pt x="3025" y="470"/>
                  </a:lnTo>
                  <a:cubicBezTo>
                    <a:pt x="3065" y="328"/>
                    <a:pt x="2951" y="195"/>
                    <a:pt x="2820" y="195"/>
                  </a:cubicBezTo>
                  <a:cubicBezTo>
                    <a:pt x="2797" y="195"/>
                    <a:pt x="2774" y="199"/>
                    <a:pt x="2751" y="208"/>
                  </a:cubicBezTo>
                  <a:lnTo>
                    <a:pt x="2060" y="482"/>
                  </a:lnTo>
                  <a:lnTo>
                    <a:pt x="2001" y="506"/>
                  </a:lnTo>
                  <a:cubicBezTo>
                    <a:pt x="1971" y="516"/>
                    <a:pt x="1941" y="521"/>
                    <a:pt x="1913" y="521"/>
                  </a:cubicBezTo>
                  <a:cubicBezTo>
                    <a:pt x="1872" y="521"/>
                    <a:pt x="1833" y="510"/>
                    <a:pt x="1798" y="482"/>
                  </a:cubicBezTo>
                  <a:lnTo>
                    <a:pt x="1131" y="41"/>
                  </a:lnTo>
                  <a:cubicBezTo>
                    <a:pt x="1094" y="13"/>
                    <a:pt x="1053" y="1"/>
                    <a:pt x="1014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71"/>
            <p:cNvSpPr/>
            <p:nvPr/>
          </p:nvSpPr>
          <p:spPr>
            <a:xfrm>
              <a:off x="2141856" y="1896024"/>
              <a:ext cx="50602" cy="48238"/>
            </a:xfrm>
            <a:custGeom>
              <a:avLst/>
              <a:gdLst/>
              <a:ahLst/>
              <a:cxnLst/>
              <a:rect l="l" t="t" r="r" b="b"/>
              <a:pathLst>
                <a:path w="1859" h="1772" extrusionOk="0">
                  <a:moveTo>
                    <a:pt x="558" y="0"/>
                  </a:moveTo>
                  <a:cubicBezTo>
                    <a:pt x="499" y="0"/>
                    <a:pt x="441" y="45"/>
                    <a:pt x="441" y="119"/>
                  </a:cubicBezTo>
                  <a:lnTo>
                    <a:pt x="465" y="548"/>
                  </a:lnTo>
                  <a:cubicBezTo>
                    <a:pt x="465" y="583"/>
                    <a:pt x="453" y="619"/>
                    <a:pt x="418" y="643"/>
                  </a:cubicBezTo>
                  <a:lnTo>
                    <a:pt x="84" y="917"/>
                  </a:lnTo>
                  <a:cubicBezTo>
                    <a:pt x="1" y="964"/>
                    <a:pt x="37" y="1083"/>
                    <a:pt x="120" y="1107"/>
                  </a:cubicBezTo>
                  <a:lnTo>
                    <a:pt x="537" y="1214"/>
                  </a:lnTo>
                  <a:cubicBezTo>
                    <a:pt x="572" y="1226"/>
                    <a:pt x="608" y="1250"/>
                    <a:pt x="620" y="1286"/>
                  </a:cubicBezTo>
                  <a:lnTo>
                    <a:pt x="775" y="1703"/>
                  </a:lnTo>
                  <a:cubicBezTo>
                    <a:pt x="788" y="1747"/>
                    <a:pt x="828" y="1771"/>
                    <a:pt x="871" y="1771"/>
                  </a:cubicBezTo>
                  <a:cubicBezTo>
                    <a:pt x="909" y="1771"/>
                    <a:pt x="950" y="1753"/>
                    <a:pt x="977" y="1714"/>
                  </a:cubicBezTo>
                  <a:lnTo>
                    <a:pt x="1192" y="1357"/>
                  </a:lnTo>
                  <a:cubicBezTo>
                    <a:pt x="1215" y="1322"/>
                    <a:pt x="1251" y="1298"/>
                    <a:pt x="1287" y="1298"/>
                  </a:cubicBezTo>
                  <a:lnTo>
                    <a:pt x="1715" y="1286"/>
                  </a:lnTo>
                  <a:cubicBezTo>
                    <a:pt x="1811" y="1286"/>
                    <a:pt x="1858" y="1179"/>
                    <a:pt x="1799" y="1107"/>
                  </a:cubicBezTo>
                  <a:lnTo>
                    <a:pt x="1525" y="774"/>
                  </a:lnTo>
                  <a:cubicBezTo>
                    <a:pt x="1501" y="738"/>
                    <a:pt x="1501" y="702"/>
                    <a:pt x="1513" y="667"/>
                  </a:cubicBezTo>
                  <a:lnTo>
                    <a:pt x="1632" y="250"/>
                  </a:lnTo>
                  <a:cubicBezTo>
                    <a:pt x="1642" y="167"/>
                    <a:pt x="1581" y="103"/>
                    <a:pt x="1510" y="103"/>
                  </a:cubicBezTo>
                  <a:cubicBezTo>
                    <a:pt x="1499" y="103"/>
                    <a:pt x="1488" y="104"/>
                    <a:pt x="1477" y="107"/>
                  </a:cubicBezTo>
                  <a:lnTo>
                    <a:pt x="1072" y="274"/>
                  </a:lnTo>
                  <a:cubicBezTo>
                    <a:pt x="1062" y="277"/>
                    <a:pt x="1052" y="279"/>
                    <a:pt x="1041" y="279"/>
                  </a:cubicBezTo>
                  <a:cubicBezTo>
                    <a:pt x="1016" y="279"/>
                    <a:pt x="991" y="270"/>
                    <a:pt x="965" y="262"/>
                  </a:cubicBezTo>
                  <a:lnTo>
                    <a:pt x="608" y="12"/>
                  </a:lnTo>
                  <a:cubicBezTo>
                    <a:pt x="592" y="4"/>
                    <a:pt x="575" y="0"/>
                    <a:pt x="558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71"/>
            <p:cNvSpPr/>
            <p:nvPr/>
          </p:nvSpPr>
          <p:spPr>
            <a:xfrm>
              <a:off x="2116921" y="1874410"/>
              <a:ext cx="97883" cy="93918"/>
            </a:xfrm>
            <a:custGeom>
              <a:avLst/>
              <a:gdLst/>
              <a:ahLst/>
              <a:cxnLst/>
              <a:rect l="l" t="t" r="r" b="b"/>
              <a:pathLst>
                <a:path w="3596" h="3450" extrusionOk="0">
                  <a:moveTo>
                    <a:pt x="1114" y="139"/>
                  </a:moveTo>
                  <a:lnTo>
                    <a:pt x="1114" y="139"/>
                  </a:lnTo>
                  <a:cubicBezTo>
                    <a:pt x="1146" y="141"/>
                    <a:pt x="1169" y="153"/>
                    <a:pt x="1191" y="175"/>
                  </a:cubicBezTo>
                  <a:lnTo>
                    <a:pt x="1858" y="615"/>
                  </a:lnTo>
                  <a:cubicBezTo>
                    <a:pt x="1901" y="644"/>
                    <a:pt x="1953" y="660"/>
                    <a:pt x="2008" y="660"/>
                  </a:cubicBezTo>
                  <a:cubicBezTo>
                    <a:pt x="2044" y="660"/>
                    <a:pt x="2082" y="653"/>
                    <a:pt x="2119" y="639"/>
                  </a:cubicBezTo>
                  <a:lnTo>
                    <a:pt x="2858" y="342"/>
                  </a:lnTo>
                  <a:cubicBezTo>
                    <a:pt x="2870" y="339"/>
                    <a:pt x="2882" y="337"/>
                    <a:pt x="2895" y="337"/>
                  </a:cubicBezTo>
                  <a:cubicBezTo>
                    <a:pt x="2934" y="337"/>
                    <a:pt x="2977" y="350"/>
                    <a:pt x="3012" y="377"/>
                  </a:cubicBezTo>
                  <a:cubicBezTo>
                    <a:pt x="3048" y="413"/>
                    <a:pt x="3060" y="461"/>
                    <a:pt x="3048" y="520"/>
                  </a:cubicBezTo>
                  <a:lnTo>
                    <a:pt x="2822" y="1294"/>
                  </a:lnTo>
                  <a:cubicBezTo>
                    <a:pt x="2798" y="1377"/>
                    <a:pt x="2822" y="1473"/>
                    <a:pt x="2881" y="1544"/>
                  </a:cubicBezTo>
                  <a:lnTo>
                    <a:pt x="3393" y="2163"/>
                  </a:lnTo>
                  <a:cubicBezTo>
                    <a:pt x="3429" y="2211"/>
                    <a:pt x="3429" y="2270"/>
                    <a:pt x="3405" y="2318"/>
                  </a:cubicBezTo>
                  <a:cubicBezTo>
                    <a:pt x="3382" y="2366"/>
                    <a:pt x="3334" y="2401"/>
                    <a:pt x="3286" y="2401"/>
                  </a:cubicBezTo>
                  <a:lnTo>
                    <a:pt x="2489" y="2425"/>
                  </a:lnTo>
                  <a:cubicBezTo>
                    <a:pt x="2393" y="2425"/>
                    <a:pt x="2310" y="2485"/>
                    <a:pt x="2262" y="2556"/>
                  </a:cubicBezTo>
                  <a:lnTo>
                    <a:pt x="1822" y="3235"/>
                  </a:lnTo>
                  <a:cubicBezTo>
                    <a:pt x="1798" y="3282"/>
                    <a:pt x="1738" y="3306"/>
                    <a:pt x="1691" y="3306"/>
                  </a:cubicBezTo>
                  <a:cubicBezTo>
                    <a:pt x="1643" y="3294"/>
                    <a:pt x="1596" y="3259"/>
                    <a:pt x="1572" y="3211"/>
                  </a:cubicBezTo>
                  <a:lnTo>
                    <a:pt x="1298" y="2449"/>
                  </a:lnTo>
                  <a:cubicBezTo>
                    <a:pt x="1262" y="2366"/>
                    <a:pt x="1191" y="2294"/>
                    <a:pt x="1107" y="2282"/>
                  </a:cubicBezTo>
                  <a:lnTo>
                    <a:pt x="334" y="2080"/>
                  </a:lnTo>
                  <a:cubicBezTo>
                    <a:pt x="274" y="2056"/>
                    <a:pt x="238" y="2020"/>
                    <a:pt x="226" y="1973"/>
                  </a:cubicBezTo>
                  <a:cubicBezTo>
                    <a:pt x="214" y="1913"/>
                    <a:pt x="238" y="1866"/>
                    <a:pt x="274" y="1830"/>
                  </a:cubicBezTo>
                  <a:lnTo>
                    <a:pt x="917" y="1342"/>
                  </a:lnTo>
                  <a:cubicBezTo>
                    <a:pt x="988" y="1282"/>
                    <a:pt x="1024" y="1187"/>
                    <a:pt x="1024" y="1092"/>
                  </a:cubicBezTo>
                  <a:lnTo>
                    <a:pt x="976" y="294"/>
                  </a:lnTo>
                  <a:cubicBezTo>
                    <a:pt x="976" y="234"/>
                    <a:pt x="1000" y="187"/>
                    <a:pt x="1048" y="163"/>
                  </a:cubicBezTo>
                  <a:cubicBezTo>
                    <a:pt x="1070" y="152"/>
                    <a:pt x="1092" y="141"/>
                    <a:pt x="1114" y="139"/>
                  </a:cubicBezTo>
                  <a:close/>
                  <a:moveTo>
                    <a:pt x="1112" y="1"/>
                  </a:moveTo>
                  <a:cubicBezTo>
                    <a:pt x="959" y="1"/>
                    <a:pt x="816" y="131"/>
                    <a:pt x="834" y="306"/>
                  </a:cubicBezTo>
                  <a:lnTo>
                    <a:pt x="881" y="1104"/>
                  </a:lnTo>
                  <a:cubicBezTo>
                    <a:pt x="881" y="1151"/>
                    <a:pt x="857" y="1199"/>
                    <a:pt x="822" y="1223"/>
                  </a:cubicBezTo>
                  <a:lnTo>
                    <a:pt x="203" y="1723"/>
                  </a:lnTo>
                  <a:cubicBezTo>
                    <a:pt x="0" y="1854"/>
                    <a:pt x="60" y="2163"/>
                    <a:pt x="298" y="2223"/>
                  </a:cubicBezTo>
                  <a:lnTo>
                    <a:pt x="1060" y="2413"/>
                  </a:lnTo>
                  <a:lnTo>
                    <a:pt x="1072" y="2413"/>
                  </a:lnTo>
                  <a:cubicBezTo>
                    <a:pt x="1119" y="2425"/>
                    <a:pt x="1155" y="2461"/>
                    <a:pt x="1167" y="2508"/>
                  </a:cubicBezTo>
                  <a:lnTo>
                    <a:pt x="1441" y="3259"/>
                  </a:lnTo>
                  <a:cubicBezTo>
                    <a:pt x="1477" y="3366"/>
                    <a:pt x="1572" y="3437"/>
                    <a:pt x="1679" y="3449"/>
                  </a:cubicBezTo>
                  <a:lnTo>
                    <a:pt x="1715" y="3449"/>
                  </a:lnTo>
                  <a:cubicBezTo>
                    <a:pt x="1810" y="3449"/>
                    <a:pt x="1893" y="3401"/>
                    <a:pt x="1953" y="3318"/>
                  </a:cubicBezTo>
                  <a:lnTo>
                    <a:pt x="2381" y="2639"/>
                  </a:lnTo>
                  <a:cubicBezTo>
                    <a:pt x="2405" y="2604"/>
                    <a:pt x="2453" y="2580"/>
                    <a:pt x="2500" y="2580"/>
                  </a:cubicBezTo>
                  <a:lnTo>
                    <a:pt x="3298" y="2544"/>
                  </a:lnTo>
                  <a:cubicBezTo>
                    <a:pt x="3382" y="2544"/>
                    <a:pt x="3465" y="2508"/>
                    <a:pt x="3512" y="2437"/>
                  </a:cubicBezTo>
                  <a:cubicBezTo>
                    <a:pt x="3596" y="2330"/>
                    <a:pt x="3596" y="2187"/>
                    <a:pt x="3512" y="2080"/>
                  </a:cubicBezTo>
                  <a:lnTo>
                    <a:pt x="3001" y="1461"/>
                  </a:lnTo>
                  <a:cubicBezTo>
                    <a:pt x="2977" y="1425"/>
                    <a:pt x="2965" y="1377"/>
                    <a:pt x="2977" y="1342"/>
                  </a:cubicBezTo>
                  <a:lnTo>
                    <a:pt x="3203" y="568"/>
                  </a:lnTo>
                  <a:cubicBezTo>
                    <a:pt x="3239" y="437"/>
                    <a:pt x="3179" y="306"/>
                    <a:pt x="3060" y="234"/>
                  </a:cubicBezTo>
                  <a:cubicBezTo>
                    <a:pt x="3019" y="214"/>
                    <a:pt x="2969" y="201"/>
                    <a:pt x="2921" y="201"/>
                  </a:cubicBezTo>
                  <a:cubicBezTo>
                    <a:pt x="2886" y="201"/>
                    <a:pt x="2852" y="208"/>
                    <a:pt x="2822" y="222"/>
                  </a:cubicBezTo>
                  <a:lnTo>
                    <a:pt x="2072" y="520"/>
                  </a:lnTo>
                  <a:cubicBezTo>
                    <a:pt x="2059" y="525"/>
                    <a:pt x="2042" y="527"/>
                    <a:pt x="2025" y="527"/>
                  </a:cubicBezTo>
                  <a:cubicBezTo>
                    <a:pt x="1996" y="527"/>
                    <a:pt x="1963" y="519"/>
                    <a:pt x="1941" y="496"/>
                  </a:cubicBezTo>
                  <a:lnTo>
                    <a:pt x="1274" y="56"/>
                  </a:lnTo>
                  <a:cubicBezTo>
                    <a:pt x="1224" y="18"/>
                    <a:pt x="1167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71"/>
            <p:cNvSpPr/>
            <p:nvPr/>
          </p:nvSpPr>
          <p:spPr>
            <a:xfrm>
              <a:off x="2538387" y="1425749"/>
              <a:ext cx="90316" cy="91413"/>
            </a:xfrm>
            <a:custGeom>
              <a:avLst/>
              <a:gdLst/>
              <a:ahLst/>
              <a:cxnLst/>
              <a:rect l="l" t="t" r="r" b="b"/>
              <a:pathLst>
                <a:path w="3318" h="3358" extrusionOk="0">
                  <a:moveTo>
                    <a:pt x="1985" y="0"/>
                  </a:moveTo>
                  <a:cubicBezTo>
                    <a:pt x="1933" y="0"/>
                    <a:pt x="1881" y="19"/>
                    <a:pt x="1841" y="60"/>
                  </a:cubicBezTo>
                  <a:lnTo>
                    <a:pt x="1281" y="643"/>
                  </a:lnTo>
                  <a:cubicBezTo>
                    <a:pt x="1242" y="682"/>
                    <a:pt x="1186" y="706"/>
                    <a:pt x="1127" y="706"/>
                  </a:cubicBezTo>
                  <a:cubicBezTo>
                    <a:pt x="1115" y="706"/>
                    <a:pt x="1103" y="705"/>
                    <a:pt x="1091" y="703"/>
                  </a:cubicBezTo>
                  <a:lnTo>
                    <a:pt x="293" y="572"/>
                  </a:lnTo>
                  <a:cubicBezTo>
                    <a:pt x="283" y="570"/>
                    <a:pt x="273" y="569"/>
                    <a:pt x="263" y="569"/>
                  </a:cubicBezTo>
                  <a:cubicBezTo>
                    <a:pt x="111" y="569"/>
                    <a:pt x="0" y="736"/>
                    <a:pt x="79" y="881"/>
                  </a:cubicBezTo>
                  <a:lnTo>
                    <a:pt x="448" y="1584"/>
                  </a:lnTo>
                  <a:lnTo>
                    <a:pt x="448" y="1595"/>
                  </a:lnTo>
                  <a:cubicBezTo>
                    <a:pt x="483" y="1655"/>
                    <a:pt x="483" y="1726"/>
                    <a:pt x="448" y="1786"/>
                  </a:cubicBezTo>
                  <a:lnTo>
                    <a:pt x="79" y="2512"/>
                  </a:lnTo>
                  <a:cubicBezTo>
                    <a:pt x="3" y="2653"/>
                    <a:pt x="115" y="2815"/>
                    <a:pt x="262" y="2815"/>
                  </a:cubicBezTo>
                  <a:cubicBezTo>
                    <a:pt x="276" y="2815"/>
                    <a:pt x="290" y="2813"/>
                    <a:pt x="305" y="2810"/>
                  </a:cubicBezTo>
                  <a:lnTo>
                    <a:pt x="1103" y="2667"/>
                  </a:lnTo>
                  <a:cubicBezTo>
                    <a:pt x="1116" y="2664"/>
                    <a:pt x="1130" y="2663"/>
                    <a:pt x="1144" y="2663"/>
                  </a:cubicBezTo>
                  <a:cubicBezTo>
                    <a:pt x="1193" y="2663"/>
                    <a:pt x="1244" y="2680"/>
                    <a:pt x="1281" y="2727"/>
                  </a:cubicBezTo>
                  <a:lnTo>
                    <a:pt x="1853" y="3298"/>
                  </a:lnTo>
                  <a:cubicBezTo>
                    <a:pt x="1893" y="3339"/>
                    <a:pt x="1945" y="3357"/>
                    <a:pt x="1997" y="3357"/>
                  </a:cubicBezTo>
                  <a:cubicBezTo>
                    <a:pt x="2096" y="3357"/>
                    <a:pt x="2194" y="3289"/>
                    <a:pt x="2210" y="3179"/>
                  </a:cubicBezTo>
                  <a:lnTo>
                    <a:pt x="2317" y="2381"/>
                  </a:lnTo>
                  <a:cubicBezTo>
                    <a:pt x="2329" y="2310"/>
                    <a:pt x="2377" y="2250"/>
                    <a:pt x="2436" y="2215"/>
                  </a:cubicBezTo>
                  <a:lnTo>
                    <a:pt x="3162" y="1857"/>
                  </a:lnTo>
                  <a:cubicBezTo>
                    <a:pt x="3317" y="1786"/>
                    <a:pt x="3317" y="1560"/>
                    <a:pt x="3162" y="1488"/>
                  </a:cubicBezTo>
                  <a:lnTo>
                    <a:pt x="2507" y="1167"/>
                  </a:lnTo>
                  <a:lnTo>
                    <a:pt x="2436" y="1131"/>
                  </a:lnTo>
                  <a:cubicBezTo>
                    <a:pt x="2377" y="1107"/>
                    <a:pt x="2329" y="1048"/>
                    <a:pt x="2317" y="976"/>
                  </a:cubicBezTo>
                  <a:lnTo>
                    <a:pt x="2198" y="179"/>
                  </a:lnTo>
                  <a:cubicBezTo>
                    <a:pt x="2182" y="69"/>
                    <a:pt x="2084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71"/>
            <p:cNvSpPr/>
            <p:nvPr/>
          </p:nvSpPr>
          <p:spPr>
            <a:xfrm>
              <a:off x="2557414" y="1446737"/>
              <a:ext cx="48588" cy="49191"/>
            </a:xfrm>
            <a:custGeom>
              <a:avLst/>
              <a:gdLst/>
              <a:ahLst/>
              <a:cxnLst/>
              <a:rect l="l" t="t" r="r" b="b"/>
              <a:pathLst>
                <a:path w="1785" h="1807" extrusionOk="0">
                  <a:moveTo>
                    <a:pt x="1064" y="1"/>
                  </a:moveTo>
                  <a:cubicBezTo>
                    <a:pt x="1033" y="1"/>
                    <a:pt x="1001" y="13"/>
                    <a:pt x="975" y="39"/>
                  </a:cubicBezTo>
                  <a:lnTo>
                    <a:pt x="677" y="348"/>
                  </a:lnTo>
                  <a:cubicBezTo>
                    <a:pt x="654" y="372"/>
                    <a:pt x="618" y="384"/>
                    <a:pt x="582" y="384"/>
                  </a:cubicBezTo>
                  <a:lnTo>
                    <a:pt x="154" y="313"/>
                  </a:lnTo>
                  <a:cubicBezTo>
                    <a:pt x="148" y="312"/>
                    <a:pt x="143" y="312"/>
                    <a:pt x="137" y="312"/>
                  </a:cubicBezTo>
                  <a:cubicBezTo>
                    <a:pt x="52" y="312"/>
                    <a:pt x="1" y="401"/>
                    <a:pt x="34" y="479"/>
                  </a:cubicBezTo>
                  <a:lnTo>
                    <a:pt x="237" y="860"/>
                  </a:lnTo>
                  <a:cubicBezTo>
                    <a:pt x="249" y="860"/>
                    <a:pt x="249" y="872"/>
                    <a:pt x="249" y="872"/>
                  </a:cubicBezTo>
                  <a:cubicBezTo>
                    <a:pt x="261" y="908"/>
                    <a:pt x="261" y="932"/>
                    <a:pt x="237" y="967"/>
                  </a:cubicBezTo>
                  <a:lnTo>
                    <a:pt x="46" y="1348"/>
                  </a:lnTo>
                  <a:cubicBezTo>
                    <a:pt x="1" y="1427"/>
                    <a:pt x="62" y="1516"/>
                    <a:pt x="149" y="1516"/>
                  </a:cubicBezTo>
                  <a:cubicBezTo>
                    <a:pt x="155" y="1516"/>
                    <a:pt x="160" y="1516"/>
                    <a:pt x="165" y="1515"/>
                  </a:cubicBezTo>
                  <a:lnTo>
                    <a:pt x="594" y="1432"/>
                  </a:lnTo>
                  <a:cubicBezTo>
                    <a:pt x="630" y="1432"/>
                    <a:pt x="665" y="1444"/>
                    <a:pt x="689" y="1467"/>
                  </a:cubicBezTo>
                  <a:lnTo>
                    <a:pt x="999" y="1777"/>
                  </a:lnTo>
                  <a:cubicBezTo>
                    <a:pt x="1019" y="1797"/>
                    <a:pt x="1045" y="1806"/>
                    <a:pt x="1072" y="1806"/>
                  </a:cubicBezTo>
                  <a:cubicBezTo>
                    <a:pt x="1126" y="1806"/>
                    <a:pt x="1181" y="1769"/>
                    <a:pt x="1189" y="1706"/>
                  </a:cubicBezTo>
                  <a:lnTo>
                    <a:pt x="1249" y="1277"/>
                  </a:lnTo>
                  <a:cubicBezTo>
                    <a:pt x="1249" y="1241"/>
                    <a:pt x="1273" y="1217"/>
                    <a:pt x="1308" y="1194"/>
                  </a:cubicBezTo>
                  <a:lnTo>
                    <a:pt x="1701" y="1003"/>
                  </a:lnTo>
                  <a:cubicBezTo>
                    <a:pt x="1785" y="955"/>
                    <a:pt x="1773" y="836"/>
                    <a:pt x="1689" y="801"/>
                  </a:cubicBezTo>
                  <a:lnTo>
                    <a:pt x="1487" y="705"/>
                  </a:lnTo>
                  <a:lnTo>
                    <a:pt x="1308" y="610"/>
                  </a:lnTo>
                  <a:cubicBezTo>
                    <a:pt x="1273" y="598"/>
                    <a:pt x="1249" y="563"/>
                    <a:pt x="1237" y="527"/>
                  </a:cubicBezTo>
                  <a:lnTo>
                    <a:pt x="1177" y="98"/>
                  </a:lnTo>
                  <a:cubicBezTo>
                    <a:pt x="1170" y="37"/>
                    <a:pt x="1119" y="1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71"/>
            <p:cNvSpPr/>
            <p:nvPr/>
          </p:nvSpPr>
          <p:spPr>
            <a:xfrm>
              <a:off x="2538741" y="1457489"/>
              <a:ext cx="89635" cy="59672"/>
            </a:xfrm>
            <a:custGeom>
              <a:avLst/>
              <a:gdLst/>
              <a:ahLst/>
              <a:cxnLst/>
              <a:rect l="l" t="t" r="r" b="b"/>
              <a:pathLst>
                <a:path w="3293" h="2192" extrusionOk="0">
                  <a:moveTo>
                    <a:pt x="2494" y="1"/>
                  </a:moveTo>
                  <a:cubicBezTo>
                    <a:pt x="2423" y="37"/>
                    <a:pt x="2364" y="96"/>
                    <a:pt x="2316" y="156"/>
                  </a:cubicBezTo>
                  <a:cubicBezTo>
                    <a:pt x="2268" y="203"/>
                    <a:pt x="2233" y="263"/>
                    <a:pt x="2185" y="322"/>
                  </a:cubicBezTo>
                  <a:lnTo>
                    <a:pt x="2387" y="418"/>
                  </a:lnTo>
                  <a:cubicBezTo>
                    <a:pt x="2471" y="453"/>
                    <a:pt x="2471" y="572"/>
                    <a:pt x="2387" y="620"/>
                  </a:cubicBezTo>
                  <a:lnTo>
                    <a:pt x="2006" y="810"/>
                  </a:lnTo>
                  <a:cubicBezTo>
                    <a:pt x="1971" y="834"/>
                    <a:pt x="1947" y="858"/>
                    <a:pt x="1947" y="894"/>
                  </a:cubicBezTo>
                  <a:lnTo>
                    <a:pt x="1887" y="1322"/>
                  </a:lnTo>
                  <a:cubicBezTo>
                    <a:pt x="1879" y="1386"/>
                    <a:pt x="1824" y="1423"/>
                    <a:pt x="1766" y="1423"/>
                  </a:cubicBezTo>
                  <a:cubicBezTo>
                    <a:pt x="1738" y="1423"/>
                    <a:pt x="1709" y="1414"/>
                    <a:pt x="1685" y="1394"/>
                  </a:cubicBezTo>
                  <a:lnTo>
                    <a:pt x="1387" y="1084"/>
                  </a:lnTo>
                  <a:cubicBezTo>
                    <a:pt x="1363" y="1061"/>
                    <a:pt x="1316" y="1049"/>
                    <a:pt x="1280" y="1049"/>
                  </a:cubicBezTo>
                  <a:lnTo>
                    <a:pt x="863" y="1132"/>
                  </a:lnTo>
                  <a:cubicBezTo>
                    <a:pt x="858" y="1133"/>
                    <a:pt x="852" y="1133"/>
                    <a:pt x="847" y="1133"/>
                  </a:cubicBezTo>
                  <a:cubicBezTo>
                    <a:pt x="760" y="1133"/>
                    <a:pt x="699" y="1044"/>
                    <a:pt x="732" y="965"/>
                  </a:cubicBezTo>
                  <a:lnTo>
                    <a:pt x="935" y="584"/>
                  </a:lnTo>
                  <a:cubicBezTo>
                    <a:pt x="947" y="549"/>
                    <a:pt x="947" y="525"/>
                    <a:pt x="947" y="489"/>
                  </a:cubicBezTo>
                  <a:cubicBezTo>
                    <a:pt x="840" y="465"/>
                    <a:pt x="720" y="441"/>
                    <a:pt x="613" y="429"/>
                  </a:cubicBezTo>
                  <a:cubicBezTo>
                    <a:pt x="584" y="424"/>
                    <a:pt x="554" y="421"/>
                    <a:pt x="524" y="421"/>
                  </a:cubicBezTo>
                  <a:cubicBezTo>
                    <a:pt x="494" y="421"/>
                    <a:pt x="464" y="424"/>
                    <a:pt x="435" y="429"/>
                  </a:cubicBezTo>
                  <a:lnTo>
                    <a:pt x="435" y="441"/>
                  </a:lnTo>
                  <a:cubicBezTo>
                    <a:pt x="470" y="501"/>
                    <a:pt x="470" y="572"/>
                    <a:pt x="435" y="632"/>
                  </a:cubicBezTo>
                  <a:lnTo>
                    <a:pt x="66" y="1346"/>
                  </a:lnTo>
                  <a:cubicBezTo>
                    <a:pt x="0" y="1487"/>
                    <a:pt x="104" y="1649"/>
                    <a:pt x="249" y="1649"/>
                  </a:cubicBezTo>
                  <a:cubicBezTo>
                    <a:pt x="263" y="1649"/>
                    <a:pt x="277" y="1647"/>
                    <a:pt x="292" y="1644"/>
                  </a:cubicBezTo>
                  <a:lnTo>
                    <a:pt x="1090" y="1501"/>
                  </a:lnTo>
                  <a:cubicBezTo>
                    <a:pt x="1103" y="1498"/>
                    <a:pt x="1117" y="1497"/>
                    <a:pt x="1131" y="1497"/>
                  </a:cubicBezTo>
                  <a:cubicBezTo>
                    <a:pt x="1180" y="1497"/>
                    <a:pt x="1231" y="1514"/>
                    <a:pt x="1268" y="1561"/>
                  </a:cubicBezTo>
                  <a:lnTo>
                    <a:pt x="1840" y="2132"/>
                  </a:lnTo>
                  <a:cubicBezTo>
                    <a:pt x="1880" y="2173"/>
                    <a:pt x="1932" y="2191"/>
                    <a:pt x="1984" y="2191"/>
                  </a:cubicBezTo>
                  <a:cubicBezTo>
                    <a:pt x="2083" y="2191"/>
                    <a:pt x="2181" y="2123"/>
                    <a:pt x="2197" y="2013"/>
                  </a:cubicBezTo>
                  <a:lnTo>
                    <a:pt x="2304" y="1215"/>
                  </a:lnTo>
                  <a:cubicBezTo>
                    <a:pt x="2316" y="1144"/>
                    <a:pt x="2364" y="1084"/>
                    <a:pt x="2423" y="1049"/>
                  </a:cubicBezTo>
                  <a:lnTo>
                    <a:pt x="3137" y="691"/>
                  </a:lnTo>
                  <a:cubicBezTo>
                    <a:pt x="3280" y="608"/>
                    <a:pt x="3292" y="406"/>
                    <a:pt x="3149" y="322"/>
                  </a:cubicBezTo>
                  <a:lnTo>
                    <a:pt x="24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71"/>
            <p:cNvSpPr/>
            <p:nvPr/>
          </p:nvSpPr>
          <p:spPr>
            <a:xfrm>
              <a:off x="2557441" y="1465928"/>
              <a:ext cx="48560" cy="29999"/>
            </a:xfrm>
            <a:custGeom>
              <a:avLst/>
              <a:gdLst/>
              <a:ahLst/>
              <a:cxnLst/>
              <a:rect l="l" t="t" r="r" b="b"/>
              <a:pathLst>
                <a:path w="1784" h="1102" extrusionOk="0">
                  <a:moveTo>
                    <a:pt x="1486" y="0"/>
                  </a:moveTo>
                  <a:cubicBezTo>
                    <a:pt x="1450" y="60"/>
                    <a:pt x="1403" y="119"/>
                    <a:pt x="1343" y="179"/>
                  </a:cubicBezTo>
                  <a:cubicBezTo>
                    <a:pt x="1208" y="274"/>
                    <a:pt x="1047" y="322"/>
                    <a:pt x="884" y="322"/>
                  </a:cubicBezTo>
                  <a:cubicBezTo>
                    <a:pt x="802" y="322"/>
                    <a:pt x="720" y="310"/>
                    <a:pt x="641" y="286"/>
                  </a:cubicBezTo>
                  <a:cubicBezTo>
                    <a:pt x="510" y="250"/>
                    <a:pt x="379" y="203"/>
                    <a:pt x="248" y="167"/>
                  </a:cubicBezTo>
                  <a:lnTo>
                    <a:pt x="248" y="167"/>
                  </a:lnTo>
                  <a:cubicBezTo>
                    <a:pt x="260" y="203"/>
                    <a:pt x="260" y="227"/>
                    <a:pt x="236" y="262"/>
                  </a:cubicBezTo>
                  <a:lnTo>
                    <a:pt x="45" y="643"/>
                  </a:lnTo>
                  <a:cubicBezTo>
                    <a:pt x="0" y="722"/>
                    <a:pt x="61" y="811"/>
                    <a:pt x="148" y="811"/>
                  </a:cubicBezTo>
                  <a:cubicBezTo>
                    <a:pt x="154" y="811"/>
                    <a:pt x="159" y="811"/>
                    <a:pt x="164" y="810"/>
                  </a:cubicBezTo>
                  <a:lnTo>
                    <a:pt x="593" y="727"/>
                  </a:lnTo>
                  <a:cubicBezTo>
                    <a:pt x="629" y="727"/>
                    <a:pt x="664" y="739"/>
                    <a:pt x="688" y="762"/>
                  </a:cubicBezTo>
                  <a:lnTo>
                    <a:pt x="998" y="1072"/>
                  </a:lnTo>
                  <a:cubicBezTo>
                    <a:pt x="1018" y="1092"/>
                    <a:pt x="1044" y="1101"/>
                    <a:pt x="1071" y="1101"/>
                  </a:cubicBezTo>
                  <a:cubicBezTo>
                    <a:pt x="1125" y="1101"/>
                    <a:pt x="1180" y="1064"/>
                    <a:pt x="1188" y="1001"/>
                  </a:cubicBezTo>
                  <a:lnTo>
                    <a:pt x="1248" y="572"/>
                  </a:lnTo>
                  <a:cubicBezTo>
                    <a:pt x="1248" y="536"/>
                    <a:pt x="1272" y="512"/>
                    <a:pt x="1307" y="489"/>
                  </a:cubicBezTo>
                  <a:lnTo>
                    <a:pt x="1700" y="298"/>
                  </a:lnTo>
                  <a:cubicBezTo>
                    <a:pt x="1784" y="250"/>
                    <a:pt x="1772" y="131"/>
                    <a:pt x="1688" y="96"/>
                  </a:cubicBezTo>
                  <a:lnTo>
                    <a:pt x="1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71"/>
            <p:cNvSpPr/>
            <p:nvPr/>
          </p:nvSpPr>
          <p:spPr>
            <a:xfrm>
              <a:off x="2536182" y="1423680"/>
              <a:ext cx="93473" cy="95442"/>
            </a:xfrm>
            <a:custGeom>
              <a:avLst/>
              <a:gdLst/>
              <a:ahLst/>
              <a:cxnLst/>
              <a:rect l="l" t="t" r="r" b="b"/>
              <a:pathLst>
                <a:path w="3434" h="3506" extrusionOk="0">
                  <a:moveTo>
                    <a:pt x="2050" y="147"/>
                  </a:moveTo>
                  <a:cubicBezTo>
                    <a:pt x="2067" y="147"/>
                    <a:pt x="2084" y="151"/>
                    <a:pt x="2100" y="159"/>
                  </a:cubicBezTo>
                  <a:cubicBezTo>
                    <a:pt x="2148" y="171"/>
                    <a:pt x="2196" y="219"/>
                    <a:pt x="2196" y="267"/>
                  </a:cubicBezTo>
                  <a:lnTo>
                    <a:pt x="2315" y="1064"/>
                  </a:lnTo>
                  <a:cubicBezTo>
                    <a:pt x="2338" y="1148"/>
                    <a:pt x="2386" y="1231"/>
                    <a:pt x="2481" y="1279"/>
                  </a:cubicBezTo>
                  <a:lnTo>
                    <a:pt x="3196" y="1612"/>
                  </a:lnTo>
                  <a:cubicBezTo>
                    <a:pt x="3243" y="1636"/>
                    <a:pt x="3279" y="1683"/>
                    <a:pt x="3279" y="1743"/>
                  </a:cubicBezTo>
                  <a:cubicBezTo>
                    <a:pt x="3279" y="1791"/>
                    <a:pt x="3243" y="1838"/>
                    <a:pt x="3196" y="1862"/>
                  </a:cubicBezTo>
                  <a:lnTo>
                    <a:pt x="2481" y="2231"/>
                  </a:lnTo>
                  <a:cubicBezTo>
                    <a:pt x="2398" y="2267"/>
                    <a:pt x="2350" y="2350"/>
                    <a:pt x="2338" y="2445"/>
                  </a:cubicBezTo>
                  <a:lnTo>
                    <a:pt x="2219" y="3243"/>
                  </a:lnTo>
                  <a:cubicBezTo>
                    <a:pt x="2212" y="3313"/>
                    <a:pt x="2149" y="3357"/>
                    <a:pt x="2083" y="3357"/>
                  </a:cubicBezTo>
                  <a:cubicBezTo>
                    <a:pt x="2047" y="3357"/>
                    <a:pt x="2011" y="3344"/>
                    <a:pt x="1981" y="3315"/>
                  </a:cubicBezTo>
                  <a:lnTo>
                    <a:pt x="1422" y="2743"/>
                  </a:lnTo>
                  <a:cubicBezTo>
                    <a:pt x="1362" y="2695"/>
                    <a:pt x="1291" y="2660"/>
                    <a:pt x="1219" y="2660"/>
                  </a:cubicBezTo>
                  <a:cubicBezTo>
                    <a:pt x="1195" y="2660"/>
                    <a:pt x="1184" y="2660"/>
                    <a:pt x="1172" y="2672"/>
                  </a:cubicBezTo>
                  <a:lnTo>
                    <a:pt x="374" y="2814"/>
                  </a:lnTo>
                  <a:cubicBezTo>
                    <a:pt x="365" y="2817"/>
                    <a:pt x="357" y="2818"/>
                    <a:pt x="348" y="2818"/>
                  </a:cubicBezTo>
                  <a:cubicBezTo>
                    <a:pt x="306" y="2818"/>
                    <a:pt x="263" y="2796"/>
                    <a:pt x="243" y="2767"/>
                  </a:cubicBezTo>
                  <a:cubicBezTo>
                    <a:pt x="207" y="2719"/>
                    <a:pt x="195" y="2660"/>
                    <a:pt x="231" y="2612"/>
                  </a:cubicBezTo>
                  <a:lnTo>
                    <a:pt x="576" y="1898"/>
                  </a:lnTo>
                  <a:cubicBezTo>
                    <a:pt x="624" y="1814"/>
                    <a:pt x="624" y="1719"/>
                    <a:pt x="576" y="1636"/>
                  </a:cubicBezTo>
                  <a:lnTo>
                    <a:pt x="207" y="933"/>
                  </a:lnTo>
                  <a:cubicBezTo>
                    <a:pt x="155" y="838"/>
                    <a:pt x="214" y="725"/>
                    <a:pt x="311" y="725"/>
                  </a:cubicBezTo>
                  <a:cubicBezTo>
                    <a:pt x="323" y="725"/>
                    <a:pt x="336" y="727"/>
                    <a:pt x="350" y="731"/>
                  </a:cubicBezTo>
                  <a:lnTo>
                    <a:pt x="1148" y="850"/>
                  </a:lnTo>
                  <a:cubicBezTo>
                    <a:pt x="1168" y="855"/>
                    <a:pt x="1187" y="857"/>
                    <a:pt x="1206" y="857"/>
                  </a:cubicBezTo>
                  <a:cubicBezTo>
                    <a:pt x="1277" y="857"/>
                    <a:pt x="1341" y="823"/>
                    <a:pt x="1398" y="767"/>
                  </a:cubicBezTo>
                  <a:lnTo>
                    <a:pt x="1957" y="195"/>
                  </a:lnTo>
                  <a:cubicBezTo>
                    <a:pt x="1981" y="163"/>
                    <a:pt x="2016" y="147"/>
                    <a:pt x="2050" y="147"/>
                  </a:cubicBezTo>
                  <a:close/>
                  <a:moveTo>
                    <a:pt x="2070" y="1"/>
                  </a:moveTo>
                  <a:cubicBezTo>
                    <a:pt x="1997" y="1"/>
                    <a:pt x="1922" y="28"/>
                    <a:pt x="1862" y="88"/>
                  </a:cubicBezTo>
                  <a:lnTo>
                    <a:pt x="1315" y="671"/>
                  </a:lnTo>
                  <a:cubicBezTo>
                    <a:pt x="1288" y="698"/>
                    <a:pt x="1254" y="712"/>
                    <a:pt x="1219" y="712"/>
                  </a:cubicBezTo>
                  <a:cubicBezTo>
                    <a:pt x="1207" y="712"/>
                    <a:pt x="1195" y="710"/>
                    <a:pt x="1184" y="707"/>
                  </a:cubicBezTo>
                  <a:lnTo>
                    <a:pt x="398" y="588"/>
                  </a:lnTo>
                  <a:cubicBezTo>
                    <a:pt x="379" y="584"/>
                    <a:pt x="360" y="582"/>
                    <a:pt x="342" y="582"/>
                  </a:cubicBezTo>
                  <a:cubicBezTo>
                    <a:pt x="254" y="582"/>
                    <a:pt x="171" y="626"/>
                    <a:pt x="112" y="695"/>
                  </a:cubicBezTo>
                  <a:cubicBezTo>
                    <a:pt x="52" y="790"/>
                    <a:pt x="52" y="898"/>
                    <a:pt x="100" y="993"/>
                  </a:cubicBezTo>
                  <a:lnTo>
                    <a:pt x="469" y="1695"/>
                  </a:lnTo>
                  <a:lnTo>
                    <a:pt x="469" y="1707"/>
                  </a:lnTo>
                  <a:cubicBezTo>
                    <a:pt x="493" y="1743"/>
                    <a:pt x="493" y="1791"/>
                    <a:pt x="469" y="1838"/>
                  </a:cubicBezTo>
                  <a:lnTo>
                    <a:pt x="100" y="2553"/>
                  </a:lnTo>
                  <a:cubicBezTo>
                    <a:pt x="0" y="2741"/>
                    <a:pt x="149" y="2961"/>
                    <a:pt x="352" y="2961"/>
                  </a:cubicBezTo>
                  <a:cubicBezTo>
                    <a:pt x="367" y="2961"/>
                    <a:pt x="382" y="2960"/>
                    <a:pt x="398" y="2957"/>
                  </a:cubicBezTo>
                  <a:lnTo>
                    <a:pt x="1195" y="2814"/>
                  </a:lnTo>
                  <a:cubicBezTo>
                    <a:pt x="1204" y="2812"/>
                    <a:pt x="1214" y="2810"/>
                    <a:pt x="1224" y="2810"/>
                  </a:cubicBezTo>
                  <a:cubicBezTo>
                    <a:pt x="1254" y="2810"/>
                    <a:pt x="1288" y="2823"/>
                    <a:pt x="1315" y="2850"/>
                  </a:cubicBezTo>
                  <a:lnTo>
                    <a:pt x="1886" y="3422"/>
                  </a:lnTo>
                  <a:cubicBezTo>
                    <a:pt x="1934" y="3469"/>
                    <a:pt x="2005" y="3505"/>
                    <a:pt x="2077" y="3505"/>
                  </a:cubicBezTo>
                  <a:cubicBezTo>
                    <a:pt x="2112" y="3505"/>
                    <a:pt x="2160" y="3505"/>
                    <a:pt x="2196" y="3493"/>
                  </a:cubicBezTo>
                  <a:cubicBezTo>
                    <a:pt x="2291" y="3457"/>
                    <a:pt x="2362" y="3374"/>
                    <a:pt x="2386" y="3267"/>
                  </a:cubicBezTo>
                  <a:lnTo>
                    <a:pt x="2493" y="2469"/>
                  </a:lnTo>
                  <a:cubicBezTo>
                    <a:pt x="2493" y="2422"/>
                    <a:pt x="2529" y="2374"/>
                    <a:pt x="2565" y="2362"/>
                  </a:cubicBezTo>
                  <a:lnTo>
                    <a:pt x="3291" y="1993"/>
                  </a:lnTo>
                  <a:cubicBezTo>
                    <a:pt x="3374" y="1945"/>
                    <a:pt x="3434" y="1850"/>
                    <a:pt x="3434" y="1743"/>
                  </a:cubicBezTo>
                  <a:cubicBezTo>
                    <a:pt x="3434" y="1636"/>
                    <a:pt x="3374" y="1541"/>
                    <a:pt x="3279" y="1493"/>
                  </a:cubicBezTo>
                  <a:lnTo>
                    <a:pt x="2553" y="1136"/>
                  </a:lnTo>
                  <a:cubicBezTo>
                    <a:pt x="2505" y="1112"/>
                    <a:pt x="2481" y="1076"/>
                    <a:pt x="2469" y="1029"/>
                  </a:cubicBezTo>
                  <a:lnTo>
                    <a:pt x="2350" y="243"/>
                  </a:lnTo>
                  <a:cubicBezTo>
                    <a:pt x="2327" y="90"/>
                    <a:pt x="2201" y="1"/>
                    <a:pt x="2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71"/>
            <p:cNvSpPr/>
            <p:nvPr/>
          </p:nvSpPr>
          <p:spPr>
            <a:xfrm>
              <a:off x="2756047" y="2046993"/>
              <a:ext cx="64185" cy="59726"/>
            </a:xfrm>
            <a:custGeom>
              <a:avLst/>
              <a:gdLst/>
              <a:ahLst/>
              <a:cxnLst/>
              <a:rect l="l" t="t" r="r" b="b"/>
              <a:pathLst>
                <a:path w="2358" h="2194" extrusionOk="0">
                  <a:moveTo>
                    <a:pt x="1355" y="0"/>
                  </a:moveTo>
                  <a:cubicBezTo>
                    <a:pt x="1296" y="0"/>
                    <a:pt x="1250" y="35"/>
                    <a:pt x="1250" y="98"/>
                  </a:cubicBezTo>
                  <a:cubicBezTo>
                    <a:pt x="1153" y="496"/>
                    <a:pt x="1135" y="690"/>
                    <a:pt x="1083" y="690"/>
                  </a:cubicBezTo>
                  <a:cubicBezTo>
                    <a:pt x="1065" y="690"/>
                    <a:pt x="1043" y="667"/>
                    <a:pt x="1012" y="621"/>
                  </a:cubicBezTo>
                  <a:cubicBezTo>
                    <a:pt x="909" y="436"/>
                    <a:pt x="807" y="198"/>
                    <a:pt x="681" y="198"/>
                  </a:cubicBezTo>
                  <a:cubicBezTo>
                    <a:pt x="661" y="198"/>
                    <a:pt x="640" y="204"/>
                    <a:pt x="619" y="217"/>
                  </a:cubicBezTo>
                  <a:cubicBezTo>
                    <a:pt x="512" y="288"/>
                    <a:pt x="572" y="383"/>
                    <a:pt x="643" y="514"/>
                  </a:cubicBezTo>
                  <a:cubicBezTo>
                    <a:pt x="679" y="586"/>
                    <a:pt x="810" y="776"/>
                    <a:pt x="786" y="800"/>
                  </a:cubicBezTo>
                  <a:cubicBezTo>
                    <a:pt x="783" y="809"/>
                    <a:pt x="779" y="813"/>
                    <a:pt x="769" y="813"/>
                  </a:cubicBezTo>
                  <a:cubicBezTo>
                    <a:pt x="736" y="813"/>
                    <a:pt x="641" y="769"/>
                    <a:pt x="334" y="669"/>
                  </a:cubicBezTo>
                  <a:cubicBezTo>
                    <a:pt x="272" y="651"/>
                    <a:pt x="204" y="629"/>
                    <a:pt x="147" y="629"/>
                  </a:cubicBezTo>
                  <a:cubicBezTo>
                    <a:pt x="95" y="629"/>
                    <a:pt x="53" y="647"/>
                    <a:pt x="36" y="705"/>
                  </a:cubicBezTo>
                  <a:cubicBezTo>
                    <a:pt x="0" y="871"/>
                    <a:pt x="84" y="860"/>
                    <a:pt x="738" y="1098"/>
                  </a:cubicBezTo>
                  <a:cubicBezTo>
                    <a:pt x="905" y="1157"/>
                    <a:pt x="738" y="1241"/>
                    <a:pt x="560" y="1372"/>
                  </a:cubicBezTo>
                  <a:cubicBezTo>
                    <a:pt x="465" y="1455"/>
                    <a:pt x="369" y="1586"/>
                    <a:pt x="453" y="1669"/>
                  </a:cubicBezTo>
                  <a:cubicBezTo>
                    <a:pt x="484" y="1700"/>
                    <a:pt x="511" y="1712"/>
                    <a:pt x="537" y="1712"/>
                  </a:cubicBezTo>
                  <a:cubicBezTo>
                    <a:pt x="589" y="1712"/>
                    <a:pt x="635" y="1662"/>
                    <a:pt x="691" y="1622"/>
                  </a:cubicBezTo>
                  <a:cubicBezTo>
                    <a:pt x="880" y="1489"/>
                    <a:pt x="972" y="1406"/>
                    <a:pt x="1014" y="1406"/>
                  </a:cubicBezTo>
                  <a:cubicBezTo>
                    <a:pt x="1069" y="1406"/>
                    <a:pt x="1033" y="1552"/>
                    <a:pt x="1012" y="1919"/>
                  </a:cubicBezTo>
                  <a:cubicBezTo>
                    <a:pt x="1000" y="2038"/>
                    <a:pt x="1000" y="2193"/>
                    <a:pt x="1119" y="2193"/>
                  </a:cubicBezTo>
                  <a:cubicBezTo>
                    <a:pt x="1334" y="2193"/>
                    <a:pt x="1239" y="1574"/>
                    <a:pt x="1322" y="1419"/>
                  </a:cubicBezTo>
                  <a:lnTo>
                    <a:pt x="1322" y="1419"/>
                  </a:lnTo>
                  <a:cubicBezTo>
                    <a:pt x="1417" y="1443"/>
                    <a:pt x="1453" y="1514"/>
                    <a:pt x="1500" y="1598"/>
                  </a:cubicBezTo>
                  <a:cubicBezTo>
                    <a:pt x="1572" y="1717"/>
                    <a:pt x="1620" y="1800"/>
                    <a:pt x="1762" y="1824"/>
                  </a:cubicBezTo>
                  <a:cubicBezTo>
                    <a:pt x="1767" y="1824"/>
                    <a:pt x="1771" y="1825"/>
                    <a:pt x="1776" y="1825"/>
                  </a:cubicBezTo>
                  <a:cubicBezTo>
                    <a:pt x="1904" y="1825"/>
                    <a:pt x="1879" y="1653"/>
                    <a:pt x="1798" y="1526"/>
                  </a:cubicBezTo>
                  <a:cubicBezTo>
                    <a:pt x="1572" y="1205"/>
                    <a:pt x="1560" y="1276"/>
                    <a:pt x="2108" y="1217"/>
                  </a:cubicBezTo>
                  <a:cubicBezTo>
                    <a:pt x="2227" y="1205"/>
                    <a:pt x="2358" y="1181"/>
                    <a:pt x="2346" y="1074"/>
                  </a:cubicBezTo>
                  <a:cubicBezTo>
                    <a:pt x="2337" y="983"/>
                    <a:pt x="2259" y="962"/>
                    <a:pt x="2165" y="962"/>
                  </a:cubicBezTo>
                  <a:cubicBezTo>
                    <a:pt x="2135" y="962"/>
                    <a:pt x="2103" y="964"/>
                    <a:pt x="2072" y="967"/>
                  </a:cubicBezTo>
                  <a:cubicBezTo>
                    <a:pt x="1894" y="974"/>
                    <a:pt x="1767" y="985"/>
                    <a:pt x="1693" y="985"/>
                  </a:cubicBezTo>
                  <a:cubicBezTo>
                    <a:pt x="1524" y="985"/>
                    <a:pt x="1621" y="930"/>
                    <a:pt x="1977" y="657"/>
                  </a:cubicBezTo>
                  <a:cubicBezTo>
                    <a:pt x="2135" y="532"/>
                    <a:pt x="2113" y="384"/>
                    <a:pt x="1978" y="384"/>
                  </a:cubicBezTo>
                  <a:cubicBezTo>
                    <a:pt x="1921" y="384"/>
                    <a:pt x="1843" y="411"/>
                    <a:pt x="1750" y="479"/>
                  </a:cubicBezTo>
                  <a:cubicBezTo>
                    <a:pt x="1561" y="627"/>
                    <a:pt x="1462" y="707"/>
                    <a:pt x="1420" y="707"/>
                  </a:cubicBezTo>
                  <a:cubicBezTo>
                    <a:pt x="1364" y="707"/>
                    <a:pt x="1409" y="565"/>
                    <a:pt x="1477" y="252"/>
                  </a:cubicBezTo>
                  <a:cubicBezTo>
                    <a:pt x="1489" y="193"/>
                    <a:pt x="1548" y="26"/>
                    <a:pt x="1381" y="2"/>
                  </a:cubicBezTo>
                  <a:cubicBezTo>
                    <a:pt x="1372" y="1"/>
                    <a:pt x="1363" y="0"/>
                    <a:pt x="1355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71"/>
            <p:cNvSpPr/>
            <p:nvPr/>
          </p:nvSpPr>
          <p:spPr>
            <a:xfrm>
              <a:off x="2791680" y="1966663"/>
              <a:ext cx="42518" cy="39990"/>
            </a:xfrm>
            <a:custGeom>
              <a:avLst/>
              <a:gdLst/>
              <a:ahLst/>
              <a:cxnLst/>
              <a:rect l="l" t="t" r="r" b="b"/>
              <a:pathLst>
                <a:path w="1562" h="1469" extrusionOk="0">
                  <a:moveTo>
                    <a:pt x="692" y="1"/>
                  </a:moveTo>
                  <a:cubicBezTo>
                    <a:pt x="596" y="1"/>
                    <a:pt x="596" y="96"/>
                    <a:pt x="584" y="191"/>
                  </a:cubicBezTo>
                  <a:cubicBezTo>
                    <a:pt x="584" y="251"/>
                    <a:pt x="584" y="429"/>
                    <a:pt x="561" y="429"/>
                  </a:cubicBezTo>
                  <a:cubicBezTo>
                    <a:pt x="558" y="431"/>
                    <a:pt x="555" y="432"/>
                    <a:pt x="552" y="432"/>
                  </a:cubicBezTo>
                  <a:cubicBezTo>
                    <a:pt x="534" y="432"/>
                    <a:pt x="511" y="386"/>
                    <a:pt x="334" y="167"/>
                  </a:cubicBezTo>
                  <a:cubicBezTo>
                    <a:pt x="290" y="114"/>
                    <a:pt x="240" y="62"/>
                    <a:pt x="188" y="62"/>
                  </a:cubicBezTo>
                  <a:cubicBezTo>
                    <a:pt x="169" y="62"/>
                    <a:pt x="151" y="68"/>
                    <a:pt x="132" y="84"/>
                  </a:cubicBezTo>
                  <a:cubicBezTo>
                    <a:pt x="49" y="179"/>
                    <a:pt x="96" y="191"/>
                    <a:pt x="418" y="596"/>
                  </a:cubicBezTo>
                  <a:cubicBezTo>
                    <a:pt x="501" y="703"/>
                    <a:pt x="358" y="691"/>
                    <a:pt x="203" y="703"/>
                  </a:cubicBezTo>
                  <a:cubicBezTo>
                    <a:pt x="108" y="715"/>
                    <a:pt x="1" y="751"/>
                    <a:pt x="25" y="846"/>
                  </a:cubicBezTo>
                  <a:cubicBezTo>
                    <a:pt x="40" y="899"/>
                    <a:pt x="70" y="909"/>
                    <a:pt x="111" y="909"/>
                  </a:cubicBezTo>
                  <a:cubicBezTo>
                    <a:pt x="134" y="909"/>
                    <a:pt x="161" y="905"/>
                    <a:pt x="191" y="905"/>
                  </a:cubicBezTo>
                  <a:cubicBezTo>
                    <a:pt x="312" y="898"/>
                    <a:pt x="392" y="888"/>
                    <a:pt x="437" y="888"/>
                  </a:cubicBezTo>
                  <a:cubicBezTo>
                    <a:pt x="539" y="888"/>
                    <a:pt x="461" y="942"/>
                    <a:pt x="263" y="1215"/>
                  </a:cubicBezTo>
                  <a:cubicBezTo>
                    <a:pt x="215" y="1286"/>
                    <a:pt x="156" y="1382"/>
                    <a:pt x="227" y="1429"/>
                  </a:cubicBezTo>
                  <a:cubicBezTo>
                    <a:pt x="240" y="1437"/>
                    <a:pt x="253" y="1440"/>
                    <a:pt x="267" y="1440"/>
                  </a:cubicBezTo>
                  <a:cubicBezTo>
                    <a:pt x="402" y="1440"/>
                    <a:pt x="558" y="1089"/>
                    <a:pt x="656" y="1024"/>
                  </a:cubicBezTo>
                  <a:cubicBezTo>
                    <a:pt x="715" y="1072"/>
                    <a:pt x="703" y="1144"/>
                    <a:pt x="703" y="1203"/>
                  </a:cubicBezTo>
                  <a:cubicBezTo>
                    <a:pt x="703" y="1310"/>
                    <a:pt x="692" y="1382"/>
                    <a:pt x="775" y="1453"/>
                  </a:cubicBezTo>
                  <a:cubicBezTo>
                    <a:pt x="789" y="1463"/>
                    <a:pt x="803" y="1468"/>
                    <a:pt x="815" y="1468"/>
                  </a:cubicBezTo>
                  <a:cubicBezTo>
                    <a:pt x="873" y="1468"/>
                    <a:pt x="906" y="1363"/>
                    <a:pt x="906" y="1275"/>
                  </a:cubicBezTo>
                  <a:cubicBezTo>
                    <a:pt x="900" y="1130"/>
                    <a:pt x="888" y="1071"/>
                    <a:pt x="925" y="1071"/>
                  </a:cubicBezTo>
                  <a:cubicBezTo>
                    <a:pt x="962" y="1071"/>
                    <a:pt x="1045" y="1127"/>
                    <a:pt x="1227" y="1215"/>
                  </a:cubicBezTo>
                  <a:cubicBezTo>
                    <a:pt x="1269" y="1236"/>
                    <a:pt x="1318" y="1256"/>
                    <a:pt x="1359" y="1256"/>
                  </a:cubicBezTo>
                  <a:cubicBezTo>
                    <a:pt x="1389" y="1256"/>
                    <a:pt x="1415" y="1245"/>
                    <a:pt x="1430" y="1215"/>
                  </a:cubicBezTo>
                  <a:cubicBezTo>
                    <a:pt x="1465" y="1132"/>
                    <a:pt x="1382" y="1084"/>
                    <a:pt x="1299" y="1036"/>
                  </a:cubicBezTo>
                  <a:cubicBezTo>
                    <a:pt x="930" y="822"/>
                    <a:pt x="882" y="858"/>
                    <a:pt x="1358" y="810"/>
                  </a:cubicBezTo>
                  <a:cubicBezTo>
                    <a:pt x="1560" y="788"/>
                    <a:pt x="1561" y="618"/>
                    <a:pt x="1332" y="618"/>
                  </a:cubicBezTo>
                  <a:cubicBezTo>
                    <a:pt x="1318" y="618"/>
                    <a:pt x="1303" y="618"/>
                    <a:pt x="1287" y="620"/>
                  </a:cubicBezTo>
                  <a:cubicBezTo>
                    <a:pt x="1183" y="629"/>
                    <a:pt x="1108" y="636"/>
                    <a:pt x="1059" y="636"/>
                  </a:cubicBezTo>
                  <a:cubicBezTo>
                    <a:pt x="917" y="636"/>
                    <a:pt x="991" y="579"/>
                    <a:pt x="1203" y="358"/>
                  </a:cubicBezTo>
                  <a:cubicBezTo>
                    <a:pt x="1227" y="334"/>
                    <a:pt x="1334" y="251"/>
                    <a:pt x="1239" y="167"/>
                  </a:cubicBezTo>
                  <a:cubicBezTo>
                    <a:pt x="1221" y="149"/>
                    <a:pt x="1200" y="140"/>
                    <a:pt x="1180" y="140"/>
                  </a:cubicBezTo>
                  <a:cubicBezTo>
                    <a:pt x="1159" y="140"/>
                    <a:pt x="1138" y="149"/>
                    <a:pt x="1120" y="167"/>
                  </a:cubicBezTo>
                  <a:cubicBezTo>
                    <a:pt x="915" y="364"/>
                    <a:pt x="829" y="482"/>
                    <a:pt x="795" y="482"/>
                  </a:cubicBezTo>
                  <a:cubicBezTo>
                    <a:pt x="779" y="482"/>
                    <a:pt x="775" y="457"/>
                    <a:pt x="775" y="405"/>
                  </a:cubicBezTo>
                  <a:cubicBezTo>
                    <a:pt x="787" y="239"/>
                    <a:pt x="822" y="1"/>
                    <a:pt x="692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71"/>
            <p:cNvSpPr/>
            <p:nvPr/>
          </p:nvSpPr>
          <p:spPr>
            <a:xfrm>
              <a:off x="2124053" y="1528319"/>
              <a:ext cx="57706" cy="53356"/>
            </a:xfrm>
            <a:custGeom>
              <a:avLst/>
              <a:gdLst/>
              <a:ahLst/>
              <a:cxnLst/>
              <a:rect l="l" t="t" r="r" b="b"/>
              <a:pathLst>
                <a:path w="2120" h="1960" extrusionOk="0">
                  <a:moveTo>
                    <a:pt x="856" y="0"/>
                  </a:moveTo>
                  <a:cubicBezTo>
                    <a:pt x="845" y="0"/>
                    <a:pt x="834" y="2"/>
                    <a:pt x="822" y="6"/>
                  </a:cubicBezTo>
                  <a:cubicBezTo>
                    <a:pt x="643" y="54"/>
                    <a:pt x="869" y="566"/>
                    <a:pt x="834" y="721"/>
                  </a:cubicBezTo>
                  <a:cubicBezTo>
                    <a:pt x="750" y="721"/>
                    <a:pt x="703" y="661"/>
                    <a:pt x="631" y="614"/>
                  </a:cubicBezTo>
                  <a:cubicBezTo>
                    <a:pt x="554" y="536"/>
                    <a:pt x="497" y="469"/>
                    <a:pt x="385" y="469"/>
                  </a:cubicBezTo>
                  <a:cubicBezTo>
                    <a:pt x="376" y="469"/>
                    <a:pt x="367" y="470"/>
                    <a:pt x="357" y="471"/>
                  </a:cubicBezTo>
                  <a:cubicBezTo>
                    <a:pt x="226" y="483"/>
                    <a:pt x="298" y="649"/>
                    <a:pt x="405" y="733"/>
                  </a:cubicBezTo>
                  <a:cubicBezTo>
                    <a:pt x="679" y="959"/>
                    <a:pt x="667" y="899"/>
                    <a:pt x="202" y="1078"/>
                  </a:cubicBezTo>
                  <a:cubicBezTo>
                    <a:pt x="107" y="1114"/>
                    <a:pt x="0" y="1173"/>
                    <a:pt x="36" y="1256"/>
                  </a:cubicBezTo>
                  <a:cubicBezTo>
                    <a:pt x="54" y="1306"/>
                    <a:pt x="93" y="1324"/>
                    <a:pt x="142" y="1324"/>
                  </a:cubicBezTo>
                  <a:cubicBezTo>
                    <a:pt x="187" y="1324"/>
                    <a:pt x="241" y="1309"/>
                    <a:pt x="298" y="1292"/>
                  </a:cubicBezTo>
                  <a:cubicBezTo>
                    <a:pt x="511" y="1221"/>
                    <a:pt x="633" y="1170"/>
                    <a:pt x="676" y="1170"/>
                  </a:cubicBezTo>
                  <a:cubicBezTo>
                    <a:pt x="735" y="1170"/>
                    <a:pt x="651" y="1264"/>
                    <a:pt x="453" y="1530"/>
                  </a:cubicBezTo>
                  <a:cubicBezTo>
                    <a:pt x="357" y="1663"/>
                    <a:pt x="388" y="1772"/>
                    <a:pt x="474" y="1772"/>
                  </a:cubicBezTo>
                  <a:cubicBezTo>
                    <a:pt x="527" y="1772"/>
                    <a:pt x="601" y="1730"/>
                    <a:pt x="679" y="1626"/>
                  </a:cubicBezTo>
                  <a:cubicBezTo>
                    <a:pt x="819" y="1447"/>
                    <a:pt x="886" y="1355"/>
                    <a:pt x="921" y="1355"/>
                  </a:cubicBezTo>
                  <a:cubicBezTo>
                    <a:pt x="962" y="1355"/>
                    <a:pt x="957" y="1489"/>
                    <a:pt x="976" y="1768"/>
                  </a:cubicBezTo>
                  <a:cubicBezTo>
                    <a:pt x="976" y="1814"/>
                    <a:pt x="965" y="1960"/>
                    <a:pt x="1103" y="1960"/>
                  </a:cubicBezTo>
                  <a:cubicBezTo>
                    <a:pt x="1108" y="1960"/>
                    <a:pt x="1114" y="1959"/>
                    <a:pt x="1119" y="1959"/>
                  </a:cubicBezTo>
                  <a:cubicBezTo>
                    <a:pt x="1179" y="1947"/>
                    <a:pt x="1226" y="1899"/>
                    <a:pt x="1215" y="1840"/>
                  </a:cubicBezTo>
                  <a:cubicBezTo>
                    <a:pt x="1205" y="1461"/>
                    <a:pt x="1169" y="1287"/>
                    <a:pt x="1214" y="1287"/>
                  </a:cubicBezTo>
                  <a:cubicBezTo>
                    <a:pt x="1229" y="1287"/>
                    <a:pt x="1251" y="1305"/>
                    <a:pt x="1286" y="1340"/>
                  </a:cubicBezTo>
                  <a:lnTo>
                    <a:pt x="1298" y="1340"/>
                  </a:lnTo>
                  <a:cubicBezTo>
                    <a:pt x="1413" y="1464"/>
                    <a:pt x="1551" y="1635"/>
                    <a:pt x="1656" y="1635"/>
                  </a:cubicBezTo>
                  <a:cubicBezTo>
                    <a:pt x="1682" y="1635"/>
                    <a:pt x="1706" y="1625"/>
                    <a:pt x="1726" y="1602"/>
                  </a:cubicBezTo>
                  <a:cubicBezTo>
                    <a:pt x="1810" y="1518"/>
                    <a:pt x="1726" y="1435"/>
                    <a:pt x="1643" y="1352"/>
                  </a:cubicBezTo>
                  <a:cubicBezTo>
                    <a:pt x="1596" y="1292"/>
                    <a:pt x="1429" y="1161"/>
                    <a:pt x="1453" y="1126"/>
                  </a:cubicBezTo>
                  <a:cubicBezTo>
                    <a:pt x="1457" y="1116"/>
                    <a:pt x="1463" y="1113"/>
                    <a:pt x="1491" y="1113"/>
                  </a:cubicBezTo>
                  <a:cubicBezTo>
                    <a:pt x="1537" y="1113"/>
                    <a:pt x="1638" y="1123"/>
                    <a:pt x="1881" y="1137"/>
                  </a:cubicBezTo>
                  <a:cubicBezTo>
                    <a:pt x="1899" y="1137"/>
                    <a:pt x="1918" y="1138"/>
                    <a:pt x="1936" y="1138"/>
                  </a:cubicBezTo>
                  <a:cubicBezTo>
                    <a:pt x="2028" y="1138"/>
                    <a:pt x="2119" y="1129"/>
                    <a:pt x="2119" y="1030"/>
                  </a:cubicBezTo>
                  <a:cubicBezTo>
                    <a:pt x="2107" y="887"/>
                    <a:pt x="2048" y="911"/>
                    <a:pt x="1417" y="864"/>
                  </a:cubicBezTo>
                  <a:cubicBezTo>
                    <a:pt x="1262" y="852"/>
                    <a:pt x="1381" y="733"/>
                    <a:pt x="1500" y="578"/>
                  </a:cubicBezTo>
                  <a:cubicBezTo>
                    <a:pt x="1572" y="494"/>
                    <a:pt x="1619" y="352"/>
                    <a:pt x="1524" y="304"/>
                  </a:cubicBezTo>
                  <a:cubicBezTo>
                    <a:pt x="1501" y="290"/>
                    <a:pt x="1482" y="284"/>
                    <a:pt x="1465" y="284"/>
                  </a:cubicBezTo>
                  <a:cubicBezTo>
                    <a:pt x="1410" y="284"/>
                    <a:pt x="1379" y="345"/>
                    <a:pt x="1334" y="399"/>
                  </a:cubicBezTo>
                  <a:cubicBezTo>
                    <a:pt x="1199" y="566"/>
                    <a:pt x="1140" y="660"/>
                    <a:pt x="1104" y="660"/>
                  </a:cubicBezTo>
                  <a:cubicBezTo>
                    <a:pt x="1062" y="660"/>
                    <a:pt x="1054" y="522"/>
                    <a:pt x="988" y="209"/>
                  </a:cubicBezTo>
                  <a:cubicBezTo>
                    <a:pt x="967" y="114"/>
                    <a:pt x="937" y="0"/>
                    <a:pt x="856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71"/>
            <p:cNvSpPr/>
            <p:nvPr/>
          </p:nvSpPr>
          <p:spPr>
            <a:xfrm>
              <a:off x="2151927" y="1405959"/>
              <a:ext cx="50901" cy="45979"/>
            </a:xfrm>
            <a:custGeom>
              <a:avLst/>
              <a:gdLst/>
              <a:ahLst/>
              <a:cxnLst/>
              <a:rect l="l" t="t" r="r" b="b"/>
              <a:pathLst>
                <a:path w="1870" h="1689" extrusionOk="0">
                  <a:moveTo>
                    <a:pt x="1024" y="1"/>
                  </a:moveTo>
                  <a:cubicBezTo>
                    <a:pt x="917" y="1"/>
                    <a:pt x="917" y="84"/>
                    <a:pt x="893" y="167"/>
                  </a:cubicBezTo>
                  <a:cubicBezTo>
                    <a:pt x="841" y="382"/>
                    <a:pt x="831" y="486"/>
                    <a:pt x="796" y="486"/>
                  </a:cubicBezTo>
                  <a:cubicBezTo>
                    <a:pt x="760" y="486"/>
                    <a:pt x="695" y="370"/>
                    <a:pt x="524" y="144"/>
                  </a:cubicBezTo>
                  <a:cubicBezTo>
                    <a:pt x="479" y="81"/>
                    <a:pt x="421" y="11"/>
                    <a:pt x="364" y="11"/>
                  </a:cubicBezTo>
                  <a:cubicBezTo>
                    <a:pt x="346" y="11"/>
                    <a:pt x="327" y="19"/>
                    <a:pt x="310" y="36"/>
                  </a:cubicBezTo>
                  <a:cubicBezTo>
                    <a:pt x="167" y="156"/>
                    <a:pt x="572" y="489"/>
                    <a:pt x="607" y="644"/>
                  </a:cubicBezTo>
                  <a:cubicBezTo>
                    <a:pt x="585" y="655"/>
                    <a:pt x="562" y="659"/>
                    <a:pt x="539" y="659"/>
                  </a:cubicBezTo>
                  <a:cubicBezTo>
                    <a:pt x="490" y="659"/>
                    <a:pt x="442" y="640"/>
                    <a:pt x="393" y="632"/>
                  </a:cubicBezTo>
                  <a:cubicBezTo>
                    <a:pt x="324" y="611"/>
                    <a:pt x="271" y="591"/>
                    <a:pt x="218" y="591"/>
                  </a:cubicBezTo>
                  <a:cubicBezTo>
                    <a:pt x="179" y="591"/>
                    <a:pt x="141" y="602"/>
                    <a:pt x="95" y="632"/>
                  </a:cubicBezTo>
                  <a:cubicBezTo>
                    <a:pt x="0" y="703"/>
                    <a:pt x="119" y="798"/>
                    <a:pt x="250" y="834"/>
                  </a:cubicBezTo>
                  <a:cubicBezTo>
                    <a:pt x="572" y="918"/>
                    <a:pt x="536" y="858"/>
                    <a:pt x="214" y="1203"/>
                  </a:cubicBezTo>
                  <a:cubicBezTo>
                    <a:pt x="155" y="1275"/>
                    <a:pt x="71" y="1370"/>
                    <a:pt x="143" y="1430"/>
                  </a:cubicBezTo>
                  <a:cubicBezTo>
                    <a:pt x="162" y="1445"/>
                    <a:pt x="181" y="1452"/>
                    <a:pt x="201" y="1452"/>
                  </a:cubicBezTo>
                  <a:cubicBezTo>
                    <a:pt x="258" y="1452"/>
                    <a:pt x="319" y="1399"/>
                    <a:pt x="381" y="1346"/>
                  </a:cubicBezTo>
                  <a:cubicBezTo>
                    <a:pt x="551" y="1188"/>
                    <a:pt x="635" y="1091"/>
                    <a:pt x="664" y="1091"/>
                  </a:cubicBezTo>
                  <a:cubicBezTo>
                    <a:pt x="697" y="1091"/>
                    <a:pt x="663" y="1208"/>
                    <a:pt x="607" y="1489"/>
                  </a:cubicBezTo>
                  <a:cubicBezTo>
                    <a:pt x="589" y="1613"/>
                    <a:pt x="638" y="1689"/>
                    <a:pt x="698" y="1689"/>
                  </a:cubicBezTo>
                  <a:cubicBezTo>
                    <a:pt x="753" y="1689"/>
                    <a:pt x="817" y="1625"/>
                    <a:pt x="845" y="1477"/>
                  </a:cubicBezTo>
                  <a:cubicBezTo>
                    <a:pt x="892" y="1251"/>
                    <a:pt x="913" y="1147"/>
                    <a:pt x="948" y="1147"/>
                  </a:cubicBezTo>
                  <a:cubicBezTo>
                    <a:pt x="985" y="1147"/>
                    <a:pt x="1039" y="1263"/>
                    <a:pt x="1155" y="1477"/>
                  </a:cubicBezTo>
                  <a:cubicBezTo>
                    <a:pt x="1174" y="1515"/>
                    <a:pt x="1215" y="1605"/>
                    <a:pt x="1291" y="1605"/>
                  </a:cubicBezTo>
                  <a:cubicBezTo>
                    <a:pt x="1311" y="1605"/>
                    <a:pt x="1333" y="1599"/>
                    <a:pt x="1357" y="1584"/>
                  </a:cubicBezTo>
                  <a:cubicBezTo>
                    <a:pt x="1405" y="1560"/>
                    <a:pt x="1417" y="1501"/>
                    <a:pt x="1393" y="1453"/>
                  </a:cubicBezTo>
                  <a:cubicBezTo>
                    <a:pt x="1205" y="1106"/>
                    <a:pt x="1107" y="974"/>
                    <a:pt x="1183" y="974"/>
                  </a:cubicBezTo>
                  <a:cubicBezTo>
                    <a:pt x="1198" y="974"/>
                    <a:pt x="1220" y="979"/>
                    <a:pt x="1250" y="989"/>
                  </a:cubicBezTo>
                  <a:lnTo>
                    <a:pt x="1250" y="977"/>
                  </a:lnTo>
                  <a:cubicBezTo>
                    <a:pt x="1365" y="1031"/>
                    <a:pt x="1506" y="1095"/>
                    <a:pt x="1603" y="1095"/>
                  </a:cubicBezTo>
                  <a:cubicBezTo>
                    <a:pt x="1657" y="1095"/>
                    <a:pt x="1698" y="1075"/>
                    <a:pt x="1715" y="1025"/>
                  </a:cubicBezTo>
                  <a:cubicBezTo>
                    <a:pt x="1750" y="918"/>
                    <a:pt x="1655" y="894"/>
                    <a:pt x="1548" y="846"/>
                  </a:cubicBezTo>
                  <a:cubicBezTo>
                    <a:pt x="1476" y="822"/>
                    <a:pt x="1298" y="775"/>
                    <a:pt x="1286" y="739"/>
                  </a:cubicBezTo>
                  <a:cubicBezTo>
                    <a:pt x="1286" y="703"/>
                    <a:pt x="1322" y="715"/>
                    <a:pt x="1655" y="572"/>
                  </a:cubicBezTo>
                  <a:cubicBezTo>
                    <a:pt x="1762" y="537"/>
                    <a:pt x="1869" y="489"/>
                    <a:pt x="1822" y="394"/>
                  </a:cubicBezTo>
                  <a:cubicBezTo>
                    <a:pt x="1795" y="345"/>
                    <a:pt x="1774" y="321"/>
                    <a:pt x="1728" y="321"/>
                  </a:cubicBezTo>
                  <a:cubicBezTo>
                    <a:pt x="1651" y="321"/>
                    <a:pt x="1507" y="390"/>
                    <a:pt x="1155" y="525"/>
                  </a:cubicBezTo>
                  <a:cubicBezTo>
                    <a:pt x="1138" y="531"/>
                    <a:pt x="1124" y="534"/>
                    <a:pt x="1112" y="534"/>
                  </a:cubicBezTo>
                  <a:cubicBezTo>
                    <a:pt x="1039" y="534"/>
                    <a:pt x="1088" y="406"/>
                    <a:pt x="1119" y="251"/>
                  </a:cubicBezTo>
                  <a:cubicBezTo>
                    <a:pt x="1143" y="156"/>
                    <a:pt x="1131" y="13"/>
                    <a:pt x="1024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71"/>
            <p:cNvSpPr/>
            <p:nvPr/>
          </p:nvSpPr>
          <p:spPr>
            <a:xfrm>
              <a:off x="2285148" y="1368775"/>
              <a:ext cx="51854" cy="49218"/>
            </a:xfrm>
            <a:custGeom>
              <a:avLst/>
              <a:gdLst/>
              <a:ahLst/>
              <a:cxnLst/>
              <a:rect l="l" t="t" r="r" b="b"/>
              <a:pathLst>
                <a:path w="1905" h="1808" extrusionOk="0">
                  <a:moveTo>
                    <a:pt x="1511" y="1"/>
                  </a:moveTo>
                  <a:cubicBezTo>
                    <a:pt x="1355" y="1"/>
                    <a:pt x="1192" y="457"/>
                    <a:pt x="1071" y="545"/>
                  </a:cubicBezTo>
                  <a:cubicBezTo>
                    <a:pt x="1000" y="498"/>
                    <a:pt x="1012" y="414"/>
                    <a:pt x="1000" y="331"/>
                  </a:cubicBezTo>
                  <a:cubicBezTo>
                    <a:pt x="988" y="212"/>
                    <a:pt x="988" y="117"/>
                    <a:pt x="892" y="45"/>
                  </a:cubicBezTo>
                  <a:cubicBezTo>
                    <a:pt x="874" y="33"/>
                    <a:pt x="857" y="27"/>
                    <a:pt x="841" y="27"/>
                  </a:cubicBezTo>
                  <a:cubicBezTo>
                    <a:pt x="767" y="27"/>
                    <a:pt x="728" y="153"/>
                    <a:pt x="738" y="271"/>
                  </a:cubicBezTo>
                  <a:cubicBezTo>
                    <a:pt x="763" y="454"/>
                    <a:pt x="785" y="527"/>
                    <a:pt x="731" y="527"/>
                  </a:cubicBezTo>
                  <a:cubicBezTo>
                    <a:pt x="684" y="527"/>
                    <a:pt x="576" y="468"/>
                    <a:pt x="357" y="379"/>
                  </a:cubicBezTo>
                  <a:cubicBezTo>
                    <a:pt x="307" y="360"/>
                    <a:pt x="251" y="341"/>
                    <a:pt x="203" y="341"/>
                  </a:cubicBezTo>
                  <a:cubicBezTo>
                    <a:pt x="160" y="341"/>
                    <a:pt x="124" y="357"/>
                    <a:pt x="107" y="402"/>
                  </a:cubicBezTo>
                  <a:cubicBezTo>
                    <a:pt x="71" y="498"/>
                    <a:pt x="178" y="545"/>
                    <a:pt x="285" y="605"/>
                  </a:cubicBezTo>
                  <a:cubicBezTo>
                    <a:pt x="761" y="819"/>
                    <a:pt x="809" y="771"/>
                    <a:pt x="238" y="891"/>
                  </a:cubicBezTo>
                  <a:cubicBezTo>
                    <a:pt x="0" y="934"/>
                    <a:pt x="7" y="1123"/>
                    <a:pt x="258" y="1123"/>
                  </a:cubicBezTo>
                  <a:cubicBezTo>
                    <a:pt x="285" y="1123"/>
                    <a:pt x="313" y="1121"/>
                    <a:pt x="345" y="1117"/>
                  </a:cubicBezTo>
                  <a:cubicBezTo>
                    <a:pt x="506" y="1089"/>
                    <a:pt x="608" y="1070"/>
                    <a:pt x="662" y="1070"/>
                  </a:cubicBezTo>
                  <a:cubicBezTo>
                    <a:pt x="772" y="1070"/>
                    <a:pt x="679" y="1151"/>
                    <a:pt x="464" y="1414"/>
                  </a:cubicBezTo>
                  <a:cubicBezTo>
                    <a:pt x="440" y="1450"/>
                    <a:pt x="321" y="1569"/>
                    <a:pt x="440" y="1653"/>
                  </a:cubicBezTo>
                  <a:cubicBezTo>
                    <a:pt x="462" y="1669"/>
                    <a:pt x="489" y="1678"/>
                    <a:pt x="516" y="1678"/>
                  </a:cubicBezTo>
                  <a:cubicBezTo>
                    <a:pt x="546" y="1678"/>
                    <a:pt x="576" y="1666"/>
                    <a:pt x="595" y="1641"/>
                  </a:cubicBezTo>
                  <a:cubicBezTo>
                    <a:pt x="817" y="1377"/>
                    <a:pt x="914" y="1227"/>
                    <a:pt x="957" y="1227"/>
                  </a:cubicBezTo>
                  <a:cubicBezTo>
                    <a:pt x="976" y="1227"/>
                    <a:pt x="984" y="1257"/>
                    <a:pt x="988" y="1319"/>
                  </a:cubicBezTo>
                  <a:cubicBezTo>
                    <a:pt x="988" y="1529"/>
                    <a:pt x="965" y="1808"/>
                    <a:pt x="1132" y="1808"/>
                  </a:cubicBezTo>
                  <a:cubicBezTo>
                    <a:pt x="1135" y="1808"/>
                    <a:pt x="1139" y="1808"/>
                    <a:pt x="1142" y="1807"/>
                  </a:cubicBezTo>
                  <a:cubicBezTo>
                    <a:pt x="1250" y="1807"/>
                    <a:pt x="1250" y="1688"/>
                    <a:pt x="1250" y="1569"/>
                  </a:cubicBezTo>
                  <a:cubicBezTo>
                    <a:pt x="1250" y="1498"/>
                    <a:pt x="1226" y="1283"/>
                    <a:pt x="1250" y="1272"/>
                  </a:cubicBezTo>
                  <a:cubicBezTo>
                    <a:pt x="1253" y="1268"/>
                    <a:pt x="1257" y="1265"/>
                    <a:pt x="1261" y="1265"/>
                  </a:cubicBezTo>
                  <a:cubicBezTo>
                    <a:pt x="1284" y="1265"/>
                    <a:pt x="1329" y="1329"/>
                    <a:pt x="1559" y="1569"/>
                  </a:cubicBezTo>
                  <a:cubicBezTo>
                    <a:pt x="1611" y="1621"/>
                    <a:pt x="1675" y="1685"/>
                    <a:pt x="1734" y="1685"/>
                  </a:cubicBezTo>
                  <a:cubicBezTo>
                    <a:pt x="1756" y="1685"/>
                    <a:pt x="1778" y="1676"/>
                    <a:pt x="1797" y="1653"/>
                  </a:cubicBezTo>
                  <a:cubicBezTo>
                    <a:pt x="1904" y="1533"/>
                    <a:pt x="1833" y="1522"/>
                    <a:pt x="1404" y="1045"/>
                  </a:cubicBezTo>
                  <a:cubicBezTo>
                    <a:pt x="1297" y="938"/>
                    <a:pt x="1464" y="938"/>
                    <a:pt x="1654" y="902"/>
                  </a:cubicBezTo>
                  <a:cubicBezTo>
                    <a:pt x="1774" y="879"/>
                    <a:pt x="1904" y="807"/>
                    <a:pt x="1869" y="712"/>
                  </a:cubicBezTo>
                  <a:cubicBezTo>
                    <a:pt x="1849" y="653"/>
                    <a:pt x="1815" y="637"/>
                    <a:pt x="1772" y="637"/>
                  </a:cubicBezTo>
                  <a:cubicBezTo>
                    <a:pt x="1737" y="637"/>
                    <a:pt x="1697" y="647"/>
                    <a:pt x="1654" y="652"/>
                  </a:cubicBezTo>
                  <a:cubicBezTo>
                    <a:pt x="1494" y="676"/>
                    <a:pt x="1393" y="699"/>
                    <a:pt x="1342" y="699"/>
                  </a:cubicBezTo>
                  <a:cubicBezTo>
                    <a:pt x="1240" y="699"/>
                    <a:pt x="1330" y="611"/>
                    <a:pt x="1535" y="271"/>
                  </a:cubicBezTo>
                  <a:cubicBezTo>
                    <a:pt x="1583" y="188"/>
                    <a:pt x="1643" y="69"/>
                    <a:pt x="1547" y="9"/>
                  </a:cubicBezTo>
                  <a:cubicBezTo>
                    <a:pt x="1535" y="3"/>
                    <a:pt x="1523" y="1"/>
                    <a:pt x="1511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2" name="Google Shape;5032;p71"/>
          <p:cNvGrpSpPr/>
          <p:nvPr/>
        </p:nvGrpSpPr>
        <p:grpSpPr>
          <a:xfrm>
            <a:off x="873671" y="1271826"/>
            <a:ext cx="848217" cy="725451"/>
            <a:chOff x="-12550682" y="-4484842"/>
            <a:chExt cx="3982240" cy="3405875"/>
          </a:xfrm>
        </p:grpSpPr>
        <p:sp>
          <p:nvSpPr>
            <p:cNvPr id="5033" name="Google Shape;5033;p71"/>
            <p:cNvSpPr/>
            <p:nvPr/>
          </p:nvSpPr>
          <p:spPr>
            <a:xfrm>
              <a:off x="-10822200" y="-2666720"/>
              <a:ext cx="1316570" cy="1557315"/>
            </a:xfrm>
            <a:custGeom>
              <a:avLst/>
              <a:gdLst/>
              <a:ahLst/>
              <a:cxnLst/>
              <a:rect l="l" t="t" r="r" b="b"/>
              <a:pathLst>
                <a:path w="10003" h="11831" extrusionOk="0">
                  <a:moveTo>
                    <a:pt x="1799" y="1"/>
                  </a:moveTo>
                  <a:cubicBezTo>
                    <a:pt x="1120" y="358"/>
                    <a:pt x="441" y="858"/>
                    <a:pt x="251" y="1584"/>
                  </a:cubicBezTo>
                  <a:cubicBezTo>
                    <a:pt x="1" y="2584"/>
                    <a:pt x="465" y="3311"/>
                    <a:pt x="989" y="4120"/>
                  </a:cubicBezTo>
                  <a:cubicBezTo>
                    <a:pt x="1489" y="4894"/>
                    <a:pt x="3906" y="7382"/>
                    <a:pt x="5371" y="8692"/>
                  </a:cubicBezTo>
                  <a:cubicBezTo>
                    <a:pt x="5418" y="9407"/>
                    <a:pt x="5823" y="10061"/>
                    <a:pt x="6275" y="10597"/>
                  </a:cubicBezTo>
                  <a:cubicBezTo>
                    <a:pt x="6459" y="10815"/>
                    <a:pt x="7369" y="11792"/>
                    <a:pt x="7692" y="11792"/>
                  </a:cubicBezTo>
                  <a:cubicBezTo>
                    <a:pt x="7705" y="11792"/>
                    <a:pt x="7717" y="11791"/>
                    <a:pt x="7728" y="11788"/>
                  </a:cubicBezTo>
                  <a:cubicBezTo>
                    <a:pt x="7907" y="11740"/>
                    <a:pt x="7895" y="11550"/>
                    <a:pt x="7835" y="11431"/>
                  </a:cubicBezTo>
                  <a:cubicBezTo>
                    <a:pt x="7740" y="11272"/>
                    <a:pt x="7627" y="11133"/>
                    <a:pt x="7494" y="11012"/>
                  </a:cubicBezTo>
                  <a:lnTo>
                    <a:pt x="7494" y="11012"/>
                  </a:lnTo>
                  <a:cubicBezTo>
                    <a:pt x="7825" y="11269"/>
                    <a:pt x="8453" y="11754"/>
                    <a:pt x="8812" y="11823"/>
                  </a:cubicBezTo>
                  <a:cubicBezTo>
                    <a:pt x="8835" y="11828"/>
                    <a:pt x="8857" y="11830"/>
                    <a:pt x="8879" y="11830"/>
                  </a:cubicBezTo>
                  <a:cubicBezTo>
                    <a:pt x="9023" y="11830"/>
                    <a:pt x="9124" y="11729"/>
                    <a:pt x="9062" y="11573"/>
                  </a:cubicBezTo>
                  <a:cubicBezTo>
                    <a:pt x="9002" y="11431"/>
                    <a:pt x="8895" y="11312"/>
                    <a:pt x="8764" y="11216"/>
                  </a:cubicBezTo>
                  <a:lnTo>
                    <a:pt x="8764" y="11216"/>
                  </a:lnTo>
                  <a:cubicBezTo>
                    <a:pt x="8993" y="11362"/>
                    <a:pt x="9203" y="11463"/>
                    <a:pt x="9359" y="11463"/>
                  </a:cubicBezTo>
                  <a:cubicBezTo>
                    <a:pt x="9445" y="11463"/>
                    <a:pt x="9515" y="11431"/>
                    <a:pt x="9562" y="11359"/>
                  </a:cubicBezTo>
                  <a:cubicBezTo>
                    <a:pt x="9621" y="11252"/>
                    <a:pt x="9585" y="11061"/>
                    <a:pt x="9407" y="10931"/>
                  </a:cubicBezTo>
                  <a:cubicBezTo>
                    <a:pt x="9264" y="10811"/>
                    <a:pt x="9109" y="10692"/>
                    <a:pt x="8966" y="10573"/>
                  </a:cubicBezTo>
                  <a:lnTo>
                    <a:pt x="8966" y="10573"/>
                  </a:lnTo>
                  <a:cubicBezTo>
                    <a:pt x="9163" y="10688"/>
                    <a:pt x="9353" y="10780"/>
                    <a:pt x="9500" y="10780"/>
                  </a:cubicBezTo>
                  <a:cubicBezTo>
                    <a:pt x="9567" y="10780"/>
                    <a:pt x="9624" y="10761"/>
                    <a:pt x="9669" y="10716"/>
                  </a:cubicBezTo>
                  <a:cubicBezTo>
                    <a:pt x="10002" y="10383"/>
                    <a:pt x="9038" y="10002"/>
                    <a:pt x="8252" y="9180"/>
                  </a:cubicBezTo>
                  <a:cubicBezTo>
                    <a:pt x="8109" y="9037"/>
                    <a:pt x="7859" y="8787"/>
                    <a:pt x="7942" y="8609"/>
                  </a:cubicBezTo>
                  <a:cubicBezTo>
                    <a:pt x="7969" y="8542"/>
                    <a:pt x="8031" y="8518"/>
                    <a:pt x="8114" y="8518"/>
                  </a:cubicBezTo>
                  <a:cubicBezTo>
                    <a:pt x="8331" y="8518"/>
                    <a:pt x="8688" y="8683"/>
                    <a:pt x="8920" y="8683"/>
                  </a:cubicBezTo>
                  <a:cubicBezTo>
                    <a:pt x="8995" y="8683"/>
                    <a:pt x="9057" y="8666"/>
                    <a:pt x="9097" y="8621"/>
                  </a:cubicBezTo>
                  <a:cubicBezTo>
                    <a:pt x="9395" y="8299"/>
                    <a:pt x="8252" y="7656"/>
                    <a:pt x="8073" y="7561"/>
                  </a:cubicBezTo>
                  <a:cubicBezTo>
                    <a:pt x="7549" y="7285"/>
                    <a:pt x="7084" y="7163"/>
                    <a:pt x="6689" y="7163"/>
                  </a:cubicBezTo>
                  <a:cubicBezTo>
                    <a:pt x="6555" y="7163"/>
                    <a:pt x="6429" y="7177"/>
                    <a:pt x="6311" y="7204"/>
                  </a:cubicBezTo>
                  <a:cubicBezTo>
                    <a:pt x="5513" y="6097"/>
                    <a:pt x="2061" y="394"/>
                    <a:pt x="1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71"/>
            <p:cNvSpPr/>
            <p:nvPr/>
          </p:nvSpPr>
          <p:spPr>
            <a:xfrm>
              <a:off x="-10836284" y="-2677645"/>
              <a:ext cx="1305514" cy="1582982"/>
            </a:xfrm>
            <a:custGeom>
              <a:avLst/>
              <a:gdLst/>
              <a:ahLst/>
              <a:cxnLst/>
              <a:rect l="l" t="t" r="r" b="b"/>
              <a:pathLst>
                <a:path w="9919" h="12026" extrusionOk="0">
                  <a:moveTo>
                    <a:pt x="1882" y="191"/>
                  </a:moveTo>
                  <a:cubicBezTo>
                    <a:pt x="2013" y="417"/>
                    <a:pt x="2394" y="1024"/>
                    <a:pt x="2846" y="1762"/>
                  </a:cubicBezTo>
                  <a:cubicBezTo>
                    <a:pt x="4025" y="3679"/>
                    <a:pt x="5799" y="6572"/>
                    <a:pt x="6347" y="7334"/>
                  </a:cubicBezTo>
                  <a:cubicBezTo>
                    <a:pt x="6365" y="7361"/>
                    <a:pt x="6389" y="7375"/>
                    <a:pt x="6420" y="7375"/>
                  </a:cubicBezTo>
                  <a:cubicBezTo>
                    <a:pt x="6431" y="7375"/>
                    <a:pt x="6442" y="7373"/>
                    <a:pt x="6454" y="7370"/>
                  </a:cubicBezTo>
                  <a:cubicBezTo>
                    <a:pt x="6568" y="7344"/>
                    <a:pt x="6690" y="7330"/>
                    <a:pt x="6818" y="7330"/>
                  </a:cubicBezTo>
                  <a:cubicBezTo>
                    <a:pt x="7209" y="7330"/>
                    <a:pt x="7657" y="7455"/>
                    <a:pt x="8133" y="7715"/>
                  </a:cubicBezTo>
                  <a:cubicBezTo>
                    <a:pt x="8514" y="7906"/>
                    <a:pt x="9121" y="8311"/>
                    <a:pt x="9157" y="8549"/>
                  </a:cubicBezTo>
                  <a:cubicBezTo>
                    <a:pt x="9169" y="8585"/>
                    <a:pt x="9157" y="8620"/>
                    <a:pt x="9133" y="8632"/>
                  </a:cubicBezTo>
                  <a:cubicBezTo>
                    <a:pt x="9115" y="8654"/>
                    <a:pt x="9079" y="8662"/>
                    <a:pt x="9033" y="8662"/>
                  </a:cubicBezTo>
                  <a:cubicBezTo>
                    <a:pt x="8928" y="8662"/>
                    <a:pt x="8769" y="8618"/>
                    <a:pt x="8645" y="8585"/>
                  </a:cubicBezTo>
                  <a:cubicBezTo>
                    <a:pt x="8496" y="8541"/>
                    <a:pt x="8345" y="8498"/>
                    <a:pt x="8220" y="8498"/>
                  </a:cubicBezTo>
                  <a:cubicBezTo>
                    <a:pt x="8105" y="8498"/>
                    <a:pt x="8012" y="8535"/>
                    <a:pt x="7966" y="8644"/>
                  </a:cubicBezTo>
                  <a:cubicBezTo>
                    <a:pt x="7871" y="8858"/>
                    <a:pt x="8121" y="9132"/>
                    <a:pt x="8287" y="9299"/>
                  </a:cubicBezTo>
                  <a:lnTo>
                    <a:pt x="8299" y="9323"/>
                  </a:lnTo>
                  <a:cubicBezTo>
                    <a:pt x="8573" y="9597"/>
                    <a:pt x="8871" y="9859"/>
                    <a:pt x="9192" y="10085"/>
                  </a:cubicBezTo>
                  <a:cubicBezTo>
                    <a:pt x="9478" y="10311"/>
                    <a:pt x="9752" y="10513"/>
                    <a:pt x="9752" y="10644"/>
                  </a:cubicBezTo>
                  <a:cubicBezTo>
                    <a:pt x="9752" y="10680"/>
                    <a:pt x="9740" y="10716"/>
                    <a:pt x="9716" y="10740"/>
                  </a:cubicBezTo>
                  <a:lnTo>
                    <a:pt x="9704" y="10740"/>
                  </a:lnTo>
                  <a:cubicBezTo>
                    <a:pt x="9683" y="10765"/>
                    <a:pt x="9649" y="10777"/>
                    <a:pt x="9604" y="10777"/>
                  </a:cubicBezTo>
                  <a:cubicBezTo>
                    <a:pt x="9498" y="10777"/>
                    <a:pt x="9333" y="10710"/>
                    <a:pt x="9133" y="10585"/>
                  </a:cubicBezTo>
                  <a:cubicBezTo>
                    <a:pt x="9121" y="10585"/>
                    <a:pt x="8121" y="9966"/>
                    <a:pt x="7704" y="9287"/>
                  </a:cubicBezTo>
                  <a:cubicBezTo>
                    <a:pt x="7688" y="9255"/>
                    <a:pt x="7656" y="9239"/>
                    <a:pt x="7626" y="9239"/>
                  </a:cubicBezTo>
                  <a:cubicBezTo>
                    <a:pt x="7611" y="9239"/>
                    <a:pt x="7597" y="9243"/>
                    <a:pt x="7585" y="9251"/>
                  </a:cubicBezTo>
                  <a:cubicBezTo>
                    <a:pt x="7537" y="9287"/>
                    <a:pt x="7525" y="9335"/>
                    <a:pt x="7549" y="9382"/>
                  </a:cubicBezTo>
                  <a:cubicBezTo>
                    <a:pt x="7978" y="10085"/>
                    <a:pt x="8942" y="10680"/>
                    <a:pt x="9026" y="10728"/>
                  </a:cubicBezTo>
                  <a:cubicBezTo>
                    <a:pt x="9192" y="10871"/>
                    <a:pt x="9335" y="10990"/>
                    <a:pt x="9466" y="11085"/>
                  </a:cubicBezTo>
                  <a:cubicBezTo>
                    <a:pt x="9597" y="11192"/>
                    <a:pt x="9633" y="11323"/>
                    <a:pt x="9585" y="11395"/>
                  </a:cubicBezTo>
                  <a:cubicBezTo>
                    <a:pt x="9573" y="11430"/>
                    <a:pt x="9550" y="11442"/>
                    <a:pt x="9514" y="11454"/>
                  </a:cubicBezTo>
                  <a:cubicBezTo>
                    <a:pt x="9503" y="11456"/>
                    <a:pt x="9489" y="11457"/>
                    <a:pt x="9474" y="11457"/>
                  </a:cubicBezTo>
                  <a:cubicBezTo>
                    <a:pt x="9387" y="11457"/>
                    <a:pt x="9222" y="11419"/>
                    <a:pt x="8930" y="11228"/>
                  </a:cubicBezTo>
                  <a:cubicBezTo>
                    <a:pt x="8799" y="11144"/>
                    <a:pt x="7883" y="10573"/>
                    <a:pt x="7502" y="9942"/>
                  </a:cubicBezTo>
                  <a:cubicBezTo>
                    <a:pt x="7478" y="9910"/>
                    <a:pt x="7449" y="9894"/>
                    <a:pt x="7418" y="9894"/>
                  </a:cubicBezTo>
                  <a:cubicBezTo>
                    <a:pt x="7402" y="9894"/>
                    <a:pt x="7387" y="9898"/>
                    <a:pt x="7371" y="9906"/>
                  </a:cubicBezTo>
                  <a:cubicBezTo>
                    <a:pt x="7323" y="9930"/>
                    <a:pt x="7311" y="9990"/>
                    <a:pt x="7335" y="10037"/>
                  </a:cubicBezTo>
                  <a:cubicBezTo>
                    <a:pt x="7776" y="10752"/>
                    <a:pt x="8799" y="11371"/>
                    <a:pt x="8835" y="11395"/>
                  </a:cubicBezTo>
                  <a:cubicBezTo>
                    <a:pt x="8942" y="11466"/>
                    <a:pt x="9038" y="11573"/>
                    <a:pt x="9085" y="11692"/>
                  </a:cubicBezTo>
                  <a:cubicBezTo>
                    <a:pt x="9109" y="11716"/>
                    <a:pt x="9109" y="11764"/>
                    <a:pt x="9085" y="11787"/>
                  </a:cubicBezTo>
                  <a:cubicBezTo>
                    <a:pt x="9058" y="11814"/>
                    <a:pt x="9025" y="11828"/>
                    <a:pt x="8990" y="11828"/>
                  </a:cubicBezTo>
                  <a:cubicBezTo>
                    <a:pt x="8978" y="11828"/>
                    <a:pt x="8966" y="11826"/>
                    <a:pt x="8954" y="11823"/>
                  </a:cubicBezTo>
                  <a:cubicBezTo>
                    <a:pt x="8704" y="11776"/>
                    <a:pt x="8264" y="11490"/>
                    <a:pt x="7633" y="11002"/>
                  </a:cubicBezTo>
                  <a:cubicBezTo>
                    <a:pt x="7430" y="10823"/>
                    <a:pt x="7252" y="10621"/>
                    <a:pt x="7121" y="10382"/>
                  </a:cubicBezTo>
                  <a:cubicBezTo>
                    <a:pt x="7105" y="10347"/>
                    <a:pt x="7077" y="10333"/>
                    <a:pt x="7047" y="10333"/>
                  </a:cubicBezTo>
                  <a:cubicBezTo>
                    <a:pt x="6987" y="10333"/>
                    <a:pt x="6922" y="10394"/>
                    <a:pt x="6954" y="10466"/>
                  </a:cubicBezTo>
                  <a:cubicBezTo>
                    <a:pt x="7097" y="10716"/>
                    <a:pt x="7275" y="10930"/>
                    <a:pt x="7490" y="11121"/>
                  </a:cubicBezTo>
                  <a:cubicBezTo>
                    <a:pt x="7633" y="11240"/>
                    <a:pt x="7764" y="11383"/>
                    <a:pt x="7859" y="11549"/>
                  </a:cubicBezTo>
                  <a:cubicBezTo>
                    <a:pt x="7895" y="11609"/>
                    <a:pt x="7906" y="11668"/>
                    <a:pt x="7883" y="11728"/>
                  </a:cubicBezTo>
                  <a:cubicBezTo>
                    <a:pt x="7871" y="11764"/>
                    <a:pt x="7847" y="11776"/>
                    <a:pt x="7823" y="11787"/>
                  </a:cubicBezTo>
                  <a:cubicBezTo>
                    <a:pt x="7818" y="11789"/>
                    <a:pt x="7812" y="11790"/>
                    <a:pt x="7806" y="11790"/>
                  </a:cubicBezTo>
                  <a:cubicBezTo>
                    <a:pt x="7597" y="11790"/>
                    <a:pt x="6824" y="11048"/>
                    <a:pt x="6466" y="10621"/>
                  </a:cubicBezTo>
                  <a:cubicBezTo>
                    <a:pt x="5918" y="9966"/>
                    <a:pt x="5620" y="9347"/>
                    <a:pt x="5573" y="8763"/>
                  </a:cubicBezTo>
                  <a:cubicBezTo>
                    <a:pt x="5573" y="8739"/>
                    <a:pt x="5561" y="8716"/>
                    <a:pt x="5537" y="8704"/>
                  </a:cubicBezTo>
                  <a:cubicBezTo>
                    <a:pt x="4085" y="7406"/>
                    <a:pt x="1668" y="4918"/>
                    <a:pt x="1179" y="4156"/>
                  </a:cubicBezTo>
                  <a:cubicBezTo>
                    <a:pt x="667" y="3346"/>
                    <a:pt x="215" y="2643"/>
                    <a:pt x="453" y="1679"/>
                  </a:cubicBezTo>
                  <a:cubicBezTo>
                    <a:pt x="596" y="1143"/>
                    <a:pt x="1048" y="655"/>
                    <a:pt x="1882" y="191"/>
                  </a:cubicBezTo>
                  <a:close/>
                  <a:moveTo>
                    <a:pt x="1893" y="0"/>
                  </a:moveTo>
                  <a:cubicBezTo>
                    <a:pt x="1878" y="0"/>
                    <a:pt x="1862" y="4"/>
                    <a:pt x="1846" y="12"/>
                  </a:cubicBezTo>
                  <a:cubicBezTo>
                    <a:pt x="941" y="500"/>
                    <a:pt x="417" y="1036"/>
                    <a:pt x="263" y="1655"/>
                  </a:cubicBezTo>
                  <a:cubicBezTo>
                    <a:pt x="1" y="2691"/>
                    <a:pt x="489" y="3453"/>
                    <a:pt x="1013" y="4263"/>
                  </a:cubicBezTo>
                  <a:cubicBezTo>
                    <a:pt x="1501" y="5037"/>
                    <a:pt x="3918" y="7513"/>
                    <a:pt x="5382" y="8823"/>
                  </a:cubicBezTo>
                  <a:cubicBezTo>
                    <a:pt x="5430" y="9442"/>
                    <a:pt x="5740" y="10085"/>
                    <a:pt x="6311" y="10763"/>
                  </a:cubicBezTo>
                  <a:cubicBezTo>
                    <a:pt x="6323" y="10775"/>
                    <a:pt x="7359" y="11990"/>
                    <a:pt x="7799" y="11990"/>
                  </a:cubicBezTo>
                  <a:lnTo>
                    <a:pt x="7847" y="11990"/>
                  </a:lnTo>
                  <a:cubicBezTo>
                    <a:pt x="7930" y="11966"/>
                    <a:pt x="8002" y="11906"/>
                    <a:pt x="8037" y="11823"/>
                  </a:cubicBezTo>
                  <a:cubicBezTo>
                    <a:pt x="8061" y="11740"/>
                    <a:pt x="8061" y="11656"/>
                    <a:pt x="8037" y="11573"/>
                  </a:cubicBezTo>
                  <a:lnTo>
                    <a:pt x="8037" y="11573"/>
                  </a:lnTo>
                  <a:cubicBezTo>
                    <a:pt x="8407" y="11835"/>
                    <a:pt x="8692" y="11990"/>
                    <a:pt x="8883" y="12026"/>
                  </a:cubicBezTo>
                  <a:lnTo>
                    <a:pt x="8966" y="12026"/>
                  </a:lnTo>
                  <a:cubicBezTo>
                    <a:pt x="9061" y="12026"/>
                    <a:pt x="9145" y="11990"/>
                    <a:pt x="9204" y="11930"/>
                  </a:cubicBezTo>
                  <a:cubicBezTo>
                    <a:pt x="9264" y="11847"/>
                    <a:pt x="9288" y="11740"/>
                    <a:pt x="9240" y="11645"/>
                  </a:cubicBezTo>
                  <a:cubicBezTo>
                    <a:pt x="9240" y="11636"/>
                    <a:pt x="9240" y="11628"/>
                    <a:pt x="9236" y="11624"/>
                  </a:cubicBezTo>
                  <a:lnTo>
                    <a:pt x="9236" y="11624"/>
                  </a:lnTo>
                  <a:cubicBezTo>
                    <a:pt x="9295" y="11645"/>
                    <a:pt x="9359" y="11657"/>
                    <a:pt x="9424" y="11657"/>
                  </a:cubicBezTo>
                  <a:cubicBezTo>
                    <a:pt x="9462" y="11657"/>
                    <a:pt x="9500" y="11653"/>
                    <a:pt x="9538" y="11645"/>
                  </a:cubicBezTo>
                  <a:cubicBezTo>
                    <a:pt x="9621" y="11633"/>
                    <a:pt x="9692" y="11585"/>
                    <a:pt x="9728" y="11514"/>
                  </a:cubicBezTo>
                  <a:cubicBezTo>
                    <a:pt x="9823" y="11323"/>
                    <a:pt x="9752" y="11085"/>
                    <a:pt x="9585" y="10978"/>
                  </a:cubicBezTo>
                  <a:cubicBezTo>
                    <a:pt x="9669" y="10978"/>
                    <a:pt x="9752" y="10954"/>
                    <a:pt x="9811" y="10883"/>
                  </a:cubicBezTo>
                  <a:cubicBezTo>
                    <a:pt x="9883" y="10823"/>
                    <a:pt x="9919" y="10740"/>
                    <a:pt x="9907" y="10656"/>
                  </a:cubicBezTo>
                  <a:cubicBezTo>
                    <a:pt x="9907" y="10430"/>
                    <a:pt x="9645" y="10228"/>
                    <a:pt x="9288" y="9954"/>
                  </a:cubicBezTo>
                  <a:cubicBezTo>
                    <a:pt x="8978" y="9728"/>
                    <a:pt x="8692" y="9478"/>
                    <a:pt x="8418" y="9204"/>
                  </a:cubicBezTo>
                  <a:lnTo>
                    <a:pt x="8407" y="9192"/>
                  </a:lnTo>
                  <a:cubicBezTo>
                    <a:pt x="8287" y="9073"/>
                    <a:pt x="8073" y="8847"/>
                    <a:pt x="8121" y="8728"/>
                  </a:cubicBezTo>
                  <a:cubicBezTo>
                    <a:pt x="8132" y="8706"/>
                    <a:pt x="8162" y="8697"/>
                    <a:pt x="8205" y="8697"/>
                  </a:cubicBezTo>
                  <a:cubicBezTo>
                    <a:pt x="8302" y="8697"/>
                    <a:pt x="8461" y="8742"/>
                    <a:pt x="8585" y="8775"/>
                  </a:cubicBezTo>
                  <a:cubicBezTo>
                    <a:pt x="8738" y="8817"/>
                    <a:pt x="8895" y="8863"/>
                    <a:pt x="9028" y="8863"/>
                  </a:cubicBezTo>
                  <a:cubicBezTo>
                    <a:pt x="9122" y="8863"/>
                    <a:pt x="9204" y="8839"/>
                    <a:pt x="9264" y="8775"/>
                  </a:cubicBezTo>
                  <a:cubicBezTo>
                    <a:pt x="9323" y="8716"/>
                    <a:pt x="9347" y="8620"/>
                    <a:pt x="9335" y="8537"/>
                  </a:cubicBezTo>
                  <a:cubicBezTo>
                    <a:pt x="9252" y="8120"/>
                    <a:pt x="8323" y="7620"/>
                    <a:pt x="8216" y="7561"/>
                  </a:cubicBezTo>
                  <a:cubicBezTo>
                    <a:pt x="7701" y="7298"/>
                    <a:pt x="7215" y="7161"/>
                    <a:pt x="6787" y="7161"/>
                  </a:cubicBezTo>
                  <a:cubicBezTo>
                    <a:pt x="6672" y="7161"/>
                    <a:pt x="6560" y="7171"/>
                    <a:pt x="6454" y="7192"/>
                  </a:cubicBezTo>
                  <a:cubicBezTo>
                    <a:pt x="5871" y="6358"/>
                    <a:pt x="4144" y="3548"/>
                    <a:pt x="2989" y="1679"/>
                  </a:cubicBezTo>
                  <a:cubicBezTo>
                    <a:pt x="2453" y="798"/>
                    <a:pt x="2061" y="167"/>
                    <a:pt x="1977" y="48"/>
                  </a:cubicBezTo>
                  <a:cubicBezTo>
                    <a:pt x="1953" y="16"/>
                    <a:pt x="1924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71"/>
            <p:cNvSpPr/>
            <p:nvPr/>
          </p:nvSpPr>
          <p:spPr>
            <a:xfrm>
              <a:off x="-11701314" y="-3350506"/>
              <a:ext cx="1485698" cy="2259034"/>
            </a:xfrm>
            <a:custGeom>
              <a:avLst/>
              <a:gdLst/>
              <a:ahLst/>
              <a:cxnLst/>
              <a:rect l="l" t="t" r="r" b="b"/>
              <a:pathLst>
                <a:path w="11288" h="17162" extrusionOk="0">
                  <a:moveTo>
                    <a:pt x="5335" y="1"/>
                  </a:moveTo>
                  <a:cubicBezTo>
                    <a:pt x="3802" y="1"/>
                    <a:pt x="2252" y="348"/>
                    <a:pt x="905" y="1493"/>
                  </a:cubicBezTo>
                  <a:cubicBezTo>
                    <a:pt x="608" y="2386"/>
                    <a:pt x="632" y="3755"/>
                    <a:pt x="822" y="4660"/>
                  </a:cubicBezTo>
                  <a:cubicBezTo>
                    <a:pt x="1013" y="5612"/>
                    <a:pt x="1346" y="6529"/>
                    <a:pt x="1524" y="7494"/>
                  </a:cubicBezTo>
                  <a:cubicBezTo>
                    <a:pt x="1679" y="8363"/>
                    <a:pt x="1763" y="9244"/>
                    <a:pt x="1763" y="10125"/>
                  </a:cubicBezTo>
                  <a:cubicBezTo>
                    <a:pt x="1727" y="11994"/>
                    <a:pt x="1274" y="13828"/>
                    <a:pt x="417" y="15483"/>
                  </a:cubicBezTo>
                  <a:cubicBezTo>
                    <a:pt x="0" y="16316"/>
                    <a:pt x="2834" y="17161"/>
                    <a:pt x="5858" y="17161"/>
                  </a:cubicBezTo>
                  <a:cubicBezTo>
                    <a:pt x="7120" y="17161"/>
                    <a:pt x="10204" y="17078"/>
                    <a:pt x="11288" y="16256"/>
                  </a:cubicBezTo>
                  <a:cubicBezTo>
                    <a:pt x="11288" y="16256"/>
                    <a:pt x="11204" y="15661"/>
                    <a:pt x="11121" y="14935"/>
                  </a:cubicBezTo>
                  <a:cubicBezTo>
                    <a:pt x="10942" y="13578"/>
                    <a:pt x="10680" y="12232"/>
                    <a:pt x="10645" y="10851"/>
                  </a:cubicBezTo>
                  <a:cubicBezTo>
                    <a:pt x="10609" y="9303"/>
                    <a:pt x="10776" y="7744"/>
                    <a:pt x="10823" y="6196"/>
                  </a:cubicBezTo>
                  <a:cubicBezTo>
                    <a:pt x="10883" y="4457"/>
                    <a:pt x="11097" y="2040"/>
                    <a:pt x="9347" y="874"/>
                  </a:cubicBezTo>
                  <a:cubicBezTo>
                    <a:pt x="8716" y="445"/>
                    <a:pt x="7954" y="255"/>
                    <a:pt x="7216" y="147"/>
                  </a:cubicBezTo>
                  <a:cubicBezTo>
                    <a:pt x="6602" y="60"/>
                    <a:pt x="5970" y="1"/>
                    <a:pt x="5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71"/>
            <p:cNvSpPr/>
            <p:nvPr/>
          </p:nvSpPr>
          <p:spPr>
            <a:xfrm>
              <a:off x="-11701314" y="-2017945"/>
              <a:ext cx="1485698" cy="926412"/>
            </a:xfrm>
            <a:custGeom>
              <a:avLst/>
              <a:gdLst/>
              <a:ahLst/>
              <a:cxnLst/>
              <a:rect l="l" t="t" r="r" b="b"/>
              <a:pathLst>
                <a:path w="11288" h="7038" extrusionOk="0">
                  <a:moveTo>
                    <a:pt x="1763" y="1"/>
                  </a:moveTo>
                  <a:cubicBezTo>
                    <a:pt x="1727" y="1870"/>
                    <a:pt x="1274" y="3704"/>
                    <a:pt x="417" y="5359"/>
                  </a:cubicBezTo>
                  <a:cubicBezTo>
                    <a:pt x="0" y="6192"/>
                    <a:pt x="2834" y="7037"/>
                    <a:pt x="5858" y="7037"/>
                  </a:cubicBezTo>
                  <a:cubicBezTo>
                    <a:pt x="7120" y="7037"/>
                    <a:pt x="10204" y="6954"/>
                    <a:pt x="11288" y="6132"/>
                  </a:cubicBezTo>
                  <a:cubicBezTo>
                    <a:pt x="11288" y="6132"/>
                    <a:pt x="11204" y="5537"/>
                    <a:pt x="11121" y="4811"/>
                  </a:cubicBezTo>
                  <a:cubicBezTo>
                    <a:pt x="10465" y="4892"/>
                    <a:pt x="9855" y="4930"/>
                    <a:pt x="9286" y="4930"/>
                  </a:cubicBezTo>
                  <a:cubicBezTo>
                    <a:pt x="3366" y="4930"/>
                    <a:pt x="1980" y="870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71"/>
            <p:cNvSpPr/>
            <p:nvPr/>
          </p:nvSpPr>
          <p:spPr>
            <a:xfrm>
              <a:off x="-11065045" y="-2978274"/>
              <a:ext cx="590963" cy="195207"/>
            </a:xfrm>
            <a:custGeom>
              <a:avLst/>
              <a:gdLst/>
              <a:ahLst/>
              <a:cxnLst/>
              <a:rect l="l" t="t" r="r" b="b"/>
              <a:pathLst>
                <a:path w="4490" h="1483" extrusionOk="0">
                  <a:moveTo>
                    <a:pt x="4395" y="0"/>
                  </a:moveTo>
                  <a:cubicBezTo>
                    <a:pt x="4358" y="0"/>
                    <a:pt x="4321" y="22"/>
                    <a:pt x="4310" y="70"/>
                  </a:cubicBezTo>
                  <a:cubicBezTo>
                    <a:pt x="4239" y="439"/>
                    <a:pt x="3989" y="748"/>
                    <a:pt x="3656" y="915"/>
                  </a:cubicBezTo>
                  <a:cubicBezTo>
                    <a:pt x="3340" y="1064"/>
                    <a:pt x="2955" y="1122"/>
                    <a:pt x="2563" y="1122"/>
                  </a:cubicBezTo>
                  <a:cubicBezTo>
                    <a:pt x="2141" y="1122"/>
                    <a:pt x="1710" y="1055"/>
                    <a:pt x="1346" y="963"/>
                  </a:cubicBezTo>
                  <a:cubicBezTo>
                    <a:pt x="489" y="760"/>
                    <a:pt x="298" y="498"/>
                    <a:pt x="274" y="486"/>
                  </a:cubicBezTo>
                  <a:cubicBezTo>
                    <a:pt x="259" y="473"/>
                    <a:pt x="237" y="466"/>
                    <a:pt x="216" y="466"/>
                  </a:cubicBezTo>
                  <a:cubicBezTo>
                    <a:pt x="107" y="466"/>
                    <a:pt x="1" y="644"/>
                    <a:pt x="667" y="1022"/>
                  </a:cubicBezTo>
                  <a:cubicBezTo>
                    <a:pt x="1206" y="1315"/>
                    <a:pt x="1899" y="1483"/>
                    <a:pt x="2547" y="1483"/>
                  </a:cubicBezTo>
                  <a:cubicBezTo>
                    <a:pt x="3559" y="1483"/>
                    <a:pt x="4460" y="1074"/>
                    <a:pt x="4489" y="94"/>
                  </a:cubicBezTo>
                  <a:cubicBezTo>
                    <a:pt x="4489" y="34"/>
                    <a:pt x="4441" y="0"/>
                    <a:pt x="4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71"/>
            <p:cNvSpPr/>
            <p:nvPr/>
          </p:nvSpPr>
          <p:spPr>
            <a:xfrm>
              <a:off x="-11563767" y="-1374699"/>
              <a:ext cx="1255499" cy="179543"/>
            </a:xfrm>
            <a:custGeom>
              <a:avLst/>
              <a:gdLst/>
              <a:ahLst/>
              <a:cxnLst/>
              <a:rect l="l" t="t" r="r" b="b"/>
              <a:pathLst>
                <a:path w="9539" h="1364" extrusionOk="0">
                  <a:moveTo>
                    <a:pt x="9413" y="674"/>
                  </a:moveTo>
                  <a:cubicBezTo>
                    <a:pt x="9413" y="674"/>
                    <a:pt x="9411" y="674"/>
                    <a:pt x="9409" y="674"/>
                  </a:cubicBezTo>
                  <a:cubicBezTo>
                    <a:pt x="9411" y="674"/>
                    <a:pt x="9412" y="674"/>
                    <a:pt x="9414" y="674"/>
                  </a:cubicBezTo>
                  <a:lnTo>
                    <a:pt x="9414" y="674"/>
                  </a:lnTo>
                  <a:cubicBezTo>
                    <a:pt x="9414" y="674"/>
                    <a:pt x="9414" y="674"/>
                    <a:pt x="9413" y="674"/>
                  </a:cubicBezTo>
                  <a:close/>
                  <a:moveTo>
                    <a:pt x="112" y="1"/>
                  </a:moveTo>
                  <a:cubicBezTo>
                    <a:pt x="38" y="1"/>
                    <a:pt x="0" y="98"/>
                    <a:pt x="63" y="150"/>
                  </a:cubicBezTo>
                  <a:cubicBezTo>
                    <a:pt x="420" y="341"/>
                    <a:pt x="789" y="507"/>
                    <a:pt x="1158" y="650"/>
                  </a:cubicBezTo>
                  <a:cubicBezTo>
                    <a:pt x="2788" y="1219"/>
                    <a:pt x="4371" y="1363"/>
                    <a:pt x="5571" y="1363"/>
                  </a:cubicBezTo>
                  <a:cubicBezTo>
                    <a:pt x="6807" y="1363"/>
                    <a:pt x="7634" y="1210"/>
                    <a:pt x="7683" y="1210"/>
                  </a:cubicBezTo>
                  <a:cubicBezTo>
                    <a:pt x="8266" y="1126"/>
                    <a:pt x="8861" y="1007"/>
                    <a:pt x="9433" y="853"/>
                  </a:cubicBezTo>
                  <a:cubicBezTo>
                    <a:pt x="9538" y="817"/>
                    <a:pt x="9506" y="679"/>
                    <a:pt x="9414" y="674"/>
                  </a:cubicBezTo>
                  <a:lnTo>
                    <a:pt x="9414" y="674"/>
                  </a:lnTo>
                  <a:cubicBezTo>
                    <a:pt x="9385" y="688"/>
                    <a:pt x="7803" y="1012"/>
                    <a:pt x="5718" y="1012"/>
                  </a:cubicBezTo>
                  <a:cubicBezTo>
                    <a:pt x="4006" y="1012"/>
                    <a:pt x="1956" y="794"/>
                    <a:pt x="146" y="7"/>
                  </a:cubicBezTo>
                  <a:cubicBezTo>
                    <a:pt x="134" y="3"/>
                    <a:pt x="123" y="1"/>
                    <a:pt x="11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71"/>
            <p:cNvSpPr/>
            <p:nvPr/>
          </p:nvSpPr>
          <p:spPr>
            <a:xfrm>
              <a:off x="-11666829" y="-3361431"/>
              <a:ext cx="1463718" cy="2282464"/>
            </a:xfrm>
            <a:custGeom>
              <a:avLst/>
              <a:gdLst/>
              <a:ahLst/>
              <a:cxnLst/>
              <a:rect l="l" t="t" r="r" b="b"/>
              <a:pathLst>
                <a:path w="11121" h="17340" extrusionOk="0">
                  <a:moveTo>
                    <a:pt x="5053" y="184"/>
                  </a:moveTo>
                  <a:cubicBezTo>
                    <a:pt x="5714" y="184"/>
                    <a:pt x="6353" y="251"/>
                    <a:pt x="6942" y="338"/>
                  </a:cubicBezTo>
                  <a:cubicBezTo>
                    <a:pt x="7847" y="468"/>
                    <a:pt x="8513" y="683"/>
                    <a:pt x="9037" y="1040"/>
                  </a:cubicBezTo>
                  <a:cubicBezTo>
                    <a:pt x="10633" y="2100"/>
                    <a:pt x="10549" y="4231"/>
                    <a:pt x="10478" y="5933"/>
                  </a:cubicBezTo>
                  <a:cubicBezTo>
                    <a:pt x="10478" y="6053"/>
                    <a:pt x="10466" y="6172"/>
                    <a:pt x="10466" y="6279"/>
                  </a:cubicBezTo>
                  <a:cubicBezTo>
                    <a:pt x="10454" y="6838"/>
                    <a:pt x="10418" y="7398"/>
                    <a:pt x="10395" y="7946"/>
                  </a:cubicBezTo>
                  <a:cubicBezTo>
                    <a:pt x="10335" y="8922"/>
                    <a:pt x="10276" y="9946"/>
                    <a:pt x="10299" y="10946"/>
                  </a:cubicBezTo>
                  <a:cubicBezTo>
                    <a:pt x="10335" y="11970"/>
                    <a:pt x="10442" y="12982"/>
                    <a:pt x="10621" y="13982"/>
                  </a:cubicBezTo>
                  <a:cubicBezTo>
                    <a:pt x="10668" y="14327"/>
                    <a:pt x="10716" y="14685"/>
                    <a:pt x="10764" y="15042"/>
                  </a:cubicBezTo>
                  <a:cubicBezTo>
                    <a:pt x="10847" y="15637"/>
                    <a:pt x="10907" y="16137"/>
                    <a:pt x="10930" y="16304"/>
                  </a:cubicBezTo>
                  <a:cubicBezTo>
                    <a:pt x="9835" y="17078"/>
                    <a:pt x="6847" y="17161"/>
                    <a:pt x="5596" y="17161"/>
                  </a:cubicBezTo>
                  <a:cubicBezTo>
                    <a:pt x="2870" y="17161"/>
                    <a:pt x="643" y="16506"/>
                    <a:pt x="262" y="15899"/>
                  </a:cubicBezTo>
                  <a:cubicBezTo>
                    <a:pt x="203" y="15816"/>
                    <a:pt x="191" y="15697"/>
                    <a:pt x="250" y="15601"/>
                  </a:cubicBezTo>
                  <a:cubicBezTo>
                    <a:pt x="1096" y="13934"/>
                    <a:pt x="1560" y="12089"/>
                    <a:pt x="1584" y="10220"/>
                  </a:cubicBezTo>
                  <a:cubicBezTo>
                    <a:pt x="1596" y="9327"/>
                    <a:pt x="1513" y="8434"/>
                    <a:pt x="1346" y="7565"/>
                  </a:cubicBezTo>
                  <a:cubicBezTo>
                    <a:pt x="1251" y="7041"/>
                    <a:pt x="1108" y="6529"/>
                    <a:pt x="965" y="6029"/>
                  </a:cubicBezTo>
                  <a:cubicBezTo>
                    <a:pt x="858" y="5600"/>
                    <a:pt x="739" y="5171"/>
                    <a:pt x="643" y="4731"/>
                  </a:cubicBezTo>
                  <a:cubicBezTo>
                    <a:pt x="465" y="3850"/>
                    <a:pt x="417" y="2516"/>
                    <a:pt x="715" y="1635"/>
                  </a:cubicBezTo>
                  <a:cubicBezTo>
                    <a:pt x="2076" y="502"/>
                    <a:pt x="3617" y="184"/>
                    <a:pt x="5053" y="184"/>
                  </a:cubicBezTo>
                  <a:close/>
                  <a:moveTo>
                    <a:pt x="5066" y="1"/>
                  </a:moveTo>
                  <a:cubicBezTo>
                    <a:pt x="3588" y="1"/>
                    <a:pt x="1989" y="324"/>
                    <a:pt x="584" y="1516"/>
                  </a:cubicBezTo>
                  <a:cubicBezTo>
                    <a:pt x="572" y="1528"/>
                    <a:pt x="560" y="1540"/>
                    <a:pt x="548" y="1552"/>
                  </a:cubicBezTo>
                  <a:cubicBezTo>
                    <a:pt x="239" y="2469"/>
                    <a:pt x="274" y="3862"/>
                    <a:pt x="465" y="4779"/>
                  </a:cubicBezTo>
                  <a:cubicBezTo>
                    <a:pt x="548" y="5219"/>
                    <a:pt x="679" y="5648"/>
                    <a:pt x="786" y="6076"/>
                  </a:cubicBezTo>
                  <a:cubicBezTo>
                    <a:pt x="929" y="6576"/>
                    <a:pt x="1072" y="7088"/>
                    <a:pt x="1167" y="7600"/>
                  </a:cubicBezTo>
                  <a:cubicBezTo>
                    <a:pt x="1322" y="8458"/>
                    <a:pt x="1405" y="9339"/>
                    <a:pt x="1405" y="10220"/>
                  </a:cubicBezTo>
                  <a:cubicBezTo>
                    <a:pt x="1370" y="12065"/>
                    <a:pt x="917" y="13887"/>
                    <a:pt x="72" y="15530"/>
                  </a:cubicBezTo>
                  <a:cubicBezTo>
                    <a:pt x="0" y="15685"/>
                    <a:pt x="12" y="15863"/>
                    <a:pt x="108" y="16006"/>
                  </a:cubicBezTo>
                  <a:cubicBezTo>
                    <a:pt x="560" y="16744"/>
                    <a:pt x="3025" y="17340"/>
                    <a:pt x="5596" y="17340"/>
                  </a:cubicBezTo>
                  <a:cubicBezTo>
                    <a:pt x="6870" y="17340"/>
                    <a:pt x="9978" y="17256"/>
                    <a:pt x="11073" y="16423"/>
                  </a:cubicBezTo>
                  <a:cubicBezTo>
                    <a:pt x="11097" y="16399"/>
                    <a:pt x="11121" y="16363"/>
                    <a:pt x="11109" y="16339"/>
                  </a:cubicBezTo>
                  <a:cubicBezTo>
                    <a:pt x="11109" y="16339"/>
                    <a:pt x="11038" y="15732"/>
                    <a:pt x="10942" y="15018"/>
                  </a:cubicBezTo>
                  <a:cubicBezTo>
                    <a:pt x="10895" y="14661"/>
                    <a:pt x="10847" y="14304"/>
                    <a:pt x="10787" y="13958"/>
                  </a:cubicBezTo>
                  <a:cubicBezTo>
                    <a:pt x="10621" y="12958"/>
                    <a:pt x="10514" y="11946"/>
                    <a:pt x="10478" y="10946"/>
                  </a:cubicBezTo>
                  <a:cubicBezTo>
                    <a:pt x="10454" y="9946"/>
                    <a:pt x="10514" y="8934"/>
                    <a:pt x="10561" y="7958"/>
                  </a:cubicBezTo>
                  <a:cubicBezTo>
                    <a:pt x="10597" y="7410"/>
                    <a:pt x="10633" y="6838"/>
                    <a:pt x="10645" y="6291"/>
                  </a:cubicBezTo>
                  <a:cubicBezTo>
                    <a:pt x="10657" y="6172"/>
                    <a:pt x="10657" y="6053"/>
                    <a:pt x="10657" y="5933"/>
                  </a:cubicBezTo>
                  <a:cubicBezTo>
                    <a:pt x="10728" y="4183"/>
                    <a:pt x="10811" y="2004"/>
                    <a:pt x="9133" y="885"/>
                  </a:cubicBezTo>
                  <a:cubicBezTo>
                    <a:pt x="8406" y="397"/>
                    <a:pt x="7549" y="230"/>
                    <a:pt x="6954" y="147"/>
                  </a:cubicBezTo>
                  <a:cubicBezTo>
                    <a:pt x="6367" y="66"/>
                    <a:pt x="5729" y="1"/>
                    <a:pt x="5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71"/>
            <p:cNvSpPr/>
            <p:nvPr/>
          </p:nvSpPr>
          <p:spPr>
            <a:xfrm>
              <a:off x="-11749883" y="-3122007"/>
              <a:ext cx="1894766" cy="1433319"/>
            </a:xfrm>
            <a:custGeom>
              <a:avLst/>
              <a:gdLst/>
              <a:ahLst/>
              <a:cxnLst/>
              <a:rect l="l" t="t" r="r" b="b"/>
              <a:pathLst>
                <a:path w="14396" h="10889" extrusionOk="0">
                  <a:moveTo>
                    <a:pt x="10961" y="1"/>
                  </a:moveTo>
                  <a:cubicBezTo>
                    <a:pt x="10925" y="1"/>
                    <a:pt x="10887" y="10"/>
                    <a:pt x="10847" y="31"/>
                  </a:cubicBezTo>
                  <a:cubicBezTo>
                    <a:pt x="10704" y="102"/>
                    <a:pt x="10740" y="328"/>
                    <a:pt x="10740" y="459"/>
                  </a:cubicBezTo>
                  <a:cubicBezTo>
                    <a:pt x="10776" y="1186"/>
                    <a:pt x="10537" y="1745"/>
                    <a:pt x="10395" y="2459"/>
                  </a:cubicBezTo>
                  <a:cubicBezTo>
                    <a:pt x="10311" y="2805"/>
                    <a:pt x="10287" y="3174"/>
                    <a:pt x="10347" y="3531"/>
                  </a:cubicBezTo>
                  <a:cubicBezTo>
                    <a:pt x="8987" y="4798"/>
                    <a:pt x="5877" y="7326"/>
                    <a:pt x="5689" y="7326"/>
                  </a:cubicBezTo>
                  <a:cubicBezTo>
                    <a:pt x="5682" y="7326"/>
                    <a:pt x="5679" y="7323"/>
                    <a:pt x="5680" y="7317"/>
                  </a:cubicBezTo>
                  <a:cubicBezTo>
                    <a:pt x="5680" y="7317"/>
                    <a:pt x="5084" y="6496"/>
                    <a:pt x="3679" y="2031"/>
                  </a:cubicBezTo>
                  <a:cubicBezTo>
                    <a:pt x="3489" y="1400"/>
                    <a:pt x="3191" y="709"/>
                    <a:pt x="2560" y="424"/>
                  </a:cubicBezTo>
                  <a:cubicBezTo>
                    <a:pt x="2382" y="334"/>
                    <a:pt x="2181" y="287"/>
                    <a:pt x="1979" y="287"/>
                  </a:cubicBezTo>
                  <a:cubicBezTo>
                    <a:pt x="1858" y="287"/>
                    <a:pt x="1736" y="304"/>
                    <a:pt x="1620" y="340"/>
                  </a:cubicBezTo>
                  <a:cubicBezTo>
                    <a:pt x="1417" y="412"/>
                    <a:pt x="1227" y="519"/>
                    <a:pt x="1072" y="674"/>
                  </a:cubicBezTo>
                  <a:cubicBezTo>
                    <a:pt x="0" y="1650"/>
                    <a:pt x="608" y="3352"/>
                    <a:pt x="1120" y="4841"/>
                  </a:cubicBezTo>
                  <a:cubicBezTo>
                    <a:pt x="1512" y="6031"/>
                    <a:pt x="2001" y="7186"/>
                    <a:pt x="2572" y="8305"/>
                  </a:cubicBezTo>
                  <a:cubicBezTo>
                    <a:pt x="3072" y="9222"/>
                    <a:pt x="3560" y="10484"/>
                    <a:pt x="4656" y="10806"/>
                  </a:cubicBezTo>
                  <a:cubicBezTo>
                    <a:pt x="4845" y="10863"/>
                    <a:pt x="5026" y="10888"/>
                    <a:pt x="5199" y="10888"/>
                  </a:cubicBezTo>
                  <a:cubicBezTo>
                    <a:pt x="6113" y="10888"/>
                    <a:pt x="6811" y="10170"/>
                    <a:pt x="7442" y="9520"/>
                  </a:cubicBezTo>
                  <a:cubicBezTo>
                    <a:pt x="8740" y="8198"/>
                    <a:pt x="10526" y="6019"/>
                    <a:pt x="11680" y="4579"/>
                  </a:cubicBezTo>
                  <a:cubicBezTo>
                    <a:pt x="12228" y="4555"/>
                    <a:pt x="12895" y="4281"/>
                    <a:pt x="13562" y="3757"/>
                  </a:cubicBezTo>
                  <a:cubicBezTo>
                    <a:pt x="13562" y="3757"/>
                    <a:pt x="14383" y="3114"/>
                    <a:pt x="14181" y="2829"/>
                  </a:cubicBezTo>
                  <a:cubicBezTo>
                    <a:pt x="14160" y="2797"/>
                    <a:pt x="14126" y="2784"/>
                    <a:pt x="14086" y="2784"/>
                  </a:cubicBezTo>
                  <a:cubicBezTo>
                    <a:pt x="13897" y="2784"/>
                    <a:pt x="13550" y="3067"/>
                    <a:pt x="13550" y="3067"/>
                  </a:cubicBezTo>
                  <a:cubicBezTo>
                    <a:pt x="13550" y="3067"/>
                    <a:pt x="14395" y="2340"/>
                    <a:pt x="14193" y="2126"/>
                  </a:cubicBezTo>
                  <a:cubicBezTo>
                    <a:pt x="14151" y="2083"/>
                    <a:pt x="14093" y="2065"/>
                    <a:pt x="14026" y="2065"/>
                  </a:cubicBezTo>
                  <a:cubicBezTo>
                    <a:pt x="13705" y="2065"/>
                    <a:pt x="13169" y="2471"/>
                    <a:pt x="13169" y="2471"/>
                  </a:cubicBezTo>
                  <a:cubicBezTo>
                    <a:pt x="13585" y="2090"/>
                    <a:pt x="14347" y="1567"/>
                    <a:pt x="14193" y="1293"/>
                  </a:cubicBezTo>
                  <a:cubicBezTo>
                    <a:pt x="14159" y="1234"/>
                    <a:pt x="14103" y="1210"/>
                    <a:pt x="14030" y="1210"/>
                  </a:cubicBezTo>
                  <a:cubicBezTo>
                    <a:pt x="13687" y="1210"/>
                    <a:pt x="12992" y="1765"/>
                    <a:pt x="12776" y="1971"/>
                  </a:cubicBezTo>
                  <a:cubicBezTo>
                    <a:pt x="13919" y="852"/>
                    <a:pt x="14097" y="733"/>
                    <a:pt x="14216" y="507"/>
                  </a:cubicBezTo>
                  <a:cubicBezTo>
                    <a:pt x="14316" y="329"/>
                    <a:pt x="14192" y="150"/>
                    <a:pt x="14004" y="150"/>
                  </a:cubicBezTo>
                  <a:cubicBezTo>
                    <a:pt x="13966" y="150"/>
                    <a:pt x="13925" y="157"/>
                    <a:pt x="13883" y="173"/>
                  </a:cubicBezTo>
                  <a:cubicBezTo>
                    <a:pt x="13443" y="340"/>
                    <a:pt x="11907" y="1757"/>
                    <a:pt x="11645" y="1936"/>
                  </a:cubicBezTo>
                  <a:cubicBezTo>
                    <a:pt x="11631" y="1944"/>
                    <a:pt x="11616" y="1948"/>
                    <a:pt x="11600" y="1948"/>
                  </a:cubicBezTo>
                  <a:cubicBezTo>
                    <a:pt x="11551" y="1948"/>
                    <a:pt x="11502" y="1907"/>
                    <a:pt x="11502" y="1852"/>
                  </a:cubicBezTo>
                  <a:cubicBezTo>
                    <a:pt x="11526" y="1507"/>
                    <a:pt x="11609" y="1078"/>
                    <a:pt x="11395" y="483"/>
                  </a:cubicBezTo>
                  <a:cubicBezTo>
                    <a:pt x="11334" y="320"/>
                    <a:pt x="11177" y="1"/>
                    <a:pt x="10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71"/>
            <p:cNvSpPr/>
            <p:nvPr/>
          </p:nvSpPr>
          <p:spPr>
            <a:xfrm>
              <a:off x="-11762388" y="-3133985"/>
              <a:ext cx="1919773" cy="1459513"/>
            </a:xfrm>
            <a:custGeom>
              <a:avLst/>
              <a:gdLst/>
              <a:ahLst/>
              <a:cxnLst/>
              <a:rect l="l" t="t" r="r" b="b"/>
              <a:pathLst>
                <a:path w="14586" h="11088" extrusionOk="0">
                  <a:moveTo>
                    <a:pt x="11038" y="197"/>
                  </a:moveTo>
                  <a:cubicBezTo>
                    <a:pt x="11057" y="197"/>
                    <a:pt x="11077" y="200"/>
                    <a:pt x="11097" y="205"/>
                  </a:cubicBezTo>
                  <a:cubicBezTo>
                    <a:pt x="11216" y="253"/>
                    <a:pt x="11323" y="455"/>
                    <a:pt x="11394" y="622"/>
                  </a:cubicBezTo>
                  <a:cubicBezTo>
                    <a:pt x="11525" y="1003"/>
                    <a:pt x="11561" y="1407"/>
                    <a:pt x="11502" y="1800"/>
                  </a:cubicBezTo>
                  <a:cubicBezTo>
                    <a:pt x="11502" y="1848"/>
                    <a:pt x="11502" y="1908"/>
                    <a:pt x="11490" y="1955"/>
                  </a:cubicBezTo>
                  <a:cubicBezTo>
                    <a:pt x="11490" y="2003"/>
                    <a:pt x="11502" y="2050"/>
                    <a:pt x="11537" y="2086"/>
                  </a:cubicBezTo>
                  <a:cubicBezTo>
                    <a:pt x="11573" y="2129"/>
                    <a:pt x="11626" y="2150"/>
                    <a:pt x="11678" y="2150"/>
                  </a:cubicBezTo>
                  <a:cubicBezTo>
                    <a:pt x="11713" y="2150"/>
                    <a:pt x="11747" y="2141"/>
                    <a:pt x="11775" y="2122"/>
                  </a:cubicBezTo>
                  <a:cubicBezTo>
                    <a:pt x="11871" y="2062"/>
                    <a:pt x="12097" y="1860"/>
                    <a:pt x="12395" y="1610"/>
                  </a:cubicBezTo>
                  <a:cubicBezTo>
                    <a:pt x="12918" y="1157"/>
                    <a:pt x="13728" y="479"/>
                    <a:pt x="14002" y="372"/>
                  </a:cubicBezTo>
                  <a:cubicBezTo>
                    <a:pt x="14030" y="358"/>
                    <a:pt x="14060" y="351"/>
                    <a:pt x="14091" y="351"/>
                  </a:cubicBezTo>
                  <a:cubicBezTo>
                    <a:pt x="14137" y="351"/>
                    <a:pt x="14185" y="367"/>
                    <a:pt x="14228" y="395"/>
                  </a:cubicBezTo>
                  <a:cubicBezTo>
                    <a:pt x="14264" y="455"/>
                    <a:pt x="14264" y="526"/>
                    <a:pt x="14228" y="574"/>
                  </a:cubicBezTo>
                  <a:cubicBezTo>
                    <a:pt x="14145" y="705"/>
                    <a:pt x="14050" y="800"/>
                    <a:pt x="13669" y="1169"/>
                  </a:cubicBezTo>
                  <a:cubicBezTo>
                    <a:pt x="13466" y="1360"/>
                    <a:pt x="13192" y="1622"/>
                    <a:pt x="12799" y="2015"/>
                  </a:cubicBezTo>
                  <a:cubicBezTo>
                    <a:pt x="12737" y="2077"/>
                    <a:pt x="12795" y="2167"/>
                    <a:pt x="12864" y="2167"/>
                  </a:cubicBezTo>
                  <a:cubicBezTo>
                    <a:pt x="12886" y="2167"/>
                    <a:pt x="12910" y="2157"/>
                    <a:pt x="12930" y="2134"/>
                  </a:cubicBezTo>
                  <a:cubicBezTo>
                    <a:pt x="13195" y="1881"/>
                    <a:pt x="13838" y="1394"/>
                    <a:pt x="14117" y="1394"/>
                  </a:cubicBezTo>
                  <a:cubicBezTo>
                    <a:pt x="14127" y="1394"/>
                    <a:pt x="14136" y="1394"/>
                    <a:pt x="14145" y="1396"/>
                  </a:cubicBezTo>
                  <a:cubicBezTo>
                    <a:pt x="14169" y="1396"/>
                    <a:pt x="14192" y="1407"/>
                    <a:pt x="14204" y="1431"/>
                  </a:cubicBezTo>
                  <a:cubicBezTo>
                    <a:pt x="14288" y="1574"/>
                    <a:pt x="13811" y="1967"/>
                    <a:pt x="13538" y="2205"/>
                  </a:cubicBezTo>
                  <a:cubicBezTo>
                    <a:pt x="13407" y="2300"/>
                    <a:pt x="13299" y="2408"/>
                    <a:pt x="13192" y="2503"/>
                  </a:cubicBezTo>
                  <a:cubicBezTo>
                    <a:pt x="13168" y="2515"/>
                    <a:pt x="13157" y="2550"/>
                    <a:pt x="13168" y="2574"/>
                  </a:cubicBezTo>
                  <a:cubicBezTo>
                    <a:pt x="13177" y="2627"/>
                    <a:pt x="13224" y="2660"/>
                    <a:pt x="13267" y="2660"/>
                  </a:cubicBezTo>
                  <a:cubicBezTo>
                    <a:pt x="13283" y="2660"/>
                    <a:pt x="13299" y="2655"/>
                    <a:pt x="13311" y="2646"/>
                  </a:cubicBezTo>
                  <a:cubicBezTo>
                    <a:pt x="13554" y="2461"/>
                    <a:pt x="13915" y="2253"/>
                    <a:pt x="14105" y="2253"/>
                  </a:cubicBezTo>
                  <a:cubicBezTo>
                    <a:pt x="14148" y="2253"/>
                    <a:pt x="14182" y="2264"/>
                    <a:pt x="14204" y="2289"/>
                  </a:cubicBezTo>
                  <a:cubicBezTo>
                    <a:pt x="14204" y="2289"/>
                    <a:pt x="14216" y="2300"/>
                    <a:pt x="14204" y="2312"/>
                  </a:cubicBezTo>
                  <a:cubicBezTo>
                    <a:pt x="14204" y="2479"/>
                    <a:pt x="13835" y="2860"/>
                    <a:pt x="13573" y="3086"/>
                  </a:cubicBezTo>
                  <a:cubicBezTo>
                    <a:pt x="13526" y="3122"/>
                    <a:pt x="13526" y="3205"/>
                    <a:pt x="13585" y="3241"/>
                  </a:cubicBezTo>
                  <a:cubicBezTo>
                    <a:pt x="13600" y="3246"/>
                    <a:pt x="13615" y="3249"/>
                    <a:pt x="13630" y="3249"/>
                  </a:cubicBezTo>
                  <a:cubicBezTo>
                    <a:pt x="13650" y="3249"/>
                    <a:pt x="13671" y="3243"/>
                    <a:pt x="13692" y="3229"/>
                  </a:cubicBezTo>
                  <a:cubicBezTo>
                    <a:pt x="13814" y="3118"/>
                    <a:pt x="14039" y="2977"/>
                    <a:pt x="14156" y="2977"/>
                  </a:cubicBezTo>
                  <a:cubicBezTo>
                    <a:pt x="14165" y="2977"/>
                    <a:pt x="14173" y="2977"/>
                    <a:pt x="14180" y="2979"/>
                  </a:cubicBezTo>
                  <a:lnTo>
                    <a:pt x="14192" y="2979"/>
                  </a:lnTo>
                  <a:cubicBezTo>
                    <a:pt x="14288" y="3110"/>
                    <a:pt x="13895" y="3527"/>
                    <a:pt x="13585" y="3777"/>
                  </a:cubicBezTo>
                  <a:cubicBezTo>
                    <a:pt x="12954" y="4265"/>
                    <a:pt x="12311" y="4551"/>
                    <a:pt x="11752" y="4586"/>
                  </a:cubicBezTo>
                  <a:cubicBezTo>
                    <a:pt x="11728" y="4586"/>
                    <a:pt x="11704" y="4598"/>
                    <a:pt x="11680" y="4610"/>
                  </a:cubicBezTo>
                  <a:cubicBezTo>
                    <a:pt x="10894" y="5598"/>
                    <a:pt x="8918" y="8051"/>
                    <a:pt x="7453" y="9551"/>
                  </a:cubicBezTo>
                  <a:cubicBezTo>
                    <a:pt x="6838" y="10177"/>
                    <a:pt x="6146" y="10887"/>
                    <a:pt x="5254" y="10887"/>
                  </a:cubicBezTo>
                  <a:cubicBezTo>
                    <a:pt x="5093" y="10887"/>
                    <a:pt x="4925" y="10864"/>
                    <a:pt x="4751" y="10813"/>
                  </a:cubicBezTo>
                  <a:cubicBezTo>
                    <a:pt x="3858" y="10540"/>
                    <a:pt x="3370" y="9599"/>
                    <a:pt x="2953" y="8766"/>
                  </a:cubicBezTo>
                  <a:cubicBezTo>
                    <a:pt x="2881" y="8623"/>
                    <a:pt x="2798" y="8480"/>
                    <a:pt x="2739" y="8349"/>
                  </a:cubicBezTo>
                  <a:cubicBezTo>
                    <a:pt x="2167" y="7242"/>
                    <a:pt x="1679" y="6087"/>
                    <a:pt x="1286" y="4896"/>
                  </a:cubicBezTo>
                  <a:lnTo>
                    <a:pt x="1262" y="4813"/>
                  </a:lnTo>
                  <a:cubicBezTo>
                    <a:pt x="762" y="3372"/>
                    <a:pt x="203" y="1741"/>
                    <a:pt x="1215" y="824"/>
                  </a:cubicBezTo>
                  <a:cubicBezTo>
                    <a:pt x="1215" y="824"/>
                    <a:pt x="1226" y="824"/>
                    <a:pt x="1226" y="812"/>
                  </a:cubicBezTo>
                  <a:cubicBezTo>
                    <a:pt x="1369" y="681"/>
                    <a:pt x="1548" y="586"/>
                    <a:pt x="1727" y="515"/>
                  </a:cubicBezTo>
                  <a:cubicBezTo>
                    <a:pt x="1834" y="479"/>
                    <a:pt x="1953" y="467"/>
                    <a:pt x="2072" y="467"/>
                  </a:cubicBezTo>
                  <a:cubicBezTo>
                    <a:pt x="2262" y="467"/>
                    <a:pt x="2441" y="515"/>
                    <a:pt x="2608" y="598"/>
                  </a:cubicBezTo>
                  <a:cubicBezTo>
                    <a:pt x="3203" y="884"/>
                    <a:pt x="3489" y="1538"/>
                    <a:pt x="3679" y="2158"/>
                  </a:cubicBezTo>
                  <a:cubicBezTo>
                    <a:pt x="4894" y="6027"/>
                    <a:pt x="5501" y="7170"/>
                    <a:pt x="5656" y="7408"/>
                  </a:cubicBezTo>
                  <a:cubicBezTo>
                    <a:pt x="5227" y="7706"/>
                    <a:pt x="4870" y="7968"/>
                    <a:pt x="4870" y="7980"/>
                  </a:cubicBezTo>
                  <a:cubicBezTo>
                    <a:pt x="4822" y="8004"/>
                    <a:pt x="4810" y="8063"/>
                    <a:pt x="4846" y="8099"/>
                  </a:cubicBezTo>
                  <a:cubicBezTo>
                    <a:pt x="4858" y="8123"/>
                    <a:pt x="4894" y="8146"/>
                    <a:pt x="4917" y="8146"/>
                  </a:cubicBezTo>
                  <a:cubicBezTo>
                    <a:pt x="4941" y="8146"/>
                    <a:pt x="4965" y="8134"/>
                    <a:pt x="4977" y="8123"/>
                  </a:cubicBezTo>
                  <a:cubicBezTo>
                    <a:pt x="4977" y="8123"/>
                    <a:pt x="5453" y="7765"/>
                    <a:pt x="5977" y="7420"/>
                  </a:cubicBezTo>
                  <a:cubicBezTo>
                    <a:pt x="6215" y="7265"/>
                    <a:pt x="6680" y="6920"/>
                    <a:pt x="7680" y="6110"/>
                  </a:cubicBezTo>
                  <a:cubicBezTo>
                    <a:pt x="8549" y="5396"/>
                    <a:pt x="9739" y="4396"/>
                    <a:pt x="10478" y="3705"/>
                  </a:cubicBezTo>
                  <a:cubicBezTo>
                    <a:pt x="10501" y="3682"/>
                    <a:pt x="10513" y="3646"/>
                    <a:pt x="10513" y="3622"/>
                  </a:cubicBezTo>
                  <a:cubicBezTo>
                    <a:pt x="10454" y="3277"/>
                    <a:pt x="10478" y="2920"/>
                    <a:pt x="10561" y="2574"/>
                  </a:cubicBezTo>
                  <a:cubicBezTo>
                    <a:pt x="10597" y="2384"/>
                    <a:pt x="10644" y="2193"/>
                    <a:pt x="10692" y="2015"/>
                  </a:cubicBezTo>
                  <a:cubicBezTo>
                    <a:pt x="10835" y="1538"/>
                    <a:pt x="10918" y="1050"/>
                    <a:pt x="10906" y="550"/>
                  </a:cubicBezTo>
                  <a:lnTo>
                    <a:pt x="10906" y="515"/>
                  </a:lnTo>
                  <a:cubicBezTo>
                    <a:pt x="10906" y="407"/>
                    <a:pt x="10894" y="253"/>
                    <a:pt x="10966" y="217"/>
                  </a:cubicBezTo>
                  <a:cubicBezTo>
                    <a:pt x="10987" y="203"/>
                    <a:pt x="11012" y="197"/>
                    <a:pt x="11038" y="197"/>
                  </a:cubicBezTo>
                  <a:close/>
                  <a:moveTo>
                    <a:pt x="11037" y="1"/>
                  </a:moveTo>
                  <a:cubicBezTo>
                    <a:pt x="10987" y="1"/>
                    <a:pt x="10939" y="13"/>
                    <a:pt x="10894" y="38"/>
                  </a:cubicBezTo>
                  <a:cubicBezTo>
                    <a:pt x="10704" y="134"/>
                    <a:pt x="10728" y="372"/>
                    <a:pt x="10728" y="515"/>
                  </a:cubicBezTo>
                  <a:lnTo>
                    <a:pt x="10728" y="550"/>
                  </a:lnTo>
                  <a:cubicBezTo>
                    <a:pt x="10740" y="1026"/>
                    <a:pt x="10668" y="1503"/>
                    <a:pt x="10525" y="1955"/>
                  </a:cubicBezTo>
                  <a:cubicBezTo>
                    <a:pt x="10478" y="2146"/>
                    <a:pt x="10430" y="2336"/>
                    <a:pt x="10382" y="2539"/>
                  </a:cubicBezTo>
                  <a:cubicBezTo>
                    <a:pt x="10299" y="2884"/>
                    <a:pt x="10287" y="3241"/>
                    <a:pt x="10323" y="3598"/>
                  </a:cubicBezTo>
                  <a:cubicBezTo>
                    <a:pt x="9013" y="4813"/>
                    <a:pt x="6489" y="6861"/>
                    <a:pt x="5882" y="7265"/>
                  </a:cubicBezTo>
                  <a:lnTo>
                    <a:pt x="5834" y="7289"/>
                  </a:lnTo>
                  <a:lnTo>
                    <a:pt x="5810" y="7313"/>
                  </a:lnTo>
                  <a:cubicBezTo>
                    <a:pt x="5668" y="7063"/>
                    <a:pt x="5048" y="5908"/>
                    <a:pt x="3858" y="2098"/>
                  </a:cubicBezTo>
                  <a:cubicBezTo>
                    <a:pt x="3655" y="1443"/>
                    <a:pt x="3358" y="741"/>
                    <a:pt x="2691" y="431"/>
                  </a:cubicBezTo>
                  <a:cubicBezTo>
                    <a:pt x="2496" y="337"/>
                    <a:pt x="2287" y="291"/>
                    <a:pt x="2079" y="291"/>
                  </a:cubicBezTo>
                  <a:cubicBezTo>
                    <a:pt x="1944" y="291"/>
                    <a:pt x="1810" y="310"/>
                    <a:pt x="1679" y="348"/>
                  </a:cubicBezTo>
                  <a:cubicBezTo>
                    <a:pt x="1465" y="419"/>
                    <a:pt x="1250" y="538"/>
                    <a:pt x="1084" y="705"/>
                  </a:cubicBezTo>
                  <a:cubicBezTo>
                    <a:pt x="0" y="1705"/>
                    <a:pt x="572" y="3396"/>
                    <a:pt x="1084" y="4884"/>
                  </a:cubicBezTo>
                  <a:lnTo>
                    <a:pt x="1119" y="4967"/>
                  </a:lnTo>
                  <a:cubicBezTo>
                    <a:pt x="1512" y="6170"/>
                    <a:pt x="2000" y="7325"/>
                    <a:pt x="2572" y="8444"/>
                  </a:cubicBezTo>
                  <a:cubicBezTo>
                    <a:pt x="2643" y="8575"/>
                    <a:pt x="2715" y="8718"/>
                    <a:pt x="2786" y="8861"/>
                  </a:cubicBezTo>
                  <a:cubicBezTo>
                    <a:pt x="3239" y="9718"/>
                    <a:pt x="3727" y="10706"/>
                    <a:pt x="4703" y="10992"/>
                  </a:cubicBezTo>
                  <a:cubicBezTo>
                    <a:pt x="4894" y="11052"/>
                    <a:pt x="5084" y="11087"/>
                    <a:pt x="5287" y="11087"/>
                  </a:cubicBezTo>
                  <a:cubicBezTo>
                    <a:pt x="6227" y="11087"/>
                    <a:pt x="6941" y="10349"/>
                    <a:pt x="7596" y="9682"/>
                  </a:cubicBezTo>
                  <a:cubicBezTo>
                    <a:pt x="9037" y="8194"/>
                    <a:pt x="11002" y="5777"/>
                    <a:pt x="11799" y="4777"/>
                  </a:cubicBezTo>
                  <a:cubicBezTo>
                    <a:pt x="12395" y="4729"/>
                    <a:pt x="13061" y="4432"/>
                    <a:pt x="13692" y="3932"/>
                  </a:cubicBezTo>
                  <a:cubicBezTo>
                    <a:pt x="13847" y="3824"/>
                    <a:pt x="14585" y="3217"/>
                    <a:pt x="14347" y="2884"/>
                  </a:cubicBezTo>
                  <a:cubicBezTo>
                    <a:pt x="14311" y="2836"/>
                    <a:pt x="14264" y="2801"/>
                    <a:pt x="14204" y="2801"/>
                  </a:cubicBezTo>
                  <a:lnTo>
                    <a:pt x="14133" y="2801"/>
                  </a:lnTo>
                  <a:cubicBezTo>
                    <a:pt x="14264" y="2670"/>
                    <a:pt x="14359" y="2503"/>
                    <a:pt x="14407" y="2324"/>
                  </a:cubicBezTo>
                  <a:cubicBezTo>
                    <a:pt x="14407" y="2265"/>
                    <a:pt x="14395" y="2205"/>
                    <a:pt x="14359" y="2158"/>
                  </a:cubicBezTo>
                  <a:cubicBezTo>
                    <a:pt x="14280" y="2094"/>
                    <a:pt x="14184" y="2062"/>
                    <a:pt x="14091" y="2062"/>
                  </a:cubicBezTo>
                  <a:cubicBezTo>
                    <a:pt x="14044" y="2062"/>
                    <a:pt x="13998" y="2070"/>
                    <a:pt x="13954" y="2086"/>
                  </a:cubicBezTo>
                  <a:cubicBezTo>
                    <a:pt x="14264" y="1812"/>
                    <a:pt x="14490" y="1550"/>
                    <a:pt x="14371" y="1348"/>
                  </a:cubicBezTo>
                  <a:cubicBezTo>
                    <a:pt x="14335" y="1277"/>
                    <a:pt x="14264" y="1229"/>
                    <a:pt x="14180" y="1217"/>
                  </a:cubicBezTo>
                  <a:cubicBezTo>
                    <a:pt x="14164" y="1215"/>
                    <a:pt x="14147" y="1215"/>
                    <a:pt x="14130" y="1215"/>
                  </a:cubicBezTo>
                  <a:cubicBezTo>
                    <a:pt x="14016" y="1215"/>
                    <a:pt x="13903" y="1248"/>
                    <a:pt x="13799" y="1300"/>
                  </a:cubicBezTo>
                  <a:cubicBezTo>
                    <a:pt x="14192" y="919"/>
                    <a:pt x="14300" y="812"/>
                    <a:pt x="14395" y="657"/>
                  </a:cubicBezTo>
                  <a:cubicBezTo>
                    <a:pt x="14466" y="538"/>
                    <a:pt x="14466" y="384"/>
                    <a:pt x="14371" y="264"/>
                  </a:cubicBezTo>
                  <a:cubicBezTo>
                    <a:pt x="14302" y="195"/>
                    <a:pt x="14203" y="156"/>
                    <a:pt x="14103" y="156"/>
                  </a:cubicBezTo>
                  <a:cubicBezTo>
                    <a:pt x="14048" y="156"/>
                    <a:pt x="13993" y="168"/>
                    <a:pt x="13942" y="193"/>
                  </a:cubicBezTo>
                  <a:cubicBezTo>
                    <a:pt x="13633" y="300"/>
                    <a:pt x="12883" y="955"/>
                    <a:pt x="12275" y="1467"/>
                  </a:cubicBezTo>
                  <a:cubicBezTo>
                    <a:pt x="12002" y="1705"/>
                    <a:pt x="11775" y="1908"/>
                    <a:pt x="11680" y="1955"/>
                  </a:cubicBezTo>
                  <a:cubicBezTo>
                    <a:pt x="11680" y="1908"/>
                    <a:pt x="11692" y="1860"/>
                    <a:pt x="11692" y="1812"/>
                  </a:cubicBezTo>
                  <a:cubicBezTo>
                    <a:pt x="11752" y="1384"/>
                    <a:pt x="11704" y="955"/>
                    <a:pt x="11573" y="550"/>
                  </a:cubicBezTo>
                  <a:cubicBezTo>
                    <a:pt x="11537" y="455"/>
                    <a:pt x="11406" y="122"/>
                    <a:pt x="11168" y="26"/>
                  </a:cubicBezTo>
                  <a:cubicBezTo>
                    <a:pt x="11124" y="10"/>
                    <a:pt x="11080" y="1"/>
                    <a:pt x="1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71"/>
            <p:cNvSpPr/>
            <p:nvPr/>
          </p:nvSpPr>
          <p:spPr>
            <a:xfrm>
              <a:off x="-11809509" y="-3265346"/>
              <a:ext cx="848012" cy="1279838"/>
            </a:xfrm>
            <a:custGeom>
              <a:avLst/>
              <a:gdLst/>
              <a:ahLst/>
              <a:cxnLst/>
              <a:rect l="l" t="t" r="r" b="b"/>
              <a:pathLst>
                <a:path w="6443" h="9723" extrusionOk="0">
                  <a:moveTo>
                    <a:pt x="3025" y="0"/>
                  </a:moveTo>
                  <a:cubicBezTo>
                    <a:pt x="2227" y="453"/>
                    <a:pt x="1454" y="881"/>
                    <a:pt x="1025" y="1727"/>
                  </a:cubicBezTo>
                  <a:cubicBezTo>
                    <a:pt x="1" y="3775"/>
                    <a:pt x="1418" y="6644"/>
                    <a:pt x="1620" y="8906"/>
                  </a:cubicBezTo>
                  <a:cubicBezTo>
                    <a:pt x="1644" y="9144"/>
                    <a:pt x="1751" y="9228"/>
                    <a:pt x="1954" y="9383"/>
                  </a:cubicBezTo>
                  <a:cubicBezTo>
                    <a:pt x="2229" y="9598"/>
                    <a:pt x="2609" y="9722"/>
                    <a:pt x="3011" y="9722"/>
                  </a:cubicBezTo>
                  <a:cubicBezTo>
                    <a:pt x="3566" y="9722"/>
                    <a:pt x="4164" y="9484"/>
                    <a:pt x="4585" y="8918"/>
                  </a:cubicBezTo>
                  <a:cubicBezTo>
                    <a:pt x="4787" y="8644"/>
                    <a:pt x="4883" y="8299"/>
                    <a:pt x="5490" y="8025"/>
                  </a:cubicBezTo>
                  <a:cubicBezTo>
                    <a:pt x="6395" y="7620"/>
                    <a:pt x="6442" y="7692"/>
                    <a:pt x="6311" y="7204"/>
                  </a:cubicBezTo>
                  <a:cubicBezTo>
                    <a:pt x="6145" y="6525"/>
                    <a:pt x="5859" y="5882"/>
                    <a:pt x="5633" y="5227"/>
                  </a:cubicBezTo>
                  <a:cubicBezTo>
                    <a:pt x="5490" y="4763"/>
                    <a:pt x="5371" y="4287"/>
                    <a:pt x="5287" y="3810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71"/>
            <p:cNvSpPr/>
            <p:nvPr/>
          </p:nvSpPr>
          <p:spPr>
            <a:xfrm>
              <a:off x="-11620761" y="-2422426"/>
              <a:ext cx="660851" cy="437670"/>
            </a:xfrm>
            <a:custGeom>
              <a:avLst/>
              <a:gdLst/>
              <a:ahLst/>
              <a:cxnLst/>
              <a:rect l="l" t="t" r="r" b="b"/>
              <a:pathLst>
                <a:path w="5021" h="3325" extrusionOk="0">
                  <a:moveTo>
                    <a:pt x="4497" y="0"/>
                  </a:moveTo>
                  <a:cubicBezTo>
                    <a:pt x="4489" y="0"/>
                    <a:pt x="4481" y="1"/>
                    <a:pt x="4472" y="2"/>
                  </a:cubicBezTo>
                  <a:cubicBezTo>
                    <a:pt x="4452" y="2"/>
                    <a:pt x="4431" y="1"/>
                    <a:pt x="4410" y="1"/>
                  </a:cubicBezTo>
                  <a:cubicBezTo>
                    <a:pt x="3877" y="1"/>
                    <a:pt x="3136" y="147"/>
                    <a:pt x="2758" y="502"/>
                  </a:cubicBezTo>
                  <a:cubicBezTo>
                    <a:pt x="2148" y="1077"/>
                    <a:pt x="1942" y="1872"/>
                    <a:pt x="1127" y="1872"/>
                  </a:cubicBezTo>
                  <a:cubicBezTo>
                    <a:pt x="1115" y="1872"/>
                    <a:pt x="1103" y="1872"/>
                    <a:pt x="1091" y="1871"/>
                  </a:cubicBezTo>
                  <a:cubicBezTo>
                    <a:pt x="770" y="1859"/>
                    <a:pt x="448" y="1776"/>
                    <a:pt x="150" y="1633"/>
                  </a:cubicBezTo>
                  <a:cubicBezTo>
                    <a:pt x="134" y="1627"/>
                    <a:pt x="121" y="1624"/>
                    <a:pt x="110" y="1624"/>
                  </a:cubicBezTo>
                  <a:cubicBezTo>
                    <a:pt x="1" y="1624"/>
                    <a:pt x="142" y="1942"/>
                    <a:pt x="174" y="2419"/>
                  </a:cubicBezTo>
                  <a:cubicBezTo>
                    <a:pt x="186" y="2645"/>
                    <a:pt x="305" y="2848"/>
                    <a:pt x="508" y="2967"/>
                  </a:cubicBezTo>
                  <a:cubicBezTo>
                    <a:pt x="710" y="3121"/>
                    <a:pt x="948" y="3229"/>
                    <a:pt x="1210" y="3252"/>
                  </a:cubicBezTo>
                  <a:cubicBezTo>
                    <a:pt x="1317" y="3288"/>
                    <a:pt x="1424" y="3312"/>
                    <a:pt x="1532" y="3324"/>
                  </a:cubicBezTo>
                  <a:cubicBezTo>
                    <a:pt x="1544" y="3324"/>
                    <a:pt x="1555" y="3324"/>
                    <a:pt x="1567" y="3324"/>
                  </a:cubicBezTo>
                  <a:cubicBezTo>
                    <a:pt x="2197" y="3324"/>
                    <a:pt x="2789" y="3017"/>
                    <a:pt x="3151" y="2514"/>
                  </a:cubicBezTo>
                  <a:cubicBezTo>
                    <a:pt x="3353" y="2240"/>
                    <a:pt x="3449" y="1907"/>
                    <a:pt x="4044" y="1633"/>
                  </a:cubicBezTo>
                  <a:cubicBezTo>
                    <a:pt x="4711" y="1312"/>
                    <a:pt x="5020" y="1276"/>
                    <a:pt x="4925" y="966"/>
                  </a:cubicBezTo>
                  <a:cubicBezTo>
                    <a:pt x="4842" y="693"/>
                    <a:pt x="4758" y="419"/>
                    <a:pt x="4675" y="133"/>
                  </a:cubicBezTo>
                  <a:cubicBezTo>
                    <a:pt x="4653" y="57"/>
                    <a:pt x="4582" y="0"/>
                    <a:pt x="4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71"/>
            <p:cNvSpPr/>
            <p:nvPr/>
          </p:nvSpPr>
          <p:spPr>
            <a:xfrm>
              <a:off x="-11778051" y="-3277982"/>
              <a:ext cx="829059" cy="1304190"/>
            </a:xfrm>
            <a:custGeom>
              <a:avLst/>
              <a:gdLst/>
              <a:ahLst/>
              <a:cxnLst/>
              <a:rect l="l" t="t" r="r" b="b"/>
              <a:pathLst>
                <a:path w="6299" h="9908" extrusionOk="0">
                  <a:moveTo>
                    <a:pt x="2796" y="0"/>
                  </a:moveTo>
                  <a:cubicBezTo>
                    <a:pt x="2782" y="0"/>
                    <a:pt x="2766" y="4"/>
                    <a:pt x="2750" y="13"/>
                  </a:cubicBezTo>
                  <a:lnTo>
                    <a:pt x="2703" y="37"/>
                  </a:lnTo>
                  <a:cubicBezTo>
                    <a:pt x="1905" y="489"/>
                    <a:pt x="1143" y="918"/>
                    <a:pt x="714" y="1787"/>
                  </a:cubicBezTo>
                  <a:cubicBezTo>
                    <a:pt x="0" y="3204"/>
                    <a:pt x="429" y="4978"/>
                    <a:pt x="845" y="6692"/>
                  </a:cubicBezTo>
                  <a:cubicBezTo>
                    <a:pt x="1048" y="7454"/>
                    <a:pt x="1203" y="8228"/>
                    <a:pt x="1286" y="9014"/>
                  </a:cubicBezTo>
                  <a:cubicBezTo>
                    <a:pt x="1310" y="9276"/>
                    <a:pt x="1453" y="9383"/>
                    <a:pt x="1643" y="9538"/>
                  </a:cubicBezTo>
                  <a:lnTo>
                    <a:pt x="1655" y="9550"/>
                  </a:lnTo>
                  <a:cubicBezTo>
                    <a:pt x="1963" y="9778"/>
                    <a:pt x="2337" y="9908"/>
                    <a:pt x="2723" y="9908"/>
                  </a:cubicBezTo>
                  <a:cubicBezTo>
                    <a:pt x="2740" y="9908"/>
                    <a:pt x="2757" y="9908"/>
                    <a:pt x="2774" y="9907"/>
                  </a:cubicBezTo>
                  <a:cubicBezTo>
                    <a:pt x="2869" y="9907"/>
                    <a:pt x="2953" y="9907"/>
                    <a:pt x="3048" y="9895"/>
                  </a:cubicBezTo>
                  <a:cubicBezTo>
                    <a:pt x="3596" y="9812"/>
                    <a:pt x="4096" y="9514"/>
                    <a:pt x="4417" y="9062"/>
                  </a:cubicBezTo>
                  <a:cubicBezTo>
                    <a:pt x="4465" y="9002"/>
                    <a:pt x="4501" y="8943"/>
                    <a:pt x="4548" y="8883"/>
                  </a:cubicBezTo>
                  <a:cubicBezTo>
                    <a:pt x="4703" y="8574"/>
                    <a:pt x="4977" y="8336"/>
                    <a:pt x="5298" y="8205"/>
                  </a:cubicBezTo>
                  <a:lnTo>
                    <a:pt x="5644" y="8050"/>
                  </a:lnTo>
                  <a:cubicBezTo>
                    <a:pt x="6203" y="7812"/>
                    <a:pt x="6298" y="7764"/>
                    <a:pt x="6168" y="7276"/>
                  </a:cubicBezTo>
                  <a:cubicBezTo>
                    <a:pt x="6048" y="6859"/>
                    <a:pt x="5917" y="6431"/>
                    <a:pt x="5751" y="6026"/>
                  </a:cubicBezTo>
                  <a:cubicBezTo>
                    <a:pt x="5656" y="5788"/>
                    <a:pt x="5572" y="5538"/>
                    <a:pt x="5489" y="5299"/>
                  </a:cubicBezTo>
                  <a:cubicBezTo>
                    <a:pt x="5334" y="4835"/>
                    <a:pt x="5227" y="4371"/>
                    <a:pt x="5144" y="3895"/>
                  </a:cubicBezTo>
                  <a:cubicBezTo>
                    <a:pt x="5133" y="3838"/>
                    <a:pt x="5094" y="3812"/>
                    <a:pt x="5055" y="3812"/>
                  </a:cubicBezTo>
                  <a:cubicBezTo>
                    <a:pt x="5003" y="3812"/>
                    <a:pt x="4951" y="3856"/>
                    <a:pt x="4965" y="3930"/>
                  </a:cubicBezTo>
                  <a:cubicBezTo>
                    <a:pt x="5036" y="4406"/>
                    <a:pt x="5155" y="4895"/>
                    <a:pt x="5298" y="5359"/>
                  </a:cubicBezTo>
                  <a:cubicBezTo>
                    <a:pt x="5382" y="5609"/>
                    <a:pt x="5477" y="5859"/>
                    <a:pt x="5572" y="6097"/>
                  </a:cubicBezTo>
                  <a:cubicBezTo>
                    <a:pt x="5727" y="6502"/>
                    <a:pt x="5870" y="6919"/>
                    <a:pt x="5989" y="7335"/>
                  </a:cubicBezTo>
                  <a:cubicBezTo>
                    <a:pt x="6037" y="7526"/>
                    <a:pt x="6048" y="7585"/>
                    <a:pt x="6013" y="7645"/>
                  </a:cubicBezTo>
                  <a:cubicBezTo>
                    <a:pt x="5965" y="7716"/>
                    <a:pt x="5810" y="7776"/>
                    <a:pt x="5560" y="7895"/>
                  </a:cubicBezTo>
                  <a:cubicBezTo>
                    <a:pt x="5465" y="7931"/>
                    <a:pt x="5346" y="7978"/>
                    <a:pt x="5215" y="8050"/>
                  </a:cubicBezTo>
                  <a:cubicBezTo>
                    <a:pt x="4858" y="8193"/>
                    <a:pt x="4560" y="8455"/>
                    <a:pt x="4382" y="8788"/>
                  </a:cubicBezTo>
                  <a:cubicBezTo>
                    <a:pt x="4346" y="8847"/>
                    <a:pt x="4310" y="8907"/>
                    <a:pt x="4263" y="8967"/>
                  </a:cubicBezTo>
                  <a:cubicBezTo>
                    <a:pt x="3965" y="9371"/>
                    <a:pt x="3512" y="9645"/>
                    <a:pt x="3024" y="9705"/>
                  </a:cubicBezTo>
                  <a:cubicBezTo>
                    <a:pt x="2933" y="9719"/>
                    <a:pt x="2843" y="9726"/>
                    <a:pt x="2753" y="9726"/>
                  </a:cubicBezTo>
                  <a:cubicBezTo>
                    <a:pt x="2397" y="9726"/>
                    <a:pt x="2057" y="9614"/>
                    <a:pt x="1762" y="9395"/>
                  </a:cubicBezTo>
                  <a:lnTo>
                    <a:pt x="1750" y="9383"/>
                  </a:lnTo>
                  <a:cubicBezTo>
                    <a:pt x="1572" y="9252"/>
                    <a:pt x="1488" y="9181"/>
                    <a:pt x="1476" y="8990"/>
                  </a:cubicBezTo>
                  <a:cubicBezTo>
                    <a:pt x="1381" y="8205"/>
                    <a:pt x="1226" y="7419"/>
                    <a:pt x="1024" y="6657"/>
                  </a:cubicBezTo>
                  <a:cubicBezTo>
                    <a:pt x="619" y="4966"/>
                    <a:pt x="202" y="3228"/>
                    <a:pt x="881" y="1870"/>
                  </a:cubicBezTo>
                  <a:cubicBezTo>
                    <a:pt x="1286" y="1061"/>
                    <a:pt x="2024" y="644"/>
                    <a:pt x="2798" y="204"/>
                  </a:cubicBezTo>
                  <a:lnTo>
                    <a:pt x="2846" y="180"/>
                  </a:lnTo>
                  <a:cubicBezTo>
                    <a:pt x="2937" y="129"/>
                    <a:pt x="288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71"/>
            <p:cNvSpPr/>
            <p:nvPr/>
          </p:nvSpPr>
          <p:spPr>
            <a:xfrm>
              <a:off x="-11251556" y="-3638631"/>
              <a:ext cx="744560" cy="735943"/>
            </a:xfrm>
            <a:custGeom>
              <a:avLst/>
              <a:gdLst/>
              <a:ahLst/>
              <a:cxnLst/>
              <a:rect l="l" t="t" r="r" b="b"/>
              <a:pathLst>
                <a:path w="5657" h="5591" extrusionOk="0">
                  <a:moveTo>
                    <a:pt x="3007" y="1"/>
                  </a:moveTo>
                  <a:cubicBezTo>
                    <a:pt x="2977" y="1"/>
                    <a:pt x="2947" y="1"/>
                    <a:pt x="2918" y="3"/>
                  </a:cubicBezTo>
                  <a:cubicBezTo>
                    <a:pt x="2608" y="3"/>
                    <a:pt x="2310" y="27"/>
                    <a:pt x="2025" y="98"/>
                  </a:cubicBezTo>
                  <a:cubicBezTo>
                    <a:pt x="727" y="408"/>
                    <a:pt x="1394" y="741"/>
                    <a:pt x="453" y="2098"/>
                  </a:cubicBezTo>
                  <a:cubicBezTo>
                    <a:pt x="1" y="2741"/>
                    <a:pt x="1358" y="5063"/>
                    <a:pt x="3406" y="5539"/>
                  </a:cubicBezTo>
                  <a:cubicBezTo>
                    <a:pt x="3552" y="5572"/>
                    <a:pt x="3714" y="5590"/>
                    <a:pt x="3880" y="5590"/>
                  </a:cubicBezTo>
                  <a:cubicBezTo>
                    <a:pt x="4378" y="5590"/>
                    <a:pt x="4909" y="5423"/>
                    <a:pt x="5132" y="4968"/>
                  </a:cubicBezTo>
                  <a:cubicBezTo>
                    <a:pt x="5656" y="3908"/>
                    <a:pt x="3811" y="2741"/>
                    <a:pt x="4394" y="1181"/>
                  </a:cubicBezTo>
                  <a:cubicBezTo>
                    <a:pt x="4670" y="469"/>
                    <a:pt x="3826" y="1"/>
                    <a:pt x="3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71"/>
            <p:cNvSpPr/>
            <p:nvPr/>
          </p:nvSpPr>
          <p:spPr>
            <a:xfrm>
              <a:off x="-10992652" y="-3536096"/>
              <a:ext cx="321015" cy="239435"/>
            </a:xfrm>
            <a:custGeom>
              <a:avLst/>
              <a:gdLst/>
              <a:ahLst/>
              <a:cxnLst/>
              <a:rect l="l" t="t" r="r" b="b"/>
              <a:pathLst>
                <a:path w="2439" h="1819" extrusionOk="0">
                  <a:moveTo>
                    <a:pt x="295" y="1"/>
                  </a:moveTo>
                  <a:cubicBezTo>
                    <a:pt x="0" y="1"/>
                    <a:pt x="121" y="920"/>
                    <a:pt x="1153" y="1545"/>
                  </a:cubicBezTo>
                  <a:cubicBezTo>
                    <a:pt x="1511" y="1765"/>
                    <a:pt x="1780" y="1818"/>
                    <a:pt x="2052" y="1818"/>
                  </a:cubicBezTo>
                  <a:cubicBezTo>
                    <a:pt x="2177" y="1818"/>
                    <a:pt x="2303" y="1807"/>
                    <a:pt x="2439" y="1795"/>
                  </a:cubicBezTo>
                  <a:cubicBezTo>
                    <a:pt x="2284" y="1307"/>
                    <a:pt x="2260" y="795"/>
                    <a:pt x="2367" y="295"/>
                  </a:cubicBezTo>
                  <a:lnTo>
                    <a:pt x="2367" y="295"/>
                  </a:lnTo>
                  <a:cubicBezTo>
                    <a:pt x="2289" y="308"/>
                    <a:pt x="2199" y="313"/>
                    <a:pt x="2102" y="313"/>
                  </a:cubicBezTo>
                  <a:cubicBezTo>
                    <a:pt x="1462" y="313"/>
                    <a:pt x="503" y="73"/>
                    <a:pt x="379" y="21"/>
                  </a:cubicBezTo>
                  <a:cubicBezTo>
                    <a:pt x="348" y="7"/>
                    <a:pt x="320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71"/>
            <p:cNvSpPr/>
            <p:nvPr/>
          </p:nvSpPr>
          <p:spPr>
            <a:xfrm>
              <a:off x="-11221809" y="-3651136"/>
              <a:ext cx="691255" cy="760558"/>
            </a:xfrm>
            <a:custGeom>
              <a:avLst/>
              <a:gdLst/>
              <a:ahLst/>
              <a:cxnLst/>
              <a:rect l="l" t="t" r="r" b="b"/>
              <a:pathLst>
                <a:path w="5252" h="5778" extrusionOk="0">
                  <a:moveTo>
                    <a:pt x="2557" y="191"/>
                  </a:moveTo>
                  <a:cubicBezTo>
                    <a:pt x="2594" y="191"/>
                    <a:pt x="2631" y="191"/>
                    <a:pt x="2668" y="193"/>
                  </a:cubicBezTo>
                  <a:lnTo>
                    <a:pt x="2775" y="193"/>
                  </a:lnTo>
                  <a:cubicBezTo>
                    <a:pt x="3299" y="193"/>
                    <a:pt x="3799" y="383"/>
                    <a:pt x="4013" y="681"/>
                  </a:cubicBezTo>
                  <a:cubicBezTo>
                    <a:pt x="4120" y="848"/>
                    <a:pt x="4144" y="1062"/>
                    <a:pt x="4061" y="1241"/>
                  </a:cubicBezTo>
                  <a:cubicBezTo>
                    <a:pt x="3739" y="2110"/>
                    <a:pt x="4132" y="2860"/>
                    <a:pt x="4478" y="3515"/>
                  </a:cubicBezTo>
                  <a:cubicBezTo>
                    <a:pt x="4775" y="4074"/>
                    <a:pt x="5037" y="4574"/>
                    <a:pt x="4811" y="5015"/>
                  </a:cubicBezTo>
                  <a:cubicBezTo>
                    <a:pt x="4603" y="5448"/>
                    <a:pt x="4099" y="5591"/>
                    <a:pt x="3651" y="5591"/>
                  </a:cubicBezTo>
                  <a:cubicBezTo>
                    <a:pt x="3484" y="5591"/>
                    <a:pt x="3325" y="5571"/>
                    <a:pt x="3192" y="5539"/>
                  </a:cubicBezTo>
                  <a:cubicBezTo>
                    <a:pt x="1846" y="5229"/>
                    <a:pt x="715" y="4027"/>
                    <a:pt x="346" y="3062"/>
                  </a:cubicBezTo>
                  <a:cubicBezTo>
                    <a:pt x="203" y="2693"/>
                    <a:pt x="191" y="2396"/>
                    <a:pt x="298" y="2241"/>
                  </a:cubicBezTo>
                  <a:cubicBezTo>
                    <a:pt x="560" y="1872"/>
                    <a:pt x="763" y="1467"/>
                    <a:pt x="894" y="1026"/>
                  </a:cubicBezTo>
                  <a:cubicBezTo>
                    <a:pt x="1025" y="610"/>
                    <a:pt x="1084" y="455"/>
                    <a:pt x="1811" y="276"/>
                  </a:cubicBezTo>
                  <a:cubicBezTo>
                    <a:pt x="2059" y="224"/>
                    <a:pt x="2308" y="191"/>
                    <a:pt x="2557" y="191"/>
                  </a:cubicBezTo>
                  <a:close/>
                  <a:moveTo>
                    <a:pt x="2765" y="1"/>
                  </a:moveTo>
                  <a:cubicBezTo>
                    <a:pt x="2737" y="1"/>
                    <a:pt x="2708" y="1"/>
                    <a:pt x="2680" y="2"/>
                  </a:cubicBezTo>
                  <a:lnTo>
                    <a:pt x="2668" y="2"/>
                  </a:lnTo>
                  <a:cubicBezTo>
                    <a:pt x="2370" y="2"/>
                    <a:pt x="2061" y="38"/>
                    <a:pt x="1775" y="98"/>
                  </a:cubicBezTo>
                  <a:cubicBezTo>
                    <a:pt x="977" y="300"/>
                    <a:pt x="870" y="514"/>
                    <a:pt x="715" y="979"/>
                  </a:cubicBezTo>
                  <a:cubicBezTo>
                    <a:pt x="596" y="1396"/>
                    <a:pt x="394" y="1788"/>
                    <a:pt x="144" y="2146"/>
                  </a:cubicBezTo>
                  <a:cubicBezTo>
                    <a:pt x="1" y="2348"/>
                    <a:pt x="13" y="2705"/>
                    <a:pt x="179" y="3134"/>
                  </a:cubicBezTo>
                  <a:cubicBezTo>
                    <a:pt x="584" y="4170"/>
                    <a:pt x="1727" y="5396"/>
                    <a:pt x="3144" y="5717"/>
                  </a:cubicBezTo>
                  <a:cubicBezTo>
                    <a:pt x="3311" y="5765"/>
                    <a:pt x="3477" y="5777"/>
                    <a:pt x="3656" y="5777"/>
                  </a:cubicBezTo>
                  <a:cubicBezTo>
                    <a:pt x="4204" y="5777"/>
                    <a:pt x="4751" y="5575"/>
                    <a:pt x="4990" y="5098"/>
                  </a:cubicBezTo>
                  <a:cubicBezTo>
                    <a:pt x="5251" y="4563"/>
                    <a:pt x="4966" y="4015"/>
                    <a:pt x="4656" y="3431"/>
                  </a:cubicBezTo>
                  <a:cubicBezTo>
                    <a:pt x="4311" y="2777"/>
                    <a:pt x="3954" y="2098"/>
                    <a:pt x="4251" y="1312"/>
                  </a:cubicBezTo>
                  <a:cubicBezTo>
                    <a:pt x="4347" y="1062"/>
                    <a:pt x="4323" y="788"/>
                    <a:pt x="4168" y="586"/>
                  </a:cubicBezTo>
                  <a:cubicBezTo>
                    <a:pt x="3918" y="234"/>
                    <a:pt x="3354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71"/>
            <p:cNvSpPr/>
            <p:nvPr/>
          </p:nvSpPr>
          <p:spPr>
            <a:xfrm>
              <a:off x="-11234313" y="-4343083"/>
              <a:ext cx="824452" cy="927465"/>
            </a:xfrm>
            <a:custGeom>
              <a:avLst/>
              <a:gdLst/>
              <a:ahLst/>
              <a:cxnLst/>
              <a:rect l="l" t="t" r="r" b="b"/>
              <a:pathLst>
                <a:path w="6264" h="7046" extrusionOk="0">
                  <a:moveTo>
                    <a:pt x="2999" y="1"/>
                  </a:moveTo>
                  <a:cubicBezTo>
                    <a:pt x="2835" y="1"/>
                    <a:pt x="2668" y="19"/>
                    <a:pt x="2501" y="56"/>
                  </a:cubicBezTo>
                  <a:cubicBezTo>
                    <a:pt x="215" y="580"/>
                    <a:pt x="1" y="2997"/>
                    <a:pt x="941" y="4843"/>
                  </a:cubicBezTo>
                  <a:lnTo>
                    <a:pt x="2084" y="6295"/>
                  </a:lnTo>
                  <a:cubicBezTo>
                    <a:pt x="2636" y="6784"/>
                    <a:pt x="3340" y="7045"/>
                    <a:pt x="4069" y="7045"/>
                  </a:cubicBezTo>
                  <a:cubicBezTo>
                    <a:pt x="4157" y="7045"/>
                    <a:pt x="4246" y="7041"/>
                    <a:pt x="4334" y="7034"/>
                  </a:cubicBezTo>
                  <a:cubicBezTo>
                    <a:pt x="5346" y="6962"/>
                    <a:pt x="5954" y="6093"/>
                    <a:pt x="6168" y="5081"/>
                  </a:cubicBezTo>
                  <a:cubicBezTo>
                    <a:pt x="6239" y="4771"/>
                    <a:pt x="6263" y="4438"/>
                    <a:pt x="6251" y="4116"/>
                  </a:cubicBezTo>
                  <a:cubicBezTo>
                    <a:pt x="6251" y="4021"/>
                    <a:pt x="6251" y="3926"/>
                    <a:pt x="6239" y="3831"/>
                  </a:cubicBezTo>
                  <a:cubicBezTo>
                    <a:pt x="6132" y="2783"/>
                    <a:pt x="5835" y="1854"/>
                    <a:pt x="5132" y="1057"/>
                  </a:cubicBezTo>
                  <a:cubicBezTo>
                    <a:pt x="4577" y="442"/>
                    <a:pt x="3816" y="1"/>
                    <a:pt x="2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71"/>
            <p:cNvSpPr/>
            <p:nvPr/>
          </p:nvSpPr>
          <p:spPr>
            <a:xfrm>
              <a:off x="-10744015" y="-3699836"/>
              <a:ext cx="197821" cy="94379"/>
            </a:xfrm>
            <a:custGeom>
              <a:avLst/>
              <a:gdLst/>
              <a:ahLst/>
              <a:cxnLst/>
              <a:rect l="l" t="t" r="r" b="b"/>
              <a:pathLst>
                <a:path w="1503" h="717" extrusionOk="0">
                  <a:moveTo>
                    <a:pt x="1344" y="0"/>
                  </a:moveTo>
                  <a:cubicBezTo>
                    <a:pt x="1246" y="0"/>
                    <a:pt x="1119" y="60"/>
                    <a:pt x="1026" y="87"/>
                  </a:cubicBezTo>
                  <a:cubicBezTo>
                    <a:pt x="848" y="111"/>
                    <a:pt x="669" y="134"/>
                    <a:pt x="490" y="146"/>
                  </a:cubicBezTo>
                  <a:cubicBezTo>
                    <a:pt x="0" y="198"/>
                    <a:pt x="405" y="716"/>
                    <a:pt x="897" y="716"/>
                  </a:cubicBezTo>
                  <a:cubicBezTo>
                    <a:pt x="967" y="716"/>
                    <a:pt x="1038" y="706"/>
                    <a:pt x="1109" y="682"/>
                  </a:cubicBezTo>
                  <a:cubicBezTo>
                    <a:pt x="1336" y="611"/>
                    <a:pt x="1502" y="396"/>
                    <a:pt x="1490" y="158"/>
                  </a:cubicBezTo>
                  <a:cubicBezTo>
                    <a:pt x="1480" y="37"/>
                    <a:pt x="1421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71"/>
            <p:cNvSpPr/>
            <p:nvPr/>
          </p:nvSpPr>
          <p:spPr>
            <a:xfrm>
              <a:off x="-10904465" y="-3775257"/>
              <a:ext cx="174920" cy="135711"/>
            </a:xfrm>
            <a:custGeom>
              <a:avLst/>
              <a:gdLst/>
              <a:ahLst/>
              <a:cxnLst/>
              <a:rect l="l" t="t" r="r" b="b"/>
              <a:pathLst>
                <a:path w="1329" h="1031" extrusionOk="0">
                  <a:moveTo>
                    <a:pt x="673" y="0"/>
                  </a:moveTo>
                  <a:cubicBezTo>
                    <a:pt x="339" y="0"/>
                    <a:pt x="0" y="192"/>
                    <a:pt x="7" y="564"/>
                  </a:cubicBezTo>
                  <a:cubicBezTo>
                    <a:pt x="14" y="876"/>
                    <a:pt x="322" y="1031"/>
                    <a:pt x="634" y="1031"/>
                  </a:cubicBezTo>
                  <a:cubicBezTo>
                    <a:pt x="823" y="1031"/>
                    <a:pt x="1012" y="974"/>
                    <a:pt x="1138" y="862"/>
                  </a:cubicBezTo>
                  <a:cubicBezTo>
                    <a:pt x="1257" y="767"/>
                    <a:pt x="1328" y="612"/>
                    <a:pt x="1305" y="457"/>
                  </a:cubicBezTo>
                  <a:cubicBezTo>
                    <a:pt x="1260" y="150"/>
                    <a:pt x="969" y="0"/>
                    <a:pt x="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71"/>
            <p:cNvSpPr/>
            <p:nvPr/>
          </p:nvSpPr>
          <p:spPr>
            <a:xfrm>
              <a:off x="-10531970" y="-3806057"/>
              <a:ext cx="122141" cy="134657"/>
            </a:xfrm>
            <a:custGeom>
              <a:avLst/>
              <a:gdLst/>
              <a:ahLst/>
              <a:cxnLst/>
              <a:rect l="l" t="t" r="r" b="b"/>
              <a:pathLst>
                <a:path w="928" h="1023" extrusionOk="0">
                  <a:moveTo>
                    <a:pt x="673" y="1"/>
                  </a:moveTo>
                  <a:cubicBezTo>
                    <a:pt x="341" y="1"/>
                    <a:pt x="1" y="189"/>
                    <a:pt x="10" y="560"/>
                  </a:cubicBezTo>
                  <a:cubicBezTo>
                    <a:pt x="10" y="864"/>
                    <a:pt x="325" y="1023"/>
                    <a:pt x="636" y="1023"/>
                  </a:cubicBezTo>
                  <a:cubicBezTo>
                    <a:pt x="703" y="1023"/>
                    <a:pt x="769" y="1016"/>
                    <a:pt x="832" y="1001"/>
                  </a:cubicBezTo>
                  <a:cubicBezTo>
                    <a:pt x="903" y="691"/>
                    <a:pt x="927" y="358"/>
                    <a:pt x="915" y="36"/>
                  </a:cubicBezTo>
                  <a:cubicBezTo>
                    <a:pt x="839" y="13"/>
                    <a:pt x="756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71"/>
            <p:cNvSpPr/>
            <p:nvPr/>
          </p:nvSpPr>
          <p:spPr>
            <a:xfrm>
              <a:off x="-11213912" y="-4355982"/>
              <a:ext cx="825900" cy="952870"/>
            </a:xfrm>
            <a:custGeom>
              <a:avLst/>
              <a:gdLst/>
              <a:ahLst/>
              <a:cxnLst/>
              <a:rect l="l" t="t" r="r" b="b"/>
              <a:pathLst>
                <a:path w="6275" h="7239" extrusionOk="0">
                  <a:moveTo>
                    <a:pt x="2850" y="1"/>
                  </a:moveTo>
                  <a:cubicBezTo>
                    <a:pt x="2673" y="1"/>
                    <a:pt x="2497" y="20"/>
                    <a:pt x="2322" y="59"/>
                  </a:cubicBezTo>
                  <a:cubicBezTo>
                    <a:pt x="1441" y="262"/>
                    <a:pt x="798" y="750"/>
                    <a:pt x="453" y="1488"/>
                  </a:cubicBezTo>
                  <a:cubicBezTo>
                    <a:pt x="0" y="2452"/>
                    <a:pt x="96" y="3786"/>
                    <a:pt x="703" y="4965"/>
                  </a:cubicBezTo>
                  <a:cubicBezTo>
                    <a:pt x="722" y="4996"/>
                    <a:pt x="751" y="5009"/>
                    <a:pt x="779" y="5009"/>
                  </a:cubicBezTo>
                  <a:cubicBezTo>
                    <a:pt x="837" y="5009"/>
                    <a:pt x="893" y="4953"/>
                    <a:pt x="869" y="4881"/>
                  </a:cubicBezTo>
                  <a:cubicBezTo>
                    <a:pt x="286" y="3750"/>
                    <a:pt x="191" y="2476"/>
                    <a:pt x="619" y="1571"/>
                  </a:cubicBezTo>
                  <a:cubicBezTo>
                    <a:pt x="941" y="893"/>
                    <a:pt x="1548" y="428"/>
                    <a:pt x="2370" y="238"/>
                  </a:cubicBezTo>
                  <a:cubicBezTo>
                    <a:pt x="2523" y="204"/>
                    <a:pt x="2680" y="188"/>
                    <a:pt x="2837" y="188"/>
                  </a:cubicBezTo>
                  <a:cubicBezTo>
                    <a:pt x="3568" y="188"/>
                    <a:pt x="4318" y="546"/>
                    <a:pt x="4906" y="1202"/>
                  </a:cubicBezTo>
                  <a:cubicBezTo>
                    <a:pt x="5537" y="1917"/>
                    <a:pt x="5870" y="2762"/>
                    <a:pt x="5989" y="3929"/>
                  </a:cubicBezTo>
                  <a:cubicBezTo>
                    <a:pt x="6096" y="4869"/>
                    <a:pt x="5846" y="5822"/>
                    <a:pt x="5358" y="6405"/>
                  </a:cubicBezTo>
                  <a:cubicBezTo>
                    <a:pt x="5072" y="6774"/>
                    <a:pt x="4644" y="7001"/>
                    <a:pt x="4179" y="7036"/>
                  </a:cubicBezTo>
                  <a:cubicBezTo>
                    <a:pt x="4093" y="7044"/>
                    <a:pt x="4007" y="7048"/>
                    <a:pt x="3921" y="7048"/>
                  </a:cubicBezTo>
                  <a:cubicBezTo>
                    <a:pt x="3214" y="7048"/>
                    <a:pt x="2530" y="6788"/>
                    <a:pt x="1989" y="6310"/>
                  </a:cubicBezTo>
                  <a:cubicBezTo>
                    <a:pt x="1971" y="6292"/>
                    <a:pt x="1952" y="6285"/>
                    <a:pt x="1933" y="6285"/>
                  </a:cubicBezTo>
                  <a:cubicBezTo>
                    <a:pt x="1864" y="6285"/>
                    <a:pt x="1804" y="6387"/>
                    <a:pt x="1870" y="6453"/>
                  </a:cubicBezTo>
                  <a:cubicBezTo>
                    <a:pt x="2441" y="6953"/>
                    <a:pt x="3167" y="7227"/>
                    <a:pt x="3929" y="7239"/>
                  </a:cubicBezTo>
                  <a:cubicBezTo>
                    <a:pt x="4013" y="7239"/>
                    <a:pt x="4108" y="7239"/>
                    <a:pt x="4191" y="7227"/>
                  </a:cubicBezTo>
                  <a:cubicBezTo>
                    <a:pt x="4703" y="7179"/>
                    <a:pt x="5180" y="6929"/>
                    <a:pt x="5501" y="6524"/>
                  </a:cubicBezTo>
                  <a:cubicBezTo>
                    <a:pt x="6013" y="5905"/>
                    <a:pt x="6275" y="4905"/>
                    <a:pt x="6180" y="3917"/>
                  </a:cubicBezTo>
                  <a:cubicBezTo>
                    <a:pt x="6049" y="2702"/>
                    <a:pt x="5703" y="1833"/>
                    <a:pt x="5049" y="1083"/>
                  </a:cubicBezTo>
                  <a:cubicBezTo>
                    <a:pt x="4426" y="383"/>
                    <a:pt x="3637" y="1"/>
                    <a:pt x="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71"/>
            <p:cNvSpPr/>
            <p:nvPr/>
          </p:nvSpPr>
          <p:spPr>
            <a:xfrm>
              <a:off x="-10611075" y="-4043243"/>
              <a:ext cx="126748" cy="71080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420" y="1"/>
                  </a:moveTo>
                  <a:cubicBezTo>
                    <a:pt x="203" y="1"/>
                    <a:pt x="1" y="91"/>
                    <a:pt x="28" y="303"/>
                  </a:cubicBezTo>
                  <a:cubicBezTo>
                    <a:pt x="46" y="462"/>
                    <a:pt x="255" y="539"/>
                    <a:pt x="463" y="539"/>
                  </a:cubicBezTo>
                  <a:cubicBezTo>
                    <a:pt x="660" y="539"/>
                    <a:pt x="857" y="471"/>
                    <a:pt x="897" y="338"/>
                  </a:cubicBezTo>
                  <a:cubicBezTo>
                    <a:pt x="962" y="131"/>
                    <a:pt x="680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71"/>
            <p:cNvSpPr/>
            <p:nvPr/>
          </p:nvSpPr>
          <p:spPr>
            <a:xfrm>
              <a:off x="-10876955" y="-4008231"/>
              <a:ext cx="135434" cy="79373"/>
            </a:xfrm>
            <a:custGeom>
              <a:avLst/>
              <a:gdLst/>
              <a:ahLst/>
              <a:cxnLst/>
              <a:rect l="l" t="t" r="r" b="b"/>
              <a:pathLst>
                <a:path w="1029" h="603" extrusionOk="0">
                  <a:moveTo>
                    <a:pt x="712" y="1"/>
                  </a:moveTo>
                  <a:cubicBezTo>
                    <a:pt x="414" y="1"/>
                    <a:pt x="1" y="289"/>
                    <a:pt x="167" y="513"/>
                  </a:cubicBezTo>
                  <a:cubicBezTo>
                    <a:pt x="213" y="575"/>
                    <a:pt x="300" y="602"/>
                    <a:pt x="402" y="602"/>
                  </a:cubicBezTo>
                  <a:cubicBezTo>
                    <a:pt x="668" y="602"/>
                    <a:pt x="1028" y="416"/>
                    <a:pt x="976" y="191"/>
                  </a:cubicBezTo>
                  <a:cubicBezTo>
                    <a:pt x="948" y="55"/>
                    <a:pt x="841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71"/>
            <p:cNvSpPr/>
            <p:nvPr/>
          </p:nvSpPr>
          <p:spPr>
            <a:xfrm>
              <a:off x="-10671754" y="-3904775"/>
              <a:ext cx="91079" cy="164669"/>
            </a:xfrm>
            <a:custGeom>
              <a:avLst/>
              <a:gdLst/>
              <a:ahLst/>
              <a:cxnLst/>
              <a:rect l="l" t="t" r="r" b="b"/>
              <a:pathLst>
                <a:path w="692" h="1251" extrusionOk="0">
                  <a:moveTo>
                    <a:pt x="173" y="1"/>
                  </a:moveTo>
                  <a:cubicBezTo>
                    <a:pt x="158" y="1"/>
                    <a:pt x="144" y="5"/>
                    <a:pt x="132" y="13"/>
                  </a:cubicBezTo>
                  <a:cubicBezTo>
                    <a:pt x="84" y="36"/>
                    <a:pt x="72" y="96"/>
                    <a:pt x="96" y="144"/>
                  </a:cubicBezTo>
                  <a:cubicBezTo>
                    <a:pt x="96" y="144"/>
                    <a:pt x="406" y="632"/>
                    <a:pt x="489" y="786"/>
                  </a:cubicBezTo>
                  <a:cubicBezTo>
                    <a:pt x="501" y="822"/>
                    <a:pt x="501" y="858"/>
                    <a:pt x="489" y="882"/>
                  </a:cubicBezTo>
                  <a:cubicBezTo>
                    <a:pt x="465" y="929"/>
                    <a:pt x="382" y="1001"/>
                    <a:pt x="84" y="1072"/>
                  </a:cubicBezTo>
                  <a:cubicBezTo>
                    <a:pt x="37" y="1084"/>
                    <a:pt x="1" y="1132"/>
                    <a:pt x="13" y="1179"/>
                  </a:cubicBezTo>
                  <a:cubicBezTo>
                    <a:pt x="25" y="1215"/>
                    <a:pt x="60" y="1251"/>
                    <a:pt x="108" y="1251"/>
                  </a:cubicBezTo>
                  <a:lnTo>
                    <a:pt x="132" y="1251"/>
                  </a:lnTo>
                  <a:cubicBezTo>
                    <a:pt x="418" y="1191"/>
                    <a:pt x="584" y="1108"/>
                    <a:pt x="656" y="965"/>
                  </a:cubicBezTo>
                  <a:cubicBezTo>
                    <a:pt x="691" y="894"/>
                    <a:pt x="691" y="786"/>
                    <a:pt x="656" y="715"/>
                  </a:cubicBezTo>
                  <a:cubicBezTo>
                    <a:pt x="572" y="536"/>
                    <a:pt x="263" y="60"/>
                    <a:pt x="251" y="48"/>
                  </a:cubicBezTo>
                  <a:cubicBezTo>
                    <a:pt x="235" y="17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71"/>
            <p:cNvSpPr/>
            <p:nvPr/>
          </p:nvSpPr>
          <p:spPr>
            <a:xfrm>
              <a:off x="-11068336" y="-3771440"/>
              <a:ext cx="67651" cy="53310"/>
            </a:xfrm>
            <a:custGeom>
              <a:avLst/>
              <a:gdLst/>
              <a:ahLst/>
              <a:cxnLst/>
              <a:rect l="l" t="t" r="r" b="b"/>
              <a:pathLst>
                <a:path w="514" h="405" extrusionOk="0">
                  <a:moveTo>
                    <a:pt x="125" y="1"/>
                  </a:moveTo>
                  <a:cubicBezTo>
                    <a:pt x="51" y="1"/>
                    <a:pt x="1" y="96"/>
                    <a:pt x="61" y="166"/>
                  </a:cubicBezTo>
                  <a:lnTo>
                    <a:pt x="359" y="381"/>
                  </a:lnTo>
                  <a:cubicBezTo>
                    <a:pt x="371" y="393"/>
                    <a:pt x="395" y="405"/>
                    <a:pt x="418" y="405"/>
                  </a:cubicBezTo>
                  <a:cubicBezTo>
                    <a:pt x="442" y="405"/>
                    <a:pt x="466" y="381"/>
                    <a:pt x="490" y="357"/>
                  </a:cubicBezTo>
                  <a:cubicBezTo>
                    <a:pt x="514" y="321"/>
                    <a:pt x="514" y="262"/>
                    <a:pt x="466" y="238"/>
                  </a:cubicBezTo>
                  <a:lnTo>
                    <a:pt x="168" y="12"/>
                  </a:lnTo>
                  <a:cubicBezTo>
                    <a:pt x="153" y="4"/>
                    <a:pt x="138" y="1"/>
                    <a:pt x="12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71"/>
            <p:cNvSpPr/>
            <p:nvPr/>
          </p:nvSpPr>
          <p:spPr>
            <a:xfrm>
              <a:off x="-10561980" y="-3923597"/>
              <a:ext cx="67520" cy="65947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08"/>
                    <a:pt x="0" y="251"/>
                  </a:cubicBezTo>
                  <a:cubicBezTo>
                    <a:pt x="0" y="394"/>
                    <a:pt x="119" y="501"/>
                    <a:pt x="262" y="501"/>
                  </a:cubicBezTo>
                  <a:cubicBezTo>
                    <a:pt x="393" y="501"/>
                    <a:pt x="512" y="394"/>
                    <a:pt x="512" y="251"/>
                  </a:cubicBezTo>
                  <a:cubicBezTo>
                    <a:pt x="512" y="108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71"/>
            <p:cNvSpPr/>
            <p:nvPr/>
          </p:nvSpPr>
          <p:spPr>
            <a:xfrm>
              <a:off x="-10811143" y="-3893982"/>
              <a:ext cx="79234" cy="67395"/>
            </a:xfrm>
            <a:custGeom>
              <a:avLst/>
              <a:gdLst/>
              <a:ahLst/>
              <a:cxnLst/>
              <a:rect l="l" t="t" r="r" b="b"/>
              <a:pathLst>
                <a:path w="602" h="512" extrusionOk="0">
                  <a:moveTo>
                    <a:pt x="278" y="1"/>
                  </a:moveTo>
                  <a:cubicBezTo>
                    <a:pt x="269" y="1"/>
                    <a:pt x="260" y="1"/>
                    <a:pt x="250" y="2"/>
                  </a:cubicBezTo>
                  <a:cubicBezTo>
                    <a:pt x="107" y="14"/>
                    <a:pt x="0" y="133"/>
                    <a:pt x="12" y="276"/>
                  </a:cubicBezTo>
                  <a:cubicBezTo>
                    <a:pt x="20" y="421"/>
                    <a:pt x="140" y="512"/>
                    <a:pt x="262" y="512"/>
                  </a:cubicBezTo>
                  <a:cubicBezTo>
                    <a:pt x="331" y="512"/>
                    <a:pt x="401" y="483"/>
                    <a:pt x="453" y="419"/>
                  </a:cubicBezTo>
                  <a:cubicBezTo>
                    <a:pt x="601" y="259"/>
                    <a:pt x="48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71"/>
            <p:cNvSpPr/>
            <p:nvPr/>
          </p:nvSpPr>
          <p:spPr>
            <a:xfrm>
              <a:off x="-10819041" y="-4446276"/>
              <a:ext cx="603466" cy="647883"/>
            </a:xfrm>
            <a:custGeom>
              <a:avLst/>
              <a:gdLst/>
              <a:ahLst/>
              <a:cxnLst/>
              <a:rect l="l" t="t" r="r" b="b"/>
              <a:pathLst>
                <a:path w="4585" h="4922" extrusionOk="0">
                  <a:moveTo>
                    <a:pt x="1308" y="1"/>
                  </a:moveTo>
                  <a:cubicBezTo>
                    <a:pt x="1151" y="1"/>
                    <a:pt x="994" y="34"/>
                    <a:pt x="846" y="102"/>
                  </a:cubicBezTo>
                  <a:cubicBezTo>
                    <a:pt x="1" y="555"/>
                    <a:pt x="715" y="1722"/>
                    <a:pt x="1382" y="1924"/>
                  </a:cubicBezTo>
                  <a:cubicBezTo>
                    <a:pt x="2168" y="2174"/>
                    <a:pt x="2703" y="2662"/>
                    <a:pt x="2822" y="3484"/>
                  </a:cubicBezTo>
                  <a:cubicBezTo>
                    <a:pt x="2879" y="3957"/>
                    <a:pt x="3021" y="4922"/>
                    <a:pt x="3642" y="4922"/>
                  </a:cubicBezTo>
                  <a:cubicBezTo>
                    <a:pt x="3677" y="4922"/>
                    <a:pt x="3713" y="4919"/>
                    <a:pt x="3751" y="4912"/>
                  </a:cubicBezTo>
                  <a:cubicBezTo>
                    <a:pt x="4263" y="4829"/>
                    <a:pt x="4585" y="4210"/>
                    <a:pt x="4358" y="3662"/>
                  </a:cubicBezTo>
                  <a:cubicBezTo>
                    <a:pt x="4216" y="3329"/>
                    <a:pt x="3954" y="3412"/>
                    <a:pt x="4108" y="2793"/>
                  </a:cubicBezTo>
                  <a:cubicBezTo>
                    <a:pt x="4251" y="2174"/>
                    <a:pt x="3882" y="1852"/>
                    <a:pt x="3334" y="1638"/>
                  </a:cubicBezTo>
                  <a:cubicBezTo>
                    <a:pt x="3061" y="1531"/>
                    <a:pt x="2751" y="1436"/>
                    <a:pt x="2620" y="1138"/>
                  </a:cubicBezTo>
                  <a:cubicBezTo>
                    <a:pt x="2418" y="733"/>
                    <a:pt x="2239" y="317"/>
                    <a:pt x="1810" y="114"/>
                  </a:cubicBezTo>
                  <a:cubicBezTo>
                    <a:pt x="1649" y="40"/>
                    <a:pt x="1478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71"/>
            <p:cNvSpPr/>
            <p:nvPr/>
          </p:nvSpPr>
          <p:spPr>
            <a:xfrm>
              <a:off x="-10383367" y="-4120770"/>
              <a:ext cx="100424" cy="266551"/>
            </a:xfrm>
            <a:custGeom>
              <a:avLst/>
              <a:gdLst/>
              <a:ahLst/>
              <a:cxnLst/>
              <a:rect l="l" t="t" r="r" b="b"/>
              <a:pathLst>
                <a:path w="763" h="2025" extrusionOk="0">
                  <a:moveTo>
                    <a:pt x="461" y="0"/>
                  </a:moveTo>
                  <a:cubicBezTo>
                    <a:pt x="335" y="0"/>
                    <a:pt x="107" y="189"/>
                    <a:pt x="60" y="487"/>
                  </a:cubicBezTo>
                  <a:cubicBezTo>
                    <a:pt x="1" y="856"/>
                    <a:pt x="322" y="999"/>
                    <a:pt x="441" y="1487"/>
                  </a:cubicBezTo>
                  <a:cubicBezTo>
                    <a:pt x="489" y="1630"/>
                    <a:pt x="465" y="1785"/>
                    <a:pt x="382" y="1904"/>
                  </a:cubicBezTo>
                  <a:cubicBezTo>
                    <a:pt x="344" y="1960"/>
                    <a:pt x="389" y="2025"/>
                    <a:pt x="445" y="2025"/>
                  </a:cubicBezTo>
                  <a:cubicBezTo>
                    <a:pt x="459" y="2025"/>
                    <a:pt x="474" y="2021"/>
                    <a:pt x="489" y="2011"/>
                  </a:cubicBezTo>
                  <a:cubicBezTo>
                    <a:pt x="763" y="1820"/>
                    <a:pt x="751" y="1487"/>
                    <a:pt x="644" y="1165"/>
                  </a:cubicBezTo>
                  <a:cubicBezTo>
                    <a:pt x="572" y="987"/>
                    <a:pt x="489" y="832"/>
                    <a:pt x="382" y="689"/>
                  </a:cubicBezTo>
                  <a:cubicBezTo>
                    <a:pt x="215" y="403"/>
                    <a:pt x="501" y="141"/>
                    <a:pt x="513" y="130"/>
                  </a:cubicBezTo>
                  <a:cubicBezTo>
                    <a:pt x="536" y="106"/>
                    <a:pt x="548" y="82"/>
                    <a:pt x="536" y="46"/>
                  </a:cubicBezTo>
                  <a:cubicBezTo>
                    <a:pt x="523" y="15"/>
                    <a:pt x="496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71"/>
            <p:cNvSpPr/>
            <p:nvPr/>
          </p:nvSpPr>
          <p:spPr>
            <a:xfrm>
              <a:off x="-11528887" y="-4453910"/>
              <a:ext cx="995160" cy="1175588"/>
            </a:xfrm>
            <a:custGeom>
              <a:avLst/>
              <a:gdLst/>
              <a:ahLst/>
              <a:cxnLst/>
              <a:rect l="l" t="t" r="r" b="b"/>
              <a:pathLst>
                <a:path w="7561" h="8931" extrusionOk="0">
                  <a:moveTo>
                    <a:pt x="4413" y="0"/>
                  </a:moveTo>
                  <a:cubicBezTo>
                    <a:pt x="3985" y="0"/>
                    <a:pt x="3573" y="153"/>
                    <a:pt x="3239" y="422"/>
                  </a:cubicBezTo>
                  <a:cubicBezTo>
                    <a:pt x="2631" y="934"/>
                    <a:pt x="2870" y="1339"/>
                    <a:pt x="2548" y="1601"/>
                  </a:cubicBezTo>
                  <a:cubicBezTo>
                    <a:pt x="2274" y="1827"/>
                    <a:pt x="1869" y="1756"/>
                    <a:pt x="1560" y="1851"/>
                  </a:cubicBezTo>
                  <a:cubicBezTo>
                    <a:pt x="1024" y="2006"/>
                    <a:pt x="667" y="2518"/>
                    <a:pt x="703" y="3065"/>
                  </a:cubicBezTo>
                  <a:cubicBezTo>
                    <a:pt x="726" y="3327"/>
                    <a:pt x="810" y="3589"/>
                    <a:pt x="965" y="3815"/>
                  </a:cubicBezTo>
                  <a:cubicBezTo>
                    <a:pt x="1322" y="4411"/>
                    <a:pt x="750" y="4625"/>
                    <a:pt x="429" y="5030"/>
                  </a:cubicBezTo>
                  <a:cubicBezTo>
                    <a:pt x="0" y="5554"/>
                    <a:pt x="167" y="6328"/>
                    <a:pt x="774" y="6625"/>
                  </a:cubicBezTo>
                  <a:cubicBezTo>
                    <a:pt x="1072" y="6792"/>
                    <a:pt x="1477" y="6780"/>
                    <a:pt x="1488" y="7209"/>
                  </a:cubicBezTo>
                  <a:cubicBezTo>
                    <a:pt x="1477" y="7399"/>
                    <a:pt x="1453" y="7578"/>
                    <a:pt x="1429" y="7768"/>
                  </a:cubicBezTo>
                  <a:cubicBezTo>
                    <a:pt x="1405" y="8268"/>
                    <a:pt x="1715" y="8721"/>
                    <a:pt x="2203" y="8888"/>
                  </a:cubicBezTo>
                  <a:cubicBezTo>
                    <a:pt x="2297" y="8917"/>
                    <a:pt x="2392" y="8931"/>
                    <a:pt x="2487" y="8931"/>
                  </a:cubicBezTo>
                  <a:cubicBezTo>
                    <a:pt x="2896" y="8931"/>
                    <a:pt x="3280" y="8668"/>
                    <a:pt x="3358" y="8233"/>
                  </a:cubicBezTo>
                  <a:cubicBezTo>
                    <a:pt x="3393" y="8006"/>
                    <a:pt x="3274" y="7804"/>
                    <a:pt x="3334" y="7578"/>
                  </a:cubicBezTo>
                  <a:cubicBezTo>
                    <a:pt x="3393" y="7387"/>
                    <a:pt x="3608" y="7316"/>
                    <a:pt x="3763" y="7233"/>
                  </a:cubicBezTo>
                  <a:cubicBezTo>
                    <a:pt x="4394" y="6923"/>
                    <a:pt x="4441" y="6256"/>
                    <a:pt x="3917" y="5923"/>
                  </a:cubicBezTo>
                  <a:cubicBezTo>
                    <a:pt x="3715" y="5792"/>
                    <a:pt x="3548" y="5625"/>
                    <a:pt x="3358" y="5494"/>
                  </a:cubicBezTo>
                  <a:cubicBezTo>
                    <a:pt x="3096" y="5316"/>
                    <a:pt x="3227" y="4958"/>
                    <a:pt x="3489" y="4851"/>
                  </a:cubicBezTo>
                  <a:cubicBezTo>
                    <a:pt x="3834" y="4697"/>
                    <a:pt x="3882" y="4816"/>
                    <a:pt x="4310" y="4637"/>
                  </a:cubicBezTo>
                  <a:cubicBezTo>
                    <a:pt x="4906" y="4387"/>
                    <a:pt x="4727" y="3827"/>
                    <a:pt x="5001" y="3387"/>
                  </a:cubicBezTo>
                  <a:cubicBezTo>
                    <a:pt x="5287" y="2946"/>
                    <a:pt x="6025" y="3125"/>
                    <a:pt x="6430" y="2827"/>
                  </a:cubicBezTo>
                  <a:cubicBezTo>
                    <a:pt x="7561" y="1994"/>
                    <a:pt x="6537" y="41"/>
                    <a:pt x="4548" y="6"/>
                  </a:cubicBezTo>
                  <a:cubicBezTo>
                    <a:pt x="4503" y="2"/>
                    <a:pt x="4458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71"/>
            <p:cNvSpPr/>
            <p:nvPr/>
          </p:nvSpPr>
          <p:spPr>
            <a:xfrm>
              <a:off x="-11448992" y="-4397180"/>
              <a:ext cx="528181" cy="740155"/>
            </a:xfrm>
            <a:custGeom>
              <a:avLst/>
              <a:gdLst/>
              <a:ahLst/>
              <a:cxnLst/>
              <a:rect l="l" t="t" r="r" b="b"/>
              <a:pathLst>
                <a:path w="4013" h="5623" extrusionOk="0">
                  <a:moveTo>
                    <a:pt x="3955" y="1"/>
                  </a:moveTo>
                  <a:cubicBezTo>
                    <a:pt x="3951" y="1"/>
                    <a:pt x="3946" y="2"/>
                    <a:pt x="3941" y="3"/>
                  </a:cubicBezTo>
                  <a:cubicBezTo>
                    <a:pt x="3215" y="15"/>
                    <a:pt x="2775" y="575"/>
                    <a:pt x="2525" y="1265"/>
                  </a:cubicBezTo>
                  <a:cubicBezTo>
                    <a:pt x="2239" y="1991"/>
                    <a:pt x="1536" y="1563"/>
                    <a:pt x="977" y="2075"/>
                  </a:cubicBezTo>
                  <a:cubicBezTo>
                    <a:pt x="346" y="2622"/>
                    <a:pt x="1096" y="3373"/>
                    <a:pt x="1024" y="3980"/>
                  </a:cubicBezTo>
                  <a:cubicBezTo>
                    <a:pt x="965" y="4551"/>
                    <a:pt x="0" y="4932"/>
                    <a:pt x="96" y="5575"/>
                  </a:cubicBezTo>
                  <a:cubicBezTo>
                    <a:pt x="111" y="5607"/>
                    <a:pt x="141" y="5622"/>
                    <a:pt x="171" y="5622"/>
                  </a:cubicBezTo>
                  <a:cubicBezTo>
                    <a:pt x="208" y="5622"/>
                    <a:pt x="244" y="5598"/>
                    <a:pt x="250" y="5551"/>
                  </a:cubicBezTo>
                  <a:cubicBezTo>
                    <a:pt x="215" y="5182"/>
                    <a:pt x="798" y="4813"/>
                    <a:pt x="1060" y="4504"/>
                  </a:cubicBezTo>
                  <a:cubicBezTo>
                    <a:pt x="1870" y="3492"/>
                    <a:pt x="262" y="2480"/>
                    <a:pt x="1536" y="2122"/>
                  </a:cubicBezTo>
                  <a:cubicBezTo>
                    <a:pt x="1917" y="2015"/>
                    <a:pt x="2548" y="2063"/>
                    <a:pt x="2786" y="1360"/>
                  </a:cubicBezTo>
                  <a:cubicBezTo>
                    <a:pt x="2989" y="729"/>
                    <a:pt x="3298" y="241"/>
                    <a:pt x="3953" y="146"/>
                  </a:cubicBezTo>
                  <a:cubicBezTo>
                    <a:pt x="3989" y="134"/>
                    <a:pt x="4013" y="110"/>
                    <a:pt x="4013" y="75"/>
                  </a:cubicBezTo>
                  <a:cubicBezTo>
                    <a:pt x="4013" y="33"/>
                    <a:pt x="3986" y="1"/>
                    <a:pt x="3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71"/>
            <p:cNvSpPr/>
            <p:nvPr/>
          </p:nvSpPr>
          <p:spPr>
            <a:xfrm>
              <a:off x="-10649773" y="-4278061"/>
              <a:ext cx="55806" cy="93326"/>
            </a:xfrm>
            <a:custGeom>
              <a:avLst/>
              <a:gdLst/>
              <a:ahLst/>
              <a:cxnLst/>
              <a:rect l="l" t="t" r="r" b="b"/>
              <a:pathLst>
                <a:path w="424" h="709" extrusionOk="0">
                  <a:moveTo>
                    <a:pt x="94" y="0"/>
                  </a:moveTo>
                  <a:cubicBezTo>
                    <a:pt x="56" y="0"/>
                    <a:pt x="30" y="26"/>
                    <a:pt x="24" y="63"/>
                  </a:cubicBezTo>
                  <a:cubicBezTo>
                    <a:pt x="1" y="265"/>
                    <a:pt x="48" y="479"/>
                    <a:pt x="143" y="658"/>
                  </a:cubicBezTo>
                  <a:cubicBezTo>
                    <a:pt x="142" y="656"/>
                    <a:pt x="141" y="655"/>
                    <a:pt x="140" y="655"/>
                  </a:cubicBezTo>
                  <a:cubicBezTo>
                    <a:pt x="138" y="655"/>
                    <a:pt x="159" y="683"/>
                    <a:pt x="179" y="694"/>
                  </a:cubicBezTo>
                  <a:cubicBezTo>
                    <a:pt x="194" y="704"/>
                    <a:pt x="210" y="709"/>
                    <a:pt x="224" y="709"/>
                  </a:cubicBezTo>
                  <a:cubicBezTo>
                    <a:pt x="344" y="709"/>
                    <a:pt x="423" y="380"/>
                    <a:pt x="274" y="146"/>
                  </a:cubicBezTo>
                  <a:cubicBezTo>
                    <a:pt x="208" y="40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71"/>
            <p:cNvSpPr/>
            <p:nvPr/>
          </p:nvSpPr>
          <p:spPr>
            <a:xfrm>
              <a:off x="-11298019" y="-4401787"/>
              <a:ext cx="868017" cy="788595"/>
            </a:xfrm>
            <a:custGeom>
              <a:avLst/>
              <a:gdLst/>
              <a:ahLst/>
              <a:cxnLst/>
              <a:rect l="l" t="t" r="r" b="b"/>
              <a:pathLst>
                <a:path w="6595" h="5991" extrusionOk="0">
                  <a:moveTo>
                    <a:pt x="4948" y="0"/>
                  </a:moveTo>
                  <a:cubicBezTo>
                    <a:pt x="4082" y="0"/>
                    <a:pt x="3026" y="329"/>
                    <a:pt x="2199" y="1229"/>
                  </a:cubicBezTo>
                  <a:cubicBezTo>
                    <a:pt x="1711" y="1753"/>
                    <a:pt x="1354" y="2396"/>
                    <a:pt x="1151" y="3086"/>
                  </a:cubicBezTo>
                  <a:cubicBezTo>
                    <a:pt x="806" y="3229"/>
                    <a:pt x="544" y="3503"/>
                    <a:pt x="425" y="3860"/>
                  </a:cubicBezTo>
                  <a:cubicBezTo>
                    <a:pt x="1" y="4974"/>
                    <a:pt x="647" y="5990"/>
                    <a:pt x="1378" y="5990"/>
                  </a:cubicBezTo>
                  <a:cubicBezTo>
                    <a:pt x="1631" y="5990"/>
                    <a:pt x="1895" y="5868"/>
                    <a:pt x="2128" y="5586"/>
                  </a:cubicBezTo>
                  <a:cubicBezTo>
                    <a:pt x="2592" y="4967"/>
                    <a:pt x="2628" y="4134"/>
                    <a:pt x="2235" y="3479"/>
                  </a:cubicBezTo>
                  <a:cubicBezTo>
                    <a:pt x="2187" y="3408"/>
                    <a:pt x="2128" y="3336"/>
                    <a:pt x="2068" y="3277"/>
                  </a:cubicBezTo>
                  <a:cubicBezTo>
                    <a:pt x="2425" y="2360"/>
                    <a:pt x="3044" y="1550"/>
                    <a:pt x="3949" y="1122"/>
                  </a:cubicBezTo>
                  <a:cubicBezTo>
                    <a:pt x="4447" y="886"/>
                    <a:pt x="4866" y="780"/>
                    <a:pt x="5271" y="780"/>
                  </a:cubicBezTo>
                  <a:cubicBezTo>
                    <a:pt x="5602" y="780"/>
                    <a:pt x="5923" y="850"/>
                    <a:pt x="6271" y="979"/>
                  </a:cubicBezTo>
                  <a:cubicBezTo>
                    <a:pt x="6306" y="990"/>
                    <a:pt x="6338" y="996"/>
                    <a:pt x="6367" y="996"/>
                  </a:cubicBezTo>
                  <a:cubicBezTo>
                    <a:pt x="6519" y="996"/>
                    <a:pt x="6595" y="853"/>
                    <a:pt x="6545" y="693"/>
                  </a:cubicBezTo>
                  <a:cubicBezTo>
                    <a:pt x="6434" y="303"/>
                    <a:pt x="5779" y="0"/>
                    <a:pt x="4948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71"/>
            <p:cNvSpPr/>
            <p:nvPr/>
          </p:nvSpPr>
          <p:spPr>
            <a:xfrm>
              <a:off x="-11198249" y="-3935443"/>
              <a:ext cx="161495" cy="252335"/>
            </a:xfrm>
            <a:custGeom>
              <a:avLst/>
              <a:gdLst/>
              <a:ahLst/>
              <a:cxnLst/>
              <a:rect l="l" t="t" r="r" b="b"/>
              <a:pathLst>
                <a:path w="1227" h="1917" extrusionOk="0">
                  <a:moveTo>
                    <a:pt x="622" y="0"/>
                  </a:moveTo>
                  <a:cubicBezTo>
                    <a:pt x="524" y="0"/>
                    <a:pt x="425" y="34"/>
                    <a:pt x="346" y="103"/>
                  </a:cubicBezTo>
                  <a:cubicBezTo>
                    <a:pt x="119" y="365"/>
                    <a:pt x="0" y="710"/>
                    <a:pt x="24" y="1055"/>
                  </a:cubicBezTo>
                  <a:cubicBezTo>
                    <a:pt x="32" y="1669"/>
                    <a:pt x="326" y="1917"/>
                    <a:pt x="592" y="1917"/>
                  </a:cubicBezTo>
                  <a:cubicBezTo>
                    <a:pt x="739" y="1917"/>
                    <a:pt x="877" y="1841"/>
                    <a:pt x="953" y="1710"/>
                  </a:cubicBezTo>
                  <a:cubicBezTo>
                    <a:pt x="1227" y="1258"/>
                    <a:pt x="1227" y="472"/>
                    <a:pt x="941" y="150"/>
                  </a:cubicBezTo>
                  <a:cubicBezTo>
                    <a:pt x="862" y="52"/>
                    <a:pt x="743" y="0"/>
                    <a:pt x="622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71"/>
            <p:cNvSpPr/>
            <p:nvPr/>
          </p:nvSpPr>
          <p:spPr>
            <a:xfrm>
              <a:off x="-11074522" y="-4368091"/>
              <a:ext cx="572141" cy="321440"/>
            </a:xfrm>
            <a:custGeom>
              <a:avLst/>
              <a:gdLst/>
              <a:ahLst/>
              <a:cxnLst/>
              <a:rect l="l" t="t" r="r" b="b"/>
              <a:pathLst>
                <a:path w="4347" h="2442" extrusionOk="0">
                  <a:moveTo>
                    <a:pt x="3268" y="0"/>
                  </a:moveTo>
                  <a:cubicBezTo>
                    <a:pt x="1960" y="0"/>
                    <a:pt x="588" y="1024"/>
                    <a:pt x="25" y="2330"/>
                  </a:cubicBezTo>
                  <a:cubicBezTo>
                    <a:pt x="1" y="2394"/>
                    <a:pt x="51" y="2441"/>
                    <a:pt x="102" y="2441"/>
                  </a:cubicBezTo>
                  <a:cubicBezTo>
                    <a:pt x="127" y="2441"/>
                    <a:pt x="152" y="2429"/>
                    <a:pt x="168" y="2401"/>
                  </a:cubicBezTo>
                  <a:cubicBezTo>
                    <a:pt x="787" y="1401"/>
                    <a:pt x="1846" y="485"/>
                    <a:pt x="3037" y="294"/>
                  </a:cubicBezTo>
                  <a:cubicBezTo>
                    <a:pt x="3213" y="264"/>
                    <a:pt x="3365" y="253"/>
                    <a:pt x="3498" y="253"/>
                  </a:cubicBezTo>
                  <a:cubicBezTo>
                    <a:pt x="3927" y="253"/>
                    <a:pt x="4148" y="371"/>
                    <a:pt x="4254" y="371"/>
                  </a:cubicBezTo>
                  <a:cubicBezTo>
                    <a:pt x="4287" y="371"/>
                    <a:pt x="4309" y="359"/>
                    <a:pt x="4323" y="330"/>
                  </a:cubicBezTo>
                  <a:cubicBezTo>
                    <a:pt x="4347" y="294"/>
                    <a:pt x="4323" y="258"/>
                    <a:pt x="4287" y="235"/>
                  </a:cubicBezTo>
                  <a:cubicBezTo>
                    <a:pt x="3963" y="74"/>
                    <a:pt x="3618" y="0"/>
                    <a:pt x="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71"/>
            <p:cNvSpPr/>
            <p:nvPr/>
          </p:nvSpPr>
          <p:spPr>
            <a:xfrm>
              <a:off x="-11135596" y="-3875028"/>
              <a:ext cx="66072" cy="110438"/>
            </a:xfrm>
            <a:custGeom>
              <a:avLst/>
              <a:gdLst/>
              <a:ahLst/>
              <a:cxnLst/>
              <a:rect l="l" t="t" r="r" b="b"/>
              <a:pathLst>
                <a:path w="502" h="839" extrusionOk="0">
                  <a:moveTo>
                    <a:pt x="72" y="1"/>
                  </a:moveTo>
                  <a:cubicBezTo>
                    <a:pt x="24" y="1"/>
                    <a:pt x="1" y="37"/>
                    <a:pt x="1" y="84"/>
                  </a:cubicBezTo>
                  <a:lnTo>
                    <a:pt x="48" y="430"/>
                  </a:lnTo>
                  <a:cubicBezTo>
                    <a:pt x="60" y="537"/>
                    <a:pt x="72" y="751"/>
                    <a:pt x="72" y="751"/>
                  </a:cubicBezTo>
                  <a:cubicBezTo>
                    <a:pt x="72" y="775"/>
                    <a:pt x="84" y="799"/>
                    <a:pt x="96" y="811"/>
                  </a:cubicBezTo>
                  <a:cubicBezTo>
                    <a:pt x="114" y="830"/>
                    <a:pt x="134" y="839"/>
                    <a:pt x="154" y="839"/>
                  </a:cubicBezTo>
                  <a:cubicBezTo>
                    <a:pt x="316" y="839"/>
                    <a:pt x="502" y="246"/>
                    <a:pt x="120" y="13"/>
                  </a:cubicBezTo>
                  <a:cubicBezTo>
                    <a:pt x="96" y="1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71"/>
            <p:cNvSpPr/>
            <p:nvPr/>
          </p:nvSpPr>
          <p:spPr>
            <a:xfrm>
              <a:off x="-11301705" y="-4412844"/>
              <a:ext cx="882364" cy="812289"/>
            </a:xfrm>
            <a:custGeom>
              <a:avLst/>
              <a:gdLst/>
              <a:ahLst/>
              <a:cxnLst/>
              <a:rect l="l" t="t" r="r" b="b"/>
              <a:pathLst>
                <a:path w="6704" h="6171" extrusionOk="0">
                  <a:moveTo>
                    <a:pt x="5090" y="191"/>
                  </a:moveTo>
                  <a:cubicBezTo>
                    <a:pt x="5275" y="191"/>
                    <a:pt x="5454" y="215"/>
                    <a:pt x="5632" y="265"/>
                  </a:cubicBezTo>
                  <a:cubicBezTo>
                    <a:pt x="6085" y="360"/>
                    <a:pt x="6406" y="575"/>
                    <a:pt x="6478" y="813"/>
                  </a:cubicBezTo>
                  <a:cubicBezTo>
                    <a:pt x="6501" y="860"/>
                    <a:pt x="6489" y="920"/>
                    <a:pt x="6466" y="967"/>
                  </a:cubicBezTo>
                  <a:cubicBezTo>
                    <a:pt x="6445" y="981"/>
                    <a:pt x="6416" y="987"/>
                    <a:pt x="6388" y="987"/>
                  </a:cubicBezTo>
                  <a:cubicBezTo>
                    <a:pt x="6368" y="987"/>
                    <a:pt x="6349" y="984"/>
                    <a:pt x="6335" y="979"/>
                  </a:cubicBezTo>
                  <a:cubicBezTo>
                    <a:pt x="5962" y="838"/>
                    <a:pt x="5623" y="766"/>
                    <a:pt x="5285" y="766"/>
                  </a:cubicBezTo>
                  <a:cubicBezTo>
                    <a:pt x="4855" y="766"/>
                    <a:pt x="4428" y="882"/>
                    <a:pt x="3942" y="1122"/>
                  </a:cubicBezTo>
                  <a:cubicBezTo>
                    <a:pt x="3072" y="1563"/>
                    <a:pt x="2406" y="2301"/>
                    <a:pt x="2048" y="3206"/>
                  </a:cubicBezTo>
                  <a:cubicBezTo>
                    <a:pt x="1885" y="3083"/>
                    <a:pt x="1687" y="3022"/>
                    <a:pt x="1484" y="3022"/>
                  </a:cubicBezTo>
                  <a:cubicBezTo>
                    <a:pt x="1450" y="3022"/>
                    <a:pt x="1416" y="3024"/>
                    <a:pt x="1382" y="3027"/>
                  </a:cubicBezTo>
                  <a:cubicBezTo>
                    <a:pt x="1358" y="3027"/>
                    <a:pt x="1334" y="3027"/>
                    <a:pt x="1310" y="3039"/>
                  </a:cubicBezTo>
                  <a:cubicBezTo>
                    <a:pt x="1513" y="2420"/>
                    <a:pt x="1858" y="1849"/>
                    <a:pt x="2298" y="1384"/>
                  </a:cubicBezTo>
                  <a:cubicBezTo>
                    <a:pt x="2989" y="622"/>
                    <a:pt x="3953" y="194"/>
                    <a:pt x="4977" y="194"/>
                  </a:cubicBezTo>
                  <a:cubicBezTo>
                    <a:pt x="5015" y="192"/>
                    <a:pt x="5052" y="191"/>
                    <a:pt x="5090" y="191"/>
                  </a:cubicBezTo>
                  <a:close/>
                  <a:moveTo>
                    <a:pt x="1489" y="3206"/>
                  </a:moveTo>
                  <a:cubicBezTo>
                    <a:pt x="1667" y="3206"/>
                    <a:pt x="1846" y="3265"/>
                    <a:pt x="1977" y="3384"/>
                  </a:cubicBezTo>
                  <a:cubicBezTo>
                    <a:pt x="2037" y="3432"/>
                    <a:pt x="2084" y="3480"/>
                    <a:pt x="2132" y="3527"/>
                  </a:cubicBezTo>
                  <a:cubicBezTo>
                    <a:pt x="2144" y="3551"/>
                    <a:pt x="2168" y="3575"/>
                    <a:pt x="2191" y="3611"/>
                  </a:cubicBezTo>
                  <a:cubicBezTo>
                    <a:pt x="2560" y="4230"/>
                    <a:pt x="2513" y="5016"/>
                    <a:pt x="2084" y="5611"/>
                  </a:cubicBezTo>
                  <a:cubicBezTo>
                    <a:pt x="1886" y="5855"/>
                    <a:pt x="1654" y="5977"/>
                    <a:pt x="1419" y="5977"/>
                  </a:cubicBezTo>
                  <a:cubicBezTo>
                    <a:pt x="1286" y="5977"/>
                    <a:pt x="1153" y="5938"/>
                    <a:pt x="1025" y="5861"/>
                  </a:cubicBezTo>
                  <a:cubicBezTo>
                    <a:pt x="405" y="5504"/>
                    <a:pt x="298" y="4611"/>
                    <a:pt x="536" y="3968"/>
                  </a:cubicBezTo>
                  <a:cubicBezTo>
                    <a:pt x="632" y="3706"/>
                    <a:pt x="810" y="3480"/>
                    <a:pt x="1036" y="3337"/>
                  </a:cubicBezTo>
                  <a:cubicBezTo>
                    <a:pt x="1108" y="3289"/>
                    <a:pt x="1179" y="3253"/>
                    <a:pt x="1251" y="3230"/>
                  </a:cubicBezTo>
                  <a:cubicBezTo>
                    <a:pt x="1298" y="3218"/>
                    <a:pt x="1346" y="3206"/>
                    <a:pt x="1394" y="3206"/>
                  </a:cubicBezTo>
                  <a:close/>
                  <a:moveTo>
                    <a:pt x="4945" y="0"/>
                  </a:moveTo>
                  <a:cubicBezTo>
                    <a:pt x="3891" y="0"/>
                    <a:pt x="2879" y="443"/>
                    <a:pt x="2156" y="1253"/>
                  </a:cubicBezTo>
                  <a:cubicBezTo>
                    <a:pt x="1667" y="1777"/>
                    <a:pt x="1310" y="2408"/>
                    <a:pt x="1096" y="3099"/>
                  </a:cubicBezTo>
                  <a:cubicBezTo>
                    <a:pt x="751" y="3253"/>
                    <a:pt x="489" y="3539"/>
                    <a:pt x="370" y="3896"/>
                  </a:cubicBezTo>
                  <a:cubicBezTo>
                    <a:pt x="1" y="4861"/>
                    <a:pt x="382" y="5706"/>
                    <a:pt x="929" y="6028"/>
                  </a:cubicBezTo>
                  <a:cubicBezTo>
                    <a:pt x="1072" y="6111"/>
                    <a:pt x="1239" y="6159"/>
                    <a:pt x="1406" y="6170"/>
                  </a:cubicBezTo>
                  <a:cubicBezTo>
                    <a:pt x="1560" y="6159"/>
                    <a:pt x="1715" y="6123"/>
                    <a:pt x="1846" y="6051"/>
                  </a:cubicBezTo>
                  <a:cubicBezTo>
                    <a:pt x="1989" y="5968"/>
                    <a:pt x="2120" y="5861"/>
                    <a:pt x="2227" y="5730"/>
                  </a:cubicBezTo>
                  <a:cubicBezTo>
                    <a:pt x="2715" y="5147"/>
                    <a:pt x="2763" y="4158"/>
                    <a:pt x="2334" y="3503"/>
                  </a:cubicBezTo>
                  <a:cubicBezTo>
                    <a:pt x="2298" y="3444"/>
                    <a:pt x="2251" y="3384"/>
                    <a:pt x="2203" y="3325"/>
                  </a:cubicBezTo>
                  <a:cubicBezTo>
                    <a:pt x="2572" y="2396"/>
                    <a:pt x="3215" y="1670"/>
                    <a:pt x="4013" y="1289"/>
                  </a:cubicBezTo>
                  <a:cubicBezTo>
                    <a:pt x="4418" y="1075"/>
                    <a:pt x="4846" y="967"/>
                    <a:pt x="5299" y="956"/>
                  </a:cubicBezTo>
                  <a:cubicBezTo>
                    <a:pt x="5632" y="956"/>
                    <a:pt x="5966" y="1027"/>
                    <a:pt x="6275" y="1146"/>
                  </a:cubicBezTo>
                  <a:cubicBezTo>
                    <a:pt x="6316" y="1164"/>
                    <a:pt x="6359" y="1174"/>
                    <a:pt x="6402" y="1174"/>
                  </a:cubicBezTo>
                  <a:cubicBezTo>
                    <a:pt x="6469" y="1174"/>
                    <a:pt x="6533" y="1150"/>
                    <a:pt x="6585" y="1098"/>
                  </a:cubicBezTo>
                  <a:cubicBezTo>
                    <a:pt x="6680" y="1015"/>
                    <a:pt x="6704" y="872"/>
                    <a:pt x="6668" y="753"/>
                  </a:cubicBezTo>
                  <a:cubicBezTo>
                    <a:pt x="6573" y="456"/>
                    <a:pt x="6216" y="194"/>
                    <a:pt x="5692" y="75"/>
                  </a:cubicBezTo>
                  <a:cubicBezTo>
                    <a:pt x="5443" y="25"/>
                    <a:pt x="5193" y="0"/>
                    <a:pt x="4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71"/>
            <p:cNvSpPr/>
            <p:nvPr/>
          </p:nvSpPr>
          <p:spPr>
            <a:xfrm>
              <a:off x="-11209173" y="-3947421"/>
              <a:ext cx="183475" cy="276291"/>
            </a:xfrm>
            <a:custGeom>
              <a:avLst/>
              <a:gdLst/>
              <a:ahLst/>
              <a:cxnLst/>
              <a:rect l="l" t="t" r="r" b="b"/>
              <a:pathLst>
                <a:path w="1394" h="2099" extrusionOk="0">
                  <a:moveTo>
                    <a:pt x="662" y="191"/>
                  </a:moveTo>
                  <a:cubicBezTo>
                    <a:pt x="672" y="191"/>
                    <a:pt x="681" y="192"/>
                    <a:pt x="691" y="194"/>
                  </a:cubicBezTo>
                  <a:lnTo>
                    <a:pt x="703" y="194"/>
                  </a:lnTo>
                  <a:cubicBezTo>
                    <a:pt x="798" y="194"/>
                    <a:pt x="893" y="229"/>
                    <a:pt x="953" y="301"/>
                  </a:cubicBezTo>
                  <a:cubicBezTo>
                    <a:pt x="1000" y="360"/>
                    <a:pt x="1036" y="408"/>
                    <a:pt x="1060" y="479"/>
                  </a:cubicBezTo>
                  <a:cubicBezTo>
                    <a:pt x="1084" y="539"/>
                    <a:pt x="1107" y="610"/>
                    <a:pt x="1119" y="682"/>
                  </a:cubicBezTo>
                  <a:cubicBezTo>
                    <a:pt x="1191" y="1039"/>
                    <a:pt x="1131" y="1420"/>
                    <a:pt x="964" y="1753"/>
                  </a:cubicBezTo>
                  <a:cubicBezTo>
                    <a:pt x="900" y="1854"/>
                    <a:pt x="794" y="1913"/>
                    <a:pt x="683" y="1913"/>
                  </a:cubicBezTo>
                  <a:cubicBezTo>
                    <a:pt x="650" y="1913"/>
                    <a:pt x="616" y="1907"/>
                    <a:pt x="583" y="1896"/>
                  </a:cubicBezTo>
                  <a:cubicBezTo>
                    <a:pt x="345" y="1837"/>
                    <a:pt x="202" y="1551"/>
                    <a:pt x="202" y="1146"/>
                  </a:cubicBezTo>
                  <a:cubicBezTo>
                    <a:pt x="191" y="932"/>
                    <a:pt x="238" y="718"/>
                    <a:pt x="322" y="527"/>
                  </a:cubicBezTo>
                  <a:cubicBezTo>
                    <a:pt x="357" y="456"/>
                    <a:pt x="393" y="384"/>
                    <a:pt x="452" y="325"/>
                  </a:cubicBezTo>
                  <a:cubicBezTo>
                    <a:pt x="464" y="301"/>
                    <a:pt x="476" y="289"/>
                    <a:pt x="500" y="265"/>
                  </a:cubicBezTo>
                  <a:cubicBezTo>
                    <a:pt x="541" y="224"/>
                    <a:pt x="601" y="191"/>
                    <a:pt x="662" y="191"/>
                  </a:cubicBezTo>
                  <a:close/>
                  <a:moveTo>
                    <a:pt x="672" y="0"/>
                  </a:moveTo>
                  <a:cubicBezTo>
                    <a:pt x="602" y="0"/>
                    <a:pt x="533" y="23"/>
                    <a:pt x="464" y="63"/>
                  </a:cubicBezTo>
                  <a:cubicBezTo>
                    <a:pt x="429" y="75"/>
                    <a:pt x="393" y="98"/>
                    <a:pt x="369" y="134"/>
                  </a:cubicBezTo>
                  <a:cubicBezTo>
                    <a:pt x="322" y="170"/>
                    <a:pt x="286" y="218"/>
                    <a:pt x="262" y="265"/>
                  </a:cubicBezTo>
                  <a:cubicBezTo>
                    <a:pt x="83" y="527"/>
                    <a:pt x="0" y="825"/>
                    <a:pt x="12" y="1146"/>
                  </a:cubicBezTo>
                  <a:cubicBezTo>
                    <a:pt x="24" y="1646"/>
                    <a:pt x="214" y="1992"/>
                    <a:pt x="536" y="2075"/>
                  </a:cubicBezTo>
                  <a:cubicBezTo>
                    <a:pt x="583" y="2087"/>
                    <a:pt x="631" y="2099"/>
                    <a:pt x="679" y="2099"/>
                  </a:cubicBezTo>
                  <a:cubicBezTo>
                    <a:pt x="857" y="2099"/>
                    <a:pt x="1024" y="2003"/>
                    <a:pt x="1119" y="1849"/>
                  </a:cubicBezTo>
                  <a:cubicBezTo>
                    <a:pt x="1345" y="1432"/>
                    <a:pt x="1393" y="944"/>
                    <a:pt x="1262" y="491"/>
                  </a:cubicBezTo>
                  <a:cubicBezTo>
                    <a:pt x="1238" y="408"/>
                    <a:pt x="1191" y="325"/>
                    <a:pt x="1143" y="241"/>
                  </a:cubicBezTo>
                  <a:cubicBezTo>
                    <a:pt x="1131" y="229"/>
                    <a:pt x="1107" y="206"/>
                    <a:pt x="1095" y="182"/>
                  </a:cubicBezTo>
                  <a:cubicBezTo>
                    <a:pt x="1000" y="75"/>
                    <a:pt x="857" y="3"/>
                    <a:pt x="714" y="3"/>
                  </a:cubicBezTo>
                  <a:cubicBezTo>
                    <a:pt x="700" y="1"/>
                    <a:pt x="686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71"/>
            <p:cNvSpPr/>
            <p:nvPr/>
          </p:nvSpPr>
          <p:spPr>
            <a:xfrm>
              <a:off x="-10120119" y="-3879240"/>
              <a:ext cx="780623" cy="614844"/>
            </a:xfrm>
            <a:custGeom>
              <a:avLst/>
              <a:gdLst/>
              <a:ahLst/>
              <a:cxnLst/>
              <a:rect l="l" t="t" r="r" b="b"/>
              <a:pathLst>
                <a:path w="5931" h="4671" extrusionOk="0">
                  <a:moveTo>
                    <a:pt x="4524" y="0"/>
                  </a:moveTo>
                  <a:cubicBezTo>
                    <a:pt x="4438" y="0"/>
                    <a:pt x="4355" y="16"/>
                    <a:pt x="4275" y="45"/>
                  </a:cubicBezTo>
                  <a:cubicBezTo>
                    <a:pt x="3680" y="259"/>
                    <a:pt x="3120" y="509"/>
                    <a:pt x="2573" y="807"/>
                  </a:cubicBezTo>
                  <a:cubicBezTo>
                    <a:pt x="2346" y="938"/>
                    <a:pt x="2108" y="1081"/>
                    <a:pt x="1882" y="1224"/>
                  </a:cubicBezTo>
                  <a:cubicBezTo>
                    <a:pt x="1334" y="1581"/>
                    <a:pt x="822" y="1974"/>
                    <a:pt x="334" y="2414"/>
                  </a:cubicBezTo>
                  <a:cubicBezTo>
                    <a:pt x="60" y="2676"/>
                    <a:pt x="1" y="3093"/>
                    <a:pt x="203" y="3426"/>
                  </a:cubicBezTo>
                  <a:lnTo>
                    <a:pt x="715" y="4283"/>
                  </a:lnTo>
                  <a:cubicBezTo>
                    <a:pt x="861" y="4529"/>
                    <a:pt x="1131" y="4670"/>
                    <a:pt x="1410" y="4670"/>
                  </a:cubicBezTo>
                  <a:cubicBezTo>
                    <a:pt x="1496" y="4670"/>
                    <a:pt x="1583" y="4657"/>
                    <a:pt x="1668" y="4629"/>
                  </a:cubicBezTo>
                  <a:cubicBezTo>
                    <a:pt x="2192" y="4438"/>
                    <a:pt x="2704" y="4212"/>
                    <a:pt x="3204" y="3950"/>
                  </a:cubicBezTo>
                  <a:cubicBezTo>
                    <a:pt x="3251" y="3926"/>
                    <a:pt x="3299" y="3902"/>
                    <a:pt x="3335" y="3867"/>
                  </a:cubicBezTo>
                  <a:lnTo>
                    <a:pt x="3418" y="3831"/>
                  </a:lnTo>
                  <a:lnTo>
                    <a:pt x="3597" y="3724"/>
                  </a:lnTo>
                  <a:lnTo>
                    <a:pt x="3763" y="3629"/>
                  </a:lnTo>
                  <a:lnTo>
                    <a:pt x="3823" y="3593"/>
                  </a:lnTo>
                  <a:lnTo>
                    <a:pt x="3966" y="3498"/>
                  </a:lnTo>
                  <a:lnTo>
                    <a:pt x="4120" y="3402"/>
                  </a:lnTo>
                  <a:lnTo>
                    <a:pt x="4216" y="3343"/>
                  </a:lnTo>
                  <a:lnTo>
                    <a:pt x="4335" y="3259"/>
                  </a:lnTo>
                  <a:lnTo>
                    <a:pt x="4454" y="3176"/>
                  </a:lnTo>
                  <a:lnTo>
                    <a:pt x="4644" y="3045"/>
                  </a:lnTo>
                  <a:lnTo>
                    <a:pt x="4740" y="2974"/>
                  </a:lnTo>
                  <a:lnTo>
                    <a:pt x="4835" y="2890"/>
                  </a:lnTo>
                  <a:cubicBezTo>
                    <a:pt x="4930" y="2819"/>
                    <a:pt x="5025" y="2748"/>
                    <a:pt x="5109" y="2676"/>
                  </a:cubicBezTo>
                  <a:lnTo>
                    <a:pt x="5192" y="2605"/>
                  </a:lnTo>
                  <a:cubicBezTo>
                    <a:pt x="5287" y="2533"/>
                    <a:pt x="5371" y="2462"/>
                    <a:pt x="5442" y="2390"/>
                  </a:cubicBezTo>
                  <a:lnTo>
                    <a:pt x="5597" y="2247"/>
                  </a:lnTo>
                  <a:cubicBezTo>
                    <a:pt x="5871" y="1986"/>
                    <a:pt x="5930" y="1569"/>
                    <a:pt x="5728" y="1247"/>
                  </a:cubicBezTo>
                  <a:lnTo>
                    <a:pt x="5216" y="390"/>
                  </a:lnTo>
                  <a:cubicBezTo>
                    <a:pt x="5097" y="200"/>
                    <a:pt x="4906" y="57"/>
                    <a:pt x="4692" y="21"/>
                  </a:cubicBezTo>
                  <a:cubicBezTo>
                    <a:pt x="4636" y="7"/>
                    <a:pt x="4579" y="0"/>
                    <a:pt x="4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71"/>
            <p:cNvSpPr/>
            <p:nvPr/>
          </p:nvSpPr>
          <p:spPr>
            <a:xfrm>
              <a:off x="-9872403" y="-3774731"/>
              <a:ext cx="293112" cy="399760"/>
            </a:xfrm>
            <a:custGeom>
              <a:avLst/>
              <a:gdLst/>
              <a:ahLst/>
              <a:cxnLst/>
              <a:rect l="l" t="t" r="r" b="b"/>
              <a:pathLst>
                <a:path w="2227" h="3037" extrusionOk="0">
                  <a:moveTo>
                    <a:pt x="703" y="1"/>
                  </a:moveTo>
                  <a:cubicBezTo>
                    <a:pt x="464" y="132"/>
                    <a:pt x="226" y="275"/>
                    <a:pt x="0" y="418"/>
                  </a:cubicBezTo>
                  <a:cubicBezTo>
                    <a:pt x="429" y="918"/>
                    <a:pt x="798" y="1465"/>
                    <a:pt x="1095" y="2049"/>
                  </a:cubicBezTo>
                  <a:cubicBezTo>
                    <a:pt x="1262" y="2370"/>
                    <a:pt x="1405" y="2692"/>
                    <a:pt x="1524" y="3037"/>
                  </a:cubicBezTo>
                  <a:cubicBezTo>
                    <a:pt x="1584" y="3001"/>
                    <a:pt x="1643" y="2977"/>
                    <a:pt x="1703" y="2942"/>
                  </a:cubicBezTo>
                  <a:lnTo>
                    <a:pt x="1869" y="2835"/>
                  </a:lnTo>
                  <a:lnTo>
                    <a:pt x="1929" y="2799"/>
                  </a:lnTo>
                  <a:lnTo>
                    <a:pt x="2072" y="2716"/>
                  </a:lnTo>
                  <a:lnTo>
                    <a:pt x="2227" y="2620"/>
                  </a:lnTo>
                  <a:cubicBezTo>
                    <a:pt x="2107" y="2287"/>
                    <a:pt x="1965" y="1977"/>
                    <a:pt x="1810" y="1668"/>
                  </a:cubicBezTo>
                  <a:cubicBezTo>
                    <a:pt x="1512" y="1072"/>
                    <a:pt x="1131" y="513"/>
                    <a:pt x="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71"/>
            <p:cNvSpPr/>
            <p:nvPr/>
          </p:nvSpPr>
          <p:spPr>
            <a:xfrm>
              <a:off x="-9982178" y="-3876607"/>
              <a:ext cx="642688" cy="612211"/>
            </a:xfrm>
            <a:custGeom>
              <a:avLst/>
              <a:gdLst/>
              <a:ahLst/>
              <a:cxnLst/>
              <a:rect l="l" t="t" r="r" b="b"/>
              <a:pathLst>
                <a:path w="4883" h="4651" extrusionOk="0">
                  <a:moveTo>
                    <a:pt x="3632" y="1"/>
                  </a:moveTo>
                  <a:cubicBezTo>
                    <a:pt x="3513" y="299"/>
                    <a:pt x="3644" y="620"/>
                    <a:pt x="3644" y="942"/>
                  </a:cubicBezTo>
                  <a:cubicBezTo>
                    <a:pt x="3632" y="1323"/>
                    <a:pt x="3465" y="1692"/>
                    <a:pt x="3203" y="1977"/>
                  </a:cubicBezTo>
                  <a:cubicBezTo>
                    <a:pt x="3037" y="2156"/>
                    <a:pt x="2846" y="2323"/>
                    <a:pt x="2644" y="2454"/>
                  </a:cubicBezTo>
                  <a:cubicBezTo>
                    <a:pt x="2418" y="2597"/>
                    <a:pt x="2179" y="2728"/>
                    <a:pt x="1929" y="2835"/>
                  </a:cubicBezTo>
                  <a:cubicBezTo>
                    <a:pt x="977" y="3263"/>
                    <a:pt x="36" y="3490"/>
                    <a:pt x="1" y="4561"/>
                  </a:cubicBezTo>
                  <a:cubicBezTo>
                    <a:pt x="116" y="4619"/>
                    <a:pt x="244" y="4650"/>
                    <a:pt x="373" y="4650"/>
                  </a:cubicBezTo>
                  <a:cubicBezTo>
                    <a:pt x="456" y="4650"/>
                    <a:pt x="540" y="4637"/>
                    <a:pt x="620" y="4609"/>
                  </a:cubicBezTo>
                  <a:cubicBezTo>
                    <a:pt x="1144" y="4418"/>
                    <a:pt x="1656" y="4192"/>
                    <a:pt x="2156" y="3930"/>
                  </a:cubicBezTo>
                  <a:cubicBezTo>
                    <a:pt x="2203" y="3906"/>
                    <a:pt x="2251" y="3882"/>
                    <a:pt x="2287" y="3847"/>
                  </a:cubicBezTo>
                  <a:lnTo>
                    <a:pt x="2370" y="3811"/>
                  </a:lnTo>
                  <a:lnTo>
                    <a:pt x="2549" y="3704"/>
                  </a:lnTo>
                  <a:lnTo>
                    <a:pt x="2715" y="3609"/>
                  </a:lnTo>
                  <a:lnTo>
                    <a:pt x="2775" y="3573"/>
                  </a:lnTo>
                  <a:lnTo>
                    <a:pt x="2918" y="3478"/>
                  </a:lnTo>
                  <a:lnTo>
                    <a:pt x="3072" y="3382"/>
                  </a:lnTo>
                  <a:lnTo>
                    <a:pt x="3168" y="3323"/>
                  </a:lnTo>
                  <a:lnTo>
                    <a:pt x="3287" y="3239"/>
                  </a:lnTo>
                  <a:lnTo>
                    <a:pt x="3406" y="3156"/>
                  </a:lnTo>
                  <a:lnTo>
                    <a:pt x="3596" y="3025"/>
                  </a:lnTo>
                  <a:lnTo>
                    <a:pt x="3692" y="2954"/>
                  </a:lnTo>
                  <a:lnTo>
                    <a:pt x="3787" y="2870"/>
                  </a:lnTo>
                  <a:cubicBezTo>
                    <a:pt x="3882" y="2799"/>
                    <a:pt x="3977" y="2728"/>
                    <a:pt x="4061" y="2656"/>
                  </a:cubicBezTo>
                  <a:lnTo>
                    <a:pt x="4144" y="2585"/>
                  </a:lnTo>
                  <a:cubicBezTo>
                    <a:pt x="4239" y="2513"/>
                    <a:pt x="4323" y="2442"/>
                    <a:pt x="4394" y="2370"/>
                  </a:cubicBezTo>
                  <a:lnTo>
                    <a:pt x="4549" y="2227"/>
                  </a:lnTo>
                  <a:cubicBezTo>
                    <a:pt x="4823" y="1966"/>
                    <a:pt x="4882" y="1549"/>
                    <a:pt x="4680" y="1227"/>
                  </a:cubicBezTo>
                  <a:lnTo>
                    <a:pt x="4168" y="370"/>
                  </a:lnTo>
                  <a:cubicBezTo>
                    <a:pt x="4049" y="180"/>
                    <a:pt x="3858" y="49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71"/>
            <p:cNvSpPr/>
            <p:nvPr/>
          </p:nvSpPr>
          <p:spPr>
            <a:xfrm>
              <a:off x="-10060494" y="-3623100"/>
              <a:ext cx="173998" cy="177042"/>
            </a:xfrm>
            <a:custGeom>
              <a:avLst/>
              <a:gdLst/>
              <a:ahLst/>
              <a:cxnLst/>
              <a:rect l="l" t="t" r="r" b="b"/>
              <a:pathLst>
                <a:path w="1322" h="1345" extrusionOk="0">
                  <a:moveTo>
                    <a:pt x="1246" y="1"/>
                  </a:moveTo>
                  <a:cubicBezTo>
                    <a:pt x="1239" y="1"/>
                    <a:pt x="1233" y="2"/>
                    <a:pt x="1227" y="4"/>
                  </a:cubicBezTo>
                  <a:cubicBezTo>
                    <a:pt x="393" y="242"/>
                    <a:pt x="0" y="1266"/>
                    <a:pt x="179" y="1337"/>
                  </a:cubicBezTo>
                  <a:cubicBezTo>
                    <a:pt x="192" y="1342"/>
                    <a:pt x="204" y="1345"/>
                    <a:pt x="214" y="1345"/>
                  </a:cubicBezTo>
                  <a:cubicBezTo>
                    <a:pt x="358" y="1345"/>
                    <a:pt x="322" y="900"/>
                    <a:pt x="1286" y="135"/>
                  </a:cubicBezTo>
                  <a:cubicBezTo>
                    <a:pt x="1310" y="111"/>
                    <a:pt x="1322" y="87"/>
                    <a:pt x="1310" y="51"/>
                  </a:cubicBezTo>
                  <a:cubicBezTo>
                    <a:pt x="1300" y="22"/>
                    <a:pt x="1274" y="1"/>
                    <a:pt x="1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71"/>
            <p:cNvSpPr/>
            <p:nvPr/>
          </p:nvSpPr>
          <p:spPr>
            <a:xfrm>
              <a:off x="-10132623" y="-3891744"/>
              <a:ext cx="805631" cy="638142"/>
            </a:xfrm>
            <a:custGeom>
              <a:avLst/>
              <a:gdLst/>
              <a:ahLst/>
              <a:cxnLst/>
              <a:rect l="l" t="t" r="r" b="b"/>
              <a:pathLst>
                <a:path w="6121" h="4848" extrusionOk="0">
                  <a:moveTo>
                    <a:pt x="4632" y="187"/>
                  </a:moveTo>
                  <a:cubicBezTo>
                    <a:pt x="4680" y="187"/>
                    <a:pt x="4727" y="199"/>
                    <a:pt x="4763" y="199"/>
                  </a:cubicBezTo>
                  <a:cubicBezTo>
                    <a:pt x="4966" y="247"/>
                    <a:pt x="5132" y="366"/>
                    <a:pt x="5239" y="533"/>
                  </a:cubicBezTo>
                  <a:lnTo>
                    <a:pt x="5751" y="1390"/>
                  </a:lnTo>
                  <a:cubicBezTo>
                    <a:pt x="5930" y="1676"/>
                    <a:pt x="5870" y="2045"/>
                    <a:pt x="5620" y="2283"/>
                  </a:cubicBezTo>
                  <a:lnTo>
                    <a:pt x="5632" y="2283"/>
                  </a:lnTo>
                  <a:cubicBezTo>
                    <a:pt x="5478" y="2426"/>
                    <a:pt x="5311" y="2569"/>
                    <a:pt x="5144" y="2700"/>
                  </a:cubicBezTo>
                  <a:cubicBezTo>
                    <a:pt x="4942" y="2866"/>
                    <a:pt x="4727" y="3033"/>
                    <a:pt x="4501" y="3200"/>
                  </a:cubicBezTo>
                  <a:lnTo>
                    <a:pt x="4251" y="3366"/>
                  </a:lnTo>
                  <a:cubicBezTo>
                    <a:pt x="4144" y="3081"/>
                    <a:pt x="4025" y="2795"/>
                    <a:pt x="3882" y="2521"/>
                  </a:cubicBezTo>
                  <a:cubicBezTo>
                    <a:pt x="3584" y="1950"/>
                    <a:pt x="3227" y="1414"/>
                    <a:pt x="2822" y="926"/>
                  </a:cubicBezTo>
                  <a:cubicBezTo>
                    <a:pt x="3334" y="652"/>
                    <a:pt x="3858" y="426"/>
                    <a:pt x="4394" y="223"/>
                  </a:cubicBezTo>
                  <a:cubicBezTo>
                    <a:pt x="4465" y="199"/>
                    <a:pt x="4549" y="187"/>
                    <a:pt x="4632" y="187"/>
                  </a:cubicBezTo>
                  <a:close/>
                  <a:moveTo>
                    <a:pt x="2644" y="1021"/>
                  </a:moveTo>
                  <a:cubicBezTo>
                    <a:pt x="3049" y="1509"/>
                    <a:pt x="3406" y="2033"/>
                    <a:pt x="3692" y="2604"/>
                  </a:cubicBezTo>
                  <a:cubicBezTo>
                    <a:pt x="3834" y="2890"/>
                    <a:pt x="3965" y="3176"/>
                    <a:pt x="4073" y="3474"/>
                  </a:cubicBezTo>
                  <a:lnTo>
                    <a:pt x="3537" y="3795"/>
                  </a:lnTo>
                  <a:cubicBezTo>
                    <a:pt x="3430" y="3485"/>
                    <a:pt x="3299" y="3188"/>
                    <a:pt x="3144" y="2902"/>
                  </a:cubicBezTo>
                  <a:cubicBezTo>
                    <a:pt x="2858" y="2342"/>
                    <a:pt x="2501" y="1819"/>
                    <a:pt x="2096" y="1342"/>
                  </a:cubicBezTo>
                  <a:lnTo>
                    <a:pt x="2322" y="1199"/>
                  </a:lnTo>
                  <a:lnTo>
                    <a:pt x="2358" y="1176"/>
                  </a:lnTo>
                  <a:cubicBezTo>
                    <a:pt x="2453" y="1128"/>
                    <a:pt x="2549" y="1068"/>
                    <a:pt x="2644" y="1021"/>
                  </a:cubicBezTo>
                  <a:close/>
                  <a:moveTo>
                    <a:pt x="1953" y="1438"/>
                  </a:moveTo>
                  <a:cubicBezTo>
                    <a:pt x="2358" y="1914"/>
                    <a:pt x="2703" y="2426"/>
                    <a:pt x="3001" y="2973"/>
                  </a:cubicBezTo>
                  <a:cubicBezTo>
                    <a:pt x="3144" y="3271"/>
                    <a:pt x="3287" y="3569"/>
                    <a:pt x="3394" y="3878"/>
                  </a:cubicBezTo>
                  <a:lnTo>
                    <a:pt x="3382" y="3878"/>
                  </a:lnTo>
                  <a:lnTo>
                    <a:pt x="3239" y="3962"/>
                  </a:lnTo>
                  <a:cubicBezTo>
                    <a:pt x="2751" y="4224"/>
                    <a:pt x="2251" y="4438"/>
                    <a:pt x="1739" y="4628"/>
                  </a:cubicBezTo>
                  <a:cubicBezTo>
                    <a:pt x="1664" y="4654"/>
                    <a:pt x="1586" y="4666"/>
                    <a:pt x="1510" y="4666"/>
                  </a:cubicBezTo>
                  <a:cubicBezTo>
                    <a:pt x="1260" y="4666"/>
                    <a:pt x="1021" y="4538"/>
                    <a:pt x="894" y="4319"/>
                  </a:cubicBezTo>
                  <a:lnTo>
                    <a:pt x="370" y="3462"/>
                  </a:lnTo>
                  <a:cubicBezTo>
                    <a:pt x="191" y="3176"/>
                    <a:pt x="251" y="2807"/>
                    <a:pt x="501" y="2569"/>
                  </a:cubicBezTo>
                  <a:cubicBezTo>
                    <a:pt x="953" y="2152"/>
                    <a:pt x="1441" y="1771"/>
                    <a:pt x="1953" y="1438"/>
                  </a:cubicBezTo>
                  <a:close/>
                  <a:moveTo>
                    <a:pt x="4622" y="1"/>
                  </a:moveTo>
                  <a:cubicBezTo>
                    <a:pt x="4522" y="1"/>
                    <a:pt x="4424" y="19"/>
                    <a:pt x="4335" y="56"/>
                  </a:cubicBezTo>
                  <a:cubicBezTo>
                    <a:pt x="3739" y="259"/>
                    <a:pt x="3168" y="521"/>
                    <a:pt x="2632" y="818"/>
                  </a:cubicBezTo>
                  <a:cubicBezTo>
                    <a:pt x="2382" y="949"/>
                    <a:pt x="2144" y="1092"/>
                    <a:pt x="1929" y="1235"/>
                  </a:cubicBezTo>
                  <a:cubicBezTo>
                    <a:pt x="1370" y="1592"/>
                    <a:pt x="858" y="1997"/>
                    <a:pt x="370" y="2438"/>
                  </a:cubicBezTo>
                  <a:cubicBezTo>
                    <a:pt x="60" y="2735"/>
                    <a:pt x="1" y="3200"/>
                    <a:pt x="227" y="3557"/>
                  </a:cubicBezTo>
                  <a:lnTo>
                    <a:pt x="739" y="4414"/>
                  </a:lnTo>
                  <a:cubicBezTo>
                    <a:pt x="900" y="4691"/>
                    <a:pt x="1195" y="4848"/>
                    <a:pt x="1499" y="4848"/>
                  </a:cubicBezTo>
                  <a:cubicBezTo>
                    <a:pt x="1599" y="4848"/>
                    <a:pt x="1701" y="4831"/>
                    <a:pt x="1798" y="4795"/>
                  </a:cubicBezTo>
                  <a:cubicBezTo>
                    <a:pt x="2322" y="4617"/>
                    <a:pt x="2834" y="4390"/>
                    <a:pt x="3322" y="4128"/>
                  </a:cubicBezTo>
                  <a:cubicBezTo>
                    <a:pt x="3513" y="4021"/>
                    <a:pt x="3703" y="3914"/>
                    <a:pt x="3894" y="3807"/>
                  </a:cubicBezTo>
                  <a:cubicBezTo>
                    <a:pt x="4394" y="3497"/>
                    <a:pt x="4882" y="3140"/>
                    <a:pt x="5347" y="2759"/>
                  </a:cubicBezTo>
                  <a:cubicBezTo>
                    <a:pt x="5478" y="2652"/>
                    <a:pt x="5620" y="2521"/>
                    <a:pt x="5751" y="2402"/>
                  </a:cubicBezTo>
                  <a:cubicBezTo>
                    <a:pt x="6061" y="2116"/>
                    <a:pt x="6120" y="1652"/>
                    <a:pt x="5906" y="1295"/>
                  </a:cubicBezTo>
                  <a:lnTo>
                    <a:pt x="5394" y="437"/>
                  </a:lnTo>
                  <a:cubicBezTo>
                    <a:pt x="5263" y="223"/>
                    <a:pt x="5049" y="68"/>
                    <a:pt x="4799" y="21"/>
                  </a:cubicBezTo>
                  <a:cubicBezTo>
                    <a:pt x="4741" y="7"/>
                    <a:pt x="4681" y="1"/>
                    <a:pt x="4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71"/>
            <p:cNvSpPr/>
            <p:nvPr/>
          </p:nvSpPr>
          <p:spPr>
            <a:xfrm>
              <a:off x="-9674968" y="-3597565"/>
              <a:ext cx="120825" cy="145846"/>
            </a:xfrm>
            <a:custGeom>
              <a:avLst/>
              <a:gdLst/>
              <a:ahLst/>
              <a:cxnLst/>
              <a:rect l="l" t="t" r="r" b="b"/>
              <a:pathLst>
                <a:path w="918" h="1108" extrusionOk="0">
                  <a:moveTo>
                    <a:pt x="453" y="0"/>
                  </a:moveTo>
                  <a:cubicBezTo>
                    <a:pt x="203" y="0"/>
                    <a:pt x="0" y="250"/>
                    <a:pt x="0" y="548"/>
                  </a:cubicBezTo>
                  <a:cubicBezTo>
                    <a:pt x="0" y="858"/>
                    <a:pt x="203" y="1108"/>
                    <a:pt x="453" y="1108"/>
                  </a:cubicBezTo>
                  <a:cubicBezTo>
                    <a:pt x="703" y="1108"/>
                    <a:pt x="917" y="858"/>
                    <a:pt x="917" y="548"/>
                  </a:cubicBezTo>
                  <a:cubicBezTo>
                    <a:pt x="917" y="250"/>
                    <a:pt x="703" y="0"/>
                    <a:pt x="453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71"/>
            <p:cNvSpPr/>
            <p:nvPr/>
          </p:nvSpPr>
          <p:spPr>
            <a:xfrm>
              <a:off x="-9872403" y="-4470495"/>
              <a:ext cx="184923" cy="97275"/>
            </a:xfrm>
            <a:custGeom>
              <a:avLst/>
              <a:gdLst/>
              <a:ahLst/>
              <a:cxnLst/>
              <a:rect l="l" t="t" r="r" b="b"/>
              <a:pathLst>
                <a:path w="1405" h="739" extrusionOk="0">
                  <a:moveTo>
                    <a:pt x="369" y="1"/>
                  </a:moveTo>
                  <a:cubicBezTo>
                    <a:pt x="179" y="1"/>
                    <a:pt x="24" y="143"/>
                    <a:pt x="0" y="322"/>
                  </a:cubicBezTo>
                  <a:cubicBezTo>
                    <a:pt x="0" y="334"/>
                    <a:pt x="0" y="358"/>
                    <a:pt x="0" y="370"/>
                  </a:cubicBezTo>
                  <a:cubicBezTo>
                    <a:pt x="0" y="572"/>
                    <a:pt x="167" y="739"/>
                    <a:pt x="369" y="739"/>
                  </a:cubicBezTo>
                  <a:lnTo>
                    <a:pt x="1036" y="739"/>
                  </a:lnTo>
                  <a:cubicBezTo>
                    <a:pt x="1238" y="739"/>
                    <a:pt x="1405" y="572"/>
                    <a:pt x="1405" y="370"/>
                  </a:cubicBezTo>
                  <a:cubicBezTo>
                    <a:pt x="1405" y="358"/>
                    <a:pt x="1393" y="334"/>
                    <a:pt x="1393" y="322"/>
                  </a:cubicBezTo>
                  <a:cubicBezTo>
                    <a:pt x="1381" y="239"/>
                    <a:pt x="1345" y="167"/>
                    <a:pt x="1286" y="108"/>
                  </a:cubicBezTo>
                  <a:cubicBezTo>
                    <a:pt x="1215" y="36"/>
                    <a:pt x="1119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71"/>
            <p:cNvSpPr/>
            <p:nvPr/>
          </p:nvSpPr>
          <p:spPr>
            <a:xfrm>
              <a:off x="-9867797" y="-4425085"/>
              <a:ext cx="175709" cy="51862"/>
            </a:xfrm>
            <a:custGeom>
              <a:avLst/>
              <a:gdLst/>
              <a:ahLst/>
              <a:cxnLst/>
              <a:rect l="l" t="t" r="r" b="b"/>
              <a:pathLst>
                <a:path w="1335" h="394" extrusionOk="0">
                  <a:moveTo>
                    <a:pt x="1" y="1"/>
                  </a:moveTo>
                  <a:cubicBezTo>
                    <a:pt x="1" y="13"/>
                    <a:pt x="1" y="25"/>
                    <a:pt x="1" y="48"/>
                  </a:cubicBezTo>
                  <a:cubicBezTo>
                    <a:pt x="1" y="239"/>
                    <a:pt x="156" y="394"/>
                    <a:pt x="358" y="394"/>
                  </a:cubicBezTo>
                  <a:lnTo>
                    <a:pt x="977" y="394"/>
                  </a:lnTo>
                  <a:cubicBezTo>
                    <a:pt x="1180" y="394"/>
                    <a:pt x="1334" y="239"/>
                    <a:pt x="1334" y="48"/>
                  </a:cubicBezTo>
                  <a:cubicBezTo>
                    <a:pt x="1334" y="25"/>
                    <a:pt x="1334" y="13"/>
                    <a:pt x="1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71"/>
            <p:cNvSpPr/>
            <p:nvPr/>
          </p:nvSpPr>
          <p:spPr>
            <a:xfrm>
              <a:off x="-9956248" y="-4484842"/>
              <a:ext cx="411436" cy="1037903"/>
            </a:xfrm>
            <a:custGeom>
              <a:avLst/>
              <a:gdLst/>
              <a:ahLst/>
              <a:cxnLst/>
              <a:rect l="l" t="t" r="r" b="b"/>
              <a:pathLst>
                <a:path w="3126" h="7885" extrusionOk="0">
                  <a:moveTo>
                    <a:pt x="1649" y="169"/>
                  </a:moveTo>
                  <a:cubicBezTo>
                    <a:pt x="1732" y="169"/>
                    <a:pt x="1804" y="205"/>
                    <a:pt x="1852" y="252"/>
                  </a:cubicBezTo>
                  <a:cubicBezTo>
                    <a:pt x="1899" y="300"/>
                    <a:pt x="1923" y="360"/>
                    <a:pt x="1935" y="419"/>
                  </a:cubicBezTo>
                  <a:cubicBezTo>
                    <a:pt x="1935" y="431"/>
                    <a:pt x="1935" y="443"/>
                    <a:pt x="1935" y="455"/>
                  </a:cubicBezTo>
                  <a:cubicBezTo>
                    <a:pt x="1935" y="610"/>
                    <a:pt x="1804" y="741"/>
                    <a:pt x="1649" y="741"/>
                  </a:cubicBezTo>
                  <a:lnTo>
                    <a:pt x="982" y="741"/>
                  </a:lnTo>
                  <a:cubicBezTo>
                    <a:pt x="863" y="741"/>
                    <a:pt x="756" y="669"/>
                    <a:pt x="709" y="550"/>
                  </a:cubicBezTo>
                  <a:cubicBezTo>
                    <a:pt x="697" y="514"/>
                    <a:pt x="685" y="467"/>
                    <a:pt x="697" y="419"/>
                  </a:cubicBezTo>
                  <a:cubicBezTo>
                    <a:pt x="720" y="276"/>
                    <a:pt x="839" y="169"/>
                    <a:pt x="982" y="169"/>
                  </a:cubicBezTo>
                  <a:close/>
                  <a:moveTo>
                    <a:pt x="2590" y="6825"/>
                  </a:moveTo>
                  <a:cubicBezTo>
                    <a:pt x="2625" y="6825"/>
                    <a:pt x="2649" y="6837"/>
                    <a:pt x="2685" y="6848"/>
                  </a:cubicBezTo>
                  <a:cubicBezTo>
                    <a:pt x="2864" y="6920"/>
                    <a:pt x="2971" y="7098"/>
                    <a:pt x="2959" y="7289"/>
                  </a:cubicBezTo>
                  <a:cubicBezTo>
                    <a:pt x="2959" y="7551"/>
                    <a:pt x="2792" y="7753"/>
                    <a:pt x="2590" y="7753"/>
                  </a:cubicBezTo>
                  <a:cubicBezTo>
                    <a:pt x="2399" y="7753"/>
                    <a:pt x="2233" y="7551"/>
                    <a:pt x="2233" y="7289"/>
                  </a:cubicBezTo>
                  <a:cubicBezTo>
                    <a:pt x="2221" y="7098"/>
                    <a:pt x="2328" y="6920"/>
                    <a:pt x="2494" y="6848"/>
                  </a:cubicBezTo>
                  <a:cubicBezTo>
                    <a:pt x="2530" y="6837"/>
                    <a:pt x="2554" y="6825"/>
                    <a:pt x="2590" y="6825"/>
                  </a:cubicBezTo>
                  <a:close/>
                  <a:moveTo>
                    <a:pt x="1721" y="1"/>
                  </a:moveTo>
                  <a:cubicBezTo>
                    <a:pt x="1709" y="1"/>
                    <a:pt x="1697" y="1"/>
                    <a:pt x="1685" y="2"/>
                  </a:cubicBezTo>
                  <a:lnTo>
                    <a:pt x="1018" y="2"/>
                  </a:lnTo>
                  <a:cubicBezTo>
                    <a:pt x="1010" y="2"/>
                    <a:pt x="1003" y="2"/>
                    <a:pt x="995" y="2"/>
                  </a:cubicBezTo>
                  <a:cubicBezTo>
                    <a:pt x="778" y="2"/>
                    <a:pt x="588" y="165"/>
                    <a:pt x="554" y="383"/>
                  </a:cubicBezTo>
                  <a:cubicBezTo>
                    <a:pt x="530" y="526"/>
                    <a:pt x="589" y="669"/>
                    <a:pt x="685" y="776"/>
                  </a:cubicBezTo>
                  <a:cubicBezTo>
                    <a:pt x="780" y="860"/>
                    <a:pt x="899" y="907"/>
                    <a:pt x="1018" y="907"/>
                  </a:cubicBezTo>
                  <a:lnTo>
                    <a:pt x="1256" y="907"/>
                  </a:lnTo>
                  <a:lnTo>
                    <a:pt x="1256" y="2931"/>
                  </a:lnTo>
                  <a:cubicBezTo>
                    <a:pt x="566" y="2979"/>
                    <a:pt x="18" y="3550"/>
                    <a:pt x="6" y="4241"/>
                  </a:cubicBezTo>
                  <a:lnTo>
                    <a:pt x="6" y="6182"/>
                  </a:lnTo>
                  <a:cubicBezTo>
                    <a:pt x="0" y="6229"/>
                    <a:pt x="45" y="6253"/>
                    <a:pt x="89" y="6253"/>
                  </a:cubicBezTo>
                  <a:cubicBezTo>
                    <a:pt x="134" y="6253"/>
                    <a:pt x="179" y="6229"/>
                    <a:pt x="173" y="6182"/>
                  </a:cubicBezTo>
                  <a:lnTo>
                    <a:pt x="173" y="4348"/>
                  </a:lnTo>
                  <a:cubicBezTo>
                    <a:pt x="161" y="3689"/>
                    <a:pt x="674" y="3145"/>
                    <a:pt x="1330" y="3145"/>
                  </a:cubicBezTo>
                  <a:cubicBezTo>
                    <a:pt x="1337" y="3145"/>
                    <a:pt x="1344" y="3145"/>
                    <a:pt x="1351" y="3146"/>
                  </a:cubicBezTo>
                  <a:cubicBezTo>
                    <a:pt x="2018" y="3146"/>
                    <a:pt x="2542" y="3693"/>
                    <a:pt x="2518" y="4360"/>
                  </a:cubicBezTo>
                  <a:lnTo>
                    <a:pt x="2518" y="6706"/>
                  </a:lnTo>
                  <a:cubicBezTo>
                    <a:pt x="2256" y="6777"/>
                    <a:pt x="2078" y="7027"/>
                    <a:pt x="2102" y="7289"/>
                  </a:cubicBezTo>
                  <a:cubicBezTo>
                    <a:pt x="2102" y="7622"/>
                    <a:pt x="2328" y="7884"/>
                    <a:pt x="2602" y="7884"/>
                  </a:cubicBezTo>
                  <a:cubicBezTo>
                    <a:pt x="2899" y="7860"/>
                    <a:pt x="3125" y="7599"/>
                    <a:pt x="3114" y="7289"/>
                  </a:cubicBezTo>
                  <a:cubicBezTo>
                    <a:pt x="3125" y="7027"/>
                    <a:pt x="2947" y="6777"/>
                    <a:pt x="2685" y="6706"/>
                  </a:cubicBezTo>
                  <a:lnTo>
                    <a:pt x="2685" y="4324"/>
                  </a:lnTo>
                  <a:cubicBezTo>
                    <a:pt x="2685" y="3622"/>
                    <a:pt x="2137" y="3038"/>
                    <a:pt x="1435" y="2991"/>
                  </a:cubicBezTo>
                  <a:lnTo>
                    <a:pt x="1435" y="907"/>
                  </a:lnTo>
                  <a:lnTo>
                    <a:pt x="1685" y="907"/>
                  </a:lnTo>
                  <a:cubicBezTo>
                    <a:pt x="1935" y="907"/>
                    <a:pt x="2149" y="705"/>
                    <a:pt x="2149" y="455"/>
                  </a:cubicBezTo>
                  <a:cubicBezTo>
                    <a:pt x="2149" y="431"/>
                    <a:pt x="2149" y="407"/>
                    <a:pt x="2149" y="395"/>
                  </a:cubicBezTo>
                  <a:cubicBezTo>
                    <a:pt x="2137" y="288"/>
                    <a:pt x="2090" y="205"/>
                    <a:pt x="2018" y="133"/>
                  </a:cubicBezTo>
                  <a:cubicBezTo>
                    <a:pt x="1943" y="48"/>
                    <a:pt x="1830" y="1"/>
                    <a:pt x="1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71"/>
            <p:cNvSpPr/>
            <p:nvPr/>
          </p:nvSpPr>
          <p:spPr>
            <a:xfrm>
              <a:off x="-9367890" y="-4387440"/>
              <a:ext cx="590963" cy="504538"/>
            </a:xfrm>
            <a:custGeom>
              <a:avLst/>
              <a:gdLst/>
              <a:ahLst/>
              <a:cxnLst/>
              <a:rect l="l" t="t" r="r" b="b"/>
              <a:pathLst>
                <a:path w="4490" h="3833" extrusionOk="0">
                  <a:moveTo>
                    <a:pt x="2561" y="1"/>
                  </a:moveTo>
                  <a:cubicBezTo>
                    <a:pt x="858" y="1"/>
                    <a:pt x="1" y="2060"/>
                    <a:pt x="1203" y="3263"/>
                  </a:cubicBezTo>
                  <a:cubicBezTo>
                    <a:pt x="1597" y="3657"/>
                    <a:pt x="2080" y="3833"/>
                    <a:pt x="2552" y="3833"/>
                  </a:cubicBezTo>
                  <a:cubicBezTo>
                    <a:pt x="3537" y="3833"/>
                    <a:pt x="4478" y="3068"/>
                    <a:pt x="4478" y="1917"/>
                  </a:cubicBezTo>
                  <a:cubicBezTo>
                    <a:pt x="4490" y="858"/>
                    <a:pt x="3620" y="1"/>
                    <a:pt x="2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71"/>
            <p:cNvSpPr/>
            <p:nvPr/>
          </p:nvSpPr>
          <p:spPr>
            <a:xfrm>
              <a:off x="-9305106" y="-4307544"/>
              <a:ext cx="413805" cy="424770"/>
            </a:xfrm>
            <a:custGeom>
              <a:avLst/>
              <a:gdLst/>
              <a:ahLst/>
              <a:cxnLst/>
              <a:rect l="l" t="t" r="r" b="b"/>
              <a:pathLst>
                <a:path w="3144" h="3227" extrusionOk="0">
                  <a:moveTo>
                    <a:pt x="691" y="1"/>
                  </a:moveTo>
                  <a:lnTo>
                    <a:pt x="691" y="1"/>
                  </a:lnTo>
                  <a:cubicBezTo>
                    <a:pt x="24" y="715"/>
                    <a:pt x="0" y="1799"/>
                    <a:pt x="619" y="2549"/>
                  </a:cubicBezTo>
                  <a:cubicBezTo>
                    <a:pt x="1000" y="2994"/>
                    <a:pt x="1540" y="3227"/>
                    <a:pt x="2090" y="3227"/>
                  </a:cubicBezTo>
                  <a:cubicBezTo>
                    <a:pt x="2452" y="3227"/>
                    <a:pt x="2817" y="3126"/>
                    <a:pt x="3143" y="2918"/>
                  </a:cubicBezTo>
                  <a:cubicBezTo>
                    <a:pt x="845" y="2870"/>
                    <a:pt x="607" y="1132"/>
                    <a:pt x="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71"/>
            <p:cNvSpPr/>
            <p:nvPr/>
          </p:nvSpPr>
          <p:spPr>
            <a:xfrm>
              <a:off x="-8974467" y="-4328209"/>
              <a:ext cx="125431" cy="387519"/>
            </a:xfrm>
            <a:custGeom>
              <a:avLst/>
              <a:gdLst/>
              <a:ahLst/>
              <a:cxnLst/>
              <a:rect l="l" t="t" r="r" b="b"/>
              <a:pathLst>
                <a:path w="953" h="2944" extrusionOk="0">
                  <a:moveTo>
                    <a:pt x="97" y="0"/>
                  </a:moveTo>
                  <a:cubicBezTo>
                    <a:pt x="75" y="0"/>
                    <a:pt x="54" y="9"/>
                    <a:pt x="36" y="27"/>
                  </a:cubicBezTo>
                  <a:cubicBezTo>
                    <a:pt x="0" y="63"/>
                    <a:pt x="0" y="122"/>
                    <a:pt x="36" y="158"/>
                  </a:cubicBezTo>
                  <a:cubicBezTo>
                    <a:pt x="750" y="884"/>
                    <a:pt x="750" y="2063"/>
                    <a:pt x="36" y="2777"/>
                  </a:cubicBezTo>
                  <a:cubicBezTo>
                    <a:pt x="0" y="2813"/>
                    <a:pt x="0" y="2872"/>
                    <a:pt x="36" y="2908"/>
                  </a:cubicBezTo>
                  <a:cubicBezTo>
                    <a:pt x="48" y="2932"/>
                    <a:pt x="72" y="2944"/>
                    <a:pt x="96" y="2944"/>
                  </a:cubicBezTo>
                  <a:cubicBezTo>
                    <a:pt x="119" y="2944"/>
                    <a:pt x="143" y="2932"/>
                    <a:pt x="167" y="2908"/>
                  </a:cubicBezTo>
                  <a:cubicBezTo>
                    <a:pt x="953" y="2110"/>
                    <a:pt x="953" y="825"/>
                    <a:pt x="167" y="27"/>
                  </a:cubicBezTo>
                  <a:cubicBezTo>
                    <a:pt x="143" y="9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71"/>
            <p:cNvSpPr/>
            <p:nvPr/>
          </p:nvSpPr>
          <p:spPr>
            <a:xfrm>
              <a:off x="-9029354" y="-4273454"/>
              <a:ext cx="97265" cy="278792"/>
            </a:xfrm>
            <a:custGeom>
              <a:avLst/>
              <a:gdLst/>
              <a:ahLst/>
              <a:cxnLst/>
              <a:rect l="l" t="t" r="r" b="b"/>
              <a:pathLst>
                <a:path w="739" h="2118" extrusionOk="0">
                  <a:moveTo>
                    <a:pt x="102" y="1"/>
                  </a:moveTo>
                  <a:cubicBezTo>
                    <a:pt x="78" y="1"/>
                    <a:pt x="54" y="10"/>
                    <a:pt x="36" y="28"/>
                  </a:cubicBezTo>
                  <a:cubicBezTo>
                    <a:pt x="1" y="63"/>
                    <a:pt x="1" y="123"/>
                    <a:pt x="36" y="158"/>
                  </a:cubicBezTo>
                  <a:cubicBezTo>
                    <a:pt x="536" y="659"/>
                    <a:pt x="536" y="1468"/>
                    <a:pt x="36" y="1968"/>
                  </a:cubicBezTo>
                  <a:cubicBezTo>
                    <a:pt x="1" y="2004"/>
                    <a:pt x="1" y="2052"/>
                    <a:pt x="36" y="2099"/>
                  </a:cubicBezTo>
                  <a:cubicBezTo>
                    <a:pt x="54" y="2111"/>
                    <a:pt x="78" y="2117"/>
                    <a:pt x="102" y="2117"/>
                  </a:cubicBezTo>
                  <a:cubicBezTo>
                    <a:pt x="126" y="2117"/>
                    <a:pt x="149" y="2111"/>
                    <a:pt x="167" y="2099"/>
                  </a:cubicBezTo>
                  <a:cubicBezTo>
                    <a:pt x="739" y="1528"/>
                    <a:pt x="739" y="599"/>
                    <a:pt x="167" y="28"/>
                  </a:cubicBezTo>
                  <a:cubicBezTo>
                    <a:pt x="149" y="10"/>
                    <a:pt x="12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71"/>
            <p:cNvSpPr/>
            <p:nvPr/>
          </p:nvSpPr>
          <p:spPr>
            <a:xfrm>
              <a:off x="-9084241" y="-4218567"/>
              <a:ext cx="65940" cy="168618"/>
            </a:xfrm>
            <a:custGeom>
              <a:avLst/>
              <a:gdLst/>
              <a:ahLst/>
              <a:cxnLst/>
              <a:rect l="l" t="t" r="r" b="b"/>
              <a:pathLst>
                <a:path w="501" h="1281" extrusionOk="0">
                  <a:moveTo>
                    <a:pt x="102" y="0"/>
                  </a:moveTo>
                  <a:cubicBezTo>
                    <a:pt x="78" y="0"/>
                    <a:pt x="54" y="9"/>
                    <a:pt x="37" y="27"/>
                  </a:cubicBezTo>
                  <a:cubicBezTo>
                    <a:pt x="1" y="63"/>
                    <a:pt x="1" y="122"/>
                    <a:pt x="37" y="158"/>
                  </a:cubicBezTo>
                  <a:cubicBezTo>
                    <a:pt x="299" y="420"/>
                    <a:pt x="299" y="849"/>
                    <a:pt x="37" y="1123"/>
                  </a:cubicBezTo>
                  <a:cubicBezTo>
                    <a:pt x="1" y="1158"/>
                    <a:pt x="1" y="1218"/>
                    <a:pt x="37" y="1254"/>
                  </a:cubicBezTo>
                  <a:cubicBezTo>
                    <a:pt x="54" y="1271"/>
                    <a:pt x="78" y="1280"/>
                    <a:pt x="102" y="1280"/>
                  </a:cubicBezTo>
                  <a:cubicBezTo>
                    <a:pt x="126" y="1280"/>
                    <a:pt x="150" y="1271"/>
                    <a:pt x="168" y="1254"/>
                  </a:cubicBezTo>
                  <a:cubicBezTo>
                    <a:pt x="501" y="908"/>
                    <a:pt x="501" y="361"/>
                    <a:pt x="168" y="27"/>
                  </a:cubicBezTo>
                  <a:cubicBezTo>
                    <a:pt x="150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71"/>
            <p:cNvSpPr/>
            <p:nvPr/>
          </p:nvSpPr>
          <p:spPr>
            <a:xfrm>
              <a:off x="-9182959" y="-4175920"/>
              <a:ext cx="80155" cy="81742"/>
            </a:xfrm>
            <a:custGeom>
              <a:avLst/>
              <a:gdLst/>
              <a:ahLst/>
              <a:cxnLst/>
              <a:rect l="l" t="t" r="r" b="b"/>
              <a:pathLst>
                <a:path w="609" h="621" extrusionOk="0">
                  <a:moveTo>
                    <a:pt x="298" y="1"/>
                  </a:moveTo>
                  <a:cubicBezTo>
                    <a:pt x="132" y="1"/>
                    <a:pt x="1" y="144"/>
                    <a:pt x="1" y="310"/>
                  </a:cubicBezTo>
                  <a:cubicBezTo>
                    <a:pt x="1" y="489"/>
                    <a:pt x="132" y="620"/>
                    <a:pt x="298" y="620"/>
                  </a:cubicBezTo>
                  <a:cubicBezTo>
                    <a:pt x="477" y="620"/>
                    <a:pt x="608" y="489"/>
                    <a:pt x="608" y="310"/>
                  </a:cubicBezTo>
                  <a:cubicBezTo>
                    <a:pt x="608" y="144"/>
                    <a:pt x="477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71"/>
            <p:cNvSpPr/>
            <p:nvPr/>
          </p:nvSpPr>
          <p:spPr>
            <a:xfrm>
              <a:off x="-9383553" y="-4398365"/>
              <a:ext cx="617549" cy="528363"/>
            </a:xfrm>
            <a:custGeom>
              <a:avLst/>
              <a:gdLst/>
              <a:ahLst/>
              <a:cxnLst/>
              <a:rect l="l" t="t" r="r" b="b"/>
              <a:pathLst>
                <a:path w="4692" h="4014" extrusionOk="0">
                  <a:moveTo>
                    <a:pt x="2663" y="180"/>
                  </a:moveTo>
                  <a:cubicBezTo>
                    <a:pt x="3588" y="180"/>
                    <a:pt x="4501" y="862"/>
                    <a:pt x="4501" y="2000"/>
                  </a:cubicBezTo>
                  <a:cubicBezTo>
                    <a:pt x="4501" y="2620"/>
                    <a:pt x="4204" y="3191"/>
                    <a:pt x="3692" y="3524"/>
                  </a:cubicBezTo>
                  <a:cubicBezTo>
                    <a:pt x="3361" y="3743"/>
                    <a:pt x="3015" y="3840"/>
                    <a:pt x="2682" y="3840"/>
                  </a:cubicBezTo>
                  <a:cubicBezTo>
                    <a:pt x="1425" y="3840"/>
                    <a:pt x="366" y="2462"/>
                    <a:pt x="1072" y="1143"/>
                  </a:cubicBezTo>
                  <a:cubicBezTo>
                    <a:pt x="1433" y="479"/>
                    <a:pt x="2051" y="180"/>
                    <a:pt x="2663" y="180"/>
                  </a:cubicBezTo>
                  <a:close/>
                  <a:moveTo>
                    <a:pt x="2680" y="0"/>
                  </a:moveTo>
                  <a:cubicBezTo>
                    <a:pt x="894" y="0"/>
                    <a:pt x="1" y="2155"/>
                    <a:pt x="1263" y="3417"/>
                  </a:cubicBezTo>
                  <a:cubicBezTo>
                    <a:pt x="1671" y="3829"/>
                    <a:pt x="2174" y="4014"/>
                    <a:pt x="2668" y="4014"/>
                  </a:cubicBezTo>
                  <a:cubicBezTo>
                    <a:pt x="3700" y="4014"/>
                    <a:pt x="4692" y="3209"/>
                    <a:pt x="4692" y="2000"/>
                  </a:cubicBezTo>
                  <a:cubicBezTo>
                    <a:pt x="4692" y="893"/>
                    <a:pt x="3787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71"/>
            <p:cNvSpPr/>
            <p:nvPr/>
          </p:nvSpPr>
          <p:spPr>
            <a:xfrm>
              <a:off x="-12296780" y="-4213433"/>
              <a:ext cx="589252" cy="503748"/>
            </a:xfrm>
            <a:custGeom>
              <a:avLst/>
              <a:gdLst/>
              <a:ahLst/>
              <a:cxnLst/>
              <a:rect l="l" t="t" r="r" b="b"/>
              <a:pathLst>
                <a:path w="4477" h="3827" extrusionOk="0">
                  <a:moveTo>
                    <a:pt x="2582" y="0"/>
                  </a:moveTo>
                  <a:cubicBezTo>
                    <a:pt x="2574" y="0"/>
                    <a:pt x="2567" y="0"/>
                    <a:pt x="2560" y="0"/>
                  </a:cubicBezTo>
                  <a:cubicBezTo>
                    <a:pt x="845" y="0"/>
                    <a:pt x="0" y="2060"/>
                    <a:pt x="1203" y="3262"/>
                  </a:cubicBezTo>
                  <a:cubicBezTo>
                    <a:pt x="1592" y="3652"/>
                    <a:pt x="2072" y="3826"/>
                    <a:pt x="2544" y="3826"/>
                  </a:cubicBezTo>
                  <a:cubicBezTo>
                    <a:pt x="3529" y="3826"/>
                    <a:pt x="4477" y="3065"/>
                    <a:pt x="4477" y="1905"/>
                  </a:cubicBezTo>
                  <a:cubicBezTo>
                    <a:pt x="4477" y="853"/>
                    <a:pt x="3631" y="0"/>
                    <a:pt x="2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71"/>
            <p:cNvSpPr/>
            <p:nvPr/>
          </p:nvSpPr>
          <p:spPr>
            <a:xfrm>
              <a:off x="-12234127" y="-4135117"/>
              <a:ext cx="412226" cy="424770"/>
            </a:xfrm>
            <a:custGeom>
              <a:avLst/>
              <a:gdLst/>
              <a:ahLst/>
              <a:cxnLst/>
              <a:rect l="l" t="t" r="r" b="b"/>
              <a:pathLst>
                <a:path w="3132" h="3227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4" y="715"/>
                    <a:pt x="0" y="1798"/>
                    <a:pt x="619" y="2548"/>
                  </a:cubicBezTo>
                  <a:cubicBezTo>
                    <a:pt x="993" y="2994"/>
                    <a:pt x="1535" y="3226"/>
                    <a:pt x="2084" y="3226"/>
                  </a:cubicBezTo>
                  <a:cubicBezTo>
                    <a:pt x="2446" y="3226"/>
                    <a:pt x="2810" y="3125"/>
                    <a:pt x="3132" y="2917"/>
                  </a:cubicBezTo>
                  <a:cubicBezTo>
                    <a:pt x="834" y="2870"/>
                    <a:pt x="596" y="1132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71"/>
            <p:cNvSpPr/>
            <p:nvPr/>
          </p:nvSpPr>
          <p:spPr>
            <a:xfrm>
              <a:off x="-12124484" y="-4125377"/>
              <a:ext cx="329307" cy="307751"/>
            </a:xfrm>
            <a:custGeom>
              <a:avLst/>
              <a:gdLst/>
              <a:ahLst/>
              <a:cxnLst/>
              <a:rect l="l" t="t" r="r" b="b"/>
              <a:pathLst>
                <a:path w="2502" h="2338" extrusionOk="0">
                  <a:moveTo>
                    <a:pt x="1251" y="1"/>
                  </a:moveTo>
                  <a:cubicBezTo>
                    <a:pt x="1221" y="1"/>
                    <a:pt x="1191" y="16"/>
                    <a:pt x="1180" y="46"/>
                  </a:cubicBezTo>
                  <a:lnTo>
                    <a:pt x="858" y="688"/>
                  </a:lnTo>
                  <a:cubicBezTo>
                    <a:pt x="846" y="712"/>
                    <a:pt x="822" y="724"/>
                    <a:pt x="799" y="724"/>
                  </a:cubicBezTo>
                  <a:lnTo>
                    <a:pt x="96" y="831"/>
                  </a:lnTo>
                  <a:cubicBezTo>
                    <a:pt x="25" y="843"/>
                    <a:pt x="1" y="927"/>
                    <a:pt x="48" y="974"/>
                  </a:cubicBezTo>
                  <a:lnTo>
                    <a:pt x="560" y="1462"/>
                  </a:lnTo>
                  <a:cubicBezTo>
                    <a:pt x="584" y="1486"/>
                    <a:pt x="584" y="1510"/>
                    <a:pt x="584" y="1534"/>
                  </a:cubicBezTo>
                  <a:lnTo>
                    <a:pt x="465" y="2236"/>
                  </a:lnTo>
                  <a:cubicBezTo>
                    <a:pt x="455" y="2295"/>
                    <a:pt x="502" y="2338"/>
                    <a:pt x="552" y="2338"/>
                  </a:cubicBezTo>
                  <a:cubicBezTo>
                    <a:pt x="563" y="2338"/>
                    <a:pt x="574" y="2336"/>
                    <a:pt x="584" y="2332"/>
                  </a:cubicBezTo>
                  <a:lnTo>
                    <a:pt x="1215" y="1998"/>
                  </a:lnTo>
                  <a:cubicBezTo>
                    <a:pt x="1227" y="1992"/>
                    <a:pt x="1239" y="1989"/>
                    <a:pt x="1251" y="1989"/>
                  </a:cubicBezTo>
                  <a:cubicBezTo>
                    <a:pt x="1263" y="1989"/>
                    <a:pt x="1275" y="1992"/>
                    <a:pt x="1287" y="1998"/>
                  </a:cubicBezTo>
                  <a:lnTo>
                    <a:pt x="1918" y="2332"/>
                  </a:lnTo>
                  <a:cubicBezTo>
                    <a:pt x="1928" y="2336"/>
                    <a:pt x="1940" y="2338"/>
                    <a:pt x="1950" y="2338"/>
                  </a:cubicBezTo>
                  <a:cubicBezTo>
                    <a:pt x="2000" y="2338"/>
                    <a:pt x="2047" y="2297"/>
                    <a:pt x="2037" y="2248"/>
                  </a:cubicBezTo>
                  <a:lnTo>
                    <a:pt x="1918" y="1546"/>
                  </a:lnTo>
                  <a:cubicBezTo>
                    <a:pt x="1906" y="1510"/>
                    <a:pt x="1918" y="1486"/>
                    <a:pt x="1942" y="1474"/>
                  </a:cubicBezTo>
                  <a:lnTo>
                    <a:pt x="2453" y="974"/>
                  </a:lnTo>
                  <a:cubicBezTo>
                    <a:pt x="2501" y="927"/>
                    <a:pt x="2465" y="843"/>
                    <a:pt x="2406" y="831"/>
                  </a:cubicBezTo>
                  <a:lnTo>
                    <a:pt x="1703" y="736"/>
                  </a:lnTo>
                  <a:cubicBezTo>
                    <a:pt x="1668" y="724"/>
                    <a:pt x="1644" y="712"/>
                    <a:pt x="1644" y="688"/>
                  </a:cubicBezTo>
                  <a:lnTo>
                    <a:pt x="1322" y="46"/>
                  </a:lnTo>
                  <a:cubicBezTo>
                    <a:pt x="1310" y="16"/>
                    <a:pt x="1281" y="1"/>
                    <a:pt x="1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71"/>
            <p:cNvSpPr/>
            <p:nvPr/>
          </p:nvSpPr>
          <p:spPr>
            <a:xfrm>
              <a:off x="-12240445" y="-4226069"/>
              <a:ext cx="601887" cy="528363"/>
            </a:xfrm>
            <a:custGeom>
              <a:avLst/>
              <a:gdLst/>
              <a:ahLst/>
              <a:cxnLst/>
              <a:rect l="l" t="t" r="r" b="b"/>
              <a:pathLst>
                <a:path w="4573" h="4014" extrusionOk="0">
                  <a:moveTo>
                    <a:pt x="2132" y="179"/>
                  </a:moveTo>
                  <a:cubicBezTo>
                    <a:pt x="3751" y="179"/>
                    <a:pt x="4573" y="2144"/>
                    <a:pt x="3418" y="3299"/>
                  </a:cubicBezTo>
                  <a:cubicBezTo>
                    <a:pt x="3049" y="3668"/>
                    <a:pt x="2594" y="3833"/>
                    <a:pt x="2148" y="3833"/>
                  </a:cubicBezTo>
                  <a:cubicBezTo>
                    <a:pt x="1211" y="3833"/>
                    <a:pt x="310" y="3106"/>
                    <a:pt x="310" y="2001"/>
                  </a:cubicBezTo>
                  <a:cubicBezTo>
                    <a:pt x="310" y="1001"/>
                    <a:pt x="1120" y="179"/>
                    <a:pt x="2132" y="179"/>
                  </a:cubicBezTo>
                  <a:close/>
                  <a:moveTo>
                    <a:pt x="2131" y="0"/>
                  </a:moveTo>
                  <a:cubicBezTo>
                    <a:pt x="1942" y="0"/>
                    <a:pt x="1750" y="27"/>
                    <a:pt x="1560" y="84"/>
                  </a:cubicBezTo>
                  <a:cubicBezTo>
                    <a:pt x="608" y="370"/>
                    <a:pt x="1" y="1311"/>
                    <a:pt x="144" y="2299"/>
                  </a:cubicBezTo>
                  <a:cubicBezTo>
                    <a:pt x="286" y="3275"/>
                    <a:pt x="1132" y="4013"/>
                    <a:pt x="2132" y="4013"/>
                  </a:cubicBezTo>
                  <a:cubicBezTo>
                    <a:pt x="2525" y="4013"/>
                    <a:pt x="2906" y="3894"/>
                    <a:pt x="3239" y="3680"/>
                  </a:cubicBezTo>
                  <a:cubicBezTo>
                    <a:pt x="4061" y="3132"/>
                    <a:pt x="4370" y="2061"/>
                    <a:pt x="3954" y="1156"/>
                  </a:cubicBezTo>
                  <a:cubicBezTo>
                    <a:pt x="3610" y="441"/>
                    <a:pt x="2893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71"/>
            <p:cNvSpPr/>
            <p:nvPr/>
          </p:nvSpPr>
          <p:spPr>
            <a:xfrm>
              <a:off x="-12136988" y="-4139855"/>
              <a:ext cx="347997" cy="331444"/>
            </a:xfrm>
            <a:custGeom>
              <a:avLst/>
              <a:gdLst/>
              <a:ahLst/>
              <a:cxnLst/>
              <a:rect l="l" t="t" r="r" b="b"/>
              <a:pathLst>
                <a:path w="2644" h="2518" extrusionOk="0">
                  <a:moveTo>
                    <a:pt x="1346" y="227"/>
                  </a:moveTo>
                  <a:lnTo>
                    <a:pt x="1644" y="846"/>
                  </a:lnTo>
                  <a:cubicBezTo>
                    <a:pt x="1667" y="894"/>
                    <a:pt x="1727" y="929"/>
                    <a:pt x="1775" y="941"/>
                  </a:cubicBezTo>
                  <a:lnTo>
                    <a:pt x="2465" y="1037"/>
                  </a:lnTo>
                  <a:lnTo>
                    <a:pt x="1965" y="1513"/>
                  </a:lnTo>
                  <a:cubicBezTo>
                    <a:pt x="1929" y="1560"/>
                    <a:pt x="1906" y="1608"/>
                    <a:pt x="1917" y="1668"/>
                  </a:cubicBezTo>
                  <a:lnTo>
                    <a:pt x="2037" y="2346"/>
                  </a:lnTo>
                  <a:lnTo>
                    <a:pt x="1429" y="2025"/>
                  </a:lnTo>
                  <a:cubicBezTo>
                    <a:pt x="1394" y="2013"/>
                    <a:pt x="1370" y="2001"/>
                    <a:pt x="1346" y="2001"/>
                  </a:cubicBezTo>
                  <a:cubicBezTo>
                    <a:pt x="1322" y="2013"/>
                    <a:pt x="1298" y="2013"/>
                    <a:pt x="1275" y="2025"/>
                  </a:cubicBezTo>
                  <a:lnTo>
                    <a:pt x="655" y="2346"/>
                  </a:lnTo>
                  <a:lnTo>
                    <a:pt x="774" y="1668"/>
                  </a:lnTo>
                  <a:cubicBezTo>
                    <a:pt x="786" y="1608"/>
                    <a:pt x="763" y="1560"/>
                    <a:pt x="727" y="1513"/>
                  </a:cubicBezTo>
                  <a:lnTo>
                    <a:pt x="239" y="1037"/>
                  </a:lnTo>
                  <a:lnTo>
                    <a:pt x="917" y="941"/>
                  </a:lnTo>
                  <a:cubicBezTo>
                    <a:pt x="977" y="929"/>
                    <a:pt x="1024" y="894"/>
                    <a:pt x="1048" y="846"/>
                  </a:cubicBezTo>
                  <a:lnTo>
                    <a:pt x="1346" y="227"/>
                  </a:lnTo>
                  <a:close/>
                  <a:moveTo>
                    <a:pt x="1334" y="1"/>
                  </a:moveTo>
                  <a:cubicBezTo>
                    <a:pt x="1275" y="1"/>
                    <a:pt x="1215" y="36"/>
                    <a:pt x="1179" y="96"/>
                  </a:cubicBezTo>
                  <a:lnTo>
                    <a:pt x="870" y="727"/>
                  </a:lnTo>
                  <a:lnTo>
                    <a:pt x="179" y="822"/>
                  </a:lnTo>
                  <a:cubicBezTo>
                    <a:pt x="120" y="834"/>
                    <a:pt x="72" y="870"/>
                    <a:pt x="48" y="906"/>
                  </a:cubicBezTo>
                  <a:cubicBezTo>
                    <a:pt x="1" y="977"/>
                    <a:pt x="12" y="1072"/>
                    <a:pt x="72" y="1120"/>
                  </a:cubicBezTo>
                  <a:lnTo>
                    <a:pt x="584" y="1620"/>
                  </a:lnTo>
                  <a:lnTo>
                    <a:pt x="465" y="2311"/>
                  </a:lnTo>
                  <a:cubicBezTo>
                    <a:pt x="453" y="2358"/>
                    <a:pt x="465" y="2406"/>
                    <a:pt x="489" y="2442"/>
                  </a:cubicBezTo>
                  <a:cubicBezTo>
                    <a:pt x="524" y="2489"/>
                    <a:pt x="572" y="2513"/>
                    <a:pt x="632" y="2513"/>
                  </a:cubicBezTo>
                  <a:cubicBezTo>
                    <a:pt x="655" y="2513"/>
                    <a:pt x="679" y="2513"/>
                    <a:pt x="703" y="2501"/>
                  </a:cubicBezTo>
                  <a:lnTo>
                    <a:pt x="1322" y="2168"/>
                  </a:lnTo>
                  <a:lnTo>
                    <a:pt x="1953" y="2501"/>
                  </a:lnTo>
                  <a:cubicBezTo>
                    <a:pt x="1976" y="2513"/>
                    <a:pt x="2000" y="2518"/>
                    <a:pt x="2024" y="2518"/>
                  </a:cubicBezTo>
                  <a:cubicBezTo>
                    <a:pt x="2076" y="2518"/>
                    <a:pt x="2127" y="2494"/>
                    <a:pt x="2167" y="2453"/>
                  </a:cubicBezTo>
                  <a:cubicBezTo>
                    <a:pt x="2203" y="2418"/>
                    <a:pt x="2215" y="2358"/>
                    <a:pt x="2203" y="2311"/>
                  </a:cubicBezTo>
                  <a:lnTo>
                    <a:pt x="2084" y="1620"/>
                  </a:lnTo>
                  <a:lnTo>
                    <a:pt x="2584" y="1132"/>
                  </a:lnTo>
                  <a:cubicBezTo>
                    <a:pt x="2632" y="1096"/>
                    <a:pt x="2644" y="1037"/>
                    <a:pt x="2644" y="989"/>
                  </a:cubicBezTo>
                  <a:cubicBezTo>
                    <a:pt x="2632" y="906"/>
                    <a:pt x="2572" y="834"/>
                    <a:pt x="2489" y="822"/>
                  </a:cubicBezTo>
                  <a:lnTo>
                    <a:pt x="1798" y="727"/>
                  </a:lnTo>
                  <a:lnTo>
                    <a:pt x="1477" y="96"/>
                  </a:lnTo>
                  <a:cubicBezTo>
                    <a:pt x="1453" y="36"/>
                    <a:pt x="1394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71"/>
            <p:cNvSpPr/>
            <p:nvPr/>
          </p:nvSpPr>
          <p:spPr>
            <a:xfrm>
              <a:off x="-9364731" y="-3290486"/>
              <a:ext cx="710076" cy="608525"/>
            </a:xfrm>
            <a:custGeom>
              <a:avLst/>
              <a:gdLst/>
              <a:ahLst/>
              <a:cxnLst/>
              <a:rect l="l" t="t" r="r" b="b"/>
              <a:pathLst>
                <a:path w="5395" h="4623" extrusionOk="0">
                  <a:moveTo>
                    <a:pt x="3084" y="1"/>
                  </a:moveTo>
                  <a:cubicBezTo>
                    <a:pt x="1037" y="1"/>
                    <a:pt x="1" y="2489"/>
                    <a:pt x="1453" y="3942"/>
                  </a:cubicBezTo>
                  <a:cubicBezTo>
                    <a:pt x="1924" y="4412"/>
                    <a:pt x="2502" y="4623"/>
                    <a:pt x="3070" y="4623"/>
                  </a:cubicBezTo>
                  <a:cubicBezTo>
                    <a:pt x="4256" y="4623"/>
                    <a:pt x="5394" y="3704"/>
                    <a:pt x="5394" y="2311"/>
                  </a:cubicBezTo>
                  <a:cubicBezTo>
                    <a:pt x="5394" y="1037"/>
                    <a:pt x="4358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71"/>
            <p:cNvSpPr/>
            <p:nvPr/>
          </p:nvSpPr>
          <p:spPr>
            <a:xfrm>
              <a:off x="-9289442" y="-3194795"/>
              <a:ext cx="498435" cy="512436"/>
            </a:xfrm>
            <a:custGeom>
              <a:avLst/>
              <a:gdLst/>
              <a:ahLst/>
              <a:cxnLst/>
              <a:rect l="l" t="t" r="r" b="b"/>
              <a:pathLst>
                <a:path w="3787" h="3893" extrusionOk="0">
                  <a:moveTo>
                    <a:pt x="834" y="0"/>
                  </a:moveTo>
                  <a:lnTo>
                    <a:pt x="834" y="0"/>
                  </a:lnTo>
                  <a:cubicBezTo>
                    <a:pt x="36" y="857"/>
                    <a:pt x="0" y="2179"/>
                    <a:pt x="750" y="3072"/>
                  </a:cubicBezTo>
                  <a:cubicBezTo>
                    <a:pt x="1202" y="3609"/>
                    <a:pt x="1856" y="3892"/>
                    <a:pt x="2518" y="3892"/>
                  </a:cubicBezTo>
                  <a:cubicBezTo>
                    <a:pt x="2956" y="3892"/>
                    <a:pt x="3398" y="3769"/>
                    <a:pt x="3786" y="3513"/>
                  </a:cubicBezTo>
                  <a:cubicBezTo>
                    <a:pt x="1012" y="3453"/>
                    <a:pt x="726" y="1369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71"/>
            <p:cNvSpPr/>
            <p:nvPr/>
          </p:nvSpPr>
          <p:spPr>
            <a:xfrm>
              <a:off x="-9157819" y="-3132537"/>
              <a:ext cx="401302" cy="320256"/>
            </a:xfrm>
            <a:custGeom>
              <a:avLst/>
              <a:gdLst/>
              <a:ahLst/>
              <a:cxnLst/>
              <a:rect l="l" t="t" r="r" b="b"/>
              <a:pathLst>
                <a:path w="3049" h="2433" extrusionOk="0">
                  <a:moveTo>
                    <a:pt x="632" y="1"/>
                  </a:moveTo>
                  <a:cubicBezTo>
                    <a:pt x="480" y="1"/>
                    <a:pt x="333" y="71"/>
                    <a:pt x="238" y="194"/>
                  </a:cubicBezTo>
                  <a:cubicBezTo>
                    <a:pt x="72" y="396"/>
                    <a:pt x="0" y="658"/>
                    <a:pt x="48" y="920"/>
                  </a:cubicBezTo>
                  <a:cubicBezTo>
                    <a:pt x="96" y="1242"/>
                    <a:pt x="250" y="1551"/>
                    <a:pt x="488" y="1789"/>
                  </a:cubicBezTo>
                  <a:cubicBezTo>
                    <a:pt x="750" y="2063"/>
                    <a:pt x="1060" y="2266"/>
                    <a:pt x="1417" y="2409"/>
                  </a:cubicBezTo>
                  <a:cubicBezTo>
                    <a:pt x="1441" y="2420"/>
                    <a:pt x="1477" y="2420"/>
                    <a:pt x="1512" y="2432"/>
                  </a:cubicBezTo>
                  <a:cubicBezTo>
                    <a:pt x="1548" y="2420"/>
                    <a:pt x="1584" y="2420"/>
                    <a:pt x="1620" y="2409"/>
                  </a:cubicBezTo>
                  <a:cubicBezTo>
                    <a:pt x="2120" y="2218"/>
                    <a:pt x="2894" y="1670"/>
                    <a:pt x="2989" y="920"/>
                  </a:cubicBezTo>
                  <a:cubicBezTo>
                    <a:pt x="3048" y="456"/>
                    <a:pt x="2822" y="63"/>
                    <a:pt x="2477" y="15"/>
                  </a:cubicBezTo>
                  <a:cubicBezTo>
                    <a:pt x="2441" y="3"/>
                    <a:pt x="2417" y="3"/>
                    <a:pt x="2393" y="3"/>
                  </a:cubicBezTo>
                  <a:cubicBezTo>
                    <a:pt x="2358" y="3"/>
                    <a:pt x="2322" y="3"/>
                    <a:pt x="2286" y="15"/>
                  </a:cubicBezTo>
                  <a:cubicBezTo>
                    <a:pt x="1905" y="87"/>
                    <a:pt x="1643" y="432"/>
                    <a:pt x="1512" y="634"/>
                  </a:cubicBezTo>
                  <a:cubicBezTo>
                    <a:pt x="1393" y="432"/>
                    <a:pt x="1131" y="87"/>
                    <a:pt x="750" y="15"/>
                  </a:cubicBezTo>
                  <a:cubicBezTo>
                    <a:pt x="711" y="6"/>
                    <a:pt x="671" y="1"/>
                    <a:pt x="63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71"/>
            <p:cNvSpPr/>
            <p:nvPr/>
          </p:nvSpPr>
          <p:spPr>
            <a:xfrm>
              <a:off x="-9294181" y="-3302464"/>
              <a:ext cx="725739" cy="632745"/>
            </a:xfrm>
            <a:custGeom>
              <a:avLst/>
              <a:gdLst/>
              <a:ahLst/>
              <a:cxnLst/>
              <a:rect l="l" t="t" r="r" b="b"/>
              <a:pathLst>
                <a:path w="5514" h="4807" extrusionOk="0">
                  <a:moveTo>
                    <a:pt x="2548" y="187"/>
                  </a:moveTo>
                  <a:cubicBezTo>
                    <a:pt x="4525" y="187"/>
                    <a:pt x="5513" y="2580"/>
                    <a:pt x="4120" y="3973"/>
                  </a:cubicBezTo>
                  <a:cubicBezTo>
                    <a:pt x="3666" y="4423"/>
                    <a:pt x="3111" y="4625"/>
                    <a:pt x="2566" y="4625"/>
                  </a:cubicBezTo>
                  <a:cubicBezTo>
                    <a:pt x="1425" y="4625"/>
                    <a:pt x="334" y="3740"/>
                    <a:pt x="334" y="2402"/>
                  </a:cubicBezTo>
                  <a:cubicBezTo>
                    <a:pt x="334" y="1175"/>
                    <a:pt x="1334" y="187"/>
                    <a:pt x="2548" y="187"/>
                  </a:cubicBezTo>
                  <a:close/>
                  <a:moveTo>
                    <a:pt x="2552" y="1"/>
                  </a:moveTo>
                  <a:cubicBezTo>
                    <a:pt x="2322" y="1"/>
                    <a:pt x="2088" y="34"/>
                    <a:pt x="1858" y="104"/>
                  </a:cubicBezTo>
                  <a:cubicBezTo>
                    <a:pt x="715" y="449"/>
                    <a:pt x="0" y="1568"/>
                    <a:pt x="167" y="2747"/>
                  </a:cubicBezTo>
                  <a:cubicBezTo>
                    <a:pt x="346" y="3926"/>
                    <a:pt x="1358" y="4807"/>
                    <a:pt x="2548" y="4807"/>
                  </a:cubicBezTo>
                  <a:cubicBezTo>
                    <a:pt x="3025" y="4807"/>
                    <a:pt x="3477" y="4664"/>
                    <a:pt x="3870" y="4402"/>
                  </a:cubicBezTo>
                  <a:cubicBezTo>
                    <a:pt x="4870" y="3747"/>
                    <a:pt x="5227" y="2461"/>
                    <a:pt x="4727" y="1378"/>
                  </a:cubicBezTo>
                  <a:cubicBezTo>
                    <a:pt x="4319" y="522"/>
                    <a:pt x="3462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71"/>
            <p:cNvSpPr/>
            <p:nvPr/>
          </p:nvSpPr>
          <p:spPr>
            <a:xfrm>
              <a:off x="-9170323" y="-3144646"/>
              <a:ext cx="426309" cy="343686"/>
            </a:xfrm>
            <a:custGeom>
              <a:avLst/>
              <a:gdLst/>
              <a:ahLst/>
              <a:cxnLst/>
              <a:rect l="l" t="t" r="r" b="b"/>
              <a:pathLst>
                <a:path w="3239" h="2611" extrusionOk="0">
                  <a:moveTo>
                    <a:pt x="2548" y="191"/>
                  </a:moveTo>
                  <a:cubicBezTo>
                    <a:pt x="2834" y="238"/>
                    <a:pt x="3036" y="584"/>
                    <a:pt x="2989" y="1000"/>
                  </a:cubicBezTo>
                  <a:cubicBezTo>
                    <a:pt x="2905" y="1667"/>
                    <a:pt x="2215" y="2215"/>
                    <a:pt x="1679" y="2417"/>
                  </a:cubicBezTo>
                  <a:cubicBezTo>
                    <a:pt x="1655" y="2417"/>
                    <a:pt x="1631" y="2429"/>
                    <a:pt x="1607" y="2429"/>
                  </a:cubicBezTo>
                  <a:cubicBezTo>
                    <a:pt x="1584" y="2429"/>
                    <a:pt x="1560" y="2417"/>
                    <a:pt x="1536" y="2417"/>
                  </a:cubicBezTo>
                  <a:cubicBezTo>
                    <a:pt x="1203" y="2286"/>
                    <a:pt x="905" y="2084"/>
                    <a:pt x="643" y="1822"/>
                  </a:cubicBezTo>
                  <a:cubicBezTo>
                    <a:pt x="429" y="1596"/>
                    <a:pt x="274" y="1310"/>
                    <a:pt x="226" y="1000"/>
                  </a:cubicBezTo>
                  <a:cubicBezTo>
                    <a:pt x="167" y="560"/>
                    <a:pt x="405" y="191"/>
                    <a:pt x="726" y="191"/>
                  </a:cubicBezTo>
                  <a:lnTo>
                    <a:pt x="738" y="191"/>
                  </a:lnTo>
                  <a:cubicBezTo>
                    <a:pt x="762" y="191"/>
                    <a:pt x="798" y="191"/>
                    <a:pt x="822" y="203"/>
                  </a:cubicBezTo>
                  <a:cubicBezTo>
                    <a:pt x="1322" y="298"/>
                    <a:pt x="1607" y="917"/>
                    <a:pt x="1607" y="917"/>
                  </a:cubicBezTo>
                  <a:cubicBezTo>
                    <a:pt x="1607" y="917"/>
                    <a:pt x="1905" y="298"/>
                    <a:pt x="2393" y="203"/>
                  </a:cubicBezTo>
                  <a:cubicBezTo>
                    <a:pt x="2429" y="191"/>
                    <a:pt x="2453" y="191"/>
                    <a:pt x="2477" y="191"/>
                  </a:cubicBezTo>
                  <a:close/>
                  <a:moveTo>
                    <a:pt x="738" y="0"/>
                  </a:moveTo>
                  <a:cubicBezTo>
                    <a:pt x="548" y="0"/>
                    <a:pt x="381" y="84"/>
                    <a:pt x="262" y="226"/>
                  </a:cubicBezTo>
                  <a:cubicBezTo>
                    <a:pt x="83" y="453"/>
                    <a:pt x="0" y="738"/>
                    <a:pt x="48" y="1012"/>
                  </a:cubicBezTo>
                  <a:cubicBezTo>
                    <a:pt x="95" y="1369"/>
                    <a:pt x="262" y="1691"/>
                    <a:pt x="524" y="1941"/>
                  </a:cubicBezTo>
                  <a:cubicBezTo>
                    <a:pt x="786" y="2227"/>
                    <a:pt x="1119" y="2441"/>
                    <a:pt x="1476" y="2584"/>
                  </a:cubicBezTo>
                  <a:cubicBezTo>
                    <a:pt x="1518" y="2602"/>
                    <a:pt x="1563" y="2611"/>
                    <a:pt x="1609" y="2611"/>
                  </a:cubicBezTo>
                  <a:cubicBezTo>
                    <a:pt x="1655" y="2611"/>
                    <a:pt x="1703" y="2602"/>
                    <a:pt x="1750" y="2584"/>
                  </a:cubicBezTo>
                  <a:cubicBezTo>
                    <a:pt x="2393" y="2346"/>
                    <a:pt x="3084" y="1727"/>
                    <a:pt x="3179" y="1024"/>
                  </a:cubicBezTo>
                  <a:cubicBezTo>
                    <a:pt x="3239" y="524"/>
                    <a:pt x="2977" y="84"/>
                    <a:pt x="2584" y="12"/>
                  </a:cubicBezTo>
                  <a:cubicBezTo>
                    <a:pt x="2548" y="12"/>
                    <a:pt x="2512" y="0"/>
                    <a:pt x="2477" y="0"/>
                  </a:cubicBezTo>
                  <a:cubicBezTo>
                    <a:pt x="2441" y="0"/>
                    <a:pt x="2393" y="12"/>
                    <a:pt x="2358" y="24"/>
                  </a:cubicBezTo>
                  <a:cubicBezTo>
                    <a:pt x="2048" y="107"/>
                    <a:pt x="1786" y="298"/>
                    <a:pt x="1607" y="560"/>
                  </a:cubicBezTo>
                  <a:cubicBezTo>
                    <a:pt x="1441" y="298"/>
                    <a:pt x="1167" y="95"/>
                    <a:pt x="869" y="12"/>
                  </a:cubicBezTo>
                  <a:cubicBezTo>
                    <a:pt x="822" y="12"/>
                    <a:pt x="786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71"/>
            <p:cNvSpPr/>
            <p:nvPr/>
          </p:nvSpPr>
          <p:spPr>
            <a:xfrm>
              <a:off x="-9927291" y="-2484947"/>
              <a:ext cx="589383" cy="504538"/>
            </a:xfrm>
            <a:custGeom>
              <a:avLst/>
              <a:gdLst/>
              <a:ahLst/>
              <a:cxnLst/>
              <a:rect l="l" t="t" r="r" b="b"/>
              <a:pathLst>
                <a:path w="4478" h="3833" extrusionOk="0">
                  <a:moveTo>
                    <a:pt x="2560" y="1"/>
                  </a:moveTo>
                  <a:cubicBezTo>
                    <a:pt x="858" y="1"/>
                    <a:pt x="0" y="2060"/>
                    <a:pt x="1215" y="3263"/>
                  </a:cubicBezTo>
                  <a:cubicBezTo>
                    <a:pt x="1605" y="3657"/>
                    <a:pt x="2085" y="3833"/>
                    <a:pt x="2555" y="3833"/>
                  </a:cubicBezTo>
                  <a:cubicBezTo>
                    <a:pt x="3536" y="3833"/>
                    <a:pt x="4477" y="3068"/>
                    <a:pt x="4477" y="1918"/>
                  </a:cubicBezTo>
                  <a:cubicBezTo>
                    <a:pt x="4477" y="858"/>
                    <a:pt x="3620" y="1"/>
                    <a:pt x="2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71"/>
            <p:cNvSpPr/>
            <p:nvPr/>
          </p:nvSpPr>
          <p:spPr>
            <a:xfrm>
              <a:off x="-9864638" y="-2406499"/>
              <a:ext cx="413805" cy="424770"/>
            </a:xfrm>
            <a:custGeom>
              <a:avLst/>
              <a:gdLst/>
              <a:ahLst/>
              <a:cxnLst/>
              <a:rect l="l" t="t" r="r" b="b"/>
              <a:pathLst>
                <a:path w="3144" h="3227" extrusionOk="0">
                  <a:moveTo>
                    <a:pt x="691" y="0"/>
                  </a:moveTo>
                  <a:cubicBezTo>
                    <a:pt x="24" y="714"/>
                    <a:pt x="1" y="1810"/>
                    <a:pt x="620" y="2548"/>
                  </a:cubicBezTo>
                  <a:cubicBezTo>
                    <a:pt x="1000" y="2993"/>
                    <a:pt x="1545" y="3226"/>
                    <a:pt x="2095" y="3226"/>
                  </a:cubicBezTo>
                  <a:cubicBezTo>
                    <a:pt x="2458" y="3226"/>
                    <a:pt x="2822" y="3125"/>
                    <a:pt x="3144" y="2917"/>
                  </a:cubicBezTo>
                  <a:cubicBezTo>
                    <a:pt x="846" y="2869"/>
                    <a:pt x="596" y="1131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71"/>
            <p:cNvSpPr/>
            <p:nvPr/>
          </p:nvSpPr>
          <p:spPr>
            <a:xfrm>
              <a:off x="-9767499" y="-2262503"/>
              <a:ext cx="102530" cy="75424"/>
            </a:xfrm>
            <a:custGeom>
              <a:avLst/>
              <a:gdLst/>
              <a:ahLst/>
              <a:cxnLst/>
              <a:rect l="l" t="t" r="r" b="b"/>
              <a:pathLst>
                <a:path w="779" h="573" extrusionOk="0">
                  <a:moveTo>
                    <a:pt x="379" y="1"/>
                  </a:moveTo>
                  <a:cubicBezTo>
                    <a:pt x="372" y="1"/>
                    <a:pt x="365" y="1"/>
                    <a:pt x="358" y="1"/>
                  </a:cubicBezTo>
                  <a:cubicBezTo>
                    <a:pt x="1" y="37"/>
                    <a:pt x="25" y="561"/>
                    <a:pt x="382" y="573"/>
                  </a:cubicBezTo>
                  <a:cubicBezTo>
                    <a:pt x="778" y="550"/>
                    <a:pt x="718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71"/>
            <p:cNvSpPr/>
            <p:nvPr/>
          </p:nvSpPr>
          <p:spPr>
            <a:xfrm>
              <a:off x="-9571249" y="-2146015"/>
              <a:ext cx="106084" cy="75951"/>
            </a:xfrm>
            <a:custGeom>
              <a:avLst/>
              <a:gdLst/>
              <a:ahLst/>
              <a:cxnLst/>
              <a:rect l="l" t="t" r="r" b="b"/>
              <a:pathLst>
                <a:path w="806" h="577" extrusionOk="0">
                  <a:moveTo>
                    <a:pt x="425" y="0"/>
                  </a:moveTo>
                  <a:cubicBezTo>
                    <a:pt x="193" y="0"/>
                    <a:pt x="0" y="313"/>
                    <a:pt x="224" y="509"/>
                  </a:cubicBezTo>
                  <a:cubicBezTo>
                    <a:pt x="282" y="557"/>
                    <a:pt x="343" y="577"/>
                    <a:pt x="401" y="577"/>
                  </a:cubicBezTo>
                  <a:cubicBezTo>
                    <a:pt x="622" y="577"/>
                    <a:pt x="805" y="288"/>
                    <a:pt x="617" y="81"/>
                  </a:cubicBezTo>
                  <a:cubicBezTo>
                    <a:pt x="555" y="24"/>
                    <a:pt x="489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71"/>
            <p:cNvSpPr/>
            <p:nvPr/>
          </p:nvSpPr>
          <p:spPr>
            <a:xfrm>
              <a:off x="-9573091" y="-2397022"/>
              <a:ext cx="84762" cy="75951"/>
            </a:xfrm>
            <a:custGeom>
              <a:avLst/>
              <a:gdLst/>
              <a:ahLst/>
              <a:cxnLst/>
              <a:rect l="l" t="t" r="r" b="b"/>
              <a:pathLst>
                <a:path w="644" h="577" extrusionOk="0">
                  <a:moveTo>
                    <a:pt x="347" y="1"/>
                  </a:moveTo>
                  <a:cubicBezTo>
                    <a:pt x="273" y="1"/>
                    <a:pt x="200" y="30"/>
                    <a:pt x="143" y="95"/>
                  </a:cubicBezTo>
                  <a:cubicBezTo>
                    <a:pt x="0" y="238"/>
                    <a:pt x="60" y="488"/>
                    <a:pt x="250" y="559"/>
                  </a:cubicBezTo>
                  <a:cubicBezTo>
                    <a:pt x="282" y="571"/>
                    <a:pt x="315" y="577"/>
                    <a:pt x="347" y="577"/>
                  </a:cubicBezTo>
                  <a:cubicBezTo>
                    <a:pt x="503" y="577"/>
                    <a:pt x="643" y="441"/>
                    <a:pt x="643" y="273"/>
                  </a:cubicBezTo>
                  <a:cubicBezTo>
                    <a:pt x="627" y="109"/>
                    <a:pt x="48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71"/>
            <p:cNvSpPr/>
            <p:nvPr/>
          </p:nvSpPr>
          <p:spPr>
            <a:xfrm>
              <a:off x="-9942954" y="-2497451"/>
              <a:ext cx="683358" cy="529284"/>
            </a:xfrm>
            <a:custGeom>
              <a:avLst/>
              <a:gdLst/>
              <a:ahLst/>
              <a:cxnLst/>
              <a:rect l="l" t="t" r="r" b="b"/>
              <a:pathLst>
                <a:path w="5192" h="4021" extrusionOk="0">
                  <a:moveTo>
                    <a:pt x="2679" y="179"/>
                  </a:moveTo>
                  <a:cubicBezTo>
                    <a:pt x="4489" y="191"/>
                    <a:pt x="5191" y="2536"/>
                    <a:pt x="3691" y="3525"/>
                  </a:cubicBezTo>
                  <a:cubicBezTo>
                    <a:pt x="3381" y="3730"/>
                    <a:pt x="3028" y="3830"/>
                    <a:pt x="2679" y="3830"/>
                  </a:cubicBezTo>
                  <a:cubicBezTo>
                    <a:pt x="2157" y="3830"/>
                    <a:pt x="1643" y="3607"/>
                    <a:pt x="1286" y="3179"/>
                  </a:cubicBezTo>
                  <a:cubicBezTo>
                    <a:pt x="691" y="2477"/>
                    <a:pt x="715" y="1429"/>
                    <a:pt x="1358" y="762"/>
                  </a:cubicBezTo>
                  <a:cubicBezTo>
                    <a:pt x="1691" y="393"/>
                    <a:pt x="2179" y="179"/>
                    <a:pt x="2679" y="179"/>
                  </a:cubicBezTo>
                  <a:close/>
                  <a:moveTo>
                    <a:pt x="2679" y="0"/>
                  </a:moveTo>
                  <a:cubicBezTo>
                    <a:pt x="893" y="0"/>
                    <a:pt x="0" y="2155"/>
                    <a:pt x="1262" y="3429"/>
                  </a:cubicBezTo>
                  <a:cubicBezTo>
                    <a:pt x="1671" y="3838"/>
                    <a:pt x="2172" y="4020"/>
                    <a:pt x="2665" y="4020"/>
                  </a:cubicBezTo>
                  <a:cubicBezTo>
                    <a:pt x="3694" y="4020"/>
                    <a:pt x="4683" y="3221"/>
                    <a:pt x="4691" y="2013"/>
                  </a:cubicBezTo>
                  <a:cubicBezTo>
                    <a:pt x="4691" y="905"/>
                    <a:pt x="3786" y="0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71"/>
            <p:cNvSpPr/>
            <p:nvPr/>
          </p:nvSpPr>
          <p:spPr>
            <a:xfrm>
              <a:off x="-9773686" y="-2414397"/>
              <a:ext cx="324437" cy="366853"/>
            </a:xfrm>
            <a:custGeom>
              <a:avLst/>
              <a:gdLst/>
              <a:ahLst/>
              <a:cxnLst/>
              <a:rect l="l" t="t" r="r" b="b"/>
              <a:pathLst>
                <a:path w="2465" h="2787" extrusionOk="0">
                  <a:moveTo>
                    <a:pt x="1872" y="130"/>
                  </a:moveTo>
                  <a:cubicBezTo>
                    <a:pt x="2014" y="130"/>
                    <a:pt x="2147" y="235"/>
                    <a:pt x="2155" y="405"/>
                  </a:cubicBezTo>
                  <a:cubicBezTo>
                    <a:pt x="2164" y="581"/>
                    <a:pt x="2014" y="703"/>
                    <a:pt x="1862" y="703"/>
                  </a:cubicBezTo>
                  <a:cubicBezTo>
                    <a:pt x="1797" y="703"/>
                    <a:pt x="1732" y="681"/>
                    <a:pt x="1679" y="632"/>
                  </a:cubicBezTo>
                  <a:cubicBezTo>
                    <a:pt x="1643" y="596"/>
                    <a:pt x="1619" y="572"/>
                    <a:pt x="1608" y="536"/>
                  </a:cubicBezTo>
                  <a:cubicBezTo>
                    <a:pt x="1560" y="429"/>
                    <a:pt x="1584" y="310"/>
                    <a:pt x="1655" y="227"/>
                  </a:cubicBezTo>
                  <a:cubicBezTo>
                    <a:pt x="1718" y="160"/>
                    <a:pt x="1796" y="130"/>
                    <a:pt x="1872" y="130"/>
                  </a:cubicBezTo>
                  <a:close/>
                  <a:moveTo>
                    <a:pt x="421" y="1148"/>
                  </a:moveTo>
                  <a:cubicBezTo>
                    <a:pt x="490" y="1148"/>
                    <a:pt x="561" y="1173"/>
                    <a:pt x="619" y="1227"/>
                  </a:cubicBezTo>
                  <a:cubicBezTo>
                    <a:pt x="643" y="1251"/>
                    <a:pt x="667" y="1286"/>
                    <a:pt x="691" y="1322"/>
                  </a:cubicBezTo>
                  <a:cubicBezTo>
                    <a:pt x="703" y="1346"/>
                    <a:pt x="703" y="1382"/>
                    <a:pt x="715" y="1417"/>
                  </a:cubicBezTo>
                  <a:cubicBezTo>
                    <a:pt x="715" y="1453"/>
                    <a:pt x="703" y="1489"/>
                    <a:pt x="691" y="1536"/>
                  </a:cubicBezTo>
                  <a:cubicBezTo>
                    <a:pt x="679" y="1572"/>
                    <a:pt x="667" y="1596"/>
                    <a:pt x="643" y="1632"/>
                  </a:cubicBezTo>
                  <a:cubicBezTo>
                    <a:pt x="584" y="1679"/>
                    <a:pt x="512" y="1715"/>
                    <a:pt x="441" y="1727"/>
                  </a:cubicBezTo>
                  <a:cubicBezTo>
                    <a:pt x="226" y="1727"/>
                    <a:pt x="84" y="1524"/>
                    <a:pt x="155" y="1334"/>
                  </a:cubicBezTo>
                  <a:cubicBezTo>
                    <a:pt x="199" y="1216"/>
                    <a:pt x="308" y="1148"/>
                    <a:pt x="421" y="1148"/>
                  </a:cubicBezTo>
                  <a:close/>
                  <a:moveTo>
                    <a:pt x="1941" y="2048"/>
                  </a:moveTo>
                  <a:cubicBezTo>
                    <a:pt x="1989" y="2048"/>
                    <a:pt x="2048" y="2060"/>
                    <a:pt x="2096" y="2084"/>
                  </a:cubicBezTo>
                  <a:cubicBezTo>
                    <a:pt x="2108" y="2084"/>
                    <a:pt x="2131" y="2108"/>
                    <a:pt x="2155" y="2120"/>
                  </a:cubicBezTo>
                  <a:cubicBezTo>
                    <a:pt x="2203" y="2167"/>
                    <a:pt x="2239" y="2239"/>
                    <a:pt x="2250" y="2322"/>
                  </a:cubicBezTo>
                  <a:cubicBezTo>
                    <a:pt x="2250" y="2394"/>
                    <a:pt x="2215" y="2477"/>
                    <a:pt x="2167" y="2525"/>
                  </a:cubicBezTo>
                  <a:cubicBezTo>
                    <a:pt x="2119" y="2584"/>
                    <a:pt x="2048" y="2620"/>
                    <a:pt x="1965" y="2620"/>
                  </a:cubicBezTo>
                  <a:cubicBezTo>
                    <a:pt x="1893" y="2620"/>
                    <a:pt x="1810" y="2596"/>
                    <a:pt x="1762" y="2548"/>
                  </a:cubicBezTo>
                  <a:cubicBezTo>
                    <a:pt x="1703" y="2489"/>
                    <a:pt x="1667" y="2417"/>
                    <a:pt x="1667" y="2346"/>
                  </a:cubicBezTo>
                  <a:cubicBezTo>
                    <a:pt x="1667" y="2310"/>
                    <a:pt x="1667" y="2275"/>
                    <a:pt x="1679" y="2239"/>
                  </a:cubicBezTo>
                  <a:cubicBezTo>
                    <a:pt x="1691" y="2203"/>
                    <a:pt x="1715" y="2167"/>
                    <a:pt x="1738" y="2144"/>
                  </a:cubicBezTo>
                  <a:cubicBezTo>
                    <a:pt x="1786" y="2084"/>
                    <a:pt x="1869" y="2048"/>
                    <a:pt x="1941" y="2048"/>
                  </a:cubicBezTo>
                  <a:close/>
                  <a:moveTo>
                    <a:pt x="1858" y="1"/>
                  </a:moveTo>
                  <a:cubicBezTo>
                    <a:pt x="1738" y="12"/>
                    <a:pt x="1643" y="60"/>
                    <a:pt x="1560" y="143"/>
                  </a:cubicBezTo>
                  <a:cubicBezTo>
                    <a:pt x="1536" y="167"/>
                    <a:pt x="1512" y="203"/>
                    <a:pt x="1500" y="239"/>
                  </a:cubicBezTo>
                  <a:cubicBezTo>
                    <a:pt x="1429" y="346"/>
                    <a:pt x="1429" y="489"/>
                    <a:pt x="1477" y="608"/>
                  </a:cubicBezTo>
                  <a:lnTo>
                    <a:pt x="738" y="1143"/>
                  </a:lnTo>
                  <a:cubicBezTo>
                    <a:pt x="655" y="1060"/>
                    <a:pt x="536" y="1024"/>
                    <a:pt x="417" y="1024"/>
                  </a:cubicBezTo>
                  <a:cubicBezTo>
                    <a:pt x="262" y="1024"/>
                    <a:pt x="131" y="1120"/>
                    <a:pt x="60" y="1263"/>
                  </a:cubicBezTo>
                  <a:cubicBezTo>
                    <a:pt x="12" y="1322"/>
                    <a:pt x="0" y="1405"/>
                    <a:pt x="0" y="1477"/>
                  </a:cubicBezTo>
                  <a:cubicBezTo>
                    <a:pt x="12" y="1596"/>
                    <a:pt x="72" y="1703"/>
                    <a:pt x="155" y="1775"/>
                  </a:cubicBezTo>
                  <a:cubicBezTo>
                    <a:pt x="179" y="1798"/>
                    <a:pt x="214" y="1822"/>
                    <a:pt x="250" y="1846"/>
                  </a:cubicBezTo>
                  <a:cubicBezTo>
                    <a:pt x="314" y="1876"/>
                    <a:pt x="382" y="1890"/>
                    <a:pt x="449" y="1890"/>
                  </a:cubicBezTo>
                  <a:cubicBezTo>
                    <a:pt x="571" y="1890"/>
                    <a:pt x="690" y="1843"/>
                    <a:pt x="774" y="1751"/>
                  </a:cubicBezTo>
                  <a:lnTo>
                    <a:pt x="1572" y="2215"/>
                  </a:lnTo>
                  <a:cubicBezTo>
                    <a:pt x="1500" y="2417"/>
                    <a:pt x="1584" y="2644"/>
                    <a:pt x="1774" y="2739"/>
                  </a:cubicBezTo>
                  <a:cubicBezTo>
                    <a:pt x="1846" y="2775"/>
                    <a:pt x="1917" y="2787"/>
                    <a:pt x="1977" y="2787"/>
                  </a:cubicBezTo>
                  <a:lnTo>
                    <a:pt x="2000" y="2787"/>
                  </a:lnTo>
                  <a:cubicBezTo>
                    <a:pt x="2119" y="2787"/>
                    <a:pt x="2227" y="2727"/>
                    <a:pt x="2298" y="2644"/>
                  </a:cubicBezTo>
                  <a:cubicBezTo>
                    <a:pt x="2465" y="2465"/>
                    <a:pt x="2453" y="2191"/>
                    <a:pt x="2274" y="2025"/>
                  </a:cubicBezTo>
                  <a:cubicBezTo>
                    <a:pt x="2191" y="1952"/>
                    <a:pt x="2089" y="1915"/>
                    <a:pt x="1985" y="1915"/>
                  </a:cubicBezTo>
                  <a:cubicBezTo>
                    <a:pt x="1971" y="1915"/>
                    <a:pt x="1956" y="1916"/>
                    <a:pt x="1941" y="1917"/>
                  </a:cubicBezTo>
                  <a:cubicBezTo>
                    <a:pt x="1822" y="1917"/>
                    <a:pt x="1715" y="1965"/>
                    <a:pt x="1643" y="2048"/>
                  </a:cubicBezTo>
                  <a:lnTo>
                    <a:pt x="846" y="1584"/>
                  </a:lnTo>
                  <a:cubicBezTo>
                    <a:pt x="857" y="1536"/>
                    <a:pt x="857" y="1489"/>
                    <a:pt x="857" y="1441"/>
                  </a:cubicBezTo>
                  <a:cubicBezTo>
                    <a:pt x="857" y="1382"/>
                    <a:pt x="846" y="1334"/>
                    <a:pt x="834" y="1286"/>
                  </a:cubicBezTo>
                  <a:lnTo>
                    <a:pt x="1584" y="751"/>
                  </a:lnTo>
                  <a:cubicBezTo>
                    <a:pt x="1608" y="774"/>
                    <a:pt x="1643" y="798"/>
                    <a:pt x="1679" y="822"/>
                  </a:cubicBezTo>
                  <a:cubicBezTo>
                    <a:pt x="1745" y="856"/>
                    <a:pt x="1813" y="872"/>
                    <a:pt x="1880" y="872"/>
                  </a:cubicBezTo>
                  <a:cubicBezTo>
                    <a:pt x="2116" y="872"/>
                    <a:pt x="2329" y="677"/>
                    <a:pt x="2310" y="417"/>
                  </a:cubicBezTo>
                  <a:cubicBezTo>
                    <a:pt x="2310" y="298"/>
                    <a:pt x="2262" y="191"/>
                    <a:pt x="2179" y="120"/>
                  </a:cubicBezTo>
                  <a:cubicBezTo>
                    <a:pt x="2084" y="36"/>
                    <a:pt x="1977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71"/>
            <p:cNvSpPr/>
            <p:nvPr/>
          </p:nvSpPr>
          <p:spPr>
            <a:xfrm>
              <a:off x="-12535545" y="-2022684"/>
              <a:ext cx="690202" cy="609447"/>
            </a:xfrm>
            <a:custGeom>
              <a:avLst/>
              <a:gdLst/>
              <a:ahLst/>
              <a:cxnLst/>
              <a:rect l="l" t="t" r="r" b="b"/>
              <a:pathLst>
                <a:path w="5244" h="4630" extrusionOk="0">
                  <a:moveTo>
                    <a:pt x="2920" y="0"/>
                  </a:moveTo>
                  <a:cubicBezTo>
                    <a:pt x="2093" y="0"/>
                    <a:pt x="1314" y="448"/>
                    <a:pt x="897" y="1204"/>
                  </a:cubicBezTo>
                  <a:cubicBezTo>
                    <a:pt x="0" y="2875"/>
                    <a:pt x="1343" y="4630"/>
                    <a:pt x="2935" y="4630"/>
                  </a:cubicBezTo>
                  <a:cubicBezTo>
                    <a:pt x="3350" y="4630"/>
                    <a:pt x="3782" y="4510"/>
                    <a:pt x="4195" y="4240"/>
                  </a:cubicBezTo>
                  <a:cubicBezTo>
                    <a:pt x="4838" y="3811"/>
                    <a:pt x="5231" y="3085"/>
                    <a:pt x="5231" y="2311"/>
                  </a:cubicBezTo>
                  <a:cubicBezTo>
                    <a:pt x="5243" y="1251"/>
                    <a:pt x="4517" y="323"/>
                    <a:pt x="3493" y="72"/>
                  </a:cubicBezTo>
                  <a:cubicBezTo>
                    <a:pt x="3302" y="24"/>
                    <a:pt x="3109" y="0"/>
                    <a:pt x="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71"/>
            <p:cNvSpPr/>
            <p:nvPr/>
          </p:nvSpPr>
          <p:spPr>
            <a:xfrm>
              <a:off x="-12251369" y="-1941077"/>
              <a:ext cx="233621" cy="198498"/>
            </a:xfrm>
            <a:custGeom>
              <a:avLst/>
              <a:gdLst/>
              <a:ahLst/>
              <a:cxnLst/>
              <a:rect l="l" t="t" r="r" b="b"/>
              <a:pathLst>
                <a:path w="1775" h="1508" extrusionOk="0">
                  <a:moveTo>
                    <a:pt x="762" y="0"/>
                  </a:moveTo>
                  <a:cubicBezTo>
                    <a:pt x="346" y="0"/>
                    <a:pt x="0" y="334"/>
                    <a:pt x="12" y="750"/>
                  </a:cubicBezTo>
                  <a:cubicBezTo>
                    <a:pt x="4" y="1203"/>
                    <a:pt x="380" y="1507"/>
                    <a:pt x="771" y="1507"/>
                  </a:cubicBezTo>
                  <a:cubicBezTo>
                    <a:pt x="957" y="1507"/>
                    <a:pt x="1145" y="1439"/>
                    <a:pt x="1298" y="1286"/>
                  </a:cubicBezTo>
                  <a:cubicBezTo>
                    <a:pt x="1774" y="810"/>
                    <a:pt x="1429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71"/>
            <p:cNvSpPr/>
            <p:nvPr/>
          </p:nvSpPr>
          <p:spPr>
            <a:xfrm>
              <a:off x="-12318761" y="-1698231"/>
              <a:ext cx="335493" cy="283005"/>
            </a:xfrm>
            <a:custGeom>
              <a:avLst/>
              <a:gdLst/>
              <a:ahLst/>
              <a:cxnLst/>
              <a:rect l="l" t="t" r="r" b="b"/>
              <a:pathLst>
                <a:path w="2549" h="2150" extrusionOk="0">
                  <a:moveTo>
                    <a:pt x="1274" y="1"/>
                  </a:moveTo>
                  <a:cubicBezTo>
                    <a:pt x="620" y="1"/>
                    <a:pt x="72" y="775"/>
                    <a:pt x="0" y="1775"/>
                  </a:cubicBezTo>
                  <a:cubicBezTo>
                    <a:pt x="387" y="2025"/>
                    <a:pt x="831" y="2150"/>
                    <a:pt x="1274" y="2150"/>
                  </a:cubicBezTo>
                  <a:cubicBezTo>
                    <a:pt x="1718" y="2150"/>
                    <a:pt x="2161" y="2025"/>
                    <a:pt x="2548" y="1775"/>
                  </a:cubicBezTo>
                  <a:cubicBezTo>
                    <a:pt x="2477" y="775"/>
                    <a:pt x="1941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71"/>
            <p:cNvSpPr/>
            <p:nvPr/>
          </p:nvSpPr>
          <p:spPr>
            <a:xfrm>
              <a:off x="-12483290" y="-1926993"/>
              <a:ext cx="500015" cy="512436"/>
            </a:xfrm>
            <a:custGeom>
              <a:avLst/>
              <a:gdLst/>
              <a:ahLst/>
              <a:cxnLst/>
              <a:rect l="l" t="t" r="r" b="b"/>
              <a:pathLst>
                <a:path w="3799" h="3893" extrusionOk="0">
                  <a:moveTo>
                    <a:pt x="846" y="0"/>
                  </a:moveTo>
                  <a:cubicBezTo>
                    <a:pt x="36" y="858"/>
                    <a:pt x="0" y="2179"/>
                    <a:pt x="762" y="3072"/>
                  </a:cubicBezTo>
                  <a:cubicBezTo>
                    <a:pt x="1214" y="3610"/>
                    <a:pt x="1863" y="3893"/>
                    <a:pt x="2525" y="3893"/>
                  </a:cubicBezTo>
                  <a:cubicBezTo>
                    <a:pt x="2962" y="3893"/>
                    <a:pt x="3405" y="3769"/>
                    <a:pt x="3798" y="3513"/>
                  </a:cubicBezTo>
                  <a:cubicBezTo>
                    <a:pt x="1024" y="3453"/>
                    <a:pt x="738" y="137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71"/>
            <p:cNvSpPr/>
            <p:nvPr/>
          </p:nvSpPr>
          <p:spPr>
            <a:xfrm>
              <a:off x="-12550682" y="-2033608"/>
              <a:ext cx="796154" cy="631166"/>
            </a:xfrm>
            <a:custGeom>
              <a:avLst/>
              <a:gdLst/>
              <a:ahLst/>
              <a:cxnLst/>
              <a:rect l="l" t="t" r="r" b="b"/>
              <a:pathLst>
                <a:path w="6049" h="4795" extrusionOk="0">
                  <a:moveTo>
                    <a:pt x="3024" y="1"/>
                  </a:moveTo>
                  <a:cubicBezTo>
                    <a:pt x="3026" y="1"/>
                    <a:pt x="3028" y="1"/>
                    <a:pt x="3030" y="1"/>
                  </a:cubicBezTo>
                  <a:lnTo>
                    <a:pt x="3030" y="1"/>
                  </a:lnTo>
                  <a:cubicBezTo>
                    <a:pt x="3032" y="1"/>
                    <a:pt x="3034" y="1"/>
                    <a:pt x="3036" y="1"/>
                  </a:cubicBezTo>
                  <a:close/>
                  <a:moveTo>
                    <a:pt x="3024" y="179"/>
                  </a:moveTo>
                  <a:cubicBezTo>
                    <a:pt x="5132" y="179"/>
                    <a:pt x="6049" y="2858"/>
                    <a:pt x="4370" y="4144"/>
                  </a:cubicBezTo>
                  <a:cubicBezTo>
                    <a:pt x="4251" y="3168"/>
                    <a:pt x="3691" y="2453"/>
                    <a:pt x="3024" y="2453"/>
                  </a:cubicBezTo>
                  <a:cubicBezTo>
                    <a:pt x="2346" y="2453"/>
                    <a:pt x="1786" y="3168"/>
                    <a:pt x="1667" y="4144"/>
                  </a:cubicBezTo>
                  <a:cubicBezTo>
                    <a:pt x="0" y="2858"/>
                    <a:pt x="905" y="179"/>
                    <a:pt x="3024" y="179"/>
                  </a:cubicBezTo>
                  <a:close/>
                  <a:moveTo>
                    <a:pt x="3024" y="2644"/>
                  </a:moveTo>
                  <a:cubicBezTo>
                    <a:pt x="3608" y="2644"/>
                    <a:pt x="4120" y="3334"/>
                    <a:pt x="4203" y="4263"/>
                  </a:cubicBezTo>
                  <a:cubicBezTo>
                    <a:pt x="3846" y="4489"/>
                    <a:pt x="3453" y="4608"/>
                    <a:pt x="3036" y="4620"/>
                  </a:cubicBezTo>
                  <a:cubicBezTo>
                    <a:pt x="3018" y="4621"/>
                    <a:pt x="3000" y="4621"/>
                    <a:pt x="2983" y="4621"/>
                  </a:cubicBezTo>
                  <a:cubicBezTo>
                    <a:pt x="2573" y="4621"/>
                    <a:pt x="2177" y="4491"/>
                    <a:pt x="1846" y="4263"/>
                  </a:cubicBezTo>
                  <a:cubicBezTo>
                    <a:pt x="1929" y="3346"/>
                    <a:pt x="2441" y="2644"/>
                    <a:pt x="3024" y="2644"/>
                  </a:cubicBezTo>
                  <a:close/>
                  <a:moveTo>
                    <a:pt x="3030" y="1"/>
                  </a:moveTo>
                  <a:cubicBezTo>
                    <a:pt x="1426" y="5"/>
                    <a:pt x="275" y="1539"/>
                    <a:pt x="738" y="3084"/>
                  </a:cubicBezTo>
                  <a:cubicBezTo>
                    <a:pt x="1053" y="4152"/>
                    <a:pt x="2024" y="4794"/>
                    <a:pt x="3038" y="4794"/>
                  </a:cubicBezTo>
                  <a:cubicBezTo>
                    <a:pt x="3483" y="4794"/>
                    <a:pt x="3936" y="4671"/>
                    <a:pt x="4346" y="4406"/>
                  </a:cubicBezTo>
                  <a:lnTo>
                    <a:pt x="4358" y="4406"/>
                  </a:lnTo>
                  <a:cubicBezTo>
                    <a:pt x="5239" y="3823"/>
                    <a:pt x="5632" y="2727"/>
                    <a:pt x="5322" y="1715"/>
                  </a:cubicBezTo>
                  <a:cubicBezTo>
                    <a:pt x="5025" y="693"/>
                    <a:pt x="4088" y="3"/>
                    <a:pt x="3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71"/>
            <p:cNvSpPr/>
            <p:nvPr/>
          </p:nvSpPr>
          <p:spPr>
            <a:xfrm>
              <a:off x="-12299939" y="-1953713"/>
              <a:ext cx="260208" cy="222850"/>
            </a:xfrm>
            <a:custGeom>
              <a:avLst/>
              <a:gdLst/>
              <a:ahLst/>
              <a:cxnLst/>
              <a:rect l="l" t="t" r="r" b="b"/>
              <a:pathLst>
                <a:path w="1977" h="1693" extrusionOk="0">
                  <a:moveTo>
                    <a:pt x="1127" y="187"/>
                  </a:moveTo>
                  <a:cubicBezTo>
                    <a:pt x="1464" y="187"/>
                    <a:pt x="1786" y="451"/>
                    <a:pt x="1786" y="846"/>
                  </a:cubicBezTo>
                  <a:cubicBezTo>
                    <a:pt x="1786" y="1215"/>
                    <a:pt x="1500" y="1513"/>
                    <a:pt x="1131" y="1513"/>
                  </a:cubicBezTo>
                  <a:cubicBezTo>
                    <a:pt x="536" y="1513"/>
                    <a:pt x="250" y="799"/>
                    <a:pt x="667" y="382"/>
                  </a:cubicBezTo>
                  <a:cubicBezTo>
                    <a:pt x="802" y="247"/>
                    <a:pt x="966" y="187"/>
                    <a:pt x="1127" y="187"/>
                  </a:cubicBezTo>
                  <a:close/>
                  <a:moveTo>
                    <a:pt x="1131" y="1"/>
                  </a:moveTo>
                  <a:cubicBezTo>
                    <a:pt x="369" y="1"/>
                    <a:pt x="0" y="906"/>
                    <a:pt x="524" y="1442"/>
                  </a:cubicBezTo>
                  <a:cubicBezTo>
                    <a:pt x="697" y="1615"/>
                    <a:pt x="911" y="1692"/>
                    <a:pt x="1120" y="1692"/>
                  </a:cubicBezTo>
                  <a:cubicBezTo>
                    <a:pt x="1557" y="1692"/>
                    <a:pt x="1977" y="1354"/>
                    <a:pt x="1977" y="846"/>
                  </a:cubicBezTo>
                  <a:cubicBezTo>
                    <a:pt x="1977" y="382"/>
                    <a:pt x="1596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71"/>
            <p:cNvSpPr/>
            <p:nvPr/>
          </p:nvSpPr>
          <p:spPr>
            <a:xfrm>
              <a:off x="-12484870" y="-3120428"/>
              <a:ext cx="310354" cy="350136"/>
            </a:xfrm>
            <a:custGeom>
              <a:avLst/>
              <a:gdLst/>
              <a:ahLst/>
              <a:cxnLst/>
              <a:rect l="l" t="t" r="r" b="b"/>
              <a:pathLst>
                <a:path w="2358" h="2660" extrusionOk="0">
                  <a:moveTo>
                    <a:pt x="1179" y="1"/>
                  </a:moveTo>
                  <a:cubicBezTo>
                    <a:pt x="1149" y="1"/>
                    <a:pt x="1120" y="19"/>
                    <a:pt x="1108" y="54"/>
                  </a:cubicBezTo>
                  <a:cubicBezTo>
                    <a:pt x="977" y="376"/>
                    <a:pt x="905" y="709"/>
                    <a:pt x="893" y="1054"/>
                  </a:cubicBezTo>
                  <a:cubicBezTo>
                    <a:pt x="596" y="1066"/>
                    <a:pt x="322" y="1138"/>
                    <a:pt x="60" y="1257"/>
                  </a:cubicBezTo>
                  <a:cubicBezTo>
                    <a:pt x="0" y="1293"/>
                    <a:pt x="0" y="1376"/>
                    <a:pt x="60" y="1412"/>
                  </a:cubicBezTo>
                  <a:cubicBezTo>
                    <a:pt x="322" y="1531"/>
                    <a:pt x="608" y="1602"/>
                    <a:pt x="893" y="1614"/>
                  </a:cubicBezTo>
                  <a:cubicBezTo>
                    <a:pt x="917" y="1971"/>
                    <a:pt x="1036" y="2602"/>
                    <a:pt x="1155" y="2650"/>
                  </a:cubicBezTo>
                  <a:cubicBezTo>
                    <a:pt x="1165" y="2656"/>
                    <a:pt x="1175" y="2659"/>
                    <a:pt x="1186" y="2659"/>
                  </a:cubicBezTo>
                  <a:cubicBezTo>
                    <a:pt x="1215" y="2659"/>
                    <a:pt x="1245" y="2637"/>
                    <a:pt x="1262" y="2602"/>
                  </a:cubicBezTo>
                  <a:cubicBezTo>
                    <a:pt x="1381" y="2293"/>
                    <a:pt x="1453" y="1959"/>
                    <a:pt x="1465" y="1614"/>
                  </a:cubicBezTo>
                  <a:cubicBezTo>
                    <a:pt x="1762" y="1590"/>
                    <a:pt x="2036" y="1519"/>
                    <a:pt x="2298" y="1400"/>
                  </a:cubicBezTo>
                  <a:cubicBezTo>
                    <a:pt x="2322" y="1388"/>
                    <a:pt x="2334" y="1376"/>
                    <a:pt x="2334" y="1364"/>
                  </a:cubicBezTo>
                  <a:cubicBezTo>
                    <a:pt x="2358" y="1328"/>
                    <a:pt x="2346" y="1281"/>
                    <a:pt x="2310" y="1257"/>
                  </a:cubicBezTo>
                  <a:cubicBezTo>
                    <a:pt x="2048" y="1138"/>
                    <a:pt x="1762" y="1066"/>
                    <a:pt x="1477" y="1043"/>
                  </a:cubicBezTo>
                  <a:cubicBezTo>
                    <a:pt x="1453" y="709"/>
                    <a:pt x="1381" y="376"/>
                    <a:pt x="1251" y="54"/>
                  </a:cubicBezTo>
                  <a:cubicBezTo>
                    <a:pt x="1239" y="19"/>
                    <a:pt x="1209" y="1"/>
                    <a:pt x="1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71"/>
            <p:cNvSpPr/>
            <p:nvPr/>
          </p:nvSpPr>
          <p:spPr>
            <a:xfrm>
              <a:off x="-9267593" y="-1614386"/>
              <a:ext cx="308906" cy="349478"/>
            </a:xfrm>
            <a:custGeom>
              <a:avLst/>
              <a:gdLst/>
              <a:ahLst/>
              <a:cxnLst/>
              <a:rect l="l" t="t" r="r" b="b"/>
              <a:pathLst>
                <a:path w="2347" h="2655" extrusionOk="0">
                  <a:moveTo>
                    <a:pt x="1174" y="1"/>
                  </a:moveTo>
                  <a:cubicBezTo>
                    <a:pt x="1141" y="1"/>
                    <a:pt x="1108" y="18"/>
                    <a:pt x="1096" y="54"/>
                  </a:cubicBezTo>
                  <a:cubicBezTo>
                    <a:pt x="977" y="364"/>
                    <a:pt x="906" y="709"/>
                    <a:pt x="882" y="1042"/>
                  </a:cubicBezTo>
                  <a:cubicBezTo>
                    <a:pt x="596" y="1066"/>
                    <a:pt x="322" y="1138"/>
                    <a:pt x="60" y="1257"/>
                  </a:cubicBezTo>
                  <a:cubicBezTo>
                    <a:pt x="1" y="1292"/>
                    <a:pt x="1" y="1376"/>
                    <a:pt x="60" y="1412"/>
                  </a:cubicBezTo>
                  <a:cubicBezTo>
                    <a:pt x="322" y="1531"/>
                    <a:pt x="596" y="1602"/>
                    <a:pt x="882" y="1614"/>
                  </a:cubicBezTo>
                  <a:cubicBezTo>
                    <a:pt x="906" y="1971"/>
                    <a:pt x="1037" y="2602"/>
                    <a:pt x="1144" y="2650"/>
                  </a:cubicBezTo>
                  <a:cubicBezTo>
                    <a:pt x="1155" y="2653"/>
                    <a:pt x="1166" y="2654"/>
                    <a:pt x="1177" y="2654"/>
                  </a:cubicBezTo>
                  <a:cubicBezTo>
                    <a:pt x="1212" y="2654"/>
                    <a:pt x="1242" y="2639"/>
                    <a:pt x="1251" y="2602"/>
                  </a:cubicBezTo>
                  <a:cubicBezTo>
                    <a:pt x="1382" y="2281"/>
                    <a:pt x="1453" y="1947"/>
                    <a:pt x="1465" y="1614"/>
                  </a:cubicBezTo>
                  <a:cubicBezTo>
                    <a:pt x="1751" y="1590"/>
                    <a:pt x="2037" y="1519"/>
                    <a:pt x="2299" y="1400"/>
                  </a:cubicBezTo>
                  <a:cubicBezTo>
                    <a:pt x="2311" y="1388"/>
                    <a:pt x="2323" y="1376"/>
                    <a:pt x="2335" y="1352"/>
                  </a:cubicBezTo>
                  <a:cubicBezTo>
                    <a:pt x="2346" y="1316"/>
                    <a:pt x="2335" y="1281"/>
                    <a:pt x="2311" y="1257"/>
                  </a:cubicBezTo>
                  <a:cubicBezTo>
                    <a:pt x="2037" y="1138"/>
                    <a:pt x="1763" y="1066"/>
                    <a:pt x="1465" y="1042"/>
                  </a:cubicBezTo>
                  <a:cubicBezTo>
                    <a:pt x="1453" y="709"/>
                    <a:pt x="1382" y="364"/>
                    <a:pt x="1251" y="54"/>
                  </a:cubicBezTo>
                  <a:cubicBezTo>
                    <a:pt x="1239" y="18"/>
                    <a:pt x="1206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71"/>
            <p:cNvSpPr/>
            <p:nvPr/>
          </p:nvSpPr>
          <p:spPr>
            <a:xfrm>
              <a:off x="-12204380" y="-2635393"/>
              <a:ext cx="257181" cy="289059"/>
            </a:xfrm>
            <a:custGeom>
              <a:avLst/>
              <a:gdLst/>
              <a:ahLst/>
              <a:cxnLst/>
              <a:rect l="l" t="t" r="r" b="b"/>
              <a:pathLst>
                <a:path w="1954" h="2196" extrusionOk="0">
                  <a:moveTo>
                    <a:pt x="977" y="1"/>
                  </a:moveTo>
                  <a:cubicBezTo>
                    <a:pt x="953" y="1"/>
                    <a:pt x="929" y="13"/>
                    <a:pt x="917" y="36"/>
                  </a:cubicBezTo>
                  <a:cubicBezTo>
                    <a:pt x="810" y="298"/>
                    <a:pt x="751" y="572"/>
                    <a:pt x="739" y="858"/>
                  </a:cubicBezTo>
                  <a:cubicBezTo>
                    <a:pt x="501" y="870"/>
                    <a:pt x="274" y="929"/>
                    <a:pt x="48" y="1037"/>
                  </a:cubicBezTo>
                  <a:cubicBezTo>
                    <a:pt x="1" y="1060"/>
                    <a:pt x="1" y="1132"/>
                    <a:pt x="48" y="1168"/>
                  </a:cubicBezTo>
                  <a:cubicBezTo>
                    <a:pt x="274" y="1263"/>
                    <a:pt x="501" y="1322"/>
                    <a:pt x="739" y="1334"/>
                  </a:cubicBezTo>
                  <a:cubicBezTo>
                    <a:pt x="763" y="1632"/>
                    <a:pt x="858" y="2144"/>
                    <a:pt x="953" y="2191"/>
                  </a:cubicBezTo>
                  <a:cubicBezTo>
                    <a:pt x="962" y="2194"/>
                    <a:pt x="971" y="2196"/>
                    <a:pt x="980" y="2196"/>
                  </a:cubicBezTo>
                  <a:cubicBezTo>
                    <a:pt x="1006" y="2196"/>
                    <a:pt x="1030" y="2183"/>
                    <a:pt x="1048" y="2156"/>
                  </a:cubicBezTo>
                  <a:cubicBezTo>
                    <a:pt x="1155" y="1894"/>
                    <a:pt x="1203" y="1608"/>
                    <a:pt x="1215" y="1334"/>
                  </a:cubicBezTo>
                  <a:cubicBezTo>
                    <a:pt x="1453" y="1310"/>
                    <a:pt x="1691" y="1251"/>
                    <a:pt x="1906" y="1156"/>
                  </a:cubicBezTo>
                  <a:cubicBezTo>
                    <a:pt x="1917" y="1144"/>
                    <a:pt x="1929" y="1132"/>
                    <a:pt x="1941" y="1120"/>
                  </a:cubicBezTo>
                  <a:cubicBezTo>
                    <a:pt x="1953" y="1084"/>
                    <a:pt x="1941" y="1048"/>
                    <a:pt x="1906" y="1037"/>
                  </a:cubicBezTo>
                  <a:cubicBezTo>
                    <a:pt x="1691" y="929"/>
                    <a:pt x="1453" y="870"/>
                    <a:pt x="1215" y="858"/>
                  </a:cubicBezTo>
                  <a:cubicBezTo>
                    <a:pt x="1203" y="572"/>
                    <a:pt x="1144" y="298"/>
                    <a:pt x="1036" y="36"/>
                  </a:cubicBezTo>
                  <a:cubicBezTo>
                    <a:pt x="1025" y="13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71"/>
            <p:cNvSpPr/>
            <p:nvPr/>
          </p:nvSpPr>
          <p:spPr>
            <a:xfrm>
              <a:off x="-12013131" y="-3505165"/>
              <a:ext cx="257049" cy="289059"/>
            </a:xfrm>
            <a:custGeom>
              <a:avLst/>
              <a:gdLst/>
              <a:ahLst/>
              <a:cxnLst/>
              <a:rect l="l" t="t" r="r" b="b"/>
              <a:pathLst>
                <a:path w="1953" h="2196" extrusionOk="0">
                  <a:moveTo>
                    <a:pt x="976" y="1"/>
                  </a:moveTo>
                  <a:cubicBezTo>
                    <a:pt x="953" y="1"/>
                    <a:pt x="929" y="13"/>
                    <a:pt x="917" y="36"/>
                  </a:cubicBezTo>
                  <a:cubicBezTo>
                    <a:pt x="810" y="298"/>
                    <a:pt x="750" y="584"/>
                    <a:pt x="738" y="858"/>
                  </a:cubicBezTo>
                  <a:cubicBezTo>
                    <a:pt x="500" y="882"/>
                    <a:pt x="274" y="941"/>
                    <a:pt x="60" y="1037"/>
                  </a:cubicBezTo>
                  <a:cubicBezTo>
                    <a:pt x="0" y="1060"/>
                    <a:pt x="0" y="1144"/>
                    <a:pt x="60" y="1168"/>
                  </a:cubicBezTo>
                  <a:cubicBezTo>
                    <a:pt x="274" y="1263"/>
                    <a:pt x="500" y="1322"/>
                    <a:pt x="738" y="1334"/>
                  </a:cubicBezTo>
                  <a:cubicBezTo>
                    <a:pt x="762" y="1632"/>
                    <a:pt x="869" y="2144"/>
                    <a:pt x="953" y="2192"/>
                  </a:cubicBezTo>
                  <a:cubicBezTo>
                    <a:pt x="962" y="2194"/>
                    <a:pt x="971" y="2196"/>
                    <a:pt x="981" y="2196"/>
                  </a:cubicBezTo>
                  <a:cubicBezTo>
                    <a:pt x="1010" y="2196"/>
                    <a:pt x="1039" y="2183"/>
                    <a:pt x="1048" y="2156"/>
                  </a:cubicBezTo>
                  <a:cubicBezTo>
                    <a:pt x="1155" y="1894"/>
                    <a:pt x="1215" y="1620"/>
                    <a:pt x="1226" y="1334"/>
                  </a:cubicBezTo>
                  <a:cubicBezTo>
                    <a:pt x="1465" y="1322"/>
                    <a:pt x="1691" y="1251"/>
                    <a:pt x="1905" y="1156"/>
                  </a:cubicBezTo>
                  <a:cubicBezTo>
                    <a:pt x="1917" y="1144"/>
                    <a:pt x="1929" y="1132"/>
                    <a:pt x="1941" y="1120"/>
                  </a:cubicBezTo>
                  <a:cubicBezTo>
                    <a:pt x="1953" y="1096"/>
                    <a:pt x="1941" y="1049"/>
                    <a:pt x="1905" y="1037"/>
                  </a:cubicBezTo>
                  <a:cubicBezTo>
                    <a:pt x="1691" y="941"/>
                    <a:pt x="1453" y="882"/>
                    <a:pt x="1215" y="858"/>
                  </a:cubicBezTo>
                  <a:cubicBezTo>
                    <a:pt x="1203" y="584"/>
                    <a:pt x="1143" y="298"/>
                    <a:pt x="1036" y="36"/>
                  </a:cubicBezTo>
                  <a:cubicBezTo>
                    <a:pt x="1024" y="13"/>
                    <a:pt x="1000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71"/>
            <p:cNvSpPr/>
            <p:nvPr/>
          </p:nvSpPr>
          <p:spPr>
            <a:xfrm>
              <a:off x="-8933795" y="-2121007"/>
              <a:ext cx="257181" cy="288796"/>
            </a:xfrm>
            <a:custGeom>
              <a:avLst/>
              <a:gdLst/>
              <a:ahLst/>
              <a:cxnLst/>
              <a:rect l="l" t="t" r="r" b="b"/>
              <a:pathLst>
                <a:path w="1954" h="2194" extrusionOk="0">
                  <a:moveTo>
                    <a:pt x="977" y="1"/>
                  </a:moveTo>
                  <a:cubicBezTo>
                    <a:pt x="953" y="1"/>
                    <a:pt x="930" y="16"/>
                    <a:pt x="918" y="46"/>
                  </a:cubicBezTo>
                  <a:cubicBezTo>
                    <a:pt x="811" y="308"/>
                    <a:pt x="751" y="581"/>
                    <a:pt x="739" y="867"/>
                  </a:cubicBezTo>
                  <a:cubicBezTo>
                    <a:pt x="501" y="879"/>
                    <a:pt x="263" y="939"/>
                    <a:pt x="49" y="1046"/>
                  </a:cubicBezTo>
                  <a:cubicBezTo>
                    <a:pt x="1" y="1070"/>
                    <a:pt x="1" y="1141"/>
                    <a:pt x="49" y="1165"/>
                  </a:cubicBezTo>
                  <a:cubicBezTo>
                    <a:pt x="263" y="1260"/>
                    <a:pt x="501" y="1320"/>
                    <a:pt x="739" y="1343"/>
                  </a:cubicBezTo>
                  <a:cubicBezTo>
                    <a:pt x="751" y="1641"/>
                    <a:pt x="858" y="2153"/>
                    <a:pt x="953" y="2189"/>
                  </a:cubicBezTo>
                  <a:cubicBezTo>
                    <a:pt x="962" y="2192"/>
                    <a:pt x="971" y="2193"/>
                    <a:pt x="980" y="2193"/>
                  </a:cubicBezTo>
                  <a:cubicBezTo>
                    <a:pt x="1005" y="2193"/>
                    <a:pt x="1028" y="2180"/>
                    <a:pt x="1037" y="2153"/>
                  </a:cubicBezTo>
                  <a:cubicBezTo>
                    <a:pt x="1144" y="1891"/>
                    <a:pt x="1203" y="1617"/>
                    <a:pt x="1215" y="1331"/>
                  </a:cubicBezTo>
                  <a:cubicBezTo>
                    <a:pt x="1453" y="1320"/>
                    <a:pt x="1692" y="1260"/>
                    <a:pt x="1906" y="1153"/>
                  </a:cubicBezTo>
                  <a:cubicBezTo>
                    <a:pt x="1918" y="1153"/>
                    <a:pt x="1930" y="1141"/>
                    <a:pt x="1930" y="1129"/>
                  </a:cubicBezTo>
                  <a:cubicBezTo>
                    <a:pt x="1954" y="1093"/>
                    <a:pt x="1942" y="1058"/>
                    <a:pt x="1906" y="1034"/>
                  </a:cubicBezTo>
                  <a:cubicBezTo>
                    <a:pt x="1692" y="939"/>
                    <a:pt x="1453" y="879"/>
                    <a:pt x="1215" y="867"/>
                  </a:cubicBezTo>
                  <a:cubicBezTo>
                    <a:pt x="1203" y="581"/>
                    <a:pt x="1144" y="308"/>
                    <a:pt x="1037" y="46"/>
                  </a:cubicBezTo>
                  <a:cubicBezTo>
                    <a:pt x="1025" y="16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4" name="Google Shape;5114;p71"/>
          <p:cNvGrpSpPr/>
          <p:nvPr/>
        </p:nvGrpSpPr>
        <p:grpSpPr>
          <a:xfrm>
            <a:off x="6272252" y="1271826"/>
            <a:ext cx="819148" cy="797252"/>
            <a:chOff x="12794769" y="-4484842"/>
            <a:chExt cx="3845766" cy="3742965"/>
          </a:xfrm>
        </p:grpSpPr>
        <p:sp>
          <p:nvSpPr>
            <p:cNvPr id="5115" name="Google Shape;5115;p71"/>
            <p:cNvSpPr/>
            <p:nvPr/>
          </p:nvSpPr>
          <p:spPr>
            <a:xfrm>
              <a:off x="14092315" y="-3129246"/>
              <a:ext cx="1277348" cy="1319854"/>
            </a:xfrm>
            <a:custGeom>
              <a:avLst/>
              <a:gdLst/>
              <a:ahLst/>
              <a:cxnLst/>
              <a:rect l="l" t="t" r="r" b="b"/>
              <a:pathLst>
                <a:path w="9705" h="10027" extrusionOk="0">
                  <a:moveTo>
                    <a:pt x="7556" y="0"/>
                  </a:moveTo>
                  <a:cubicBezTo>
                    <a:pt x="7111" y="0"/>
                    <a:pt x="6667" y="164"/>
                    <a:pt x="6287" y="467"/>
                  </a:cubicBezTo>
                  <a:cubicBezTo>
                    <a:pt x="5835" y="836"/>
                    <a:pt x="5418" y="1252"/>
                    <a:pt x="5049" y="1717"/>
                  </a:cubicBezTo>
                  <a:cubicBezTo>
                    <a:pt x="4358" y="2526"/>
                    <a:pt x="1882" y="5181"/>
                    <a:pt x="679" y="7027"/>
                  </a:cubicBezTo>
                  <a:cubicBezTo>
                    <a:pt x="548" y="7217"/>
                    <a:pt x="429" y="7408"/>
                    <a:pt x="322" y="7622"/>
                  </a:cubicBezTo>
                  <a:cubicBezTo>
                    <a:pt x="143" y="7979"/>
                    <a:pt x="36" y="8372"/>
                    <a:pt x="12" y="8777"/>
                  </a:cubicBezTo>
                  <a:cubicBezTo>
                    <a:pt x="0" y="9194"/>
                    <a:pt x="12" y="9611"/>
                    <a:pt x="370" y="9801"/>
                  </a:cubicBezTo>
                  <a:cubicBezTo>
                    <a:pt x="567" y="9960"/>
                    <a:pt x="799" y="10027"/>
                    <a:pt x="1047" y="10027"/>
                  </a:cubicBezTo>
                  <a:cubicBezTo>
                    <a:pt x="1712" y="10027"/>
                    <a:pt x="2497" y="9545"/>
                    <a:pt x="3060" y="9051"/>
                  </a:cubicBezTo>
                  <a:cubicBezTo>
                    <a:pt x="8644" y="4098"/>
                    <a:pt x="9704" y="3717"/>
                    <a:pt x="9549" y="2086"/>
                  </a:cubicBezTo>
                  <a:cubicBezTo>
                    <a:pt x="9525" y="1669"/>
                    <a:pt x="9394" y="1264"/>
                    <a:pt x="9168" y="907"/>
                  </a:cubicBezTo>
                  <a:cubicBezTo>
                    <a:pt x="8728" y="284"/>
                    <a:pt x="8142" y="0"/>
                    <a:pt x="755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71"/>
            <p:cNvSpPr/>
            <p:nvPr/>
          </p:nvSpPr>
          <p:spPr>
            <a:xfrm>
              <a:off x="14078232" y="-3142146"/>
              <a:ext cx="1300776" cy="1345522"/>
            </a:xfrm>
            <a:custGeom>
              <a:avLst/>
              <a:gdLst/>
              <a:ahLst/>
              <a:cxnLst/>
              <a:rect l="l" t="t" r="r" b="b"/>
              <a:pathLst>
                <a:path w="9883" h="10222" extrusionOk="0">
                  <a:moveTo>
                    <a:pt x="7656" y="196"/>
                  </a:moveTo>
                  <a:cubicBezTo>
                    <a:pt x="7739" y="196"/>
                    <a:pt x="7823" y="196"/>
                    <a:pt x="7894" y="207"/>
                  </a:cubicBezTo>
                  <a:cubicBezTo>
                    <a:pt x="8430" y="303"/>
                    <a:pt x="8906" y="612"/>
                    <a:pt x="9204" y="1065"/>
                  </a:cubicBezTo>
                  <a:cubicBezTo>
                    <a:pt x="9418" y="1398"/>
                    <a:pt x="9537" y="1791"/>
                    <a:pt x="9561" y="2196"/>
                  </a:cubicBezTo>
                  <a:cubicBezTo>
                    <a:pt x="9680" y="3398"/>
                    <a:pt x="9097" y="3898"/>
                    <a:pt x="6299" y="6292"/>
                  </a:cubicBezTo>
                  <a:cubicBezTo>
                    <a:pt x="5453" y="7018"/>
                    <a:pt x="4406" y="7923"/>
                    <a:pt x="3108" y="9078"/>
                  </a:cubicBezTo>
                  <a:cubicBezTo>
                    <a:pt x="2550" y="9574"/>
                    <a:pt x="1795" y="10033"/>
                    <a:pt x="1164" y="10033"/>
                  </a:cubicBezTo>
                  <a:cubicBezTo>
                    <a:pt x="932" y="10033"/>
                    <a:pt x="718" y="9971"/>
                    <a:pt x="536" y="9828"/>
                  </a:cubicBezTo>
                  <a:lnTo>
                    <a:pt x="524" y="9816"/>
                  </a:lnTo>
                  <a:cubicBezTo>
                    <a:pt x="227" y="9649"/>
                    <a:pt x="215" y="9292"/>
                    <a:pt x="227" y="8875"/>
                  </a:cubicBezTo>
                  <a:cubicBezTo>
                    <a:pt x="250" y="8482"/>
                    <a:pt x="357" y="8113"/>
                    <a:pt x="524" y="7756"/>
                  </a:cubicBezTo>
                  <a:cubicBezTo>
                    <a:pt x="619" y="7589"/>
                    <a:pt x="715" y="7423"/>
                    <a:pt x="822" y="7256"/>
                  </a:cubicBezTo>
                  <a:lnTo>
                    <a:pt x="869" y="7184"/>
                  </a:lnTo>
                  <a:cubicBezTo>
                    <a:pt x="1786" y="5768"/>
                    <a:pt x="3477" y="3863"/>
                    <a:pt x="4489" y="2720"/>
                  </a:cubicBezTo>
                  <a:cubicBezTo>
                    <a:pt x="4822" y="2351"/>
                    <a:pt x="5072" y="2065"/>
                    <a:pt x="5239" y="1874"/>
                  </a:cubicBezTo>
                  <a:cubicBezTo>
                    <a:pt x="5608" y="1422"/>
                    <a:pt x="6013" y="1017"/>
                    <a:pt x="6465" y="636"/>
                  </a:cubicBezTo>
                  <a:cubicBezTo>
                    <a:pt x="6799" y="362"/>
                    <a:pt x="7227" y="207"/>
                    <a:pt x="7656" y="196"/>
                  </a:cubicBezTo>
                  <a:close/>
                  <a:moveTo>
                    <a:pt x="7670" y="1"/>
                  </a:moveTo>
                  <a:cubicBezTo>
                    <a:pt x="7186" y="1"/>
                    <a:pt x="6710" y="170"/>
                    <a:pt x="6346" y="493"/>
                  </a:cubicBezTo>
                  <a:cubicBezTo>
                    <a:pt x="5882" y="874"/>
                    <a:pt x="5465" y="1291"/>
                    <a:pt x="5084" y="1755"/>
                  </a:cubicBezTo>
                  <a:cubicBezTo>
                    <a:pt x="4929" y="1946"/>
                    <a:pt x="4668" y="2231"/>
                    <a:pt x="4358" y="2589"/>
                  </a:cubicBezTo>
                  <a:cubicBezTo>
                    <a:pt x="3334" y="3732"/>
                    <a:pt x="1643" y="5660"/>
                    <a:pt x="715" y="7077"/>
                  </a:cubicBezTo>
                  <a:lnTo>
                    <a:pt x="667" y="7149"/>
                  </a:lnTo>
                  <a:cubicBezTo>
                    <a:pt x="548" y="7315"/>
                    <a:pt x="441" y="7494"/>
                    <a:pt x="346" y="7673"/>
                  </a:cubicBezTo>
                  <a:cubicBezTo>
                    <a:pt x="167" y="8054"/>
                    <a:pt x="60" y="8458"/>
                    <a:pt x="36" y="8863"/>
                  </a:cubicBezTo>
                  <a:cubicBezTo>
                    <a:pt x="24" y="9244"/>
                    <a:pt x="0" y="9744"/>
                    <a:pt x="429" y="9982"/>
                  </a:cubicBezTo>
                  <a:cubicBezTo>
                    <a:pt x="630" y="10139"/>
                    <a:pt x="872" y="10222"/>
                    <a:pt x="1118" y="10222"/>
                  </a:cubicBezTo>
                  <a:cubicBezTo>
                    <a:pt x="1134" y="10222"/>
                    <a:pt x="1151" y="10221"/>
                    <a:pt x="1167" y="10221"/>
                  </a:cubicBezTo>
                  <a:cubicBezTo>
                    <a:pt x="1703" y="10221"/>
                    <a:pt x="2405" y="9959"/>
                    <a:pt x="3251" y="9220"/>
                  </a:cubicBezTo>
                  <a:cubicBezTo>
                    <a:pt x="4537" y="8077"/>
                    <a:pt x="5584" y="7173"/>
                    <a:pt x="6430" y="6446"/>
                  </a:cubicBezTo>
                  <a:cubicBezTo>
                    <a:pt x="9287" y="3982"/>
                    <a:pt x="9882" y="3482"/>
                    <a:pt x="9763" y="2172"/>
                  </a:cubicBezTo>
                  <a:cubicBezTo>
                    <a:pt x="9740" y="1743"/>
                    <a:pt x="9597" y="1315"/>
                    <a:pt x="9359" y="946"/>
                  </a:cubicBezTo>
                  <a:cubicBezTo>
                    <a:pt x="9037" y="446"/>
                    <a:pt x="8513" y="112"/>
                    <a:pt x="7930" y="17"/>
                  </a:cubicBezTo>
                  <a:cubicBezTo>
                    <a:pt x="7843" y="6"/>
                    <a:pt x="7757" y="1"/>
                    <a:pt x="7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71"/>
            <p:cNvSpPr/>
            <p:nvPr/>
          </p:nvSpPr>
          <p:spPr>
            <a:xfrm>
              <a:off x="14429272" y="-3156098"/>
              <a:ext cx="946856" cy="1025924"/>
            </a:xfrm>
            <a:custGeom>
              <a:avLst/>
              <a:gdLst/>
              <a:ahLst/>
              <a:cxnLst/>
              <a:rect l="l" t="t" r="r" b="b"/>
              <a:pathLst>
                <a:path w="7194" h="7794" extrusionOk="0">
                  <a:moveTo>
                    <a:pt x="5163" y="1"/>
                  </a:moveTo>
                  <a:cubicBezTo>
                    <a:pt x="4734" y="1"/>
                    <a:pt x="4271" y="139"/>
                    <a:pt x="3810" y="456"/>
                  </a:cubicBezTo>
                  <a:cubicBezTo>
                    <a:pt x="2774" y="1171"/>
                    <a:pt x="2072" y="2242"/>
                    <a:pt x="1119" y="3040"/>
                  </a:cubicBezTo>
                  <a:cubicBezTo>
                    <a:pt x="298" y="3731"/>
                    <a:pt x="0" y="3492"/>
                    <a:pt x="84" y="4016"/>
                  </a:cubicBezTo>
                  <a:cubicBezTo>
                    <a:pt x="334" y="5755"/>
                    <a:pt x="1762" y="5743"/>
                    <a:pt x="2191" y="6124"/>
                  </a:cubicBezTo>
                  <a:cubicBezTo>
                    <a:pt x="2417" y="6326"/>
                    <a:pt x="2620" y="7040"/>
                    <a:pt x="3751" y="7612"/>
                  </a:cubicBezTo>
                  <a:cubicBezTo>
                    <a:pt x="4013" y="7732"/>
                    <a:pt x="4285" y="7792"/>
                    <a:pt x="4567" y="7792"/>
                  </a:cubicBezTo>
                  <a:cubicBezTo>
                    <a:pt x="4592" y="7792"/>
                    <a:pt x="4618" y="7792"/>
                    <a:pt x="4644" y="7791"/>
                  </a:cubicBezTo>
                  <a:cubicBezTo>
                    <a:pt x="4656" y="7792"/>
                    <a:pt x="4668" y="7793"/>
                    <a:pt x="4680" y="7793"/>
                  </a:cubicBezTo>
                  <a:cubicBezTo>
                    <a:pt x="4820" y="7793"/>
                    <a:pt x="4940" y="7670"/>
                    <a:pt x="4929" y="7517"/>
                  </a:cubicBezTo>
                  <a:cubicBezTo>
                    <a:pt x="4906" y="7267"/>
                    <a:pt x="4906" y="7005"/>
                    <a:pt x="4941" y="6755"/>
                  </a:cubicBezTo>
                  <a:cubicBezTo>
                    <a:pt x="5025" y="6076"/>
                    <a:pt x="5227" y="5778"/>
                    <a:pt x="5632" y="5243"/>
                  </a:cubicBezTo>
                  <a:cubicBezTo>
                    <a:pt x="6453" y="4123"/>
                    <a:pt x="7132" y="3445"/>
                    <a:pt x="7168" y="2171"/>
                  </a:cubicBezTo>
                  <a:cubicBezTo>
                    <a:pt x="7194" y="970"/>
                    <a:pt x="6298" y="1"/>
                    <a:pt x="5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71"/>
            <p:cNvSpPr/>
            <p:nvPr/>
          </p:nvSpPr>
          <p:spPr>
            <a:xfrm>
              <a:off x="14419795" y="-3169129"/>
              <a:ext cx="970153" cy="1051329"/>
            </a:xfrm>
            <a:custGeom>
              <a:avLst/>
              <a:gdLst/>
              <a:ahLst/>
              <a:cxnLst/>
              <a:rect l="l" t="t" r="r" b="b"/>
              <a:pathLst>
                <a:path w="7371" h="7987" extrusionOk="0">
                  <a:moveTo>
                    <a:pt x="5240" y="198"/>
                  </a:moveTo>
                  <a:cubicBezTo>
                    <a:pt x="5537" y="198"/>
                    <a:pt x="5835" y="270"/>
                    <a:pt x="6109" y="412"/>
                  </a:cubicBezTo>
                  <a:cubicBezTo>
                    <a:pt x="6776" y="782"/>
                    <a:pt x="7180" y="1496"/>
                    <a:pt x="7145" y="2258"/>
                  </a:cubicBezTo>
                  <a:cubicBezTo>
                    <a:pt x="7121" y="3318"/>
                    <a:pt x="6645" y="3949"/>
                    <a:pt x="5978" y="4818"/>
                  </a:cubicBezTo>
                  <a:cubicBezTo>
                    <a:pt x="5871" y="4961"/>
                    <a:pt x="5752" y="5115"/>
                    <a:pt x="5633" y="5282"/>
                  </a:cubicBezTo>
                  <a:cubicBezTo>
                    <a:pt x="5240" y="5806"/>
                    <a:pt x="5001" y="6127"/>
                    <a:pt x="4930" y="6842"/>
                  </a:cubicBezTo>
                  <a:cubicBezTo>
                    <a:pt x="4894" y="7056"/>
                    <a:pt x="4882" y="7282"/>
                    <a:pt x="4906" y="7509"/>
                  </a:cubicBezTo>
                  <a:cubicBezTo>
                    <a:pt x="4906" y="7544"/>
                    <a:pt x="4906" y="7580"/>
                    <a:pt x="4906" y="7604"/>
                  </a:cubicBezTo>
                  <a:cubicBezTo>
                    <a:pt x="4894" y="7735"/>
                    <a:pt x="4835" y="7794"/>
                    <a:pt x="4716" y="7794"/>
                  </a:cubicBezTo>
                  <a:cubicBezTo>
                    <a:pt x="4430" y="7794"/>
                    <a:pt x="4132" y="7747"/>
                    <a:pt x="3858" y="7616"/>
                  </a:cubicBezTo>
                  <a:cubicBezTo>
                    <a:pt x="3311" y="7366"/>
                    <a:pt x="2846" y="6949"/>
                    <a:pt x="2525" y="6413"/>
                  </a:cubicBezTo>
                  <a:cubicBezTo>
                    <a:pt x="2465" y="6318"/>
                    <a:pt x="2394" y="6235"/>
                    <a:pt x="2323" y="6151"/>
                  </a:cubicBezTo>
                  <a:cubicBezTo>
                    <a:pt x="2156" y="6032"/>
                    <a:pt x="1977" y="5937"/>
                    <a:pt x="1787" y="5877"/>
                  </a:cubicBezTo>
                  <a:cubicBezTo>
                    <a:pt x="1215" y="5639"/>
                    <a:pt x="429" y="5330"/>
                    <a:pt x="251" y="4103"/>
                  </a:cubicBezTo>
                  <a:cubicBezTo>
                    <a:pt x="215" y="3865"/>
                    <a:pt x="239" y="3853"/>
                    <a:pt x="477" y="3734"/>
                  </a:cubicBezTo>
                  <a:cubicBezTo>
                    <a:pt x="763" y="3591"/>
                    <a:pt x="1013" y="3425"/>
                    <a:pt x="1251" y="3222"/>
                  </a:cubicBezTo>
                  <a:cubicBezTo>
                    <a:pt x="1656" y="2865"/>
                    <a:pt x="2037" y="2484"/>
                    <a:pt x="2394" y="2079"/>
                  </a:cubicBezTo>
                  <a:cubicBezTo>
                    <a:pt x="2870" y="1567"/>
                    <a:pt x="3358" y="1032"/>
                    <a:pt x="3942" y="639"/>
                  </a:cubicBezTo>
                  <a:cubicBezTo>
                    <a:pt x="4311" y="353"/>
                    <a:pt x="4775" y="210"/>
                    <a:pt x="5240" y="198"/>
                  </a:cubicBezTo>
                  <a:close/>
                  <a:moveTo>
                    <a:pt x="5230" y="1"/>
                  </a:moveTo>
                  <a:cubicBezTo>
                    <a:pt x="4764" y="1"/>
                    <a:pt x="4281" y="160"/>
                    <a:pt x="3823" y="472"/>
                  </a:cubicBezTo>
                  <a:cubicBezTo>
                    <a:pt x="3227" y="889"/>
                    <a:pt x="2727" y="1424"/>
                    <a:pt x="2251" y="1948"/>
                  </a:cubicBezTo>
                  <a:cubicBezTo>
                    <a:pt x="1894" y="2341"/>
                    <a:pt x="1525" y="2722"/>
                    <a:pt x="1132" y="3068"/>
                  </a:cubicBezTo>
                  <a:cubicBezTo>
                    <a:pt x="906" y="3258"/>
                    <a:pt x="656" y="3425"/>
                    <a:pt x="394" y="3556"/>
                  </a:cubicBezTo>
                  <a:cubicBezTo>
                    <a:pt x="120" y="3699"/>
                    <a:pt x="1" y="3770"/>
                    <a:pt x="48" y="4127"/>
                  </a:cubicBezTo>
                  <a:cubicBezTo>
                    <a:pt x="251" y="5461"/>
                    <a:pt x="1132" y="5830"/>
                    <a:pt x="1715" y="6056"/>
                  </a:cubicBezTo>
                  <a:cubicBezTo>
                    <a:pt x="1882" y="6116"/>
                    <a:pt x="2049" y="6199"/>
                    <a:pt x="2192" y="6294"/>
                  </a:cubicBezTo>
                  <a:cubicBezTo>
                    <a:pt x="2251" y="6366"/>
                    <a:pt x="2311" y="6449"/>
                    <a:pt x="2358" y="6532"/>
                  </a:cubicBezTo>
                  <a:cubicBezTo>
                    <a:pt x="2692" y="7080"/>
                    <a:pt x="3192" y="7520"/>
                    <a:pt x="3775" y="7794"/>
                  </a:cubicBezTo>
                  <a:cubicBezTo>
                    <a:pt x="4048" y="7925"/>
                    <a:pt x="4331" y="7986"/>
                    <a:pt x="4633" y="7986"/>
                  </a:cubicBezTo>
                  <a:cubicBezTo>
                    <a:pt x="4661" y="7986"/>
                    <a:pt x="4688" y="7986"/>
                    <a:pt x="4716" y="7985"/>
                  </a:cubicBezTo>
                  <a:lnTo>
                    <a:pt x="4728" y="7985"/>
                  </a:lnTo>
                  <a:cubicBezTo>
                    <a:pt x="4734" y="7985"/>
                    <a:pt x="4741" y="7985"/>
                    <a:pt x="4748" y="7985"/>
                  </a:cubicBezTo>
                  <a:cubicBezTo>
                    <a:pt x="4941" y="7985"/>
                    <a:pt x="5096" y="7823"/>
                    <a:pt x="5085" y="7616"/>
                  </a:cubicBezTo>
                  <a:cubicBezTo>
                    <a:pt x="5097" y="7568"/>
                    <a:pt x="5097" y="7520"/>
                    <a:pt x="5085" y="7485"/>
                  </a:cubicBezTo>
                  <a:cubicBezTo>
                    <a:pt x="5073" y="7270"/>
                    <a:pt x="5073" y="7068"/>
                    <a:pt x="5109" y="6866"/>
                  </a:cubicBezTo>
                  <a:cubicBezTo>
                    <a:pt x="5180" y="6211"/>
                    <a:pt x="5394" y="5925"/>
                    <a:pt x="5775" y="5401"/>
                  </a:cubicBezTo>
                  <a:lnTo>
                    <a:pt x="6133" y="4937"/>
                  </a:lnTo>
                  <a:cubicBezTo>
                    <a:pt x="6787" y="4068"/>
                    <a:pt x="7311" y="3389"/>
                    <a:pt x="7335" y="2270"/>
                  </a:cubicBezTo>
                  <a:cubicBezTo>
                    <a:pt x="7371" y="1436"/>
                    <a:pt x="6930" y="651"/>
                    <a:pt x="6192" y="246"/>
                  </a:cubicBezTo>
                  <a:cubicBezTo>
                    <a:pt x="5889" y="82"/>
                    <a:pt x="5564" y="1"/>
                    <a:pt x="5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71"/>
            <p:cNvSpPr/>
            <p:nvPr/>
          </p:nvSpPr>
          <p:spPr>
            <a:xfrm>
              <a:off x="13281909" y="-3440669"/>
              <a:ext cx="1037672" cy="1634055"/>
            </a:xfrm>
            <a:custGeom>
              <a:avLst/>
              <a:gdLst/>
              <a:ahLst/>
              <a:cxnLst/>
              <a:rect l="l" t="t" r="r" b="b"/>
              <a:pathLst>
                <a:path w="7884" h="12414" extrusionOk="0">
                  <a:moveTo>
                    <a:pt x="2648" y="0"/>
                  </a:moveTo>
                  <a:cubicBezTo>
                    <a:pt x="2509" y="0"/>
                    <a:pt x="2370" y="124"/>
                    <a:pt x="2324" y="439"/>
                  </a:cubicBezTo>
                  <a:cubicBezTo>
                    <a:pt x="2216" y="1130"/>
                    <a:pt x="2514" y="1678"/>
                    <a:pt x="2431" y="1940"/>
                  </a:cubicBezTo>
                  <a:cubicBezTo>
                    <a:pt x="2359" y="2213"/>
                    <a:pt x="2026" y="2190"/>
                    <a:pt x="1812" y="2225"/>
                  </a:cubicBezTo>
                  <a:cubicBezTo>
                    <a:pt x="1315" y="2316"/>
                    <a:pt x="904" y="2326"/>
                    <a:pt x="604" y="2326"/>
                  </a:cubicBezTo>
                  <a:cubicBezTo>
                    <a:pt x="520" y="2326"/>
                    <a:pt x="444" y="2325"/>
                    <a:pt x="377" y="2325"/>
                  </a:cubicBezTo>
                  <a:cubicBezTo>
                    <a:pt x="120" y="2325"/>
                    <a:pt x="0" y="2337"/>
                    <a:pt x="50" y="2452"/>
                  </a:cubicBezTo>
                  <a:cubicBezTo>
                    <a:pt x="169" y="2702"/>
                    <a:pt x="538" y="3499"/>
                    <a:pt x="1121" y="3999"/>
                  </a:cubicBezTo>
                  <a:cubicBezTo>
                    <a:pt x="1395" y="4261"/>
                    <a:pt x="1752" y="4416"/>
                    <a:pt x="2133" y="4452"/>
                  </a:cubicBezTo>
                  <a:cubicBezTo>
                    <a:pt x="2419" y="5392"/>
                    <a:pt x="3693" y="8345"/>
                    <a:pt x="4693" y="10024"/>
                  </a:cubicBezTo>
                  <a:cubicBezTo>
                    <a:pt x="5179" y="10823"/>
                    <a:pt x="6154" y="12413"/>
                    <a:pt x="7276" y="12413"/>
                  </a:cubicBezTo>
                  <a:cubicBezTo>
                    <a:pt x="7475" y="12413"/>
                    <a:pt x="7678" y="12363"/>
                    <a:pt x="7884" y="12250"/>
                  </a:cubicBezTo>
                  <a:lnTo>
                    <a:pt x="7836" y="9345"/>
                  </a:lnTo>
                  <a:cubicBezTo>
                    <a:pt x="7670" y="9107"/>
                    <a:pt x="7515" y="8893"/>
                    <a:pt x="7372" y="8714"/>
                  </a:cubicBezTo>
                  <a:cubicBezTo>
                    <a:pt x="6086" y="7024"/>
                    <a:pt x="4788" y="5309"/>
                    <a:pt x="3610" y="3547"/>
                  </a:cubicBezTo>
                  <a:cubicBezTo>
                    <a:pt x="3598" y="3523"/>
                    <a:pt x="3490" y="3404"/>
                    <a:pt x="3502" y="3380"/>
                  </a:cubicBezTo>
                  <a:cubicBezTo>
                    <a:pt x="3729" y="2547"/>
                    <a:pt x="3288" y="1642"/>
                    <a:pt x="2978" y="320"/>
                  </a:cubicBezTo>
                  <a:cubicBezTo>
                    <a:pt x="2936" y="133"/>
                    <a:pt x="2792" y="0"/>
                    <a:pt x="2648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71"/>
            <p:cNvSpPr/>
            <p:nvPr/>
          </p:nvSpPr>
          <p:spPr>
            <a:xfrm>
              <a:off x="13277433" y="-3453436"/>
              <a:ext cx="1062811" cy="1658275"/>
            </a:xfrm>
            <a:custGeom>
              <a:avLst/>
              <a:gdLst/>
              <a:ahLst/>
              <a:cxnLst/>
              <a:rect l="l" t="t" r="r" b="b"/>
              <a:pathLst>
                <a:path w="8075" h="12598" extrusionOk="0">
                  <a:moveTo>
                    <a:pt x="2691" y="1"/>
                  </a:moveTo>
                  <a:cubicBezTo>
                    <a:pt x="2596" y="1"/>
                    <a:pt x="2358" y="60"/>
                    <a:pt x="2286" y="525"/>
                  </a:cubicBezTo>
                  <a:cubicBezTo>
                    <a:pt x="2239" y="870"/>
                    <a:pt x="2262" y="1239"/>
                    <a:pt x="2358" y="1584"/>
                  </a:cubicBezTo>
                  <a:cubicBezTo>
                    <a:pt x="2393" y="1727"/>
                    <a:pt x="2417" y="1870"/>
                    <a:pt x="2393" y="2013"/>
                  </a:cubicBezTo>
                  <a:cubicBezTo>
                    <a:pt x="2358" y="2144"/>
                    <a:pt x="2203" y="2180"/>
                    <a:pt x="1977" y="2203"/>
                  </a:cubicBezTo>
                  <a:cubicBezTo>
                    <a:pt x="1941" y="2215"/>
                    <a:pt x="1893" y="2215"/>
                    <a:pt x="1858" y="2227"/>
                  </a:cubicBezTo>
                  <a:cubicBezTo>
                    <a:pt x="1483" y="2290"/>
                    <a:pt x="1100" y="2325"/>
                    <a:pt x="716" y="2325"/>
                  </a:cubicBezTo>
                  <a:cubicBezTo>
                    <a:pt x="660" y="2325"/>
                    <a:pt x="604" y="2324"/>
                    <a:pt x="548" y="2322"/>
                  </a:cubicBezTo>
                  <a:cubicBezTo>
                    <a:pt x="238" y="2322"/>
                    <a:pt x="95" y="2322"/>
                    <a:pt x="24" y="2418"/>
                  </a:cubicBezTo>
                  <a:cubicBezTo>
                    <a:pt x="0" y="2477"/>
                    <a:pt x="0" y="2537"/>
                    <a:pt x="24" y="2596"/>
                  </a:cubicBezTo>
                  <a:lnTo>
                    <a:pt x="36" y="2620"/>
                  </a:lnTo>
                  <a:cubicBezTo>
                    <a:pt x="179" y="2906"/>
                    <a:pt x="536" y="3668"/>
                    <a:pt x="1119" y="4168"/>
                  </a:cubicBezTo>
                  <a:cubicBezTo>
                    <a:pt x="1393" y="4430"/>
                    <a:pt x="1750" y="4585"/>
                    <a:pt x="2120" y="4632"/>
                  </a:cubicBezTo>
                  <a:cubicBezTo>
                    <a:pt x="2429" y="5609"/>
                    <a:pt x="3679" y="8490"/>
                    <a:pt x="4679" y="10169"/>
                  </a:cubicBezTo>
                  <a:cubicBezTo>
                    <a:pt x="5108" y="10883"/>
                    <a:pt x="6132" y="12597"/>
                    <a:pt x="7334" y="12597"/>
                  </a:cubicBezTo>
                  <a:cubicBezTo>
                    <a:pt x="7561" y="12597"/>
                    <a:pt x="7787" y="12538"/>
                    <a:pt x="7989" y="12419"/>
                  </a:cubicBezTo>
                  <a:cubicBezTo>
                    <a:pt x="8074" y="12355"/>
                    <a:pt x="8017" y="12235"/>
                    <a:pt x="7928" y="12235"/>
                  </a:cubicBezTo>
                  <a:cubicBezTo>
                    <a:pt x="7917" y="12235"/>
                    <a:pt x="7906" y="12236"/>
                    <a:pt x="7894" y="12240"/>
                  </a:cubicBezTo>
                  <a:cubicBezTo>
                    <a:pt x="7701" y="12348"/>
                    <a:pt x="7510" y="12396"/>
                    <a:pt x="7322" y="12396"/>
                  </a:cubicBezTo>
                  <a:cubicBezTo>
                    <a:pt x="6384" y="12396"/>
                    <a:pt x="5520" y="11192"/>
                    <a:pt x="4846" y="10061"/>
                  </a:cubicBezTo>
                  <a:cubicBezTo>
                    <a:pt x="3834" y="8359"/>
                    <a:pt x="2560" y="5394"/>
                    <a:pt x="2286" y="4501"/>
                  </a:cubicBezTo>
                  <a:cubicBezTo>
                    <a:pt x="2274" y="4466"/>
                    <a:pt x="2239" y="4442"/>
                    <a:pt x="2203" y="4430"/>
                  </a:cubicBezTo>
                  <a:cubicBezTo>
                    <a:pt x="1846" y="4406"/>
                    <a:pt x="1512" y="4263"/>
                    <a:pt x="1250" y="4013"/>
                  </a:cubicBezTo>
                  <a:cubicBezTo>
                    <a:pt x="703" y="3537"/>
                    <a:pt x="357" y="2811"/>
                    <a:pt x="226" y="2525"/>
                  </a:cubicBezTo>
                  <a:cubicBezTo>
                    <a:pt x="334" y="2525"/>
                    <a:pt x="441" y="2513"/>
                    <a:pt x="548" y="2513"/>
                  </a:cubicBezTo>
                  <a:cubicBezTo>
                    <a:pt x="605" y="2514"/>
                    <a:pt x="663" y="2515"/>
                    <a:pt x="720" y="2515"/>
                  </a:cubicBezTo>
                  <a:cubicBezTo>
                    <a:pt x="1115" y="2515"/>
                    <a:pt x="1509" y="2480"/>
                    <a:pt x="1893" y="2418"/>
                  </a:cubicBezTo>
                  <a:lnTo>
                    <a:pt x="2012" y="2394"/>
                  </a:lnTo>
                  <a:cubicBezTo>
                    <a:pt x="2227" y="2370"/>
                    <a:pt x="2512" y="2334"/>
                    <a:pt x="2596" y="2072"/>
                  </a:cubicBezTo>
                  <a:cubicBezTo>
                    <a:pt x="2620" y="1894"/>
                    <a:pt x="2608" y="1715"/>
                    <a:pt x="2548" y="1537"/>
                  </a:cubicBezTo>
                  <a:cubicBezTo>
                    <a:pt x="2465" y="1215"/>
                    <a:pt x="2441" y="882"/>
                    <a:pt x="2489" y="548"/>
                  </a:cubicBezTo>
                  <a:cubicBezTo>
                    <a:pt x="2524" y="334"/>
                    <a:pt x="2608" y="191"/>
                    <a:pt x="2715" y="191"/>
                  </a:cubicBezTo>
                  <a:cubicBezTo>
                    <a:pt x="2834" y="215"/>
                    <a:pt x="2929" y="322"/>
                    <a:pt x="2953" y="441"/>
                  </a:cubicBezTo>
                  <a:cubicBezTo>
                    <a:pt x="3036" y="810"/>
                    <a:pt x="3132" y="1144"/>
                    <a:pt x="3227" y="1453"/>
                  </a:cubicBezTo>
                  <a:cubicBezTo>
                    <a:pt x="3453" y="2251"/>
                    <a:pt x="3632" y="2870"/>
                    <a:pt x="3477" y="3453"/>
                  </a:cubicBezTo>
                  <a:cubicBezTo>
                    <a:pt x="3453" y="3513"/>
                    <a:pt x="3501" y="3573"/>
                    <a:pt x="3572" y="3680"/>
                  </a:cubicBezTo>
                  <a:lnTo>
                    <a:pt x="3596" y="3704"/>
                  </a:lnTo>
                  <a:cubicBezTo>
                    <a:pt x="4775" y="5466"/>
                    <a:pt x="6084" y="7192"/>
                    <a:pt x="7358" y="8871"/>
                  </a:cubicBezTo>
                  <a:cubicBezTo>
                    <a:pt x="7501" y="9049"/>
                    <a:pt x="7668" y="9264"/>
                    <a:pt x="7823" y="9502"/>
                  </a:cubicBezTo>
                  <a:cubicBezTo>
                    <a:pt x="7842" y="9528"/>
                    <a:pt x="7867" y="9539"/>
                    <a:pt x="7892" y="9539"/>
                  </a:cubicBezTo>
                  <a:cubicBezTo>
                    <a:pt x="7958" y="9539"/>
                    <a:pt x="8024" y="9461"/>
                    <a:pt x="7989" y="9383"/>
                  </a:cubicBezTo>
                  <a:cubicBezTo>
                    <a:pt x="7823" y="9145"/>
                    <a:pt x="7668" y="8930"/>
                    <a:pt x="7513" y="8740"/>
                  </a:cubicBezTo>
                  <a:cubicBezTo>
                    <a:pt x="6251" y="7073"/>
                    <a:pt x="4941" y="5347"/>
                    <a:pt x="3751" y="3584"/>
                  </a:cubicBezTo>
                  <a:cubicBezTo>
                    <a:pt x="3751" y="3573"/>
                    <a:pt x="3739" y="3561"/>
                    <a:pt x="3727" y="3549"/>
                  </a:cubicBezTo>
                  <a:lnTo>
                    <a:pt x="3667" y="3477"/>
                  </a:lnTo>
                  <a:cubicBezTo>
                    <a:pt x="3834" y="2846"/>
                    <a:pt x="3644" y="2215"/>
                    <a:pt x="3417" y="1406"/>
                  </a:cubicBezTo>
                  <a:cubicBezTo>
                    <a:pt x="3322" y="1084"/>
                    <a:pt x="3227" y="763"/>
                    <a:pt x="3143" y="394"/>
                  </a:cubicBezTo>
                  <a:cubicBezTo>
                    <a:pt x="3108" y="179"/>
                    <a:pt x="2917" y="13"/>
                    <a:pt x="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71"/>
            <p:cNvSpPr/>
            <p:nvPr/>
          </p:nvSpPr>
          <p:spPr>
            <a:xfrm>
              <a:off x="13249134" y="-3683778"/>
              <a:ext cx="442103" cy="711592"/>
            </a:xfrm>
            <a:custGeom>
              <a:avLst/>
              <a:gdLst/>
              <a:ahLst/>
              <a:cxnLst/>
              <a:rect l="l" t="t" r="r" b="b"/>
              <a:pathLst>
                <a:path w="3359" h="5406" extrusionOk="0">
                  <a:moveTo>
                    <a:pt x="322" y="0"/>
                  </a:moveTo>
                  <a:cubicBezTo>
                    <a:pt x="132" y="36"/>
                    <a:pt x="1" y="227"/>
                    <a:pt x="49" y="417"/>
                  </a:cubicBezTo>
                  <a:lnTo>
                    <a:pt x="1084" y="5013"/>
                  </a:lnTo>
                  <a:cubicBezTo>
                    <a:pt x="1120" y="5156"/>
                    <a:pt x="1239" y="5263"/>
                    <a:pt x="1382" y="5275"/>
                  </a:cubicBezTo>
                  <a:lnTo>
                    <a:pt x="2954" y="5406"/>
                  </a:lnTo>
                  <a:lnTo>
                    <a:pt x="2989" y="5406"/>
                  </a:lnTo>
                  <a:cubicBezTo>
                    <a:pt x="3132" y="5406"/>
                    <a:pt x="3263" y="5323"/>
                    <a:pt x="3311" y="5192"/>
                  </a:cubicBezTo>
                  <a:lnTo>
                    <a:pt x="3335" y="5132"/>
                  </a:lnTo>
                  <a:cubicBezTo>
                    <a:pt x="3358" y="5061"/>
                    <a:pt x="3358" y="4989"/>
                    <a:pt x="3347" y="4930"/>
                  </a:cubicBezTo>
                  <a:lnTo>
                    <a:pt x="2156" y="572"/>
                  </a:lnTo>
                  <a:cubicBezTo>
                    <a:pt x="2120" y="453"/>
                    <a:pt x="2013" y="358"/>
                    <a:pt x="1894" y="334"/>
                  </a:cubicBezTo>
                  <a:lnTo>
                    <a:pt x="453" y="12"/>
                  </a:lnTo>
                  <a:cubicBezTo>
                    <a:pt x="430" y="12"/>
                    <a:pt x="406" y="0"/>
                    <a:pt x="382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71"/>
            <p:cNvSpPr/>
            <p:nvPr/>
          </p:nvSpPr>
          <p:spPr>
            <a:xfrm>
              <a:off x="13296256" y="-3680224"/>
              <a:ext cx="390246" cy="657887"/>
            </a:xfrm>
            <a:custGeom>
              <a:avLst/>
              <a:gdLst/>
              <a:ahLst/>
              <a:cxnLst/>
              <a:rect l="l" t="t" r="r" b="b"/>
              <a:pathLst>
                <a:path w="2965" h="4998" extrusionOk="0">
                  <a:moveTo>
                    <a:pt x="185" y="0"/>
                  </a:moveTo>
                  <a:cubicBezTo>
                    <a:pt x="179" y="0"/>
                    <a:pt x="173" y="3"/>
                    <a:pt x="167" y="9"/>
                  </a:cubicBezTo>
                  <a:cubicBezTo>
                    <a:pt x="160" y="7"/>
                    <a:pt x="154" y="6"/>
                    <a:pt x="147" y="6"/>
                  </a:cubicBezTo>
                  <a:cubicBezTo>
                    <a:pt x="115" y="6"/>
                    <a:pt x="79" y="27"/>
                    <a:pt x="60" y="57"/>
                  </a:cubicBezTo>
                  <a:cubicBezTo>
                    <a:pt x="12" y="93"/>
                    <a:pt x="0" y="152"/>
                    <a:pt x="12" y="200"/>
                  </a:cubicBezTo>
                  <a:lnTo>
                    <a:pt x="1048" y="4736"/>
                  </a:lnTo>
                  <a:cubicBezTo>
                    <a:pt x="1072" y="4795"/>
                    <a:pt x="1131" y="4855"/>
                    <a:pt x="1203" y="4855"/>
                  </a:cubicBezTo>
                  <a:lnTo>
                    <a:pt x="2774" y="4986"/>
                  </a:lnTo>
                  <a:lnTo>
                    <a:pt x="2798" y="4998"/>
                  </a:lnTo>
                  <a:cubicBezTo>
                    <a:pt x="2846" y="4998"/>
                    <a:pt x="2893" y="4974"/>
                    <a:pt x="2929" y="4926"/>
                  </a:cubicBezTo>
                  <a:cubicBezTo>
                    <a:pt x="2953" y="4891"/>
                    <a:pt x="2965" y="4831"/>
                    <a:pt x="2953" y="4784"/>
                  </a:cubicBezTo>
                  <a:lnTo>
                    <a:pt x="1786" y="545"/>
                  </a:lnTo>
                  <a:cubicBezTo>
                    <a:pt x="1750" y="426"/>
                    <a:pt x="1655" y="331"/>
                    <a:pt x="1536" y="307"/>
                  </a:cubicBezTo>
                  <a:lnTo>
                    <a:pt x="202" y="9"/>
                  </a:lnTo>
                  <a:cubicBezTo>
                    <a:pt x="197" y="3"/>
                    <a:pt x="191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71"/>
            <p:cNvSpPr/>
            <p:nvPr/>
          </p:nvSpPr>
          <p:spPr>
            <a:xfrm>
              <a:off x="13310339" y="-3663377"/>
              <a:ext cx="363659" cy="628533"/>
            </a:xfrm>
            <a:custGeom>
              <a:avLst/>
              <a:gdLst/>
              <a:ahLst/>
              <a:cxnLst/>
              <a:rect l="l" t="t" r="r" b="b"/>
              <a:pathLst>
                <a:path w="2763" h="4775" extrusionOk="0">
                  <a:moveTo>
                    <a:pt x="24" y="0"/>
                  </a:moveTo>
                  <a:cubicBezTo>
                    <a:pt x="0" y="12"/>
                    <a:pt x="0" y="36"/>
                    <a:pt x="0" y="60"/>
                  </a:cubicBezTo>
                  <a:lnTo>
                    <a:pt x="1048" y="4584"/>
                  </a:lnTo>
                  <a:cubicBezTo>
                    <a:pt x="1048" y="4608"/>
                    <a:pt x="1072" y="4632"/>
                    <a:pt x="1108" y="4632"/>
                  </a:cubicBezTo>
                  <a:lnTo>
                    <a:pt x="2679" y="4775"/>
                  </a:lnTo>
                  <a:cubicBezTo>
                    <a:pt x="2727" y="4775"/>
                    <a:pt x="2762" y="4727"/>
                    <a:pt x="2751" y="4691"/>
                  </a:cubicBezTo>
                  <a:lnTo>
                    <a:pt x="2620" y="4191"/>
                  </a:lnTo>
                  <a:cubicBezTo>
                    <a:pt x="2370" y="4144"/>
                    <a:pt x="2084" y="4132"/>
                    <a:pt x="1893" y="3977"/>
                  </a:cubicBezTo>
                  <a:cubicBezTo>
                    <a:pt x="1084" y="3394"/>
                    <a:pt x="1072" y="1739"/>
                    <a:pt x="822" y="846"/>
                  </a:cubicBezTo>
                  <a:cubicBezTo>
                    <a:pt x="655" y="250"/>
                    <a:pt x="346" y="24"/>
                    <a:pt x="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71"/>
            <p:cNvSpPr/>
            <p:nvPr/>
          </p:nvSpPr>
          <p:spPr>
            <a:xfrm>
              <a:off x="13238210" y="-3697862"/>
              <a:ext cx="465531" cy="738313"/>
            </a:xfrm>
            <a:custGeom>
              <a:avLst/>
              <a:gdLst/>
              <a:ahLst/>
              <a:cxnLst/>
              <a:rect l="l" t="t" r="r" b="b"/>
              <a:pathLst>
                <a:path w="3537" h="5609" extrusionOk="0">
                  <a:moveTo>
                    <a:pt x="632" y="238"/>
                  </a:moveTo>
                  <a:lnTo>
                    <a:pt x="1215" y="369"/>
                  </a:lnTo>
                  <a:lnTo>
                    <a:pt x="1965" y="524"/>
                  </a:lnTo>
                  <a:cubicBezTo>
                    <a:pt x="1977" y="524"/>
                    <a:pt x="1989" y="536"/>
                    <a:pt x="2001" y="536"/>
                  </a:cubicBezTo>
                  <a:cubicBezTo>
                    <a:pt x="2072" y="572"/>
                    <a:pt x="2132" y="631"/>
                    <a:pt x="2144" y="703"/>
                  </a:cubicBezTo>
                  <a:lnTo>
                    <a:pt x="3180" y="4441"/>
                  </a:lnTo>
                  <a:lnTo>
                    <a:pt x="3299" y="4894"/>
                  </a:lnTo>
                  <a:lnTo>
                    <a:pt x="3310" y="4941"/>
                  </a:lnTo>
                  <a:cubicBezTo>
                    <a:pt x="3332" y="4985"/>
                    <a:pt x="3294" y="5038"/>
                    <a:pt x="3252" y="5038"/>
                  </a:cubicBezTo>
                  <a:cubicBezTo>
                    <a:pt x="3247" y="5038"/>
                    <a:pt x="3243" y="5038"/>
                    <a:pt x="3239" y="5037"/>
                  </a:cubicBezTo>
                  <a:lnTo>
                    <a:pt x="3227" y="5025"/>
                  </a:lnTo>
                  <a:lnTo>
                    <a:pt x="1656" y="4894"/>
                  </a:lnTo>
                  <a:cubicBezTo>
                    <a:pt x="1632" y="4894"/>
                    <a:pt x="1608" y="4870"/>
                    <a:pt x="1596" y="4846"/>
                  </a:cubicBezTo>
                  <a:lnTo>
                    <a:pt x="560" y="310"/>
                  </a:lnTo>
                  <a:cubicBezTo>
                    <a:pt x="548" y="286"/>
                    <a:pt x="560" y="274"/>
                    <a:pt x="572" y="250"/>
                  </a:cubicBezTo>
                  <a:cubicBezTo>
                    <a:pt x="584" y="238"/>
                    <a:pt x="608" y="238"/>
                    <a:pt x="620" y="238"/>
                  </a:cubicBezTo>
                  <a:close/>
                  <a:moveTo>
                    <a:pt x="346" y="227"/>
                  </a:moveTo>
                  <a:lnTo>
                    <a:pt x="346" y="227"/>
                  </a:lnTo>
                  <a:cubicBezTo>
                    <a:pt x="334" y="262"/>
                    <a:pt x="334" y="310"/>
                    <a:pt x="346" y="357"/>
                  </a:cubicBezTo>
                  <a:lnTo>
                    <a:pt x="1394" y="4882"/>
                  </a:lnTo>
                  <a:cubicBezTo>
                    <a:pt x="1417" y="4989"/>
                    <a:pt x="1513" y="5072"/>
                    <a:pt x="1632" y="5084"/>
                  </a:cubicBezTo>
                  <a:lnTo>
                    <a:pt x="3203" y="5215"/>
                  </a:lnTo>
                  <a:lnTo>
                    <a:pt x="3227" y="5215"/>
                  </a:lnTo>
                  <a:cubicBezTo>
                    <a:pt x="3251" y="5215"/>
                    <a:pt x="3275" y="5215"/>
                    <a:pt x="3310" y="5203"/>
                  </a:cubicBezTo>
                  <a:lnTo>
                    <a:pt x="3310" y="5203"/>
                  </a:lnTo>
                  <a:lnTo>
                    <a:pt x="3287" y="5251"/>
                  </a:lnTo>
                  <a:cubicBezTo>
                    <a:pt x="3263" y="5346"/>
                    <a:pt x="3168" y="5406"/>
                    <a:pt x="3072" y="5418"/>
                  </a:cubicBezTo>
                  <a:lnTo>
                    <a:pt x="3049" y="5418"/>
                  </a:lnTo>
                  <a:lnTo>
                    <a:pt x="1477" y="5287"/>
                  </a:lnTo>
                  <a:cubicBezTo>
                    <a:pt x="1370" y="5275"/>
                    <a:pt x="1275" y="5191"/>
                    <a:pt x="1263" y="5096"/>
                  </a:cubicBezTo>
                  <a:lnTo>
                    <a:pt x="215" y="500"/>
                  </a:lnTo>
                  <a:cubicBezTo>
                    <a:pt x="203" y="465"/>
                    <a:pt x="203" y="417"/>
                    <a:pt x="215" y="369"/>
                  </a:cubicBezTo>
                  <a:cubicBezTo>
                    <a:pt x="239" y="298"/>
                    <a:pt x="286" y="250"/>
                    <a:pt x="346" y="227"/>
                  </a:cubicBezTo>
                  <a:close/>
                  <a:moveTo>
                    <a:pt x="382" y="0"/>
                  </a:moveTo>
                  <a:cubicBezTo>
                    <a:pt x="227" y="36"/>
                    <a:pt x="96" y="143"/>
                    <a:pt x="36" y="298"/>
                  </a:cubicBezTo>
                  <a:cubicBezTo>
                    <a:pt x="12" y="369"/>
                    <a:pt x="1" y="453"/>
                    <a:pt x="24" y="536"/>
                  </a:cubicBezTo>
                  <a:lnTo>
                    <a:pt x="1072" y="5132"/>
                  </a:lnTo>
                  <a:cubicBezTo>
                    <a:pt x="1108" y="5322"/>
                    <a:pt x="1275" y="5453"/>
                    <a:pt x="1465" y="5465"/>
                  </a:cubicBezTo>
                  <a:lnTo>
                    <a:pt x="3037" y="5608"/>
                  </a:lnTo>
                  <a:lnTo>
                    <a:pt x="3072" y="5608"/>
                  </a:lnTo>
                  <a:cubicBezTo>
                    <a:pt x="3263" y="5608"/>
                    <a:pt x="3430" y="5489"/>
                    <a:pt x="3489" y="5310"/>
                  </a:cubicBezTo>
                  <a:cubicBezTo>
                    <a:pt x="3525" y="5215"/>
                    <a:pt x="3537" y="5108"/>
                    <a:pt x="3513" y="5001"/>
                  </a:cubicBezTo>
                  <a:cubicBezTo>
                    <a:pt x="3501" y="4953"/>
                    <a:pt x="3489" y="4906"/>
                    <a:pt x="3477" y="4858"/>
                  </a:cubicBezTo>
                  <a:lnTo>
                    <a:pt x="2322" y="655"/>
                  </a:lnTo>
                  <a:cubicBezTo>
                    <a:pt x="2287" y="512"/>
                    <a:pt x="2191" y="405"/>
                    <a:pt x="2060" y="357"/>
                  </a:cubicBezTo>
                  <a:cubicBezTo>
                    <a:pt x="2037" y="346"/>
                    <a:pt x="2013" y="334"/>
                    <a:pt x="2001" y="334"/>
                  </a:cubicBezTo>
                  <a:lnTo>
                    <a:pt x="1239" y="167"/>
                  </a:lnTo>
                  <a:lnTo>
                    <a:pt x="572" y="12"/>
                  </a:lnTo>
                  <a:cubicBezTo>
                    <a:pt x="501" y="0"/>
                    <a:pt x="44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71"/>
            <p:cNvSpPr/>
            <p:nvPr/>
          </p:nvSpPr>
          <p:spPr>
            <a:xfrm>
              <a:off x="13214649" y="-3495688"/>
              <a:ext cx="217959" cy="407790"/>
            </a:xfrm>
            <a:custGeom>
              <a:avLst/>
              <a:gdLst/>
              <a:ahLst/>
              <a:cxnLst/>
              <a:rect l="l" t="t" r="r" b="b"/>
              <a:pathLst>
                <a:path w="1656" h="3098" extrusionOk="0">
                  <a:moveTo>
                    <a:pt x="584" y="0"/>
                  </a:moveTo>
                  <a:cubicBezTo>
                    <a:pt x="358" y="0"/>
                    <a:pt x="215" y="84"/>
                    <a:pt x="156" y="215"/>
                  </a:cubicBezTo>
                  <a:cubicBezTo>
                    <a:pt x="108" y="357"/>
                    <a:pt x="180" y="548"/>
                    <a:pt x="370" y="703"/>
                  </a:cubicBezTo>
                  <a:cubicBezTo>
                    <a:pt x="263" y="715"/>
                    <a:pt x="168" y="774"/>
                    <a:pt x="108" y="857"/>
                  </a:cubicBezTo>
                  <a:cubicBezTo>
                    <a:pt x="25" y="1024"/>
                    <a:pt x="132" y="1250"/>
                    <a:pt x="358" y="1441"/>
                  </a:cubicBezTo>
                  <a:cubicBezTo>
                    <a:pt x="251" y="1441"/>
                    <a:pt x="144" y="1500"/>
                    <a:pt x="84" y="1608"/>
                  </a:cubicBezTo>
                  <a:cubicBezTo>
                    <a:pt x="1" y="1762"/>
                    <a:pt x="96" y="1989"/>
                    <a:pt x="311" y="2167"/>
                  </a:cubicBezTo>
                  <a:cubicBezTo>
                    <a:pt x="251" y="2191"/>
                    <a:pt x="203" y="2239"/>
                    <a:pt x="168" y="2310"/>
                  </a:cubicBezTo>
                  <a:cubicBezTo>
                    <a:pt x="60" y="2512"/>
                    <a:pt x="239" y="2810"/>
                    <a:pt x="561" y="2977"/>
                  </a:cubicBezTo>
                  <a:cubicBezTo>
                    <a:pt x="692" y="3048"/>
                    <a:pt x="834" y="3084"/>
                    <a:pt x="977" y="3096"/>
                  </a:cubicBezTo>
                  <a:cubicBezTo>
                    <a:pt x="988" y="3097"/>
                    <a:pt x="998" y="3097"/>
                    <a:pt x="1008" y="3097"/>
                  </a:cubicBezTo>
                  <a:cubicBezTo>
                    <a:pt x="1140" y="3097"/>
                    <a:pt x="1268" y="3028"/>
                    <a:pt x="1334" y="2917"/>
                  </a:cubicBezTo>
                  <a:cubicBezTo>
                    <a:pt x="1394" y="2762"/>
                    <a:pt x="1358" y="2596"/>
                    <a:pt x="1239" y="2477"/>
                  </a:cubicBezTo>
                  <a:cubicBezTo>
                    <a:pt x="1334" y="2465"/>
                    <a:pt x="1418" y="2405"/>
                    <a:pt x="1477" y="2322"/>
                  </a:cubicBezTo>
                  <a:cubicBezTo>
                    <a:pt x="1549" y="2167"/>
                    <a:pt x="1477" y="1965"/>
                    <a:pt x="1275" y="1786"/>
                  </a:cubicBezTo>
                  <a:cubicBezTo>
                    <a:pt x="1394" y="1786"/>
                    <a:pt x="1501" y="1715"/>
                    <a:pt x="1573" y="1619"/>
                  </a:cubicBezTo>
                  <a:cubicBezTo>
                    <a:pt x="1656" y="1441"/>
                    <a:pt x="1525" y="1191"/>
                    <a:pt x="1239" y="977"/>
                  </a:cubicBezTo>
                  <a:cubicBezTo>
                    <a:pt x="1370" y="977"/>
                    <a:pt x="1489" y="893"/>
                    <a:pt x="1549" y="774"/>
                  </a:cubicBezTo>
                  <a:cubicBezTo>
                    <a:pt x="1644" y="548"/>
                    <a:pt x="1406" y="250"/>
                    <a:pt x="1013" y="95"/>
                  </a:cubicBezTo>
                  <a:cubicBezTo>
                    <a:pt x="870" y="36"/>
                    <a:pt x="727" y="0"/>
                    <a:pt x="58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71"/>
            <p:cNvSpPr/>
            <p:nvPr/>
          </p:nvSpPr>
          <p:spPr>
            <a:xfrm>
              <a:off x="13202145" y="-3508324"/>
              <a:ext cx="243098" cy="432931"/>
            </a:xfrm>
            <a:custGeom>
              <a:avLst/>
              <a:gdLst/>
              <a:ahLst/>
              <a:cxnLst/>
              <a:rect l="l" t="t" r="r" b="b"/>
              <a:pathLst>
                <a:path w="1847" h="3289" extrusionOk="0">
                  <a:moveTo>
                    <a:pt x="679" y="203"/>
                  </a:moveTo>
                  <a:cubicBezTo>
                    <a:pt x="810" y="203"/>
                    <a:pt x="941" y="227"/>
                    <a:pt x="1072" y="287"/>
                  </a:cubicBezTo>
                  <a:cubicBezTo>
                    <a:pt x="1406" y="418"/>
                    <a:pt x="1620" y="668"/>
                    <a:pt x="1560" y="834"/>
                  </a:cubicBezTo>
                  <a:cubicBezTo>
                    <a:pt x="1513" y="918"/>
                    <a:pt x="1441" y="965"/>
                    <a:pt x="1358" y="977"/>
                  </a:cubicBezTo>
                  <a:cubicBezTo>
                    <a:pt x="1310" y="989"/>
                    <a:pt x="1275" y="989"/>
                    <a:pt x="1227" y="989"/>
                  </a:cubicBezTo>
                  <a:cubicBezTo>
                    <a:pt x="1084" y="989"/>
                    <a:pt x="953" y="953"/>
                    <a:pt x="834" y="906"/>
                  </a:cubicBezTo>
                  <a:cubicBezTo>
                    <a:pt x="703" y="858"/>
                    <a:pt x="584" y="787"/>
                    <a:pt x="489" y="692"/>
                  </a:cubicBezTo>
                  <a:cubicBezTo>
                    <a:pt x="370" y="584"/>
                    <a:pt x="310" y="453"/>
                    <a:pt x="346" y="346"/>
                  </a:cubicBezTo>
                  <a:cubicBezTo>
                    <a:pt x="382" y="251"/>
                    <a:pt x="513" y="203"/>
                    <a:pt x="679" y="203"/>
                  </a:cubicBezTo>
                  <a:close/>
                  <a:moveTo>
                    <a:pt x="429" y="882"/>
                  </a:moveTo>
                  <a:cubicBezTo>
                    <a:pt x="536" y="953"/>
                    <a:pt x="644" y="1013"/>
                    <a:pt x="763" y="1061"/>
                  </a:cubicBezTo>
                  <a:cubicBezTo>
                    <a:pt x="917" y="1120"/>
                    <a:pt x="1072" y="1156"/>
                    <a:pt x="1239" y="1156"/>
                  </a:cubicBezTo>
                  <a:lnTo>
                    <a:pt x="1322" y="1156"/>
                  </a:lnTo>
                  <a:cubicBezTo>
                    <a:pt x="1525" y="1323"/>
                    <a:pt x="1644" y="1513"/>
                    <a:pt x="1572" y="1644"/>
                  </a:cubicBezTo>
                  <a:cubicBezTo>
                    <a:pt x="1537" y="1704"/>
                    <a:pt x="1477" y="1739"/>
                    <a:pt x="1406" y="1751"/>
                  </a:cubicBezTo>
                  <a:cubicBezTo>
                    <a:pt x="1370" y="1751"/>
                    <a:pt x="1346" y="1751"/>
                    <a:pt x="1310" y="1763"/>
                  </a:cubicBezTo>
                  <a:cubicBezTo>
                    <a:pt x="1120" y="1751"/>
                    <a:pt x="941" y="1704"/>
                    <a:pt x="787" y="1608"/>
                  </a:cubicBezTo>
                  <a:cubicBezTo>
                    <a:pt x="679" y="1549"/>
                    <a:pt x="572" y="1489"/>
                    <a:pt x="489" y="1406"/>
                  </a:cubicBezTo>
                  <a:cubicBezTo>
                    <a:pt x="322" y="1251"/>
                    <a:pt x="239" y="1084"/>
                    <a:pt x="298" y="977"/>
                  </a:cubicBezTo>
                  <a:cubicBezTo>
                    <a:pt x="322" y="930"/>
                    <a:pt x="370" y="894"/>
                    <a:pt x="429" y="882"/>
                  </a:cubicBezTo>
                  <a:close/>
                  <a:moveTo>
                    <a:pt x="417" y="1632"/>
                  </a:moveTo>
                  <a:cubicBezTo>
                    <a:pt x="501" y="1704"/>
                    <a:pt x="596" y="1751"/>
                    <a:pt x="691" y="1811"/>
                  </a:cubicBezTo>
                  <a:cubicBezTo>
                    <a:pt x="882" y="1906"/>
                    <a:pt x="1084" y="1965"/>
                    <a:pt x="1310" y="1977"/>
                  </a:cubicBezTo>
                  <a:lnTo>
                    <a:pt x="1322" y="1977"/>
                  </a:lnTo>
                  <a:cubicBezTo>
                    <a:pt x="1465" y="2120"/>
                    <a:pt x="1525" y="2263"/>
                    <a:pt x="1477" y="2370"/>
                  </a:cubicBezTo>
                  <a:cubicBezTo>
                    <a:pt x="1453" y="2406"/>
                    <a:pt x="1418" y="2442"/>
                    <a:pt x="1370" y="2466"/>
                  </a:cubicBezTo>
                  <a:cubicBezTo>
                    <a:pt x="1322" y="2477"/>
                    <a:pt x="1263" y="2489"/>
                    <a:pt x="1203" y="2489"/>
                  </a:cubicBezTo>
                  <a:cubicBezTo>
                    <a:pt x="1168" y="2489"/>
                    <a:pt x="1120" y="2489"/>
                    <a:pt x="1084" y="2477"/>
                  </a:cubicBezTo>
                  <a:cubicBezTo>
                    <a:pt x="953" y="2454"/>
                    <a:pt x="834" y="2418"/>
                    <a:pt x="727" y="2358"/>
                  </a:cubicBezTo>
                  <a:cubicBezTo>
                    <a:pt x="703" y="2346"/>
                    <a:pt x="679" y="2335"/>
                    <a:pt x="667" y="2323"/>
                  </a:cubicBezTo>
                  <a:cubicBezTo>
                    <a:pt x="584" y="2275"/>
                    <a:pt x="501" y="2216"/>
                    <a:pt x="429" y="2144"/>
                  </a:cubicBezTo>
                  <a:cubicBezTo>
                    <a:pt x="286" y="2001"/>
                    <a:pt x="215" y="1846"/>
                    <a:pt x="275" y="1739"/>
                  </a:cubicBezTo>
                  <a:cubicBezTo>
                    <a:pt x="298" y="1692"/>
                    <a:pt x="358" y="1644"/>
                    <a:pt x="417" y="1632"/>
                  </a:cubicBezTo>
                  <a:close/>
                  <a:moveTo>
                    <a:pt x="406" y="2382"/>
                  </a:moveTo>
                  <a:cubicBezTo>
                    <a:pt x="477" y="2442"/>
                    <a:pt x="548" y="2489"/>
                    <a:pt x="632" y="2537"/>
                  </a:cubicBezTo>
                  <a:cubicBezTo>
                    <a:pt x="810" y="2632"/>
                    <a:pt x="1001" y="2680"/>
                    <a:pt x="1203" y="2692"/>
                  </a:cubicBezTo>
                  <a:lnTo>
                    <a:pt x="1298" y="2692"/>
                  </a:lnTo>
                  <a:cubicBezTo>
                    <a:pt x="1358" y="2763"/>
                    <a:pt x="1370" y="2870"/>
                    <a:pt x="1346" y="2966"/>
                  </a:cubicBezTo>
                  <a:cubicBezTo>
                    <a:pt x="1293" y="3040"/>
                    <a:pt x="1201" y="3086"/>
                    <a:pt x="1105" y="3086"/>
                  </a:cubicBezTo>
                  <a:cubicBezTo>
                    <a:pt x="1094" y="3086"/>
                    <a:pt x="1083" y="3086"/>
                    <a:pt x="1072" y="3085"/>
                  </a:cubicBezTo>
                  <a:cubicBezTo>
                    <a:pt x="941" y="3085"/>
                    <a:pt x="810" y="3049"/>
                    <a:pt x="703" y="2989"/>
                  </a:cubicBezTo>
                  <a:cubicBezTo>
                    <a:pt x="429" y="2835"/>
                    <a:pt x="263" y="2608"/>
                    <a:pt x="346" y="2442"/>
                  </a:cubicBezTo>
                  <a:cubicBezTo>
                    <a:pt x="358" y="2418"/>
                    <a:pt x="382" y="2406"/>
                    <a:pt x="406" y="2382"/>
                  </a:cubicBezTo>
                  <a:close/>
                  <a:moveTo>
                    <a:pt x="679" y="1"/>
                  </a:moveTo>
                  <a:cubicBezTo>
                    <a:pt x="417" y="1"/>
                    <a:pt x="227" y="96"/>
                    <a:pt x="155" y="275"/>
                  </a:cubicBezTo>
                  <a:cubicBezTo>
                    <a:pt x="108" y="441"/>
                    <a:pt x="155" y="632"/>
                    <a:pt x="275" y="751"/>
                  </a:cubicBezTo>
                  <a:cubicBezTo>
                    <a:pt x="215" y="787"/>
                    <a:pt x="155" y="846"/>
                    <a:pt x="120" y="918"/>
                  </a:cubicBezTo>
                  <a:cubicBezTo>
                    <a:pt x="36" y="1084"/>
                    <a:pt x="96" y="1299"/>
                    <a:pt x="263" y="1489"/>
                  </a:cubicBezTo>
                  <a:cubicBezTo>
                    <a:pt x="191" y="1525"/>
                    <a:pt x="132" y="1584"/>
                    <a:pt x="96" y="1656"/>
                  </a:cubicBezTo>
                  <a:cubicBezTo>
                    <a:pt x="1" y="1835"/>
                    <a:pt x="72" y="2061"/>
                    <a:pt x="251" y="2251"/>
                  </a:cubicBezTo>
                  <a:cubicBezTo>
                    <a:pt x="215" y="2275"/>
                    <a:pt x="191" y="2311"/>
                    <a:pt x="167" y="2358"/>
                  </a:cubicBezTo>
                  <a:cubicBezTo>
                    <a:pt x="36" y="2620"/>
                    <a:pt x="215" y="2966"/>
                    <a:pt x="608" y="3168"/>
                  </a:cubicBezTo>
                  <a:cubicBezTo>
                    <a:pt x="751" y="3239"/>
                    <a:pt x="906" y="3275"/>
                    <a:pt x="1072" y="3287"/>
                  </a:cubicBezTo>
                  <a:cubicBezTo>
                    <a:pt x="1082" y="3288"/>
                    <a:pt x="1092" y="3288"/>
                    <a:pt x="1102" y="3288"/>
                  </a:cubicBezTo>
                  <a:cubicBezTo>
                    <a:pt x="1269" y="3288"/>
                    <a:pt x="1423" y="3195"/>
                    <a:pt x="1513" y="3049"/>
                  </a:cubicBezTo>
                  <a:cubicBezTo>
                    <a:pt x="1572" y="2918"/>
                    <a:pt x="1572" y="2751"/>
                    <a:pt x="1489" y="2620"/>
                  </a:cubicBezTo>
                  <a:cubicBezTo>
                    <a:pt x="1560" y="2585"/>
                    <a:pt x="1608" y="2537"/>
                    <a:pt x="1644" y="2466"/>
                  </a:cubicBezTo>
                  <a:cubicBezTo>
                    <a:pt x="1727" y="2287"/>
                    <a:pt x="1691" y="2073"/>
                    <a:pt x="1549" y="1930"/>
                  </a:cubicBezTo>
                  <a:cubicBezTo>
                    <a:pt x="1632" y="1906"/>
                    <a:pt x="1703" y="1835"/>
                    <a:pt x="1751" y="1763"/>
                  </a:cubicBezTo>
                  <a:cubicBezTo>
                    <a:pt x="1846" y="1573"/>
                    <a:pt x="1763" y="1323"/>
                    <a:pt x="1537" y="1120"/>
                  </a:cubicBezTo>
                  <a:cubicBezTo>
                    <a:pt x="1632" y="1073"/>
                    <a:pt x="1703" y="1001"/>
                    <a:pt x="1739" y="906"/>
                  </a:cubicBezTo>
                  <a:cubicBezTo>
                    <a:pt x="1846" y="620"/>
                    <a:pt x="1596" y="275"/>
                    <a:pt x="1144" y="96"/>
                  </a:cubicBezTo>
                  <a:cubicBezTo>
                    <a:pt x="1001" y="37"/>
                    <a:pt x="83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71"/>
            <p:cNvSpPr/>
            <p:nvPr/>
          </p:nvSpPr>
          <p:spPr>
            <a:xfrm>
              <a:off x="14908909" y="-3491871"/>
              <a:ext cx="941855" cy="787806"/>
            </a:xfrm>
            <a:custGeom>
              <a:avLst/>
              <a:gdLst/>
              <a:ahLst/>
              <a:cxnLst/>
              <a:rect l="l" t="t" r="r" b="b"/>
              <a:pathLst>
                <a:path w="7156" h="5985" extrusionOk="0">
                  <a:moveTo>
                    <a:pt x="3173" y="1"/>
                  </a:moveTo>
                  <a:cubicBezTo>
                    <a:pt x="3012" y="1"/>
                    <a:pt x="2851" y="19"/>
                    <a:pt x="2690" y="55"/>
                  </a:cubicBezTo>
                  <a:cubicBezTo>
                    <a:pt x="2155" y="174"/>
                    <a:pt x="1738" y="483"/>
                    <a:pt x="1797" y="983"/>
                  </a:cubicBezTo>
                  <a:cubicBezTo>
                    <a:pt x="1797" y="1019"/>
                    <a:pt x="1809" y="1055"/>
                    <a:pt x="1809" y="1090"/>
                  </a:cubicBezTo>
                  <a:cubicBezTo>
                    <a:pt x="1821" y="1114"/>
                    <a:pt x="1833" y="1138"/>
                    <a:pt x="1833" y="1174"/>
                  </a:cubicBezTo>
                  <a:cubicBezTo>
                    <a:pt x="1833" y="1198"/>
                    <a:pt x="1845" y="1233"/>
                    <a:pt x="1845" y="1269"/>
                  </a:cubicBezTo>
                  <a:cubicBezTo>
                    <a:pt x="1869" y="1710"/>
                    <a:pt x="1774" y="2138"/>
                    <a:pt x="1571" y="2531"/>
                  </a:cubicBezTo>
                  <a:cubicBezTo>
                    <a:pt x="1571" y="2555"/>
                    <a:pt x="1559" y="2579"/>
                    <a:pt x="1547" y="2602"/>
                  </a:cubicBezTo>
                  <a:cubicBezTo>
                    <a:pt x="1512" y="2650"/>
                    <a:pt x="1488" y="2710"/>
                    <a:pt x="1452" y="2769"/>
                  </a:cubicBezTo>
                  <a:cubicBezTo>
                    <a:pt x="1059" y="3412"/>
                    <a:pt x="428" y="3912"/>
                    <a:pt x="226" y="4615"/>
                  </a:cubicBezTo>
                  <a:cubicBezTo>
                    <a:pt x="0" y="5403"/>
                    <a:pt x="896" y="5984"/>
                    <a:pt x="2081" y="5984"/>
                  </a:cubicBezTo>
                  <a:cubicBezTo>
                    <a:pt x="2900" y="5984"/>
                    <a:pt x="3857" y="5707"/>
                    <a:pt x="4679" y="5031"/>
                  </a:cubicBezTo>
                  <a:cubicBezTo>
                    <a:pt x="5191" y="4603"/>
                    <a:pt x="7155" y="3710"/>
                    <a:pt x="6750" y="2948"/>
                  </a:cubicBezTo>
                  <a:cubicBezTo>
                    <a:pt x="5857" y="1317"/>
                    <a:pt x="5988" y="900"/>
                    <a:pt x="4619" y="316"/>
                  </a:cubicBezTo>
                  <a:cubicBezTo>
                    <a:pt x="4310" y="197"/>
                    <a:pt x="3988" y="102"/>
                    <a:pt x="3655" y="55"/>
                  </a:cubicBezTo>
                  <a:cubicBezTo>
                    <a:pt x="3494" y="19"/>
                    <a:pt x="3333" y="1"/>
                    <a:pt x="3173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71"/>
            <p:cNvSpPr/>
            <p:nvPr/>
          </p:nvSpPr>
          <p:spPr>
            <a:xfrm>
              <a:off x="15100026" y="-3378016"/>
              <a:ext cx="382086" cy="251808"/>
            </a:xfrm>
            <a:custGeom>
              <a:avLst/>
              <a:gdLst/>
              <a:ahLst/>
              <a:cxnLst/>
              <a:rect l="l" t="t" r="r" b="b"/>
              <a:pathLst>
                <a:path w="2903" h="1913" extrusionOk="0">
                  <a:moveTo>
                    <a:pt x="2301" y="1"/>
                  </a:moveTo>
                  <a:cubicBezTo>
                    <a:pt x="2214" y="1"/>
                    <a:pt x="2110" y="15"/>
                    <a:pt x="1989" y="47"/>
                  </a:cubicBezTo>
                  <a:cubicBezTo>
                    <a:pt x="1574" y="110"/>
                    <a:pt x="1159" y="139"/>
                    <a:pt x="744" y="139"/>
                  </a:cubicBezTo>
                  <a:cubicBezTo>
                    <a:pt x="611" y="139"/>
                    <a:pt x="478" y="136"/>
                    <a:pt x="345" y="130"/>
                  </a:cubicBezTo>
                  <a:lnTo>
                    <a:pt x="345" y="130"/>
                  </a:lnTo>
                  <a:cubicBezTo>
                    <a:pt x="357" y="225"/>
                    <a:pt x="595" y="928"/>
                    <a:pt x="0" y="1904"/>
                  </a:cubicBezTo>
                  <a:cubicBezTo>
                    <a:pt x="75" y="1910"/>
                    <a:pt x="150" y="1913"/>
                    <a:pt x="225" y="1913"/>
                  </a:cubicBezTo>
                  <a:cubicBezTo>
                    <a:pt x="920" y="1913"/>
                    <a:pt x="1594" y="1665"/>
                    <a:pt x="2131" y="1214"/>
                  </a:cubicBezTo>
                  <a:cubicBezTo>
                    <a:pt x="2703" y="694"/>
                    <a:pt x="2903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71"/>
            <p:cNvSpPr/>
            <p:nvPr/>
          </p:nvSpPr>
          <p:spPr>
            <a:xfrm>
              <a:off x="14910356" y="-3504375"/>
              <a:ext cx="945014" cy="813079"/>
            </a:xfrm>
            <a:custGeom>
              <a:avLst/>
              <a:gdLst/>
              <a:ahLst/>
              <a:cxnLst/>
              <a:rect l="l" t="t" r="r" b="b"/>
              <a:pathLst>
                <a:path w="7180" h="6177" extrusionOk="0">
                  <a:moveTo>
                    <a:pt x="3185" y="200"/>
                  </a:moveTo>
                  <a:cubicBezTo>
                    <a:pt x="3343" y="200"/>
                    <a:pt x="3501" y="215"/>
                    <a:pt x="3656" y="245"/>
                  </a:cubicBezTo>
                  <a:cubicBezTo>
                    <a:pt x="3977" y="304"/>
                    <a:pt x="4287" y="388"/>
                    <a:pt x="4596" y="507"/>
                  </a:cubicBezTo>
                  <a:cubicBezTo>
                    <a:pt x="5596" y="923"/>
                    <a:pt x="5751" y="1257"/>
                    <a:pt x="6168" y="2114"/>
                  </a:cubicBezTo>
                  <a:cubicBezTo>
                    <a:pt x="6299" y="2376"/>
                    <a:pt x="6454" y="2697"/>
                    <a:pt x="6668" y="3090"/>
                  </a:cubicBezTo>
                  <a:cubicBezTo>
                    <a:pt x="6942" y="3579"/>
                    <a:pt x="5894" y="4233"/>
                    <a:pt x="5215" y="4662"/>
                  </a:cubicBezTo>
                  <a:cubicBezTo>
                    <a:pt x="5013" y="4781"/>
                    <a:pt x="4811" y="4912"/>
                    <a:pt x="4620" y="5055"/>
                  </a:cubicBezTo>
                  <a:cubicBezTo>
                    <a:pt x="3800" y="5733"/>
                    <a:pt x="2887" y="5979"/>
                    <a:pt x="2120" y="5979"/>
                  </a:cubicBezTo>
                  <a:cubicBezTo>
                    <a:pt x="1541" y="5979"/>
                    <a:pt x="1046" y="5838"/>
                    <a:pt x="739" y="5638"/>
                  </a:cubicBezTo>
                  <a:cubicBezTo>
                    <a:pt x="382" y="5400"/>
                    <a:pt x="239" y="5079"/>
                    <a:pt x="334" y="4733"/>
                  </a:cubicBezTo>
                  <a:cubicBezTo>
                    <a:pt x="453" y="4317"/>
                    <a:pt x="739" y="3971"/>
                    <a:pt x="1036" y="3602"/>
                  </a:cubicBezTo>
                  <a:cubicBezTo>
                    <a:pt x="1215" y="3388"/>
                    <a:pt x="1382" y="3162"/>
                    <a:pt x="1536" y="2924"/>
                  </a:cubicBezTo>
                  <a:cubicBezTo>
                    <a:pt x="1572" y="2864"/>
                    <a:pt x="1608" y="2805"/>
                    <a:pt x="1632" y="2745"/>
                  </a:cubicBezTo>
                  <a:cubicBezTo>
                    <a:pt x="1644" y="2733"/>
                    <a:pt x="1655" y="2709"/>
                    <a:pt x="1667" y="2697"/>
                  </a:cubicBezTo>
                  <a:lnTo>
                    <a:pt x="1667" y="2674"/>
                  </a:lnTo>
                  <a:cubicBezTo>
                    <a:pt x="1882" y="2269"/>
                    <a:pt x="1977" y="1816"/>
                    <a:pt x="1953" y="1364"/>
                  </a:cubicBezTo>
                  <a:cubicBezTo>
                    <a:pt x="1941" y="1328"/>
                    <a:pt x="1929" y="1293"/>
                    <a:pt x="1929" y="1257"/>
                  </a:cubicBezTo>
                  <a:lnTo>
                    <a:pt x="1917" y="1185"/>
                  </a:lnTo>
                  <a:lnTo>
                    <a:pt x="1917" y="1173"/>
                  </a:lnTo>
                  <a:cubicBezTo>
                    <a:pt x="1917" y="1138"/>
                    <a:pt x="1906" y="1114"/>
                    <a:pt x="1906" y="1078"/>
                  </a:cubicBezTo>
                  <a:cubicBezTo>
                    <a:pt x="1846" y="483"/>
                    <a:pt x="2513" y="292"/>
                    <a:pt x="2715" y="245"/>
                  </a:cubicBezTo>
                  <a:cubicBezTo>
                    <a:pt x="2870" y="215"/>
                    <a:pt x="3028" y="200"/>
                    <a:pt x="3185" y="200"/>
                  </a:cubicBezTo>
                  <a:close/>
                  <a:moveTo>
                    <a:pt x="3156" y="1"/>
                  </a:moveTo>
                  <a:cubicBezTo>
                    <a:pt x="2989" y="1"/>
                    <a:pt x="2822" y="19"/>
                    <a:pt x="2656" y="54"/>
                  </a:cubicBezTo>
                  <a:cubicBezTo>
                    <a:pt x="2001" y="197"/>
                    <a:pt x="1632" y="602"/>
                    <a:pt x="1679" y="1090"/>
                  </a:cubicBezTo>
                  <a:cubicBezTo>
                    <a:pt x="1691" y="1138"/>
                    <a:pt x="1691" y="1173"/>
                    <a:pt x="1703" y="1209"/>
                  </a:cubicBezTo>
                  <a:lnTo>
                    <a:pt x="1703" y="1221"/>
                  </a:lnTo>
                  <a:cubicBezTo>
                    <a:pt x="1703" y="1245"/>
                    <a:pt x="1703" y="1257"/>
                    <a:pt x="1715" y="1281"/>
                  </a:cubicBezTo>
                  <a:cubicBezTo>
                    <a:pt x="1727" y="1316"/>
                    <a:pt x="1727" y="1352"/>
                    <a:pt x="1727" y="1388"/>
                  </a:cubicBezTo>
                  <a:cubicBezTo>
                    <a:pt x="1751" y="1805"/>
                    <a:pt x="1667" y="2221"/>
                    <a:pt x="1465" y="2590"/>
                  </a:cubicBezTo>
                  <a:lnTo>
                    <a:pt x="1465" y="2602"/>
                  </a:lnTo>
                  <a:cubicBezTo>
                    <a:pt x="1453" y="2626"/>
                    <a:pt x="1441" y="2638"/>
                    <a:pt x="1441" y="2650"/>
                  </a:cubicBezTo>
                  <a:cubicBezTo>
                    <a:pt x="1405" y="2709"/>
                    <a:pt x="1382" y="2757"/>
                    <a:pt x="1358" y="2805"/>
                  </a:cubicBezTo>
                  <a:lnTo>
                    <a:pt x="1358" y="2817"/>
                  </a:lnTo>
                  <a:cubicBezTo>
                    <a:pt x="1203" y="3043"/>
                    <a:pt x="1036" y="3269"/>
                    <a:pt x="858" y="3483"/>
                  </a:cubicBezTo>
                  <a:cubicBezTo>
                    <a:pt x="560" y="3840"/>
                    <a:pt x="262" y="4221"/>
                    <a:pt x="120" y="4686"/>
                  </a:cubicBezTo>
                  <a:cubicBezTo>
                    <a:pt x="1" y="5114"/>
                    <a:pt x="179" y="5519"/>
                    <a:pt x="608" y="5805"/>
                  </a:cubicBezTo>
                  <a:cubicBezTo>
                    <a:pt x="1014" y="6047"/>
                    <a:pt x="1471" y="6177"/>
                    <a:pt x="1942" y="6177"/>
                  </a:cubicBezTo>
                  <a:cubicBezTo>
                    <a:pt x="1981" y="6177"/>
                    <a:pt x="2021" y="6176"/>
                    <a:pt x="2060" y="6174"/>
                  </a:cubicBezTo>
                  <a:cubicBezTo>
                    <a:pt x="3037" y="6174"/>
                    <a:pt x="3977" y="5829"/>
                    <a:pt x="4727" y="5210"/>
                  </a:cubicBezTo>
                  <a:cubicBezTo>
                    <a:pt x="4906" y="5067"/>
                    <a:pt x="5096" y="4948"/>
                    <a:pt x="5287" y="4829"/>
                  </a:cubicBezTo>
                  <a:cubicBezTo>
                    <a:pt x="6085" y="4341"/>
                    <a:pt x="7180" y="3650"/>
                    <a:pt x="6811" y="2995"/>
                  </a:cubicBezTo>
                  <a:cubicBezTo>
                    <a:pt x="6608" y="2614"/>
                    <a:pt x="6454" y="2305"/>
                    <a:pt x="6323" y="2031"/>
                  </a:cubicBezTo>
                  <a:cubicBezTo>
                    <a:pt x="5906" y="1173"/>
                    <a:pt x="5716" y="781"/>
                    <a:pt x="4644" y="316"/>
                  </a:cubicBezTo>
                  <a:cubicBezTo>
                    <a:pt x="4322" y="197"/>
                    <a:pt x="3989" y="114"/>
                    <a:pt x="3656" y="54"/>
                  </a:cubicBezTo>
                  <a:cubicBezTo>
                    <a:pt x="3489" y="19"/>
                    <a:pt x="3322" y="1"/>
                    <a:pt x="315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71"/>
            <p:cNvSpPr/>
            <p:nvPr/>
          </p:nvSpPr>
          <p:spPr>
            <a:xfrm>
              <a:off x="14460598" y="-3072648"/>
              <a:ext cx="1620475" cy="2035790"/>
            </a:xfrm>
            <a:custGeom>
              <a:avLst/>
              <a:gdLst/>
              <a:ahLst/>
              <a:cxnLst/>
              <a:rect l="l" t="t" r="r" b="b"/>
              <a:pathLst>
                <a:path w="12312" h="15466" extrusionOk="0">
                  <a:moveTo>
                    <a:pt x="4561" y="1"/>
                  </a:moveTo>
                  <a:lnTo>
                    <a:pt x="4561" y="1"/>
                  </a:lnTo>
                  <a:cubicBezTo>
                    <a:pt x="4560" y="1"/>
                    <a:pt x="4215" y="275"/>
                    <a:pt x="4144" y="334"/>
                  </a:cubicBezTo>
                  <a:cubicBezTo>
                    <a:pt x="2798" y="1334"/>
                    <a:pt x="1643" y="2763"/>
                    <a:pt x="1048" y="4168"/>
                  </a:cubicBezTo>
                  <a:cubicBezTo>
                    <a:pt x="131" y="6335"/>
                    <a:pt x="1870" y="8681"/>
                    <a:pt x="1370" y="10764"/>
                  </a:cubicBezTo>
                  <a:cubicBezTo>
                    <a:pt x="1286" y="11145"/>
                    <a:pt x="1132" y="11502"/>
                    <a:pt x="905" y="11812"/>
                  </a:cubicBezTo>
                  <a:cubicBezTo>
                    <a:pt x="608" y="12229"/>
                    <a:pt x="215" y="12645"/>
                    <a:pt x="119" y="13181"/>
                  </a:cubicBezTo>
                  <a:cubicBezTo>
                    <a:pt x="0" y="13872"/>
                    <a:pt x="953" y="14431"/>
                    <a:pt x="1489" y="14717"/>
                  </a:cubicBezTo>
                  <a:cubicBezTo>
                    <a:pt x="2481" y="15245"/>
                    <a:pt x="3560" y="15465"/>
                    <a:pt x="4603" y="15465"/>
                  </a:cubicBezTo>
                  <a:cubicBezTo>
                    <a:pt x="7440" y="15465"/>
                    <a:pt x="10009" y="13836"/>
                    <a:pt x="9835" y="12348"/>
                  </a:cubicBezTo>
                  <a:cubicBezTo>
                    <a:pt x="9764" y="11740"/>
                    <a:pt x="9525" y="11193"/>
                    <a:pt x="9585" y="10550"/>
                  </a:cubicBezTo>
                  <a:cubicBezTo>
                    <a:pt x="9704" y="9026"/>
                    <a:pt x="10740" y="7228"/>
                    <a:pt x="11478" y="5418"/>
                  </a:cubicBezTo>
                  <a:cubicBezTo>
                    <a:pt x="11883" y="4454"/>
                    <a:pt x="12192" y="3489"/>
                    <a:pt x="12252" y="2561"/>
                  </a:cubicBezTo>
                  <a:cubicBezTo>
                    <a:pt x="12311" y="1513"/>
                    <a:pt x="11990" y="346"/>
                    <a:pt x="10978" y="156"/>
                  </a:cubicBezTo>
                  <a:cubicBezTo>
                    <a:pt x="10855" y="133"/>
                    <a:pt x="10733" y="123"/>
                    <a:pt x="10612" y="123"/>
                  </a:cubicBezTo>
                  <a:cubicBezTo>
                    <a:pt x="8837" y="123"/>
                    <a:pt x="7199" y="2346"/>
                    <a:pt x="5664" y="2346"/>
                  </a:cubicBezTo>
                  <a:cubicBezTo>
                    <a:pt x="5449" y="2346"/>
                    <a:pt x="5236" y="2303"/>
                    <a:pt x="5025" y="2204"/>
                  </a:cubicBezTo>
                  <a:cubicBezTo>
                    <a:pt x="4239" y="1846"/>
                    <a:pt x="4275" y="1132"/>
                    <a:pt x="4430" y="394"/>
                  </a:cubicBezTo>
                  <a:cubicBezTo>
                    <a:pt x="4465" y="263"/>
                    <a:pt x="4501" y="132"/>
                    <a:pt x="4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71"/>
            <p:cNvSpPr/>
            <p:nvPr/>
          </p:nvSpPr>
          <p:spPr>
            <a:xfrm>
              <a:off x="15504242" y="-1699415"/>
              <a:ext cx="235200" cy="260759"/>
            </a:xfrm>
            <a:custGeom>
              <a:avLst/>
              <a:gdLst/>
              <a:ahLst/>
              <a:cxnLst/>
              <a:rect l="l" t="t" r="r" b="b"/>
              <a:pathLst>
                <a:path w="1787" h="1981" extrusionOk="0">
                  <a:moveTo>
                    <a:pt x="958" y="0"/>
                  </a:moveTo>
                  <a:cubicBezTo>
                    <a:pt x="920" y="0"/>
                    <a:pt x="883" y="25"/>
                    <a:pt x="870" y="69"/>
                  </a:cubicBezTo>
                  <a:lnTo>
                    <a:pt x="692" y="569"/>
                  </a:lnTo>
                  <a:cubicBezTo>
                    <a:pt x="680" y="593"/>
                    <a:pt x="644" y="617"/>
                    <a:pt x="620" y="629"/>
                  </a:cubicBezTo>
                  <a:lnTo>
                    <a:pt x="108" y="760"/>
                  </a:lnTo>
                  <a:cubicBezTo>
                    <a:pt x="25" y="784"/>
                    <a:pt x="1" y="891"/>
                    <a:pt x="72" y="938"/>
                  </a:cubicBezTo>
                  <a:lnTo>
                    <a:pt x="489" y="1260"/>
                  </a:lnTo>
                  <a:cubicBezTo>
                    <a:pt x="513" y="1284"/>
                    <a:pt x="525" y="1319"/>
                    <a:pt x="525" y="1355"/>
                  </a:cubicBezTo>
                  <a:lnTo>
                    <a:pt x="489" y="1867"/>
                  </a:lnTo>
                  <a:cubicBezTo>
                    <a:pt x="489" y="1937"/>
                    <a:pt x="540" y="1981"/>
                    <a:pt x="596" y="1981"/>
                  </a:cubicBezTo>
                  <a:cubicBezTo>
                    <a:pt x="616" y="1981"/>
                    <a:pt x="637" y="1975"/>
                    <a:pt x="656" y="1962"/>
                  </a:cubicBezTo>
                  <a:lnTo>
                    <a:pt x="1084" y="1665"/>
                  </a:lnTo>
                  <a:cubicBezTo>
                    <a:pt x="1110" y="1656"/>
                    <a:pt x="1135" y="1648"/>
                    <a:pt x="1156" y="1648"/>
                  </a:cubicBezTo>
                  <a:cubicBezTo>
                    <a:pt x="1165" y="1648"/>
                    <a:pt x="1173" y="1649"/>
                    <a:pt x="1180" y="1653"/>
                  </a:cubicBezTo>
                  <a:lnTo>
                    <a:pt x="1668" y="1843"/>
                  </a:lnTo>
                  <a:cubicBezTo>
                    <a:pt x="1685" y="1852"/>
                    <a:pt x="1702" y="1856"/>
                    <a:pt x="1717" y="1856"/>
                  </a:cubicBezTo>
                  <a:cubicBezTo>
                    <a:pt x="1746" y="1856"/>
                    <a:pt x="1772" y="1842"/>
                    <a:pt x="1787" y="1819"/>
                  </a:cubicBezTo>
                  <a:cubicBezTo>
                    <a:pt x="1763" y="1653"/>
                    <a:pt x="1727" y="1498"/>
                    <a:pt x="1704" y="1343"/>
                  </a:cubicBezTo>
                  <a:lnTo>
                    <a:pt x="1692" y="1296"/>
                  </a:lnTo>
                  <a:cubicBezTo>
                    <a:pt x="1680" y="1260"/>
                    <a:pt x="1668" y="1212"/>
                    <a:pt x="1668" y="1176"/>
                  </a:cubicBezTo>
                  <a:cubicBezTo>
                    <a:pt x="1608" y="974"/>
                    <a:pt x="1573" y="760"/>
                    <a:pt x="1561" y="545"/>
                  </a:cubicBezTo>
                  <a:lnTo>
                    <a:pt x="1418" y="545"/>
                  </a:lnTo>
                  <a:cubicBezTo>
                    <a:pt x="1382" y="545"/>
                    <a:pt x="1346" y="522"/>
                    <a:pt x="1334" y="498"/>
                  </a:cubicBezTo>
                  <a:lnTo>
                    <a:pt x="1049" y="57"/>
                  </a:lnTo>
                  <a:cubicBezTo>
                    <a:pt x="1027" y="19"/>
                    <a:pt x="992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71"/>
            <p:cNvSpPr/>
            <p:nvPr/>
          </p:nvSpPr>
          <p:spPr>
            <a:xfrm>
              <a:off x="15941891" y="-2713710"/>
              <a:ext cx="115692" cy="185203"/>
            </a:xfrm>
            <a:custGeom>
              <a:avLst/>
              <a:gdLst/>
              <a:ahLst/>
              <a:cxnLst/>
              <a:rect l="l" t="t" r="r" b="b"/>
              <a:pathLst>
                <a:path w="879" h="1407" extrusionOk="0">
                  <a:moveTo>
                    <a:pt x="879" y="0"/>
                  </a:moveTo>
                  <a:lnTo>
                    <a:pt x="665" y="262"/>
                  </a:lnTo>
                  <a:cubicBezTo>
                    <a:pt x="641" y="274"/>
                    <a:pt x="605" y="286"/>
                    <a:pt x="581" y="286"/>
                  </a:cubicBezTo>
                  <a:lnTo>
                    <a:pt x="117" y="239"/>
                  </a:lnTo>
                  <a:cubicBezTo>
                    <a:pt x="112" y="238"/>
                    <a:pt x="108" y="237"/>
                    <a:pt x="103" y="237"/>
                  </a:cubicBezTo>
                  <a:cubicBezTo>
                    <a:pt x="40" y="237"/>
                    <a:pt x="0" y="314"/>
                    <a:pt x="34" y="370"/>
                  </a:cubicBezTo>
                  <a:lnTo>
                    <a:pt x="272" y="774"/>
                  </a:lnTo>
                  <a:cubicBezTo>
                    <a:pt x="284" y="798"/>
                    <a:pt x="284" y="834"/>
                    <a:pt x="272" y="858"/>
                  </a:cubicBezTo>
                  <a:lnTo>
                    <a:pt x="81" y="1274"/>
                  </a:lnTo>
                  <a:cubicBezTo>
                    <a:pt x="48" y="1341"/>
                    <a:pt x="97" y="1407"/>
                    <a:pt x="170" y="1407"/>
                  </a:cubicBezTo>
                  <a:cubicBezTo>
                    <a:pt x="176" y="1407"/>
                    <a:pt x="182" y="1406"/>
                    <a:pt x="188" y="1405"/>
                  </a:cubicBezTo>
                  <a:lnTo>
                    <a:pt x="617" y="1298"/>
                  </a:lnTo>
                  <a:cubicBezTo>
                    <a:pt x="748" y="881"/>
                    <a:pt x="831" y="441"/>
                    <a:pt x="87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71"/>
            <p:cNvSpPr/>
            <p:nvPr/>
          </p:nvSpPr>
          <p:spPr>
            <a:xfrm>
              <a:off x="15745640" y="-2959978"/>
              <a:ext cx="200453" cy="202315"/>
            </a:xfrm>
            <a:custGeom>
              <a:avLst/>
              <a:gdLst/>
              <a:ahLst/>
              <a:cxnLst/>
              <a:rect l="l" t="t" r="r" b="b"/>
              <a:pathLst>
                <a:path w="1523" h="1537" extrusionOk="0">
                  <a:moveTo>
                    <a:pt x="641" y="1"/>
                  </a:moveTo>
                  <a:cubicBezTo>
                    <a:pt x="604" y="1"/>
                    <a:pt x="568" y="24"/>
                    <a:pt x="560" y="62"/>
                  </a:cubicBezTo>
                  <a:lnTo>
                    <a:pt x="477" y="455"/>
                  </a:lnTo>
                  <a:cubicBezTo>
                    <a:pt x="477" y="478"/>
                    <a:pt x="453" y="502"/>
                    <a:pt x="429" y="514"/>
                  </a:cubicBezTo>
                  <a:lnTo>
                    <a:pt x="60" y="657"/>
                  </a:lnTo>
                  <a:cubicBezTo>
                    <a:pt x="1" y="681"/>
                    <a:pt x="1" y="764"/>
                    <a:pt x="48" y="800"/>
                  </a:cubicBezTo>
                  <a:lnTo>
                    <a:pt x="393" y="1002"/>
                  </a:lnTo>
                  <a:cubicBezTo>
                    <a:pt x="417" y="1014"/>
                    <a:pt x="429" y="1038"/>
                    <a:pt x="441" y="1062"/>
                  </a:cubicBezTo>
                  <a:lnTo>
                    <a:pt x="465" y="1467"/>
                  </a:lnTo>
                  <a:cubicBezTo>
                    <a:pt x="473" y="1507"/>
                    <a:pt x="508" y="1536"/>
                    <a:pt x="545" y="1536"/>
                  </a:cubicBezTo>
                  <a:cubicBezTo>
                    <a:pt x="563" y="1536"/>
                    <a:pt x="580" y="1530"/>
                    <a:pt x="596" y="1514"/>
                  </a:cubicBezTo>
                  <a:lnTo>
                    <a:pt x="846" y="1288"/>
                  </a:lnTo>
                  <a:lnTo>
                    <a:pt x="894" y="1252"/>
                  </a:lnTo>
                  <a:cubicBezTo>
                    <a:pt x="917" y="1228"/>
                    <a:pt x="941" y="1228"/>
                    <a:pt x="965" y="1228"/>
                  </a:cubicBezTo>
                  <a:lnTo>
                    <a:pt x="1358" y="1324"/>
                  </a:lnTo>
                  <a:cubicBezTo>
                    <a:pt x="1363" y="1325"/>
                    <a:pt x="1368" y="1325"/>
                    <a:pt x="1373" y="1325"/>
                  </a:cubicBezTo>
                  <a:cubicBezTo>
                    <a:pt x="1427" y="1325"/>
                    <a:pt x="1475" y="1271"/>
                    <a:pt x="1453" y="1217"/>
                  </a:cubicBezTo>
                  <a:lnTo>
                    <a:pt x="1286" y="847"/>
                  </a:lnTo>
                  <a:cubicBezTo>
                    <a:pt x="1275" y="824"/>
                    <a:pt x="1275" y="800"/>
                    <a:pt x="1286" y="776"/>
                  </a:cubicBezTo>
                  <a:lnTo>
                    <a:pt x="1501" y="431"/>
                  </a:lnTo>
                  <a:cubicBezTo>
                    <a:pt x="1523" y="387"/>
                    <a:pt x="1494" y="322"/>
                    <a:pt x="1442" y="322"/>
                  </a:cubicBezTo>
                  <a:cubicBezTo>
                    <a:pt x="1438" y="322"/>
                    <a:pt x="1434" y="323"/>
                    <a:pt x="1429" y="324"/>
                  </a:cubicBezTo>
                  <a:lnTo>
                    <a:pt x="1024" y="359"/>
                  </a:lnTo>
                  <a:cubicBezTo>
                    <a:pt x="1001" y="359"/>
                    <a:pt x="977" y="347"/>
                    <a:pt x="953" y="336"/>
                  </a:cubicBezTo>
                  <a:lnTo>
                    <a:pt x="846" y="205"/>
                  </a:lnTo>
                  <a:lnTo>
                    <a:pt x="703" y="26"/>
                  </a:lnTo>
                  <a:cubicBezTo>
                    <a:pt x="686" y="8"/>
                    <a:pt x="663" y="1"/>
                    <a:pt x="64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71"/>
            <p:cNvSpPr/>
            <p:nvPr/>
          </p:nvSpPr>
          <p:spPr>
            <a:xfrm>
              <a:off x="15744061" y="-2431771"/>
              <a:ext cx="202296" cy="202973"/>
            </a:xfrm>
            <a:custGeom>
              <a:avLst/>
              <a:gdLst/>
              <a:ahLst/>
              <a:cxnLst/>
              <a:rect l="l" t="t" r="r" b="b"/>
              <a:pathLst>
                <a:path w="1537" h="1542" extrusionOk="0">
                  <a:moveTo>
                    <a:pt x="653" y="0"/>
                  </a:moveTo>
                  <a:cubicBezTo>
                    <a:pt x="616" y="0"/>
                    <a:pt x="580" y="23"/>
                    <a:pt x="572" y="61"/>
                  </a:cubicBezTo>
                  <a:lnTo>
                    <a:pt x="489" y="454"/>
                  </a:lnTo>
                  <a:cubicBezTo>
                    <a:pt x="489" y="490"/>
                    <a:pt x="465" y="502"/>
                    <a:pt x="441" y="514"/>
                  </a:cubicBezTo>
                  <a:lnTo>
                    <a:pt x="72" y="668"/>
                  </a:lnTo>
                  <a:cubicBezTo>
                    <a:pt x="13" y="692"/>
                    <a:pt x="1" y="775"/>
                    <a:pt x="60" y="799"/>
                  </a:cubicBezTo>
                  <a:lnTo>
                    <a:pt x="405" y="1002"/>
                  </a:lnTo>
                  <a:cubicBezTo>
                    <a:pt x="429" y="1014"/>
                    <a:pt x="441" y="1037"/>
                    <a:pt x="453" y="1061"/>
                  </a:cubicBezTo>
                  <a:lnTo>
                    <a:pt x="477" y="1466"/>
                  </a:lnTo>
                  <a:cubicBezTo>
                    <a:pt x="485" y="1515"/>
                    <a:pt x="522" y="1542"/>
                    <a:pt x="559" y="1542"/>
                  </a:cubicBezTo>
                  <a:cubicBezTo>
                    <a:pt x="576" y="1542"/>
                    <a:pt x="593" y="1537"/>
                    <a:pt x="608" y="1526"/>
                  </a:cubicBezTo>
                  <a:lnTo>
                    <a:pt x="858" y="1299"/>
                  </a:lnTo>
                  <a:lnTo>
                    <a:pt x="906" y="1252"/>
                  </a:lnTo>
                  <a:cubicBezTo>
                    <a:pt x="929" y="1228"/>
                    <a:pt x="953" y="1228"/>
                    <a:pt x="977" y="1228"/>
                  </a:cubicBezTo>
                  <a:lnTo>
                    <a:pt x="1287" y="1311"/>
                  </a:lnTo>
                  <a:cubicBezTo>
                    <a:pt x="1322" y="1228"/>
                    <a:pt x="1358" y="1145"/>
                    <a:pt x="1394" y="1073"/>
                  </a:cubicBezTo>
                  <a:lnTo>
                    <a:pt x="1298" y="847"/>
                  </a:lnTo>
                  <a:cubicBezTo>
                    <a:pt x="1287" y="823"/>
                    <a:pt x="1287" y="799"/>
                    <a:pt x="1298" y="775"/>
                  </a:cubicBezTo>
                  <a:lnTo>
                    <a:pt x="1513" y="430"/>
                  </a:lnTo>
                  <a:cubicBezTo>
                    <a:pt x="1537" y="383"/>
                    <a:pt x="1489" y="323"/>
                    <a:pt x="1441" y="323"/>
                  </a:cubicBezTo>
                  <a:lnTo>
                    <a:pt x="1036" y="359"/>
                  </a:lnTo>
                  <a:cubicBezTo>
                    <a:pt x="1030" y="362"/>
                    <a:pt x="1024" y="363"/>
                    <a:pt x="1017" y="363"/>
                  </a:cubicBezTo>
                  <a:cubicBezTo>
                    <a:pt x="1000" y="363"/>
                    <a:pt x="982" y="352"/>
                    <a:pt x="965" y="335"/>
                  </a:cubicBezTo>
                  <a:lnTo>
                    <a:pt x="858" y="204"/>
                  </a:lnTo>
                  <a:lnTo>
                    <a:pt x="715" y="25"/>
                  </a:lnTo>
                  <a:cubicBezTo>
                    <a:pt x="698" y="8"/>
                    <a:pt x="675" y="0"/>
                    <a:pt x="653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71"/>
            <p:cNvSpPr/>
            <p:nvPr/>
          </p:nvSpPr>
          <p:spPr>
            <a:xfrm>
              <a:off x="15504242" y="-2757540"/>
              <a:ext cx="271264" cy="262470"/>
            </a:xfrm>
            <a:custGeom>
              <a:avLst/>
              <a:gdLst/>
              <a:ahLst/>
              <a:cxnLst/>
              <a:rect l="l" t="t" r="r" b="b"/>
              <a:pathLst>
                <a:path w="2061" h="1994" extrusionOk="0">
                  <a:moveTo>
                    <a:pt x="963" y="1"/>
                  </a:moveTo>
                  <a:cubicBezTo>
                    <a:pt x="923" y="1"/>
                    <a:pt x="883" y="25"/>
                    <a:pt x="870" y="71"/>
                  </a:cubicBezTo>
                  <a:lnTo>
                    <a:pt x="692" y="572"/>
                  </a:lnTo>
                  <a:cubicBezTo>
                    <a:pt x="680" y="595"/>
                    <a:pt x="644" y="619"/>
                    <a:pt x="620" y="631"/>
                  </a:cubicBezTo>
                  <a:lnTo>
                    <a:pt x="108" y="762"/>
                  </a:lnTo>
                  <a:cubicBezTo>
                    <a:pt x="25" y="786"/>
                    <a:pt x="1" y="893"/>
                    <a:pt x="72" y="953"/>
                  </a:cubicBezTo>
                  <a:lnTo>
                    <a:pt x="489" y="1274"/>
                  </a:lnTo>
                  <a:cubicBezTo>
                    <a:pt x="513" y="1286"/>
                    <a:pt x="525" y="1322"/>
                    <a:pt x="525" y="1357"/>
                  </a:cubicBezTo>
                  <a:lnTo>
                    <a:pt x="501" y="1881"/>
                  </a:lnTo>
                  <a:cubicBezTo>
                    <a:pt x="492" y="1944"/>
                    <a:pt x="544" y="1993"/>
                    <a:pt x="601" y="1993"/>
                  </a:cubicBezTo>
                  <a:cubicBezTo>
                    <a:pt x="619" y="1993"/>
                    <a:pt x="638" y="1988"/>
                    <a:pt x="656" y="1976"/>
                  </a:cubicBezTo>
                  <a:lnTo>
                    <a:pt x="1096" y="1679"/>
                  </a:lnTo>
                  <a:cubicBezTo>
                    <a:pt x="1110" y="1665"/>
                    <a:pt x="1128" y="1659"/>
                    <a:pt x="1146" y="1659"/>
                  </a:cubicBezTo>
                  <a:cubicBezTo>
                    <a:pt x="1158" y="1659"/>
                    <a:pt x="1170" y="1662"/>
                    <a:pt x="1180" y="1667"/>
                  </a:cubicBezTo>
                  <a:lnTo>
                    <a:pt x="1680" y="1857"/>
                  </a:lnTo>
                  <a:cubicBezTo>
                    <a:pt x="1689" y="1861"/>
                    <a:pt x="1699" y="1862"/>
                    <a:pt x="1709" y="1862"/>
                  </a:cubicBezTo>
                  <a:cubicBezTo>
                    <a:pt x="1772" y="1862"/>
                    <a:pt x="1831" y="1800"/>
                    <a:pt x="1811" y="1738"/>
                  </a:cubicBezTo>
                  <a:lnTo>
                    <a:pt x="1656" y="1226"/>
                  </a:lnTo>
                  <a:cubicBezTo>
                    <a:pt x="1656" y="1191"/>
                    <a:pt x="1656" y="1155"/>
                    <a:pt x="1680" y="1131"/>
                  </a:cubicBezTo>
                  <a:lnTo>
                    <a:pt x="2013" y="726"/>
                  </a:lnTo>
                  <a:cubicBezTo>
                    <a:pt x="2061" y="667"/>
                    <a:pt x="2025" y="572"/>
                    <a:pt x="1942" y="560"/>
                  </a:cubicBezTo>
                  <a:lnTo>
                    <a:pt x="1418" y="548"/>
                  </a:lnTo>
                  <a:cubicBezTo>
                    <a:pt x="1382" y="548"/>
                    <a:pt x="1346" y="524"/>
                    <a:pt x="1334" y="500"/>
                  </a:cubicBezTo>
                  <a:lnTo>
                    <a:pt x="1049" y="48"/>
                  </a:lnTo>
                  <a:cubicBezTo>
                    <a:pt x="1028" y="16"/>
                    <a:pt x="995" y="1"/>
                    <a:pt x="963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71"/>
            <p:cNvSpPr/>
            <p:nvPr/>
          </p:nvSpPr>
          <p:spPr>
            <a:xfrm>
              <a:off x="14902459" y="-2492713"/>
              <a:ext cx="271264" cy="261154"/>
            </a:xfrm>
            <a:custGeom>
              <a:avLst/>
              <a:gdLst/>
              <a:ahLst/>
              <a:cxnLst/>
              <a:rect l="l" t="t" r="r" b="b"/>
              <a:pathLst>
                <a:path w="2061" h="1984" extrusionOk="0">
                  <a:moveTo>
                    <a:pt x="962" y="1"/>
                  </a:moveTo>
                  <a:cubicBezTo>
                    <a:pt x="920" y="1"/>
                    <a:pt x="878" y="25"/>
                    <a:pt x="858" y="72"/>
                  </a:cubicBezTo>
                  <a:lnTo>
                    <a:pt x="763" y="334"/>
                  </a:lnTo>
                  <a:lnTo>
                    <a:pt x="680" y="572"/>
                  </a:lnTo>
                  <a:cubicBezTo>
                    <a:pt x="668" y="596"/>
                    <a:pt x="644" y="619"/>
                    <a:pt x="608" y="631"/>
                  </a:cubicBezTo>
                  <a:lnTo>
                    <a:pt x="108" y="762"/>
                  </a:lnTo>
                  <a:cubicBezTo>
                    <a:pt x="25" y="786"/>
                    <a:pt x="1" y="893"/>
                    <a:pt x="72" y="941"/>
                  </a:cubicBezTo>
                  <a:lnTo>
                    <a:pt x="477" y="1262"/>
                  </a:lnTo>
                  <a:cubicBezTo>
                    <a:pt x="513" y="1286"/>
                    <a:pt x="525" y="1322"/>
                    <a:pt x="525" y="1358"/>
                  </a:cubicBezTo>
                  <a:lnTo>
                    <a:pt x="489" y="1881"/>
                  </a:lnTo>
                  <a:cubicBezTo>
                    <a:pt x="489" y="1942"/>
                    <a:pt x="533" y="1984"/>
                    <a:pt x="585" y="1984"/>
                  </a:cubicBezTo>
                  <a:cubicBezTo>
                    <a:pt x="604" y="1984"/>
                    <a:pt x="624" y="1978"/>
                    <a:pt x="644" y="1965"/>
                  </a:cubicBezTo>
                  <a:lnTo>
                    <a:pt x="1084" y="1667"/>
                  </a:lnTo>
                  <a:cubicBezTo>
                    <a:pt x="1101" y="1659"/>
                    <a:pt x="1124" y="1650"/>
                    <a:pt x="1149" y="1650"/>
                  </a:cubicBezTo>
                  <a:cubicBezTo>
                    <a:pt x="1159" y="1650"/>
                    <a:pt x="1169" y="1652"/>
                    <a:pt x="1180" y="1655"/>
                  </a:cubicBezTo>
                  <a:lnTo>
                    <a:pt x="1668" y="1846"/>
                  </a:lnTo>
                  <a:cubicBezTo>
                    <a:pt x="1683" y="1852"/>
                    <a:pt x="1698" y="1855"/>
                    <a:pt x="1712" y="1855"/>
                  </a:cubicBezTo>
                  <a:cubicBezTo>
                    <a:pt x="1774" y="1855"/>
                    <a:pt x="1818" y="1795"/>
                    <a:pt x="1799" y="1727"/>
                  </a:cubicBezTo>
                  <a:lnTo>
                    <a:pt x="1656" y="1227"/>
                  </a:lnTo>
                  <a:cubicBezTo>
                    <a:pt x="1644" y="1191"/>
                    <a:pt x="1656" y="1155"/>
                    <a:pt x="1680" y="1131"/>
                  </a:cubicBezTo>
                  <a:lnTo>
                    <a:pt x="2013" y="726"/>
                  </a:lnTo>
                  <a:cubicBezTo>
                    <a:pt x="2061" y="655"/>
                    <a:pt x="2013" y="560"/>
                    <a:pt x="1930" y="560"/>
                  </a:cubicBezTo>
                  <a:lnTo>
                    <a:pt x="1406" y="536"/>
                  </a:lnTo>
                  <a:cubicBezTo>
                    <a:pt x="1370" y="536"/>
                    <a:pt x="1346" y="524"/>
                    <a:pt x="1323" y="488"/>
                  </a:cubicBezTo>
                  <a:lnTo>
                    <a:pt x="1227" y="334"/>
                  </a:lnTo>
                  <a:lnTo>
                    <a:pt x="1049" y="48"/>
                  </a:lnTo>
                  <a:cubicBezTo>
                    <a:pt x="1028" y="16"/>
                    <a:pt x="995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71"/>
            <p:cNvSpPr/>
            <p:nvPr/>
          </p:nvSpPr>
          <p:spPr>
            <a:xfrm>
              <a:off x="15142277" y="-2695151"/>
              <a:ext cx="200717" cy="202315"/>
            </a:xfrm>
            <a:custGeom>
              <a:avLst/>
              <a:gdLst/>
              <a:ahLst/>
              <a:cxnLst/>
              <a:rect l="l" t="t" r="r" b="b"/>
              <a:pathLst>
                <a:path w="1525" h="1537" extrusionOk="0">
                  <a:moveTo>
                    <a:pt x="642" y="1"/>
                  </a:moveTo>
                  <a:cubicBezTo>
                    <a:pt x="604" y="1"/>
                    <a:pt x="568" y="24"/>
                    <a:pt x="560" y="62"/>
                  </a:cubicBezTo>
                  <a:lnTo>
                    <a:pt x="477" y="455"/>
                  </a:lnTo>
                  <a:cubicBezTo>
                    <a:pt x="477" y="479"/>
                    <a:pt x="453" y="502"/>
                    <a:pt x="429" y="514"/>
                  </a:cubicBezTo>
                  <a:lnTo>
                    <a:pt x="60" y="657"/>
                  </a:lnTo>
                  <a:cubicBezTo>
                    <a:pt x="1" y="693"/>
                    <a:pt x="1" y="764"/>
                    <a:pt x="48" y="800"/>
                  </a:cubicBezTo>
                  <a:lnTo>
                    <a:pt x="405" y="1002"/>
                  </a:lnTo>
                  <a:cubicBezTo>
                    <a:pt x="417" y="1014"/>
                    <a:pt x="441" y="1038"/>
                    <a:pt x="441" y="1062"/>
                  </a:cubicBezTo>
                  <a:lnTo>
                    <a:pt x="477" y="1467"/>
                  </a:lnTo>
                  <a:cubicBezTo>
                    <a:pt x="477" y="1507"/>
                    <a:pt x="510" y="1536"/>
                    <a:pt x="546" y="1536"/>
                  </a:cubicBezTo>
                  <a:cubicBezTo>
                    <a:pt x="563" y="1536"/>
                    <a:pt x="581" y="1530"/>
                    <a:pt x="596" y="1514"/>
                  </a:cubicBezTo>
                  <a:lnTo>
                    <a:pt x="894" y="1252"/>
                  </a:lnTo>
                  <a:cubicBezTo>
                    <a:pt x="917" y="1229"/>
                    <a:pt x="941" y="1229"/>
                    <a:pt x="965" y="1229"/>
                  </a:cubicBezTo>
                  <a:lnTo>
                    <a:pt x="1358" y="1324"/>
                  </a:lnTo>
                  <a:cubicBezTo>
                    <a:pt x="1364" y="1325"/>
                    <a:pt x="1370" y="1325"/>
                    <a:pt x="1376" y="1325"/>
                  </a:cubicBezTo>
                  <a:cubicBezTo>
                    <a:pt x="1437" y="1325"/>
                    <a:pt x="1475" y="1271"/>
                    <a:pt x="1453" y="1217"/>
                  </a:cubicBezTo>
                  <a:lnTo>
                    <a:pt x="1287" y="848"/>
                  </a:lnTo>
                  <a:cubicBezTo>
                    <a:pt x="1275" y="824"/>
                    <a:pt x="1275" y="800"/>
                    <a:pt x="1287" y="776"/>
                  </a:cubicBezTo>
                  <a:lnTo>
                    <a:pt x="1501" y="431"/>
                  </a:lnTo>
                  <a:cubicBezTo>
                    <a:pt x="1525" y="383"/>
                    <a:pt x="1489" y="324"/>
                    <a:pt x="1429" y="324"/>
                  </a:cubicBezTo>
                  <a:lnTo>
                    <a:pt x="1025" y="359"/>
                  </a:lnTo>
                  <a:cubicBezTo>
                    <a:pt x="1001" y="359"/>
                    <a:pt x="977" y="359"/>
                    <a:pt x="965" y="336"/>
                  </a:cubicBezTo>
                  <a:lnTo>
                    <a:pt x="703" y="26"/>
                  </a:lnTo>
                  <a:cubicBezTo>
                    <a:pt x="686" y="9"/>
                    <a:pt x="663" y="1"/>
                    <a:pt x="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71"/>
            <p:cNvSpPr/>
            <p:nvPr/>
          </p:nvSpPr>
          <p:spPr>
            <a:xfrm>
              <a:off x="14735297" y="-2729504"/>
              <a:ext cx="231647" cy="233512"/>
            </a:xfrm>
            <a:custGeom>
              <a:avLst/>
              <a:gdLst/>
              <a:ahLst/>
              <a:cxnLst/>
              <a:rect l="l" t="t" r="r" b="b"/>
              <a:pathLst>
                <a:path w="1760" h="1774" extrusionOk="0">
                  <a:moveTo>
                    <a:pt x="1021" y="0"/>
                  </a:moveTo>
                  <a:cubicBezTo>
                    <a:pt x="1000" y="0"/>
                    <a:pt x="978" y="8"/>
                    <a:pt x="961" y="25"/>
                  </a:cubicBezTo>
                  <a:lnTo>
                    <a:pt x="664" y="382"/>
                  </a:lnTo>
                  <a:cubicBezTo>
                    <a:pt x="646" y="400"/>
                    <a:pt x="629" y="411"/>
                    <a:pt x="607" y="411"/>
                  </a:cubicBezTo>
                  <a:cubicBezTo>
                    <a:pt x="599" y="411"/>
                    <a:pt x="590" y="409"/>
                    <a:pt x="580" y="406"/>
                  </a:cubicBezTo>
                  <a:lnTo>
                    <a:pt x="128" y="359"/>
                  </a:lnTo>
                  <a:cubicBezTo>
                    <a:pt x="123" y="358"/>
                    <a:pt x="119" y="357"/>
                    <a:pt x="114" y="357"/>
                  </a:cubicBezTo>
                  <a:cubicBezTo>
                    <a:pt x="49" y="357"/>
                    <a:pt x="0" y="434"/>
                    <a:pt x="45" y="490"/>
                  </a:cubicBezTo>
                  <a:lnTo>
                    <a:pt x="283" y="894"/>
                  </a:lnTo>
                  <a:cubicBezTo>
                    <a:pt x="295" y="918"/>
                    <a:pt x="295" y="954"/>
                    <a:pt x="283" y="978"/>
                  </a:cubicBezTo>
                  <a:lnTo>
                    <a:pt x="80" y="1394"/>
                  </a:lnTo>
                  <a:cubicBezTo>
                    <a:pt x="58" y="1461"/>
                    <a:pt x="108" y="1527"/>
                    <a:pt x="172" y="1527"/>
                  </a:cubicBezTo>
                  <a:cubicBezTo>
                    <a:pt x="177" y="1527"/>
                    <a:pt x="182" y="1526"/>
                    <a:pt x="188" y="1525"/>
                  </a:cubicBezTo>
                  <a:lnTo>
                    <a:pt x="640" y="1418"/>
                  </a:lnTo>
                  <a:cubicBezTo>
                    <a:pt x="646" y="1415"/>
                    <a:pt x="654" y="1414"/>
                    <a:pt x="661" y="1414"/>
                  </a:cubicBezTo>
                  <a:cubicBezTo>
                    <a:pt x="681" y="1414"/>
                    <a:pt x="703" y="1425"/>
                    <a:pt x="711" y="1442"/>
                  </a:cubicBezTo>
                  <a:lnTo>
                    <a:pt x="1057" y="1752"/>
                  </a:lnTo>
                  <a:cubicBezTo>
                    <a:pt x="1075" y="1767"/>
                    <a:pt x="1096" y="1773"/>
                    <a:pt x="1117" y="1773"/>
                  </a:cubicBezTo>
                  <a:cubicBezTo>
                    <a:pt x="1161" y="1773"/>
                    <a:pt x="1203" y="1741"/>
                    <a:pt x="1211" y="1692"/>
                  </a:cubicBezTo>
                  <a:lnTo>
                    <a:pt x="1247" y="1228"/>
                  </a:lnTo>
                  <a:cubicBezTo>
                    <a:pt x="1247" y="1204"/>
                    <a:pt x="1271" y="1180"/>
                    <a:pt x="1295" y="1156"/>
                  </a:cubicBezTo>
                  <a:lnTo>
                    <a:pt x="1700" y="930"/>
                  </a:lnTo>
                  <a:cubicBezTo>
                    <a:pt x="1759" y="894"/>
                    <a:pt x="1759" y="799"/>
                    <a:pt x="1688" y="775"/>
                  </a:cubicBezTo>
                  <a:lnTo>
                    <a:pt x="1259" y="585"/>
                  </a:lnTo>
                  <a:cubicBezTo>
                    <a:pt x="1235" y="573"/>
                    <a:pt x="1211" y="549"/>
                    <a:pt x="1200" y="525"/>
                  </a:cubicBezTo>
                  <a:lnTo>
                    <a:pt x="1116" y="73"/>
                  </a:lnTo>
                  <a:cubicBezTo>
                    <a:pt x="1101" y="27"/>
                    <a:pt x="1061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71"/>
            <p:cNvSpPr/>
            <p:nvPr/>
          </p:nvSpPr>
          <p:spPr>
            <a:xfrm>
              <a:off x="14902459" y="-3021183"/>
              <a:ext cx="170971" cy="261286"/>
            </a:xfrm>
            <a:custGeom>
              <a:avLst/>
              <a:gdLst/>
              <a:ahLst/>
              <a:cxnLst/>
              <a:rect l="l" t="t" r="r" b="b"/>
              <a:pathLst>
                <a:path w="1299" h="1985" extrusionOk="0">
                  <a:moveTo>
                    <a:pt x="955" y="0"/>
                  </a:moveTo>
                  <a:cubicBezTo>
                    <a:pt x="908" y="0"/>
                    <a:pt x="879" y="31"/>
                    <a:pt x="858" y="62"/>
                  </a:cubicBezTo>
                  <a:lnTo>
                    <a:pt x="680" y="562"/>
                  </a:lnTo>
                  <a:cubicBezTo>
                    <a:pt x="668" y="598"/>
                    <a:pt x="644" y="622"/>
                    <a:pt x="608" y="622"/>
                  </a:cubicBezTo>
                  <a:lnTo>
                    <a:pt x="108" y="753"/>
                  </a:lnTo>
                  <a:cubicBezTo>
                    <a:pt x="25" y="777"/>
                    <a:pt x="1" y="884"/>
                    <a:pt x="72" y="931"/>
                  </a:cubicBezTo>
                  <a:lnTo>
                    <a:pt x="477" y="1265"/>
                  </a:lnTo>
                  <a:cubicBezTo>
                    <a:pt x="513" y="1289"/>
                    <a:pt x="525" y="1312"/>
                    <a:pt x="525" y="1348"/>
                  </a:cubicBezTo>
                  <a:lnTo>
                    <a:pt x="489" y="1872"/>
                  </a:lnTo>
                  <a:cubicBezTo>
                    <a:pt x="489" y="1935"/>
                    <a:pt x="537" y="1984"/>
                    <a:pt x="591" y="1984"/>
                  </a:cubicBezTo>
                  <a:cubicBezTo>
                    <a:pt x="608" y="1984"/>
                    <a:pt x="626" y="1979"/>
                    <a:pt x="644" y="1967"/>
                  </a:cubicBezTo>
                  <a:lnTo>
                    <a:pt x="1084" y="1670"/>
                  </a:lnTo>
                  <a:cubicBezTo>
                    <a:pt x="1098" y="1656"/>
                    <a:pt x="1116" y="1650"/>
                    <a:pt x="1136" y="1650"/>
                  </a:cubicBezTo>
                  <a:cubicBezTo>
                    <a:pt x="1150" y="1650"/>
                    <a:pt x="1165" y="1653"/>
                    <a:pt x="1180" y="1658"/>
                  </a:cubicBezTo>
                  <a:lnTo>
                    <a:pt x="1299" y="1705"/>
                  </a:lnTo>
                  <a:cubicBezTo>
                    <a:pt x="799" y="1289"/>
                    <a:pt x="846" y="646"/>
                    <a:pt x="977" y="3"/>
                  </a:cubicBezTo>
                  <a:cubicBezTo>
                    <a:pt x="969" y="1"/>
                    <a:pt x="962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71"/>
            <p:cNvSpPr/>
            <p:nvPr/>
          </p:nvSpPr>
          <p:spPr>
            <a:xfrm>
              <a:off x="15358535" y="-2903380"/>
              <a:ext cx="213220" cy="143608"/>
            </a:xfrm>
            <a:custGeom>
              <a:avLst/>
              <a:gdLst/>
              <a:ahLst/>
              <a:cxnLst/>
              <a:rect l="l" t="t" r="r" b="b"/>
              <a:pathLst>
                <a:path w="1620" h="1091" extrusionOk="0">
                  <a:moveTo>
                    <a:pt x="1346" y="1"/>
                  </a:moveTo>
                  <a:lnTo>
                    <a:pt x="1191" y="96"/>
                  </a:lnTo>
                  <a:cubicBezTo>
                    <a:pt x="810" y="370"/>
                    <a:pt x="417" y="620"/>
                    <a:pt x="1" y="846"/>
                  </a:cubicBezTo>
                  <a:lnTo>
                    <a:pt x="36" y="846"/>
                  </a:lnTo>
                  <a:lnTo>
                    <a:pt x="501" y="727"/>
                  </a:lnTo>
                  <a:cubicBezTo>
                    <a:pt x="525" y="727"/>
                    <a:pt x="548" y="727"/>
                    <a:pt x="572" y="751"/>
                  </a:cubicBezTo>
                  <a:lnTo>
                    <a:pt x="917" y="1060"/>
                  </a:lnTo>
                  <a:cubicBezTo>
                    <a:pt x="938" y="1081"/>
                    <a:pt x="962" y="1090"/>
                    <a:pt x="985" y="1090"/>
                  </a:cubicBezTo>
                  <a:cubicBezTo>
                    <a:pt x="1027" y="1090"/>
                    <a:pt x="1065" y="1059"/>
                    <a:pt x="1072" y="1013"/>
                  </a:cubicBezTo>
                  <a:lnTo>
                    <a:pt x="1108" y="548"/>
                  </a:lnTo>
                  <a:cubicBezTo>
                    <a:pt x="1108" y="513"/>
                    <a:pt x="1132" y="489"/>
                    <a:pt x="1156" y="477"/>
                  </a:cubicBezTo>
                  <a:lnTo>
                    <a:pt x="1560" y="239"/>
                  </a:lnTo>
                  <a:cubicBezTo>
                    <a:pt x="1620" y="203"/>
                    <a:pt x="1620" y="108"/>
                    <a:pt x="1549" y="84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71"/>
            <p:cNvSpPr/>
            <p:nvPr/>
          </p:nvSpPr>
          <p:spPr>
            <a:xfrm>
              <a:off x="15142277" y="-1637289"/>
              <a:ext cx="200717" cy="202315"/>
            </a:xfrm>
            <a:custGeom>
              <a:avLst/>
              <a:gdLst/>
              <a:ahLst/>
              <a:cxnLst/>
              <a:rect l="l" t="t" r="r" b="b"/>
              <a:pathLst>
                <a:path w="1525" h="1537" extrusionOk="0">
                  <a:moveTo>
                    <a:pt x="642" y="0"/>
                  </a:moveTo>
                  <a:cubicBezTo>
                    <a:pt x="604" y="0"/>
                    <a:pt x="568" y="24"/>
                    <a:pt x="560" y="62"/>
                  </a:cubicBezTo>
                  <a:lnTo>
                    <a:pt x="477" y="454"/>
                  </a:lnTo>
                  <a:cubicBezTo>
                    <a:pt x="477" y="478"/>
                    <a:pt x="453" y="502"/>
                    <a:pt x="429" y="514"/>
                  </a:cubicBezTo>
                  <a:lnTo>
                    <a:pt x="60" y="657"/>
                  </a:lnTo>
                  <a:cubicBezTo>
                    <a:pt x="1" y="681"/>
                    <a:pt x="1" y="764"/>
                    <a:pt x="48" y="800"/>
                  </a:cubicBezTo>
                  <a:lnTo>
                    <a:pt x="405" y="1002"/>
                  </a:lnTo>
                  <a:cubicBezTo>
                    <a:pt x="417" y="1014"/>
                    <a:pt x="441" y="1038"/>
                    <a:pt x="441" y="1062"/>
                  </a:cubicBezTo>
                  <a:lnTo>
                    <a:pt x="477" y="1466"/>
                  </a:lnTo>
                  <a:cubicBezTo>
                    <a:pt x="477" y="1507"/>
                    <a:pt x="510" y="1536"/>
                    <a:pt x="546" y="1536"/>
                  </a:cubicBezTo>
                  <a:cubicBezTo>
                    <a:pt x="563" y="1536"/>
                    <a:pt x="581" y="1529"/>
                    <a:pt x="596" y="1514"/>
                  </a:cubicBezTo>
                  <a:lnTo>
                    <a:pt x="894" y="1252"/>
                  </a:lnTo>
                  <a:cubicBezTo>
                    <a:pt x="917" y="1228"/>
                    <a:pt x="941" y="1228"/>
                    <a:pt x="965" y="1228"/>
                  </a:cubicBezTo>
                  <a:lnTo>
                    <a:pt x="1358" y="1324"/>
                  </a:lnTo>
                  <a:cubicBezTo>
                    <a:pt x="1364" y="1325"/>
                    <a:pt x="1370" y="1325"/>
                    <a:pt x="1376" y="1325"/>
                  </a:cubicBezTo>
                  <a:cubicBezTo>
                    <a:pt x="1437" y="1325"/>
                    <a:pt x="1475" y="1271"/>
                    <a:pt x="1453" y="1216"/>
                  </a:cubicBezTo>
                  <a:lnTo>
                    <a:pt x="1287" y="847"/>
                  </a:lnTo>
                  <a:cubicBezTo>
                    <a:pt x="1275" y="824"/>
                    <a:pt x="1275" y="800"/>
                    <a:pt x="1287" y="776"/>
                  </a:cubicBezTo>
                  <a:lnTo>
                    <a:pt x="1501" y="431"/>
                  </a:lnTo>
                  <a:cubicBezTo>
                    <a:pt x="1525" y="383"/>
                    <a:pt x="1489" y="323"/>
                    <a:pt x="1429" y="323"/>
                  </a:cubicBezTo>
                  <a:lnTo>
                    <a:pt x="1025" y="359"/>
                  </a:lnTo>
                  <a:cubicBezTo>
                    <a:pt x="1001" y="359"/>
                    <a:pt x="977" y="347"/>
                    <a:pt x="965" y="335"/>
                  </a:cubicBezTo>
                  <a:lnTo>
                    <a:pt x="703" y="26"/>
                  </a:lnTo>
                  <a:cubicBezTo>
                    <a:pt x="686" y="8"/>
                    <a:pt x="663" y="0"/>
                    <a:pt x="642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71"/>
            <p:cNvSpPr/>
            <p:nvPr/>
          </p:nvSpPr>
          <p:spPr>
            <a:xfrm>
              <a:off x="14735297" y="-1671774"/>
              <a:ext cx="233226" cy="233512"/>
            </a:xfrm>
            <a:custGeom>
              <a:avLst/>
              <a:gdLst/>
              <a:ahLst/>
              <a:cxnLst/>
              <a:rect l="l" t="t" r="r" b="b"/>
              <a:pathLst>
                <a:path w="1772" h="1774" extrusionOk="0">
                  <a:moveTo>
                    <a:pt x="1035" y="1"/>
                  </a:moveTo>
                  <a:cubicBezTo>
                    <a:pt x="1013" y="1"/>
                    <a:pt x="991" y="8"/>
                    <a:pt x="973" y="26"/>
                  </a:cubicBezTo>
                  <a:lnTo>
                    <a:pt x="676" y="383"/>
                  </a:lnTo>
                  <a:cubicBezTo>
                    <a:pt x="664" y="395"/>
                    <a:pt x="628" y="407"/>
                    <a:pt x="604" y="407"/>
                  </a:cubicBezTo>
                  <a:lnTo>
                    <a:pt x="128" y="359"/>
                  </a:lnTo>
                  <a:cubicBezTo>
                    <a:pt x="123" y="358"/>
                    <a:pt x="119" y="358"/>
                    <a:pt x="114" y="358"/>
                  </a:cubicBezTo>
                  <a:cubicBezTo>
                    <a:pt x="49" y="358"/>
                    <a:pt x="0" y="435"/>
                    <a:pt x="45" y="490"/>
                  </a:cubicBezTo>
                  <a:lnTo>
                    <a:pt x="283" y="883"/>
                  </a:lnTo>
                  <a:cubicBezTo>
                    <a:pt x="295" y="919"/>
                    <a:pt x="295" y="943"/>
                    <a:pt x="283" y="966"/>
                  </a:cubicBezTo>
                  <a:lnTo>
                    <a:pt x="92" y="1395"/>
                  </a:lnTo>
                  <a:cubicBezTo>
                    <a:pt x="61" y="1457"/>
                    <a:pt x="102" y="1519"/>
                    <a:pt x="160" y="1519"/>
                  </a:cubicBezTo>
                  <a:cubicBezTo>
                    <a:pt x="169" y="1519"/>
                    <a:pt x="178" y="1517"/>
                    <a:pt x="188" y="1514"/>
                  </a:cubicBezTo>
                  <a:lnTo>
                    <a:pt x="640" y="1419"/>
                  </a:lnTo>
                  <a:cubicBezTo>
                    <a:pt x="653" y="1415"/>
                    <a:pt x="666" y="1412"/>
                    <a:pt x="679" y="1412"/>
                  </a:cubicBezTo>
                  <a:cubicBezTo>
                    <a:pt x="700" y="1412"/>
                    <a:pt x="720" y="1420"/>
                    <a:pt x="735" y="1443"/>
                  </a:cubicBezTo>
                  <a:lnTo>
                    <a:pt x="1080" y="1752"/>
                  </a:lnTo>
                  <a:cubicBezTo>
                    <a:pt x="1095" y="1767"/>
                    <a:pt x="1114" y="1774"/>
                    <a:pt x="1133" y="1774"/>
                  </a:cubicBezTo>
                  <a:cubicBezTo>
                    <a:pt x="1173" y="1774"/>
                    <a:pt x="1215" y="1742"/>
                    <a:pt x="1223" y="1693"/>
                  </a:cubicBezTo>
                  <a:lnTo>
                    <a:pt x="1259" y="1228"/>
                  </a:lnTo>
                  <a:cubicBezTo>
                    <a:pt x="1259" y="1205"/>
                    <a:pt x="1283" y="1169"/>
                    <a:pt x="1307" y="1157"/>
                  </a:cubicBezTo>
                  <a:lnTo>
                    <a:pt x="1712" y="931"/>
                  </a:lnTo>
                  <a:cubicBezTo>
                    <a:pt x="1771" y="895"/>
                    <a:pt x="1771" y="800"/>
                    <a:pt x="1700" y="764"/>
                  </a:cubicBezTo>
                  <a:lnTo>
                    <a:pt x="1271" y="585"/>
                  </a:lnTo>
                  <a:cubicBezTo>
                    <a:pt x="1247" y="574"/>
                    <a:pt x="1223" y="550"/>
                    <a:pt x="1223" y="526"/>
                  </a:cubicBezTo>
                  <a:lnTo>
                    <a:pt x="1128" y="62"/>
                  </a:lnTo>
                  <a:cubicBezTo>
                    <a:pt x="1113" y="24"/>
                    <a:pt x="1074" y="1"/>
                    <a:pt x="103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71"/>
            <p:cNvSpPr/>
            <p:nvPr/>
          </p:nvSpPr>
          <p:spPr>
            <a:xfrm>
              <a:off x="14658034" y="-1869078"/>
              <a:ext cx="82787" cy="141897"/>
            </a:xfrm>
            <a:custGeom>
              <a:avLst/>
              <a:gdLst/>
              <a:ahLst/>
              <a:cxnLst/>
              <a:rect l="l" t="t" r="r" b="b"/>
              <a:pathLst>
                <a:path w="629" h="1078" extrusionOk="0">
                  <a:moveTo>
                    <a:pt x="1" y="1"/>
                  </a:moveTo>
                  <a:lnTo>
                    <a:pt x="1" y="1"/>
                  </a:lnTo>
                  <a:cubicBezTo>
                    <a:pt x="48" y="322"/>
                    <a:pt x="72" y="656"/>
                    <a:pt x="60" y="989"/>
                  </a:cubicBezTo>
                  <a:lnTo>
                    <a:pt x="72" y="989"/>
                  </a:lnTo>
                  <a:lnTo>
                    <a:pt x="465" y="1072"/>
                  </a:lnTo>
                  <a:cubicBezTo>
                    <a:pt x="473" y="1076"/>
                    <a:pt x="481" y="1077"/>
                    <a:pt x="489" y="1077"/>
                  </a:cubicBezTo>
                  <a:cubicBezTo>
                    <a:pt x="539" y="1077"/>
                    <a:pt x="579" y="1017"/>
                    <a:pt x="548" y="965"/>
                  </a:cubicBezTo>
                  <a:lnTo>
                    <a:pt x="394" y="596"/>
                  </a:lnTo>
                  <a:cubicBezTo>
                    <a:pt x="382" y="572"/>
                    <a:pt x="382" y="549"/>
                    <a:pt x="394" y="525"/>
                  </a:cubicBezTo>
                  <a:lnTo>
                    <a:pt x="596" y="179"/>
                  </a:lnTo>
                  <a:cubicBezTo>
                    <a:pt x="629" y="135"/>
                    <a:pt x="601" y="71"/>
                    <a:pt x="549" y="71"/>
                  </a:cubicBezTo>
                  <a:cubicBezTo>
                    <a:pt x="545" y="71"/>
                    <a:pt x="541" y="71"/>
                    <a:pt x="536" y="72"/>
                  </a:cubicBezTo>
                  <a:lnTo>
                    <a:pt x="132" y="108"/>
                  </a:lnTo>
                  <a:cubicBezTo>
                    <a:pt x="108" y="108"/>
                    <a:pt x="84" y="96"/>
                    <a:pt x="60" y="8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71"/>
            <p:cNvSpPr/>
            <p:nvPr/>
          </p:nvSpPr>
          <p:spPr>
            <a:xfrm>
              <a:off x="15504242" y="-2227754"/>
              <a:ext cx="269684" cy="260759"/>
            </a:xfrm>
            <a:custGeom>
              <a:avLst/>
              <a:gdLst/>
              <a:ahLst/>
              <a:cxnLst/>
              <a:rect l="l" t="t" r="r" b="b"/>
              <a:pathLst>
                <a:path w="2049" h="1981" extrusionOk="0">
                  <a:moveTo>
                    <a:pt x="963" y="0"/>
                  </a:moveTo>
                  <a:cubicBezTo>
                    <a:pt x="923" y="0"/>
                    <a:pt x="883" y="24"/>
                    <a:pt x="870" y="71"/>
                  </a:cubicBezTo>
                  <a:lnTo>
                    <a:pt x="692" y="559"/>
                  </a:lnTo>
                  <a:cubicBezTo>
                    <a:pt x="680" y="595"/>
                    <a:pt x="644" y="618"/>
                    <a:pt x="620" y="618"/>
                  </a:cubicBezTo>
                  <a:lnTo>
                    <a:pt x="108" y="761"/>
                  </a:lnTo>
                  <a:cubicBezTo>
                    <a:pt x="25" y="773"/>
                    <a:pt x="1" y="880"/>
                    <a:pt x="72" y="940"/>
                  </a:cubicBezTo>
                  <a:lnTo>
                    <a:pt x="489" y="1261"/>
                  </a:lnTo>
                  <a:cubicBezTo>
                    <a:pt x="513" y="1273"/>
                    <a:pt x="525" y="1309"/>
                    <a:pt x="525" y="1345"/>
                  </a:cubicBezTo>
                  <a:lnTo>
                    <a:pt x="489" y="1869"/>
                  </a:lnTo>
                  <a:cubicBezTo>
                    <a:pt x="489" y="1931"/>
                    <a:pt x="543" y="1981"/>
                    <a:pt x="601" y="1981"/>
                  </a:cubicBezTo>
                  <a:cubicBezTo>
                    <a:pt x="619" y="1981"/>
                    <a:pt x="638" y="1976"/>
                    <a:pt x="656" y="1964"/>
                  </a:cubicBezTo>
                  <a:lnTo>
                    <a:pt x="1084" y="1666"/>
                  </a:lnTo>
                  <a:cubicBezTo>
                    <a:pt x="1105" y="1652"/>
                    <a:pt x="1126" y="1646"/>
                    <a:pt x="1145" y="1646"/>
                  </a:cubicBezTo>
                  <a:cubicBezTo>
                    <a:pt x="1158" y="1646"/>
                    <a:pt x="1170" y="1649"/>
                    <a:pt x="1180" y="1654"/>
                  </a:cubicBezTo>
                  <a:lnTo>
                    <a:pt x="1668" y="1845"/>
                  </a:lnTo>
                  <a:cubicBezTo>
                    <a:pt x="1679" y="1848"/>
                    <a:pt x="1690" y="1849"/>
                    <a:pt x="1701" y="1849"/>
                  </a:cubicBezTo>
                  <a:cubicBezTo>
                    <a:pt x="1772" y="1849"/>
                    <a:pt x="1831" y="1788"/>
                    <a:pt x="1811" y="1726"/>
                  </a:cubicBezTo>
                  <a:lnTo>
                    <a:pt x="1656" y="1214"/>
                  </a:lnTo>
                  <a:cubicBezTo>
                    <a:pt x="1644" y="1178"/>
                    <a:pt x="1656" y="1142"/>
                    <a:pt x="1680" y="1119"/>
                  </a:cubicBezTo>
                  <a:lnTo>
                    <a:pt x="2013" y="714"/>
                  </a:lnTo>
                  <a:cubicBezTo>
                    <a:pt x="2049" y="654"/>
                    <a:pt x="2013" y="571"/>
                    <a:pt x="1942" y="559"/>
                  </a:cubicBezTo>
                  <a:lnTo>
                    <a:pt x="1418" y="547"/>
                  </a:lnTo>
                  <a:cubicBezTo>
                    <a:pt x="1382" y="535"/>
                    <a:pt x="1346" y="523"/>
                    <a:pt x="1334" y="499"/>
                  </a:cubicBezTo>
                  <a:lnTo>
                    <a:pt x="1049" y="47"/>
                  </a:lnTo>
                  <a:cubicBezTo>
                    <a:pt x="1028" y="15"/>
                    <a:pt x="995" y="0"/>
                    <a:pt x="963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71"/>
            <p:cNvSpPr/>
            <p:nvPr/>
          </p:nvSpPr>
          <p:spPr>
            <a:xfrm>
              <a:off x="14902459" y="-1964506"/>
              <a:ext cx="271264" cy="261154"/>
            </a:xfrm>
            <a:custGeom>
              <a:avLst/>
              <a:gdLst/>
              <a:ahLst/>
              <a:cxnLst/>
              <a:rect l="l" t="t" r="r" b="b"/>
              <a:pathLst>
                <a:path w="2061" h="1984" extrusionOk="0">
                  <a:moveTo>
                    <a:pt x="962" y="0"/>
                  </a:moveTo>
                  <a:cubicBezTo>
                    <a:pt x="920" y="0"/>
                    <a:pt x="878" y="25"/>
                    <a:pt x="858" y="71"/>
                  </a:cubicBezTo>
                  <a:lnTo>
                    <a:pt x="680" y="571"/>
                  </a:lnTo>
                  <a:cubicBezTo>
                    <a:pt x="668" y="595"/>
                    <a:pt x="644" y="619"/>
                    <a:pt x="608" y="631"/>
                  </a:cubicBezTo>
                  <a:lnTo>
                    <a:pt x="108" y="762"/>
                  </a:lnTo>
                  <a:cubicBezTo>
                    <a:pt x="25" y="785"/>
                    <a:pt x="1" y="893"/>
                    <a:pt x="72" y="940"/>
                  </a:cubicBezTo>
                  <a:lnTo>
                    <a:pt x="477" y="1262"/>
                  </a:lnTo>
                  <a:cubicBezTo>
                    <a:pt x="513" y="1285"/>
                    <a:pt x="525" y="1321"/>
                    <a:pt x="525" y="1357"/>
                  </a:cubicBezTo>
                  <a:lnTo>
                    <a:pt x="489" y="1881"/>
                  </a:lnTo>
                  <a:cubicBezTo>
                    <a:pt x="489" y="1941"/>
                    <a:pt x="533" y="1983"/>
                    <a:pt x="585" y="1983"/>
                  </a:cubicBezTo>
                  <a:cubicBezTo>
                    <a:pt x="604" y="1983"/>
                    <a:pt x="624" y="1977"/>
                    <a:pt x="644" y="1964"/>
                  </a:cubicBezTo>
                  <a:lnTo>
                    <a:pt x="1084" y="1666"/>
                  </a:lnTo>
                  <a:cubicBezTo>
                    <a:pt x="1096" y="1661"/>
                    <a:pt x="1111" y="1658"/>
                    <a:pt x="1128" y="1658"/>
                  </a:cubicBezTo>
                  <a:cubicBezTo>
                    <a:pt x="1144" y="1658"/>
                    <a:pt x="1162" y="1661"/>
                    <a:pt x="1180" y="1666"/>
                  </a:cubicBezTo>
                  <a:lnTo>
                    <a:pt x="1668" y="1857"/>
                  </a:lnTo>
                  <a:cubicBezTo>
                    <a:pt x="1679" y="1860"/>
                    <a:pt x="1690" y="1862"/>
                    <a:pt x="1700" y="1862"/>
                  </a:cubicBezTo>
                  <a:cubicBezTo>
                    <a:pt x="1768" y="1862"/>
                    <a:pt x="1819" y="1798"/>
                    <a:pt x="1799" y="1726"/>
                  </a:cubicBezTo>
                  <a:lnTo>
                    <a:pt x="1656" y="1226"/>
                  </a:lnTo>
                  <a:cubicBezTo>
                    <a:pt x="1644" y="1190"/>
                    <a:pt x="1656" y="1154"/>
                    <a:pt x="1680" y="1131"/>
                  </a:cubicBezTo>
                  <a:lnTo>
                    <a:pt x="2013" y="726"/>
                  </a:lnTo>
                  <a:cubicBezTo>
                    <a:pt x="2061" y="666"/>
                    <a:pt x="2013" y="571"/>
                    <a:pt x="1930" y="559"/>
                  </a:cubicBezTo>
                  <a:lnTo>
                    <a:pt x="1406" y="547"/>
                  </a:lnTo>
                  <a:cubicBezTo>
                    <a:pt x="1370" y="547"/>
                    <a:pt x="1346" y="523"/>
                    <a:pt x="1323" y="500"/>
                  </a:cubicBezTo>
                  <a:lnTo>
                    <a:pt x="1049" y="47"/>
                  </a:lnTo>
                  <a:cubicBezTo>
                    <a:pt x="1028" y="16"/>
                    <a:pt x="995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71"/>
            <p:cNvSpPr/>
            <p:nvPr/>
          </p:nvSpPr>
          <p:spPr>
            <a:xfrm>
              <a:off x="15338660" y="-1936602"/>
              <a:ext cx="231647" cy="233512"/>
            </a:xfrm>
            <a:custGeom>
              <a:avLst/>
              <a:gdLst/>
              <a:ahLst/>
              <a:cxnLst/>
              <a:rect l="l" t="t" r="r" b="b"/>
              <a:pathLst>
                <a:path w="1760" h="1774" extrusionOk="0">
                  <a:moveTo>
                    <a:pt x="1021" y="1"/>
                  </a:moveTo>
                  <a:cubicBezTo>
                    <a:pt x="1000" y="1"/>
                    <a:pt x="978" y="9"/>
                    <a:pt x="961" y="26"/>
                  </a:cubicBezTo>
                  <a:lnTo>
                    <a:pt x="664" y="383"/>
                  </a:lnTo>
                  <a:cubicBezTo>
                    <a:pt x="655" y="400"/>
                    <a:pt x="633" y="411"/>
                    <a:pt x="613" y="411"/>
                  </a:cubicBezTo>
                  <a:cubicBezTo>
                    <a:pt x="606" y="411"/>
                    <a:pt x="599" y="410"/>
                    <a:pt x="592" y="407"/>
                  </a:cubicBezTo>
                  <a:lnTo>
                    <a:pt x="128" y="359"/>
                  </a:lnTo>
                  <a:cubicBezTo>
                    <a:pt x="123" y="358"/>
                    <a:pt x="119" y="358"/>
                    <a:pt x="114" y="358"/>
                  </a:cubicBezTo>
                  <a:cubicBezTo>
                    <a:pt x="49" y="358"/>
                    <a:pt x="0" y="435"/>
                    <a:pt x="45" y="502"/>
                  </a:cubicBezTo>
                  <a:lnTo>
                    <a:pt x="283" y="895"/>
                  </a:lnTo>
                  <a:cubicBezTo>
                    <a:pt x="295" y="919"/>
                    <a:pt x="295" y="954"/>
                    <a:pt x="283" y="978"/>
                  </a:cubicBezTo>
                  <a:lnTo>
                    <a:pt x="92" y="1407"/>
                  </a:lnTo>
                  <a:cubicBezTo>
                    <a:pt x="59" y="1462"/>
                    <a:pt x="108" y="1527"/>
                    <a:pt x="172" y="1527"/>
                  </a:cubicBezTo>
                  <a:cubicBezTo>
                    <a:pt x="177" y="1527"/>
                    <a:pt x="182" y="1527"/>
                    <a:pt x="187" y="1526"/>
                  </a:cubicBezTo>
                  <a:lnTo>
                    <a:pt x="640" y="1419"/>
                  </a:lnTo>
                  <a:cubicBezTo>
                    <a:pt x="664" y="1419"/>
                    <a:pt x="687" y="1419"/>
                    <a:pt x="711" y="1443"/>
                  </a:cubicBezTo>
                  <a:lnTo>
                    <a:pt x="1057" y="1752"/>
                  </a:lnTo>
                  <a:cubicBezTo>
                    <a:pt x="1075" y="1767"/>
                    <a:pt x="1096" y="1774"/>
                    <a:pt x="1117" y="1774"/>
                  </a:cubicBezTo>
                  <a:cubicBezTo>
                    <a:pt x="1161" y="1774"/>
                    <a:pt x="1203" y="1742"/>
                    <a:pt x="1211" y="1693"/>
                  </a:cubicBezTo>
                  <a:lnTo>
                    <a:pt x="1247" y="1228"/>
                  </a:lnTo>
                  <a:cubicBezTo>
                    <a:pt x="1247" y="1204"/>
                    <a:pt x="1271" y="1181"/>
                    <a:pt x="1295" y="1157"/>
                  </a:cubicBezTo>
                  <a:lnTo>
                    <a:pt x="1700" y="931"/>
                  </a:lnTo>
                  <a:cubicBezTo>
                    <a:pt x="1759" y="895"/>
                    <a:pt x="1759" y="800"/>
                    <a:pt x="1688" y="776"/>
                  </a:cubicBezTo>
                  <a:lnTo>
                    <a:pt x="1259" y="585"/>
                  </a:lnTo>
                  <a:cubicBezTo>
                    <a:pt x="1235" y="573"/>
                    <a:pt x="1211" y="550"/>
                    <a:pt x="1211" y="526"/>
                  </a:cubicBezTo>
                  <a:lnTo>
                    <a:pt x="1116" y="73"/>
                  </a:lnTo>
                  <a:cubicBezTo>
                    <a:pt x="1101" y="27"/>
                    <a:pt x="1061" y="1"/>
                    <a:pt x="102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71"/>
            <p:cNvSpPr/>
            <p:nvPr/>
          </p:nvSpPr>
          <p:spPr>
            <a:xfrm>
              <a:off x="15142277" y="-2166944"/>
              <a:ext cx="200717" cy="203105"/>
            </a:xfrm>
            <a:custGeom>
              <a:avLst/>
              <a:gdLst/>
              <a:ahLst/>
              <a:cxnLst/>
              <a:rect l="l" t="t" r="r" b="b"/>
              <a:pathLst>
                <a:path w="1525" h="1543" extrusionOk="0">
                  <a:moveTo>
                    <a:pt x="642" y="0"/>
                  </a:moveTo>
                  <a:cubicBezTo>
                    <a:pt x="604" y="0"/>
                    <a:pt x="568" y="24"/>
                    <a:pt x="560" y="61"/>
                  </a:cubicBezTo>
                  <a:lnTo>
                    <a:pt x="477" y="454"/>
                  </a:lnTo>
                  <a:cubicBezTo>
                    <a:pt x="477" y="490"/>
                    <a:pt x="453" y="502"/>
                    <a:pt x="429" y="514"/>
                  </a:cubicBezTo>
                  <a:lnTo>
                    <a:pt x="60" y="668"/>
                  </a:lnTo>
                  <a:cubicBezTo>
                    <a:pt x="1" y="692"/>
                    <a:pt x="1" y="776"/>
                    <a:pt x="48" y="799"/>
                  </a:cubicBezTo>
                  <a:lnTo>
                    <a:pt x="405" y="1002"/>
                  </a:lnTo>
                  <a:cubicBezTo>
                    <a:pt x="417" y="1026"/>
                    <a:pt x="441" y="1038"/>
                    <a:pt x="441" y="1073"/>
                  </a:cubicBezTo>
                  <a:lnTo>
                    <a:pt x="477" y="1466"/>
                  </a:lnTo>
                  <a:cubicBezTo>
                    <a:pt x="477" y="1515"/>
                    <a:pt x="511" y="1542"/>
                    <a:pt x="548" y="1542"/>
                  </a:cubicBezTo>
                  <a:cubicBezTo>
                    <a:pt x="564" y="1542"/>
                    <a:pt x="581" y="1537"/>
                    <a:pt x="596" y="1526"/>
                  </a:cubicBezTo>
                  <a:lnTo>
                    <a:pt x="894" y="1252"/>
                  </a:lnTo>
                  <a:cubicBezTo>
                    <a:pt x="910" y="1243"/>
                    <a:pt x="927" y="1235"/>
                    <a:pt x="944" y="1235"/>
                  </a:cubicBezTo>
                  <a:cubicBezTo>
                    <a:pt x="951" y="1235"/>
                    <a:pt x="958" y="1236"/>
                    <a:pt x="965" y="1240"/>
                  </a:cubicBezTo>
                  <a:lnTo>
                    <a:pt x="1358" y="1323"/>
                  </a:lnTo>
                  <a:cubicBezTo>
                    <a:pt x="1368" y="1326"/>
                    <a:pt x="1377" y="1328"/>
                    <a:pt x="1386" y="1328"/>
                  </a:cubicBezTo>
                  <a:cubicBezTo>
                    <a:pt x="1441" y="1328"/>
                    <a:pt x="1474" y="1268"/>
                    <a:pt x="1453" y="1216"/>
                  </a:cubicBezTo>
                  <a:lnTo>
                    <a:pt x="1287" y="859"/>
                  </a:lnTo>
                  <a:cubicBezTo>
                    <a:pt x="1275" y="835"/>
                    <a:pt x="1275" y="799"/>
                    <a:pt x="1287" y="776"/>
                  </a:cubicBezTo>
                  <a:lnTo>
                    <a:pt x="1501" y="442"/>
                  </a:lnTo>
                  <a:cubicBezTo>
                    <a:pt x="1525" y="383"/>
                    <a:pt x="1489" y="323"/>
                    <a:pt x="1429" y="323"/>
                  </a:cubicBezTo>
                  <a:lnTo>
                    <a:pt x="1025" y="359"/>
                  </a:lnTo>
                  <a:cubicBezTo>
                    <a:pt x="1018" y="362"/>
                    <a:pt x="1012" y="364"/>
                    <a:pt x="1006" y="364"/>
                  </a:cubicBezTo>
                  <a:cubicBezTo>
                    <a:pt x="989" y="364"/>
                    <a:pt x="974" y="352"/>
                    <a:pt x="965" y="335"/>
                  </a:cubicBezTo>
                  <a:lnTo>
                    <a:pt x="703" y="25"/>
                  </a:lnTo>
                  <a:cubicBezTo>
                    <a:pt x="686" y="8"/>
                    <a:pt x="663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71"/>
            <p:cNvSpPr/>
            <p:nvPr/>
          </p:nvSpPr>
          <p:spPr>
            <a:xfrm>
              <a:off x="14735297" y="-2200376"/>
              <a:ext cx="231647" cy="232853"/>
            </a:xfrm>
            <a:custGeom>
              <a:avLst/>
              <a:gdLst/>
              <a:ahLst/>
              <a:cxnLst/>
              <a:rect l="l" t="t" r="r" b="b"/>
              <a:pathLst>
                <a:path w="1760" h="1769" extrusionOk="0">
                  <a:moveTo>
                    <a:pt x="1030" y="1"/>
                  </a:moveTo>
                  <a:cubicBezTo>
                    <a:pt x="1005" y="1"/>
                    <a:pt x="980" y="10"/>
                    <a:pt x="961" y="29"/>
                  </a:cubicBezTo>
                  <a:lnTo>
                    <a:pt x="664" y="375"/>
                  </a:lnTo>
                  <a:cubicBezTo>
                    <a:pt x="640" y="399"/>
                    <a:pt x="616" y="410"/>
                    <a:pt x="580" y="410"/>
                  </a:cubicBezTo>
                  <a:lnTo>
                    <a:pt x="128" y="351"/>
                  </a:lnTo>
                  <a:cubicBezTo>
                    <a:pt x="123" y="350"/>
                    <a:pt x="119" y="350"/>
                    <a:pt x="114" y="350"/>
                  </a:cubicBezTo>
                  <a:cubicBezTo>
                    <a:pt x="49" y="350"/>
                    <a:pt x="0" y="427"/>
                    <a:pt x="45" y="494"/>
                  </a:cubicBezTo>
                  <a:lnTo>
                    <a:pt x="283" y="887"/>
                  </a:lnTo>
                  <a:cubicBezTo>
                    <a:pt x="295" y="911"/>
                    <a:pt x="295" y="946"/>
                    <a:pt x="283" y="970"/>
                  </a:cubicBezTo>
                  <a:lnTo>
                    <a:pt x="80" y="1399"/>
                  </a:lnTo>
                  <a:cubicBezTo>
                    <a:pt x="59" y="1451"/>
                    <a:pt x="103" y="1522"/>
                    <a:pt x="162" y="1522"/>
                  </a:cubicBezTo>
                  <a:cubicBezTo>
                    <a:pt x="171" y="1522"/>
                    <a:pt x="179" y="1521"/>
                    <a:pt x="188" y="1518"/>
                  </a:cubicBezTo>
                  <a:lnTo>
                    <a:pt x="640" y="1411"/>
                  </a:lnTo>
                  <a:cubicBezTo>
                    <a:pt x="664" y="1411"/>
                    <a:pt x="688" y="1422"/>
                    <a:pt x="711" y="1434"/>
                  </a:cubicBezTo>
                  <a:lnTo>
                    <a:pt x="1057" y="1744"/>
                  </a:lnTo>
                  <a:cubicBezTo>
                    <a:pt x="1078" y="1761"/>
                    <a:pt x="1102" y="1769"/>
                    <a:pt x="1125" y="1769"/>
                  </a:cubicBezTo>
                  <a:cubicBezTo>
                    <a:pt x="1166" y="1769"/>
                    <a:pt x="1204" y="1742"/>
                    <a:pt x="1211" y="1696"/>
                  </a:cubicBezTo>
                  <a:lnTo>
                    <a:pt x="1247" y="1232"/>
                  </a:lnTo>
                  <a:cubicBezTo>
                    <a:pt x="1247" y="1196"/>
                    <a:pt x="1271" y="1172"/>
                    <a:pt x="1295" y="1161"/>
                  </a:cubicBezTo>
                  <a:lnTo>
                    <a:pt x="1700" y="922"/>
                  </a:lnTo>
                  <a:cubicBezTo>
                    <a:pt x="1759" y="887"/>
                    <a:pt x="1759" y="791"/>
                    <a:pt x="1688" y="768"/>
                  </a:cubicBezTo>
                  <a:lnTo>
                    <a:pt x="1259" y="589"/>
                  </a:lnTo>
                  <a:cubicBezTo>
                    <a:pt x="1235" y="577"/>
                    <a:pt x="1211" y="553"/>
                    <a:pt x="1200" y="518"/>
                  </a:cubicBezTo>
                  <a:lnTo>
                    <a:pt x="1116" y="65"/>
                  </a:lnTo>
                  <a:cubicBezTo>
                    <a:pt x="1102" y="22"/>
                    <a:pt x="1066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71"/>
            <p:cNvSpPr/>
            <p:nvPr/>
          </p:nvSpPr>
          <p:spPr>
            <a:xfrm>
              <a:off x="14578138" y="-2431771"/>
              <a:ext cx="164259" cy="203763"/>
            </a:xfrm>
            <a:custGeom>
              <a:avLst/>
              <a:gdLst/>
              <a:ahLst/>
              <a:cxnLst/>
              <a:rect l="l" t="t" r="r" b="b"/>
              <a:pathLst>
                <a:path w="1248" h="1548" extrusionOk="0">
                  <a:moveTo>
                    <a:pt x="353" y="0"/>
                  </a:moveTo>
                  <a:cubicBezTo>
                    <a:pt x="318" y="0"/>
                    <a:pt x="282" y="23"/>
                    <a:pt x="274" y="61"/>
                  </a:cubicBezTo>
                  <a:lnTo>
                    <a:pt x="191" y="454"/>
                  </a:lnTo>
                  <a:cubicBezTo>
                    <a:pt x="179" y="490"/>
                    <a:pt x="167" y="502"/>
                    <a:pt x="143" y="514"/>
                  </a:cubicBezTo>
                  <a:lnTo>
                    <a:pt x="0" y="573"/>
                  </a:lnTo>
                  <a:lnTo>
                    <a:pt x="0" y="942"/>
                  </a:lnTo>
                  <a:lnTo>
                    <a:pt x="108" y="1014"/>
                  </a:lnTo>
                  <a:cubicBezTo>
                    <a:pt x="131" y="1025"/>
                    <a:pt x="143" y="1049"/>
                    <a:pt x="155" y="1073"/>
                  </a:cubicBezTo>
                  <a:lnTo>
                    <a:pt x="179" y="1478"/>
                  </a:lnTo>
                  <a:cubicBezTo>
                    <a:pt x="187" y="1518"/>
                    <a:pt x="222" y="1548"/>
                    <a:pt x="259" y="1548"/>
                  </a:cubicBezTo>
                  <a:cubicBezTo>
                    <a:pt x="277" y="1548"/>
                    <a:pt x="295" y="1541"/>
                    <a:pt x="310" y="1526"/>
                  </a:cubicBezTo>
                  <a:lnTo>
                    <a:pt x="560" y="1299"/>
                  </a:lnTo>
                  <a:lnTo>
                    <a:pt x="608" y="1252"/>
                  </a:lnTo>
                  <a:cubicBezTo>
                    <a:pt x="624" y="1243"/>
                    <a:pt x="641" y="1235"/>
                    <a:pt x="658" y="1235"/>
                  </a:cubicBezTo>
                  <a:cubicBezTo>
                    <a:pt x="665" y="1235"/>
                    <a:pt x="672" y="1236"/>
                    <a:pt x="679" y="1240"/>
                  </a:cubicBezTo>
                  <a:lnTo>
                    <a:pt x="1072" y="1335"/>
                  </a:lnTo>
                  <a:cubicBezTo>
                    <a:pt x="1078" y="1336"/>
                    <a:pt x="1084" y="1337"/>
                    <a:pt x="1090" y="1337"/>
                  </a:cubicBezTo>
                  <a:cubicBezTo>
                    <a:pt x="1151" y="1337"/>
                    <a:pt x="1189" y="1282"/>
                    <a:pt x="1167" y="1228"/>
                  </a:cubicBezTo>
                  <a:lnTo>
                    <a:pt x="1001" y="859"/>
                  </a:lnTo>
                  <a:cubicBezTo>
                    <a:pt x="989" y="835"/>
                    <a:pt x="989" y="811"/>
                    <a:pt x="1001" y="787"/>
                  </a:cubicBezTo>
                  <a:lnTo>
                    <a:pt x="1215" y="442"/>
                  </a:lnTo>
                  <a:cubicBezTo>
                    <a:pt x="1248" y="387"/>
                    <a:pt x="1210" y="322"/>
                    <a:pt x="1156" y="322"/>
                  </a:cubicBezTo>
                  <a:cubicBezTo>
                    <a:pt x="1152" y="322"/>
                    <a:pt x="1148" y="322"/>
                    <a:pt x="1143" y="323"/>
                  </a:cubicBezTo>
                  <a:lnTo>
                    <a:pt x="739" y="359"/>
                  </a:lnTo>
                  <a:cubicBezTo>
                    <a:pt x="732" y="362"/>
                    <a:pt x="726" y="363"/>
                    <a:pt x="719" y="363"/>
                  </a:cubicBezTo>
                  <a:cubicBezTo>
                    <a:pt x="702" y="363"/>
                    <a:pt x="685" y="352"/>
                    <a:pt x="667" y="335"/>
                  </a:cubicBezTo>
                  <a:lnTo>
                    <a:pt x="560" y="204"/>
                  </a:lnTo>
                  <a:lnTo>
                    <a:pt x="405" y="25"/>
                  </a:lnTo>
                  <a:cubicBezTo>
                    <a:pt x="392" y="8"/>
                    <a:pt x="373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71"/>
            <p:cNvSpPr/>
            <p:nvPr/>
          </p:nvSpPr>
          <p:spPr>
            <a:xfrm>
              <a:off x="15338528" y="-2464809"/>
              <a:ext cx="231778" cy="233643"/>
            </a:xfrm>
            <a:custGeom>
              <a:avLst/>
              <a:gdLst/>
              <a:ahLst/>
              <a:cxnLst/>
              <a:rect l="l" t="t" r="r" b="b"/>
              <a:pathLst>
                <a:path w="1761" h="1775" extrusionOk="0">
                  <a:moveTo>
                    <a:pt x="1024" y="1"/>
                  </a:moveTo>
                  <a:cubicBezTo>
                    <a:pt x="1002" y="1"/>
                    <a:pt x="980" y="9"/>
                    <a:pt x="962" y="26"/>
                  </a:cubicBezTo>
                  <a:lnTo>
                    <a:pt x="879" y="122"/>
                  </a:lnTo>
                  <a:lnTo>
                    <a:pt x="665" y="372"/>
                  </a:lnTo>
                  <a:cubicBezTo>
                    <a:pt x="641" y="395"/>
                    <a:pt x="605" y="407"/>
                    <a:pt x="581" y="407"/>
                  </a:cubicBezTo>
                  <a:lnTo>
                    <a:pt x="117" y="360"/>
                  </a:lnTo>
                  <a:cubicBezTo>
                    <a:pt x="112" y="359"/>
                    <a:pt x="108" y="359"/>
                    <a:pt x="103" y="359"/>
                  </a:cubicBezTo>
                  <a:cubicBezTo>
                    <a:pt x="40" y="359"/>
                    <a:pt x="0" y="435"/>
                    <a:pt x="34" y="491"/>
                  </a:cubicBezTo>
                  <a:lnTo>
                    <a:pt x="284" y="895"/>
                  </a:lnTo>
                  <a:cubicBezTo>
                    <a:pt x="296" y="919"/>
                    <a:pt x="296" y="943"/>
                    <a:pt x="284" y="979"/>
                  </a:cubicBezTo>
                  <a:lnTo>
                    <a:pt x="93" y="1396"/>
                  </a:lnTo>
                  <a:cubicBezTo>
                    <a:pt x="62" y="1457"/>
                    <a:pt x="103" y="1519"/>
                    <a:pt x="161" y="1519"/>
                  </a:cubicBezTo>
                  <a:cubicBezTo>
                    <a:pt x="169" y="1519"/>
                    <a:pt x="179" y="1518"/>
                    <a:pt x="188" y="1515"/>
                  </a:cubicBezTo>
                  <a:lnTo>
                    <a:pt x="641" y="1419"/>
                  </a:lnTo>
                  <a:cubicBezTo>
                    <a:pt x="648" y="1416"/>
                    <a:pt x="655" y="1414"/>
                    <a:pt x="662" y="1414"/>
                  </a:cubicBezTo>
                  <a:cubicBezTo>
                    <a:pt x="679" y="1414"/>
                    <a:pt x="695" y="1423"/>
                    <a:pt x="712" y="1431"/>
                  </a:cubicBezTo>
                  <a:lnTo>
                    <a:pt x="1058" y="1753"/>
                  </a:lnTo>
                  <a:cubicBezTo>
                    <a:pt x="1076" y="1768"/>
                    <a:pt x="1097" y="1774"/>
                    <a:pt x="1118" y="1774"/>
                  </a:cubicBezTo>
                  <a:cubicBezTo>
                    <a:pt x="1162" y="1774"/>
                    <a:pt x="1204" y="1742"/>
                    <a:pt x="1212" y="1693"/>
                  </a:cubicBezTo>
                  <a:lnTo>
                    <a:pt x="1248" y="1229"/>
                  </a:lnTo>
                  <a:cubicBezTo>
                    <a:pt x="1248" y="1193"/>
                    <a:pt x="1272" y="1169"/>
                    <a:pt x="1296" y="1157"/>
                  </a:cubicBezTo>
                  <a:lnTo>
                    <a:pt x="1701" y="931"/>
                  </a:lnTo>
                  <a:cubicBezTo>
                    <a:pt x="1760" y="895"/>
                    <a:pt x="1760" y="800"/>
                    <a:pt x="1689" y="765"/>
                  </a:cubicBezTo>
                  <a:lnTo>
                    <a:pt x="1260" y="586"/>
                  </a:lnTo>
                  <a:cubicBezTo>
                    <a:pt x="1236" y="574"/>
                    <a:pt x="1212" y="550"/>
                    <a:pt x="1212" y="526"/>
                  </a:cubicBezTo>
                  <a:lnTo>
                    <a:pt x="1129" y="122"/>
                  </a:lnTo>
                  <a:lnTo>
                    <a:pt x="1117" y="62"/>
                  </a:lnTo>
                  <a:cubicBezTo>
                    <a:pt x="1102" y="24"/>
                    <a:pt x="1063" y="1"/>
                    <a:pt x="102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71"/>
            <p:cNvSpPr/>
            <p:nvPr/>
          </p:nvSpPr>
          <p:spPr>
            <a:xfrm>
              <a:off x="15208089" y="-1109213"/>
              <a:ext cx="56596" cy="48966"/>
            </a:xfrm>
            <a:custGeom>
              <a:avLst/>
              <a:gdLst/>
              <a:ahLst/>
              <a:cxnLst/>
              <a:rect l="l" t="t" r="r" b="b"/>
              <a:pathLst>
                <a:path w="430" h="372" extrusionOk="0">
                  <a:moveTo>
                    <a:pt x="142" y="1"/>
                  </a:moveTo>
                  <a:cubicBezTo>
                    <a:pt x="104" y="1"/>
                    <a:pt x="68" y="24"/>
                    <a:pt x="60" y="62"/>
                  </a:cubicBezTo>
                  <a:lnTo>
                    <a:pt x="1" y="371"/>
                  </a:lnTo>
                  <a:cubicBezTo>
                    <a:pt x="144" y="360"/>
                    <a:pt x="298" y="324"/>
                    <a:pt x="429" y="300"/>
                  </a:cubicBezTo>
                  <a:lnTo>
                    <a:pt x="203" y="26"/>
                  </a:lnTo>
                  <a:cubicBezTo>
                    <a:pt x="186" y="9"/>
                    <a:pt x="163" y="1"/>
                    <a:pt x="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71"/>
            <p:cNvSpPr/>
            <p:nvPr/>
          </p:nvSpPr>
          <p:spPr>
            <a:xfrm>
              <a:off x="14794396" y="-1143567"/>
              <a:ext cx="116087" cy="80163"/>
            </a:xfrm>
            <a:custGeom>
              <a:avLst/>
              <a:gdLst/>
              <a:ahLst/>
              <a:cxnLst/>
              <a:rect l="l" t="t" r="r" b="b"/>
              <a:pathLst>
                <a:path w="882" h="609" extrusionOk="0">
                  <a:moveTo>
                    <a:pt x="596" y="0"/>
                  </a:moveTo>
                  <a:cubicBezTo>
                    <a:pt x="574" y="0"/>
                    <a:pt x="553" y="8"/>
                    <a:pt x="536" y="25"/>
                  </a:cubicBezTo>
                  <a:lnTo>
                    <a:pt x="239" y="382"/>
                  </a:lnTo>
                  <a:cubicBezTo>
                    <a:pt x="215" y="406"/>
                    <a:pt x="191" y="418"/>
                    <a:pt x="155" y="418"/>
                  </a:cubicBezTo>
                  <a:lnTo>
                    <a:pt x="0" y="394"/>
                  </a:lnTo>
                  <a:lnTo>
                    <a:pt x="0" y="394"/>
                  </a:lnTo>
                  <a:cubicBezTo>
                    <a:pt x="298" y="490"/>
                    <a:pt x="584" y="561"/>
                    <a:pt x="882" y="609"/>
                  </a:cubicBezTo>
                  <a:lnTo>
                    <a:pt x="834" y="597"/>
                  </a:lnTo>
                  <a:cubicBezTo>
                    <a:pt x="810" y="585"/>
                    <a:pt x="786" y="561"/>
                    <a:pt x="774" y="525"/>
                  </a:cubicBezTo>
                  <a:lnTo>
                    <a:pt x="679" y="73"/>
                  </a:lnTo>
                  <a:cubicBezTo>
                    <a:pt x="671" y="27"/>
                    <a:pt x="634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71"/>
            <p:cNvSpPr/>
            <p:nvPr/>
          </p:nvSpPr>
          <p:spPr>
            <a:xfrm>
              <a:off x="14538914" y="-1373646"/>
              <a:ext cx="203876" cy="200604"/>
            </a:xfrm>
            <a:custGeom>
              <a:avLst/>
              <a:gdLst/>
              <a:ahLst/>
              <a:cxnLst/>
              <a:rect l="l" t="t" r="r" b="b"/>
              <a:pathLst>
                <a:path w="1549" h="1524" extrusionOk="0">
                  <a:moveTo>
                    <a:pt x="644" y="0"/>
                  </a:moveTo>
                  <a:cubicBezTo>
                    <a:pt x="612" y="0"/>
                    <a:pt x="579" y="23"/>
                    <a:pt x="572" y="59"/>
                  </a:cubicBezTo>
                  <a:lnTo>
                    <a:pt x="489" y="452"/>
                  </a:lnTo>
                  <a:cubicBezTo>
                    <a:pt x="477" y="487"/>
                    <a:pt x="465" y="499"/>
                    <a:pt x="441" y="511"/>
                  </a:cubicBezTo>
                  <a:lnTo>
                    <a:pt x="72" y="666"/>
                  </a:lnTo>
                  <a:cubicBezTo>
                    <a:pt x="13" y="690"/>
                    <a:pt x="1" y="773"/>
                    <a:pt x="60" y="797"/>
                  </a:cubicBezTo>
                  <a:lnTo>
                    <a:pt x="406" y="1011"/>
                  </a:lnTo>
                  <a:cubicBezTo>
                    <a:pt x="429" y="1023"/>
                    <a:pt x="441" y="1035"/>
                    <a:pt x="453" y="1071"/>
                  </a:cubicBezTo>
                  <a:lnTo>
                    <a:pt x="477" y="1452"/>
                  </a:lnTo>
                  <a:lnTo>
                    <a:pt x="596" y="1523"/>
                  </a:lnTo>
                  <a:lnTo>
                    <a:pt x="608" y="1523"/>
                  </a:lnTo>
                  <a:lnTo>
                    <a:pt x="858" y="1297"/>
                  </a:lnTo>
                  <a:lnTo>
                    <a:pt x="906" y="1261"/>
                  </a:lnTo>
                  <a:cubicBezTo>
                    <a:pt x="929" y="1237"/>
                    <a:pt x="953" y="1237"/>
                    <a:pt x="977" y="1237"/>
                  </a:cubicBezTo>
                  <a:lnTo>
                    <a:pt x="1370" y="1333"/>
                  </a:lnTo>
                  <a:cubicBezTo>
                    <a:pt x="1375" y="1334"/>
                    <a:pt x="1380" y="1334"/>
                    <a:pt x="1385" y="1334"/>
                  </a:cubicBezTo>
                  <a:cubicBezTo>
                    <a:pt x="1439" y="1334"/>
                    <a:pt x="1487" y="1280"/>
                    <a:pt x="1465" y="1226"/>
                  </a:cubicBezTo>
                  <a:lnTo>
                    <a:pt x="1299" y="856"/>
                  </a:lnTo>
                  <a:cubicBezTo>
                    <a:pt x="1287" y="833"/>
                    <a:pt x="1287" y="809"/>
                    <a:pt x="1299" y="785"/>
                  </a:cubicBezTo>
                  <a:lnTo>
                    <a:pt x="1513" y="440"/>
                  </a:lnTo>
                  <a:cubicBezTo>
                    <a:pt x="1549" y="392"/>
                    <a:pt x="1501" y="321"/>
                    <a:pt x="1441" y="321"/>
                  </a:cubicBezTo>
                  <a:lnTo>
                    <a:pt x="1037" y="368"/>
                  </a:lnTo>
                  <a:cubicBezTo>
                    <a:pt x="1013" y="368"/>
                    <a:pt x="989" y="356"/>
                    <a:pt x="965" y="333"/>
                  </a:cubicBezTo>
                  <a:lnTo>
                    <a:pt x="858" y="202"/>
                  </a:lnTo>
                  <a:lnTo>
                    <a:pt x="703" y="35"/>
                  </a:lnTo>
                  <a:cubicBezTo>
                    <a:pt x="689" y="11"/>
                    <a:pt x="667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71"/>
            <p:cNvSpPr/>
            <p:nvPr/>
          </p:nvSpPr>
          <p:spPr>
            <a:xfrm>
              <a:off x="14902459" y="-1434851"/>
              <a:ext cx="271264" cy="261154"/>
            </a:xfrm>
            <a:custGeom>
              <a:avLst/>
              <a:gdLst/>
              <a:ahLst/>
              <a:cxnLst/>
              <a:rect l="l" t="t" r="r" b="b"/>
              <a:pathLst>
                <a:path w="2061" h="1984" extrusionOk="0">
                  <a:moveTo>
                    <a:pt x="962" y="1"/>
                  </a:moveTo>
                  <a:cubicBezTo>
                    <a:pt x="920" y="1"/>
                    <a:pt x="878" y="25"/>
                    <a:pt x="858" y="71"/>
                  </a:cubicBezTo>
                  <a:lnTo>
                    <a:pt x="763" y="333"/>
                  </a:lnTo>
                  <a:lnTo>
                    <a:pt x="680" y="559"/>
                  </a:lnTo>
                  <a:cubicBezTo>
                    <a:pt x="668" y="595"/>
                    <a:pt x="644" y="619"/>
                    <a:pt x="608" y="631"/>
                  </a:cubicBezTo>
                  <a:lnTo>
                    <a:pt x="108" y="762"/>
                  </a:lnTo>
                  <a:cubicBezTo>
                    <a:pt x="25" y="786"/>
                    <a:pt x="1" y="893"/>
                    <a:pt x="72" y="940"/>
                  </a:cubicBezTo>
                  <a:lnTo>
                    <a:pt x="477" y="1262"/>
                  </a:lnTo>
                  <a:cubicBezTo>
                    <a:pt x="513" y="1286"/>
                    <a:pt x="525" y="1321"/>
                    <a:pt x="525" y="1345"/>
                  </a:cubicBezTo>
                  <a:lnTo>
                    <a:pt x="489" y="1869"/>
                  </a:lnTo>
                  <a:cubicBezTo>
                    <a:pt x="489" y="1939"/>
                    <a:pt x="534" y="1983"/>
                    <a:pt x="586" y="1983"/>
                  </a:cubicBezTo>
                  <a:cubicBezTo>
                    <a:pt x="605" y="1983"/>
                    <a:pt x="625" y="1977"/>
                    <a:pt x="644" y="1964"/>
                  </a:cubicBezTo>
                  <a:lnTo>
                    <a:pt x="1084" y="1667"/>
                  </a:lnTo>
                  <a:cubicBezTo>
                    <a:pt x="1098" y="1653"/>
                    <a:pt x="1116" y="1647"/>
                    <a:pt x="1136" y="1647"/>
                  </a:cubicBezTo>
                  <a:cubicBezTo>
                    <a:pt x="1150" y="1647"/>
                    <a:pt x="1165" y="1650"/>
                    <a:pt x="1180" y="1655"/>
                  </a:cubicBezTo>
                  <a:lnTo>
                    <a:pt x="1668" y="1845"/>
                  </a:lnTo>
                  <a:cubicBezTo>
                    <a:pt x="1683" y="1852"/>
                    <a:pt x="1698" y="1855"/>
                    <a:pt x="1712" y="1855"/>
                  </a:cubicBezTo>
                  <a:cubicBezTo>
                    <a:pt x="1774" y="1855"/>
                    <a:pt x="1818" y="1795"/>
                    <a:pt x="1799" y="1726"/>
                  </a:cubicBezTo>
                  <a:lnTo>
                    <a:pt x="1656" y="1214"/>
                  </a:lnTo>
                  <a:cubicBezTo>
                    <a:pt x="1644" y="1191"/>
                    <a:pt x="1656" y="1155"/>
                    <a:pt x="1680" y="1131"/>
                  </a:cubicBezTo>
                  <a:lnTo>
                    <a:pt x="2013" y="714"/>
                  </a:lnTo>
                  <a:cubicBezTo>
                    <a:pt x="2061" y="655"/>
                    <a:pt x="2013" y="559"/>
                    <a:pt x="1930" y="559"/>
                  </a:cubicBezTo>
                  <a:lnTo>
                    <a:pt x="1406" y="536"/>
                  </a:lnTo>
                  <a:cubicBezTo>
                    <a:pt x="1370" y="536"/>
                    <a:pt x="1346" y="524"/>
                    <a:pt x="1323" y="488"/>
                  </a:cubicBezTo>
                  <a:lnTo>
                    <a:pt x="1227" y="333"/>
                  </a:lnTo>
                  <a:lnTo>
                    <a:pt x="1049" y="48"/>
                  </a:lnTo>
                  <a:cubicBezTo>
                    <a:pt x="1028" y="16"/>
                    <a:pt x="995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71"/>
            <p:cNvSpPr/>
            <p:nvPr/>
          </p:nvSpPr>
          <p:spPr>
            <a:xfrm>
              <a:off x="15339713" y="-1406947"/>
              <a:ext cx="232042" cy="233643"/>
            </a:xfrm>
            <a:custGeom>
              <a:avLst/>
              <a:gdLst/>
              <a:ahLst/>
              <a:cxnLst/>
              <a:rect l="l" t="t" r="r" b="b"/>
              <a:pathLst>
                <a:path w="1763" h="1775" extrusionOk="0">
                  <a:moveTo>
                    <a:pt x="1027" y="1"/>
                  </a:moveTo>
                  <a:cubicBezTo>
                    <a:pt x="1005" y="1"/>
                    <a:pt x="983" y="9"/>
                    <a:pt x="965" y="26"/>
                  </a:cubicBezTo>
                  <a:lnTo>
                    <a:pt x="882" y="121"/>
                  </a:lnTo>
                  <a:lnTo>
                    <a:pt x="668" y="371"/>
                  </a:lnTo>
                  <a:cubicBezTo>
                    <a:pt x="644" y="395"/>
                    <a:pt x="620" y="407"/>
                    <a:pt x="584" y="407"/>
                  </a:cubicBezTo>
                  <a:lnTo>
                    <a:pt x="120" y="347"/>
                  </a:lnTo>
                  <a:cubicBezTo>
                    <a:pt x="48" y="347"/>
                    <a:pt x="1" y="431"/>
                    <a:pt x="37" y="490"/>
                  </a:cubicBezTo>
                  <a:lnTo>
                    <a:pt x="275" y="883"/>
                  </a:lnTo>
                  <a:cubicBezTo>
                    <a:pt x="287" y="907"/>
                    <a:pt x="287" y="943"/>
                    <a:pt x="275" y="967"/>
                  </a:cubicBezTo>
                  <a:lnTo>
                    <a:pt x="84" y="1395"/>
                  </a:lnTo>
                  <a:cubicBezTo>
                    <a:pt x="53" y="1457"/>
                    <a:pt x="103" y="1519"/>
                    <a:pt x="163" y="1519"/>
                  </a:cubicBezTo>
                  <a:cubicBezTo>
                    <a:pt x="172" y="1519"/>
                    <a:pt x="182" y="1517"/>
                    <a:pt x="191" y="1514"/>
                  </a:cubicBezTo>
                  <a:lnTo>
                    <a:pt x="632" y="1407"/>
                  </a:lnTo>
                  <a:cubicBezTo>
                    <a:pt x="668" y="1407"/>
                    <a:pt x="691" y="1419"/>
                    <a:pt x="715" y="1431"/>
                  </a:cubicBezTo>
                  <a:lnTo>
                    <a:pt x="1060" y="1752"/>
                  </a:lnTo>
                  <a:cubicBezTo>
                    <a:pt x="1075" y="1767"/>
                    <a:pt x="1095" y="1774"/>
                    <a:pt x="1115" y="1774"/>
                  </a:cubicBezTo>
                  <a:cubicBezTo>
                    <a:pt x="1159" y="1774"/>
                    <a:pt x="1203" y="1742"/>
                    <a:pt x="1203" y="1693"/>
                  </a:cubicBezTo>
                  <a:lnTo>
                    <a:pt x="1251" y="1229"/>
                  </a:lnTo>
                  <a:cubicBezTo>
                    <a:pt x="1251" y="1193"/>
                    <a:pt x="1263" y="1169"/>
                    <a:pt x="1287" y="1157"/>
                  </a:cubicBezTo>
                  <a:lnTo>
                    <a:pt x="1692" y="919"/>
                  </a:lnTo>
                  <a:cubicBezTo>
                    <a:pt x="1763" y="895"/>
                    <a:pt x="1763" y="800"/>
                    <a:pt x="1692" y="764"/>
                  </a:cubicBezTo>
                  <a:lnTo>
                    <a:pt x="1263" y="586"/>
                  </a:lnTo>
                  <a:cubicBezTo>
                    <a:pt x="1239" y="574"/>
                    <a:pt x="1215" y="550"/>
                    <a:pt x="1215" y="514"/>
                  </a:cubicBezTo>
                  <a:lnTo>
                    <a:pt x="1132" y="121"/>
                  </a:lnTo>
                  <a:lnTo>
                    <a:pt x="1120" y="62"/>
                  </a:lnTo>
                  <a:cubicBezTo>
                    <a:pt x="1105" y="24"/>
                    <a:pt x="1066" y="1"/>
                    <a:pt x="1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71"/>
            <p:cNvSpPr/>
            <p:nvPr/>
          </p:nvSpPr>
          <p:spPr>
            <a:xfrm>
              <a:off x="14921281" y="-2864551"/>
              <a:ext cx="496988" cy="216926"/>
            </a:xfrm>
            <a:custGeom>
              <a:avLst/>
              <a:gdLst/>
              <a:ahLst/>
              <a:cxnLst/>
              <a:rect l="l" t="t" r="r" b="b"/>
              <a:pathLst>
                <a:path w="3776" h="1648" extrusionOk="0">
                  <a:moveTo>
                    <a:pt x="104" y="0"/>
                  </a:moveTo>
                  <a:cubicBezTo>
                    <a:pt x="97" y="0"/>
                    <a:pt x="91" y="1"/>
                    <a:pt x="84" y="3"/>
                  </a:cubicBezTo>
                  <a:cubicBezTo>
                    <a:pt x="37" y="15"/>
                    <a:pt x="1" y="63"/>
                    <a:pt x="13" y="111"/>
                  </a:cubicBezTo>
                  <a:cubicBezTo>
                    <a:pt x="84" y="492"/>
                    <a:pt x="275" y="837"/>
                    <a:pt x="549" y="1111"/>
                  </a:cubicBezTo>
                  <a:cubicBezTo>
                    <a:pt x="680" y="1254"/>
                    <a:pt x="846" y="1373"/>
                    <a:pt x="1025" y="1456"/>
                  </a:cubicBezTo>
                  <a:cubicBezTo>
                    <a:pt x="1203" y="1551"/>
                    <a:pt x="1394" y="1599"/>
                    <a:pt x="1596" y="1635"/>
                  </a:cubicBezTo>
                  <a:cubicBezTo>
                    <a:pt x="1690" y="1643"/>
                    <a:pt x="1784" y="1648"/>
                    <a:pt x="1878" y="1648"/>
                  </a:cubicBezTo>
                  <a:cubicBezTo>
                    <a:pt x="2168" y="1648"/>
                    <a:pt x="2458" y="1605"/>
                    <a:pt x="2727" y="1516"/>
                  </a:cubicBezTo>
                  <a:cubicBezTo>
                    <a:pt x="3085" y="1396"/>
                    <a:pt x="3418" y="1230"/>
                    <a:pt x="3728" y="1027"/>
                  </a:cubicBezTo>
                  <a:cubicBezTo>
                    <a:pt x="3763" y="1004"/>
                    <a:pt x="3775" y="956"/>
                    <a:pt x="3763" y="908"/>
                  </a:cubicBezTo>
                  <a:cubicBezTo>
                    <a:pt x="3753" y="869"/>
                    <a:pt x="3711" y="846"/>
                    <a:pt x="3669" y="846"/>
                  </a:cubicBezTo>
                  <a:cubicBezTo>
                    <a:pt x="3661" y="846"/>
                    <a:pt x="3652" y="847"/>
                    <a:pt x="3644" y="849"/>
                  </a:cubicBezTo>
                  <a:cubicBezTo>
                    <a:pt x="3311" y="980"/>
                    <a:pt x="2977" y="1087"/>
                    <a:pt x="2644" y="1182"/>
                  </a:cubicBezTo>
                  <a:cubicBezTo>
                    <a:pt x="2477" y="1218"/>
                    <a:pt x="2311" y="1242"/>
                    <a:pt x="2144" y="1265"/>
                  </a:cubicBezTo>
                  <a:cubicBezTo>
                    <a:pt x="2075" y="1270"/>
                    <a:pt x="2006" y="1273"/>
                    <a:pt x="1937" y="1273"/>
                  </a:cubicBezTo>
                  <a:cubicBezTo>
                    <a:pt x="1839" y="1273"/>
                    <a:pt x="1742" y="1268"/>
                    <a:pt x="1644" y="1254"/>
                  </a:cubicBezTo>
                  <a:cubicBezTo>
                    <a:pt x="1322" y="1206"/>
                    <a:pt x="1025" y="1075"/>
                    <a:pt x="775" y="873"/>
                  </a:cubicBezTo>
                  <a:cubicBezTo>
                    <a:pt x="525" y="646"/>
                    <a:pt x="322" y="373"/>
                    <a:pt x="191" y="63"/>
                  </a:cubicBezTo>
                  <a:lnTo>
                    <a:pt x="179" y="51"/>
                  </a:lnTo>
                  <a:cubicBezTo>
                    <a:pt x="170" y="22"/>
                    <a:pt x="136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71"/>
            <p:cNvSpPr/>
            <p:nvPr/>
          </p:nvSpPr>
          <p:spPr>
            <a:xfrm>
              <a:off x="14446515" y="-3084363"/>
              <a:ext cx="1648641" cy="2060273"/>
            </a:xfrm>
            <a:custGeom>
              <a:avLst/>
              <a:gdLst/>
              <a:ahLst/>
              <a:cxnLst/>
              <a:rect l="l" t="t" r="r" b="b"/>
              <a:pathLst>
                <a:path w="12526" h="15652" extrusionOk="0">
                  <a:moveTo>
                    <a:pt x="10737" y="311"/>
                  </a:moveTo>
                  <a:cubicBezTo>
                    <a:pt x="10849" y="311"/>
                    <a:pt x="10961" y="320"/>
                    <a:pt x="11073" y="340"/>
                  </a:cubicBezTo>
                  <a:cubicBezTo>
                    <a:pt x="12049" y="519"/>
                    <a:pt x="12323" y="1685"/>
                    <a:pt x="12264" y="2638"/>
                  </a:cubicBezTo>
                  <a:cubicBezTo>
                    <a:pt x="12216" y="3436"/>
                    <a:pt x="11978" y="4305"/>
                    <a:pt x="11502" y="5472"/>
                  </a:cubicBezTo>
                  <a:cubicBezTo>
                    <a:pt x="11311" y="5948"/>
                    <a:pt x="11085" y="6448"/>
                    <a:pt x="10859" y="6912"/>
                  </a:cubicBezTo>
                  <a:cubicBezTo>
                    <a:pt x="10263" y="8246"/>
                    <a:pt x="9692" y="9496"/>
                    <a:pt x="9597" y="10627"/>
                  </a:cubicBezTo>
                  <a:cubicBezTo>
                    <a:pt x="9585" y="11020"/>
                    <a:pt x="9621" y="11425"/>
                    <a:pt x="9728" y="11818"/>
                  </a:cubicBezTo>
                  <a:cubicBezTo>
                    <a:pt x="9787" y="12020"/>
                    <a:pt x="9823" y="12234"/>
                    <a:pt x="9847" y="12449"/>
                  </a:cubicBezTo>
                  <a:cubicBezTo>
                    <a:pt x="9918" y="13068"/>
                    <a:pt x="9478" y="13746"/>
                    <a:pt x="8644" y="14330"/>
                  </a:cubicBezTo>
                  <a:cubicBezTo>
                    <a:pt x="7646" y="15004"/>
                    <a:pt x="6213" y="15459"/>
                    <a:pt x="4719" y="15459"/>
                  </a:cubicBezTo>
                  <a:cubicBezTo>
                    <a:pt x="3681" y="15459"/>
                    <a:pt x="2614" y="15240"/>
                    <a:pt x="1643" y="14723"/>
                  </a:cubicBezTo>
                  <a:cubicBezTo>
                    <a:pt x="1286" y="14532"/>
                    <a:pt x="203" y="13961"/>
                    <a:pt x="322" y="13282"/>
                  </a:cubicBezTo>
                  <a:cubicBezTo>
                    <a:pt x="393" y="12889"/>
                    <a:pt x="655" y="12556"/>
                    <a:pt x="893" y="12222"/>
                  </a:cubicBezTo>
                  <a:cubicBezTo>
                    <a:pt x="965" y="12139"/>
                    <a:pt x="1036" y="12044"/>
                    <a:pt x="1096" y="11960"/>
                  </a:cubicBezTo>
                  <a:cubicBezTo>
                    <a:pt x="1322" y="11639"/>
                    <a:pt x="1489" y="11270"/>
                    <a:pt x="1584" y="10889"/>
                  </a:cubicBezTo>
                  <a:cubicBezTo>
                    <a:pt x="1810" y="9924"/>
                    <a:pt x="1560" y="8889"/>
                    <a:pt x="1334" y="7900"/>
                  </a:cubicBezTo>
                  <a:cubicBezTo>
                    <a:pt x="1048" y="6698"/>
                    <a:pt x="762" y="5460"/>
                    <a:pt x="1250" y="4305"/>
                  </a:cubicBezTo>
                  <a:cubicBezTo>
                    <a:pt x="1846" y="2912"/>
                    <a:pt x="2989" y="1495"/>
                    <a:pt x="4310" y="507"/>
                  </a:cubicBezTo>
                  <a:lnTo>
                    <a:pt x="4453" y="388"/>
                  </a:lnTo>
                  <a:lnTo>
                    <a:pt x="4453" y="388"/>
                  </a:lnTo>
                  <a:cubicBezTo>
                    <a:pt x="4453" y="411"/>
                    <a:pt x="4441" y="447"/>
                    <a:pt x="4453" y="471"/>
                  </a:cubicBezTo>
                  <a:cubicBezTo>
                    <a:pt x="4298" y="1233"/>
                    <a:pt x="4263" y="2007"/>
                    <a:pt x="5108" y="2400"/>
                  </a:cubicBezTo>
                  <a:cubicBezTo>
                    <a:pt x="5332" y="2502"/>
                    <a:pt x="5556" y="2547"/>
                    <a:pt x="5781" y="2547"/>
                  </a:cubicBezTo>
                  <a:cubicBezTo>
                    <a:pt x="6547" y="2547"/>
                    <a:pt x="7322" y="2023"/>
                    <a:pt x="8132" y="1471"/>
                  </a:cubicBezTo>
                  <a:cubicBezTo>
                    <a:pt x="8978" y="900"/>
                    <a:pt x="9852" y="311"/>
                    <a:pt x="10737" y="311"/>
                  </a:cubicBezTo>
                  <a:close/>
                  <a:moveTo>
                    <a:pt x="4668" y="1"/>
                  </a:moveTo>
                  <a:cubicBezTo>
                    <a:pt x="4647" y="1"/>
                    <a:pt x="4626" y="7"/>
                    <a:pt x="4608" y="18"/>
                  </a:cubicBezTo>
                  <a:cubicBezTo>
                    <a:pt x="4596" y="30"/>
                    <a:pt x="4263" y="304"/>
                    <a:pt x="4191" y="352"/>
                  </a:cubicBezTo>
                  <a:cubicBezTo>
                    <a:pt x="2834" y="1352"/>
                    <a:pt x="1667" y="2805"/>
                    <a:pt x="1060" y="4221"/>
                  </a:cubicBezTo>
                  <a:cubicBezTo>
                    <a:pt x="548" y="5448"/>
                    <a:pt x="846" y="6722"/>
                    <a:pt x="1131" y="7948"/>
                  </a:cubicBezTo>
                  <a:cubicBezTo>
                    <a:pt x="1369" y="8972"/>
                    <a:pt x="1596" y="9924"/>
                    <a:pt x="1381" y="10853"/>
                  </a:cubicBezTo>
                  <a:cubicBezTo>
                    <a:pt x="1298" y="11210"/>
                    <a:pt x="1143" y="11544"/>
                    <a:pt x="929" y="11853"/>
                  </a:cubicBezTo>
                  <a:cubicBezTo>
                    <a:pt x="869" y="11937"/>
                    <a:pt x="798" y="12020"/>
                    <a:pt x="738" y="12115"/>
                  </a:cubicBezTo>
                  <a:cubicBezTo>
                    <a:pt x="477" y="12460"/>
                    <a:pt x="203" y="12818"/>
                    <a:pt x="131" y="13258"/>
                  </a:cubicBezTo>
                  <a:cubicBezTo>
                    <a:pt x="0" y="13984"/>
                    <a:pt x="869" y="14532"/>
                    <a:pt x="1548" y="14889"/>
                  </a:cubicBezTo>
                  <a:cubicBezTo>
                    <a:pt x="2503" y="15390"/>
                    <a:pt x="3561" y="15652"/>
                    <a:pt x="4643" y="15652"/>
                  </a:cubicBezTo>
                  <a:cubicBezTo>
                    <a:pt x="4667" y="15652"/>
                    <a:pt x="4691" y="15652"/>
                    <a:pt x="4715" y="15651"/>
                  </a:cubicBezTo>
                  <a:cubicBezTo>
                    <a:pt x="6251" y="15651"/>
                    <a:pt x="7727" y="15187"/>
                    <a:pt x="8739" y="14496"/>
                  </a:cubicBezTo>
                  <a:cubicBezTo>
                    <a:pt x="9644" y="13877"/>
                    <a:pt x="10121" y="13127"/>
                    <a:pt x="10037" y="12425"/>
                  </a:cubicBezTo>
                  <a:cubicBezTo>
                    <a:pt x="10013" y="12199"/>
                    <a:pt x="9966" y="11984"/>
                    <a:pt x="9918" y="11782"/>
                  </a:cubicBezTo>
                  <a:cubicBezTo>
                    <a:pt x="9811" y="11413"/>
                    <a:pt x="9775" y="11032"/>
                    <a:pt x="9787" y="10651"/>
                  </a:cubicBezTo>
                  <a:cubicBezTo>
                    <a:pt x="9882" y="9555"/>
                    <a:pt x="10442" y="8317"/>
                    <a:pt x="11037" y="7007"/>
                  </a:cubicBezTo>
                  <a:cubicBezTo>
                    <a:pt x="11252" y="6531"/>
                    <a:pt x="11478" y="6043"/>
                    <a:pt x="11680" y="5555"/>
                  </a:cubicBezTo>
                  <a:cubicBezTo>
                    <a:pt x="12168" y="4364"/>
                    <a:pt x="12407" y="3471"/>
                    <a:pt x="12454" y="2662"/>
                  </a:cubicBezTo>
                  <a:cubicBezTo>
                    <a:pt x="12526" y="1626"/>
                    <a:pt x="12180" y="352"/>
                    <a:pt x="11097" y="161"/>
                  </a:cubicBezTo>
                  <a:cubicBezTo>
                    <a:pt x="10964" y="137"/>
                    <a:pt x="10833" y="125"/>
                    <a:pt x="10703" y="125"/>
                  </a:cubicBezTo>
                  <a:cubicBezTo>
                    <a:pt x="9769" y="125"/>
                    <a:pt x="8891" y="721"/>
                    <a:pt x="8013" y="1316"/>
                  </a:cubicBezTo>
                  <a:cubicBezTo>
                    <a:pt x="7233" y="1846"/>
                    <a:pt x="6489" y="2353"/>
                    <a:pt x="5776" y="2353"/>
                  </a:cubicBezTo>
                  <a:cubicBezTo>
                    <a:pt x="5575" y="2353"/>
                    <a:pt x="5376" y="2313"/>
                    <a:pt x="5179" y="2221"/>
                  </a:cubicBezTo>
                  <a:cubicBezTo>
                    <a:pt x="4501" y="1912"/>
                    <a:pt x="4465" y="1316"/>
                    <a:pt x="4632" y="519"/>
                  </a:cubicBezTo>
                  <a:cubicBezTo>
                    <a:pt x="4668" y="388"/>
                    <a:pt x="4703" y="268"/>
                    <a:pt x="4763" y="138"/>
                  </a:cubicBezTo>
                  <a:cubicBezTo>
                    <a:pt x="4775" y="102"/>
                    <a:pt x="4763" y="54"/>
                    <a:pt x="4727" y="18"/>
                  </a:cubicBezTo>
                  <a:cubicBezTo>
                    <a:pt x="4709" y="7"/>
                    <a:pt x="4688" y="1"/>
                    <a:pt x="4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71"/>
            <p:cNvSpPr/>
            <p:nvPr/>
          </p:nvSpPr>
          <p:spPr>
            <a:xfrm>
              <a:off x="15441590" y="-1687306"/>
              <a:ext cx="1181794" cy="932730"/>
            </a:xfrm>
            <a:custGeom>
              <a:avLst/>
              <a:gdLst/>
              <a:ahLst/>
              <a:cxnLst/>
              <a:rect l="l" t="t" r="r" b="b"/>
              <a:pathLst>
                <a:path w="8979" h="7086" extrusionOk="0">
                  <a:moveTo>
                    <a:pt x="6517" y="0"/>
                  </a:moveTo>
                  <a:cubicBezTo>
                    <a:pt x="6321" y="0"/>
                    <a:pt x="5989" y="63"/>
                    <a:pt x="5370" y="156"/>
                  </a:cubicBezTo>
                  <a:lnTo>
                    <a:pt x="1739" y="811"/>
                  </a:lnTo>
                  <a:cubicBezTo>
                    <a:pt x="715" y="1001"/>
                    <a:pt x="477" y="1025"/>
                    <a:pt x="394" y="1215"/>
                  </a:cubicBezTo>
                  <a:cubicBezTo>
                    <a:pt x="370" y="1299"/>
                    <a:pt x="358" y="1394"/>
                    <a:pt x="358" y="1477"/>
                  </a:cubicBezTo>
                  <a:cubicBezTo>
                    <a:pt x="203" y="3466"/>
                    <a:pt x="191" y="3882"/>
                    <a:pt x="72" y="5633"/>
                  </a:cubicBezTo>
                  <a:cubicBezTo>
                    <a:pt x="48" y="5883"/>
                    <a:pt x="36" y="6157"/>
                    <a:pt x="13" y="6466"/>
                  </a:cubicBezTo>
                  <a:cubicBezTo>
                    <a:pt x="1" y="6621"/>
                    <a:pt x="108" y="6704"/>
                    <a:pt x="263" y="6764"/>
                  </a:cubicBezTo>
                  <a:cubicBezTo>
                    <a:pt x="370" y="6799"/>
                    <a:pt x="477" y="6835"/>
                    <a:pt x="584" y="6859"/>
                  </a:cubicBezTo>
                  <a:cubicBezTo>
                    <a:pt x="1145" y="7013"/>
                    <a:pt x="1807" y="7085"/>
                    <a:pt x="2515" y="7085"/>
                  </a:cubicBezTo>
                  <a:cubicBezTo>
                    <a:pt x="4755" y="7085"/>
                    <a:pt x="7446" y="6364"/>
                    <a:pt x="8776" y="5252"/>
                  </a:cubicBezTo>
                  <a:cubicBezTo>
                    <a:pt x="8907" y="5156"/>
                    <a:pt x="8978" y="5037"/>
                    <a:pt x="8907" y="4894"/>
                  </a:cubicBezTo>
                  <a:cubicBezTo>
                    <a:pt x="8776" y="4609"/>
                    <a:pt x="8668" y="4359"/>
                    <a:pt x="8561" y="4132"/>
                  </a:cubicBezTo>
                  <a:cubicBezTo>
                    <a:pt x="8026" y="2906"/>
                    <a:pt x="7811" y="2394"/>
                    <a:pt x="7371" y="1418"/>
                  </a:cubicBezTo>
                  <a:lnTo>
                    <a:pt x="6883" y="322"/>
                  </a:lnTo>
                  <a:cubicBezTo>
                    <a:pt x="6847" y="227"/>
                    <a:pt x="6799" y="144"/>
                    <a:pt x="6740" y="61"/>
                  </a:cubicBezTo>
                  <a:cubicBezTo>
                    <a:pt x="6690" y="19"/>
                    <a:pt x="6623" y="0"/>
                    <a:pt x="65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71"/>
            <p:cNvSpPr/>
            <p:nvPr/>
          </p:nvSpPr>
          <p:spPr>
            <a:xfrm>
              <a:off x="15493318" y="-1687306"/>
              <a:ext cx="833797" cy="448595"/>
            </a:xfrm>
            <a:custGeom>
              <a:avLst/>
              <a:gdLst/>
              <a:ahLst/>
              <a:cxnLst/>
              <a:rect l="l" t="t" r="r" b="b"/>
              <a:pathLst>
                <a:path w="6335" h="3408" extrusionOk="0">
                  <a:moveTo>
                    <a:pt x="6116" y="0"/>
                  </a:moveTo>
                  <a:cubicBezTo>
                    <a:pt x="5923" y="0"/>
                    <a:pt x="5596" y="63"/>
                    <a:pt x="4977" y="156"/>
                  </a:cubicBezTo>
                  <a:lnTo>
                    <a:pt x="1346" y="811"/>
                  </a:lnTo>
                  <a:cubicBezTo>
                    <a:pt x="322" y="1001"/>
                    <a:pt x="84" y="1025"/>
                    <a:pt x="1" y="1215"/>
                  </a:cubicBezTo>
                  <a:cubicBezTo>
                    <a:pt x="977" y="2192"/>
                    <a:pt x="2191" y="3037"/>
                    <a:pt x="3442" y="3382"/>
                  </a:cubicBezTo>
                  <a:cubicBezTo>
                    <a:pt x="3494" y="3400"/>
                    <a:pt x="3548" y="3408"/>
                    <a:pt x="3602" y="3408"/>
                  </a:cubicBezTo>
                  <a:cubicBezTo>
                    <a:pt x="3734" y="3408"/>
                    <a:pt x="3868" y="3359"/>
                    <a:pt x="3977" y="3275"/>
                  </a:cubicBezTo>
                  <a:cubicBezTo>
                    <a:pt x="4954" y="2537"/>
                    <a:pt x="5775" y="1251"/>
                    <a:pt x="6335" y="61"/>
                  </a:cubicBezTo>
                  <a:cubicBezTo>
                    <a:pt x="6285" y="19"/>
                    <a:pt x="6220" y="0"/>
                    <a:pt x="6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71"/>
            <p:cNvSpPr/>
            <p:nvPr/>
          </p:nvSpPr>
          <p:spPr>
            <a:xfrm>
              <a:off x="15441590" y="-1141856"/>
              <a:ext cx="1181794" cy="387650"/>
            </a:xfrm>
            <a:custGeom>
              <a:avLst/>
              <a:gdLst/>
              <a:ahLst/>
              <a:cxnLst/>
              <a:rect l="l" t="t" r="r" b="b"/>
              <a:pathLst>
                <a:path w="8979" h="2945" extrusionOk="0">
                  <a:moveTo>
                    <a:pt x="8573" y="0"/>
                  </a:moveTo>
                  <a:cubicBezTo>
                    <a:pt x="7692" y="524"/>
                    <a:pt x="6752" y="941"/>
                    <a:pt x="5763" y="1215"/>
                  </a:cubicBezTo>
                  <a:cubicBezTo>
                    <a:pt x="4680" y="1501"/>
                    <a:pt x="3561" y="1655"/>
                    <a:pt x="2430" y="1655"/>
                  </a:cubicBezTo>
                  <a:cubicBezTo>
                    <a:pt x="2364" y="1656"/>
                    <a:pt x="2298" y="1657"/>
                    <a:pt x="2232" y="1657"/>
                  </a:cubicBezTo>
                  <a:cubicBezTo>
                    <a:pt x="1510" y="1657"/>
                    <a:pt x="781" y="1598"/>
                    <a:pt x="72" y="1489"/>
                  </a:cubicBezTo>
                  <a:cubicBezTo>
                    <a:pt x="48" y="1739"/>
                    <a:pt x="36" y="2013"/>
                    <a:pt x="13" y="2322"/>
                  </a:cubicBezTo>
                  <a:cubicBezTo>
                    <a:pt x="1" y="2477"/>
                    <a:pt x="108" y="2560"/>
                    <a:pt x="263" y="2620"/>
                  </a:cubicBezTo>
                  <a:cubicBezTo>
                    <a:pt x="370" y="2655"/>
                    <a:pt x="477" y="2691"/>
                    <a:pt x="584" y="2727"/>
                  </a:cubicBezTo>
                  <a:lnTo>
                    <a:pt x="691" y="2751"/>
                  </a:lnTo>
                  <a:lnTo>
                    <a:pt x="798" y="2775"/>
                  </a:lnTo>
                  <a:lnTo>
                    <a:pt x="918" y="2798"/>
                  </a:lnTo>
                  <a:cubicBezTo>
                    <a:pt x="989" y="2810"/>
                    <a:pt x="1060" y="2834"/>
                    <a:pt x="1144" y="2846"/>
                  </a:cubicBezTo>
                  <a:lnTo>
                    <a:pt x="1251" y="2858"/>
                  </a:lnTo>
                  <a:lnTo>
                    <a:pt x="1370" y="2882"/>
                  </a:lnTo>
                  <a:lnTo>
                    <a:pt x="1620" y="2905"/>
                  </a:lnTo>
                  <a:cubicBezTo>
                    <a:pt x="1775" y="2917"/>
                    <a:pt x="1941" y="2941"/>
                    <a:pt x="2120" y="2941"/>
                  </a:cubicBezTo>
                  <a:lnTo>
                    <a:pt x="2251" y="2941"/>
                  </a:lnTo>
                  <a:cubicBezTo>
                    <a:pt x="2337" y="2943"/>
                    <a:pt x="2424" y="2945"/>
                    <a:pt x="2512" y="2945"/>
                  </a:cubicBezTo>
                  <a:cubicBezTo>
                    <a:pt x="4750" y="2945"/>
                    <a:pt x="7447" y="2219"/>
                    <a:pt x="8776" y="1108"/>
                  </a:cubicBezTo>
                  <a:cubicBezTo>
                    <a:pt x="8907" y="1012"/>
                    <a:pt x="8978" y="893"/>
                    <a:pt x="8907" y="750"/>
                  </a:cubicBezTo>
                  <a:cubicBezTo>
                    <a:pt x="8788" y="477"/>
                    <a:pt x="8680" y="227"/>
                    <a:pt x="8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71"/>
            <p:cNvSpPr/>
            <p:nvPr/>
          </p:nvSpPr>
          <p:spPr>
            <a:xfrm>
              <a:off x="16137484" y="-1525671"/>
              <a:ext cx="214800" cy="253519"/>
            </a:xfrm>
            <a:custGeom>
              <a:avLst/>
              <a:gdLst/>
              <a:ahLst/>
              <a:cxnLst/>
              <a:rect l="l" t="t" r="r" b="b"/>
              <a:pathLst>
                <a:path w="1632" h="1926" extrusionOk="0">
                  <a:moveTo>
                    <a:pt x="1539" y="1"/>
                  </a:moveTo>
                  <a:cubicBezTo>
                    <a:pt x="1439" y="1"/>
                    <a:pt x="1328" y="238"/>
                    <a:pt x="774" y="892"/>
                  </a:cubicBezTo>
                  <a:cubicBezTo>
                    <a:pt x="107" y="1666"/>
                    <a:pt x="0" y="1785"/>
                    <a:pt x="72" y="1881"/>
                  </a:cubicBezTo>
                  <a:cubicBezTo>
                    <a:pt x="86" y="1909"/>
                    <a:pt x="113" y="1925"/>
                    <a:pt x="144" y="1925"/>
                  </a:cubicBezTo>
                  <a:cubicBezTo>
                    <a:pt x="163" y="1925"/>
                    <a:pt x="184" y="1918"/>
                    <a:pt x="203" y="1904"/>
                  </a:cubicBezTo>
                  <a:cubicBezTo>
                    <a:pt x="691" y="1583"/>
                    <a:pt x="1107" y="1166"/>
                    <a:pt x="1405" y="666"/>
                  </a:cubicBezTo>
                  <a:cubicBezTo>
                    <a:pt x="1500" y="499"/>
                    <a:pt x="1584" y="309"/>
                    <a:pt x="1631" y="118"/>
                  </a:cubicBezTo>
                  <a:cubicBezTo>
                    <a:pt x="1631" y="83"/>
                    <a:pt x="1619" y="47"/>
                    <a:pt x="1596" y="23"/>
                  </a:cubicBezTo>
                  <a:cubicBezTo>
                    <a:pt x="1575" y="8"/>
                    <a:pt x="1557" y="1"/>
                    <a:pt x="15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71"/>
            <p:cNvSpPr/>
            <p:nvPr/>
          </p:nvSpPr>
          <p:spPr>
            <a:xfrm>
              <a:off x="15535700" y="-1388651"/>
              <a:ext cx="278239" cy="182966"/>
            </a:xfrm>
            <a:custGeom>
              <a:avLst/>
              <a:gdLst/>
              <a:ahLst/>
              <a:cxnLst/>
              <a:rect l="l" t="t" r="r" b="b"/>
              <a:pathLst>
                <a:path w="2114" h="1390" extrusionOk="0">
                  <a:moveTo>
                    <a:pt x="111" y="1"/>
                  </a:moveTo>
                  <a:cubicBezTo>
                    <a:pt x="94" y="1"/>
                    <a:pt x="78" y="7"/>
                    <a:pt x="60" y="18"/>
                  </a:cubicBezTo>
                  <a:cubicBezTo>
                    <a:pt x="12" y="42"/>
                    <a:pt x="0" y="101"/>
                    <a:pt x="36" y="149"/>
                  </a:cubicBezTo>
                  <a:cubicBezTo>
                    <a:pt x="417" y="744"/>
                    <a:pt x="1262" y="1232"/>
                    <a:pt x="1953" y="1387"/>
                  </a:cubicBezTo>
                  <a:cubicBezTo>
                    <a:pt x="1961" y="1389"/>
                    <a:pt x="1969" y="1390"/>
                    <a:pt x="1976" y="1390"/>
                  </a:cubicBezTo>
                  <a:cubicBezTo>
                    <a:pt x="2068" y="1390"/>
                    <a:pt x="2113" y="1264"/>
                    <a:pt x="2036" y="1209"/>
                  </a:cubicBezTo>
                  <a:cubicBezTo>
                    <a:pt x="1727" y="970"/>
                    <a:pt x="1357" y="780"/>
                    <a:pt x="631" y="316"/>
                  </a:cubicBezTo>
                  <a:cubicBezTo>
                    <a:pt x="275" y="104"/>
                    <a:pt x="183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71"/>
            <p:cNvSpPr/>
            <p:nvPr/>
          </p:nvSpPr>
          <p:spPr>
            <a:xfrm>
              <a:off x="15853835" y="-1358246"/>
              <a:ext cx="255470" cy="295904"/>
            </a:xfrm>
            <a:custGeom>
              <a:avLst/>
              <a:gdLst/>
              <a:ahLst/>
              <a:cxnLst/>
              <a:rect l="l" t="t" r="r" b="b"/>
              <a:pathLst>
                <a:path w="1941" h="2248" extrusionOk="0">
                  <a:moveTo>
                    <a:pt x="1097" y="1"/>
                  </a:moveTo>
                  <a:cubicBezTo>
                    <a:pt x="810" y="1"/>
                    <a:pt x="528" y="88"/>
                    <a:pt x="286" y="263"/>
                  </a:cubicBezTo>
                  <a:cubicBezTo>
                    <a:pt x="83" y="370"/>
                    <a:pt x="0" y="620"/>
                    <a:pt x="95" y="835"/>
                  </a:cubicBezTo>
                  <a:cubicBezTo>
                    <a:pt x="250" y="1299"/>
                    <a:pt x="345" y="1966"/>
                    <a:pt x="798" y="2180"/>
                  </a:cubicBezTo>
                  <a:cubicBezTo>
                    <a:pt x="892" y="2226"/>
                    <a:pt x="998" y="2247"/>
                    <a:pt x="1106" y="2247"/>
                  </a:cubicBezTo>
                  <a:cubicBezTo>
                    <a:pt x="1422" y="2247"/>
                    <a:pt x="1754" y="2062"/>
                    <a:pt x="1834" y="1752"/>
                  </a:cubicBezTo>
                  <a:cubicBezTo>
                    <a:pt x="1941" y="1335"/>
                    <a:pt x="1881" y="859"/>
                    <a:pt x="1834" y="466"/>
                  </a:cubicBezTo>
                  <a:cubicBezTo>
                    <a:pt x="1822" y="251"/>
                    <a:pt x="1667" y="85"/>
                    <a:pt x="1465" y="49"/>
                  </a:cubicBezTo>
                  <a:cubicBezTo>
                    <a:pt x="1343" y="17"/>
                    <a:pt x="1220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71"/>
            <p:cNvSpPr/>
            <p:nvPr/>
          </p:nvSpPr>
          <p:spPr>
            <a:xfrm>
              <a:off x="15999542" y="-1312967"/>
              <a:ext cx="78444" cy="167433"/>
            </a:xfrm>
            <a:custGeom>
              <a:avLst/>
              <a:gdLst/>
              <a:ahLst/>
              <a:cxnLst/>
              <a:rect l="l" t="t" r="r" b="b"/>
              <a:pathLst>
                <a:path w="596" h="1272" extrusionOk="0">
                  <a:moveTo>
                    <a:pt x="108" y="0"/>
                  </a:moveTo>
                  <a:cubicBezTo>
                    <a:pt x="52" y="0"/>
                    <a:pt x="0" y="43"/>
                    <a:pt x="0" y="110"/>
                  </a:cubicBezTo>
                  <a:cubicBezTo>
                    <a:pt x="12" y="205"/>
                    <a:pt x="24" y="300"/>
                    <a:pt x="36" y="395"/>
                  </a:cubicBezTo>
                  <a:cubicBezTo>
                    <a:pt x="36" y="395"/>
                    <a:pt x="36" y="395"/>
                    <a:pt x="36" y="395"/>
                  </a:cubicBezTo>
                  <a:cubicBezTo>
                    <a:pt x="38" y="395"/>
                    <a:pt x="179" y="1181"/>
                    <a:pt x="179" y="1193"/>
                  </a:cubicBezTo>
                  <a:cubicBezTo>
                    <a:pt x="186" y="1243"/>
                    <a:pt x="231" y="1271"/>
                    <a:pt x="276" y="1271"/>
                  </a:cubicBezTo>
                  <a:cubicBezTo>
                    <a:pt x="307" y="1271"/>
                    <a:pt x="338" y="1258"/>
                    <a:pt x="358" y="1229"/>
                  </a:cubicBezTo>
                  <a:cubicBezTo>
                    <a:pt x="596" y="872"/>
                    <a:pt x="477" y="288"/>
                    <a:pt x="179" y="26"/>
                  </a:cubicBezTo>
                  <a:cubicBezTo>
                    <a:pt x="157" y="8"/>
                    <a:pt x="132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71"/>
            <p:cNvSpPr/>
            <p:nvPr/>
          </p:nvSpPr>
          <p:spPr>
            <a:xfrm>
              <a:off x="16200137" y="-1500795"/>
              <a:ext cx="369977" cy="517306"/>
            </a:xfrm>
            <a:custGeom>
              <a:avLst/>
              <a:gdLst/>
              <a:ahLst/>
              <a:cxnLst/>
              <a:rect l="l" t="t" r="r" b="b"/>
              <a:pathLst>
                <a:path w="2811" h="3930" extrusionOk="0">
                  <a:moveTo>
                    <a:pt x="1608" y="1"/>
                  </a:moveTo>
                  <a:cubicBezTo>
                    <a:pt x="1346" y="501"/>
                    <a:pt x="1393" y="1168"/>
                    <a:pt x="1310" y="1703"/>
                  </a:cubicBezTo>
                  <a:cubicBezTo>
                    <a:pt x="1143" y="2739"/>
                    <a:pt x="679" y="3442"/>
                    <a:pt x="0" y="3930"/>
                  </a:cubicBezTo>
                  <a:cubicBezTo>
                    <a:pt x="989" y="3656"/>
                    <a:pt x="1929" y="3239"/>
                    <a:pt x="2810" y="2715"/>
                  </a:cubicBezTo>
                  <a:cubicBezTo>
                    <a:pt x="2274" y="1489"/>
                    <a:pt x="2048" y="977"/>
                    <a:pt x="16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71"/>
            <p:cNvSpPr/>
            <p:nvPr/>
          </p:nvSpPr>
          <p:spPr>
            <a:xfrm>
              <a:off x="15518458" y="-1143435"/>
              <a:ext cx="1104929" cy="389230"/>
            </a:xfrm>
            <a:custGeom>
              <a:avLst/>
              <a:gdLst/>
              <a:ahLst/>
              <a:cxnLst/>
              <a:rect l="l" t="t" r="r" b="b"/>
              <a:pathLst>
                <a:path w="8395" h="2957" extrusionOk="0">
                  <a:moveTo>
                    <a:pt x="7989" y="0"/>
                  </a:moveTo>
                  <a:cubicBezTo>
                    <a:pt x="7108" y="536"/>
                    <a:pt x="6168" y="941"/>
                    <a:pt x="5179" y="1227"/>
                  </a:cubicBezTo>
                  <a:cubicBezTo>
                    <a:pt x="4310" y="1846"/>
                    <a:pt x="3108" y="2108"/>
                    <a:pt x="1774" y="2275"/>
                  </a:cubicBezTo>
                  <a:cubicBezTo>
                    <a:pt x="1179" y="2346"/>
                    <a:pt x="405" y="2322"/>
                    <a:pt x="0" y="2739"/>
                  </a:cubicBezTo>
                  <a:lnTo>
                    <a:pt x="107" y="2763"/>
                  </a:lnTo>
                  <a:lnTo>
                    <a:pt x="214" y="2787"/>
                  </a:lnTo>
                  <a:lnTo>
                    <a:pt x="334" y="2810"/>
                  </a:lnTo>
                  <a:cubicBezTo>
                    <a:pt x="405" y="2822"/>
                    <a:pt x="476" y="2846"/>
                    <a:pt x="560" y="2858"/>
                  </a:cubicBezTo>
                  <a:lnTo>
                    <a:pt x="667" y="2870"/>
                  </a:lnTo>
                  <a:lnTo>
                    <a:pt x="786" y="2894"/>
                  </a:lnTo>
                  <a:lnTo>
                    <a:pt x="1036" y="2917"/>
                  </a:lnTo>
                  <a:cubicBezTo>
                    <a:pt x="1191" y="2929"/>
                    <a:pt x="1357" y="2953"/>
                    <a:pt x="1536" y="2953"/>
                  </a:cubicBezTo>
                  <a:lnTo>
                    <a:pt x="1667" y="2953"/>
                  </a:lnTo>
                  <a:cubicBezTo>
                    <a:pt x="1753" y="2955"/>
                    <a:pt x="1840" y="2957"/>
                    <a:pt x="1928" y="2957"/>
                  </a:cubicBezTo>
                  <a:cubicBezTo>
                    <a:pt x="4166" y="2957"/>
                    <a:pt x="6863" y="2231"/>
                    <a:pt x="8192" y="1120"/>
                  </a:cubicBezTo>
                  <a:cubicBezTo>
                    <a:pt x="8323" y="1024"/>
                    <a:pt x="8394" y="905"/>
                    <a:pt x="8323" y="762"/>
                  </a:cubicBezTo>
                  <a:cubicBezTo>
                    <a:pt x="8204" y="477"/>
                    <a:pt x="8096" y="227"/>
                    <a:pt x="7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71"/>
            <p:cNvSpPr/>
            <p:nvPr/>
          </p:nvSpPr>
          <p:spPr>
            <a:xfrm>
              <a:off x="15425926" y="-3058433"/>
              <a:ext cx="1211539" cy="2316556"/>
            </a:xfrm>
            <a:custGeom>
              <a:avLst/>
              <a:gdLst/>
              <a:ahLst/>
              <a:cxnLst/>
              <a:rect l="l" t="t" r="r" b="b"/>
              <a:pathLst>
                <a:path w="9205" h="17599" extrusionOk="0">
                  <a:moveTo>
                    <a:pt x="3192" y="214"/>
                  </a:moveTo>
                  <a:cubicBezTo>
                    <a:pt x="4513" y="250"/>
                    <a:pt x="4763" y="1488"/>
                    <a:pt x="4966" y="2584"/>
                  </a:cubicBezTo>
                  <a:cubicBezTo>
                    <a:pt x="4989" y="2703"/>
                    <a:pt x="5013" y="2822"/>
                    <a:pt x="5037" y="2929"/>
                  </a:cubicBezTo>
                  <a:cubicBezTo>
                    <a:pt x="5454" y="4905"/>
                    <a:pt x="5954" y="7834"/>
                    <a:pt x="6382" y="10335"/>
                  </a:cubicBezTo>
                  <a:cubicBezTo>
                    <a:pt x="6382" y="10335"/>
                    <a:pt x="5859" y="10418"/>
                    <a:pt x="5859" y="10418"/>
                  </a:cubicBezTo>
                  <a:cubicBezTo>
                    <a:pt x="5263" y="10513"/>
                    <a:pt x="1644" y="11144"/>
                    <a:pt x="1060" y="11275"/>
                  </a:cubicBezTo>
                  <a:cubicBezTo>
                    <a:pt x="1048" y="11240"/>
                    <a:pt x="429" y="7596"/>
                    <a:pt x="596" y="5310"/>
                  </a:cubicBezTo>
                  <a:cubicBezTo>
                    <a:pt x="703" y="3774"/>
                    <a:pt x="965" y="214"/>
                    <a:pt x="3132" y="214"/>
                  </a:cubicBezTo>
                  <a:close/>
                  <a:moveTo>
                    <a:pt x="6644" y="10520"/>
                  </a:moveTo>
                  <a:cubicBezTo>
                    <a:pt x="6674" y="10520"/>
                    <a:pt x="6699" y="10521"/>
                    <a:pt x="6716" y="10525"/>
                  </a:cubicBezTo>
                  <a:cubicBezTo>
                    <a:pt x="6287" y="11442"/>
                    <a:pt x="5728" y="12287"/>
                    <a:pt x="5049" y="13049"/>
                  </a:cubicBezTo>
                  <a:cubicBezTo>
                    <a:pt x="4910" y="12894"/>
                    <a:pt x="4668" y="12826"/>
                    <a:pt x="4405" y="12826"/>
                  </a:cubicBezTo>
                  <a:cubicBezTo>
                    <a:pt x="3904" y="12826"/>
                    <a:pt x="3325" y="13075"/>
                    <a:pt x="3239" y="13442"/>
                  </a:cubicBezTo>
                  <a:cubicBezTo>
                    <a:pt x="2263" y="12990"/>
                    <a:pt x="1394" y="12371"/>
                    <a:pt x="644" y="11621"/>
                  </a:cubicBezTo>
                  <a:cubicBezTo>
                    <a:pt x="727" y="11561"/>
                    <a:pt x="834" y="11525"/>
                    <a:pt x="941" y="11501"/>
                  </a:cubicBezTo>
                  <a:cubicBezTo>
                    <a:pt x="1120" y="11466"/>
                    <a:pt x="1953" y="11299"/>
                    <a:pt x="1977" y="11299"/>
                  </a:cubicBezTo>
                  <a:cubicBezTo>
                    <a:pt x="1989" y="11299"/>
                    <a:pt x="5323" y="10704"/>
                    <a:pt x="5501" y="10680"/>
                  </a:cubicBezTo>
                  <a:cubicBezTo>
                    <a:pt x="5651" y="10648"/>
                    <a:pt x="6376" y="10520"/>
                    <a:pt x="6644" y="10520"/>
                  </a:cubicBezTo>
                  <a:close/>
                  <a:moveTo>
                    <a:pt x="4411" y="13017"/>
                  </a:moveTo>
                  <a:cubicBezTo>
                    <a:pt x="4707" y="13017"/>
                    <a:pt x="4960" y="13121"/>
                    <a:pt x="4989" y="13383"/>
                  </a:cubicBezTo>
                  <a:cubicBezTo>
                    <a:pt x="5037" y="13990"/>
                    <a:pt x="5192" y="14752"/>
                    <a:pt x="4680" y="14990"/>
                  </a:cubicBezTo>
                  <a:cubicBezTo>
                    <a:pt x="4581" y="15039"/>
                    <a:pt x="4477" y="15063"/>
                    <a:pt x="4374" y="15063"/>
                  </a:cubicBezTo>
                  <a:cubicBezTo>
                    <a:pt x="4277" y="15063"/>
                    <a:pt x="4183" y="15042"/>
                    <a:pt x="4096" y="15002"/>
                  </a:cubicBezTo>
                  <a:cubicBezTo>
                    <a:pt x="3751" y="14847"/>
                    <a:pt x="3632" y="14395"/>
                    <a:pt x="3525" y="13990"/>
                  </a:cubicBezTo>
                  <a:cubicBezTo>
                    <a:pt x="3442" y="13680"/>
                    <a:pt x="3406" y="13633"/>
                    <a:pt x="3418" y="13514"/>
                  </a:cubicBezTo>
                  <a:cubicBezTo>
                    <a:pt x="3460" y="13238"/>
                    <a:pt x="3980" y="13017"/>
                    <a:pt x="4411" y="13017"/>
                  </a:cubicBezTo>
                  <a:close/>
                  <a:moveTo>
                    <a:pt x="6871" y="10680"/>
                  </a:moveTo>
                  <a:cubicBezTo>
                    <a:pt x="6942" y="10811"/>
                    <a:pt x="8537" y="14430"/>
                    <a:pt x="8573" y="14502"/>
                  </a:cubicBezTo>
                  <a:cubicBezTo>
                    <a:pt x="6734" y="15567"/>
                    <a:pt x="4658" y="16132"/>
                    <a:pt x="2552" y="16132"/>
                  </a:cubicBezTo>
                  <a:cubicBezTo>
                    <a:pt x="2162" y="16132"/>
                    <a:pt x="1772" y="16112"/>
                    <a:pt x="1382" y="16073"/>
                  </a:cubicBezTo>
                  <a:cubicBezTo>
                    <a:pt x="1179" y="16062"/>
                    <a:pt x="667" y="16038"/>
                    <a:pt x="298" y="15966"/>
                  </a:cubicBezTo>
                  <a:cubicBezTo>
                    <a:pt x="334" y="15407"/>
                    <a:pt x="358" y="14990"/>
                    <a:pt x="394" y="14609"/>
                  </a:cubicBezTo>
                  <a:cubicBezTo>
                    <a:pt x="441" y="13740"/>
                    <a:pt x="501" y="12978"/>
                    <a:pt x="584" y="11835"/>
                  </a:cubicBezTo>
                  <a:cubicBezTo>
                    <a:pt x="1346" y="12597"/>
                    <a:pt x="2251" y="13204"/>
                    <a:pt x="3227" y="13645"/>
                  </a:cubicBezTo>
                  <a:cubicBezTo>
                    <a:pt x="3251" y="13787"/>
                    <a:pt x="3287" y="13918"/>
                    <a:pt x="3334" y="14049"/>
                  </a:cubicBezTo>
                  <a:cubicBezTo>
                    <a:pt x="3394" y="14276"/>
                    <a:pt x="3465" y="14502"/>
                    <a:pt x="3561" y="14716"/>
                  </a:cubicBezTo>
                  <a:cubicBezTo>
                    <a:pt x="3750" y="15096"/>
                    <a:pt x="4049" y="15264"/>
                    <a:pt x="4357" y="15264"/>
                  </a:cubicBezTo>
                  <a:cubicBezTo>
                    <a:pt x="4493" y="15264"/>
                    <a:pt x="4632" y="15231"/>
                    <a:pt x="4763" y="15169"/>
                  </a:cubicBezTo>
                  <a:cubicBezTo>
                    <a:pt x="5394" y="14871"/>
                    <a:pt x="5263" y="14061"/>
                    <a:pt x="5192" y="13371"/>
                  </a:cubicBezTo>
                  <a:cubicBezTo>
                    <a:pt x="5192" y="13323"/>
                    <a:pt x="5180" y="13264"/>
                    <a:pt x="5156" y="13216"/>
                  </a:cubicBezTo>
                  <a:cubicBezTo>
                    <a:pt x="5859" y="12466"/>
                    <a:pt x="6430" y="11597"/>
                    <a:pt x="6871" y="10680"/>
                  </a:cubicBezTo>
                  <a:close/>
                  <a:moveTo>
                    <a:pt x="8633" y="14692"/>
                  </a:moveTo>
                  <a:cubicBezTo>
                    <a:pt x="8668" y="14752"/>
                    <a:pt x="8704" y="14823"/>
                    <a:pt x="8728" y="14907"/>
                  </a:cubicBezTo>
                  <a:cubicBezTo>
                    <a:pt x="8752" y="14942"/>
                    <a:pt x="8764" y="14978"/>
                    <a:pt x="8787" y="15014"/>
                  </a:cubicBezTo>
                  <a:lnTo>
                    <a:pt x="8930" y="15347"/>
                  </a:lnTo>
                  <a:cubicBezTo>
                    <a:pt x="8942" y="15359"/>
                    <a:pt x="8942" y="15383"/>
                    <a:pt x="8942" y="15407"/>
                  </a:cubicBezTo>
                  <a:cubicBezTo>
                    <a:pt x="8930" y="15454"/>
                    <a:pt x="8907" y="15514"/>
                    <a:pt x="8811" y="15597"/>
                  </a:cubicBezTo>
                  <a:cubicBezTo>
                    <a:pt x="8252" y="16062"/>
                    <a:pt x="7442" y="16443"/>
                    <a:pt x="6775" y="16681"/>
                  </a:cubicBezTo>
                  <a:cubicBezTo>
                    <a:pt x="5641" y="17077"/>
                    <a:pt x="4041" y="17407"/>
                    <a:pt x="2567" y="17407"/>
                  </a:cubicBezTo>
                  <a:cubicBezTo>
                    <a:pt x="1781" y="17407"/>
                    <a:pt x="1031" y="17313"/>
                    <a:pt x="405" y="17085"/>
                  </a:cubicBezTo>
                  <a:cubicBezTo>
                    <a:pt x="155" y="16990"/>
                    <a:pt x="215" y="16990"/>
                    <a:pt x="263" y="16169"/>
                  </a:cubicBezTo>
                  <a:lnTo>
                    <a:pt x="263" y="16169"/>
                  </a:lnTo>
                  <a:cubicBezTo>
                    <a:pt x="1025" y="16264"/>
                    <a:pt x="1787" y="16312"/>
                    <a:pt x="2537" y="16312"/>
                  </a:cubicBezTo>
                  <a:cubicBezTo>
                    <a:pt x="5073" y="16264"/>
                    <a:pt x="6859" y="15716"/>
                    <a:pt x="8633" y="14692"/>
                  </a:cubicBezTo>
                  <a:close/>
                  <a:moveTo>
                    <a:pt x="3144" y="0"/>
                  </a:moveTo>
                  <a:cubicBezTo>
                    <a:pt x="786" y="0"/>
                    <a:pt x="513" y="3691"/>
                    <a:pt x="394" y="5286"/>
                  </a:cubicBezTo>
                  <a:cubicBezTo>
                    <a:pt x="251" y="7299"/>
                    <a:pt x="548" y="9299"/>
                    <a:pt x="870" y="11311"/>
                  </a:cubicBezTo>
                  <a:cubicBezTo>
                    <a:pt x="382" y="11430"/>
                    <a:pt x="429" y="11573"/>
                    <a:pt x="382" y="11882"/>
                  </a:cubicBezTo>
                  <a:cubicBezTo>
                    <a:pt x="286" y="13180"/>
                    <a:pt x="239" y="13799"/>
                    <a:pt x="191" y="14585"/>
                  </a:cubicBezTo>
                  <a:cubicBezTo>
                    <a:pt x="155" y="15061"/>
                    <a:pt x="60" y="16526"/>
                    <a:pt x="24" y="16871"/>
                  </a:cubicBezTo>
                  <a:cubicBezTo>
                    <a:pt x="1" y="17216"/>
                    <a:pt x="358" y="17288"/>
                    <a:pt x="679" y="17371"/>
                  </a:cubicBezTo>
                  <a:cubicBezTo>
                    <a:pt x="1210" y="17520"/>
                    <a:pt x="1892" y="17598"/>
                    <a:pt x="2650" y="17598"/>
                  </a:cubicBezTo>
                  <a:cubicBezTo>
                    <a:pt x="4379" y="17598"/>
                    <a:pt x="6506" y="17193"/>
                    <a:pt x="8145" y="16300"/>
                  </a:cubicBezTo>
                  <a:cubicBezTo>
                    <a:pt x="8430" y="16145"/>
                    <a:pt x="8704" y="15954"/>
                    <a:pt x="8954" y="15752"/>
                  </a:cubicBezTo>
                  <a:cubicBezTo>
                    <a:pt x="9145" y="15585"/>
                    <a:pt x="9204" y="15419"/>
                    <a:pt x="9121" y="15252"/>
                  </a:cubicBezTo>
                  <a:lnTo>
                    <a:pt x="8978" y="14919"/>
                  </a:lnTo>
                  <a:cubicBezTo>
                    <a:pt x="8907" y="14776"/>
                    <a:pt x="8847" y="14621"/>
                    <a:pt x="8787" y="14490"/>
                  </a:cubicBezTo>
                  <a:cubicBezTo>
                    <a:pt x="8549" y="13966"/>
                    <a:pt x="8383" y="13573"/>
                    <a:pt x="8228" y="13216"/>
                  </a:cubicBezTo>
                  <a:cubicBezTo>
                    <a:pt x="6942" y="10311"/>
                    <a:pt x="7002" y="10466"/>
                    <a:pt x="6930" y="10406"/>
                  </a:cubicBezTo>
                  <a:cubicBezTo>
                    <a:pt x="6882" y="10347"/>
                    <a:pt x="6799" y="10311"/>
                    <a:pt x="6728" y="10311"/>
                  </a:cubicBezTo>
                  <a:cubicBezTo>
                    <a:pt x="6704" y="10305"/>
                    <a:pt x="6680" y="10302"/>
                    <a:pt x="6655" y="10302"/>
                  </a:cubicBezTo>
                  <a:cubicBezTo>
                    <a:pt x="6629" y="10302"/>
                    <a:pt x="6603" y="10305"/>
                    <a:pt x="6573" y="10311"/>
                  </a:cubicBezTo>
                  <a:cubicBezTo>
                    <a:pt x="6168" y="7787"/>
                    <a:pt x="5656" y="4858"/>
                    <a:pt x="5239" y="2869"/>
                  </a:cubicBezTo>
                  <a:cubicBezTo>
                    <a:pt x="5216" y="2750"/>
                    <a:pt x="5192" y="2643"/>
                    <a:pt x="5168" y="2524"/>
                  </a:cubicBezTo>
                  <a:cubicBezTo>
                    <a:pt x="4954" y="1417"/>
                    <a:pt x="4692" y="36"/>
                    <a:pt x="3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71"/>
            <p:cNvSpPr/>
            <p:nvPr/>
          </p:nvSpPr>
          <p:spPr>
            <a:xfrm>
              <a:off x="13476448" y="-2988146"/>
              <a:ext cx="2649987" cy="1652088"/>
            </a:xfrm>
            <a:custGeom>
              <a:avLst/>
              <a:gdLst/>
              <a:ahLst/>
              <a:cxnLst/>
              <a:rect l="l" t="t" r="r" b="b"/>
              <a:pathLst>
                <a:path w="20134" h="12551" extrusionOk="0">
                  <a:moveTo>
                    <a:pt x="17933" y="0"/>
                  </a:moveTo>
                  <a:cubicBezTo>
                    <a:pt x="17389" y="0"/>
                    <a:pt x="16833" y="410"/>
                    <a:pt x="16359" y="1121"/>
                  </a:cubicBezTo>
                  <a:cubicBezTo>
                    <a:pt x="16014" y="1645"/>
                    <a:pt x="15728" y="2204"/>
                    <a:pt x="15490" y="2776"/>
                  </a:cubicBezTo>
                  <a:cubicBezTo>
                    <a:pt x="14752" y="4586"/>
                    <a:pt x="13562" y="7622"/>
                    <a:pt x="12954" y="9217"/>
                  </a:cubicBezTo>
                  <a:cubicBezTo>
                    <a:pt x="12752" y="9158"/>
                    <a:pt x="12573" y="9098"/>
                    <a:pt x="12430" y="9051"/>
                  </a:cubicBezTo>
                  <a:cubicBezTo>
                    <a:pt x="10883" y="8539"/>
                    <a:pt x="7156" y="7634"/>
                    <a:pt x="5751" y="7431"/>
                  </a:cubicBezTo>
                  <a:cubicBezTo>
                    <a:pt x="5632" y="6991"/>
                    <a:pt x="5322" y="6491"/>
                    <a:pt x="4775" y="5991"/>
                  </a:cubicBezTo>
                  <a:cubicBezTo>
                    <a:pt x="4639" y="5864"/>
                    <a:pt x="3893" y="5224"/>
                    <a:pt x="3494" y="5224"/>
                  </a:cubicBezTo>
                  <a:cubicBezTo>
                    <a:pt x="3403" y="5224"/>
                    <a:pt x="3330" y="5257"/>
                    <a:pt x="3286" y="5336"/>
                  </a:cubicBezTo>
                  <a:cubicBezTo>
                    <a:pt x="3144" y="5633"/>
                    <a:pt x="3989" y="6276"/>
                    <a:pt x="3739" y="6515"/>
                  </a:cubicBezTo>
                  <a:cubicBezTo>
                    <a:pt x="3694" y="6556"/>
                    <a:pt x="3633" y="6572"/>
                    <a:pt x="3563" y="6572"/>
                  </a:cubicBezTo>
                  <a:cubicBezTo>
                    <a:pt x="3394" y="6572"/>
                    <a:pt x="3176" y="6475"/>
                    <a:pt x="3024" y="6407"/>
                  </a:cubicBezTo>
                  <a:cubicBezTo>
                    <a:pt x="2124" y="6019"/>
                    <a:pt x="1465" y="5403"/>
                    <a:pt x="1119" y="5403"/>
                  </a:cubicBezTo>
                  <a:cubicBezTo>
                    <a:pt x="1031" y="5403"/>
                    <a:pt x="963" y="5444"/>
                    <a:pt x="917" y="5538"/>
                  </a:cubicBezTo>
                  <a:cubicBezTo>
                    <a:pt x="834" y="5729"/>
                    <a:pt x="1048" y="5967"/>
                    <a:pt x="1322" y="6193"/>
                  </a:cubicBezTo>
                  <a:cubicBezTo>
                    <a:pt x="1143" y="6086"/>
                    <a:pt x="965" y="5979"/>
                    <a:pt x="798" y="5872"/>
                  </a:cubicBezTo>
                  <a:cubicBezTo>
                    <a:pt x="704" y="5811"/>
                    <a:pt x="610" y="5783"/>
                    <a:pt x="527" y="5783"/>
                  </a:cubicBezTo>
                  <a:cubicBezTo>
                    <a:pt x="431" y="5783"/>
                    <a:pt x="349" y="5820"/>
                    <a:pt x="298" y="5883"/>
                  </a:cubicBezTo>
                  <a:cubicBezTo>
                    <a:pt x="143" y="6086"/>
                    <a:pt x="369" y="6360"/>
                    <a:pt x="738" y="6634"/>
                  </a:cubicBezTo>
                  <a:cubicBezTo>
                    <a:pt x="596" y="6538"/>
                    <a:pt x="429" y="6479"/>
                    <a:pt x="262" y="6467"/>
                  </a:cubicBezTo>
                  <a:cubicBezTo>
                    <a:pt x="60" y="6467"/>
                    <a:pt x="0" y="6657"/>
                    <a:pt x="96" y="6824"/>
                  </a:cubicBezTo>
                  <a:cubicBezTo>
                    <a:pt x="298" y="7162"/>
                    <a:pt x="1003" y="7607"/>
                    <a:pt x="1401" y="7856"/>
                  </a:cubicBezTo>
                  <a:lnTo>
                    <a:pt x="1401" y="7856"/>
                  </a:lnTo>
                  <a:cubicBezTo>
                    <a:pt x="1237" y="7777"/>
                    <a:pt x="1059" y="7721"/>
                    <a:pt x="881" y="7681"/>
                  </a:cubicBezTo>
                  <a:cubicBezTo>
                    <a:pt x="862" y="7678"/>
                    <a:pt x="843" y="7677"/>
                    <a:pt x="823" y="7677"/>
                  </a:cubicBezTo>
                  <a:cubicBezTo>
                    <a:pt x="680" y="7677"/>
                    <a:pt x="527" y="7752"/>
                    <a:pt x="548" y="7919"/>
                  </a:cubicBezTo>
                  <a:cubicBezTo>
                    <a:pt x="572" y="8253"/>
                    <a:pt x="2012" y="8860"/>
                    <a:pt x="2310" y="8967"/>
                  </a:cubicBezTo>
                  <a:cubicBezTo>
                    <a:pt x="2799" y="9145"/>
                    <a:pt x="3339" y="9281"/>
                    <a:pt x="3870" y="9281"/>
                  </a:cubicBezTo>
                  <a:cubicBezTo>
                    <a:pt x="4191" y="9281"/>
                    <a:pt x="4509" y="9231"/>
                    <a:pt x="4810" y="9110"/>
                  </a:cubicBezTo>
                  <a:lnTo>
                    <a:pt x="4906" y="9074"/>
                  </a:lnTo>
                  <a:cubicBezTo>
                    <a:pt x="5346" y="9372"/>
                    <a:pt x="5965" y="9670"/>
                    <a:pt x="7323" y="10301"/>
                  </a:cubicBezTo>
                  <a:cubicBezTo>
                    <a:pt x="9609" y="11328"/>
                    <a:pt x="11793" y="12550"/>
                    <a:pt x="13429" y="12550"/>
                  </a:cubicBezTo>
                  <a:cubicBezTo>
                    <a:pt x="13650" y="12550"/>
                    <a:pt x="13861" y="12528"/>
                    <a:pt x="14062" y="12480"/>
                  </a:cubicBezTo>
                  <a:lnTo>
                    <a:pt x="14097" y="12468"/>
                  </a:lnTo>
                  <a:cubicBezTo>
                    <a:pt x="14133" y="12456"/>
                    <a:pt x="14169" y="12456"/>
                    <a:pt x="14204" y="12444"/>
                  </a:cubicBezTo>
                  <a:lnTo>
                    <a:pt x="14264" y="12420"/>
                  </a:lnTo>
                  <a:lnTo>
                    <a:pt x="14312" y="12408"/>
                  </a:lnTo>
                  <a:cubicBezTo>
                    <a:pt x="14966" y="12134"/>
                    <a:pt x="15455" y="11432"/>
                    <a:pt x="15859" y="10753"/>
                  </a:cubicBezTo>
                  <a:cubicBezTo>
                    <a:pt x="20050" y="3848"/>
                    <a:pt x="20134" y="2919"/>
                    <a:pt x="19443" y="1371"/>
                  </a:cubicBezTo>
                  <a:cubicBezTo>
                    <a:pt x="19018" y="419"/>
                    <a:pt x="18482" y="0"/>
                    <a:pt x="17933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71"/>
            <p:cNvSpPr/>
            <p:nvPr/>
          </p:nvSpPr>
          <p:spPr>
            <a:xfrm>
              <a:off x="13468551" y="-3001045"/>
              <a:ext cx="2676705" cy="1679862"/>
            </a:xfrm>
            <a:custGeom>
              <a:avLst/>
              <a:gdLst/>
              <a:ahLst/>
              <a:cxnLst/>
              <a:rect l="l" t="t" r="r" b="b"/>
              <a:pathLst>
                <a:path w="20337" h="12762" extrusionOk="0">
                  <a:moveTo>
                    <a:pt x="17975" y="215"/>
                  </a:moveTo>
                  <a:cubicBezTo>
                    <a:pt x="18004" y="215"/>
                    <a:pt x="18033" y="216"/>
                    <a:pt x="18063" y="219"/>
                  </a:cubicBezTo>
                  <a:cubicBezTo>
                    <a:pt x="18586" y="255"/>
                    <a:pt x="19039" y="707"/>
                    <a:pt x="19408" y="1517"/>
                  </a:cubicBezTo>
                  <a:cubicBezTo>
                    <a:pt x="20122" y="3112"/>
                    <a:pt x="19872" y="4160"/>
                    <a:pt x="15860" y="10827"/>
                  </a:cubicBezTo>
                  <a:cubicBezTo>
                    <a:pt x="15152" y="11982"/>
                    <a:pt x="14633" y="12569"/>
                    <a:pt x="13528" y="12569"/>
                  </a:cubicBezTo>
                  <a:cubicBezTo>
                    <a:pt x="13425" y="12569"/>
                    <a:pt x="13318" y="12564"/>
                    <a:pt x="13205" y="12554"/>
                  </a:cubicBezTo>
                  <a:cubicBezTo>
                    <a:pt x="11943" y="12447"/>
                    <a:pt x="10371" y="11708"/>
                    <a:pt x="8740" y="10934"/>
                  </a:cubicBezTo>
                  <a:cubicBezTo>
                    <a:pt x="8311" y="10732"/>
                    <a:pt x="7871" y="10530"/>
                    <a:pt x="7442" y="10327"/>
                  </a:cubicBezTo>
                  <a:cubicBezTo>
                    <a:pt x="6144" y="9732"/>
                    <a:pt x="5490" y="9422"/>
                    <a:pt x="5025" y="9125"/>
                  </a:cubicBezTo>
                  <a:cubicBezTo>
                    <a:pt x="5011" y="9111"/>
                    <a:pt x="4993" y="9105"/>
                    <a:pt x="4973" y="9105"/>
                  </a:cubicBezTo>
                  <a:cubicBezTo>
                    <a:pt x="4960" y="9105"/>
                    <a:pt x="4945" y="9108"/>
                    <a:pt x="4930" y="9113"/>
                  </a:cubicBezTo>
                  <a:cubicBezTo>
                    <a:pt x="4906" y="9125"/>
                    <a:pt x="4882" y="9137"/>
                    <a:pt x="4847" y="9149"/>
                  </a:cubicBezTo>
                  <a:cubicBezTo>
                    <a:pt x="4583" y="9251"/>
                    <a:pt x="4289" y="9302"/>
                    <a:pt x="3967" y="9302"/>
                  </a:cubicBezTo>
                  <a:cubicBezTo>
                    <a:pt x="3505" y="9302"/>
                    <a:pt x="2986" y="9197"/>
                    <a:pt x="2418" y="8994"/>
                  </a:cubicBezTo>
                  <a:cubicBezTo>
                    <a:pt x="1822" y="8779"/>
                    <a:pt x="727" y="8244"/>
                    <a:pt x="715" y="8041"/>
                  </a:cubicBezTo>
                  <a:cubicBezTo>
                    <a:pt x="703" y="8006"/>
                    <a:pt x="715" y="7970"/>
                    <a:pt x="739" y="7946"/>
                  </a:cubicBezTo>
                  <a:cubicBezTo>
                    <a:pt x="788" y="7917"/>
                    <a:pt x="845" y="7895"/>
                    <a:pt x="903" y="7895"/>
                  </a:cubicBezTo>
                  <a:cubicBezTo>
                    <a:pt x="916" y="7895"/>
                    <a:pt x="929" y="7896"/>
                    <a:pt x="941" y="7898"/>
                  </a:cubicBezTo>
                  <a:cubicBezTo>
                    <a:pt x="1144" y="7946"/>
                    <a:pt x="1346" y="8017"/>
                    <a:pt x="1525" y="8125"/>
                  </a:cubicBezTo>
                  <a:cubicBezTo>
                    <a:pt x="1787" y="8279"/>
                    <a:pt x="2084" y="8375"/>
                    <a:pt x="2394" y="8422"/>
                  </a:cubicBezTo>
                  <a:lnTo>
                    <a:pt x="2406" y="8422"/>
                  </a:lnTo>
                  <a:cubicBezTo>
                    <a:pt x="2453" y="8422"/>
                    <a:pt x="2489" y="8387"/>
                    <a:pt x="2501" y="8339"/>
                  </a:cubicBezTo>
                  <a:cubicBezTo>
                    <a:pt x="2501" y="8279"/>
                    <a:pt x="2465" y="8232"/>
                    <a:pt x="2418" y="8220"/>
                  </a:cubicBezTo>
                  <a:cubicBezTo>
                    <a:pt x="2120" y="8184"/>
                    <a:pt x="1834" y="8077"/>
                    <a:pt x="1584" y="7922"/>
                  </a:cubicBezTo>
                  <a:cubicBezTo>
                    <a:pt x="834" y="7482"/>
                    <a:pt x="394" y="7124"/>
                    <a:pt x="251" y="6886"/>
                  </a:cubicBezTo>
                  <a:cubicBezTo>
                    <a:pt x="215" y="6839"/>
                    <a:pt x="203" y="6779"/>
                    <a:pt x="227" y="6732"/>
                  </a:cubicBezTo>
                  <a:cubicBezTo>
                    <a:pt x="251" y="6696"/>
                    <a:pt x="298" y="6684"/>
                    <a:pt x="334" y="6684"/>
                  </a:cubicBezTo>
                  <a:cubicBezTo>
                    <a:pt x="477" y="6708"/>
                    <a:pt x="620" y="6755"/>
                    <a:pt x="751" y="6839"/>
                  </a:cubicBezTo>
                  <a:cubicBezTo>
                    <a:pt x="787" y="6874"/>
                    <a:pt x="1787" y="7684"/>
                    <a:pt x="2692" y="7863"/>
                  </a:cubicBezTo>
                  <a:lnTo>
                    <a:pt x="2703" y="7863"/>
                  </a:lnTo>
                  <a:cubicBezTo>
                    <a:pt x="2763" y="7863"/>
                    <a:pt x="2799" y="7827"/>
                    <a:pt x="2811" y="7779"/>
                  </a:cubicBezTo>
                  <a:cubicBezTo>
                    <a:pt x="2823" y="7720"/>
                    <a:pt x="2787" y="7672"/>
                    <a:pt x="2727" y="7660"/>
                  </a:cubicBezTo>
                  <a:cubicBezTo>
                    <a:pt x="1930" y="7517"/>
                    <a:pt x="1013" y="6803"/>
                    <a:pt x="882" y="6696"/>
                  </a:cubicBezTo>
                  <a:cubicBezTo>
                    <a:pt x="537" y="6422"/>
                    <a:pt x="429" y="6243"/>
                    <a:pt x="417" y="6160"/>
                  </a:cubicBezTo>
                  <a:cubicBezTo>
                    <a:pt x="406" y="6124"/>
                    <a:pt x="417" y="6089"/>
                    <a:pt x="441" y="6065"/>
                  </a:cubicBezTo>
                  <a:cubicBezTo>
                    <a:pt x="472" y="6022"/>
                    <a:pt x="525" y="5998"/>
                    <a:pt x="592" y="5998"/>
                  </a:cubicBezTo>
                  <a:cubicBezTo>
                    <a:pt x="655" y="5998"/>
                    <a:pt x="730" y="6019"/>
                    <a:pt x="810" y="6065"/>
                  </a:cubicBezTo>
                  <a:cubicBezTo>
                    <a:pt x="977" y="6172"/>
                    <a:pt x="1144" y="6267"/>
                    <a:pt x="1346" y="6386"/>
                  </a:cubicBezTo>
                  <a:cubicBezTo>
                    <a:pt x="1477" y="6493"/>
                    <a:pt x="2418" y="7232"/>
                    <a:pt x="3275" y="7398"/>
                  </a:cubicBezTo>
                  <a:lnTo>
                    <a:pt x="3299" y="7398"/>
                  </a:lnTo>
                  <a:cubicBezTo>
                    <a:pt x="3346" y="7398"/>
                    <a:pt x="3382" y="7363"/>
                    <a:pt x="3394" y="7315"/>
                  </a:cubicBezTo>
                  <a:cubicBezTo>
                    <a:pt x="3406" y="7267"/>
                    <a:pt x="3370" y="7208"/>
                    <a:pt x="3323" y="7196"/>
                  </a:cubicBezTo>
                  <a:cubicBezTo>
                    <a:pt x="2465" y="7041"/>
                    <a:pt x="1465" y="6232"/>
                    <a:pt x="1453" y="6220"/>
                  </a:cubicBezTo>
                  <a:cubicBezTo>
                    <a:pt x="1156" y="5993"/>
                    <a:pt x="1025" y="5803"/>
                    <a:pt x="1084" y="5696"/>
                  </a:cubicBezTo>
                  <a:cubicBezTo>
                    <a:pt x="1108" y="5636"/>
                    <a:pt x="1132" y="5624"/>
                    <a:pt x="1156" y="5612"/>
                  </a:cubicBezTo>
                  <a:cubicBezTo>
                    <a:pt x="1166" y="5609"/>
                    <a:pt x="1178" y="5608"/>
                    <a:pt x="1191" y="5608"/>
                  </a:cubicBezTo>
                  <a:cubicBezTo>
                    <a:pt x="1336" y="5608"/>
                    <a:pt x="1614" y="5785"/>
                    <a:pt x="1941" y="5981"/>
                  </a:cubicBezTo>
                  <a:cubicBezTo>
                    <a:pt x="2299" y="6220"/>
                    <a:pt x="2668" y="6434"/>
                    <a:pt x="3061" y="6613"/>
                  </a:cubicBezTo>
                  <a:lnTo>
                    <a:pt x="3084" y="6624"/>
                  </a:lnTo>
                  <a:cubicBezTo>
                    <a:pt x="3243" y="6688"/>
                    <a:pt x="3455" y="6783"/>
                    <a:pt x="3638" y="6783"/>
                  </a:cubicBezTo>
                  <a:cubicBezTo>
                    <a:pt x="3730" y="6783"/>
                    <a:pt x="3815" y="6759"/>
                    <a:pt x="3882" y="6696"/>
                  </a:cubicBezTo>
                  <a:cubicBezTo>
                    <a:pt x="4085" y="6505"/>
                    <a:pt x="3882" y="6243"/>
                    <a:pt x="3680" y="5981"/>
                  </a:cubicBezTo>
                  <a:cubicBezTo>
                    <a:pt x="3561" y="5815"/>
                    <a:pt x="3394" y="5589"/>
                    <a:pt x="3442" y="5493"/>
                  </a:cubicBezTo>
                  <a:cubicBezTo>
                    <a:pt x="3454" y="5470"/>
                    <a:pt x="3489" y="5446"/>
                    <a:pt x="3525" y="5434"/>
                  </a:cubicBezTo>
                  <a:cubicBezTo>
                    <a:pt x="3537" y="5432"/>
                    <a:pt x="3550" y="5430"/>
                    <a:pt x="3564" y="5430"/>
                  </a:cubicBezTo>
                  <a:cubicBezTo>
                    <a:pt x="3847" y="5430"/>
                    <a:pt x="4446" y="5877"/>
                    <a:pt x="4763" y="6172"/>
                  </a:cubicBezTo>
                  <a:cubicBezTo>
                    <a:pt x="5263" y="6624"/>
                    <a:pt x="5597" y="7113"/>
                    <a:pt x="5716" y="7577"/>
                  </a:cubicBezTo>
                  <a:cubicBezTo>
                    <a:pt x="5728" y="7613"/>
                    <a:pt x="5751" y="7636"/>
                    <a:pt x="5799" y="7648"/>
                  </a:cubicBezTo>
                  <a:cubicBezTo>
                    <a:pt x="6954" y="7803"/>
                    <a:pt x="10347" y="8577"/>
                    <a:pt x="12764" y="9351"/>
                  </a:cubicBezTo>
                  <a:cubicBezTo>
                    <a:pt x="12895" y="9399"/>
                    <a:pt x="12943" y="9410"/>
                    <a:pt x="13062" y="9458"/>
                  </a:cubicBezTo>
                  <a:cubicBezTo>
                    <a:pt x="13561" y="9608"/>
                    <a:pt x="13740" y="9711"/>
                    <a:pt x="13823" y="9711"/>
                  </a:cubicBezTo>
                  <a:cubicBezTo>
                    <a:pt x="13859" y="9711"/>
                    <a:pt x="13877" y="9692"/>
                    <a:pt x="13895" y="9649"/>
                  </a:cubicBezTo>
                  <a:cubicBezTo>
                    <a:pt x="13907" y="9601"/>
                    <a:pt x="13883" y="9541"/>
                    <a:pt x="13836" y="9518"/>
                  </a:cubicBezTo>
                  <a:cubicBezTo>
                    <a:pt x="13598" y="9422"/>
                    <a:pt x="13360" y="9339"/>
                    <a:pt x="13133" y="9268"/>
                  </a:cubicBezTo>
                  <a:cubicBezTo>
                    <a:pt x="13729" y="7672"/>
                    <a:pt x="14884" y="4731"/>
                    <a:pt x="15634" y="2934"/>
                  </a:cubicBezTo>
                  <a:cubicBezTo>
                    <a:pt x="15872" y="2350"/>
                    <a:pt x="16158" y="1802"/>
                    <a:pt x="16503" y="1279"/>
                  </a:cubicBezTo>
                  <a:cubicBezTo>
                    <a:pt x="16964" y="593"/>
                    <a:pt x="17478" y="215"/>
                    <a:pt x="17975" y="215"/>
                  </a:cubicBezTo>
                  <a:close/>
                  <a:moveTo>
                    <a:pt x="17992" y="1"/>
                  </a:moveTo>
                  <a:cubicBezTo>
                    <a:pt x="17426" y="1"/>
                    <a:pt x="16844" y="404"/>
                    <a:pt x="16336" y="1159"/>
                  </a:cubicBezTo>
                  <a:cubicBezTo>
                    <a:pt x="15991" y="1695"/>
                    <a:pt x="15693" y="2255"/>
                    <a:pt x="15455" y="2838"/>
                  </a:cubicBezTo>
                  <a:cubicBezTo>
                    <a:pt x="14907" y="4184"/>
                    <a:pt x="13848" y="6839"/>
                    <a:pt x="12955" y="9196"/>
                  </a:cubicBezTo>
                  <a:cubicBezTo>
                    <a:pt x="11109" y="8553"/>
                    <a:pt x="7299" y="7648"/>
                    <a:pt x="5894" y="7446"/>
                  </a:cubicBezTo>
                  <a:cubicBezTo>
                    <a:pt x="5751" y="6970"/>
                    <a:pt x="5406" y="6470"/>
                    <a:pt x="4906" y="6017"/>
                  </a:cubicBezTo>
                  <a:cubicBezTo>
                    <a:pt x="4816" y="5927"/>
                    <a:pt x="4028" y="5225"/>
                    <a:pt x="3562" y="5225"/>
                  </a:cubicBezTo>
                  <a:cubicBezTo>
                    <a:pt x="3536" y="5225"/>
                    <a:pt x="3512" y="5227"/>
                    <a:pt x="3489" y="5231"/>
                  </a:cubicBezTo>
                  <a:cubicBezTo>
                    <a:pt x="3394" y="5243"/>
                    <a:pt x="3311" y="5303"/>
                    <a:pt x="3263" y="5386"/>
                  </a:cubicBezTo>
                  <a:cubicBezTo>
                    <a:pt x="3168" y="5589"/>
                    <a:pt x="3346" y="5839"/>
                    <a:pt x="3525" y="6077"/>
                  </a:cubicBezTo>
                  <a:cubicBezTo>
                    <a:pt x="3644" y="6243"/>
                    <a:pt x="3811" y="6470"/>
                    <a:pt x="3739" y="6541"/>
                  </a:cubicBezTo>
                  <a:cubicBezTo>
                    <a:pt x="3717" y="6564"/>
                    <a:pt x="3682" y="6573"/>
                    <a:pt x="3640" y="6573"/>
                  </a:cubicBezTo>
                  <a:cubicBezTo>
                    <a:pt x="3505" y="6573"/>
                    <a:pt x="3292" y="6477"/>
                    <a:pt x="3156" y="6422"/>
                  </a:cubicBezTo>
                  <a:lnTo>
                    <a:pt x="3144" y="6410"/>
                  </a:lnTo>
                  <a:cubicBezTo>
                    <a:pt x="2763" y="6243"/>
                    <a:pt x="2394" y="6041"/>
                    <a:pt x="2049" y="5803"/>
                  </a:cubicBezTo>
                  <a:cubicBezTo>
                    <a:pt x="1673" y="5574"/>
                    <a:pt x="1399" y="5399"/>
                    <a:pt x="1184" y="5399"/>
                  </a:cubicBezTo>
                  <a:cubicBezTo>
                    <a:pt x="1154" y="5399"/>
                    <a:pt x="1124" y="5403"/>
                    <a:pt x="1096" y="5410"/>
                  </a:cubicBezTo>
                  <a:cubicBezTo>
                    <a:pt x="1013" y="5446"/>
                    <a:pt x="941" y="5505"/>
                    <a:pt x="906" y="5589"/>
                  </a:cubicBezTo>
                  <a:cubicBezTo>
                    <a:pt x="858" y="5684"/>
                    <a:pt x="858" y="5779"/>
                    <a:pt x="906" y="5874"/>
                  </a:cubicBezTo>
                  <a:cubicBezTo>
                    <a:pt x="797" y="5810"/>
                    <a:pt x="693" y="5783"/>
                    <a:pt x="601" y="5783"/>
                  </a:cubicBezTo>
                  <a:cubicBezTo>
                    <a:pt x="469" y="5783"/>
                    <a:pt x="361" y="5838"/>
                    <a:pt x="298" y="5922"/>
                  </a:cubicBezTo>
                  <a:cubicBezTo>
                    <a:pt x="239" y="5993"/>
                    <a:pt x="215" y="6077"/>
                    <a:pt x="227" y="6160"/>
                  </a:cubicBezTo>
                  <a:cubicBezTo>
                    <a:pt x="239" y="6279"/>
                    <a:pt x="298" y="6386"/>
                    <a:pt x="370" y="6470"/>
                  </a:cubicBezTo>
                  <a:lnTo>
                    <a:pt x="334" y="6470"/>
                  </a:lnTo>
                  <a:cubicBezTo>
                    <a:pt x="215" y="6470"/>
                    <a:pt x="120" y="6529"/>
                    <a:pt x="60" y="6624"/>
                  </a:cubicBezTo>
                  <a:cubicBezTo>
                    <a:pt x="1" y="6732"/>
                    <a:pt x="13" y="6874"/>
                    <a:pt x="84" y="6970"/>
                  </a:cubicBezTo>
                  <a:cubicBezTo>
                    <a:pt x="203" y="7160"/>
                    <a:pt x="453" y="7398"/>
                    <a:pt x="870" y="7684"/>
                  </a:cubicBezTo>
                  <a:cubicBezTo>
                    <a:pt x="775" y="7684"/>
                    <a:pt x="679" y="7720"/>
                    <a:pt x="608" y="7779"/>
                  </a:cubicBezTo>
                  <a:cubicBezTo>
                    <a:pt x="537" y="7851"/>
                    <a:pt x="501" y="7934"/>
                    <a:pt x="513" y="8029"/>
                  </a:cubicBezTo>
                  <a:cubicBezTo>
                    <a:pt x="548" y="8482"/>
                    <a:pt x="2334" y="9149"/>
                    <a:pt x="2346" y="9160"/>
                  </a:cubicBezTo>
                  <a:cubicBezTo>
                    <a:pt x="2937" y="9373"/>
                    <a:pt x="3468" y="9483"/>
                    <a:pt x="3947" y="9483"/>
                  </a:cubicBezTo>
                  <a:cubicBezTo>
                    <a:pt x="4298" y="9483"/>
                    <a:pt x="4621" y="9424"/>
                    <a:pt x="4918" y="9303"/>
                  </a:cubicBezTo>
                  <a:lnTo>
                    <a:pt x="4966" y="9291"/>
                  </a:lnTo>
                  <a:cubicBezTo>
                    <a:pt x="5430" y="9589"/>
                    <a:pt x="6097" y="9911"/>
                    <a:pt x="7359" y="10482"/>
                  </a:cubicBezTo>
                  <a:cubicBezTo>
                    <a:pt x="7787" y="10673"/>
                    <a:pt x="8228" y="10887"/>
                    <a:pt x="8657" y="11089"/>
                  </a:cubicBezTo>
                  <a:cubicBezTo>
                    <a:pt x="9738" y="11601"/>
                    <a:pt x="12030" y="12761"/>
                    <a:pt x="13566" y="12761"/>
                  </a:cubicBezTo>
                  <a:cubicBezTo>
                    <a:pt x="13890" y="12761"/>
                    <a:pt x="14181" y="12710"/>
                    <a:pt x="14419" y="12589"/>
                  </a:cubicBezTo>
                  <a:cubicBezTo>
                    <a:pt x="15074" y="12328"/>
                    <a:pt x="15574" y="11637"/>
                    <a:pt x="16015" y="10899"/>
                  </a:cubicBezTo>
                  <a:cubicBezTo>
                    <a:pt x="20099" y="4160"/>
                    <a:pt x="20337" y="3088"/>
                    <a:pt x="19598" y="1421"/>
                  </a:cubicBezTo>
                  <a:cubicBezTo>
                    <a:pt x="19098" y="314"/>
                    <a:pt x="18503" y="40"/>
                    <a:pt x="18086" y="5"/>
                  </a:cubicBezTo>
                  <a:cubicBezTo>
                    <a:pt x="18055" y="2"/>
                    <a:pt x="18023" y="1"/>
                    <a:pt x="17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71"/>
            <p:cNvSpPr/>
            <p:nvPr/>
          </p:nvSpPr>
          <p:spPr>
            <a:xfrm>
              <a:off x="15317863" y="-3097788"/>
              <a:ext cx="886312" cy="1025398"/>
            </a:xfrm>
            <a:custGeom>
              <a:avLst/>
              <a:gdLst/>
              <a:ahLst/>
              <a:cxnLst/>
              <a:rect l="l" t="t" r="r" b="b"/>
              <a:pathLst>
                <a:path w="6734" h="7790" extrusionOk="0">
                  <a:moveTo>
                    <a:pt x="4302" y="1"/>
                  </a:moveTo>
                  <a:cubicBezTo>
                    <a:pt x="4281" y="1"/>
                    <a:pt x="4260" y="1"/>
                    <a:pt x="4239" y="1"/>
                  </a:cubicBezTo>
                  <a:cubicBezTo>
                    <a:pt x="1810" y="61"/>
                    <a:pt x="1679" y="3621"/>
                    <a:pt x="214" y="4931"/>
                  </a:cubicBezTo>
                  <a:cubicBezTo>
                    <a:pt x="24" y="5109"/>
                    <a:pt x="0" y="5216"/>
                    <a:pt x="107" y="5443"/>
                  </a:cubicBezTo>
                  <a:cubicBezTo>
                    <a:pt x="405" y="6050"/>
                    <a:pt x="965" y="6597"/>
                    <a:pt x="1619" y="6633"/>
                  </a:cubicBezTo>
                  <a:cubicBezTo>
                    <a:pt x="1786" y="6645"/>
                    <a:pt x="1965" y="6681"/>
                    <a:pt x="2143" y="6681"/>
                  </a:cubicBezTo>
                  <a:cubicBezTo>
                    <a:pt x="3131" y="6705"/>
                    <a:pt x="3036" y="7502"/>
                    <a:pt x="4691" y="7776"/>
                  </a:cubicBezTo>
                  <a:cubicBezTo>
                    <a:pt x="4769" y="7785"/>
                    <a:pt x="4846" y="7790"/>
                    <a:pt x="4923" y="7790"/>
                  </a:cubicBezTo>
                  <a:cubicBezTo>
                    <a:pt x="5154" y="7790"/>
                    <a:pt x="5382" y="7749"/>
                    <a:pt x="5596" y="7669"/>
                  </a:cubicBezTo>
                  <a:cubicBezTo>
                    <a:pt x="5787" y="7633"/>
                    <a:pt x="5870" y="7407"/>
                    <a:pt x="5763" y="7252"/>
                  </a:cubicBezTo>
                  <a:cubicBezTo>
                    <a:pt x="5608" y="6919"/>
                    <a:pt x="5417" y="6097"/>
                    <a:pt x="5608" y="5466"/>
                  </a:cubicBezTo>
                  <a:cubicBezTo>
                    <a:pt x="5810" y="4752"/>
                    <a:pt x="6025" y="4240"/>
                    <a:pt x="6263" y="3514"/>
                  </a:cubicBezTo>
                  <a:cubicBezTo>
                    <a:pt x="6734" y="2042"/>
                    <a:pt x="6122" y="1"/>
                    <a:pt x="43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71"/>
            <p:cNvSpPr/>
            <p:nvPr/>
          </p:nvSpPr>
          <p:spPr>
            <a:xfrm>
              <a:off x="15303648" y="-3110556"/>
              <a:ext cx="891840" cy="1050539"/>
            </a:xfrm>
            <a:custGeom>
              <a:avLst/>
              <a:gdLst/>
              <a:ahLst/>
              <a:cxnLst/>
              <a:rect l="l" t="t" r="r" b="b"/>
              <a:pathLst>
                <a:path w="6776" h="7981" extrusionOk="0">
                  <a:moveTo>
                    <a:pt x="4421" y="192"/>
                  </a:moveTo>
                  <a:cubicBezTo>
                    <a:pt x="5013" y="192"/>
                    <a:pt x="5576" y="464"/>
                    <a:pt x="5918" y="944"/>
                  </a:cubicBezTo>
                  <a:cubicBezTo>
                    <a:pt x="6418" y="1610"/>
                    <a:pt x="6573" y="2682"/>
                    <a:pt x="6276" y="3587"/>
                  </a:cubicBezTo>
                  <a:cubicBezTo>
                    <a:pt x="6168" y="3908"/>
                    <a:pt x="6073" y="4182"/>
                    <a:pt x="5978" y="4456"/>
                  </a:cubicBezTo>
                  <a:cubicBezTo>
                    <a:pt x="5859" y="4801"/>
                    <a:pt x="5740" y="5135"/>
                    <a:pt x="5621" y="5540"/>
                  </a:cubicBezTo>
                  <a:cubicBezTo>
                    <a:pt x="5430" y="6159"/>
                    <a:pt x="5597" y="7016"/>
                    <a:pt x="5787" y="7385"/>
                  </a:cubicBezTo>
                  <a:cubicBezTo>
                    <a:pt x="5811" y="7445"/>
                    <a:pt x="5823" y="7516"/>
                    <a:pt x="5799" y="7575"/>
                  </a:cubicBezTo>
                  <a:cubicBezTo>
                    <a:pt x="5776" y="7623"/>
                    <a:pt x="5728" y="7659"/>
                    <a:pt x="5680" y="7671"/>
                  </a:cubicBezTo>
                  <a:cubicBezTo>
                    <a:pt x="5476" y="7742"/>
                    <a:pt x="5259" y="7780"/>
                    <a:pt x="5039" y="7780"/>
                  </a:cubicBezTo>
                  <a:cubicBezTo>
                    <a:pt x="4963" y="7780"/>
                    <a:pt x="4887" y="7775"/>
                    <a:pt x="4811" y="7766"/>
                  </a:cubicBezTo>
                  <a:cubicBezTo>
                    <a:pt x="4240" y="7706"/>
                    <a:pt x="3704" y="7468"/>
                    <a:pt x="3263" y="7099"/>
                  </a:cubicBezTo>
                  <a:cubicBezTo>
                    <a:pt x="2978" y="6873"/>
                    <a:pt x="2739" y="6694"/>
                    <a:pt x="2251" y="6683"/>
                  </a:cubicBezTo>
                  <a:cubicBezTo>
                    <a:pt x="2144" y="6671"/>
                    <a:pt x="2049" y="6671"/>
                    <a:pt x="1954" y="6659"/>
                  </a:cubicBezTo>
                  <a:cubicBezTo>
                    <a:pt x="1882" y="6647"/>
                    <a:pt x="1799" y="6635"/>
                    <a:pt x="1727" y="6635"/>
                  </a:cubicBezTo>
                  <a:cubicBezTo>
                    <a:pt x="1061" y="6587"/>
                    <a:pt x="549" y="5992"/>
                    <a:pt x="311" y="5504"/>
                  </a:cubicBezTo>
                  <a:cubicBezTo>
                    <a:pt x="215" y="5301"/>
                    <a:pt x="227" y="5254"/>
                    <a:pt x="382" y="5099"/>
                  </a:cubicBezTo>
                  <a:cubicBezTo>
                    <a:pt x="942" y="4599"/>
                    <a:pt x="1323" y="3754"/>
                    <a:pt x="1692" y="2944"/>
                  </a:cubicBezTo>
                  <a:cubicBezTo>
                    <a:pt x="2287" y="1610"/>
                    <a:pt x="2894" y="229"/>
                    <a:pt x="4347" y="194"/>
                  </a:cubicBezTo>
                  <a:cubicBezTo>
                    <a:pt x="4372" y="193"/>
                    <a:pt x="4396" y="192"/>
                    <a:pt x="4421" y="192"/>
                  </a:cubicBezTo>
                  <a:close/>
                  <a:moveTo>
                    <a:pt x="4453" y="0"/>
                  </a:moveTo>
                  <a:cubicBezTo>
                    <a:pt x="4417" y="0"/>
                    <a:pt x="4382" y="1"/>
                    <a:pt x="4347" y="3"/>
                  </a:cubicBezTo>
                  <a:cubicBezTo>
                    <a:pt x="2763" y="27"/>
                    <a:pt x="2132" y="1468"/>
                    <a:pt x="1513" y="2861"/>
                  </a:cubicBezTo>
                  <a:cubicBezTo>
                    <a:pt x="1144" y="3694"/>
                    <a:pt x="787" y="4480"/>
                    <a:pt x="263" y="4956"/>
                  </a:cubicBezTo>
                  <a:cubicBezTo>
                    <a:pt x="37" y="5159"/>
                    <a:pt x="1" y="5313"/>
                    <a:pt x="132" y="5587"/>
                  </a:cubicBezTo>
                  <a:cubicBezTo>
                    <a:pt x="418" y="6159"/>
                    <a:pt x="977" y="6790"/>
                    <a:pt x="1727" y="6837"/>
                  </a:cubicBezTo>
                  <a:lnTo>
                    <a:pt x="1942" y="6849"/>
                  </a:lnTo>
                  <a:cubicBezTo>
                    <a:pt x="2037" y="6861"/>
                    <a:pt x="2144" y="6873"/>
                    <a:pt x="2251" y="6873"/>
                  </a:cubicBezTo>
                  <a:cubicBezTo>
                    <a:pt x="2680" y="6885"/>
                    <a:pt x="2882" y="7052"/>
                    <a:pt x="3144" y="7254"/>
                  </a:cubicBezTo>
                  <a:cubicBezTo>
                    <a:pt x="3609" y="7647"/>
                    <a:pt x="4180" y="7885"/>
                    <a:pt x="4787" y="7968"/>
                  </a:cubicBezTo>
                  <a:cubicBezTo>
                    <a:pt x="4859" y="7980"/>
                    <a:pt x="4942" y="7980"/>
                    <a:pt x="5025" y="7980"/>
                  </a:cubicBezTo>
                  <a:cubicBezTo>
                    <a:pt x="5264" y="7980"/>
                    <a:pt x="5502" y="7933"/>
                    <a:pt x="5728" y="7861"/>
                  </a:cubicBezTo>
                  <a:cubicBezTo>
                    <a:pt x="5847" y="7837"/>
                    <a:pt x="5930" y="7766"/>
                    <a:pt x="5978" y="7671"/>
                  </a:cubicBezTo>
                  <a:cubicBezTo>
                    <a:pt x="6026" y="7552"/>
                    <a:pt x="6014" y="7421"/>
                    <a:pt x="5954" y="7302"/>
                  </a:cubicBezTo>
                  <a:cubicBezTo>
                    <a:pt x="5835" y="7040"/>
                    <a:pt x="5621" y="6230"/>
                    <a:pt x="5811" y="5599"/>
                  </a:cubicBezTo>
                  <a:cubicBezTo>
                    <a:pt x="5930" y="5206"/>
                    <a:pt x="6049" y="4873"/>
                    <a:pt x="6168" y="4528"/>
                  </a:cubicBezTo>
                  <a:cubicBezTo>
                    <a:pt x="6264" y="4254"/>
                    <a:pt x="6359" y="3968"/>
                    <a:pt x="6466" y="3646"/>
                  </a:cubicBezTo>
                  <a:cubicBezTo>
                    <a:pt x="6776" y="2682"/>
                    <a:pt x="6621" y="1551"/>
                    <a:pt x="6085" y="825"/>
                  </a:cubicBezTo>
                  <a:cubicBezTo>
                    <a:pt x="5701" y="306"/>
                    <a:pt x="5093" y="0"/>
                    <a:pt x="4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71"/>
            <p:cNvSpPr/>
            <p:nvPr/>
          </p:nvSpPr>
          <p:spPr>
            <a:xfrm>
              <a:off x="15483972" y="-2444407"/>
              <a:ext cx="536868" cy="273001"/>
            </a:xfrm>
            <a:custGeom>
              <a:avLst/>
              <a:gdLst/>
              <a:ahLst/>
              <a:cxnLst/>
              <a:rect l="l" t="t" r="r" b="b"/>
              <a:pathLst>
                <a:path w="4079" h="2074" extrusionOk="0">
                  <a:moveTo>
                    <a:pt x="109" y="0"/>
                  </a:moveTo>
                  <a:cubicBezTo>
                    <a:pt x="60" y="0"/>
                    <a:pt x="22" y="34"/>
                    <a:pt x="12" y="86"/>
                  </a:cubicBezTo>
                  <a:cubicBezTo>
                    <a:pt x="0" y="312"/>
                    <a:pt x="72" y="526"/>
                    <a:pt x="203" y="705"/>
                  </a:cubicBezTo>
                  <a:cubicBezTo>
                    <a:pt x="345" y="871"/>
                    <a:pt x="536" y="955"/>
                    <a:pt x="750" y="967"/>
                  </a:cubicBezTo>
                  <a:cubicBezTo>
                    <a:pt x="893" y="979"/>
                    <a:pt x="1024" y="991"/>
                    <a:pt x="1155" y="991"/>
                  </a:cubicBezTo>
                  <a:cubicBezTo>
                    <a:pt x="1691" y="1002"/>
                    <a:pt x="2108" y="1026"/>
                    <a:pt x="2405" y="1336"/>
                  </a:cubicBezTo>
                  <a:cubicBezTo>
                    <a:pt x="2584" y="1514"/>
                    <a:pt x="3155" y="2074"/>
                    <a:pt x="3715" y="2074"/>
                  </a:cubicBezTo>
                  <a:cubicBezTo>
                    <a:pt x="3786" y="2074"/>
                    <a:pt x="3870" y="2062"/>
                    <a:pt x="3953" y="2038"/>
                  </a:cubicBezTo>
                  <a:cubicBezTo>
                    <a:pt x="4079" y="2007"/>
                    <a:pt x="4039" y="1837"/>
                    <a:pt x="3938" y="1837"/>
                  </a:cubicBezTo>
                  <a:cubicBezTo>
                    <a:pt x="3924" y="1837"/>
                    <a:pt x="3909" y="1841"/>
                    <a:pt x="3894" y="1848"/>
                  </a:cubicBezTo>
                  <a:cubicBezTo>
                    <a:pt x="3838" y="1866"/>
                    <a:pt x="3780" y="1874"/>
                    <a:pt x="3720" y="1874"/>
                  </a:cubicBezTo>
                  <a:cubicBezTo>
                    <a:pt x="3339" y="1874"/>
                    <a:pt x="2877" y="1542"/>
                    <a:pt x="2548" y="1193"/>
                  </a:cubicBezTo>
                  <a:cubicBezTo>
                    <a:pt x="2203" y="836"/>
                    <a:pt x="1715" y="812"/>
                    <a:pt x="1167" y="788"/>
                  </a:cubicBezTo>
                  <a:cubicBezTo>
                    <a:pt x="1036" y="788"/>
                    <a:pt x="905" y="776"/>
                    <a:pt x="762" y="764"/>
                  </a:cubicBezTo>
                  <a:cubicBezTo>
                    <a:pt x="607" y="764"/>
                    <a:pt x="465" y="693"/>
                    <a:pt x="357" y="586"/>
                  </a:cubicBezTo>
                  <a:cubicBezTo>
                    <a:pt x="250" y="443"/>
                    <a:pt x="203" y="276"/>
                    <a:pt x="215" y="109"/>
                  </a:cubicBezTo>
                  <a:cubicBezTo>
                    <a:pt x="215" y="50"/>
                    <a:pt x="179" y="2"/>
                    <a:pt x="131" y="2"/>
                  </a:cubicBezTo>
                  <a:cubicBezTo>
                    <a:pt x="123" y="1"/>
                    <a:pt x="116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71"/>
            <p:cNvSpPr/>
            <p:nvPr/>
          </p:nvSpPr>
          <p:spPr>
            <a:xfrm>
              <a:off x="14623549" y="-4484842"/>
              <a:ext cx="846432" cy="1337887"/>
            </a:xfrm>
            <a:custGeom>
              <a:avLst/>
              <a:gdLst/>
              <a:ahLst/>
              <a:cxnLst/>
              <a:rect l="l" t="t" r="r" b="b"/>
              <a:pathLst>
                <a:path w="6431" h="10164" extrusionOk="0">
                  <a:moveTo>
                    <a:pt x="4761" y="0"/>
                  </a:moveTo>
                  <a:cubicBezTo>
                    <a:pt x="4155" y="0"/>
                    <a:pt x="3541" y="229"/>
                    <a:pt x="3072" y="610"/>
                  </a:cubicBezTo>
                  <a:cubicBezTo>
                    <a:pt x="2370" y="1181"/>
                    <a:pt x="2251" y="2205"/>
                    <a:pt x="2037" y="3050"/>
                  </a:cubicBezTo>
                  <a:cubicBezTo>
                    <a:pt x="1882" y="3586"/>
                    <a:pt x="1513" y="4074"/>
                    <a:pt x="1179" y="4515"/>
                  </a:cubicBezTo>
                  <a:cubicBezTo>
                    <a:pt x="917" y="4872"/>
                    <a:pt x="715" y="5289"/>
                    <a:pt x="596" y="5729"/>
                  </a:cubicBezTo>
                  <a:cubicBezTo>
                    <a:pt x="96" y="6920"/>
                    <a:pt x="1" y="9170"/>
                    <a:pt x="1870" y="10158"/>
                  </a:cubicBezTo>
                  <a:cubicBezTo>
                    <a:pt x="1881" y="10162"/>
                    <a:pt x="1891" y="10164"/>
                    <a:pt x="1902" y="10164"/>
                  </a:cubicBezTo>
                  <a:cubicBezTo>
                    <a:pt x="1992" y="10164"/>
                    <a:pt x="2050" y="10033"/>
                    <a:pt x="1953" y="9980"/>
                  </a:cubicBezTo>
                  <a:cubicBezTo>
                    <a:pt x="727" y="9337"/>
                    <a:pt x="417" y="8099"/>
                    <a:pt x="489" y="7027"/>
                  </a:cubicBezTo>
                  <a:lnTo>
                    <a:pt x="489" y="7027"/>
                  </a:lnTo>
                  <a:cubicBezTo>
                    <a:pt x="656" y="8611"/>
                    <a:pt x="1846" y="10051"/>
                    <a:pt x="3715" y="10146"/>
                  </a:cubicBezTo>
                  <a:cubicBezTo>
                    <a:pt x="3727" y="10123"/>
                    <a:pt x="3739" y="10099"/>
                    <a:pt x="3751" y="10075"/>
                  </a:cubicBezTo>
                  <a:cubicBezTo>
                    <a:pt x="3954" y="9694"/>
                    <a:pt x="4049" y="9254"/>
                    <a:pt x="4013" y="8825"/>
                  </a:cubicBezTo>
                  <a:cubicBezTo>
                    <a:pt x="4013" y="8789"/>
                    <a:pt x="4013" y="8753"/>
                    <a:pt x="4001" y="8718"/>
                  </a:cubicBezTo>
                  <a:cubicBezTo>
                    <a:pt x="4001" y="8694"/>
                    <a:pt x="3989" y="8658"/>
                    <a:pt x="3989" y="8634"/>
                  </a:cubicBezTo>
                  <a:cubicBezTo>
                    <a:pt x="3977" y="8599"/>
                    <a:pt x="3977" y="8575"/>
                    <a:pt x="3977" y="8539"/>
                  </a:cubicBezTo>
                  <a:cubicBezTo>
                    <a:pt x="3918" y="8039"/>
                    <a:pt x="4323" y="7718"/>
                    <a:pt x="4870" y="7599"/>
                  </a:cubicBezTo>
                  <a:cubicBezTo>
                    <a:pt x="4239" y="5384"/>
                    <a:pt x="3346" y="2586"/>
                    <a:pt x="4739" y="2348"/>
                  </a:cubicBezTo>
                  <a:cubicBezTo>
                    <a:pt x="5311" y="2241"/>
                    <a:pt x="5978" y="2562"/>
                    <a:pt x="6299" y="1443"/>
                  </a:cubicBezTo>
                  <a:cubicBezTo>
                    <a:pt x="6430" y="979"/>
                    <a:pt x="6144" y="300"/>
                    <a:pt x="5382" y="86"/>
                  </a:cubicBezTo>
                  <a:cubicBezTo>
                    <a:pt x="5180" y="28"/>
                    <a:pt x="4971" y="0"/>
                    <a:pt x="4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71"/>
            <p:cNvSpPr/>
            <p:nvPr/>
          </p:nvSpPr>
          <p:spPr>
            <a:xfrm>
              <a:off x="14894693" y="-4274770"/>
              <a:ext cx="1097822" cy="974457"/>
            </a:xfrm>
            <a:custGeom>
              <a:avLst/>
              <a:gdLst/>
              <a:ahLst/>
              <a:cxnLst/>
              <a:rect l="l" t="t" r="r" b="b"/>
              <a:pathLst>
                <a:path w="8341" h="7403" extrusionOk="0">
                  <a:moveTo>
                    <a:pt x="3710" y="1"/>
                  </a:moveTo>
                  <a:cubicBezTo>
                    <a:pt x="2935" y="1"/>
                    <a:pt x="2183" y="361"/>
                    <a:pt x="1596" y="895"/>
                  </a:cubicBezTo>
                  <a:cubicBezTo>
                    <a:pt x="751" y="1669"/>
                    <a:pt x="346" y="2609"/>
                    <a:pt x="108" y="3717"/>
                  </a:cubicBezTo>
                  <a:cubicBezTo>
                    <a:pt x="84" y="3824"/>
                    <a:pt x="72" y="3919"/>
                    <a:pt x="60" y="4026"/>
                  </a:cubicBezTo>
                  <a:cubicBezTo>
                    <a:pt x="12" y="4371"/>
                    <a:pt x="0" y="4717"/>
                    <a:pt x="36" y="5074"/>
                  </a:cubicBezTo>
                  <a:cubicBezTo>
                    <a:pt x="155" y="6157"/>
                    <a:pt x="703" y="7157"/>
                    <a:pt x="1774" y="7348"/>
                  </a:cubicBezTo>
                  <a:cubicBezTo>
                    <a:pt x="1971" y="7385"/>
                    <a:pt x="2165" y="7402"/>
                    <a:pt x="2357" y="7402"/>
                  </a:cubicBezTo>
                  <a:cubicBezTo>
                    <a:pt x="5882" y="7402"/>
                    <a:pt x="8341" y="1443"/>
                    <a:pt x="4501" y="133"/>
                  </a:cubicBezTo>
                  <a:cubicBezTo>
                    <a:pt x="4238" y="42"/>
                    <a:pt x="3973" y="1"/>
                    <a:pt x="3710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71"/>
            <p:cNvSpPr/>
            <p:nvPr/>
          </p:nvSpPr>
          <p:spPr>
            <a:xfrm>
              <a:off x="15029476" y="-3618756"/>
              <a:ext cx="209403" cy="106357"/>
            </a:xfrm>
            <a:custGeom>
              <a:avLst/>
              <a:gdLst/>
              <a:ahLst/>
              <a:cxnLst/>
              <a:rect l="l" t="t" r="r" b="b"/>
              <a:pathLst>
                <a:path w="1591" h="808" extrusionOk="0">
                  <a:moveTo>
                    <a:pt x="186" y="0"/>
                  </a:moveTo>
                  <a:cubicBezTo>
                    <a:pt x="116" y="0"/>
                    <a:pt x="59" y="37"/>
                    <a:pt x="36" y="149"/>
                  </a:cubicBezTo>
                  <a:cubicBezTo>
                    <a:pt x="0" y="399"/>
                    <a:pt x="143" y="649"/>
                    <a:pt x="381" y="745"/>
                  </a:cubicBezTo>
                  <a:cubicBezTo>
                    <a:pt x="480" y="789"/>
                    <a:pt x="583" y="808"/>
                    <a:pt x="683" y="808"/>
                  </a:cubicBezTo>
                  <a:cubicBezTo>
                    <a:pt x="1173" y="808"/>
                    <a:pt x="1590" y="355"/>
                    <a:pt x="1096" y="257"/>
                  </a:cubicBezTo>
                  <a:cubicBezTo>
                    <a:pt x="917" y="221"/>
                    <a:pt x="727" y="173"/>
                    <a:pt x="548" y="126"/>
                  </a:cubicBezTo>
                  <a:cubicBezTo>
                    <a:pt x="439" y="89"/>
                    <a:pt x="296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71"/>
            <p:cNvSpPr/>
            <p:nvPr/>
          </p:nvSpPr>
          <p:spPr>
            <a:xfrm>
              <a:off x="15230070" y="-3671537"/>
              <a:ext cx="191372" cy="146241"/>
            </a:xfrm>
            <a:custGeom>
              <a:avLst/>
              <a:gdLst/>
              <a:ahLst/>
              <a:cxnLst/>
              <a:rect l="l" t="t" r="r" b="b"/>
              <a:pathLst>
                <a:path w="1454" h="1111" extrusionOk="0">
                  <a:moveTo>
                    <a:pt x="661" y="0"/>
                  </a:moveTo>
                  <a:cubicBezTo>
                    <a:pt x="378" y="0"/>
                    <a:pt x="107" y="132"/>
                    <a:pt x="36" y="419"/>
                  </a:cubicBezTo>
                  <a:cubicBezTo>
                    <a:pt x="0" y="586"/>
                    <a:pt x="48" y="753"/>
                    <a:pt x="167" y="872"/>
                  </a:cubicBezTo>
                  <a:cubicBezTo>
                    <a:pt x="307" y="1028"/>
                    <a:pt x="547" y="1111"/>
                    <a:pt x="779" y="1111"/>
                  </a:cubicBezTo>
                  <a:cubicBezTo>
                    <a:pt x="1079" y="1111"/>
                    <a:pt x="1365" y="972"/>
                    <a:pt x="1405" y="669"/>
                  </a:cubicBezTo>
                  <a:cubicBezTo>
                    <a:pt x="1453" y="244"/>
                    <a:pt x="1046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71"/>
            <p:cNvSpPr/>
            <p:nvPr/>
          </p:nvSpPr>
          <p:spPr>
            <a:xfrm>
              <a:off x="14894693" y="-3746958"/>
              <a:ext cx="133855" cy="146109"/>
            </a:xfrm>
            <a:custGeom>
              <a:avLst/>
              <a:gdLst/>
              <a:ahLst/>
              <a:cxnLst/>
              <a:rect l="l" t="t" r="r" b="b"/>
              <a:pathLst>
                <a:path w="1017" h="1110" extrusionOk="0">
                  <a:moveTo>
                    <a:pt x="224" y="0"/>
                  </a:moveTo>
                  <a:cubicBezTo>
                    <a:pt x="168" y="0"/>
                    <a:pt x="113" y="6"/>
                    <a:pt x="60" y="16"/>
                  </a:cubicBezTo>
                  <a:cubicBezTo>
                    <a:pt x="12" y="361"/>
                    <a:pt x="0" y="707"/>
                    <a:pt x="36" y="1064"/>
                  </a:cubicBezTo>
                  <a:cubicBezTo>
                    <a:pt x="133" y="1094"/>
                    <a:pt x="237" y="1110"/>
                    <a:pt x="339" y="1110"/>
                  </a:cubicBezTo>
                  <a:cubicBezTo>
                    <a:pt x="641" y="1110"/>
                    <a:pt x="929" y="973"/>
                    <a:pt x="965" y="671"/>
                  </a:cubicBezTo>
                  <a:cubicBezTo>
                    <a:pt x="1017" y="245"/>
                    <a:pt x="606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71"/>
            <p:cNvSpPr/>
            <p:nvPr/>
          </p:nvSpPr>
          <p:spPr>
            <a:xfrm>
              <a:off x="14866526" y="-4287538"/>
              <a:ext cx="920006" cy="1000388"/>
            </a:xfrm>
            <a:custGeom>
              <a:avLst/>
              <a:gdLst/>
              <a:ahLst/>
              <a:cxnLst/>
              <a:rect l="l" t="t" r="r" b="b"/>
              <a:pathLst>
                <a:path w="6990" h="7600" extrusionOk="0">
                  <a:moveTo>
                    <a:pt x="3929" y="206"/>
                  </a:moveTo>
                  <a:cubicBezTo>
                    <a:pt x="4191" y="206"/>
                    <a:pt x="4441" y="242"/>
                    <a:pt x="4691" y="325"/>
                  </a:cubicBezTo>
                  <a:cubicBezTo>
                    <a:pt x="6501" y="944"/>
                    <a:pt x="6775" y="2611"/>
                    <a:pt x="6430" y="3968"/>
                  </a:cubicBezTo>
                  <a:cubicBezTo>
                    <a:pt x="5965" y="5720"/>
                    <a:pt x="4410" y="7403"/>
                    <a:pt x="2567" y="7403"/>
                  </a:cubicBezTo>
                  <a:cubicBezTo>
                    <a:pt x="2381" y="7403"/>
                    <a:pt x="2192" y="7386"/>
                    <a:pt x="2000" y="7350"/>
                  </a:cubicBezTo>
                  <a:cubicBezTo>
                    <a:pt x="1512" y="7266"/>
                    <a:pt x="1084" y="6969"/>
                    <a:pt x="810" y="6552"/>
                  </a:cubicBezTo>
                  <a:cubicBezTo>
                    <a:pt x="357" y="5873"/>
                    <a:pt x="203" y="4826"/>
                    <a:pt x="417" y="3837"/>
                  </a:cubicBezTo>
                  <a:cubicBezTo>
                    <a:pt x="679" y="2611"/>
                    <a:pt x="1131" y="1754"/>
                    <a:pt x="1881" y="1075"/>
                  </a:cubicBezTo>
                  <a:cubicBezTo>
                    <a:pt x="2429" y="539"/>
                    <a:pt x="3155" y="230"/>
                    <a:pt x="3929" y="206"/>
                  </a:cubicBezTo>
                  <a:close/>
                  <a:moveTo>
                    <a:pt x="3935" y="0"/>
                  </a:moveTo>
                  <a:cubicBezTo>
                    <a:pt x="3185" y="0"/>
                    <a:pt x="2411" y="321"/>
                    <a:pt x="1750" y="920"/>
                  </a:cubicBezTo>
                  <a:cubicBezTo>
                    <a:pt x="965" y="1635"/>
                    <a:pt x="500" y="2516"/>
                    <a:pt x="226" y="3790"/>
                  </a:cubicBezTo>
                  <a:cubicBezTo>
                    <a:pt x="0" y="4837"/>
                    <a:pt x="167" y="5933"/>
                    <a:pt x="655" y="6659"/>
                  </a:cubicBezTo>
                  <a:cubicBezTo>
                    <a:pt x="953" y="7123"/>
                    <a:pt x="1429" y="7445"/>
                    <a:pt x="1965" y="7552"/>
                  </a:cubicBezTo>
                  <a:cubicBezTo>
                    <a:pt x="2167" y="7588"/>
                    <a:pt x="2358" y="7600"/>
                    <a:pt x="2560" y="7600"/>
                  </a:cubicBezTo>
                  <a:cubicBezTo>
                    <a:pt x="4501" y="7600"/>
                    <a:pt x="6132" y="5850"/>
                    <a:pt x="6608" y="4016"/>
                  </a:cubicBezTo>
                  <a:cubicBezTo>
                    <a:pt x="6989" y="2575"/>
                    <a:pt x="6703" y="801"/>
                    <a:pt x="4751" y="135"/>
                  </a:cubicBezTo>
                  <a:cubicBezTo>
                    <a:pt x="4487" y="44"/>
                    <a:pt x="4212" y="0"/>
                    <a:pt x="3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71"/>
            <p:cNvSpPr/>
            <p:nvPr/>
          </p:nvSpPr>
          <p:spPr>
            <a:xfrm>
              <a:off x="15005257" y="-3984671"/>
              <a:ext cx="136619" cy="74634"/>
            </a:xfrm>
            <a:custGeom>
              <a:avLst/>
              <a:gdLst/>
              <a:ahLst/>
              <a:cxnLst/>
              <a:rect l="l" t="t" r="r" b="b"/>
              <a:pathLst>
                <a:path w="1038" h="567" extrusionOk="0">
                  <a:moveTo>
                    <a:pt x="500" y="0"/>
                  </a:moveTo>
                  <a:cubicBezTo>
                    <a:pt x="248" y="0"/>
                    <a:pt x="1" y="107"/>
                    <a:pt x="42" y="310"/>
                  </a:cubicBezTo>
                  <a:cubicBezTo>
                    <a:pt x="75" y="470"/>
                    <a:pt x="342" y="566"/>
                    <a:pt x="584" y="566"/>
                  </a:cubicBezTo>
                  <a:cubicBezTo>
                    <a:pt x="775" y="566"/>
                    <a:pt x="951" y="506"/>
                    <a:pt x="982" y="370"/>
                  </a:cubicBezTo>
                  <a:cubicBezTo>
                    <a:pt x="1037" y="119"/>
                    <a:pt x="766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71"/>
            <p:cNvSpPr/>
            <p:nvPr/>
          </p:nvSpPr>
          <p:spPr>
            <a:xfrm>
              <a:off x="15270742" y="-3923466"/>
              <a:ext cx="146885" cy="90430"/>
            </a:xfrm>
            <a:custGeom>
              <a:avLst/>
              <a:gdLst/>
              <a:ahLst/>
              <a:cxnLst/>
              <a:rect l="l" t="t" r="r" b="b"/>
              <a:pathLst>
                <a:path w="1116" h="687" extrusionOk="0">
                  <a:moveTo>
                    <a:pt x="340" y="0"/>
                  </a:moveTo>
                  <a:cubicBezTo>
                    <a:pt x="224" y="0"/>
                    <a:pt x="126" y="51"/>
                    <a:pt x="84" y="178"/>
                  </a:cubicBezTo>
                  <a:cubicBezTo>
                    <a:pt x="1" y="429"/>
                    <a:pt x="424" y="687"/>
                    <a:pt x="710" y="687"/>
                  </a:cubicBezTo>
                  <a:cubicBezTo>
                    <a:pt x="791" y="687"/>
                    <a:pt x="861" y="666"/>
                    <a:pt x="906" y="619"/>
                  </a:cubicBezTo>
                  <a:cubicBezTo>
                    <a:pt x="1115" y="383"/>
                    <a:pt x="65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71"/>
            <p:cNvSpPr/>
            <p:nvPr/>
          </p:nvSpPr>
          <p:spPr>
            <a:xfrm>
              <a:off x="15081204" y="-3826590"/>
              <a:ext cx="98845" cy="174278"/>
            </a:xfrm>
            <a:custGeom>
              <a:avLst/>
              <a:gdLst/>
              <a:ahLst/>
              <a:cxnLst/>
              <a:rect l="l" t="t" r="r" b="b"/>
              <a:pathLst>
                <a:path w="751" h="1324" extrusionOk="0">
                  <a:moveTo>
                    <a:pt x="634" y="1"/>
                  </a:moveTo>
                  <a:cubicBezTo>
                    <a:pt x="614" y="1"/>
                    <a:pt x="592" y="8"/>
                    <a:pt x="572" y="26"/>
                  </a:cubicBezTo>
                  <a:lnTo>
                    <a:pt x="560" y="26"/>
                  </a:lnTo>
                  <a:cubicBezTo>
                    <a:pt x="548" y="50"/>
                    <a:pt x="167" y="514"/>
                    <a:pt x="72" y="693"/>
                  </a:cubicBezTo>
                  <a:cubicBezTo>
                    <a:pt x="12" y="776"/>
                    <a:pt x="0" y="871"/>
                    <a:pt x="36" y="966"/>
                  </a:cubicBezTo>
                  <a:cubicBezTo>
                    <a:pt x="84" y="1109"/>
                    <a:pt x="262" y="1228"/>
                    <a:pt x="560" y="1324"/>
                  </a:cubicBezTo>
                  <a:lnTo>
                    <a:pt x="596" y="1324"/>
                  </a:lnTo>
                  <a:cubicBezTo>
                    <a:pt x="631" y="1324"/>
                    <a:pt x="667" y="1300"/>
                    <a:pt x="691" y="1252"/>
                  </a:cubicBezTo>
                  <a:cubicBezTo>
                    <a:pt x="703" y="1205"/>
                    <a:pt x="679" y="1145"/>
                    <a:pt x="619" y="1133"/>
                  </a:cubicBezTo>
                  <a:cubicBezTo>
                    <a:pt x="310" y="1026"/>
                    <a:pt x="238" y="943"/>
                    <a:pt x="215" y="895"/>
                  </a:cubicBezTo>
                  <a:cubicBezTo>
                    <a:pt x="203" y="859"/>
                    <a:pt x="215" y="824"/>
                    <a:pt x="238" y="788"/>
                  </a:cubicBezTo>
                  <a:cubicBezTo>
                    <a:pt x="334" y="621"/>
                    <a:pt x="715" y="145"/>
                    <a:pt x="715" y="145"/>
                  </a:cubicBezTo>
                  <a:cubicBezTo>
                    <a:pt x="751" y="73"/>
                    <a:pt x="69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71"/>
            <p:cNvSpPr/>
            <p:nvPr/>
          </p:nvSpPr>
          <p:spPr>
            <a:xfrm>
              <a:off x="15520037" y="-3642580"/>
              <a:ext cx="81866" cy="54495"/>
            </a:xfrm>
            <a:custGeom>
              <a:avLst/>
              <a:gdLst/>
              <a:ahLst/>
              <a:cxnLst/>
              <a:rect l="l" t="t" r="r" b="b"/>
              <a:pathLst>
                <a:path w="622" h="414" extrusionOk="0">
                  <a:moveTo>
                    <a:pt x="463" y="1"/>
                  </a:moveTo>
                  <a:cubicBezTo>
                    <a:pt x="445" y="1"/>
                    <a:pt x="425" y="7"/>
                    <a:pt x="405" y="21"/>
                  </a:cubicBezTo>
                  <a:lnTo>
                    <a:pt x="60" y="223"/>
                  </a:lnTo>
                  <a:cubicBezTo>
                    <a:pt x="12" y="247"/>
                    <a:pt x="0" y="307"/>
                    <a:pt x="24" y="354"/>
                  </a:cubicBezTo>
                  <a:cubicBezTo>
                    <a:pt x="48" y="390"/>
                    <a:pt x="83" y="402"/>
                    <a:pt x="119" y="414"/>
                  </a:cubicBezTo>
                  <a:cubicBezTo>
                    <a:pt x="131" y="402"/>
                    <a:pt x="143" y="402"/>
                    <a:pt x="167" y="390"/>
                  </a:cubicBezTo>
                  <a:lnTo>
                    <a:pt x="512" y="199"/>
                  </a:lnTo>
                  <a:cubicBezTo>
                    <a:pt x="621" y="150"/>
                    <a:pt x="557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71"/>
            <p:cNvSpPr/>
            <p:nvPr/>
          </p:nvSpPr>
          <p:spPr>
            <a:xfrm>
              <a:off x="14990120" y="-3861602"/>
              <a:ext cx="84893" cy="71343"/>
            </a:xfrm>
            <a:custGeom>
              <a:avLst/>
              <a:gdLst/>
              <a:ahLst/>
              <a:cxnLst/>
              <a:rect l="l" t="t" r="r" b="b"/>
              <a:pathLst>
                <a:path w="645" h="542" extrusionOk="0">
                  <a:moveTo>
                    <a:pt x="340" y="1"/>
                  </a:moveTo>
                  <a:cubicBezTo>
                    <a:pt x="132" y="1"/>
                    <a:pt x="1" y="247"/>
                    <a:pt x="133" y="423"/>
                  </a:cubicBezTo>
                  <a:cubicBezTo>
                    <a:pt x="190" y="504"/>
                    <a:pt x="274" y="541"/>
                    <a:pt x="357" y="541"/>
                  </a:cubicBezTo>
                  <a:cubicBezTo>
                    <a:pt x="480" y="541"/>
                    <a:pt x="599" y="458"/>
                    <a:pt x="621" y="316"/>
                  </a:cubicBezTo>
                  <a:cubicBezTo>
                    <a:pt x="645" y="161"/>
                    <a:pt x="549" y="30"/>
                    <a:pt x="395" y="6"/>
                  </a:cubicBezTo>
                  <a:cubicBezTo>
                    <a:pt x="376" y="2"/>
                    <a:pt x="358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71"/>
            <p:cNvSpPr/>
            <p:nvPr/>
          </p:nvSpPr>
          <p:spPr>
            <a:xfrm>
              <a:off x="15251788" y="-3801977"/>
              <a:ext cx="84893" cy="71212"/>
            </a:xfrm>
            <a:custGeom>
              <a:avLst/>
              <a:gdLst/>
              <a:ahLst/>
              <a:cxnLst/>
              <a:rect l="l" t="t" r="r" b="b"/>
              <a:pathLst>
                <a:path w="645" h="541" extrusionOk="0">
                  <a:moveTo>
                    <a:pt x="341" y="0"/>
                  </a:moveTo>
                  <a:cubicBezTo>
                    <a:pt x="133" y="0"/>
                    <a:pt x="0" y="247"/>
                    <a:pt x="121" y="422"/>
                  </a:cubicBezTo>
                  <a:cubicBezTo>
                    <a:pt x="178" y="503"/>
                    <a:pt x="263" y="541"/>
                    <a:pt x="346" y="541"/>
                  </a:cubicBezTo>
                  <a:cubicBezTo>
                    <a:pt x="470" y="541"/>
                    <a:pt x="593" y="458"/>
                    <a:pt x="621" y="315"/>
                  </a:cubicBezTo>
                  <a:cubicBezTo>
                    <a:pt x="645" y="172"/>
                    <a:pt x="538" y="29"/>
                    <a:pt x="395" y="5"/>
                  </a:cubicBezTo>
                  <a:cubicBezTo>
                    <a:pt x="376" y="2"/>
                    <a:pt x="35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71"/>
            <p:cNvSpPr/>
            <p:nvPr/>
          </p:nvSpPr>
          <p:spPr>
            <a:xfrm>
              <a:off x="14987093" y="-4459702"/>
              <a:ext cx="1343157" cy="1989851"/>
            </a:xfrm>
            <a:custGeom>
              <a:avLst/>
              <a:gdLst/>
              <a:ahLst/>
              <a:cxnLst/>
              <a:rect l="l" t="t" r="r" b="b"/>
              <a:pathLst>
                <a:path w="10205" h="15117" extrusionOk="0">
                  <a:moveTo>
                    <a:pt x="3422" y="0"/>
                  </a:moveTo>
                  <a:cubicBezTo>
                    <a:pt x="2682" y="0"/>
                    <a:pt x="1983" y="214"/>
                    <a:pt x="1489" y="585"/>
                  </a:cubicBezTo>
                  <a:cubicBezTo>
                    <a:pt x="858" y="1050"/>
                    <a:pt x="1" y="2038"/>
                    <a:pt x="608" y="2836"/>
                  </a:cubicBezTo>
                  <a:cubicBezTo>
                    <a:pt x="1001" y="3348"/>
                    <a:pt x="1704" y="3217"/>
                    <a:pt x="2263" y="3288"/>
                  </a:cubicBezTo>
                  <a:cubicBezTo>
                    <a:pt x="2763" y="3336"/>
                    <a:pt x="3275" y="3609"/>
                    <a:pt x="3406" y="4133"/>
                  </a:cubicBezTo>
                  <a:cubicBezTo>
                    <a:pt x="3513" y="4586"/>
                    <a:pt x="3442" y="5395"/>
                    <a:pt x="4311" y="5717"/>
                  </a:cubicBezTo>
                  <a:cubicBezTo>
                    <a:pt x="4609" y="5824"/>
                    <a:pt x="4906" y="5824"/>
                    <a:pt x="4966" y="6217"/>
                  </a:cubicBezTo>
                  <a:cubicBezTo>
                    <a:pt x="5049" y="6800"/>
                    <a:pt x="4275" y="7146"/>
                    <a:pt x="3942" y="7479"/>
                  </a:cubicBezTo>
                  <a:cubicBezTo>
                    <a:pt x="3013" y="8420"/>
                    <a:pt x="2847" y="9836"/>
                    <a:pt x="3870" y="10682"/>
                  </a:cubicBezTo>
                  <a:cubicBezTo>
                    <a:pt x="4120" y="10884"/>
                    <a:pt x="4513" y="10956"/>
                    <a:pt x="4668" y="11265"/>
                  </a:cubicBezTo>
                  <a:cubicBezTo>
                    <a:pt x="4882" y="11682"/>
                    <a:pt x="4632" y="12122"/>
                    <a:pt x="4656" y="12563"/>
                  </a:cubicBezTo>
                  <a:cubicBezTo>
                    <a:pt x="4733" y="14147"/>
                    <a:pt x="6113" y="15117"/>
                    <a:pt x="7479" y="15117"/>
                  </a:cubicBezTo>
                  <a:cubicBezTo>
                    <a:pt x="8237" y="15117"/>
                    <a:pt x="8991" y="14817"/>
                    <a:pt x="9514" y="14158"/>
                  </a:cubicBezTo>
                  <a:cubicBezTo>
                    <a:pt x="10133" y="13408"/>
                    <a:pt x="10205" y="12361"/>
                    <a:pt x="9693" y="11539"/>
                  </a:cubicBezTo>
                  <a:cubicBezTo>
                    <a:pt x="9454" y="11158"/>
                    <a:pt x="9085" y="10956"/>
                    <a:pt x="8788" y="10622"/>
                  </a:cubicBezTo>
                  <a:cubicBezTo>
                    <a:pt x="8038" y="9777"/>
                    <a:pt x="8978" y="8920"/>
                    <a:pt x="8347" y="7515"/>
                  </a:cubicBezTo>
                  <a:cubicBezTo>
                    <a:pt x="8121" y="7003"/>
                    <a:pt x="7764" y="6586"/>
                    <a:pt x="7478" y="6110"/>
                  </a:cubicBezTo>
                  <a:cubicBezTo>
                    <a:pt x="7085" y="5395"/>
                    <a:pt x="7264" y="4550"/>
                    <a:pt x="7180" y="3776"/>
                  </a:cubicBezTo>
                  <a:cubicBezTo>
                    <a:pt x="7180" y="3752"/>
                    <a:pt x="7180" y="3740"/>
                    <a:pt x="7168" y="3729"/>
                  </a:cubicBezTo>
                  <a:cubicBezTo>
                    <a:pt x="6890" y="1041"/>
                    <a:pt x="5055" y="0"/>
                    <a:pt x="3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71"/>
            <p:cNvSpPr/>
            <p:nvPr/>
          </p:nvSpPr>
          <p:spPr>
            <a:xfrm>
              <a:off x="15515299" y="-3261002"/>
              <a:ext cx="514624" cy="643407"/>
            </a:xfrm>
            <a:custGeom>
              <a:avLst/>
              <a:gdLst/>
              <a:ahLst/>
              <a:cxnLst/>
              <a:rect l="l" t="t" r="r" b="b"/>
              <a:pathLst>
                <a:path w="3910" h="4888" extrusionOk="0">
                  <a:moveTo>
                    <a:pt x="147" y="0"/>
                  </a:moveTo>
                  <a:cubicBezTo>
                    <a:pt x="116" y="0"/>
                    <a:pt x="82" y="21"/>
                    <a:pt x="72" y="51"/>
                  </a:cubicBezTo>
                  <a:cubicBezTo>
                    <a:pt x="0" y="194"/>
                    <a:pt x="322" y="146"/>
                    <a:pt x="846" y="527"/>
                  </a:cubicBezTo>
                  <a:cubicBezTo>
                    <a:pt x="2191" y="1408"/>
                    <a:pt x="1346" y="2396"/>
                    <a:pt x="1667" y="3385"/>
                  </a:cubicBezTo>
                  <a:cubicBezTo>
                    <a:pt x="1953" y="4194"/>
                    <a:pt x="2834" y="4658"/>
                    <a:pt x="3751" y="4885"/>
                  </a:cubicBezTo>
                  <a:cubicBezTo>
                    <a:pt x="3759" y="4887"/>
                    <a:pt x="3767" y="4887"/>
                    <a:pt x="3774" y="4887"/>
                  </a:cubicBezTo>
                  <a:cubicBezTo>
                    <a:pt x="3866" y="4887"/>
                    <a:pt x="3909" y="4763"/>
                    <a:pt x="3810" y="4730"/>
                  </a:cubicBezTo>
                  <a:cubicBezTo>
                    <a:pt x="2870" y="4373"/>
                    <a:pt x="1989" y="3861"/>
                    <a:pt x="1941" y="2932"/>
                  </a:cubicBezTo>
                  <a:cubicBezTo>
                    <a:pt x="1917" y="2194"/>
                    <a:pt x="2370" y="1110"/>
                    <a:pt x="1000" y="325"/>
                  </a:cubicBezTo>
                  <a:cubicBezTo>
                    <a:pt x="739" y="182"/>
                    <a:pt x="465" y="75"/>
                    <a:pt x="167" y="3"/>
                  </a:cubicBezTo>
                  <a:cubicBezTo>
                    <a:pt x="161" y="1"/>
                    <a:pt x="154" y="0"/>
                    <a:pt x="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71"/>
            <p:cNvSpPr/>
            <p:nvPr/>
          </p:nvSpPr>
          <p:spPr>
            <a:xfrm>
              <a:off x="15035794" y="-4433114"/>
              <a:ext cx="283767" cy="299722"/>
            </a:xfrm>
            <a:custGeom>
              <a:avLst/>
              <a:gdLst/>
              <a:ahLst/>
              <a:cxnLst/>
              <a:rect l="l" t="t" r="r" b="b"/>
              <a:pathLst>
                <a:path w="2156" h="2277" extrusionOk="0">
                  <a:moveTo>
                    <a:pt x="1858" y="1"/>
                  </a:moveTo>
                  <a:cubicBezTo>
                    <a:pt x="1644" y="1"/>
                    <a:pt x="1432" y="41"/>
                    <a:pt x="1226" y="121"/>
                  </a:cubicBezTo>
                  <a:cubicBezTo>
                    <a:pt x="667" y="336"/>
                    <a:pt x="250" y="800"/>
                    <a:pt x="83" y="1371"/>
                  </a:cubicBezTo>
                  <a:cubicBezTo>
                    <a:pt x="12" y="1645"/>
                    <a:pt x="0" y="1943"/>
                    <a:pt x="60" y="2217"/>
                  </a:cubicBezTo>
                  <a:cubicBezTo>
                    <a:pt x="71" y="2253"/>
                    <a:pt x="95" y="2276"/>
                    <a:pt x="131" y="2276"/>
                  </a:cubicBezTo>
                  <a:cubicBezTo>
                    <a:pt x="179" y="2276"/>
                    <a:pt x="214" y="2241"/>
                    <a:pt x="214" y="2205"/>
                  </a:cubicBezTo>
                  <a:cubicBezTo>
                    <a:pt x="226" y="1943"/>
                    <a:pt x="274" y="1693"/>
                    <a:pt x="369" y="1455"/>
                  </a:cubicBezTo>
                  <a:cubicBezTo>
                    <a:pt x="548" y="990"/>
                    <a:pt x="893" y="610"/>
                    <a:pt x="1345" y="383"/>
                  </a:cubicBezTo>
                  <a:cubicBezTo>
                    <a:pt x="1572" y="276"/>
                    <a:pt x="1822" y="205"/>
                    <a:pt x="2072" y="181"/>
                  </a:cubicBezTo>
                  <a:cubicBezTo>
                    <a:pt x="2107" y="169"/>
                    <a:pt x="2143" y="145"/>
                    <a:pt x="2143" y="109"/>
                  </a:cubicBezTo>
                  <a:cubicBezTo>
                    <a:pt x="2155" y="62"/>
                    <a:pt x="2119" y="14"/>
                    <a:pt x="2072" y="14"/>
                  </a:cubicBezTo>
                  <a:cubicBezTo>
                    <a:pt x="2000" y="5"/>
                    <a:pt x="1929" y="1"/>
                    <a:pt x="1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71"/>
            <p:cNvSpPr/>
            <p:nvPr/>
          </p:nvSpPr>
          <p:spPr>
            <a:xfrm>
              <a:off x="13913702" y="-3462782"/>
              <a:ext cx="636371" cy="573644"/>
            </a:xfrm>
            <a:custGeom>
              <a:avLst/>
              <a:gdLst/>
              <a:ahLst/>
              <a:cxnLst/>
              <a:rect l="l" t="t" r="r" b="b"/>
              <a:pathLst>
                <a:path w="4835" h="4358" extrusionOk="0">
                  <a:moveTo>
                    <a:pt x="2322" y="0"/>
                  </a:moveTo>
                  <a:cubicBezTo>
                    <a:pt x="1250" y="0"/>
                    <a:pt x="345" y="774"/>
                    <a:pt x="167" y="1822"/>
                  </a:cubicBezTo>
                  <a:cubicBezTo>
                    <a:pt x="0" y="2882"/>
                    <a:pt x="607" y="3905"/>
                    <a:pt x="1619" y="4239"/>
                  </a:cubicBezTo>
                  <a:cubicBezTo>
                    <a:pt x="1846" y="4322"/>
                    <a:pt x="2084" y="4358"/>
                    <a:pt x="2322" y="4358"/>
                  </a:cubicBezTo>
                  <a:cubicBezTo>
                    <a:pt x="3786" y="4358"/>
                    <a:pt x="4834" y="2941"/>
                    <a:pt x="4405" y="1536"/>
                  </a:cubicBezTo>
                  <a:cubicBezTo>
                    <a:pt x="4120" y="619"/>
                    <a:pt x="3274" y="0"/>
                    <a:pt x="2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71"/>
            <p:cNvSpPr/>
            <p:nvPr/>
          </p:nvSpPr>
          <p:spPr>
            <a:xfrm>
              <a:off x="14137594" y="-3226385"/>
              <a:ext cx="152281" cy="112939"/>
            </a:xfrm>
            <a:custGeom>
              <a:avLst/>
              <a:gdLst/>
              <a:ahLst/>
              <a:cxnLst/>
              <a:rect l="l" t="t" r="r" b="b"/>
              <a:pathLst>
                <a:path w="1157" h="858" extrusionOk="0">
                  <a:moveTo>
                    <a:pt x="278" y="1"/>
                  </a:moveTo>
                  <a:cubicBezTo>
                    <a:pt x="204" y="1"/>
                    <a:pt x="143" y="57"/>
                    <a:pt x="121" y="133"/>
                  </a:cubicBezTo>
                  <a:cubicBezTo>
                    <a:pt x="0" y="555"/>
                    <a:pt x="284" y="857"/>
                    <a:pt x="594" y="857"/>
                  </a:cubicBezTo>
                  <a:cubicBezTo>
                    <a:pt x="774" y="857"/>
                    <a:pt x="963" y="755"/>
                    <a:pt x="1085" y="514"/>
                  </a:cubicBezTo>
                  <a:cubicBezTo>
                    <a:pt x="1157" y="407"/>
                    <a:pt x="1121" y="264"/>
                    <a:pt x="1014" y="216"/>
                  </a:cubicBezTo>
                  <a:cubicBezTo>
                    <a:pt x="799" y="74"/>
                    <a:pt x="549" y="2"/>
                    <a:pt x="299" y="2"/>
                  </a:cubicBezTo>
                  <a:cubicBezTo>
                    <a:pt x="292" y="1"/>
                    <a:pt x="285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71"/>
            <p:cNvSpPr/>
            <p:nvPr/>
          </p:nvSpPr>
          <p:spPr>
            <a:xfrm>
              <a:off x="13949635" y="-3257580"/>
              <a:ext cx="551741" cy="357770"/>
            </a:xfrm>
            <a:custGeom>
              <a:avLst/>
              <a:gdLst/>
              <a:ahLst/>
              <a:cxnLst/>
              <a:rect l="l" t="t" r="r" b="b"/>
              <a:pathLst>
                <a:path w="4192" h="2718" extrusionOk="0">
                  <a:moveTo>
                    <a:pt x="4061" y="1"/>
                  </a:moveTo>
                  <a:lnTo>
                    <a:pt x="4061" y="1"/>
                  </a:lnTo>
                  <a:cubicBezTo>
                    <a:pt x="3753" y="869"/>
                    <a:pt x="3146" y="1875"/>
                    <a:pt x="1997" y="1875"/>
                  </a:cubicBezTo>
                  <a:cubicBezTo>
                    <a:pt x="1459" y="1875"/>
                    <a:pt x="802" y="1654"/>
                    <a:pt x="1" y="1096"/>
                  </a:cubicBezTo>
                  <a:lnTo>
                    <a:pt x="1" y="1096"/>
                  </a:lnTo>
                  <a:cubicBezTo>
                    <a:pt x="215" y="2001"/>
                    <a:pt x="1001" y="2668"/>
                    <a:pt x="1942" y="2716"/>
                  </a:cubicBezTo>
                  <a:cubicBezTo>
                    <a:pt x="1970" y="2717"/>
                    <a:pt x="1997" y="2717"/>
                    <a:pt x="2025" y="2717"/>
                  </a:cubicBezTo>
                  <a:cubicBezTo>
                    <a:pt x="2933" y="2717"/>
                    <a:pt x="3748" y="2153"/>
                    <a:pt x="4037" y="1287"/>
                  </a:cubicBezTo>
                  <a:cubicBezTo>
                    <a:pt x="4180" y="870"/>
                    <a:pt x="4192" y="418"/>
                    <a:pt x="4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71"/>
            <p:cNvSpPr/>
            <p:nvPr/>
          </p:nvSpPr>
          <p:spPr>
            <a:xfrm>
              <a:off x="14094290" y="-3413291"/>
              <a:ext cx="255338" cy="86876"/>
            </a:xfrm>
            <a:custGeom>
              <a:avLst/>
              <a:gdLst/>
              <a:ahLst/>
              <a:cxnLst/>
              <a:rect l="l" t="t" r="r" b="b"/>
              <a:pathLst>
                <a:path w="1940" h="660" extrusionOk="0">
                  <a:moveTo>
                    <a:pt x="835" y="0"/>
                  </a:moveTo>
                  <a:cubicBezTo>
                    <a:pt x="556" y="0"/>
                    <a:pt x="283" y="82"/>
                    <a:pt x="81" y="255"/>
                  </a:cubicBezTo>
                  <a:cubicBezTo>
                    <a:pt x="1" y="324"/>
                    <a:pt x="52" y="447"/>
                    <a:pt x="150" y="447"/>
                  </a:cubicBezTo>
                  <a:cubicBezTo>
                    <a:pt x="155" y="447"/>
                    <a:pt x="159" y="446"/>
                    <a:pt x="164" y="446"/>
                  </a:cubicBezTo>
                  <a:cubicBezTo>
                    <a:pt x="152" y="446"/>
                    <a:pt x="390" y="410"/>
                    <a:pt x="581" y="398"/>
                  </a:cubicBezTo>
                  <a:cubicBezTo>
                    <a:pt x="607" y="397"/>
                    <a:pt x="633" y="397"/>
                    <a:pt x="659" y="397"/>
                  </a:cubicBezTo>
                  <a:cubicBezTo>
                    <a:pt x="1048" y="397"/>
                    <a:pt x="1425" y="481"/>
                    <a:pt x="1771" y="648"/>
                  </a:cubicBezTo>
                  <a:cubicBezTo>
                    <a:pt x="1788" y="656"/>
                    <a:pt x="1804" y="660"/>
                    <a:pt x="1818" y="660"/>
                  </a:cubicBezTo>
                  <a:cubicBezTo>
                    <a:pt x="1891" y="660"/>
                    <a:pt x="1940" y="574"/>
                    <a:pt x="1890" y="505"/>
                  </a:cubicBezTo>
                  <a:cubicBezTo>
                    <a:pt x="1670" y="179"/>
                    <a:pt x="1247" y="0"/>
                    <a:pt x="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71"/>
            <p:cNvSpPr/>
            <p:nvPr/>
          </p:nvSpPr>
          <p:spPr>
            <a:xfrm>
              <a:off x="13992018" y="-3198612"/>
              <a:ext cx="144253" cy="93062"/>
            </a:xfrm>
            <a:custGeom>
              <a:avLst/>
              <a:gdLst/>
              <a:ahLst/>
              <a:cxnLst/>
              <a:rect l="l" t="t" r="r" b="b"/>
              <a:pathLst>
                <a:path w="1096" h="707" extrusionOk="0">
                  <a:moveTo>
                    <a:pt x="414" y="1"/>
                  </a:moveTo>
                  <a:cubicBezTo>
                    <a:pt x="235" y="1"/>
                    <a:pt x="90" y="77"/>
                    <a:pt x="48" y="196"/>
                  </a:cubicBezTo>
                  <a:cubicBezTo>
                    <a:pt x="0" y="374"/>
                    <a:pt x="179" y="577"/>
                    <a:pt x="453" y="672"/>
                  </a:cubicBezTo>
                  <a:cubicBezTo>
                    <a:pt x="530" y="696"/>
                    <a:pt x="607" y="707"/>
                    <a:pt x="679" y="707"/>
                  </a:cubicBezTo>
                  <a:cubicBezTo>
                    <a:pt x="863" y="707"/>
                    <a:pt x="1014" y="634"/>
                    <a:pt x="1048" y="505"/>
                  </a:cubicBezTo>
                  <a:cubicBezTo>
                    <a:pt x="1096" y="327"/>
                    <a:pt x="917" y="124"/>
                    <a:pt x="643" y="41"/>
                  </a:cubicBezTo>
                  <a:cubicBezTo>
                    <a:pt x="564" y="14"/>
                    <a:pt x="486" y="1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71"/>
            <p:cNvSpPr/>
            <p:nvPr/>
          </p:nvSpPr>
          <p:spPr>
            <a:xfrm>
              <a:off x="14258424" y="-3114768"/>
              <a:ext cx="144253" cy="92404"/>
            </a:xfrm>
            <a:custGeom>
              <a:avLst/>
              <a:gdLst/>
              <a:ahLst/>
              <a:cxnLst/>
              <a:rect l="l" t="t" r="r" b="b"/>
              <a:pathLst>
                <a:path w="1096" h="702" extrusionOk="0">
                  <a:moveTo>
                    <a:pt x="417" y="0"/>
                  </a:moveTo>
                  <a:cubicBezTo>
                    <a:pt x="237" y="0"/>
                    <a:pt x="91" y="71"/>
                    <a:pt x="48" y="190"/>
                  </a:cubicBezTo>
                  <a:cubicBezTo>
                    <a:pt x="1" y="369"/>
                    <a:pt x="179" y="583"/>
                    <a:pt x="453" y="666"/>
                  </a:cubicBezTo>
                  <a:cubicBezTo>
                    <a:pt x="531" y="690"/>
                    <a:pt x="609" y="701"/>
                    <a:pt x="682" y="701"/>
                  </a:cubicBezTo>
                  <a:cubicBezTo>
                    <a:pt x="864" y="701"/>
                    <a:pt x="1014" y="631"/>
                    <a:pt x="1048" y="511"/>
                  </a:cubicBezTo>
                  <a:cubicBezTo>
                    <a:pt x="1096" y="333"/>
                    <a:pt x="929" y="118"/>
                    <a:pt x="643" y="35"/>
                  </a:cubicBezTo>
                  <a:cubicBezTo>
                    <a:pt x="565" y="11"/>
                    <a:pt x="488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71"/>
            <p:cNvSpPr/>
            <p:nvPr/>
          </p:nvSpPr>
          <p:spPr>
            <a:xfrm>
              <a:off x="13890141" y="-3476207"/>
              <a:ext cx="639529" cy="599706"/>
            </a:xfrm>
            <a:custGeom>
              <a:avLst/>
              <a:gdLst/>
              <a:ahLst/>
              <a:cxnLst/>
              <a:rect l="l" t="t" r="r" b="b"/>
              <a:pathLst>
                <a:path w="4859" h="4556" extrusionOk="0">
                  <a:moveTo>
                    <a:pt x="2501" y="197"/>
                  </a:moveTo>
                  <a:cubicBezTo>
                    <a:pt x="2715" y="197"/>
                    <a:pt x="2941" y="233"/>
                    <a:pt x="3156" y="305"/>
                  </a:cubicBezTo>
                  <a:cubicBezTo>
                    <a:pt x="4180" y="650"/>
                    <a:pt x="4775" y="1721"/>
                    <a:pt x="4513" y="2781"/>
                  </a:cubicBezTo>
                  <a:cubicBezTo>
                    <a:pt x="4279" y="3716"/>
                    <a:pt x="3438" y="4357"/>
                    <a:pt x="2498" y="4357"/>
                  </a:cubicBezTo>
                  <a:cubicBezTo>
                    <a:pt x="2385" y="4357"/>
                    <a:pt x="2271" y="4348"/>
                    <a:pt x="2156" y="4329"/>
                  </a:cubicBezTo>
                  <a:cubicBezTo>
                    <a:pt x="1084" y="4162"/>
                    <a:pt x="334" y="3198"/>
                    <a:pt x="417" y="2114"/>
                  </a:cubicBezTo>
                  <a:cubicBezTo>
                    <a:pt x="501" y="1031"/>
                    <a:pt x="1405" y="197"/>
                    <a:pt x="2501" y="197"/>
                  </a:cubicBezTo>
                  <a:close/>
                  <a:moveTo>
                    <a:pt x="2491" y="1"/>
                  </a:moveTo>
                  <a:cubicBezTo>
                    <a:pt x="1464" y="1"/>
                    <a:pt x="542" y="700"/>
                    <a:pt x="286" y="1733"/>
                  </a:cubicBezTo>
                  <a:cubicBezTo>
                    <a:pt x="1" y="2888"/>
                    <a:pt x="643" y="4067"/>
                    <a:pt x="1775" y="4436"/>
                  </a:cubicBezTo>
                  <a:cubicBezTo>
                    <a:pt x="2001" y="4519"/>
                    <a:pt x="2251" y="4555"/>
                    <a:pt x="2501" y="4555"/>
                  </a:cubicBezTo>
                  <a:cubicBezTo>
                    <a:pt x="3680" y="4555"/>
                    <a:pt x="4668" y="3638"/>
                    <a:pt x="4763" y="2460"/>
                  </a:cubicBezTo>
                  <a:cubicBezTo>
                    <a:pt x="4858" y="1281"/>
                    <a:pt x="4037" y="221"/>
                    <a:pt x="2858" y="31"/>
                  </a:cubicBezTo>
                  <a:cubicBezTo>
                    <a:pt x="2735" y="11"/>
                    <a:pt x="2612" y="1"/>
                    <a:pt x="2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71"/>
            <p:cNvSpPr/>
            <p:nvPr/>
          </p:nvSpPr>
          <p:spPr>
            <a:xfrm>
              <a:off x="14052828" y="-3279035"/>
              <a:ext cx="83445" cy="71343"/>
            </a:xfrm>
            <a:custGeom>
              <a:avLst/>
              <a:gdLst/>
              <a:ahLst/>
              <a:cxnLst/>
              <a:rect l="l" t="t" r="r" b="b"/>
              <a:pathLst>
                <a:path w="634" h="542" extrusionOk="0">
                  <a:moveTo>
                    <a:pt x="335" y="0"/>
                  </a:moveTo>
                  <a:cubicBezTo>
                    <a:pt x="219" y="0"/>
                    <a:pt x="114" y="69"/>
                    <a:pt x="74" y="188"/>
                  </a:cubicBezTo>
                  <a:cubicBezTo>
                    <a:pt x="0" y="394"/>
                    <a:pt x="169" y="541"/>
                    <a:pt x="336" y="541"/>
                  </a:cubicBezTo>
                  <a:cubicBezTo>
                    <a:pt x="439" y="541"/>
                    <a:pt x="541" y="486"/>
                    <a:pt x="586" y="354"/>
                  </a:cubicBezTo>
                  <a:cubicBezTo>
                    <a:pt x="634" y="212"/>
                    <a:pt x="550" y="57"/>
                    <a:pt x="408" y="9"/>
                  </a:cubicBezTo>
                  <a:cubicBezTo>
                    <a:pt x="383" y="3"/>
                    <a:pt x="35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71"/>
            <p:cNvSpPr/>
            <p:nvPr/>
          </p:nvSpPr>
          <p:spPr>
            <a:xfrm>
              <a:off x="14317918" y="-3191899"/>
              <a:ext cx="76996" cy="70554"/>
            </a:xfrm>
            <a:custGeom>
              <a:avLst/>
              <a:gdLst/>
              <a:ahLst/>
              <a:cxnLst/>
              <a:rect l="l" t="t" r="r" b="b"/>
              <a:pathLst>
                <a:path w="585" h="536" extrusionOk="0">
                  <a:moveTo>
                    <a:pt x="299" y="0"/>
                  </a:moveTo>
                  <a:cubicBezTo>
                    <a:pt x="184" y="0"/>
                    <a:pt x="75" y="77"/>
                    <a:pt x="37" y="193"/>
                  </a:cubicBezTo>
                  <a:cubicBezTo>
                    <a:pt x="1" y="323"/>
                    <a:pt x="60" y="454"/>
                    <a:pt x="191" y="514"/>
                  </a:cubicBezTo>
                  <a:cubicBezTo>
                    <a:pt x="226" y="528"/>
                    <a:pt x="262" y="535"/>
                    <a:pt x="297" y="535"/>
                  </a:cubicBezTo>
                  <a:cubicBezTo>
                    <a:pt x="408" y="535"/>
                    <a:pt x="512" y="468"/>
                    <a:pt x="549" y="359"/>
                  </a:cubicBezTo>
                  <a:cubicBezTo>
                    <a:pt x="584" y="216"/>
                    <a:pt x="513" y="73"/>
                    <a:pt x="382" y="14"/>
                  </a:cubicBezTo>
                  <a:cubicBezTo>
                    <a:pt x="355" y="5"/>
                    <a:pt x="327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71"/>
            <p:cNvSpPr/>
            <p:nvPr/>
          </p:nvSpPr>
          <p:spPr>
            <a:xfrm>
              <a:off x="13501457" y="-4349796"/>
              <a:ext cx="1119012" cy="697507"/>
            </a:xfrm>
            <a:custGeom>
              <a:avLst/>
              <a:gdLst/>
              <a:ahLst/>
              <a:cxnLst/>
              <a:rect l="l" t="t" r="r" b="b"/>
              <a:pathLst>
                <a:path w="8502" h="5299" extrusionOk="0">
                  <a:moveTo>
                    <a:pt x="787" y="0"/>
                  </a:moveTo>
                  <a:cubicBezTo>
                    <a:pt x="346" y="0"/>
                    <a:pt x="1" y="346"/>
                    <a:pt x="1" y="774"/>
                  </a:cubicBezTo>
                  <a:lnTo>
                    <a:pt x="1" y="3036"/>
                  </a:lnTo>
                  <a:cubicBezTo>
                    <a:pt x="1" y="3465"/>
                    <a:pt x="346" y="3810"/>
                    <a:pt x="787" y="3810"/>
                  </a:cubicBezTo>
                  <a:lnTo>
                    <a:pt x="1596" y="3810"/>
                  </a:lnTo>
                  <a:cubicBezTo>
                    <a:pt x="1727" y="4846"/>
                    <a:pt x="1358" y="5108"/>
                    <a:pt x="1358" y="5108"/>
                  </a:cubicBezTo>
                  <a:cubicBezTo>
                    <a:pt x="1310" y="5144"/>
                    <a:pt x="1299" y="5191"/>
                    <a:pt x="1322" y="5239"/>
                  </a:cubicBezTo>
                  <a:cubicBezTo>
                    <a:pt x="1334" y="5275"/>
                    <a:pt x="1370" y="5299"/>
                    <a:pt x="1406" y="5299"/>
                  </a:cubicBezTo>
                  <a:cubicBezTo>
                    <a:pt x="1418" y="5299"/>
                    <a:pt x="1430" y="5299"/>
                    <a:pt x="1441" y="5287"/>
                  </a:cubicBezTo>
                  <a:cubicBezTo>
                    <a:pt x="2251" y="5049"/>
                    <a:pt x="2692" y="4370"/>
                    <a:pt x="2918" y="3810"/>
                  </a:cubicBezTo>
                  <a:lnTo>
                    <a:pt x="7716" y="3810"/>
                  </a:lnTo>
                  <a:cubicBezTo>
                    <a:pt x="8145" y="3810"/>
                    <a:pt x="8502" y="3465"/>
                    <a:pt x="8502" y="3036"/>
                  </a:cubicBezTo>
                  <a:lnTo>
                    <a:pt x="8502" y="774"/>
                  </a:lnTo>
                  <a:cubicBezTo>
                    <a:pt x="8502" y="346"/>
                    <a:pt x="8145" y="0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71"/>
            <p:cNvSpPr/>
            <p:nvPr/>
          </p:nvSpPr>
          <p:spPr>
            <a:xfrm>
              <a:off x="13585169" y="-4216197"/>
              <a:ext cx="334835" cy="261022"/>
            </a:xfrm>
            <a:custGeom>
              <a:avLst/>
              <a:gdLst/>
              <a:ahLst/>
              <a:cxnLst/>
              <a:rect l="l" t="t" r="r" b="b"/>
              <a:pathLst>
                <a:path w="2544" h="1983" extrusionOk="0">
                  <a:moveTo>
                    <a:pt x="497" y="0"/>
                  </a:moveTo>
                  <a:cubicBezTo>
                    <a:pt x="215" y="0"/>
                    <a:pt x="1" y="331"/>
                    <a:pt x="55" y="712"/>
                  </a:cubicBezTo>
                  <a:cubicBezTo>
                    <a:pt x="91" y="986"/>
                    <a:pt x="222" y="1247"/>
                    <a:pt x="424" y="1438"/>
                  </a:cubicBezTo>
                  <a:cubicBezTo>
                    <a:pt x="651" y="1676"/>
                    <a:pt x="913" y="1855"/>
                    <a:pt x="1210" y="1974"/>
                  </a:cubicBezTo>
                  <a:cubicBezTo>
                    <a:pt x="1234" y="1980"/>
                    <a:pt x="1255" y="1983"/>
                    <a:pt x="1276" y="1983"/>
                  </a:cubicBezTo>
                  <a:cubicBezTo>
                    <a:pt x="1297" y="1983"/>
                    <a:pt x="1317" y="1980"/>
                    <a:pt x="1341" y="1974"/>
                  </a:cubicBezTo>
                  <a:cubicBezTo>
                    <a:pt x="1817" y="1795"/>
                    <a:pt x="2425" y="1307"/>
                    <a:pt x="2496" y="712"/>
                  </a:cubicBezTo>
                  <a:cubicBezTo>
                    <a:pt x="2544" y="355"/>
                    <a:pt x="2365" y="45"/>
                    <a:pt x="2115" y="9"/>
                  </a:cubicBezTo>
                  <a:cubicBezTo>
                    <a:pt x="2091" y="3"/>
                    <a:pt x="2068" y="0"/>
                    <a:pt x="2044" y="0"/>
                  </a:cubicBezTo>
                  <a:cubicBezTo>
                    <a:pt x="2020" y="0"/>
                    <a:pt x="1996" y="3"/>
                    <a:pt x="1972" y="9"/>
                  </a:cubicBezTo>
                  <a:cubicBezTo>
                    <a:pt x="1532" y="93"/>
                    <a:pt x="1270" y="640"/>
                    <a:pt x="1270" y="640"/>
                  </a:cubicBezTo>
                  <a:cubicBezTo>
                    <a:pt x="1270" y="640"/>
                    <a:pt x="1020" y="93"/>
                    <a:pt x="579" y="9"/>
                  </a:cubicBezTo>
                  <a:cubicBezTo>
                    <a:pt x="551" y="3"/>
                    <a:pt x="524" y="0"/>
                    <a:pt x="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71"/>
            <p:cNvSpPr/>
            <p:nvPr/>
          </p:nvSpPr>
          <p:spPr>
            <a:xfrm>
              <a:off x="13640978" y="-4216592"/>
              <a:ext cx="279029" cy="261417"/>
            </a:xfrm>
            <a:custGeom>
              <a:avLst/>
              <a:gdLst/>
              <a:ahLst/>
              <a:cxnLst/>
              <a:rect l="l" t="t" r="r" b="b"/>
              <a:pathLst>
                <a:path w="2120" h="1986" extrusionOk="0">
                  <a:moveTo>
                    <a:pt x="1691" y="0"/>
                  </a:moveTo>
                  <a:cubicBezTo>
                    <a:pt x="1608" y="381"/>
                    <a:pt x="1370" y="1072"/>
                    <a:pt x="739" y="1072"/>
                  </a:cubicBezTo>
                  <a:cubicBezTo>
                    <a:pt x="358" y="1072"/>
                    <a:pt x="108" y="1227"/>
                    <a:pt x="0" y="1441"/>
                  </a:cubicBezTo>
                  <a:cubicBezTo>
                    <a:pt x="227" y="1679"/>
                    <a:pt x="489" y="1858"/>
                    <a:pt x="786" y="1977"/>
                  </a:cubicBezTo>
                  <a:cubicBezTo>
                    <a:pt x="810" y="1983"/>
                    <a:pt x="831" y="1986"/>
                    <a:pt x="852" y="1986"/>
                  </a:cubicBezTo>
                  <a:cubicBezTo>
                    <a:pt x="873" y="1986"/>
                    <a:pt x="893" y="1983"/>
                    <a:pt x="917" y="1977"/>
                  </a:cubicBezTo>
                  <a:cubicBezTo>
                    <a:pt x="1393" y="1798"/>
                    <a:pt x="2001" y="1310"/>
                    <a:pt x="2072" y="715"/>
                  </a:cubicBezTo>
                  <a:cubicBezTo>
                    <a:pt x="2120" y="358"/>
                    <a:pt x="1941" y="48"/>
                    <a:pt x="1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71"/>
            <p:cNvSpPr/>
            <p:nvPr/>
          </p:nvSpPr>
          <p:spPr>
            <a:xfrm>
              <a:off x="13485794" y="-4357693"/>
              <a:ext cx="1140992" cy="719490"/>
            </a:xfrm>
            <a:custGeom>
              <a:avLst/>
              <a:gdLst/>
              <a:ahLst/>
              <a:cxnLst/>
              <a:rect l="l" t="t" r="r" b="b"/>
              <a:pathLst>
                <a:path w="8669" h="5466" extrusionOk="0">
                  <a:moveTo>
                    <a:pt x="7823" y="167"/>
                  </a:moveTo>
                  <a:cubicBezTo>
                    <a:pt x="8192" y="167"/>
                    <a:pt x="8502" y="465"/>
                    <a:pt x="8502" y="846"/>
                  </a:cubicBezTo>
                  <a:lnTo>
                    <a:pt x="8502" y="3084"/>
                  </a:lnTo>
                  <a:cubicBezTo>
                    <a:pt x="8490" y="3454"/>
                    <a:pt x="8192" y="3763"/>
                    <a:pt x="7811" y="3763"/>
                  </a:cubicBezTo>
                  <a:lnTo>
                    <a:pt x="2965" y="3763"/>
                  </a:lnTo>
                  <a:cubicBezTo>
                    <a:pt x="2751" y="4323"/>
                    <a:pt x="2322" y="4989"/>
                    <a:pt x="1537" y="5228"/>
                  </a:cubicBezTo>
                  <a:cubicBezTo>
                    <a:pt x="1537" y="5228"/>
                    <a:pt x="1989" y="4954"/>
                    <a:pt x="1810" y="3763"/>
                  </a:cubicBezTo>
                  <a:lnTo>
                    <a:pt x="918" y="3763"/>
                  </a:lnTo>
                  <a:cubicBezTo>
                    <a:pt x="548" y="3763"/>
                    <a:pt x="239" y="3454"/>
                    <a:pt x="239" y="3084"/>
                  </a:cubicBezTo>
                  <a:lnTo>
                    <a:pt x="239" y="846"/>
                  </a:lnTo>
                  <a:cubicBezTo>
                    <a:pt x="239" y="465"/>
                    <a:pt x="548" y="167"/>
                    <a:pt x="918" y="167"/>
                  </a:cubicBezTo>
                  <a:close/>
                  <a:moveTo>
                    <a:pt x="882" y="1"/>
                  </a:moveTo>
                  <a:cubicBezTo>
                    <a:pt x="394" y="1"/>
                    <a:pt x="1" y="394"/>
                    <a:pt x="1" y="882"/>
                  </a:cubicBezTo>
                  <a:lnTo>
                    <a:pt x="1" y="3108"/>
                  </a:lnTo>
                  <a:cubicBezTo>
                    <a:pt x="1" y="3596"/>
                    <a:pt x="394" y="3989"/>
                    <a:pt x="882" y="3989"/>
                  </a:cubicBezTo>
                  <a:lnTo>
                    <a:pt x="1608" y="3989"/>
                  </a:lnTo>
                  <a:cubicBezTo>
                    <a:pt x="1691" y="4823"/>
                    <a:pt x="1429" y="5073"/>
                    <a:pt x="1406" y="5097"/>
                  </a:cubicBezTo>
                  <a:cubicBezTo>
                    <a:pt x="1310" y="5144"/>
                    <a:pt x="1275" y="5251"/>
                    <a:pt x="1322" y="5347"/>
                  </a:cubicBezTo>
                  <a:cubicBezTo>
                    <a:pt x="1358" y="5418"/>
                    <a:pt x="1429" y="5466"/>
                    <a:pt x="1501" y="5466"/>
                  </a:cubicBezTo>
                  <a:cubicBezTo>
                    <a:pt x="1525" y="5466"/>
                    <a:pt x="1549" y="5454"/>
                    <a:pt x="1572" y="5454"/>
                  </a:cubicBezTo>
                  <a:cubicBezTo>
                    <a:pt x="2382" y="5216"/>
                    <a:pt x="2823" y="4549"/>
                    <a:pt x="3073" y="3989"/>
                  </a:cubicBezTo>
                  <a:lnTo>
                    <a:pt x="7787" y="3989"/>
                  </a:lnTo>
                  <a:cubicBezTo>
                    <a:pt x="8276" y="3989"/>
                    <a:pt x="8668" y="3596"/>
                    <a:pt x="8668" y="3108"/>
                  </a:cubicBezTo>
                  <a:lnTo>
                    <a:pt x="8668" y="882"/>
                  </a:lnTo>
                  <a:cubicBezTo>
                    <a:pt x="8668" y="394"/>
                    <a:pt x="8276" y="1"/>
                    <a:pt x="7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71"/>
            <p:cNvSpPr/>
            <p:nvPr/>
          </p:nvSpPr>
          <p:spPr>
            <a:xfrm>
              <a:off x="13987280" y="-4192768"/>
              <a:ext cx="100424" cy="213899"/>
            </a:xfrm>
            <a:custGeom>
              <a:avLst/>
              <a:gdLst/>
              <a:ahLst/>
              <a:cxnLst/>
              <a:rect l="l" t="t" r="r" b="b"/>
              <a:pathLst>
                <a:path w="763" h="1625" extrusionOk="0">
                  <a:moveTo>
                    <a:pt x="501" y="1"/>
                  </a:moveTo>
                  <a:cubicBezTo>
                    <a:pt x="426" y="1"/>
                    <a:pt x="352" y="4"/>
                    <a:pt x="275" y="10"/>
                  </a:cubicBezTo>
                  <a:cubicBezTo>
                    <a:pt x="167" y="165"/>
                    <a:pt x="72" y="331"/>
                    <a:pt x="1" y="522"/>
                  </a:cubicBezTo>
                  <a:cubicBezTo>
                    <a:pt x="1" y="546"/>
                    <a:pt x="251" y="605"/>
                    <a:pt x="275" y="605"/>
                  </a:cubicBezTo>
                  <a:cubicBezTo>
                    <a:pt x="334" y="605"/>
                    <a:pt x="346" y="474"/>
                    <a:pt x="382" y="474"/>
                  </a:cubicBezTo>
                  <a:lnTo>
                    <a:pt x="382" y="474"/>
                  </a:lnTo>
                  <a:cubicBezTo>
                    <a:pt x="394" y="569"/>
                    <a:pt x="358" y="1117"/>
                    <a:pt x="358" y="1391"/>
                  </a:cubicBezTo>
                  <a:lnTo>
                    <a:pt x="358" y="1605"/>
                  </a:lnTo>
                  <a:cubicBezTo>
                    <a:pt x="390" y="1612"/>
                    <a:pt x="489" y="1625"/>
                    <a:pt x="575" y="1625"/>
                  </a:cubicBezTo>
                  <a:cubicBezTo>
                    <a:pt x="650" y="1625"/>
                    <a:pt x="715" y="1615"/>
                    <a:pt x="715" y="1581"/>
                  </a:cubicBezTo>
                  <a:cubicBezTo>
                    <a:pt x="703" y="1153"/>
                    <a:pt x="763" y="534"/>
                    <a:pt x="727" y="10"/>
                  </a:cubicBezTo>
                  <a:cubicBezTo>
                    <a:pt x="650" y="4"/>
                    <a:pt x="575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71"/>
            <p:cNvSpPr/>
            <p:nvPr/>
          </p:nvSpPr>
          <p:spPr>
            <a:xfrm>
              <a:off x="14095474" y="-4191584"/>
              <a:ext cx="145701" cy="211529"/>
            </a:xfrm>
            <a:custGeom>
              <a:avLst/>
              <a:gdLst/>
              <a:ahLst/>
              <a:cxnLst/>
              <a:rect l="l" t="t" r="r" b="b"/>
              <a:pathLst>
                <a:path w="1107" h="1607" extrusionOk="0">
                  <a:moveTo>
                    <a:pt x="534" y="359"/>
                  </a:moveTo>
                  <a:cubicBezTo>
                    <a:pt x="569" y="359"/>
                    <a:pt x="605" y="374"/>
                    <a:pt x="631" y="406"/>
                  </a:cubicBezTo>
                  <a:cubicBezTo>
                    <a:pt x="738" y="549"/>
                    <a:pt x="703" y="1025"/>
                    <a:pt x="679" y="1120"/>
                  </a:cubicBezTo>
                  <a:cubicBezTo>
                    <a:pt x="651" y="1203"/>
                    <a:pt x="603" y="1236"/>
                    <a:pt x="549" y="1236"/>
                  </a:cubicBezTo>
                  <a:cubicBezTo>
                    <a:pt x="533" y="1236"/>
                    <a:pt x="517" y="1233"/>
                    <a:pt x="500" y="1227"/>
                  </a:cubicBezTo>
                  <a:cubicBezTo>
                    <a:pt x="346" y="1203"/>
                    <a:pt x="357" y="525"/>
                    <a:pt x="417" y="429"/>
                  </a:cubicBezTo>
                  <a:cubicBezTo>
                    <a:pt x="444" y="383"/>
                    <a:pt x="489" y="359"/>
                    <a:pt x="534" y="359"/>
                  </a:cubicBezTo>
                  <a:close/>
                  <a:moveTo>
                    <a:pt x="541" y="1"/>
                  </a:moveTo>
                  <a:cubicBezTo>
                    <a:pt x="536" y="1"/>
                    <a:pt x="530" y="1"/>
                    <a:pt x="524" y="1"/>
                  </a:cubicBezTo>
                  <a:cubicBezTo>
                    <a:pt x="369" y="13"/>
                    <a:pt x="238" y="84"/>
                    <a:pt x="155" y="203"/>
                  </a:cubicBezTo>
                  <a:cubicBezTo>
                    <a:pt x="48" y="418"/>
                    <a:pt x="0" y="656"/>
                    <a:pt x="36" y="894"/>
                  </a:cubicBezTo>
                  <a:cubicBezTo>
                    <a:pt x="36" y="1168"/>
                    <a:pt x="60" y="1465"/>
                    <a:pt x="357" y="1572"/>
                  </a:cubicBezTo>
                  <a:cubicBezTo>
                    <a:pt x="424" y="1596"/>
                    <a:pt x="486" y="1606"/>
                    <a:pt x="544" y="1606"/>
                  </a:cubicBezTo>
                  <a:cubicBezTo>
                    <a:pt x="904" y="1606"/>
                    <a:pt x="1103" y="1193"/>
                    <a:pt x="1072" y="763"/>
                  </a:cubicBezTo>
                  <a:cubicBezTo>
                    <a:pt x="1107" y="387"/>
                    <a:pt x="9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71"/>
            <p:cNvSpPr/>
            <p:nvPr/>
          </p:nvSpPr>
          <p:spPr>
            <a:xfrm>
              <a:off x="14250527" y="-4191584"/>
              <a:ext cx="144253" cy="211529"/>
            </a:xfrm>
            <a:custGeom>
              <a:avLst/>
              <a:gdLst/>
              <a:ahLst/>
              <a:cxnLst/>
              <a:rect l="l" t="t" r="r" b="b"/>
              <a:pathLst>
                <a:path w="1096" h="1607" extrusionOk="0">
                  <a:moveTo>
                    <a:pt x="525" y="359"/>
                  </a:moveTo>
                  <a:cubicBezTo>
                    <a:pt x="562" y="359"/>
                    <a:pt x="600" y="374"/>
                    <a:pt x="632" y="406"/>
                  </a:cubicBezTo>
                  <a:cubicBezTo>
                    <a:pt x="727" y="549"/>
                    <a:pt x="703" y="1025"/>
                    <a:pt x="668" y="1120"/>
                  </a:cubicBezTo>
                  <a:cubicBezTo>
                    <a:pt x="640" y="1203"/>
                    <a:pt x="592" y="1236"/>
                    <a:pt x="538" y="1236"/>
                  </a:cubicBezTo>
                  <a:cubicBezTo>
                    <a:pt x="522" y="1236"/>
                    <a:pt x="506" y="1233"/>
                    <a:pt x="489" y="1227"/>
                  </a:cubicBezTo>
                  <a:cubicBezTo>
                    <a:pt x="334" y="1203"/>
                    <a:pt x="346" y="525"/>
                    <a:pt x="418" y="429"/>
                  </a:cubicBezTo>
                  <a:cubicBezTo>
                    <a:pt x="438" y="383"/>
                    <a:pt x="480" y="359"/>
                    <a:pt x="525" y="359"/>
                  </a:cubicBezTo>
                  <a:close/>
                  <a:moveTo>
                    <a:pt x="542" y="1"/>
                  </a:moveTo>
                  <a:cubicBezTo>
                    <a:pt x="536" y="1"/>
                    <a:pt x="530" y="1"/>
                    <a:pt x="525" y="1"/>
                  </a:cubicBezTo>
                  <a:cubicBezTo>
                    <a:pt x="370" y="13"/>
                    <a:pt x="239" y="84"/>
                    <a:pt x="156" y="203"/>
                  </a:cubicBezTo>
                  <a:cubicBezTo>
                    <a:pt x="37" y="418"/>
                    <a:pt x="1" y="656"/>
                    <a:pt x="37" y="894"/>
                  </a:cubicBezTo>
                  <a:cubicBezTo>
                    <a:pt x="37" y="1168"/>
                    <a:pt x="49" y="1465"/>
                    <a:pt x="358" y="1572"/>
                  </a:cubicBezTo>
                  <a:cubicBezTo>
                    <a:pt x="424" y="1596"/>
                    <a:pt x="486" y="1606"/>
                    <a:pt x="544" y="1606"/>
                  </a:cubicBezTo>
                  <a:cubicBezTo>
                    <a:pt x="902" y="1606"/>
                    <a:pt x="1093" y="1193"/>
                    <a:pt x="1073" y="763"/>
                  </a:cubicBezTo>
                  <a:cubicBezTo>
                    <a:pt x="1096" y="387"/>
                    <a:pt x="911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71"/>
            <p:cNvSpPr/>
            <p:nvPr/>
          </p:nvSpPr>
          <p:spPr>
            <a:xfrm>
              <a:off x="14410450" y="-4187503"/>
              <a:ext cx="130170" cy="210476"/>
            </a:xfrm>
            <a:custGeom>
              <a:avLst/>
              <a:gdLst/>
              <a:ahLst/>
              <a:cxnLst/>
              <a:rect l="l" t="t" r="r" b="b"/>
              <a:pathLst>
                <a:path w="989" h="1599" extrusionOk="0">
                  <a:moveTo>
                    <a:pt x="858" y="0"/>
                  </a:moveTo>
                  <a:cubicBezTo>
                    <a:pt x="788" y="0"/>
                    <a:pt x="719" y="6"/>
                    <a:pt x="655" y="6"/>
                  </a:cubicBezTo>
                  <a:cubicBezTo>
                    <a:pt x="524" y="184"/>
                    <a:pt x="465" y="375"/>
                    <a:pt x="334" y="529"/>
                  </a:cubicBezTo>
                  <a:cubicBezTo>
                    <a:pt x="334" y="541"/>
                    <a:pt x="322" y="553"/>
                    <a:pt x="322" y="553"/>
                  </a:cubicBezTo>
                  <a:lnTo>
                    <a:pt x="322" y="6"/>
                  </a:lnTo>
                  <a:lnTo>
                    <a:pt x="24" y="6"/>
                  </a:lnTo>
                  <a:cubicBezTo>
                    <a:pt x="24" y="529"/>
                    <a:pt x="0" y="1053"/>
                    <a:pt x="24" y="1577"/>
                  </a:cubicBezTo>
                  <a:cubicBezTo>
                    <a:pt x="78" y="1589"/>
                    <a:pt x="134" y="1595"/>
                    <a:pt x="191" y="1595"/>
                  </a:cubicBezTo>
                  <a:cubicBezTo>
                    <a:pt x="247" y="1595"/>
                    <a:pt x="304" y="1589"/>
                    <a:pt x="358" y="1577"/>
                  </a:cubicBezTo>
                  <a:cubicBezTo>
                    <a:pt x="358" y="1410"/>
                    <a:pt x="346" y="1160"/>
                    <a:pt x="358" y="994"/>
                  </a:cubicBezTo>
                  <a:cubicBezTo>
                    <a:pt x="453" y="1160"/>
                    <a:pt x="548" y="1434"/>
                    <a:pt x="667" y="1589"/>
                  </a:cubicBezTo>
                  <a:cubicBezTo>
                    <a:pt x="721" y="1595"/>
                    <a:pt x="774" y="1598"/>
                    <a:pt x="828" y="1598"/>
                  </a:cubicBezTo>
                  <a:cubicBezTo>
                    <a:pt x="881" y="1598"/>
                    <a:pt x="935" y="1595"/>
                    <a:pt x="989" y="1589"/>
                  </a:cubicBezTo>
                  <a:lnTo>
                    <a:pt x="596" y="779"/>
                  </a:lnTo>
                  <a:cubicBezTo>
                    <a:pt x="679" y="506"/>
                    <a:pt x="893" y="256"/>
                    <a:pt x="965" y="6"/>
                  </a:cubicBezTo>
                  <a:cubicBezTo>
                    <a:pt x="929" y="2"/>
                    <a:pt x="893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71"/>
            <p:cNvSpPr/>
            <p:nvPr/>
          </p:nvSpPr>
          <p:spPr>
            <a:xfrm>
              <a:off x="13573587" y="-4230281"/>
              <a:ext cx="360500" cy="288006"/>
            </a:xfrm>
            <a:custGeom>
              <a:avLst/>
              <a:gdLst/>
              <a:ahLst/>
              <a:cxnLst/>
              <a:rect l="l" t="t" r="r" b="b"/>
              <a:pathLst>
                <a:path w="2739" h="2188" extrusionOk="0">
                  <a:moveTo>
                    <a:pt x="2167" y="200"/>
                  </a:moveTo>
                  <a:cubicBezTo>
                    <a:pt x="2370" y="235"/>
                    <a:pt x="2513" y="509"/>
                    <a:pt x="2477" y="807"/>
                  </a:cubicBezTo>
                  <a:cubicBezTo>
                    <a:pt x="2406" y="1331"/>
                    <a:pt x="1858" y="1807"/>
                    <a:pt x="1370" y="1986"/>
                  </a:cubicBezTo>
                  <a:cubicBezTo>
                    <a:pt x="1364" y="1991"/>
                    <a:pt x="1355" y="1994"/>
                    <a:pt x="1346" y="1994"/>
                  </a:cubicBezTo>
                  <a:cubicBezTo>
                    <a:pt x="1337" y="1994"/>
                    <a:pt x="1328" y="1991"/>
                    <a:pt x="1322" y="1986"/>
                  </a:cubicBezTo>
                  <a:cubicBezTo>
                    <a:pt x="1036" y="1878"/>
                    <a:pt x="786" y="1700"/>
                    <a:pt x="572" y="1485"/>
                  </a:cubicBezTo>
                  <a:cubicBezTo>
                    <a:pt x="393" y="1307"/>
                    <a:pt x="262" y="1069"/>
                    <a:pt x="227" y="807"/>
                  </a:cubicBezTo>
                  <a:cubicBezTo>
                    <a:pt x="191" y="616"/>
                    <a:pt x="251" y="426"/>
                    <a:pt x="370" y="283"/>
                  </a:cubicBezTo>
                  <a:cubicBezTo>
                    <a:pt x="429" y="235"/>
                    <a:pt x="501" y="200"/>
                    <a:pt x="572" y="200"/>
                  </a:cubicBezTo>
                  <a:lnTo>
                    <a:pt x="632" y="200"/>
                  </a:lnTo>
                  <a:cubicBezTo>
                    <a:pt x="1013" y="283"/>
                    <a:pt x="1251" y="783"/>
                    <a:pt x="1263" y="783"/>
                  </a:cubicBezTo>
                  <a:cubicBezTo>
                    <a:pt x="1280" y="819"/>
                    <a:pt x="1313" y="837"/>
                    <a:pt x="1347" y="837"/>
                  </a:cubicBezTo>
                  <a:cubicBezTo>
                    <a:pt x="1382" y="837"/>
                    <a:pt x="1417" y="819"/>
                    <a:pt x="1441" y="783"/>
                  </a:cubicBezTo>
                  <a:cubicBezTo>
                    <a:pt x="1441" y="783"/>
                    <a:pt x="1679" y="283"/>
                    <a:pt x="2060" y="200"/>
                  </a:cubicBezTo>
                  <a:close/>
                  <a:moveTo>
                    <a:pt x="2126" y="0"/>
                  </a:moveTo>
                  <a:cubicBezTo>
                    <a:pt x="2096" y="0"/>
                    <a:pt x="2066" y="3"/>
                    <a:pt x="2036" y="9"/>
                  </a:cubicBezTo>
                  <a:cubicBezTo>
                    <a:pt x="1715" y="81"/>
                    <a:pt x="1477" y="366"/>
                    <a:pt x="1358" y="545"/>
                  </a:cubicBezTo>
                  <a:cubicBezTo>
                    <a:pt x="1251" y="366"/>
                    <a:pt x="1013" y="81"/>
                    <a:pt x="691" y="9"/>
                  </a:cubicBezTo>
                  <a:cubicBezTo>
                    <a:pt x="661" y="5"/>
                    <a:pt x="631" y="2"/>
                    <a:pt x="601" y="2"/>
                  </a:cubicBezTo>
                  <a:cubicBezTo>
                    <a:pt x="474" y="2"/>
                    <a:pt x="349" y="44"/>
                    <a:pt x="262" y="140"/>
                  </a:cubicBezTo>
                  <a:cubicBezTo>
                    <a:pt x="84" y="319"/>
                    <a:pt x="0" y="581"/>
                    <a:pt x="36" y="831"/>
                  </a:cubicBezTo>
                  <a:cubicBezTo>
                    <a:pt x="84" y="1128"/>
                    <a:pt x="227" y="1402"/>
                    <a:pt x="441" y="1616"/>
                  </a:cubicBezTo>
                  <a:cubicBezTo>
                    <a:pt x="679" y="1855"/>
                    <a:pt x="953" y="2045"/>
                    <a:pt x="1263" y="2164"/>
                  </a:cubicBezTo>
                  <a:cubicBezTo>
                    <a:pt x="1298" y="2176"/>
                    <a:pt x="1334" y="2188"/>
                    <a:pt x="1370" y="2188"/>
                  </a:cubicBezTo>
                  <a:cubicBezTo>
                    <a:pt x="1394" y="2188"/>
                    <a:pt x="1429" y="2176"/>
                    <a:pt x="1453" y="2164"/>
                  </a:cubicBezTo>
                  <a:cubicBezTo>
                    <a:pt x="1905" y="1997"/>
                    <a:pt x="2608" y="1509"/>
                    <a:pt x="2691" y="831"/>
                  </a:cubicBezTo>
                  <a:cubicBezTo>
                    <a:pt x="2739" y="426"/>
                    <a:pt x="2525" y="57"/>
                    <a:pt x="2215" y="9"/>
                  </a:cubicBezTo>
                  <a:cubicBezTo>
                    <a:pt x="2185" y="3"/>
                    <a:pt x="2156" y="0"/>
                    <a:pt x="2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71"/>
            <p:cNvSpPr/>
            <p:nvPr/>
          </p:nvSpPr>
          <p:spPr>
            <a:xfrm>
              <a:off x="12810433" y="-3035004"/>
              <a:ext cx="637818" cy="822951"/>
            </a:xfrm>
            <a:custGeom>
              <a:avLst/>
              <a:gdLst/>
              <a:ahLst/>
              <a:cxnLst/>
              <a:rect l="l" t="t" r="r" b="b"/>
              <a:pathLst>
                <a:path w="4846" h="6252" extrusionOk="0">
                  <a:moveTo>
                    <a:pt x="2584" y="1"/>
                  </a:moveTo>
                  <a:cubicBezTo>
                    <a:pt x="1846" y="48"/>
                    <a:pt x="1381" y="763"/>
                    <a:pt x="1119" y="1346"/>
                  </a:cubicBezTo>
                  <a:lnTo>
                    <a:pt x="524" y="1346"/>
                  </a:lnTo>
                  <a:cubicBezTo>
                    <a:pt x="226" y="1370"/>
                    <a:pt x="0" y="1608"/>
                    <a:pt x="12" y="1906"/>
                  </a:cubicBezTo>
                  <a:lnTo>
                    <a:pt x="12" y="5716"/>
                  </a:lnTo>
                  <a:cubicBezTo>
                    <a:pt x="0" y="6013"/>
                    <a:pt x="226" y="6251"/>
                    <a:pt x="524" y="6251"/>
                  </a:cubicBezTo>
                  <a:lnTo>
                    <a:pt x="4322" y="6251"/>
                  </a:lnTo>
                  <a:cubicBezTo>
                    <a:pt x="4620" y="6251"/>
                    <a:pt x="4846" y="6013"/>
                    <a:pt x="4846" y="5716"/>
                  </a:cubicBezTo>
                  <a:lnTo>
                    <a:pt x="4846" y="1929"/>
                  </a:lnTo>
                  <a:cubicBezTo>
                    <a:pt x="4846" y="1644"/>
                    <a:pt x="4620" y="1406"/>
                    <a:pt x="4322" y="1406"/>
                  </a:cubicBezTo>
                  <a:lnTo>
                    <a:pt x="2167" y="1406"/>
                  </a:lnTo>
                  <a:cubicBezTo>
                    <a:pt x="2167" y="1406"/>
                    <a:pt x="2679" y="155"/>
                    <a:pt x="2679" y="144"/>
                  </a:cubicBezTo>
                  <a:cubicBezTo>
                    <a:pt x="2691" y="120"/>
                    <a:pt x="2691" y="72"/>
                    <a:pt x="2679" y="48"/>
                  </a:cubicBezTo>
                  <a:cubicBezTo>
                    <a:pt x="2655" y="13"/>
                    <a:pt x="2620" y="1"/>
                    <a:pt x="2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71"/>
            <p:cNvSpPr/>
            <p:nvPr/>
          </p:nvSpPr>
          <p:spPr>
            <a:xfrm>
              <a:off x="12884010" y="-2625521"/>
              <a:ext cx="229014" cy="303144"/>
            </a:xfrm>
            <a:custGeom>
              <a:avLst/>
              <a:gdLst/>
              <a:ahLst/>
              <a:cxnLst/>
              <a:rect l="l" t="t" r="r" b="b"/>
              <a:pathLst>
                <a:path w="1740" h="2303" extrusionOk="0">
                  <a:moveTo>
                    <a:pt x="733" y="0"/>
                  </a:moveTo>
                  <a:cubicBezTo>
                    <a:pt x="678" y="0"/>
                    <a:pt x="625" y="7"/>
                    <a:pt x="572" y="21"/>
                  </a:cubicBezTo>
                  <a:lnTo>
                    <a:pt x="548" y="21"/>
                  </a:lnTo>
                  <a:cubicBezTo>
                    <a:pt x="489" y="33"/>
                    <a:pt x="441" y="57"/>
                    <a:pt x="394" y="92"/>
                  </a:cubicBezTo>
                  <a:cubicBezTo>
                    <a:pt x="1" y="378"/>
                    <a:pt x="13" y="1176"/>
                    <a:pt x="13" y="1331"/>
                  </a:cubicBezTo>
                  <a:cubicBezTo>
                    <a:pt x="25" y="1676"/>
                    <a:pt x="84" y="2093"/>
                    <a:pt x="429" y="2247"/>
                  </a:cubicBezTo>
                  <a:cubicBezTo>
                    <a:pt x="513" y="2286"/>
                    <a:pt x="605" y="2303"/>
                    <a:pt x="699" y="2303"/>
                  </a:cubicBezTo>
                  <a:cubicBezTo>
                    <a:pt x="982" y="2303"/>
                    <a:pt x="1296" y="2158"/>
                    <a:pt x="1537" y="2033"/>
                  </a:cubicBezTo>
                  <a:lnTo>
                    <a:pt x="1644" y="1986"/>
                  </a:lnTo>
                  <a:cubicBezTo>
                    <a:pt x="1656" y="1974"/>
                    <a:pt x="1668" y="1962"/>
                    <a:pt x="1668" y="1938"/>
                  </a:cubicBezTo>
                  <a:cubicBezTo>
                    <a:pt x="1668" y="1938"/>
                    <a:pt x="1691" y="1521"/>
                    <a:pt x="1691" y="1438"/>
                  </a:cubicBezTo>
                  <a:lnTo>
                    <a:pt x="1739" y="569"/>
                  </a:lnTo>
                  <a:cubicBezTo>
                    <a:pt x="1739" y="426"/>
                    <a:pt x="1739" y="426"/>
                    <a:pt x="1715" y="414"/>
                  </a:cubicBezTo>
                  <a:lnTo>
                    <a:pt x="1620" y="354"/>
                  </a:lnTo>
                  <a:cubicBezTo>
                    <a:pt x="1368" y="203"/>
                    <a:pt x="1038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71"/>
            <p:cNvSpPr/>
            <p:nvPr/>
          </p:nvSpPr>
          <p:spPr>
            <a:xfrm>
              <a:off x="12890328" y="-2616571"/>
              <a:ext cx="210062" cy="288928"/>
            </a:xfrm>
            <a:custGeom>
              <a:avLst/>
              <a:gdLst/>
              <a:ahLst/>
              <a:cxnLst/>
              <a:rect l="l" t="t" r="r" b="b"/>
              <a:pathLst>
                <a:path w="1596" h="2195" extrusionOk="0">
                  <a:moveTo>
                    <a:pt x="512" y="1"/>
                  </a:moveTo>
                  <a:cubicBezTo>
                    <a:pt x="96" y="120"/>
                    <a:pt x="0" y="822"/>
                    <a:pt x="12" y="1263"/>
                  </a:cubicBezTo>
                  <a:cubicBezTo>
                    <a:pt x="24" y="1584"/>
                    <a:pt x="72" y="1989"/>
                    <a:pt x="393" y="2144"/>
                  </a:cubicBezTo>
                  <a:cubicBezTo>
                    <a:pt x="472" y="2179"/>
                    <a:pt x="558" y="2194"/>
                    <a:pt x="646" y="2194"/>
                  </a:cubicBezTo>
                  <a:cubicBezTo>
                    <a:pt x="968" y="2194"/>
                    <a:pt x="1329" y="1994"/>
                    <a:pt x="1572" y="1882"/>
                  </a:cubicBezTo>
                  <a:cubicBezTo>
                    <a:pt x="1584" y="1679"/>
                    <a:pt x="1584" y="1513"/>
                    <a:pt x="1596" y="1370"/>
                  </a:cubicBezTo>
                  <a:lnTo>
                    <a:pt x="1596" y="1370"/>
                  </a:lnTo>
                  <a:cubicBezTo>
                    <a:pt x="1512" y="1382"/>
                    <a:pt x="1417" y="1406"/>
                    <a:pt x="1334" y="1429"/>
                  </a:cubicBezTo>
                  <a:cubicBezTo>
                    <a:pt x="1219" y="1455"/>
                    <a:pt x="1098" y="1480"/>
                    <a:pt x="979" y="1480"/>
                  </a:cubicBezTo>
                  <a:cubicBezTo>
                    <a:pt x="875" y="1480"/>
                    <a:pt x="773" y="1461"/>
                    <a:pt x="679" y="1406"/>
                  </a:cubicBezTo>
                  <a:cubicBezTo>
                    <a:pt x="500" y="1275"/>
                    <a:pt x="393" y="1072"/>
                    <a:pt x="405" y="846"/>
                  </a:cubicBezTo>
                  <a:cubicBezTo>
                    <a:pt x="405" y="632"/>
                    <a:pt x="441" y="417"/>
                    <a:pt x="489" y="203"/>
                  </a:cubicBezTo>
                  <a:cubicBezTo>
                    <a:pt x="500" y="132"/>
                    <a:pt x="512" y="72"/>
                    <a:pt x="5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71"/>
            <p:cNvSpPr/>
            <p:nvPr/>
          </p:nvSpPr>
          <p:spPr>
            <a:xfrm>
              <a:off x="13036036" y="-2748195"/>
              <a:ext cx="344838" cy="412528"/>
            </a:xfrm>
            <a:custGeom>
              <a:avLst/>
              <a:gdLst/>
              <a:ahLst/>
              <a:cxnLst/>
              <a:rect l="l" t="t" r="r" b="b"/>
              <a:pathLst>
                <a:path w="2620" h="3134" extrusionOk="0">
                  <a:moveTo>
                    <a:pt x="1441" y="0"/>
                  </a:moveTo>
                  <a:cubicBezTo>
                    <a:pt x="1382" y="0"/>
                    <a:pt x="1334" y="12"/>
                    <a:pt x="1287" y="36"/>
                  </a:cubicBezTo>
                  <a:cubicBezTo>
                    <a:pt x="1179" y="143"/>
                    <a:pt x="1108" y="274"/>
                    <a:pt x="1072" y="405"/>
                  </a:cubicBezTo>
                  <a:cubicBezTo>
                    <a:pt x="1025" y="536"/>
                    <a:pt x="965" y="655"/>
                    <a:pt x="882" y="774"/>
                  </a:cubicBezTo>
                  <a:cubicBezTo>
                    <a:pt x="798" y="870"/>
                    <a:pt x="691" y="965"/>
                    <a:pt x="584" y="1048"/>
                  </a:cubicBezTo>
                  <a:cubicBezTo>
                    <a:pt x="417" y="1167"/>
                    <a:pt x="263" y="1334"/>
                    <a:pt x="155" y="1524"/>
                  </a:cubicBezTo>
                  <a:cubicBezTo>
                    <a:pt x="13" y="1798"/>
                    <a:pt x="1" y="2132"/>
                    <a:pt x="108" y="2429"/>
                  </a:cubicBezTo>
                  <a:lnTo>
                    <a:pt x="132" y="2477"/>
                  </a:lnTo>
                  <a:cubicBezTo>
                    <a:pt x="144" y="2501"/>
                    <a:pt x="144" y="2513"/>
                    <a:pt x="155" y="2537"/>
                  </a:cubicBezTo>
                  <a:cubicBezTo>
                    <a:pt x="432" y="3046"/>
                    <a:pt x="1112" y="3133"/>
                    <a:pt x="1454" y="3133"/>
                  </a:cubicBezTo>
                  <a:cubicBezTo>
                    <a:pt x="1480" y="3133"/>
                    <a:pt x="1503" y="3133"/>
                    <a:pt x="1525" y="3132"/>
                  </a:cubicBezTo>
                  <a:cubicBezTo>
                    <a:pt x="1548" y="3133"/>
                    <a:pt x="1572" y="3133"/>
                    <a:pt x="1595" y="3133"/>
                  </a:cubicBezTo>
                  <a:cubicBezTo>
                    <a:pt x="1855" y="3133"/>
                    <a:pt x="2104" y="3072"/>
                    <a:pt x="2322" y="2941"/>
                  </a:cubicBezTo>
                  <a:cubicBezTo>
                    <a:pt x="2394" y="2894"/>
                    <a:pt x="2441" y="2834"/>
                    <a:pt x="2477" y="2751"/>
                  </a:cubicBezTo>
                  <a:cubicBezTo>
                    <a:pt x="2489" y="2656"/>
                    <a:pt x="2453" y="2548"/>
                    <a:pt x="2370" y="2489"/>
                  </a:cubicBezTo>
                  <a:cubicBezTo>
                    <a:pt x="2382" y="2477"/>
                    <a:pt x="2406" y="2465"/>
                    <a:pt x="2418" y="2453"/>
                  </a:cubicBezTo>
                  <a:cubicBezTo>
                    <a:pt x="2465" y="2429"/>
                    <a:pt x="2501" y="2382"/>
                    <a:pt x="2525" y="2334"/>
                  </a:cubicBezTo>
                  <a:cubicBezTo>
                    <a:pt x="2549" y="2286"/>
                    <a:pt x="2549" y="2215"/>
                    <a:pt x="2537" y="2156"/>
                  </a:cubicBezTo>
                  <a:cubicBezTo>
                    <a:pt x="2513" y="2096"/>
                    <a:pt x="2465" y="2048"/>
                    <a:pt x="2418" y="2013"/>
                  </a:cubicBezTo>
                  <a:lnTo>
                    <a:pt x="2465" y="1989"/>
                  </a:lnTo>
                  <a:cubicBezTo>
                    <a:pt x="2549" y="1941"/>
                    <a:pt x="2596" y="1846"/>
                    <a:pt x="2596" y="1751"/>
                  </a:cubicBezTo>
                  <a:cubicBezTo>
                    <a:pt x="2584" y="1655"/>
                    <a:pt x="2525" y="1584"/>
                    <a:pt x="2441" y="1536"/>
                  </a:cubicBezTo>
                  <a:lnTo>
                    <a:pt x="2489" y="1513"/>
                  </a:lnTo>
                  <a:cubicBezTo>
                    <a:pt x="2549" y="1465"/>
                    <a:pt x="2596" y="1394"/>
                    <a:pt x="2620" y="1322"/>
                  </a:cubicBezTo>
                  <a:cubicBezTo>
                    <a:pt x="2620" y="1263"/>
                    <a:pt x="2596" y="1203"/>
                    <a:pt x="2560" y="1167"/>
                  </a:cubicBezTo>
                  <a:cubicBezTo>
                    <a:pt x="2452" y="1053"/>
                    <a:pt x="2269" y="1018"/>
                    <a:pt x="2085" y="1018"/>
                  </a:cubicBezTo>
                  <a:cubicBezTo>
                    <a:pt x="1885" y="1018"/>
                    <a:pt x="1684" y="1059"/>
                    <a:pt x="1572" y="1084"/>
                  </a:cubicBezTo>
                  <a:cubicBezTo>
                    <a:pt x="1608" y="965"/>
                    <a:pt x="1668" y="774"/>
                    <a:pt x="1679" y="727"/>
                  </a:cubicBezTo>
                  <a:cubicBezTo>
                    <a:pt x="1727" y="512"/>
                    <a:pt x="1691" y="298"/>
                    <a:pt x="1596" y="108"/>
                  </a:cubicBezTo>
                  <a:cubicBezTo>
                    <a:pt x="1560" y="48"/>
                    <a:pt x="1501" y="12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71"/>
            <p:cNvSpPr/>
            <p:nvPr/>
          </p:nvSpPr>
          <p:spPr>
            <a:xfrm>
              <a:off x="13040774" y="-2607094"/>
              <a:ext cx="313513" cy="263523"/>
            </a:xfrm>
            <a:custGeom>
              <a:avLst/>
              <a:gdLst/>
              <a:ahLst/>
              <a:cxnLst/>
              <a:rect l="l" t="t" r="r" b="b"/>
              <a:pathLst>
                <a:path w="2382" h="2002" extrusionOk="0">
                  <a:moveTo>
                    <a:pt x="584" y="0"/>
                  </a:moveTo>
                  <a:cubicBezTo>
                    <a:pt x="405" y="131"/>
                    <a:pt x="262" y="286"/>
                    <a:pt x="155" y="464"/>
                  </a:cubicBezTo>
                  <a:cubicBezTo>
                    <a:pt x="24" y="738"/>
                    <a:pt x="0" y="1048"/>
                    <a:pt x="108" y="1334"/>
                  </a:cubicBezTo>
                  <a:cubicBezTo>
                    <a:pt x="108" y="1345"/>
                    <a:pt x="119" y="1369"/>
                    <a:pt x="131" y="1381"/>
                  </a:cubicBezTo>
                  <a:cubicBezTo>
                    <a:pt x="131" y="1405"/>
                    <a:pt x="143" y="1417"/>
                    <a:pt x="155" y="1441"/>
                  </a:cubicBezTo>
                  <a:cubicBezTo>
                    <a:pt x="395" y="1863"/>
                    <a:pt x="942" y="2001"/>
                    <a:pt x="1427" y="2001"/>
                  </a:cubicBezTo>
                  <a:cubicBezTo>
                    <a:pt x="1448" y="2001"/>
                    <a:pt x="1468" y="2001"/>
                    <a:pt x="1489" y="2000"/>
                  </a:cubicBezTo>
                  <a:cubicBezTo>
                    <a:pt x="2096" y="2000"/>
                    <a:pt x="2346" y="1822"/>
                    <a:pt x="2382" y="1667"/>
                  </a:cubicBezTo>
                  <a:cubicBezTo>
                    <a:pt x="2382" y="1631"/>
                    <a:pt x="2382" y="1607"/>
                    <a:pt x="2382" y="1572"/>
                  </a:cubicBezTo>
                  <a:cubicBezTo>
                    <a:pt x="2230" y="1645"/>
                    <a:pt x="2068" y="1681"/>
                    <a:pt x="1909" y="1681"/>
                  </a:cubicBezTo>
                  <a:cubicBezTo>
                    <a:pt x="1604" y="1681"/>
                    <a:pt x="1307" y="1552"/>
                    <a:pt x="1096" y="1310"/>
                  </a:cubicBezTo>
                  <a:cubicBezTo>
                    <a:pt x="786" y="941"/>
                    <a:pt x="870" y="357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71"/>
            <p:cNvSpPr/>
            <p:nvPr/>
          </p:nvSpPr>
          <p:spPr>
            <a:xfrm>
              <a:off x="13176215" y="-2701205"/>
              <a:ext cx="55806" cy="96748"/>
            </a:xfrm>
            <a:custGeom>
              <a:avLst/>
              <a:gdLst/>
              <a:ahLst/>
              <a:cxnLst/>
              <a:rect l="l" t="t" r="r" b="b"/>
              <a:pathLst>
                <a:path w="424" h="735" extrusionOk="0">
                  <a:moveTo>
                    <a:pt x="329" y="1"/>
                  </a:moveTo>
                  <a:cubicBezTo>
                    <a:pt x="305" y="1"/>
                    <a:pt x="281" y="13"/>
                    <a:pt x="269" y="24"/>
                  </a:cubicBezTo>
                  <a:cubicBezTo>
                    <a:pt x="269" y="24"/>
                    <a:pt x="257" y="48"/>
                    <a:pt x="210" y="191"/>
                  </a:cubicBezTo>
                  <a:cubicBezTo>
                    <a:pt x="126" y="429"/>
                    <a:pt x="43" y="584"/>
                    <a:pt x="19" y="667"/>
                  </a:cubicBezTo>
                  <a:cubicBezTo>
                    <a:pt x="1" y="705"/>
                    <a:pt x="25" y="735"/>
                    <a:pt x="54" y="735"/>
                  </a:cubicBezTo>
                  <a:cubicBezTo>
                    <a:pt x="62" y="735"/>
                    <a:pt x="71" y="732"/>
                    <a:pt x="79" y="727"/>
                  </a:cubicBezTo>
                  <a:cubicBezTo>
                    <a:pt x="376" y="525"/>
                    <a:pt x="424" y="48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71"/>
            <p:cNvSpPr/>
            <p:nvPr/>
          </p:nvSpPr>
          <p:spPr>
            <a:xfrm>
              <a:off x="12794769" y="-3047508"/>
              <a:ext cx="669275" cy="849540"/>
            </a:xfrm>
            <a:custGeom>
              <a:avLst/>
              <a:gdLst/>
              <a:ahLst/>
              <a:cxnLst/>
              <a:rect l="l" t="t" r="r" b="b"/>
              <a:pathLst>
                <a:path w="5085" h="6454" extrusionOk="0">
                  <a:moveTo>
                    <a:pt x="2679" y="179"/>
                  </a:moveTo>
                  <a:lnTo>
                    <a:pt x="2679" y="179"/>
                  </a:lnTo>
                  <a:cubicBezTo>
                    <a:pt x="2679" y="179"/>
                    <a:pt x="2155" y="1001"/>
                    <a:pt x="2155" y="1560"/>
                  </a:cubicBezTo>
                  <a:lnTo>
                    <a:pt x="4417" y="1560"/>
                  </a:lnTo>
                  <a:cubicBezTo>
                    <a:pt x="4655" y="1560"/>
                    <a:pt x="4858" y="1751"/>
                    <a:pt x="4858" y="1989"/>
                  </a:cubicBezTo>
                  <a:lnTo>
                    <a:pt x="4858" y="5799"/>
                  </a:lnTo>
                  <a:cubicBezTo>
                    <a:pt x="4858" y="6037"/>
                    <a:pt x="4655" y="6227"/>
                    <a:pt x="4429" y="6227"/>
                  </a:cubicBezTo>
                  <a:lnTo>
                    <a:pt x="607" y="6227"/>
                  </a:lnTo>
                  <a:cubicBezTo>
                    <a:pt x="369" y="6227"/>
                    <a:pt x="179" y="6037"/>
                    <a:pt x="179" y="5799"/>
                  </a:cubicBezTo>
                  <a:lnTo>
                    <a:pt x="179" y="1989"/>
                  </a:lnTo>
                  <a:cubicBezTo>
                    <a:pt x="179" y="1751"/>
                    <a:pt x="369" y="1560"/>
                    <a:pt x="607" y="1560"/>
                  </a:cubicBezTo>
                  <a:lnTo>
                    <a:pt x="1274" y="1560"/>
                  </a:lnTo>
                  <a:cubicBezTo>
                    <a:pt x="1500" y="1001"/>
                    <a:pt x="1941" y="227"/>
                    <a:pt x="2679" y="179"/>
                  </a:cubicBezTo>
                  <a:close/>
                  <a:moveTo>
                    <a:pt x="2691" y="0"/>
                  </a:moveTo>
                  <a:cubicBezTo>
                    <a:pt x="1917" y="60"/>
                    <a:pt x="1441" y="762"/>
                    <a:pt x="1167" y="1382"/>
                  </a:cubicBezTo>
                  <a:lnTo>
                    <a:pt x="631" y="1382"/>
                  </a:lnTo>
                  <a:cubicBezTo>
                    <a:pt x="286" y="1382"/>
                    <a:pt x="0" y="1667"/>
                    <a:pt x="0" y="2013"/>
                  </a:cubicBezTo>
                  <a:lnTo>
                    <a:pt x="0" y="5823"/>
                  </a:lnTo>
                  <a:cubicBezTo>
                    <a:pt x="0" y="6180"/>
                    <a:pt x="286" y="6454"/>
                    <a:pt x="631" y="6454"/>
                  </a:cubicBezTo>
                  <a:lnTo>
                    <a:pt x="4453" y="6454"/>
                  </a:lnTo>
                  <a:cubicBezTo>
                    <a:pt x="4798" y="6454"/>
                    <a:pt x="5084" y="6168"/>
                    <a:pt x="5084" y="5823"/>
                  </a:cubicBezTo>
                  <a:lnTo>
                    <a:pt x="5084" y="2013"/>
                  </a:lnTo>
                  <a:cubicBezTo>
                    <a:pt x="5084" y="1667"/>
                    <a:pt x="4798" y="1382"/>
                    <a:pt x="4453" y="1382"/>
                  </a:cubicBezTo>
                  <a:lnTo>
                    <a:pt x="2405" y="1382"/>
                  </a:lnTo>
                  <a:cubicBezTo>
                    <a:pt x="2500" y="1001"/>
                    <a:pt x="2667" y="643"/>
                    <a:pt x="2869" y="310"/>
                  </a:cubicBezTo>
                  <a:cubicBezTo>
                    <a:pt x="2917" y="239"/>
                    <a:pt x="2917" y="167"/>
                    <a:pt x="2869" y="96"/>
                  </a:cubicBezTo>
                  <a:cubicBezTo>
                    <a:pt x="2834" y="36"/>
                    <a:pt x="2774" y="0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71"/>
            <p:cNvSpPr/>
            <p:nvPr/>
          </p:nvSpPr>
          <p:spPr>
            <a:xfrm>
              <a:off x="12876244" y="-2759120"/>
              <a:ext cx="517257" cy="446752"/>
            </a:xfrm>
            <a:custGeom>
              <a:avLst/>
              <a:gdLst/>
              <a:ahLst/>
              <a:cxnLst/>
              <a:rect l="l" t="t" r="r" b="b"/>
              <a:pathLst>
                <a:path w="3930" h="3394" extrusionOk="0">
                  <a:moveTo>
                    <a:pt x="2643" y="131"/>
                  </a:moveTo>
                  <a:cubicBezTo>
                    <a:pt x="2691" y="143"/>
                    <a:pt x="2727" y="167"/>
                    <a:pt x="2751" y="203"/>
                  </a:cubicBezTo>
                  <a:cubicBezTo>
                    <a:pt x="2846" y="369"/>
                    <a:pt x="2858" y="572"/>
                    <a:pt x="2822" y="750"/>
                  </a:cubicBezTo>
                  <a:cubicBezTo>
                    <a:pt x="2798" y="822"/>
                    <a:pt x="2715" y="1131"/>
                    <a:pt x="2691" y="1203"/>
                  </a:cubicBezTo>
                  <a:lnTo>
                    <a:pt x="2679" y="1250"/>
                  </a:lnTo>
                  <a:lnTo>
                    <a:pt x="2727" y="1238"/>
                  </a:lnTo>
                  <a:cubicBezTo>
                    <a:pt x="2917" y="1179"/>
                    <a:pt x="3108" y="1155"/>
                    <a:pt x="3310" y="1155"/>
                  </a:cubicBezTo>
                  <a:cubicBezTo>
                    <a:pt x="3335" y="1151"/>
                    <a:pt x="3360" y="1149"/>
                    <a:pt x="3384" y="1149"/>
                  </a:cubicBezTo>
                  <a:cubicBezTo>
                    <a:pt x="3505" y="1149"/>
                    <a:pt x="3628" y="1195"/>
                    <a:pt x="3727" y="1274"/>
                  </a:cubicBezTo>
                  <a:cubicBezTo>
                    <a:pt x="3751" y="1298"/>
                    <a:pt x="3763" y="1334"/>
                    <a:pt x="3763" y="1369"/>
                  </a:cubicBezTo>
                  <a:cubicBezTo>
                    <a:pt x="3751" y="1429"/>
                    <a:pt x="3703" y="1488"/>
                    <a:pt x="3644" y="1512"/>
                  </a:cubicBezTo>
                  <a:cubicBezTo>
                    <a:pt x="3620" y="1536"/>
                    <a:pt x="3584" y="1548"/>
                    <a:pt x="3560" y="1560"/>
                  </a:cubicBezTo>
                  <a:lnTo>
                    <a:pt x="3524" y="1584"/>
                  </a:lnTo>
                  <a:lnTo>
                    <a:pt x="3513" y="1584"/>
                  </a:lnTo>
                  <a:lnTo>
                    <a:pt x="3513" y="1607"/>
                  </a:lnTo>
                  <a:cubicBezTo>
                    <a:pt x="3513" y="1631"/>
                    <a:pt x="3536" y="1631"/>
                    <a:pt x="3548" y="1643"/>
                  </a:cubicBezTo>
                  <a:lnTo>
                    <a:pt x="3572" y="1655"/>
                  </a:lnTo>
                  <a:cubicBezTo>
                    <a:pt x="3655" y="1679"/>
                    <a:pt x="3703" y="1738"/>
                    <a:pt x="3727" y="1822"/>
                  </a:cubicBezTo>
                  <a:cubicBezTo>
                    <a:pt x="3727" y="1893"/>
                    <a:pt x="3679" y="1953"/>
                    <a:pt x="3620" y="1988"/>
                  </a:cubicBezTo>
                  <a:cubicBezTo>
                    <a:pt x="3584" y="2012"/>
                    <a:pt x="3548" y="2036"/>
                    <a:pt x="3513" y="2048"/>
                  </a:cubicBezTo>
                  <a:cubicBezTo>
                    <a:pt x="3501" y="2060"/>
                    <a:pt x="3501" y="2072"/>
                    <a:pt x="3501" y="2084"/>
                  </a:cubicBezTo>
                  <a:cubicBezTo>
                    <a:pt x="3501" y="2096"/>
                    <a:pt x="3513" y="2108"/>
                    <a:pt x="3548" y="2119"/>
                  </a:cubicBezTo>
                  <a:lnTo>
                    <a:pt x="3572" y="2131"/>
                  </a:lnTo>
                  <a:cubicBezTo>
                    <a:pt x="3620" y="2155"/>
                    <a:pt x="3655" y="2191"/>
                    <a:pt x="3679" y="2239"/>
                  </a:cubicBezTo>
                  <a:cubicBezTo>
                    <a:pt x="3691" y="2286"/>
                    <a:pt x="3691" y="2322"/>
                    <a:pt x="3667" y="2358"/>
                  </a:cubicBezTo>
                  <a:cubicBezTo>
                    <a:pt x="3644" y="2393"/>
                    <a:pt x="3620" y="2429"/>
                    <a:pt x="3596" y="2453"/>
                  </a:cubicBezTo>
                  <a:cubicBezTo>
                    <a:pt x="3572" y="2465"/>
                    <a:pt x="3548" y="2477"/>
                    <a:pt x="3524" y="2489"/>
                  </a:cubicBezTo>
                  <a:lnTo>
                    <a:pt x="3489" y="2512"/>
                  </a:lnTo>
                  <a:cubicBezTo>
                    <a:pt x="3477" y="2512"/>
                    <a:pt x="3477" y="2524"/>
                    <a:pt x="3477" y="2536"/>
                  </a:cubicBezTo>
                  <a:cubicBezTo>
                    <a:pt x="3477" y="2560"/>
                    <a:pt x="3489" y="2572"/>
                    <a:pt x="3524" y="2584"/>
                  </a:cubicBezTo>
                  <a:lnTo>
                    <a:pt x="3548" y="2608"/>
                  </a:lnTo>
                  <a:cubicBezTo>
                    <a:pt x="3608" y="2643"/>
                    <a:pt x="3644" y="2715"/>
                    <a:pt x="3620" y="2786"/>
                  </a:cubicBezTo>
                  <a:lnTo>
                    <a:pt x="3620" y="2798"/>
                  </a:lnTo>
                  <a:cubicBezTo>
                    <a:pt x="3608" y="2858"/>
                    <a:pt x="3560" y="2905"/>
                    <a:pt x="3513" y="2941"/>
                  </a:cubicBezTo>
                  <a:cubicBezTo>
                    <a:pt x="3405" y="3024"/>
                    <a:pt x="3191" y="3108"/>
                    <a:pt x="2751" y="3120"/>
                  </a:cubicBezTo>
                  <a:lnTo>
                    <a:pt x="2727" y="3120"/>
                  </a:lnTo>
                  <a:cubicBezTo>
                    <a:pt x="2405" y="3120"/>
                    <a:pt x="2096" y="3048"/>
                    <a:pt x="1810" y="2905"/>
                  </a:cubicBezTo>
                  <a:cubicBezTo>
                    <a:pt x="1774" y="2893"/>
                    <a:pt x="1750" y="2870"/>
                    <a:pt x="1715" y="2846"/>
                  </a:cubicBezTo>
                  <a:cubicBezTo>
                    <a:pt x="1608" y="2774"/>
                    <a:pt x="1512" y="2667"/>
                    <a:pt x="1453" y="2548"/>
                  </a:cubicBezTo>
                  <a:lnTo>
                    <a:pt x="1429" y="2500"/>
                  </a:lnTo>
                  <a:cubicBezTo>
                    <a:pt x="1417" y="2489"/>
                    <a:pt x="1417" y="2465"/>
                    <a:pt x="1405" y="2453"/>
                  </a:cubicBezTo>
                  <a:cubicBezTo>
                    <a:pt x="1310" y="2179"/>
                    <a:pt x="1322" y="1869"/>
                    <a:pt x="1453" y="1619"/>
                  </a:cubicBezTo>
                  <a:cubicBezTo>
                    <a:pt x="1500" y="1524"/>
                    <a:pt x="1560" y="1441"/>
                    <a:pt x="1631" y="1369"/>
                  </a:cubicBezTo>
                  <a:cubicBezTo>
                    <a:pt x="1655" y="1346"/>
                    <a:pt x="1679" y="1322"/>
                    <a:pt x="1703" y="1310"/>
                  </a:cubicBezTo>
                  <a:cubicBezTo>
                    <a:pt x="1762" y="1250"/>
                    <a:pt x="1822" y="1203"/>
                    <a:pt x="1869" y="1155"/>
                  </a:cubicBezTo>
                  <a:cubicBezTo>
                    <a:pt x="1977" y="1072"/>
                    <a:pt x="2084" y="976"/>
                    <a:pt x="2167" y="869"/>
                  </a:cubicBezTo>
                  <a:cubicBezTo>
                    <a:pt x="2250" y="750"/>
                    <a:pt x="2322" y="631"/>
                    <a:pt x="2370" y="488"/>
                  </a:cubicBezTo>
                  <a:cubicBezTo>
                    <a:pt x="2405" y="369"/>
                    <a:pt x="2465" y="250"/>
                    <a:pt x="2560" y="155"/>
                  </a:cubicBezTo>
                  <a:cubicBezTo>
                    <a:pt x="2572" y="143"/>
                    <a:pt x="2596" y="131"/>
                    <a:pt x="2631" y="131"/>
                  </a:cubicBezTo>
                  <a:close/>
                  <a:moveTo>
                    <a:pt x="786" y="1084"/>
                  </a:moveTo>
                  <a:cubicBezTo>
                    <a:pt x="941" y="1096"/>
                    <a:pt x="1084" y="1131"/>
                    <a:pt x="1215" y="1203"/>
                  </a:cubicBezTo>
                  <a:cubicBezTo>
                    <a:pt x="1286" y="1226"/>
                    <a:pt x="1358" y="1274"/>
                    <a:pt x="1453" y="1322"/>
                  </a:cubicBezTo>
                  <a:cubicBezTo>
                    <a:pt x="1393" y="1393"/>
                    <a:pt x="1334" y="1477"/>
                    <a:pt x="1298" y="1560"/>
                  </a:cubicBezTo>
                  <a:cubicBezTo>
                    <a:pt x="1143" y="1858"/>
                    <a:pt x="1119" y="2215"/>
                    <a:pt x="1238" y="2524"/>
                  </a:cubicBezTo>
                  <a:cubicBezTo>
                    <a:pt x="1250" y="2548"/>
                    <a:pt x="1250" y="2572"/>
                    <a:pt x="1262" y="2596"/>
                  </a:cubicBezTo>
                  <a:cubicBezTo>
                    <a:pt x="1274" y="2608"/>
                    <a:pt x="1286" y="2631"/>
                    <a:pt x="1298" y="2643"/>
                  </a:cubicBezTo>
                  <a:cubicBezTo>
                    <a:pt x="1369" y="2774"/>
                    <a:pt x="1465" y="2881"/>
                    <a:pt x="1584" y="2977"/>
                  </a:cubicBezTo>
                  <a:lnTo>
                    <a:pt x="1560" y="2989"/>
                  </a:lnTo>
                  <a:cubicBezTo>
                    <a:pt x="1322" y="3096"/>
                    <a:pt x="1024" y="3251"/>
                    <a:pt x="750" y="3251"/>
                  </a:cubicBezTo>
                  <a:cubicBezTo>
                    <a:pt x="667" y="3251"/>
                    <a:pt x="584" y="3227"/>
                    <a:pt x="512" y="3203"/>
                  </a:cubicBezTo>
                  <a:cubicBezTo>
                    <a:pt x="215" y="3060"/>
                    <a:pt x="155" y="2667"/>
                    <a:pt x="143" y="2346"/>
                  </a:cubicBezTo>
                  <a:cubicBezTo>
                    <a:pt x="131" y="1929"/>
                    <a:pt x="215" y="1381"/>
                    <a:pt x="488" y="1179"/>
                  </a:cubicBezTo>
                  <a:cubicBezTo>
                    <a:pt x="536" y="1143"/>
                    <a:pt x="572" y="1119"/>
                    <a:pt x="631" y="1107"/>
                  </a:cubicBezTo>
                  <a:lnTo>
                    <a:pt x="643" y="1107"/>
                  </a:lnTo>
                  <a:cubicBezTo>
                    <a:pt x="691" y="1096"/>
                    <a:pt x="738" y="1084"/>
                    <a:pt x="786" y="1084"/>
                  </a:cubicBezTo>
                  <a:close/>
                  <a:moveTo>
                    <a:pt x="2608" y="0"/>
                  </a:moveTo>
                  <a:cubicBezTo>
                    <a:pt x="2548" y="0"/>
                    <a:pt x="2501" y="24"/>
                    <a:pt x="2453" y="60"/>
                  </a:cubicBezTo>
                  <a:cubicBezTo>
                    <a:pt x="2334" y="167"/>
                    <a:pt x="2250" y="310"/>
                    <a:pt x="2203" y="464"/>
                  </a:cubicBezTo>
                  <a:cubicBezTo>
                    <a:pt x="2167" y="584"/>
                    <a:pt x="2108" y="691"/>
                    <a:pt x="2036" y="798"/>
                  </a:cubicBezTo>
                  <a:cubicBezTo>
                    <a:pt x="1953" y="893"/>
                    <a:pt x="1858" y="988"/>
                    <a:pt x="1750" y="1060"/>
                  </a:cubicBezTo>
                  <a:cubicBezTo>
                    <a:pt x="1703" y="1107"/>
                    <a:pt x="1643" y="1155"/>
                    <a:pt x="1584" y="1215"/>
                  </a:cubicBezTo>
                  <a:cubicBezTo>
                    <a:pt x="1358" y="1048"/>
                    <a:pt x="1084" y="953"/>
                    <a:pt x="810" y="929"/>
                  </a:cubicBezTo>
                  <a:cubicBezTo>
                    <a:pt x="738" y="929"/>
                    <a:pt x="679" y="941"/>
                    <a:pt x="619" y="953"/>
                  </a:cubicBezTo>
                  <a:lnTo>
                    <a:pt x="607" y="953"/>
                  </a:lnTo>
                  <a:cubicBezTo>
                    <a:pt x="536" y="976"/>
                    <a:pt x="476" y="1000"/>
                    <a:pt x="417" y="1048"/>
                  </a:cubicBezTo>
                  <a:cubicBezTo>
                    <a:pt x="0" y="1346"/>
                    <a:pt x="12" y="2179"/>
                    <a:pt x="12" y="2346"/>
                  </a:cubicBezTo>
                  <a:cubicBezTo>
                    <a:pt x="24" y="2715"/>
                    <a:pt x="95" y="3155"/>
                    <a:pt x="465" y="3334"/>
                  </a:cubicBezTo>
                  <a:cubicBezTo>
                    <a:pt x="560" y="3370"/>
                    <a:pt x="667" y="3393"/>
                    <a:pt x="762" y="3393"/>
                  </a:cubicBezTo>
                  <a:cubicBezTo>
                    <a:pt x="1072" y="3393"/>
                    <a:pt x="1381" y="3251"/>
                    <a:pt x="1643" y="3120"/>
                  </a:cubicBezTo>
                  <a:lnTo>
                    <a:pt x="1655" y="3108"/>
                  </a:lnTo>
                  <a:lnTo>
                    <a:pt x="1739" y="3072"/>
                  </a:lnTo>
                  <a:cubicBezTo>
                    <a:pt x="2048" y="3215"/>
                    <a:pt x="2381" y="3286"/>
                    <a:pt x="2715" y="3286"/>
                  </a:cubicBezTo>
                  <a:lnTo>
                    <a:pt x="2751" y="3286"/>
                  </a:lnTo>
                  <a:cubicBezTo>
                    <a:pt x="3132" y="3286"/>
                    <a:pt x="3417" y="3215"/>
                    <a:pt x="3596" y="3084"/>
                  </a:cubicBezTo>
                  <a:cubicBezTo>
                    <a:pt x="3679" y="3024"/>
                    <a:pt x="3739" y="2941"/>
                    <a:pt x="3763" y="2846"/>
                  </a:cubicBezTo>
                  <a:cubicBezTo>
                    <a:pt x="3786" y="2750"/>
                    <a:pt x="3763" y="2643"/>
                    <a:pt x="3703" y="2572"/>
                  </a:cubicBezTo>
                  <a:cubicBezTo>
                    <a:pt x="3751" y="2536"/>
                    <a:pt x="3774" y="2489"/>
                    <a:pt x="3798" y="2441"/>
                  </a:cubicBezTo>
                  <a:cubicBezTo>
                    <a:pt x="3834" y="2369"/>
                    <a:pt x="3846" y="2286"/>
                    <a:pt x="3822" y="2203"/>
                  </a:cubicBezTo>
                  <a:cubicBezTo>
                    <a:pt x="3810" y="2167"/>
                    <a:pt x="3786" y="2131"/>
                    <a:pt x="3751" y="2096"/>
                  </a:cubicBezTo>
                  <a:cubicBezTo>
                    <a:pt x="3917" y="1977"/>
                    <a:pt x="3929" y="1738"/>
                    <a:pt x="3786" y="1607"/>
                  </a:cubicBezTo>
                  <a:cubicBezTo>
                    <a:pt x="3846" y="1560"/>
                    <a:pt x="3894" y="1477"/>
                    <a:pt x="3905" y="1393"/>
                  </a:cubicBezTo>
                  <a:cubicBezTo>
                    <a:pt x="3905" y="1322"/>
                    <a:pt x="3870" y="1238"/>
                    <a:pt x="3822" y="1191"/>
                  </a:cubicBezTo>
                  <a:cubicBezTo>
                    <a:pt x="3690" y="1079"/>
                    <a:pt x="3531" y="1019"/>
                    <a:pt x="3369" y="1019"/>
                  </a:cubicBezTo>
                  <a:cubicBezTo>
                    <a:pt x="3341" y="1019"/>
                    <a:pt x="3314" y="1021"/>
                    <a:pt x="3286" y="1024"/>
                  </a:cubicBezTo>
                  <a:cubicBezTo>
                    <a:pt x="3155" y="1024"/>
                    <a:pt x="3024" y="1036"/>
                    <a:pt x="2893" y="1060"/>
                  </a:cubicBezTo>
                  <a:cubicBezTo>
                    <a:pt x="2917" y="953"/>
                    <a:pt x="2953" y="857"/>
                    <a:pt x="2953" y="822"/>
                  </a:cubicBezTo>
                  <a:cubicBezTo>
                    <a:pt x="3012" y="584"/>
                    <a:pt x="2977" y="345"/>
                    <a:pt x="2870" y="143"/>
                  </a:cubicBezTo>
                  <a:cubicBezTo>
                    <a:pt x="2822" y="72"/>
                    <a:pt x="2739" y="12"/>
                    <a:pt x="2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71"/>
            <p:cNvSpPr/>
            <p:nvPr/>
          </p:nvSpPr>
          <p:spPr>
            <a:xfrm>
              <a:off x="13189904" y="-1161600"/>
              <a:ext cx="264683" cy="256152"/>
            </a:xfrm>
            <a:custGeom>
              <a:avLst/>
              <a:gdLst/>
              <a:ahLst/>
              <a:cxnLst/>
              <a:rect l="l" t="t" r="r" b="b"/>
              <a:pathLst>
                <a:path w="2011" h="1946" extrusionOk="0">
                  <a:moveTo>
                    <a:pt x="859" y="0"/>
                  </a:moveTo>
                  <a:cubicBezTo>
                    <a:pt x="789" y="0"/>
                    <a:pt x="728" y="96"/>
                    <a:pt x="760" y="293"/>
                  </a:cubicBezTo>
                  <a:cubicBezTo>
                    <a:pt x="804" y="574"/>
                    <a:pt x="825" y="694"/>
                    <a:pt x="775" y="694"/>
                  </a:cubicBezTo>
                  <a:cubicBezTo>
                    <a:pt x="730" y="694"/>
                    <a:pt x="626" y="594"/>
                    <a:pt x="427" y="424"/>
                  </a:cubicBezTo>
                  <a:cubicBezTo>
                    <a:pt x="395" y="408"/>
                    <a:pt x="335" y="343"/>
                    <a:pt x="267" y="343"/>
                  </a:cubicBezTo>
                  <a:cubicBezTo>
                    <a:pt x="235" y="343"/>
                    <a:pt x="200" y="358"/>
                    <a:pt x="165" y="400"/>
                  </a:cubicBezTo>
                  <a:cubicBezTo>
                    <a:pt x="141" y="448"/>
                    <a:pt x="141" y="508"/>
                    <a:pt x="189" y="543"/>
                  </a:cubicBezTo>
                  <a:cubicBezTo>
                    <a:pt x="594" y="912"/>
                    <a:pt x="737" y="972"/>
                    <a:pt x="534" y="984"/>
                  </a:cubicBezTo>
                  <a:lnTo>
                    <a:pt x="522" y="984"/>
                  </a:lnTo>
                  <a:cubicBezTo>
                    <a:pt x="475" y="984"/>
                    <a:pt x="424" y="983"/>
                    <a:pt x="374" y="983"/>
                  </a:cubicBezTo>
                  <a:cubicBezTo>
                    <a:pt x="184" y="983"/>
                    <a:pt x="1" y="998"/>
                    <a:pt x="10" y="1139"/>
                  </a:cubicBezTo>
                  <a:cubicBezTo>
                    <a:pt x="10" y="1258"/>
                    <a:pt x="129" y="1258"/>
                    <a:pt x="260" y="1258"/>
                  </a:cubicBezTo>
                  <a:cubicBezTo>
                    <a:pt x="308" y="1258"/>
                    <a:pt x="398" y="1250"/>
                    <a:pt x="472" y="1250"/>
                  </a:cubicBezTo>
                  <a:cubicBezTo>
                    <a:pt x="526" y="1250"/>
                    <a:pt x="572" y="1254"/>
                    <a:pt x="582" y="1270"/>
                  </a:cubicBezTo>
                  <a:cubicBezTo>
                    <a:pt x="594" y="1305"/>
                    <a:pt x="558" y="1305"/>
                    <a:pt x="248" y="1591"/>
                  </a:cubicBezTo>
                  <a:cubicBezTo>
                    <a:pt x="165" y="1674"/>
                    <a:pt x="58" y="1782"/>
                    <a:pt x="153" y="1853"/>
                  </a:cubicBezTo>
                  <a:cubicBezTo>
                    <a:pt x="187" y="1881"/>
                    <a:pt x="214" y="1897"/>
                    <a:pt x="244" y="1897"/>
                  </a:cubicBezTo>
                  <a:cubicBezTo>
                    <a:pt x="329" y="1897"/>
                    <a:pt x="439" y="1770"/>
                    <a:pt x="808" y="1436"/>
                  </a:cubicBezTo>
                  <a:cubicBezTo>
                    <a:pt x="833" y="1414"/>
                    <a:pt x="852" y="1404"/>
                    <a:pt x="868" y="1404"/>
                  </a:cubicBezTo>
                  <a:cubicBezTo>
                    <a:pt x="929" y="1404"/>
                    <a:pt x="935" y="1550"/>
                    <a:pt x="963" y="1710"/>
                  </a:cubicBezTo>
                  <a:cubicBezTo>
                    <a:pt x="973" y="1814"/>
                    <a:pt x="1029" y="1945"/>
                    <a:pt x="1122" y="1945"/>
                  </a:cubicBezTo>
                  <a:cubicBezTo>
                    <a:pt x="1136" y="1945"/>
                    <a:pt x="1150" y="1942"/>
                    <a:pt x="1165" y="1936"/>
                  </a:cubicBezTo>
                  <a:cubicBezTo>
                    <a:pt x="1272" y="1901"/>
                    <a:pt x="1237" y="1817"/>
                    <a:pt x="1225" y="1722"/>
                  </a:cubicBezTo>
                  <a:cubicBezTo>
                    <a:pt x="1194" y="1449"/>
                    <a:pt x="1160" y="1334"/>
                    <a:pt x="1210" y="1334"/>
                  </a:cubicBezTo>
                  <a:cubicBezTo>
                    <a:pt x="1256" y="1334"/>
                    <a:pt x="1373" y="1431"/>
                    <a:pt x="1630" y="1591"/>
                  </a:cubicBezTo>
                  <a:cubicBezTo>
                    <a:pt x="1689" y="1628"/>
                    <a:pt x="1763" y="1670"/>
                    <a:pt x="1824" y="1670"/>
                  </a:cubicBezTo>
                  <a:cubicBezTo>
                    <a:pt x="1861" y="1670"/>
                    <a:pt x="1893" y="1655"/>
                    <a:pt x="1915" y="1615"/>
                  </a:cubicBezTo>
                  <a:cubicBezTo>
                    <a:pt x="2011" y="1424"/>
                    <a:pt x="1439" y="1234"/>
                    <a:pt x="1344" y="1091"/>
                  </a:cubicBezTo>
                  <a:cubicBezTo>
                    <a:pt x="1403" y="1020"/>
                    <a:pt x="1499" y="1020"/>
                    <a:pt x="1582" y="1020"/>
                  </a:cubicBezTo>
                  <a:cubicBezTo>
                    <a:pt x="1713" y="1008"/>
                    <a:pt x="1808" y="1020"/>
                    <a:pt x="1892" y="900"/>
                  </a:cubicBezTo>
                  <a:cubicBezTo>
                    <a:pt x="1963" y="799"/>
                    <a:pt x="1843" y="740"/>
                    <a:pt x="1717" y="740"/>
                  </a:cubicBezTo>
                  <a:cubicBezTo>
                    <a:pt x="1696" y="740"/>
                    <a:pt x="1674" y="742"/>
                    <a:pt x="1653" y="746"/>
                  </a:cubicBezTo>
                  <a:cubicBezTo>
                    <a:pt x="1549" y="755"/>
                    <a:pt x="1477" y="766"/>
                    <a:pt x="1433" y="766"/>
                  </a:cubicBezTo>
                  <a:cubicBezTo>
                    <a:pt x="1316" y="766"/>
                    <a:pt x="1388" y="692"/>
                    <a:pt x="1534" y="329"/>
                  </a:cubicBezTo>
                  <a:cubicBezTo>
                    <a:pt x="1582" y="234"/>
                    <a:pt x="1618" y="103"/>
                    <a:pt x="1522" y="55"/>
                  </a:cubicBezTo>
                  <a:cubicBezTo>
                    <a:pt x="1509" y="51"/>
                    <a:pt x="1497" y="49"/>
                    <a:pt x="1485" y="49"/>
                  </a:cubicBezTo>
                  <a:cubicBezTo>
                    <a:pt x="1401" y="49"/>
                    <a:pt x="1348" y="152"/>
                    <a:pt x="1296" y="246"/>
                  </a:cubicBezTo>
                  <a:cubicBezTo>
                    <a:pt x="1178" y="500"/>
                    <a:pt x="1130" y="640"/>
                    <a:pt x="1099" y="640"/>
                  </a:cubicBezTo>
                  <a:cubicBezTo>
                    <a:pt x="1067" y="640"/>
                    <a:pt x="1052" y="497"/>
                    <a:pt x="999" y="186"/>
                  </a:cubicBezTo>
                  <a:cubicBezTo>
                    <a:pt x="977" y="63"/>
                    <a:pt x="915" y="0"/>
                    <a:pt x="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71"/>
            <p:cNvSpPr/>
            <p:nvPr/>
          </p:nvSpPr>
          <p:spPr>
            <a:xfrm>
              <a:off x="13801032" y="-1410895"/>
              <a:ext cx="293375" cy="282083"/>
            </a:xfrm>
            <a:custGeom>
              <a:avLst/>
              <a:gdLst/>
              <a:ahLst/>
              <a:cxnLst/>
              <a:rect l="l" t="t" r="r" b="b"/>
              <a:pathLst>
                <a:path w="2229" h="2143" extrusionOk="0">
                  <a:moveTo>
                    <a:pt x="417" y="0"/>
                  </a:moveTo>
                  <a:cubicBezTo>
                    <a:pt x="397" y="0"/>
                    <a:pt x="377" y="6"/>
                    <a:pt x="356" y="20"/>
                  </a:cubicBezTo>
                  <a:cubicBezTo>
                    <a:pt x="201" y="127"/>
                    <a:pt x="285" y="163"/>
                    <a:pt x="630" y="818"/>
                  </a:cubicBezTo>
                  <a:cubicBezTo>
                    <a:pt x="678" y="908"/>
                    <a:pt x="634" y="930"/>
                    <a:pt x="545" y="930"/>
                  </a:cubicBezTo>
                  <a:cubicBezTo>
                    <a:pt x="480" y="930"/>
                    <a:pt x="391" y="918"/>
                    <a:pt x="297" y="913"/>
                  </a:cubicBezTo>
                  <a:cubicBezTo>
                    <a:pt x="281" y="912"/>
                    <a:pt x="265" y="911"/>
                    <a:pt x="249" y="911"/>
                  </a:cubicBezTo>
                  <a:cubicBezTo>
                    <a:pt x="129" y="911"/>
                    <a:pt x="0" y="953"/>
                    <a:pt x="11" y="1068"/>
                  </a:cubicBezTo>
                  <a:cubicBezTo>
                    <a:pt x="11" y="1175"/>
                    <a:pt x="118" y="1187"/>
                    <a:pt x="225" y="1199"/>
                  </a:cubicBezTo>
                  <a:cubicBezTo>
                    <a:pt x="785" y="1247"/>
                    <a:pt x="749" y="1163"/>
                    <a:pt x="261" y="1651"/>
                  </a:cubicBezTo>
                  <a:cubicBezTo>
                    <a:pt x="177" y="1735"/>
                    <a:pt x="70" y="1854"/>
                    <a:pt x="166" y="1949"/>
                  </a:cubicBezTo>
                  <a:cubicBezTo>
                    <a:pt x="185" y="1966"/>
                    <a:pt x="207" y="1973"/>
                    <a:pt x="231" y="1973"/>
                  </a:cubicBezTo>
                  <a:cubicBezTo>
                    <a:pt x="413" y="1973"/>
                    <a:pt x="709" y="1548"/>
                    <a:pt x="856" y="1485"/>
                  </a:cubicBezTo>
                  <a:cubicBezTo>
                    <a:pt x="928" y="1568"/>
                    <a:pt x="892" y="1651"/>
                    <a:pt x="880" y="1747"/>
                  </a:cubicBezTo>
                  <a:cubicBezTo>
                    <a:pt x="856" y="1890"/>
                    <a:pt x="832" y="1985"/>
                    <a:pt x="928" y="2104"/>
                  </a:cubicBezTo>
                  <a:cubicBezTo>
                    <a:pt x="949" y="2131"/>
                    <a:pt x="972" y="2143"/>
                    <a:pt x="993" y="2143"/>
                  </a:cubicBezTo>
                  <a:cubicBezTo>
                    <a:pt x="1067" y="2143"/>
                    <a:pt x="1135" y="2009"/>
                    <a:pt x="1154" y="1890"/>
                  </a:cubicBezTo>
                  <a:cubicBezTo>
                    <a:pt x="1177" y="1692"/>
                    <a:pt x="1175" y="1602"/>
                    <a:pt x="1222" y="1602"/>
                  </a:cubicBezTo>
                  <a:cubicBezTo>
                    <a:pt x="1271" y="1602"/>
                    <a:pt x="1374" y="1701"/>
                    <a:pt x="1618" y="1878"/>
                  </a:cubicBezTo>
                  <a:cubicBezTo>
                    <a:pt x="1682" y="1918"/>
                    <a:pt x="1757" y="1969"/>
                    <a:pt x="1821" y="1969"/>
                  </a:cubicBezTo>
                  <a:cubicBezTo>
                    <a:pt x="1852" y="1969"/>
                    <a:pt x="1880" y="1956"/>
                    <a:pt x="1904" y="1925"/>
                  </a:cubicBezTo>
                  <a:cubicBezTo>
                    <a:pt x="1963" y="1830"/>
                    <a:pt x="1856" y="1735"/>
                    <a:pt x="1749" y="1640"/>
                  </a:cubicBezTo>
                  <a:cubicBezTo>
                    <a:pt x="1431" y="1379"/>
                    <a:pt x="1297" y="1313"/>
                    <a:pt x="1467" y="1313"/>
                  </a:cubicBezTo>
                  <a:cubicBezTo>
                    <a:pt x="1545" y="1313"/>
                    <a:pt x="1686" y="1327"/>
                    <a:pt x="1904" y="1342"/>
                  </a:cubicBezTo>
                  <a:cubicBezTo>
                    <a:pt x="1910" y="1342"/>
                    <a:pt x="1916" y="1342"/>
                    <a:pt x="1923" y="1342"/>
                  </a:cubicBezTo>
                  <a:cubicBezTo>
                    <a:pt x="2203" y="1342"/>
                    <a:pt x="2229" y="1079"/>
                    <a:pt x="1844" y="1056"/>
                  </a:cubicBezTo>
                  <a:cubicBezTo>
                    <a:pt x="1261" y="1009"/>
                    <a:pt x="1320" y="1032"/>
                    <a:pt x="1785" y="675"/>
                  </a:cubicBezTo>
                  <a:cubicBezTo>
                    <a:pt x="1832" y="639"/>
                    <a:pt x="1999" y="544"/>
                    <a:pt x="1880" y="413"/>
                  </a:cubicBezTo>
                  <a:cubicBezTo>
                    <a:pt x="1860" y="380"/>
                    <a:pt x="1828" y="365"/>
                    <a:pt x="1794" y="365"/>
                  </a:cubicBezTo>
                  <a:cubicBezTo>
                    <a:pt x="1768" y="365"/>
                    <a:pt x="1739" y="374"/>
                    <a:pt x="1713" y="389"/>
                  </a:cubicBezTo>
                  <a:cubicBezTo>
                    <a:pt x="1396" y="612"/>
                    <a:pt x="1242" y="749"/>
                    <a:pt x="1190" y="749"/>
                  </a:cubicBezTo>
                  <a:cubicBezTo>
                    <a:pt x="1163" y="749"/>
                    <a:pt x="1162" y="715"/>
                    <a:pt x="1178" y="639"/>
                  </a:cubicBezTo>
                  <a:cubicBezTo>
                    <a:pt x="1237" y="389"/>
                    <a:pt x="1332" y="80"/>
                    <a:pt x="1154" y="44"/>
                  </a:cubicBezTo>
                  <a:cubicBezTo>
                    <a:pt x="1143" y="42"/>
                    <a:pt x="1132" y="41"/>
                    <a:pt x="1122" y="41"/>
                  </a:cubicBezTo>
                  <a:cubicBezTo>
                    <a:pt x="1019" y="41"/>
                    <a:pt x="996" y="153"/>
                    <a:pt x="963" y="294"/>
                  </a:cubicBezTo>
                  <a:cubicBezTo>
                    <a:pt x="939" y="377"/>
                    <a:pt x="904" y="616"/>
                    <a:pt x="868" y="616"/>
                  </a:cubicBezTo>
                  <a:cubicBezTo>
                    <a:pt x="832" y="616"/>
                    <a:pt x="832" y="580"/>
                    <a:pt x="606" y="199"/>
                  </a:cubicBezTo>
                  <a:cubicBezTo>
                    <a:pt x="558" y="103"/>
                    <a:pt x="495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71"/>
            <p:cNvSpPr/>
            <p:nvPr/>
          </p:nvSpPr>
          <p:spPr>
            <a:xfrm>
              <a:off x="13043933" y="-1800502"/>
              <a:ext cx="343258" cy="361719"/>
            </a:xfrm>
            <a:custGeom>
              <a:avLst/>
              <a:gdLst/>
              <a:ahLst/>
              <a:cxnLst/>
              <a:rect l="l" t="t" r="r" b="b"/>
              <a:pathLst>
                <a:path w="2608" h="2748" extrusionOk="0">
                  <a:moveTo>
                    <a:pt x="1571" y="0"/>
                  </a:moveTo>
                  <a:cubicBezTo>
                    <a:pt x="1421" y="0"/>
                    <a:pt x="1435" y="135"/>
                    <a:pt x="1250" y="873"/>
                  </a:cubicBezTo>
                  <a:cubicBezTo>
                    <a:pt x="1236" y="930"/>
                    <a:pt x="1215" y="954"/>
                    <a:pt x="1188" y="954"/>
                  </a:cubicBezTo>
                  <a:cubicBezTo>
                    <a:pt x="1125" y="954"/>
                    <a:pt x="1030" y="827"/>
                    <a:pt x="905" y="694"/>
                  </a:cubicBezTo>
                  <a:cubicBezTo>
                    <a:pt x="841" y="622"/>
                    <a:pt x="745" y="556"/>
                    <a:pt x="660" y="556"/>
                  </a:cubicBezTo>
                  <a:cubicBezTo>
                    <a:pt x="618" y="556"/>
                    <a:pt x="579" y="572"/>
                    <a:pt x="548" y="611"/>
                  </a:cubicBezTo>
                  <a:cubicBezTo>
                    <a:pt x="465" y="718"/>
                    <a:pt x="548" y="790"/>
                    <a:pt x="631" y="873"/>
                  </a:cubicBezTo>
                  <a:cubicBezTo>
                    <a:pt x="1048" y="1349"/>
                    <a:pt x="1084" y="1254"/>
                    <a:pt x="322" y="1278"/>
                  </a:cubicBezTo>
                  <a:cubicBezTo>
                    <a:pt x="167" y="1278"/>
                    <a:pt x="0" y="1302"/>
                    <a:pt x="24" y="1444"/>
                  </a:cubicBezTo>
                  <a:cubicBezTo>
                    <a:pt x="35" y="1562"/>
                    <a:pt x="195" y="1585"/>
                    <a:pt x="382" y="1585"/>
                  </a:cubicBezTo>
                  <a:cubicBezTo>
                    <a:pt x="503" y="1585"/>
                    <a:pt x="636" y="1575"/>
                    <a:pt x="746" y="1575"/>
                  </a:cubicBezTo>
                  <a:cubicBezTo>
                    <a:pt x="828" y="1575"/>
                    <a:pt x="898" y="1580"/>
                    <a:pt x="941" y="1599"/>
                  </a:cubicBezTo>
                  <a:cubicBezTo>
                    <a:pt x="929" y="1706"/>
                    <a:pt x="846" y="1754"/>
                    <a:pt x="762" y="1825"/>
                  </a:cubicBezTo>
                  <a:cubicBezTo>
                    <a:pt x="631" y="1921"/>
                    <a:pt x="536" y="1992"/>
                    <a:pt x="524" y="2159"/>
                  </a:cubicBezTo>
                  <a:cubicBezTo>
                    <a:pt x="524" y="2233"/>
                    <a:pt x="567" y="2263"/>
                    <a:pt x="626" y="2263"/>
                  </a:cubicBezTo>
                  <a:cubicBezTo>
                    <a:pt x="699" y="2263"/>
                    <a:pt x="797" y="2218"/>
                    <a:pt x="869" y="2159"/>
                  </a:cubicBezTo>
                  <a:cubicBezTo>
                    <a:pt x="1010" y="2038"/>
                    <a:pt x="1079" y="1966"/>
                    <a:pt x="1121" y="1966"/>
                  </a:cubicBezTo>
                  <a:cubicBezTo>
                    <a:pt x="1182" y="1966"/>
                    <a:pt x="1185" y="2118"/>
                    <a:pt x="1262" y="2492"/>
                  </a:cubicBezTo>
                  <a:cubicBezTo>
                    <a:pt x="1294" y="2610"/>
                    <a:pt x="1327" y="2747"/>
                    <a:pt x="1428" y="2747"/>
                  </a:cubicBezTo>
                  <a:cubicBezTo>
                    <a:pt x="1440" y="2747"/>
                    <a:pt x="1452" y="2746"/>
                    <a:pt x="1465" y="2742"/>
                  </a:cubicBezTo>
                  <a:cubicBezTo>
                    <a:pt x="1596" y="2718"/>
                    <a:pt x="1584" y="2564"/>
                    <a:pt x="1560" y="2409"/>
                  </a:cubicBezTo>
                  <a:cubicBezTo>
                    <a:pt x="1509" y="2049"/>
                    <a:pt x="1461" y="1873"/>
                    <a:pt x="1510" y="1873"/>
                  </a:cubicBezTo>
                  <a:cubicBezTo>
                    <a:pt x="1551" y="1873"/>
                    <a:pt x="1664" y="2002"/>
                    <a:pt x="1905" y="2254"/>
                  </a:cubicBezTo>
                  <a:cubicBezTo>
                    <a:pt x="1980" y="2332"/>
                    <a:pt x="2054" y="2366"/>
                    <a:pt x="2112" y="2366"/>
                  </a:cubicBezTo>
                  <a:cubicBezTo>
                    <a:pt x="2240" y="2366"/>
                    <a:pt x="2288" y="2201"/>
                    <a:pt x="2084" y="1980"/>
                  </a:cubicBezTo>
                  <a:cubicBezTo>
                    <a:pt x="1782" y="1663"/>
                    <a:pt x="1692" y="1583"/>
                    <a:pt x="1863" y="1583"/>
                  </a:cubicBezTo>
                  <a:cubicBezTo>
                    <a:pt x="1949" y="1583"/>
                    <a:pt x="2100" y="1603"/>
                    <a:pt x="2322" y="1623"/>
                  </a:cubicBezTo>
                  <a:cubicBezTo>
                    <a:pt x="2344" y="1623"/>
                    <a:pt x="2386" y="1631"/>
                    <a:pt x="2430" y="1631"/>
                  </a:cubicBezTo>
                  <a:cubicBezTo>
                    <a:pt x="2505" y="1631"/>
                    <a:pt x="2588" y="1608"/>
                    <a:pt x="2596" y="1480"/>
                  </a:cubicBezTo>
                  <a:cubicBezTo>
                    <a:pt x="2608" y="1409"/>
                    <a:pt x="2548" y="1349"/>
                    <a:pt x="2477" y="1349"/>
                  </a:cubicBezTo>
                  <a:cubicBezTo>
                    <a:pt x="1822" y="1254"/>
                    <a:pt x="1631" y="1290"/>
                    <a:pt x="1834" y="1135"/>
                  </a:cubicBezTo>
                  <a:cubicBezTo>
                    <a:pt x="2072" y="980"/>
                    <a:pt x="2393" y="801"/>
                    <a:pt x="2262" y="635"/>
                  </a:cubicBezTo>
                  <a:cubicBezTo>
                    <a:pt x="2228" y="592"/>
                    <a:pt x="2193" y="575"/>
                    <a:pt x="2154" y="575"/>
                  </a:cubicBezTo>
                  <a:cubicBezTo>
                    <a:pt x="2086" y="575"/>
                    <a:pt x="2009" y="629"/>
                    <a:pt x="1917" y="682"/>
                  </a:cubicBezTo>
                  <a:cubicBezTo>
                    <a:pt x="1850" y="738"/>
                    <a:pt x="1659" y="887"/>
                    <a:pt x="1605" y="887"/>
                  </a:cubicBezTo>
                  <a:cubicBezTo>
                    <a:pt x="1601" y="887"/>
                    <a:pt x="1598" y="886"/>
                    <a:pt x="1596" y="885"/>
                  </a:cubicBezTo>
                  <a:cubicBezTo>
                    <a:pt x="1560" y="861"/>
                    <a:pt x="1596" y="837"/>
                    <a:pt x="1703" y="337"/>
                  </a:cubicBezTo>
                  <a:cubicBezTo>
                    <a:pt x="1738" y="194"/>
                    <a:pt x="1774" y="28"/>
                    <a:pt x="1619" y="4"/>
                  </a:cubicBezTo>
                  <a:cubicBezTo>
                    <a:pt x="1602" y="2"/>
                    <a:pt x="1585" y="0"/>
                    <a:pt x="1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71"/>
            <p:cNvSpPr/>
            <p:nvPr/>
          </p:nvSpPr>
          <p:spPr>
            <a:xfrm>
              <a:off x="16338078" y="-3644686"/>
              <a:ext cx="302457" cy="279187"/>
            </a:xfrm>
            <a:custGeom>
              <a:avLst/>
              <a:gdLst/>
              <a:ahLst/>
              <a:cxnLst/>
              <a:rect l="l" t="t" r="r" b="b"/>
              <a:pathLst>
                <a:path w="2298" h="2121" extrusionOk="0">
                  <a:moveTo>
                    <a:pt x="1157" y="0"/>
                  </a:moveTo>
                  <a:cubicBezTo>
                    <a:pt x="1152" y="0"/>
                    <a:pt x="1148" y="1"/>
                    <a:pt x="1143" y="1"/>
                  </a:cubicBezTo>
                  <a:cubicBezTo>
                    <a:pt x="929" y="13"/>
                    <a:pt x="1060" y="596"/>
                    <a:pt x="988" y="751"/>
                  </a:cubicBezTo>
                  <a:cubicBezTo>
                    <a:pt x="893" y="739"/>
                    <a:pt x="869" y="668"/>
                    <a:pt x="810" y="596"/>
                  </a:cubicBezTo>
                  <a:cubicBezTo>
                    <a:pt x="738" y="489"/>
                    <a:pt x="691" y="394"/>
                    <a:pt x="548" y="382"/>
                  </a:cubicBezTo>
                  <a:cubicBezTo>
                    <a:pt x="543" y="382"/>
                    <a:pt x="539" y="382"/>
                    <a:pt x="535" y="382"/>
                  </a:cubicBezTo>
                  <a:cubicBezTo>
                    <a:pt x="407" y="382"/>
                    <a:pt x="443" y="564"/>
                    <a:pt x="536" y="668"/>
                  </a:cubicBezTo>
                  <a:cubicBezTo>
                    <a:pt x="774" y="966"/>
                    <a:pt x="774" y="894"/>
                    <a:pt x="238" y="989"/>
                  </a:cubicBezTo>
                  <a:cubicBezTo>
                    <a:pt x="131" y="1001"/>
                    <a:pt x="0" y="1037"/>
                    <a:pt x="24" y="1132"/>
                  </a:cubicBezTo>
                  <a:cubicBezTo>
                    <a:pt x="33" y="1213"/>
                    <a:pt x="109" y="1233"/>
                    <a:pt x="201" y="1233"/>
                  </a:cubicBezTo>
                  <a:cubicBezTo>
                    <a:pt x="232" y="1233"/>
                    <a:pt x="265" y="1230"/>
                    <a:pt x="298" y="1227"/>
                  </a:cubicBezTo>
                  <a:cubicBezTo>
                    <a:pt x="491" y="1206"/>
                    <a:pt x="621" y="1185"/>
                    <a:pt x="687" y="1185"/>
                  </a:cubicBezTo>
                  <a:cubicBezTo>
                    <a:pt x="807" y="1185"/>
                    <a:pt x="713" y="1256"/>
                    <a:pt x="405" y="1525"/>
                  </a:cubicBezTo>
                  <a:cubicBezTo>
                    <a:pt x="261" y="1645"/>
                    <a:pt x="284" y="1777"/>
                    <a:pt x="398" y="1777"/>
                  </a:cubicBezTo>
                  <a:cubicBezTo>
                    <a:pt x="453" y="1777"/>
                    <a:pt x="530" y="1746"/>
                    <a:pt x="619" y="1668"/>
                  </a:cubicBezTo>
                  <a:cubicBezTo>
                    <a:pt x="799" y="1519"/>
                    <a:pt x="892" y="1439"/>
                    <a:pt x="934" y="1439"/>
                  </a:cubicBezTo>
                  <a:cubicBezTo>
                    <a:pt x="988" y="1439"/>
                    <a:pt x="952" y="1578"/>
                    <a:pt x="905" y="1882"/>
                  </a:cubicBezTo>
                  <a:cubicBezTo>
                    <a:pt x="905" y="1930"/>
                    <a:pt x="845" y="2097"/>
                    <a:pt x="1012" y="2120"/>
                  </a:cubicBezTo>
                  <a:cubicBezTo>
                    <a:pt x="1072" y="2120"/>
                    <a:pt x="1131" y="2085"/>
                    <a:pt x="1131" y="2025"/>
                  </a:cubicBezTo>
                  <a:cubicBezTo>
                    <a:pt x="1202" y="1625"/>
                    <a:pt x="1207" y="1437"/>
                    <a:pt x="1259" y="1437"/>
                  </a:cubicBezTo>
                  <a:cubicBezTo>
                    <a:pt x="1277" y="1437"/>
                    <a:pt x="1300" y="1459"/>
                    <a:pt x="1334" y="1501"/>
                  </a:cubicBezTo>
                  <a:lnTo>
                    <a:pt x="1334" y="1513"/>
                  </a:lnTo>
                  <a:cubicBezTo>
                    <a:pt x="1426" y="1687"/>
                    <a:pt x="1544" y="1914"/>
                    <a:pt x="1666" y="1914"/>
                  </a:cubicBezTo>
                  <a:cubicBezTo>
                    <a:pt x="1686" y="1914"/>
                    <a:pt x="1706" y="1908"/>
                    <a:pt x="1727" y="1894"/>
                  </a:cubicBezTo>
                  <a:cubicBezTo>
                    <a:pt x="1822" y="1823"/>
                    <a:pt x="1762" y="1728"/>
                    <a:pt x="1691" y="1608"/>
                  </a:cubicBezTo>
                  <a:cubicBezTo>
                    <a:pt x="1655" y="1537"/>
                    <a:pt x="1512" y="1358"/>
                    <a:pt x="1548" y="1335"/>
                  </a:cubicBezTo>
                  <a:cubicBezTo>
                    <a:pt x="1554" y="1326"/>
                    <a:pt x="1559" y="1321"/>
                    <a:pt x="1570" y="1321"/>
                  </a:cubicBezTo>
                  <a:cubicBezTo>
                    <a:pt x="1602" y="1321"/>
                    <a:pt x="1685" y="1361"/>
                    <a:pt x="1988" y="1442"/>
                  </a:cubicBezTo>
                  <a:cubicBezTo>
                    <a:pt x="2041" y="1457"/>
                    <a:pt x="2095" y="1471"/>
                    <a:pt x="2142" y="1471"/>
                  </a:cubicBezTo>
                  <a:cubicBezTo>
                    <a:pt x="2202" y="1471"/>
                    <a:pt x="2249" y="1449"/>
                    <a:pt x="2262" y="1382"/>
                  </a:cubicBezTo>
                  <a:cubicBezTo>
                    <a:pt x="2298" y="1216"/>
                    <a:pt x="2227" y="1239"/>
                    <a:pt x="1572" y="1037"/>
                  </a:cubicBezTo>
                  <a:cubicBezTo>
                    <a:pt x="1417" y="989"/>
                    <a:pt x="1572" y="906"/>
                    <a:pt x="1727" y="763"/>
                  </a:cubicBezTo>
                  <a:cubicBezTo>
                    <a:pt x="1822" y="692"/>
                    <a:pt x="1905" y="561"/>
                    <a:pt x="1810" y="465"/>
                  </a:cubicBezTo>
                  <a:cubicBezTo>
                    <a:pt x="1785" y="440"/>
                    <a:pt x="1762" y="430"/>
                    <a:pt x="1740" y="430"/>
                  </a:cubicBezTo>
                  <a:cubicBezTo>
                    <a:pt x="1688" y="430"/>
                    <a:pt x="1642" y="483"/>
                    <a:pt x="1584" y="525"/>
                  </a:cubicBezTo>
                  <a:cubicBezTo>
                    <a:pt x="1408" y="670"/>
                    <a:pt x="1324" y="756"/>
                    <a:pt x="1286" y="756"/>
                  </a:cubicBezTo>
                  <a:cubicBezTo>
                    <a:pt x="1235" y="756"/>
                    <a:pt x="1262" y="609"/>
                    <a:pt x="1262" y="251"/>
                  </a:cubicBezTo>
                  <a:cubicBezTo>
                    <a:pt x="1262" y="137"/>
                    <a:pt x="1262" y="0"/>
                    <a:pt x="1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71"/>
            <p:cNvSpPr/>
            <p:nvPr/>
          </p:nvSpPr>
          <p:spPr>
            <a:xfrm>
              <a:off x="15985458" y="-4395996"/>
              <a:ext cx="280609" cy="260101"/>
            </a:xfrm>
            <a:custGeom>
              <a:avLst/>
              <a:gdLst/>
              <a:ahLst/>
              <a:cxnLst/>
              <a:rect l="l" t="t" r="r" b="b"/>
              <a:pathLst>
                <a:path w="2132" h="1976" extrusionOk="0">
                  <a:moveTo>
                    <a:pt x="1444" y="0"/>
                  </a:moveTo>
                  <a:cubicBezTo>
                    <a:pt x="1265" y="0"/>
                    <a:pt x="1184" y="537"/>
                    <a:pt x="1072" y="661"/>
                  </a:cubicBezTo>
                  <a:cubicBezTo>
                    <a:pt x="988" y="613"/>
                    <a:pt x="977" y="530"/>
                    <a:pt x="953" y="447"/>
                  </a:cubicBezTo>
                  <a:cubicBezTo>
                    <a:pt x="917" y="316"/>
                    <a:pt x="905" y="220"/>
                    <a:pt x="774" y="161"/>
                  </a:cubicBezTo>
                  <a:cubicBezTo>
                    <a:pt x="758" y="153"/>
                    <a:pt x="744" y="149"/>
                    <a:pt x="731" y="149"/>
                  </a:cubicBezTo>
                  <a:cubicBezTo>
                    <a:pt x="650" y="149"/>
                    <a:pt x="636" y="299"/>
                    <a:pt x="667" y="423"/>
                  </a:cubicBezTo>
                  <a:cubicBezTo>
                    <a:pt x="735" y="628"/>
                    <a:pt x="776" y="696"/>
                    <a:pt x="697" y="696"/>
                  </a:cubicBezTo>
                  <a:cubicBezTo>
                    <a:pt x="638" y="696"/>
                    <a:pt x="514" y="659"/>
                    <a:pt x="286" y="613"/>
                  </a:cubicBezTo>
                  <a:cubicBezTo>
                    <a:pt x="246" y="604"/>
                    <a:pt x="203" y="597"/>
                    <a:pt x="163" y="597"/>
                  </a:cubicBezTo>
                  <a:cubicBezTo>
                    <a:pt x="96" y="597"/>
                    <a:pt x="39" y="618"/>
                    <a:pt x="24" y="685"/>
                  </a:cubicBezTo>
                  <a:cubicBezTo>
                    <a:pt x="0" y="780"/>
                    <a:pt x="131" y="828"/>
                    <a:pt x="250" y="863"/>
                  </a:cubicBezTo>
                  <a:cubicBezTo>
                    <a:pt x="798" y="1006"/>
                    <a:pt x="846" y="947"/>
                    <a:pt x="250" y="1173"/>
                  </a:cubicBezTo>
                  <a:cubicBezTo>
                    <a:pt x="41" y="1249"/>
                    <a:pt x="44" y="1424"/>
                    <a:pt x="231" y="1424"/>
                  </a:cubicBezTo>
                  <a:cubicBezTo>
                    <a:pt x="278" y="1424"/>
                    <a:pt x="336" y="1413"/>
                    <a:pt x="405" y="1387"/>
                  </a:cubicBezTo>
                  <a:cubicBezTo>
                    <a:pt x="599" y="1319"/>
                    <a:pt x="711" y="1277"/>
                    <a:pt x="761" y="1277"/>
                  </a:cubicBezTo>
                  <a:cubicBezTo>
                    <a:pt x="843" y="1277"/>
                    <a:pt x="758" y="1389"/>
                    <a:pt x="596" y="1685"/>
                  </a:cubicBezTo>
                  <a:cubicBezTo>
                    <a:pt x="572" y="1732"/>
                    <a:pt x="465" y="1875"/>
                    <a:pt x="619" y="1947"/>
                  </a:cubicBezTo>
                  <a:cubicBezTo>
                    <a:pt x="632" y="1953"/>
                    <a:pt x="647" y="1956"/>
                    <a:pt x="661" y="1956"/>
                  </a:cubicBezTo>
                  <a:cubicBezTo>
                    <a:pt x="702" y="1956"/>
                    <a:pt x="745" y="1934"/>
                    <a:pt x="762" y="1899"/>
                  </a:cubicBezTo>
                  <a:cubicBezTo>
                    <a:pt x="957" y="1569"/>
                    <a:pt x="1031" y="1395"/>
                    <a:pt x="1079" y="1395"/>
                  </a:cubicBezTo>
                  <a:cubicBezTo>
                    <a:pt x="1099" y="1395"/>
                    <a:pt x="1114" y="1424"/>
                    <a:pt x="1131" y="1482"/>
                  </a:cubicBezTo>
                  <a:cubicBezTo>
                    <a:pt x="1165" y="1693"/>
                    <a:pt x="1198" y="1975"/>
                    <a:pt x="1336" y="1975"/>
                  </a:cubicBezTo>
                  <a:cubicBezTo>
                    <a:pt x="1347" y="1975"/>
                    <a:pt x="1358" y="1974"/>
                    <a:pt x="1369" y="1971"/>
                  </a:cubicBezTo>
                  <a:cubicBezTo>
                    <a:pt x="1488" y="1935"/>
                    <a:pt x="1465" y="1828"/>
                    <a:pt x="1441" y="1697"/>
                  </a:cubicBezTo>
                  <a:cubicBezTo>
                    <a:pt x="1417" y="1613"/>
                    <a:pt x="1358" y="1399"/>
                    <a:pt x="1393" y="1387"/>
                  </a:cubicBezTo>
                  <a:cubicBezTo>
                    <a:pt x="1396" y="1386"/>
                    <a:pt x="1399" y="1385"/>
                    <a:pt x="1402" y="1385"/>
                  </a:cubicBezTo>
                  <a:cubicBezTo>
                    <a:pt x="1425" y="1385"/>
                    <a:pt x="1473" y="1429"/>
                    <a:pt x="1774" y="1637"/>
                  </a:cubicBezTo>
                  <a:cubicBezTo>
                    <a:pt x="1837" y="1684"/>
                    <a:pt x="1909" y="1736"/>
                    <a:pt x="1969" y="1736"/>
                  </a:cubicBezTo>
                  <a:cubicBezTo>
                    <a:pt x="2000" y="1736"/>
                    <a:pt x="2028" y="1722"/>
                    <a:pt x="2048" y="1685"/>
                  </a:cubicBezTo>
                  <a:cubicBezTo>
                    <a:pt x="2131" y="1530"/>
                    <a:pt x="2060" y="1530"/>
                    <a:pt x="1512" y="1125"/>
                  </a:cubicBezTo>
                  <a:cubicBezTo>
                    <a:pt x="1381" y="1018"/>
                    <a:pt x="1560" y="994"/>
                    <a:pt x="1750" y="923"/>
                  </a:cubicBezTo>
                  <a:cubicBezTo>
                    <a:pt x="1869" y="875"/>
                    <a:pt x="2000" y="780"/>
                    <a:pt x="1941" y="673"/>
                  </a:cubicBezTo>
                  <a:cubicBezTo>
                    <a:pt x="1914" y="630"/>
                    <a:pt x="1882" y="616"/>
                    <a:pt x="1846" y="616"/>
                  </a:cubicBezTo>
                  <a:cubicBezTo>
                    <a:pt x="1803" y="616"/>
                    <a:pt x="1755" y="636"/>
                    <a:pt x="1703" y="649"/>
                  </a:cubicBezTo>
                  <a:cubicBezTo>
                    <a:pt x="1513" y="714"/>
                    <a:pt x="1405" y="763"/>
                    <a:pt x="1359" y="763"/>
                  </a:cubicBezTo>
                  <a:cubicBezTo>
                    <a:pt x="1286" y="763"/>
                    <a:pt x="1362" y="643"/>
                    <a:pt x="1500" y="280"/>
                  </a:cubicBezTo>
                  <a:cubicBezTo>
                    <a:pt x="1548" y="173"/>
                    <a:pt x="1584" y="42"/>
                    <a:pt x="1477" y="6"/>
                  </a:cubicBezTo>
                  <a:cubicBezTo>
                    <a:pt x="1465" y="2"/>
                    <a:pt x="1454" y="0"/>
                    <a:pt x="1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9" name="Google Shape;5219;p71"/>
          <p:cNvGrpSpPr/>
          <p:nvPr/>
        </p:nvGrpSpPr>
        <p:grpSpPr>
          <a:xfrm>
            <a:off x="4124174" y="2433194"/>
            <a:ext cx="804539" cy="816939"/>
            <a:chOff x="2709897" y="967587"/>
            <a:chExt cx="3777176" cy="3835394"/>
          </a:xfrm>
        </p:grpSpPr>
        <p:sp>
          <p:nvSpPr>
            <p:cNvPr id="5220" name="Google Shape;5220;p71"/>
            <p:cNvSpPr/>
            <p:nvPr/>
          </p:nvSpPr>
          <p:spPr>
            <a:xfrm>
              <a:off x="2724244" y="2239865"/>
              <a:ext cx="105557" cy="89772"/>
            </a:xfrm>
            <a:custGeom>
              <a:avLst/>
              <a:gdLst/>
              <a:ahLst/>
              <a:cxnLst/>
              <a:rect l="l" t="t" r="r" b="b"/>
              <a:pathLst>
                <a:path w="802" h="682" extrusionOk="0">
                  <a:moveTo>
                    <a:pt x="364" y="0"/>
                  </a:moveTo>
                  <a:cubicBezTo>
                    <a:pt x="351" y="0"/>
                    <a:pt x="336" y="1"/>
                    <a:pt x="322" y="3"/>
                  </a:cubicBezTo>
                  <a:cubicBezTo>
                    <a:pt x="131" y="27"/>
                    <a:pt x="1" y="194"/>
                    <a:pt x="24" y="384"/>
                  </a:cubicBezTo>
                  <a:cubicBezTo>
                    <a:pt x="47" y="570"/>
                    <a:pt x="203" y="681"/>
                    <a:pt x="364" y="681"/>
                  </a:cubicBezTo>
                  <a:cubicBezTo>
                    <a:pt x="461" y="681"/>
                    <a:pt x="560" y="640"/>
                    <a:pt x="632" y="551"/>
                  </a:cubicBezTo>
                  <a:cubicBezTo>
                    <a:pt x="801" y="324"/>
                    <a:pt x="637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71"/>
            <p:cNvSpPr/>
            <p:nvPr/>
          </p:nvSpPr>
          <p:spPr>
            <a:xfrm>
              <a:off x="2775972" y="2612887"/>
              <a:ext cx="107005" cy="90167"/>
            </a:xfrm>
            <a:custGeom>
              <a:avLst/>
              <a:gdLst/>
              <a:ahLst/>
              <a:cxnLst/>
              <a:rect l="l" t="t" r="r" b="b"/>
              <a:pathLst>
                <a:path w="813" h="685" extrusionOk="0">
                  <a:moveTo>
                    <a:pt x="364" y="0"/>
                  </a:moveTo>
                  <a:cubicBezTo>
                    <a:pt x="350" y="0"/>
                    <a:pt x="336" y="1"/>
                    <a:pt x="322" y="3"/>
                  </a:cubicBezTo>
                  <a:cubicBezTo>
                    <a:pt x="131" y="27"/>
                    <a:pt x="0" y="205"/>
                    <a:pt x="24" y="396"/>
                  </a:cubicBezTo>
                  <a:cubicBezTo>
                    <a:pt x="53" y="578"/>
                    <a:pt x="208" y="685"/>
                    <a:pt x="365" y="685"/>
                  </a:cubicBezTo>
                  <a:cubicBezTo>
                    <a:pt x="463" y="685"/>
                    <a:pt x="562" y="642"/>
                    <a:pt x="631" y="550"/>
                  </a:cubicBezTo>
                  <a:cubicBezTo>
                    <a:pt x="813" y="324"/>
                    <a:pt x="638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71"/>
            <p:cNvSpPr/>
            <p:nvPr/>
          </p:nvSpPr>
          <p:spPr>
            <a:xfrm>
              <a:off x="2709897" y="2019131"/>
              <a:ext cx="442235" cy="1004863"/>
            </a:xfrm>
            <a:custGeom>
              <a:avLst/>
              <a:gdLst/>
              <a:ahLst/>
              <a:cxnLst/>
              <a:rect l="l" t="t" r="r" b="b"/>
              <a:pathLst>
                <a:path w="3360" h="7634" extrusionOk="0">
                  <a:moveTo>
                    <a:pt x="465" y="1761"/>
                  </a:moveTo>
                  <a:cubicBezTo>
                    <a:pt x="627" y="1761"/>
                    <a:pt x="749" y="1917"/>
                    <a:pt x="705" y="2073"/>
                  </a:cubicBezTo>
                  <a:cubicBezTo>
                    <a:pt x="705" y="2109"/>
                    <a:pt x="693" y="2144"/>
                    <a:pt x="669" y="2168"/>
                  </a:cubicBezTo>
                  <a:cubicBezTo>
                    <a:pt x="633" y="2216"/>
                    <a:pt x="574" y="2252"/>
                    <a:pt x="502" y="2263"/>
                  </a:cubicBezTo>
                  <a:cubicBezTo>
                    <a:pt x="495" y="2264"/>
                    <a:pt x="488" y="2264"/>
                    <a:pt x="480" y="2264"/>
                  </a:cubicBezTo>
                  <a:cubicBezTo>
                    <a:pt x="357" y="2264"/>
                    <a:pt x="239" y="2173"/>
                    <a:pt x="217" y="2049"/>
                  </a:cubicBezTo>
                  <a:cubicBezTo>
                    <a:pt x="205" y="1918"/>
                    <a:pt x="300" y="1787"/>
                    <a:pt x="431" y="1763"/>
                  </a:cubicBezTo>
                  <a:cubicBezTo>
                    <a:pt x="443" y="1762"/>
                    <a:pt x="454" y="1761"/>
                    <a:pt x="465" y="1761"/>
                  </a:cubicBezTo>
                  <a:close/>
                  <a:moveTo>
                    <a:pt x="919" y="4609"/>
                  </a:moveTo>
                  <a:cubicBezTo>
                    <a:pt x="1181" y="4668"/>
                    <a:pt x="1181" y="5061"/>
                    <a:pt x="895" y="5109"/>
                  </a:cubicBezTo>
                  <a:lnTo>
                    <a:pt x="883" y="5109"/>
                  </a:lnTo>
                  <a:cubicBezTo>
                    <a:pt x="879" y="5109"/>
                    <a:pt x="875" y="5109"/>
                    <a:pt x="870" y="5109"/>
                  </a:cubicBezTo>
                  <a:cubicBezTo>
                    <a:pt x="629" y="5109"/>
                    <a:pt x="518" y="4785"/>
                    <a:pt x="729" y="4645"/>
                  </a:cubicBezTo>
                  <a:cubicBezTo>
                    <a:pt x="764" y="4621"/>
                    <a:pt x="800" y="4609"/>
                    <a:pt x="836" y="4609"/>
                  </a:cubicBezTo>
                  <a:close/>
                  <a:moveTo>
                    <a:pt x="1682" y="1"/>
                  </a:moveTo>
                  <a:cubicBezTo>
                    <a:pt x="1678" y="1"/>
                    <a:pt x="1673" y="1"/>
                    <a:pt x="1669" y="1"/>
                  </a:cubicBezTo>
                  <a:lnTo>
                    <a:pt x="1145" y="73"/>
                  </a:lnTo>
                  <a:cubicBezTo>
                    <a:pt x="1098" y="85"/>
                    <a:pt x="1062" y="132"/>
                    <a:pt x="1062" y="180"/>
                  </a:cubicBezTo>
                  <a:lnTo>
                    <a:pt x="1288" y="1811"/>
                  </a:lnTo>
                  <a:lnTo>
                    <a:pt x="883" y="1871"/>
                  </a:lnTo>
                  <a:cubicBezTo>
                    <a:pt x="815" y="1666"/>
                    <a:pt x="649" y="1575"/>
                    <a:pt x="482" y="1575"/>
                  </a:cubicBezTo>
                  <a:cubicBezTo>
                    <a:pt x="242" y="1575"/>
                    <a:pt x="1" y="1764"/>
                    <a:pt x="50" y="2073"/>
                  </a:cubicBezTo>
                  <a:cubicBezTo>
                    <a:pt x="62" y="2192"/>
                    <a:pt x="121" y="2287"/>
                    <a:pt x="217" y="2359"/>
                  </a:cubicBezTo>
                  <a:cubicBezTo>
                    <a:pt x="276" y="2406"/>
                    <a:pt x="348" y="2442"/>
                    <a:pt x="431" y="2442"/>
                  </a:cubicBezTo>
                  <a:lnTo>
                    <a:pt x="717" y="4454"/>
                  </a:lnTo>
                  <a:cubicBezTo>
                    <a:pt x="271" y="4648"/>
                    <a:pt x="428" y="5291"/>
                    <a:pt x="872" y="5291"/>
                  </a:cubicBezTo>
                  <a:cubicBezTo>
                    <a:pt x="891" y="5291"/>
                    <a:pt x="911" y="5290"/>
                    <a:pt x="931" y="5288"/>
                  </a:cubicBezTo>
                  <a:cubicBezTo>
                    <a:pt x="955" y="5288"/>
                    <a:pt x="979" y="5276"/>
                    <a:pt x="991" y="5276"/>
                  </a:cubicBezTo>
                  <a:lnTo>
                    <a:pt x="2300" y="7586"/>
                  </a:lnTo>
                  <a:cubicBezTo>
                    <a:pt x="2312" y="7621"/>
                    <a:pt x="2348" y="7633"/>
                    <a:pt x="2384" y="7633"/>
                  </a:cubicBezTo>
                  <a:cubicBezTo>
                    <a:pt x="2396" y="7633"/>
                    <a:pt x="2407" y="7633"/>
                    <a:pt x="2419" y="7621"/>
                  </a:cubicBezTo>
                  <a:cubicBezTo>
                    <a:pt x="2467" y="7597"/>
                    <a:pt x="2491" y="7538"/>
                    <a:pt x="2455" y="7502"/>
                  </a:cubicBezTo>
                  <a:lnTo>
                    <a:pt x="1157" y="5192"/>
                  </a:lnTo>
                  <a:cubicBezTo>
                    <a:pt x="1264" y="5097"/>
                    <a:pt x="1324" y="4942"/>
                    <a:pt x="1300" y="4799"/>
                  </a:cubicBezTo>
                  <a:cubicBezTo>
                    <a:pt x="1276" y="4585"/>
                    <a:pt x="1098" y="4430"/>
                    <a:pt x="895" y="4430"/>
                  </a:cubicBezTo>
                  <a:lnTo>
                    <a:pt x="610" y="2430"/>
                  </a:lnTo>
                  <a:cubicBezTo>
                    <a:pt x="693" y="2406"/>
                    <a:pt x="764" y="2347"/>
                    <a:pt x="824" y="2275"/>
                  </a:cubicBezTo>
                  <a:cubicBezTo>
                    <a:pt x="872" y="2216"/>
                    <a:pt x="895" y="2132"/>
                    <a:pt x="907" y="2061"/>
                  </a:cubicBezTo>
                  <a:lnTo>
                    <a:pt x="1312" y="2001"/>
                  </a:lnTo>
                  <a:lnTo>
                    <a:pt x="1526" y="3537"/>
                  </a:lnTo>
                  <a:cubicBezTo>
                    <a:pt x="1538" y="3585"/>
                    <a:pt x="1574" y="3621"/>
                    <a:pt x="1622" y="3621"/>
                  </a:cubicBezTo>
                  <a:lnTo>
                    <a:pt x="1634" y="3621"/>
                  </a:lnTo>
                  <a:lnTo>
                    <a:pt x="3277" y="3383"/>
                  </a:lnTo>
                  <a:cubicBezTo>
                    <a:pt x="3324" y="3371"/>
                    <a:pt x="3360" y="3323"/>
                    <a:pt x="3348" y="3275"/>
                  </a:cubicBezTo>
                  <a:cubicBezTo>
                    <a:pt x="3348" y="3228"/>
                    <a:pt x="3300" y="3192"/>
                    <a:pt x="3253" y="3192"/>
                  </a:cubicBezTo>
                  <a:lnTo>
                    <a:pt x="1705" y="3418"/>
                  </a:lnTo>
                  <a:lnTo>
                    <a:pt x="1253" y="251"/>
                  </a:lnTo>
                  <a:lnTo>
                    <a:pt x="1705" y="180"/>
                  </a:lnTo>
                  <a:cubicBezTo>
                    <a:pt x="1820" y="168"/>
                    <a:pt x="1802" y="1"/>
                    <a:pt x="1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71"/>
            <p:cNvSpPr/>
            <p:nvPr/>
          </p:nvSpPr>
          <p:spPr>
            <a:xfrm>
              <a:off x="2890353" y="1663483"/>
              <a:ext cx="222697" cy="785305"/>
            </a:xfrm>
            <a:custGeom>
              <a:avLst/>
              <a:gdLst/>
              <a:ahLst/>
              <a:cxnLst/>
              <a:rect l="l" t="t" r="r" b="b"/>
              <a:pathLst>
                <a:path w="1692" h="5966" extrusionOk="0">
                  <a:moveTo>
                    <a:pt x="608" y="1"/>
                  </a:moveTo>
                  <a:lnTo>
                    <a:pt x="251" y="48"/>
                  </a:lnTo>
                  <a:cubicBezTo>
                    <a:pt x="108" y="72"/>
                    <a:pt x="1" y="203"/>
                    <a:pt x="24" y="346"/>
                  </a:cubicBezTo>
                  <a:lnTo>
                    <a:pt x="786" y="5739"/>
                  </a:lnTo>
                  <a:cubicBezTo>
                    <a:pt x="798" y="5870"/>
                    <a:pt x="917" y="5966"/>
                    <a:pt x="1048" y="5966"/>
                  </a:cubicBezTo>
                  <a:lnTo>
                    <a:pt x="1084" y="5966"/>
                  </a:lnTo>
                  <a:lnTo>
                    <a:pt x="1441" y="5918"/>
                  </a:lnTo>
                  <a:cubicBezTo>
                    <a:pt x="1584" y="5894"/>
                    <a:pt x="1691" y="5763"/>
                    <a:pt x="1667" y="5620"/>
                  </a:cubicBezTo>
                  <a:lnTo>
                    <a:pt x="905" y="227"/>
                  </a:lnTo>
                  <a:cubicBezTo>
                    <a:pt x="894" y="96"/>
                    <a:pt x="774" y="1"/>
                    <a:pt x="644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71"/>
            <p:cNvSpPr/>
            <p:nvPr/>
          </p:nvSpPr>
          <p:spPr>
            <a:xfrm>
              <a:off x="2902857" y="1677567"/>
              <a:ext cx="152150" cy="758847"/>
            </a:xfrm>
            <a:custGeom>
              <a:avLst/>
              <a:gdLst/>
              <a:ahLst/>
              <a:cxnLst/>
              <a:rect l="l" t="t" r="r" b="b"/>
              <a:pathLst>
                <a:path w="1156" h="5765" extrusionOk="0">
                  <a:moveTo>
                    <a:pt x="346" y="1"/>
                  </a:moveTo>
                  <a:lnTo>
                    <a:pt x="168" y="25"/>
                  </a:lnTo>
                  <a:cubicBezTo>
                    <a:pt x="72" y="36"/>
                    <a:pt x="1" y="132"/>
                    <a:pt x="25" y="227"/>
                  </a:cubicBezTo>
                  <a:lnTo>
                    <a:pt x="787" y="5609"/>
                  </a:lnTo>
                  <a:cubicBezTo>
                    <a:pt x="798" y="5697"/>
                    <a:pt x="870" y="5765"/>
                    <a:pt x="956" y="5765"/>
                  </a:cubicBezTo>
                  <a:cubicBezTo>
                    <a:pt x="963" y="5765"/>
                    <a:pt x="970" y="5764"/>
                    <a:pt x="977" y="5763"/>
                  </a:cubicBezTo>
                  <a:lnTo>
                    <a:pt x="1156" y="573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71"/>
            <p:cNvSpPr/>
            <p:nvPr/>
          </p:nvSpPr>
          <p:spPr>
            <a:xfrm>
              <a:off x="2877848" y="1649399"/>
              <a:ext cx="247704" cy="810314"/>
            </a:xfrm>
            <a:custGeom>
              <a:avLst/>
              <a:gdLst/>
              <a:ahLst/>
              <a:cxnLst/>
              <a:rect l="l" t="t" r="r" b="b"/>
              <a:pathLst>
                <a:path w="1882" h="6156" extrusionOk="0">
                  <a:moveTo>
                    <a:pt x="739" y="191"/>
                  </a:moveTo>
                  <a:cubicBezTo>
                    <a:pt x="822" y="191"/>
                    <a:pt x="905" y="250"/>
                    <a:pt x="917" y="334"/>
                  </a:cubicBezTo>
                  <a:lnTo>
                    <a:pt x="1679" y="5727"/>
                  </a:lnTo>
                  <a:cubicBezTo>
                    <a:pt x="1691" y="5823"/>
                    <a:pt x="1620" y="5918"/>
                    <a:pt x="1524" y="5930"/>
                  </a:cubicBezTo>
                  <a:lnTo>
                    <a:pt x="1167" y="5977"/>
                  </a:lnTo>
                  <a:lnTo>
                    <a:pt x="1143" y="5977"/>
                  </a:lnTo>
                  <a:cubicBezTo>
                    <a:pt x="1060" y="5977"/>
                    <a:pt x="989" y="5918"/>
                    <a:pt x="977" y="5823"/>
                  </a:cubicBezTo>
                  <a:lnTo>
                    <a:pt x="215" y="441"/>
                  </a:lnTo>
                  <a:cubicBezTo>
                    <a:pt x="191" y="346"/>
                    <a:pt x="262" y="250"/>
                    <a:pt x="358" y="239"/>
                  </a:cubicBezTo>
                  <a:lnTo>
                    <a:pt x="715" y="191"/>
                  </a:lnTo>
                  <a:close/>
                  <a:moveTo>
                    <a:pt x="691" y="0"/>
                  </a:moveTo>
                  <a:lnTo>
                    <a:pt x="334" y="60"/>
                  </a:lnTo>
                  <a:cubicBezTo>
                    <a:pt x="143" y="84"/>
                    <a:pt x="0" y="262"/>
                    <a:pt x="36" y="465"/>
                  </a:cubicBezTo>
                  <a:lnTo>
                    <a:pt x="798" y="5846"/>
                  </a:lnTo>
                  <a:cubicBezTo>
                    <a:pt x="822" y="6025"/>
                    <a:pt x="977" y="6156"/>
                    <a:pt x="1155" y="6156"/>
                  </a:cubicBezTo>
                  <a:lnTo>
                    <a:pt x="1203" y="6156"/>
                  </a:lnTo>
                  <a:lnTo>
                    <a:pt x="1560" y="6108"/>
                  </a:lnTo>
                  <a:cubicBezTo>
                    <a:pt x="1751" y="6073"/>
                    <a:pt x="1882" y="5894"/>
                    <a:pt x="1858" y="5703"/>
                  </a:cubicBezTo>
                  <a:lnTo>
                    <a:pt x="1096" y="310"/>
                  </a:lnTo>
                  <a:cubicBezTo>
                    <a:pt x="1072" y="131"/>
                    <a:pt x="917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71"/>
            <p:cNvSpPr/>
            <p:nvPr/>
          </p:nvSpPr>
          <p:spPr>
            <a:xfrm>
              <a:off x="3009472" y="2783603"/>
              <a:ext cx="1885289" cy="572196"/>
            </a:xfrm>
            <a:custGeom>
              <a:avLst/>
              <a:gdLst/>
              <a:ahLst/>
              <a:cxnLst/>
              <a:rect l="l" t="t" r="r" b="b"/>
              <a:pathLst>
                <a:path w="14324" h="4347" extrusionOk="0">
                  <a:moveTo>
                    <a:pt x="12731" y="1"/>
                  </a:moveTo>
                  <a:cubicBezTo>
                    <a:pt x="12640" y="1"/>
                    <a:pt x="12547" y="9"/>
                    <a:pt x="12454" y="27"/>
                  </a:cubicBezTo>
                  <a:lnTo>
                    <a:pt x="3560" y="1944"/>
                  </a:lnTo>
                  <a:cubicBezTo>
                    <a:pt x="3207" y="1608"/>
                    <a:pt x="2704" y="1450"/>
                    <a:pt x="2192" y="1450"/>
                  </a:cubicBezTo>
                  <a:cubicBezTo>
                    <a:pt x="1600" y="1450"/>
                    <a:pt x="997" y="1662"/>
                    <a:pt x="608" y="2051"/>
                  </a:cubicBezTo>
                  <a:cubicBezTo>
                    <a:pt x="0" y="2670"/>
                    <a:pt x="286" y="3635"/>
                    <a:pt x="941" y="4064"/>
                  </a:cubicBezTo>
                  <a:cubicBezTo>
                    <a:pt x="1231" y="4258"/>
                    <a:pt x="1606" y="4347"/>
                    <a:pt x="1996" y="4347"/>
                  </a:cubicBezTo>
                  <a:cubicBezTo>
                    <a:pt x="2775" y="4347"/>
                    <a:pt x="3608" y="3992"/>
                    <a:pt x="3918" y="3421"/>
                  </a:cubicBezTo>
                  <a:lnTo>
                    <a:pt x="12800" y="2956"/>
                  </a:lnTo>
                  <a:cubicBezTo>
                    <a:pt x="12871" y="2956"/>
                    <a:pt x="12931" y="2944"/>
                    <a:pt x="12990" y="2932"/>
                  </a:cubicBezTo>
                  <a:cubicBezTo>
                    <a:pt x="13800" y="2778"/>
                    <a:pt x="14324" y="2016"/>
                    <a:pt x="14181" y="1206"/>
                  </a:cubicBezTo>
                  <a:cubicBezTo>
                    <a:pt x="14044" y="501"/>
                    <a:pt x="13424" y="1"/>
                    <a:pt x="1273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71"/>
            <p:cNvSpPr/>
            <p:nvPr/>
          </p:nvSpPr>
          <p:spPr>
            <a:xfrm>
              <a:off x="3025135" y="2771231"/>
              <a:ext cx="1879103" cy="597600"/>
            </a:xfrm>
            <a:custGeom>
              <a:avLst/>
              <a:gdLst/>
              <a:ahLst/>
              <a:cxnLst/>
              <a:rect l="l" t="t" r="r" b="b"/>
              <a:pathLst>
                <a:path w="14277" h="4540" extrusionOk="0">
                  <a:moveTo>
                    <a:pt x="12609" y="192"/>
                  </a:moveTo>
                  <a:cubicBezTo>
                    <a:pt x="13259" y="192"/>
                    <a:pt x="13840" y="651"/>
                    <a:pt x="13967" y="1324"/>
                  </a:cubicBezTo>
                  <a:lnTo>
                    <a:pt x="13967" y="1621"/>
                  </a:lnTo>
                  <a:cubicBezTo>
                    <a:pt x="13967" y="1883"/>
                    <a:pt x="13883" y="2157"/>
                    <a:pt x="13728" y="2372"/>
                  </a:cubicBezTo>
                  <a:cubicBezTo>
                    <a:pt x="13526" y="2669"/>
                    <a:pt x="13205" y="2872"/>
                    <a:pt x="12859" y="2943"/>
                  </a:cubicBezTo>
                  <a:cubicBezTo>
                    <a:pt x="12788" y="2943"/>
                    <a:pt x="12728" y="2955"/>
                    <a:pt x="12669" y="2955"/>
                  </a:cubicBezTo>
                  <a:lnTo>
                    <a:pt x="3787" y="3431"/>
                  </a:lnTo>
                  <a:cubicBezTo>
                    <a:pt x="3751" y="3431"/>
                    <a:pt x="3727" y="3443"/>
                    <a:pt x="3715" y="3479"/>
                  </a:cubicBezTo>
                  <a:cubicBezTo>
                    <a:pt x="3513" y="3836"/>
                    <a:pt x="3060" y="4134"/>
                    <a:pt x="2501" y="4277"/>
                  </a:cubicBezTo>
                  <a:cubicBezTo>
                    <a:pt x="2289" y="4331"/>
                    <a:pt x="2075" y="4357"/>
                    <a:pt x="1868" y="4357"/>
                  </a:cubicBezTo>
                  <a:cubicBezTo>
                    <a:pt x="1483" y="4357"/>
                    <a:pt x="1126" y="4264"/>
                    <a:pt x="870" y="4086"/>
                  </a:cubicBezTo>
                  <a:cubicBezTo>
                    <a:pt x="524" y="3848"/>
                    <a:pt x="298" y="3479"/>
                    <a:pt x="251" y="3062"/>
                  </a:cubicBezTo>
                  <a:cubicBezTo>
                    <a:pt x="203" y="2753"/>
                    <a:pt x="322" y="2431"/>
                    <a:pt x="548" y="2217"/>
                  </a:cubicBezTo>
                  <a:cubicBezTo>
                    <a:pt x="942" y="1846"/>
                    <a:pt x="1461" y="1633"/>
                    <a:pt x="2004" y="1633"/>
                  </a:cubicBezTo>
                  <a:cubicBezTo>
                    <a:pt x="2019" y="1633"/>
                    <a:pt x="2034" y="1633"/>
                    <a:pt x="2048" y="1633"/>
                  </a:cubicBezTo>
                  <a:cubicBezTo>
                    <a:pt x="2065" y="1633"/>
                    <a:pt x="2081" y="1633"/>
                    <a:pt x="2097" y="1633"/>
                  </a:cubicBezTo>
                  <a:cubicBezTo>
                    <a:pt x="2567" y="1633"/>
                    <a:pt x="3013" y="1799"/>
                    <a:pt x="3370" y="2110"/>
                  </a:cubicBezTo>
                  <a:cubicBezTo>
                    <a:pt x="3387" y="2118"/>
                    <a:pt x="3410" y="2126"/>
                    <a:pt x="3430" y="2126"/>
                  </a:cubicBezTo>
                  <a:cubicBezTo>
                    <a:pt x="3438" y="2126"/>
                    <a:pt x="3446" y="2125"/>
                    <a:pt x="3453" y="2122"/>
                  </a:cubicBezTo>
                  <a:lnTo>
                    <a:pt x="12347" y="217"/>
                  </a:lnTo>
                  <a:cubicBezTo>
                    <a:pt x="12435" y="200"/>
                    <a:pt x="12523" y="192"/>
                    <a:pt x="12609" y="192"/>
                  </a:cubicBezTo>
                  <a:close/>
                  <a:moveTo>
                    <a:pt x="12574" y="0"/>
                  </a:moveTo>
                  <a:cubicBezTo>
                    <a:pt x="12479" y="0"/>
                    <a:pt x="12384" y="9"/>
                    <a:pt x="12288" y="26"/>
                  </a:cubicBezTo>
                  <a:lnTo>
                    <a:pt x="3441" y="1931"/>
                  </a:lnTo>
                  <a:cubicBezTo>
                    <a:pt x="3084" y="1606"/>
                    <a:pt x="2571" y="1447"/>
                    <a:pt x="2047" y="1447"/>
                  </a:cubicBezTo>
                  <a:cubicBezTo>
                    <a:pt x="1436" y="1447"/>
                    <a:pt x="810" y="1663"/>
                    <a:pt x="393" y="2086"/>
                  </a:cubicBezTo>
                  <a:cubicBezTo>
                    <a:pt x="131" y="2348"/>
                    <a:pt x="1" y="2717"/>
                    <a:pt x="48" y="3086"/>
                  </a:cubicBezTo>
                  <a:cubicBezTo>
                    <a:pt x="96" y="3550"/>
                    <a:pt x="358" y="3979"/>
                    <a:pt x="751" y="4241"/>
                  </a:cubicBezTo>
                  <a:cubicBezTo>
                    <a:pt x="1056" y="4433"/>
                    <a:pt x="1415" y="4539"/>
                    <a:pt x="1787" y="4539"/>
                  </a:cubicBezTo>
                  <a:cubicBezTo>
                    <a:pt x="1807" y="4539"/>
                    <a:pt x="1826" y="4539"/>
                    <a:pt x="1846" y="4539"/>
                  </a:cubicBezTo>
                  <a:cubicBezTo>
                    <a:pt x="2072" y="4539"/>
                    <a:pt x="2310" y="4503"/>
                    <a:pt x="2525" y="4455"/>
                  </a:cubicBezTo>
                  <a:cubicBezTo>
                    <a:pt x="3120" y="4300"/>
                    <a:pt x="3596" y="3991"/>
                    <a:pt x="3834" y="3610"/>
                  </a:cubicBezTo>
                  <a:lnTo>
                    <a:pt x="12657" y="3134"/>
                  </a:lnTo>
                  <a:cubicBezTo>
                    <a:pt x="12728" y="3134"/>
                    <a:pt x="12800" y="3122"/>
                    <a:pt x="12871" y="3110"/>
                  </a:cubicBezTo>
                  <a:cubicBezTo>
                    <a:pt x="13717" y="2955"/>
                    <a:pt x="14276" y="2133"/>
                    <a:pt x="14121" y="1288"/>
                  </a:cubicBezTo>
                  <a:cubicBezTo>
                    <a:pt x="13984" y="527"/>
                    <a:pt x="13321" y="0"/>
                    <a:pt x="12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71"/>
            <p:cNvSpPr/>
            <p:nvPr/>
          </p:nvSpPr>
          <p:spPr>
            <a:xfrm>
              <a:off x="2915493" y="2881137"/>
              <a:ext cx="526602" cy="760295"/>
            </a:xfrm>
            <a:custGeom>
              <a:avLst/>
              <a:gdLst/>
              <a:ahLst/>
              <a:cxnLst/>
              <a:rect l="l" t="t" r="r" b="b"/>
              <a:pathLst>
                <a:path w="4001" h="5776" extrusionOk="0">
                  <a:moveTo>
                    <a:pt x="512" y="1"/>
                  </a:moveTo>
                  <a:cubicBezTo>
                    <a:pt x="191" y="1"/>
                    <a:pt x="0" y="346"/>
                    <a:pt x="167" y="620"/>
                  </a:cubicBezTo>
                  <a:lnTo>
                    <a:pt x="3227" y="5585"/>
                  </a:lnTo>
                  <a:cubicBezTo>
                    <a:pt x="3298" y="5704"/>
                    <a:pt x="3417" y="5775"/>
                    <a:pt x="3560" y="5775"/>
                  </a:cubicBezTo>
                  <a:lnTo>
                    <a:pt x="3572" y="5763"/>
                  </a:lnTo>
                  <a:cubicBezTo>
                    <a:pt x="3643" y="5763"/>
                    <a:pt x="3715" y="5751"/>
                    <a:pt x="3774" y="5716"/>
                  </a:cubicBezTo>
                  <a:cubicBezTo>
                    <a:pt x="3798" y="5692"/>
                    <a:pt x="3822" y="5680"/>
                    <a:pt x="3846" y="5656"/>
                  </a:cubicBezTo>
                  <a:cubicBezTo>
                    <a:pt x="3977" y="5525"/>
                    <a:pt x="4001" y="5323"/>
                    <a:pt x="3905" y="5156"/>
                  </a:cubicBezTo>
                  <a:lnTo>
                    <a:pt x="845" y="191"/>
                  </a:lnTo>
                  <a:cubicBezTo>
                    <a:pt x="774" y="72"/>
                    <a:pt x="643" y="1"/>
                    <a:pt x="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71"/>
            <p:cNvSpPr/>
            <p:nvPr/>
          </p:nvSpPr>
          <p:spPr>
            <a:xfrm>
              <a:off x="2901277" y="2870212"/>
              <a:ext cx="553320" cy="781356"/>
            </a:xfrm>
            <a:custGeom>
              <a:avLst/>
              <a:gdLst/>
              <a:ahLst/>
              <a:cxnLst/>
              <a:rect l="l" t="t" r="r" b="b"/>
              <a:pathLst>
                <a:path w="4204" h="5936" extrusionOk="0">
                  <a:moveTo>
                    <a:pt x="620" y="179"/>
                  </a:moveTo>
                  <a:cubicBezTo>
                    <a:pt x="727" y="179"/>
                    <a:pt x="822" y="238"/>
                    <a:pt x="870" y="334"/>
                  </a:cubicBezTo>
                  <a:lnTo>
                    <a:pt x="3930" y="5299"/>
                  </a:lnTo>
                  <a:cubicBezTo>
                    <a:pt x="4001" y="5418"/>
                    <a:pt x="3990" y="5572"/>
                    <a:pt x="3882" y="5680"/>
                  </a:cubicBezTo>
                  <a:cubicBezTo>
                    <a:pt x="3870" y="5692"/>
                    <a:pt x="3847" y="5703"/>
                    <a:pt x="3835" y="5715"/>
                  </a:cubicBezTo>
                  <a:cubicBezTo>
                    <a:pt x="3780" y="5745"/>
                    <a:pt x="3721" y="5760"/>
                    <a:pt x="3665" y="5760"/>
                  </a:cubicBezTo>
                  <a:cubicBezTo>
                    <a:pt x="3563" y="5760"/>
                    <a:pt x="3467" y="5712"/>
                    <a:pt x="3406" y="5620"/>
                  </a:cubicBezTo>
                  <a:lnTo>
                    <a:pt x="358" y="643"/>
                  </a:lnTo>
                  <a:cubicBezTo>
                    <a:pt x="227" y="441"/>
                    <a:pt x="370" y="179"/>
                    <a:pt x="620" y="179"/>
                  </a:cubicBezTo>
                  <a:close/>
                  <a:moveTo>
                    <a:pt x="620" y="0"/>
                  </a:moveTo>
                  <a:cubicBezTo>
                    <a:pt x="239" y="0"/>
                    <a:pt x="1" y="417"/>
                    <a:pt x="191" y="739"/>
                  </a:cubicBezTo>
                  <a:lnTo>
                    <a:pt x="3251" y="5703"/>
                  </a:lnTo>
                  <a:cubicBezTo>
                    <a:pt x="3346" y="5853"/>
                    <a:pt x="3509" y="5935"/>
                    <a:pt x="3677" y="5935"/>
                  </a:cubicBezTo>
                  <a:cubicBezTo>
                    <a:pt x="3763" y="5935"/>
                    <a:pt x="3850" y="5914"/>
                    <a:pt x="3930" y="5870"/>
                  </a:cubicBezTo>
                  <a:cubicBezTo>
                    <a:pt x="3954" y="5846"/>
                    <a:pt x="3990" y="5822"/>
                    <a:pt x="4013" y="5799"/>
                  </a:cubicBezTo>
                  <a:cubicBezTo>
                    <a:pt x="4180" y="5644"/>
                    <a:pt x="4204" y="5382"/>
                    <a:pt x="4085" y="5191"/>
                  </a:cubicBezTo>
                  <a:lnTo>
                    <a:pt x="1037" y="227"/>
                  </a:lnTo>
                  <a:cubicBezTo>
                    <a:pt x="953" y="84"/>
                    <a:pt x="787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71"/>
            <p:cNvSpPr/>
            <p:nvPr/>
          </p:nvSpPr>
          <p:spPr>
            <a:xfrm>
              <a:off x="2993809" y="3091340"/>
              <a:ext cx="288506" cy="307093"/>
            </a:xfrm>
            <a:custGeom>
              <a:avLst/>
              <a:gdLst/>
              <a:ahLst/>
              <a:cxnLst/>
              <a:rect l="l" t="t" r="r" b="b"/>
              <a:pathLst>
                <a:path w="2192" h="2333" extrusionOk="0">
                  <a:moveTo>
                    <a:pt x="928" y="1"/>
                  </a:moveTo>
                  <a:cubicBezTo>
                    <a:pt x="818" y="1"/>
                    <a:pt x="683" y="34"/>
                    <a:pt x="524" y="118"/>
                  </a:cubicBezTo>
                  <a:cubicBezTo>
                    <a:pt x="405" y="178"/>
                    <a:pt x="298" y="261"/>
                    <a:pt x="203" y="356"/>
                  </a:cubicBezTo>
                  <a:cubicBezTo>
                    <a:pt x="36" y="535"/>
                    <a:pt x="0" y="737"/>
                    <a:pt x="108" y="892"/>
                  </a:cubicBezTo>
                  <a:cubicBezTo>
                    <a:pt x="167" y="964"/>
                    <a:pt x="262" y="1023"/>
                    <a:pt x="369" y="1023"/>
                  </a:cubicBezTo>
                  <a:cubicBezTo>
                    <a:pt x="346" y="1071"/>
                    <a:pt x="334" y="1130"/>
                    <a:pt x="334" y="1190"/>
                  </a:cubicBezTo>
                  <a:cubicBezTo>
                    <a:pt x="334" y="1285"/>
                    <a:pt x="381" y="1368"/>
                    <a:pt x="465" y="1440"/>
                  </a:cubicBezTo>
                  <a:cubicBezTo>
                    <a:pt x="512" y="1475"/>
                    <a:pt x="584" y="1511"/>
                    <a:pt x="655" y="1523"/>
                  </a:cubicBezTo>
                  <a:lnTo>
                    <a:pt x="643" y="1547"/>
                  </a:lnTo>
                  <a:cubicBezTo>
                    <a:pt x="620" y="1666"/>
                    <a:pt x="655" y="1797"/>
                    <a:pt x="739" y="1880"/>
                  </a:cubicBezTo>
                  <a:cubicBezTo>
                    <a:pt x="817" y="1959"/>
                    <a:pt x="921" y="2005"/>
                    <a:pt x="1029" y="2005"/>
                  </a:cubicBezTo>
                  <a:cubicBezTo>
                    <a:pt x="1051" y="2005"/>
                    <a:pt x="1073" y="2003"/>
                    <a:pt x="1096" y="1999"/>
                  </a:cubicBezTo>
                  <a:lnTo>
                    <a:pt x="1131" y="1987"/>
                  </a:lnTo>
                  <a:lnTo>
                    <a:pt x="1131" y="1987"/>
                  </a:lnTo>
                  <a:cubicBezTo>
                    <a:pt x="1120" y="2047"/>
                    <a:pt x="1131" y="2118"/>
                    <a:pt x="1155" y="2178"/>
                  </a:cubicBezTo>
                  <a:cubicBezTo>
                    <a:pt x="1203" y="2261"/>
                    <a:pt x="1298" y="2321"/>
                    <a:pt x="1393" y="2333"/>
                  </a:cubicBezTo>
                  <a:cubicBezTo>
                    <a:pt x="1643" y="2333"/>
                    <a:pt x="1882" y="2226"/>
                    <a:pt x="2048" y="2047"/>
                  </a:cubicBezTo>
                  <a:cubicBezTo>
                    <a:pt x="2155" y="1952"/>
                    <a:pt x="2191" y="1809"/>
                    <a:pt x="2155" y="1666"/>
                  </a:cubicBezTo>
                  <a:cubicBezTo>
                    <a:pt x="2120" y="1583"/>
                    <a:pt x="2036" y="1511"/>
                    <a:pt x="1941" y="1499"/>
                  </a:cubicBezTo>
                  <a:lnTo>
                    <a:pt x="1905" y="1499"/>
                  </a:lnTo>
                  <a:cubicBezTo>
                    <a:pt x="2013" y="1380"/>
                    <a:pt x="2036" y="1214"/>
                    <a:pt x="1953" y="1071"/>
                  </a:cubicBezTo>
                  <a:cubicBezTo>
                    <a:pt x="1901" y="977"/>
                    <a:pt x="1795" y="911"/>
                    <a:pt x="1683" y="911"/>
                  </a:cubicBezTo>
                  <a:cubicBezTo>
                    <a:pt x="1666" y="911"/>
                    <a:pt x="1649" y="913"/>
                    <a:pt x="1632" y="916"/>
                  </a:cubicBezTo>
                  <a:cubicBezTo>
                    <a:pt x="1643" y="892"/>
                    <a:pt x="1655" y="868"/>
                    <a:pt x="1667" y="844"/>
                  </a:cubicBezTo>
                  <a:cubicBezTo>
                    <a:pt x="1691" y="749"/>
                    <a:pt x="1679" y="642"/>
                    <a:pt x="1620" y="571"/>
                  </a:cubicBezTo>
                  <a:cubicBezTo>
                    <a:pt x="1572" y="487"/>
                    <a:pt x="1489" y="440"/>
                    <a:pt x="1405" y="440"/>
                  </a:cubicBezTo>
                  <a:cubicBezTo>
                    <a:pt x="1376" y="434"/>
                    <a:pt x="1349" y="431"/>
                    <a:pt x="1323" y="431"/>
                  </a:cubicBezTo>
                  <a:cubicBezTo>
                    <a:pt x="1298" y="431"/>
                    <a:pt x="1274" y="434"/>
                    <a:pt x="1251" y="440"/>
                  </a:cubicBezTo>
                  <a:cubicBezTo>
                    <a:pt x="1298" y="332"/>
                    <a:pt x="1286" y="213"/>
                    <a:pt x="1215" y="118"/>
                  </a:cubicBezTo>
                  <a:cubicBezTo>
                    <a:pt x="1162" y="52"/>
                    <a:pt x="1065" y="1"/>
                    <a:pt x="928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71"/>
            <p:cNvSpPr/>
            <p:nvPr/>
          </p:nvSpPr>
          <p:spPr>
            <a:xfrm>
              <a:off x="2982884" y="3081995"/>
              <a:ext cx="310354" cy="327495"/>
            </a:xfrm>
            <a:custGeom>
              <a:avLst/>
              <a:gdLst/>
              <a:ahLst/>
              <a:cxnLst/>
              <a:rect l="l" t="t" r="r" b="b"/>
              <a:pathLst>
                <a:path w="2358" h="2488" extrusionOk="0">
                  <a:moveTo>
                    <a:pt x="1010" y="151"/>
                  </a:moveTo>
                  <a:cubicBezTo>
                    <a:pt x="1207" y="151"/>
                    <a:pt x="1305" y="274"/>
                    <a:pt x="1274" y="439"/>
                  </a:cubicBezTo>
                  <a:cubicBezTo>
                    <a:pt x="976" y="487"/>
                    <a:pt x="714" y="630"/>
                    <a:pt x="512" y="844"/>
                  </a:cubicBezTo>
                  <a:cubicBezTo>
                    <a:pt x="464" y="892"/>
                    <a:pt x="429" y="951"/>
                    <a:pt x="393" y="1011"/>
                  </a:cubicBezTo>
                  <a:cubicBezTo>
                    <a:pt x="191" y="951"/>
                    <a:pt x="131" y="713"/>
                    <a:pt x="333" y="487"/>
                  </a:cubicBezTo>
                  <a:cubicBezTo>
                    <a:pt x="417" y="392"/>
                    <a:pt x="524" y="320"/>
                    <a:pt x="631" y="261"/>
                  </a:cubicBezTo>
                  <a:cubicBezTo>
                    <a:pt x="781" y="184"/>
                    <a:pt x="909" y="151"/>
                    <a:pt x="1010" y="151"/>
                  </a:cubicBezTo>
                  <a:close/>
                  <a:moveTo>
                    <a:pt x="1465" y="582"/>
                  </a:moveTo>
                  <a:cubicBezTo>
                    <a:pt x="1619" y="594"/>
                    <a:pt x="1715" y="749"/>
                    <a:pt x="1667" y="892"/>
                  </a:cubicBezTo>
                  <a:cubicBezTo>
                    <a:pt x="1667" y="892"/>
                    <a:pt x="1655" y="904"/>
                    <a:pt x="1655" y="915"/>
                  </a:cubicBezTo>
                  <a:cubicBezTo>
                    <a:pt x="1476" y="939"/>
                    <a:pt x="1310" y="1011"/>
                    <a:pt x="1155" y="1106"/>
                  </a:cubicBezTo>
                  <a:cubicBezTo>
                    <a:pt x="1012" y="1177"/>
                    <a:pt x="881" y="1273"/>
                    <a:pt x="774" y="1380"/>
                  </a:cubicBezTo>
                  <a:cubicBezTo>
                    <a:pt x="738" y="1416"/>
                    <a:pt x="714" y="1463"/>
                    <a:pt x="691" y="1499"/>
                  </a:cubicBezTo>
                  <a:cubicBezTo>
                    <a:pt x="572" y="1475"/>
                    <a:pt x="500" y="1368"/>
                    <a:pt x="488" y="1261"/>
                  </a:cubicBezTo>
                  <a:cubicBezTo>
                    <a:pt x="488" y="1225"/>
                    <a:pt x="488" y="1201"/>
                    <a:pt x="500" y="1177"/>
                  </a:cubicBezTo>
                  <a:cubicBezTo>
                    <a:pt x="512" y="1118"/>
                    <a:pt x="536" y="1058"/>
                    <a:pt x="572" y="1011"/>
                  </a:cubicBezTo>
                  <a:cubicBezTo>
                    <a:pt x="595" y="999"/>
                    <a:pt x="607" y="975"/>
                    <a:pt x="631" y="951"/>
                  </a:cubicBezTo>
                  <a:cubicBezTo>
                    <a:pt x="774" y="796"/>
                    <a:pt x="976" y="677"/>
                    <a:pt x="1191" y="618"/>
                  </a:cubicBezTo>
                  <a:cubicBezTo>
                    <a:pt x="1250" y="606"/>
                    <a:pt x="1322" y="594"/>
                    <a:pt x="1381" y="582"/>
                  </a:cubicBezTo>
                  <a:close/>
                  <a:moveTo>
                    <a:pt x="1690" y="1066"/>
                  </a:moveTo>
                  <a:cubicBezTo>
                    <a:pt x="1709" y="1066"/>
                    <a:pt x="1729" y="1067"/>
                    <a:pt x="1750" y="1070"/>
                  </a:cubicBezTo>
                  <a:cubicBezTo>
                    <a:pt x="1834" y="1070"/>
                    <a:pt x="1905" y="1118"/>
                    <a:pt x="1953" y="1189"/>
                  </a:cubicBezTo>
                  <a:cubicBezTo>
                    <a:pt x="2012" y="1285"/>
                    <a:pt x="2000" y="1404"/>
                    <a:pt x="1941" y="1499"/>
                  </a:cubicBezTo>
                  <a:cubicBezTo>
                    <a:pt x="1679" y="1511"/>
                    <a:pt x="1441" y="1630"/>
                    <a:pt x="1262" y="1820"/>
                  </a:cubicBezTo>
                  <a:cubicBezTo>
                    <a:pt x="1214" y="1868"/>
                    <a:pt x="1179" y="1927"/>
                    <a:pt x="1155" y="1987"/>
                  </a:cubicBezTo>
                  <a:cubicBezTo>
                    <a:pt x="1131" y="1993"/>
                    <a:pt x="1108" y="1995"/>
                    <a:pt x="1085" y="1995"/>
                  </a:cubicBezTo>
                  <a:cubicBezTo>
                    <a:pt x="913" y="1995"/>
                    <a:pt x="777" y="1846"/>
                    <a:pt x="798" y="1677"/>
                  </a:cubicBezTo>
                  <a:cubicBezTo>
                    <a:pt x="798" y="1666"/>
                    <a:pt x="798" y="1654"/>
                    <a:pt x="798" y="1642"/>
                  </a:cubicBezTo>
                  <a:cubicBezTo>
                    <a:pt x="810" y="1594"/>
                    <a:pt x="833" y="1546"/>
                    <a:pt x="857" y="1511"/>
                  </a:cubicBezTo>
                  <a:cubicBezTo>
                    <a:pt x="869" y="1499"/>
                    <a:pt x="869" y="1487"/>
                    <a:pt x="881" y="1487"/>
                  </a:cubicBezTo>
                  <a:cubicBezTo>
                    <a:pt x="976" y="1392"/>
                    <a:pt x="1095" y="1308"/>
                    <a:pt x="1226" y="1237"/>
                  </a:cubicBezTo>
                  <a:cubicBezTo>
                    <a:pt x="1322" y="1177"/>
                    <a:pt x="1417" y="1142"/>
                    <a:pt x="1524" y="1106"/>
                  </a:cubicBezTo>
                  <a:cubicBezTo>
                    <a:pt x="1578" y="1079"/>
                    <a:pt x="1631" y="1066"/>
                    <a:pt x="1690" y="1066"/>
                  </a:cubicBezTo>
                  <a:close/>
                  <a:moveTo>
                    <a:pt x="1950" y="1649"/>
                  </a:moveTo>
                  <a:cubicBezTo>
                    <a:pt x="1974" y="1649"/>
                    <a:pt x="1999" y="1650"/>
                    <a:pt x="2024" y="1654"/>
                  </a:cubicBezTo>
                  <a:cubicBezTo>
                    <a:pt x="2084" y="1666"/>
                    <a:pt x="2143" y="1713"/>
                    <a:pt x="2167" y="1773"/>
                  </a:cubicBezTo>
                  <a:cubicBezTo>
                    <a:pt x="2191" y="1880"/>
                    <a:pt x="2155" y="1999"/>
                    <a:pt x="2072" y="2070"/>
                  </a:cubicBezTo>
                  <a:cubicBezTo>
                    <a:pt x="1941" y="2217"/>
                    <a:pt x="1711" y="2338"/>
                    <a:pt x="1532" y="2338"/>
                  </a:cubicBezTo>
                  <a:cubicBezTo>
                    <a:pt x="1434" y="2338"/>
                    <a:pt x="1352" y="2302"/>
                    <a:pt x="1310" y="2213"/>
                  </a:cubicBezTo>
                  <a:cubicBezTo>
                    <a:pt x="1298" y="2189"/>
                    <a:pt x="1286" y="2154"/>
                    <a:pt x="1286" y="2118"/>
                  </a:cubicBezTo>
                  <a:cubicBezTo>
                    <a:pt x="1298" y="2047"/>
                    <a:pt x="1334" y="1975"/>
                    <a:pt x="1393" y="1916"/>
                  </a:cubicBezTo>
                  <a:lnTo>
                    <a:pt x="1405" y="1904"/>
                  </a:lnTo>
                  <a:cubicBezTo>
                    <a:pt x="1512" y="1797"/>
                    <a:pt x="1631" y="1725"/>
                    <a:pt x="1774" y="1677"/>
                  </a:cubicBezTo>
                  <a:cubicBezTo>
                    <a:pt x="1826" y="1660"/>
                    <a:pt x="1885" y="1649"/>
                    <a:pt x="1950" y="1649"/>
                  </a:cubicBezTo>
                  <a:close/>
                  <a:moveTo>
                    <a:pt x="1015" y="0"/>
                  </a:moveTo>
                  <a:cubicBezTo>
                    <a:pt x="894" y="0"/>
                    <a:pt x="746" y="37"/>
                    <a:pt x="572" y="130"/>
                  </a:cubicBezTo>
                  <a:cubicBezTo>
                    <a:pt x="441" y="189"/>
                    <a:pt x="322" y="273"/>
                    <a:pt x="226" y="380"/>
                  </a:cubicBezTo>
                  <a:cubicBezTo>
                    <a:pt x="36" y="582"/>
                    <a:pt x="0" y="820"/>
                    <a:pt x="131" y="1011"/>
                  </a:cubicBezTo>
                  <a:cubicBezTo>
                    <a:pt x="191" y="1082"/>
                    <a:pt x="262" y="1130"/>
                    <a:pt x="345" y="1154"/>
                  </a:cubicBezTo>
                  <a:cubicBezTo>
                    <a:pt x="345" y="1189"/>
                    <a:pt x="333" y="1225"/>
                    <a:pt x="333" y="1261"/>
                  </a:cubicBezTo>
                  <a:cubicBezTo>
                    <a:pt x="333" y="1380"/>
                    <a:pt x="393" y="1487"/>
                    <a:pt x="488" y="1570"/>
                  </a:cubicBezTo>
                  <a:cubicBezTo>
                    <a:pt x="524" y="1606"/>
                    <a:pt x="583" y="1630"/>
                    <a:pt x="631" y="1654"/>
                  </a:cubicBezTo>
                  <a:cubicBezTo>
                    <a:pt x="619" y="1785"/>
                    <a:pt x="655" y="1916"/>
                    <a:pt x="750" y="2011"/>
                  </a:cubicBezTo>
                  <a:cubicBezTo>
                    <a:pt x="845" y="2106"/>
                    <a:pt x="988" y="2154"/>
                    <a:pt x="1119" y="2154"/>
                  </a:cubicBezTo>
                  <a:cubicBezTo>
                    <a:pt x="1119" y="2201"/>
                    <a:pt x="1143" y="2237"/>
                    <a:pt x="1167" y="2285"/>
                  </a:cubicBezTo>
                  <a:cubicBezTo>
                    <a:pt x="1226" y="2392"/>
                    <a:pt x="1334" y="2475"/>
                    <a:pt x="1465" y="2487"/>
                  </a:cubicBezTo>
                  <a:cubicBezTo>
                    <a:pt x="1726" y="2487"/>
                    <a:pt x="2000" y="2380"/>
                    <a:pt x="2179" y="2178"/>
                  </a:cubicBezTo>
                  <a:cubicBezTo>
                    <a:pt x="2310" y="2058"/>
                    <a:pt x="2357" y="1880"/>
                    <a:pt x="2298" y="1713"/>
                  </a:cubicBezTo>
                  <a:cubicBezTo>
                    <a:pt x="2262" y="1630"/>
                    <a:pt x="2191" y="1558"/>
                    <a:pt x="2107" y="1523"/>
                  </a:cubicBezTo>
                  <a:cubicBezTo>
                    <a:pt x="2167" y="1392"/>
                    <a:pt x="2167" y="1237"/>
                    <a:pt x="2107" y="1106"/>
                  </a:cubicBezTo>
                  <a:cubicBezTo>
                    <a:pt x="2048" y="999"/>
                    <a:pt x="1941" y="927"/>
                    <a:pt x="1822" y="915"/>
                  </a:cubicBezTo>
                  <a:cubicBezTo>
                    <a:pt x="1846" y="808"/>
                    <a:pt x="1834" y="689"/>
                    <a:pt x="1774" y="594"/>
                  </a:cubicBezTo>
                  <a:cubicBezTo>
                    <a:pt x="1703" y="499"/>
                    <a:pt x="1595" y="439"/>
                    <a:pt x="1488" y="427"/>
                  </a:cubicBezTo>
                  <a:lnTo>
                    <a:pt x="1441" y="427"/>
                  </a:lnTo>
                  <a:cubicBezTo>
                    <a:pt x="1453" y="332"/>
                    <a:pt x="1417" y="237"/>
                    <a:pt x="1357" y="153"/>
                  </a:cubicBezTo>
                  <a:cubicBezTo>
                    <a:pt x="1290" y="65"/>
                    <a:pt x="1175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71"/>
            <p:cNvSpPr/>
            <p:nvPr/>
          </p:nvSpPr>
          <p:spPr>
            <a:xfrm>
              <a:off x="2953005" y="2953398"/>
              <a:ext cx="514230" cy="219427"/>
            </a:xfrm>
            <a:custGeom>
              <a:avLst/>
              <a:gdLst/>
              <a:ahLst/>
              <a:cxnLst/>
              <a:rect l="l" t="t" r="r" b="b"/>
              <a:pathLst>
                <a:path w="3907" h="1667" extrusionOk="0">
                  <a:moveTo>
                    <a:pt x="2335" y="0"/>
                  </a:moveTo>
                  <a:cubicBezTo>
                    <a:pt x="1638" y="0"/>
                    <a:pt x="919" y="334"/>
                    <a:pt x="453" y="821"/>
                  </a:cubicBezTo>
                  <a:cubicBezTo>
                    <a:pt x="287" y="988"/>
                    <a:pt x="1" y="1321"/>
                    <a:pt x="322" y="1488"/>
                  </a:cubicBezTo>
                  <a:cubicBezTo>
                    <a:pt x="393" y="1521"/>
                    <a:pt x="470" y="1536"/>
                    <a:pt x="550" y="1536"/>
                  </a:cubicBezTo>
                  <a:cubicBezTo>
                    <a:pt x="809" y="1536"/>
                    <a:pt x="1102" y="1386"/>
                    <a:pt x="1311" y="1250"/>
                  </a:cubicBezTo>
                  <a:cubicBezTo>
                    <a:pt x="1528" y="1114"/>
                    <a:pt x="1601" y="1054"/>
                    <a:pt x="1644" y="1054"/>
                  </a:cubicBezTo>
                  <a:cubicBezTo>
                    <a:pt x="1657" y="1054"/>
                    <a:pt x="1668" y="1060"/>
                    <a:pt x="1680" y="1071"/>
                  </a:cubicBezTo>
                  <a:cubicBezTo>
                    <a:pt x="1904" y="1359"/>
                    <a:pt x="2512" y="1667"/>
                    <a:pt x="2927" y="1667"/>
                  </a:cubicBezTo>
                  <a:cubicBezTo>
                    <a:pt x="2974" y="1667"/>
                    <a:pt x="3019" y="1663"/>
                    <a:pt x="3061" y="1654"/>
                  </a:cubicBezTo>
                  <a:lnTo>
                    <a:pt x="3906" y="571"/>
                  </a:lnTo>
                  <a:cubicBezTo>
                    <a:pt x="3537" y="285"/>
                    <a:pt x="3108" y="107"/>
                    <a:pt x="2644" y="23"/>
                  </a:cubicBezTo>
                  <a:cubicBezTo>
                    <a:pt x="2542" y="8"/>
                    <a:pt x="2439" y="0"/>
                    <a:pt x="233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71"/>
            <p:cNvSpPr/>
            <p:nvPr/>
          </p:nvSpPr>
          <p:spPr>
            <a:xfrm>
              <a:off x="2960903" y="2942210"/>
              <a:ext cx="520416" cy="241541"/>
            </a:xfrm>
            <a:custGeom>
              <a:avLst/>
              <a:gdLst/>
              <a:ahLst/>
              <a:cxnLst/>
              <a:rect l="l" t="t" r="r" b="b"/>
              <a:pathLst>
                <a:path w="3954" h="1835" extrusionOk="0">
                  <a:moveTo>
                    <a:pt x="2284" y="0"/>
                  </a:moveTo>
                  <a:cubicBezTo>
                    <a:pt x="1599" y="0"/>
                    <a:pt x="847" y="313"/>
                    <a:pt x="334" y="846"/>
                  </a:cubicBezTo>
                  <a:cubicBezTo>
                    <a:pt x="108" y="1073"/>
                    <a:pt x="0" y="1263"/>
                    <a:pt x="36" y="1418"/>
                  </a:cubicBezTo>
                  <a:cubicBezTo>
                    <a:pt x="48" y="1525"/>
                    <a:pt x="119" y="1620"/>
                    <a:pt x="227" y="1656"/>
                  </a:cubicBezTo>
                  <a:cubicBezTo>
                    <a:pt x="311" y="1698"/>
                    <a:pt x="401" y="1716"/>
                    <a:pt x="494" y="1716"/>
                  </a:cubicBezTo>
                  <a:cubicBezTo>
                    <a:pt x="769" y="1716"/>
                    <a:pt x="1067" y="1560"/>
                    <a:pt x="1298" y="1418"/>
                  </a:cubicBezTo>
                  <a:lnTo>
                    <a:pt x="1453" y="1311"/>
                  </a:lnTo>
                  <a:lnTo>
                    <a:pt x="1560" y="1239"/>
                  </a:lnTo>
                  <a:cubicBezTo>
                    <a:pt x="1905" y="1596"/>
                    <a:pt x="2370" y="1811"/>
                    <a:pt x="2858" y="1835"/>
                  </a:cubicBezTo>
                  <a:cubicBezTo>
                    <a:pt x="2905" y="1835"/>
                    <a:pt x="2965" y="1835"/>
                    <a:pt x="3013" y="1823"/>
                  </a:cubicBezTo>
                  <a:cubicBezTo>
                    <a:pt x="3060" y="1811"/>
                    <a:pt x="3096" y="1763"/>
                    <a:pt x="3084" y="1716"/>
                  </a:cubicBezTo>
                  <a:cubicBezTo>
                    <a:pt x="3074" y="1674"/>
                    <a:pt x="3036" y="1642"/>
                    <a:pt x="2996" y="1642"/>
                  </a:cubicBezTo>
                  <a:cubicBezTo>
                    <a:pt x="2989" y="1642"/>
                    <a:pt x="2983" y="1643"/>
                    <a:pt x="2977" y="1644"/>
                  </a:cubicBezTo>
                  <a:cubicBezTo>
                    <a:pt x="2940" y="1651"/>
                    <a:pt x="2901" y="1654"/>
                    <a:pt x="2860" y="1654"/>
                  </a:cubicBezTo>
                  <a:cubicBezTo>
                    <a:pt x="2470" y="1654"/>
                    <a:pt x="1896" y="1366"/>
                    <a:pt x="1691" y="1096"/>
                  </a:cubicBezTo>
                  <a:cubicBezTo>
                    <a:pt x="1656" y="1057"/>
                    <a:pt x="1622" y="1040"/>
                    <a:pt x="1585" y="1040"/>
                  </a:cubicBezTo>
                  <a:cubicBezTo>
                    <a:pt x="1523" y="1040"/>
                    <a:pt x="1451" y="1088"/>
                    <a:pt x="1346" y="1156"/>
                  </a:cubicBezTo>
                  <a:lnTo>
                    <a:pt x="1203" y="1251"/>
                  </a:lnTo>
                  <a:cubicBezTo>
                    <a:pt x="924" y="1434"/>
                    <a:pt x="678" y="1528"/>
                    <a:pt x="491" y="1528"/>
                  </a:cubicBezTo>
                  <a:cubicBezTo>
                    <a:pt x="422" y="1528"/>
                    <a:pt x="361" y="1515"/>
                    <a:pt x="310" y="1489"/>
                  </a:cubicBezTo>
                  <a:cubicBezTo>
                    <a:pt x="227" y="1442"/>
                    <a:pt x="215" y="1406"/>
                    <a:pt x="215" y="1382"/>
                  </a:cubicBezTo>
                  <a:cubicBezTo>
                    <a:pt x="203" y="1287"/>
                    <a:pt x="286" y="1144"/>
                    <a:pt x="465" y="977"/>
                  </a:cubicBezTo>
                  <a:cubicBezTo>
                    <a:pt x="944" y="487"/>
                    <a:pt x="1634" y="190"/>
                    <a:pt x="2264" y="190"/>
                  </a:cubicBezTo>
                  <a:cubicBezTo>
                    <a:pt x="2368" y="190"/>
                    <a:pt x="2472" y="198"/>
                    <a:pt x="2572" y="215"/>
                  </a:cubicBezTo>
                  <a:cubicBezTo>
                    <a:pt x="3025" y="275"/>
                    <a:pt x="3441" y="465"/>
                    <a:pt x="3798" y="739"/>
                  </a:cubicBezTo>
                  <a:cubicBezTo>
                    <a:pt x="3813" y="754"/>
                    <a:pt x="3833" y="761"/>
                    <a:pt x="3851" y="761"/>
                  </a:cubicBezTo>
                  <a:cubicBezTo>
                    <a:pt x="3878" y="761"/>
                    <a:pt x="3904" y="748"/>
                    <a:pt x="3918" y="727"/>
                  </a:cubicBezTo>
                  <a:cubicBezTo>
                    <a:pt x="3953" y="680"/>
                    <a:pt x="3941" y="620"/>
                    <a:pt x="3906" y="596"/>
                  </a:cubicBezTo>
                  <a:cubicBezTo>
                    <a:pt x="3525" y="299"/>
                    <a:pt x="3084" y="108"/>
                    <a:pt x="2608" y="25"/>
                  </a:cubicBezTo>
                  <a:cubicBezTo>
                    <a:pt x="2502" y="8"/>
                    <a:pt x="2394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71"/>
            <p:cNvSpPr/>
            <p:nvPr/>
          </p:nvSpPr>
          <p:spPr>
            <a:xfrm>
              <a:off x="3847915" y="2054143"/>
              <a:ext cx="1763016" cy="2635364"/>
            </a:xfrm>
            <a:custGeom>
              <a:avLst/>
              <a:gdLst/>
              <a:ahLst/>
              <a:cxnLst/>
              <a:rect l="l" t="t" r="r" b="b"/>
              <a:pathLst>
                <a:path w="13395" h="20021" extrusionOk="0">
                  <a:moveTo>
                    <a:pt x="7888" y="0"/>
                  </a:moveTo>
                  <a:cubicBezTo>
                    <a:pt x="7009" y="0"/>
                    <a:pt x="6161" y="205"/>
                    <a:pt x="5489" y="712"/>
                  </a:cubicBezTo>
                  <a:cubicBezTo>
                    <a:pt x="3405" y="2271"/>
                    <a:pt x="2036" y="4510"/>
                    <a:pt x="2691" y="7069"/>
                  </a:cubicBezTo>
                  <a:cubicBezTo>
                    <a:pt x="3072" y="8558"/>
                    <a:pt x="3441" y="8510"/>
                    <a:pt x="3203" y="8832"/>
                  </a:cubicBezTo>
                  <a:cubicBezTo>
                    <a:pt x="2358" y="9939"/>
                    <a:pt x="1179" y="13416"/>
                    <a:pt x="60" y="16380"/>
                  </a:cubicBezTo>
                  <a:cubicBezTo>
                    <a:pt x="0" y="16535"/>
                    <a:pt x="0" y="16702"/>
                    <a:pt x="84" y="16844"/>
                  </a:cubicBezTo>
                  <a:cubicBezTo>
                    <a:pt x="119" y="16940"/>
                    <a:pt x="191" y="17011"/>
                    <a:pt x="274" y="17071"/>
                  </a:cubicBezTo>
                  <a:cubicBezTo>
                    <a:pt x="1898" y="18177"/>
                    <a:pt x="5173" y="20021"/>
                    <a:pt x="8857" y="20021"/>
                  </a:cubicBezTo>
                  <a:cubicBezTo>
                    <a:pt x="10170" y="20021"/>
                    <a:pt x="11534" y="19787"/>
                    <a:pt x="12895" y="19202"/>
                  </a:cubicBezTo>
                  <a:cubicBezTo>
                    <a:pt x="12776" y="15844"/>
                    <a:pt x="13085" y="12439"/>
                    <a:pt x="11978" y="10570"/>
                  </a:cubicBezTo>
                  <a:cubicBezTo>
                    <a:pt x="11918" y="10498"/>
                    <a:pt x="11883" y="10427"/>
                    <a:pt x="11823" y="10356"/>
                  </a:cubicBezTo>
                  <a:cubicBezTo>
                    <a:pt x="11621" y="10058"/>
                    <a:pt x="11454" y="9903"/>
                    <a:pt x="11395" y="9653"/>
                  </a:cubicBezTo>
                  <a:cubicBezTo>
                    <a:pt x="11264" y="8998"/>
                    <a:pt x="11716" y="8046"/>
                    <a:pt x="12192" y="6165"/>
                  </a:cubicBezTo>
                  <a:cubicBezTo>
                    <a:pt x="12490" y="4926"/>
                    <a:pt x="12847" y="3700"/>
                    <a:pt x="13276" y="2509"/>
                  </a:cubicBezTo>
                  <a:cubicBezTo>
                    <a:pt x="13395" y="2188"/>
                    <a:pt x="12192" y="1271"/>
                    <a:pt x="10680" y="604"/>
                  </a:cubicBezTo>
                  <a:cubicBezTo>
                    <a:pt x="9841" y="244"/>
                    <a:pt x="8847" y="0"/>
                    <a:pt x="7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71"/>
            <p:cNvSpPr/>
            <p:nvPr/>
          </p:nvSpPr>
          <p:spPr>
            <a:xfrm>
              <a:off x="3858839" y="3445277"/>
              <a:ext cx="1711422" cy="1244825"/>
            </a:xfrm>
            <a:custGeom>
              <a:avLst/>
              <a:gdLst/>
              <a:ahLst/>
              <a:cxnLst/>
              <a:rect l="l" t="t" r="r" b="b"/>
              <a:pathLst>
                <a:path w="13003" h="9457" extrusionOk="0">
                  <a:moveTo>
                    <a:pt x="11883" y="1"/>
                  </a:moveTo>
                  <a:lnTo>
                    <a:pt x="11847" y="49"/>
                  </a:lnTo>
                  <a:cubicBezTo>
                    <a:pt x="10800" y="1323"/>
                    <a:pt x="11038" y="3085"/>
                    <a:pt x="10454" y="4561"/>
                  </a:cubicBezTo>
                  <a:cubicBezTo>
                    <a:pt x="9767" y="6300"/>
                    <a:pt x="7842" y="7207"/>
                    <a:pt x="6016" y="7207"/>
                  </a:cubicBezTo>
                  <a:cubicBezTo>
                    <a:pt x="5692" y="7207"/>
                    <a:pt x="5371" y="7178"/>
                    <a:pt x="5061" y="7121"/>
                  </a:cubicBezTo>
                  <a:cubicBezTo>
                    <a:pt x="3918" y="6918"/>
                    <a:pt x="2894" y="6228"/>
                    <a:pt x="1727" y="6061"/>
                  </a:cubicBezTo>
                  <a:cubicBezTo>
                    <a:pt x="1552" y="6029"/>
                    <a:pt x="1375" y="6013"/>
                    <a:pt x="1198" y="6013"/>
                  </a:cubicBezTo>
                  <a:cubicBezTo>
                    <a:pt x="786" y="6013"/>
                    <a:pt x="376" y="6100"/>
                    <a:pt x="1" y="6275"/>
                  </a:cubicBezTo>
                  <a:cubicBezTo>
                    <a:pt x="36" y="6371"/>
                    <a:pt x="108" y="6442"/>
                    <a:pt x="191" y="6502"/>
                  </a:cubicBezTo>
                  <a:cubicBezTo>
                    <a:pt x="1817" y="7609"/>
                    <a:pt x="5098" y="9457"/>
                    <a:pt x="8788" y="9457"/>
                  </a:cubicBezTo>
                  <a:cubicBezTo>
                    <a:pt x="10097" y="9457"/>
                    <a:pt x="11456" y="9224"/>
                    <a:pt x="12812" y="8645"/>
                  </a:cubicBezTo>
                  <a:cubicBezTo>
                    <a:pt x="12681" y="5275"/>
                    <a:pt x="13002" y="1870"/>
                    <a:pt x="1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71"/>
            <p:cNvSpPr/>
            <p:nvPr/>
          </p:nvSpPr>
          <p:spPr>
            <a:xfrm>
              <a:off x="4369803" y="2204194"/>
              <a:ext cx="913689" cy="677763"/>
            </a:xfrm>
            <a:custGeom>
              <a:avLst/>
              <a:gdLst/>
              <a:ahLst/>
              <a:cxnLst/>
              <a:rect l="l" t="t" r="r" b="b"/>
              <a:pathLst>
                <a:path w="6942" h="5149" extrusionOk="0">
                  <a:moveTo>
                    <a:pt x="759" y="4802"/>
                  </a:moveTo>
                  <a:cubicBezTo>
                    <a:pt x="771" y="4808"/>
                    <a:pt x="774" y="4815"/>
                    <a:pt x="772" y="4815"/>
                  </a:cubicBezTo>
                  <a:cubicBezTo>
                    <a:pt x="770" y="4815"/>
                    <a:pt x="765" y="4812"/>
                    <a:pt x="759" y="4802"/>
                  </a:cubicBezTo>
                  <a:close/>
                  <a:moveTo>
                    <a:pt x="1189" y="0"/>
                  </a:moveTo>
                  <a:cubicBezTo>
                    <a:pt x="1159" y="0"/>
                    <a:pt x="1128" y="14"/>
                    <a:pt x="1107" y="48"/>
                  </a:cubicBezTo>
                  <a:cubicBezTo>
                    <a:pt x="441" y="1417"/>
                    <a:pt x="0" y="3322"/>
                    <a:pt x="393" y="4810"/>
                  </a:cubicBezTo>
                  <a:cubicBezTo>
                    <a:pt x="447" y="4984"/>
                    <a:pt x="531" y="5148"/>
                    <a:pt x="700" y="5148"/>
                  </a:cubicBezTo>
                  <a:cubicBezTo>
                    <a:pt x="716" y="5148"/>
                    <a:pt x="733" y="5147"/>
                    <a:pt x="750" y="5144"/>
                  </a:cubicBezTo>
                  <a:cubicBezTo>
                    <a:pt x="953" y="5120"/>
                    <a:pt x="1060" y="4965"/>
                    <a:pt x="1846" y="4286"/>
                  </a:cubicBezTo>
                  <a:cubicBezTo>
                    <a:pt x="3727" y="2691"/>
                    <a:pt x="5739" y="1227"/>
                    <a:pt x="6894" y="357"/>
                  </a:cubicBezTo>
                  <a:cubicBezTo>
                    <a:pt x="6930" y="334"/>
                    <a:pt x="6941" y="286"/>
                    <a:pt x="6918" y="250"/>
                  </a:cubicBezTo>
                  <a:cubicBezTo>
                    <a:pt x="6902" y="227"/>
                    <a:pt x="6872" y="214"/>
                    <a:pt x="6843" y="214"/>
                  </a:cubicBezTo>
                  <a:cubicBezTo>
                    <a:pt x="6827" y="214"/>
                    <a:pt x="6811" y="218"/>
                    <a:pt x="6799" y="226"/>
                  </a:cubicBezTo>
                  <a:cubicBezTo>
                    <a:pt x="3212" y="2500"/>
                    <a:pt x="986" y="4613"/>
                    <a:pt x="748" y="4780"/>
                  </a:cubicBezTo>
                  <a:lnTo>
                    <a:pt x="748" y="4780"/>
                  </a:lnTo>
                  <a:cubicBezTo>
                    <a:pt x="701" y="4639"/>
                    <a:pt x="666" y="4487"/>
                    <a:pt x="643" y="4334"/>
                  </a:cubicBezTo>
                  <a:cubicBezTo>
                    <a:pt x="405" y="3001"/>
                    <a:pt x="774" y="1369"/>
                    <a:pt x="1274" y="119"/>
                  </a:cubicBezTo>
                  <a:cubicBezTo>
                    <a:pt x="1297" y="50"/>
                    <a:pt x="1245" y="0"/>
                    <a:pt x="1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71"/>
            <p:cNvSpPr/>
            <p:nvPr/>
          </p:nvSpPr>
          <p:spPr>
            <a:xfrm>
              <a:off x="3833831" y="2041112"/>
              <a:ext cx="1792762" cy="2661295"/>
            </a:xfrm>
            <a:custGeom>
              <a:avLst/>
              <a:gdLst/>
              <a:ahLst/>
              <a:cxnLst/>
              <a:rect l="l" t="t" r="r" b="b"/>
              <a:pathLst>
                <a:path w="13621" h="20218" extrusionOk="0">
                  <a:moveTo>
                    <a:pt x="7965" y="191"/>
                  </a:moveTo>
                  <a:cubicBezTo>
                    <a:pt x="8918" y="203"/>
                    <a:pt x="9847" y="406"/>
                    <a:pt x="10716" y="787"/>
                  </a:cubicBezTo>
                  <a:cubicBezTo>
                    <a:pt x="12335" y="1489"/>
                    <a:pt x="13335" y="2370"/>
                    <a:pt x="13264" y="2573"/>
                  </a:cubicBezTo>
                  <a:cubicBezTo>
                    <a:pt x="12835" y="3775"/>
                    <a:pt x="12478" y="5002"/>
                    <a:pt x="12180" y="6240"/>
                  </a:cubicBezTo>
                  <a:cubicBezTo>
                    <a:pt x="12025" y="6871"/>
                    <a:pt x="11871" y="7395"/>
                    <a:pt x="11728" y="7847"/>
                  </a:cubicBezTo>
                  <a:cubicBezTo>
                    <a:pt x="11466" y="8728"/>
                    <a:pt x="11299" y="9324"/>
                    <a:pt x="11394" y="9776"/>
                  </a:cubicBezTo>
                  <a:cubicBezTo>
                    <a:pt x="11454" y="9966"/>
                    <a:pt x="11549" y="10157"/>
                    <a:pt x="11692" y="10300"/>
                  </a:cubicBezTo>
                  <a:cubicBezTo>
                    <a:pt x="11740" y="10359"/>
                    <a:pt x="11799" y="10443"/>
                    <a:pt x="11835" y="10502"/>
                  </a:cubicBezTo>
                  <a:cubicBezTo>
                    <a:pt x="11883" y="10574"/>
                    <a:pt x="11930" y="10633"/>
                    <a:pt x="11978" y="10717"/>
                  </a:cubicBezTo>
                  <a:cubicBezTo>
                    <a:pt x="12823" y="12133"/>
                    <a:pt x="12835" y="14491"/>
                    <a:pt x="12847" y="16991"/>
                  </a:cubicBezTo>
                  <a:cubicBezTo>
                    <a:pt x="12847" y="17729"/>
                    <a:pt x="12859" y="18491"/>
                    <a:pt x="12883" y="19253"/>
                  </a:cubicBezTo>
                  <a:cubicBezTo>
                    <a:pt x="11567" y="19807"/>
                    <a:pt x="10246" y="20028"/>
                    <a:pt x="8975" y="20028"/>
                  </a:cubicBezTo>
                  <a:cubicBezTo>
                    <a:pt x="5239" y="20028"/>
                    <a:pt x="1927" y="18117"/>
                    <a:pt x="417" y="17086"/>
                  </a:cubicBezTo>
                  <a:cubicBezTo>
                    <a:pt x="345" y="17039"/>
                    <a:pt x="286" y="16979"/>
                    <a:pt x="250" y="16908"/>
                  </a:cubicBezTo>
                  <a:cubicBezTo>
                    <a:pt x="191" y="16777"/>
                    <a:pt x="179" y="16634"/>
                    <a:pt x="226" y="16515"/>
                  </a:cubicBezTo>
                  <a:cubicBezTo>
                    <a:pt x="441" y="15931"/>
                    <a:pt x="667" y="15324"/>
                    <a:pt x="893" y="14741"/>
                  </a:cubicBezTo>
                  <a:cubicBezTo>
                    <a:pt x="1774" y="12336"/>
                    <a:pt x="2691" y="9859"/>
                    <a:pt x="3358" y="8978"/>
                  </a:cubicBezTo>
                  <a:cubicBezTo>
                    <a:pt x="3512" y="8776"/>
                    <a:pt x="3453" y="8657"/>
                    <a:pt x="3346" y="8442"/>
                  </a:cubicBezTo>
                  <a:cubicBezTo>
                    <a:pt x="3131" y="8026"/>
                    <a:pt x="2965" y="7585"/>
                    <a:pt x="2870" y="7145"/>
                  </a:cubicBezTo>
                  <a:cubicBezTo>
                    <a:pt x="2524" y="5835"/>
                    <a:pt x="2441" y="3275"/>
                    <a:pt x="5632" y="882"/>
                  </a:cubicBezTo>
                  <a:cubicBezTo>
                    <a:pt x="6287" y="382"/>
                    <a:pt x="7120" y="191"/>
                    <a:pt x="7965" y="191"/>
                  </a:cubicBezTo>
                  <a:close/>
                  <a:moveTo>
                    <a:pt x="7965" y="0"/>
                  </a:moveTo>
                  <a:cubicBezTo>
                    <a:pt x="7087" y="0"/>
                    <a:pt x="6221" y="202"/>
                    <a:pt x="5525" y="727"/>
                  </a:cubicBezTo>
                  <a:cubicBezTo>
                    <a:pt x="3108" y="2549"/>
                    <a:pt x="2108" y="4835"/>
                    <a:pt x="2703" y="7180"/>
                  </a:cubicBezTo>
                  <a:cubicBezTo>
                    <a:pt x="2810" y="7645"/>
                    <a:pt x="2977" y="8097"/>
                    <a:pt x="3191" y="8514"/>
                  </a:cubicBezTo>
                  <a:cubicBezTo>
                    <a:pt x="3310" y="8740"/>
                    <a:pt x="3310" y="8752"/>
                    <a:pt x="3227" y="8871"/>
                  </a:cubicBezTo>
                  <a:cubicBezTo>
                    <a:pt x="2548" y="9776"/>
                    <a:pt x="1667" y="12145"/>
                    <a:pt x="726" y="14669"/>
                  </a:cubicBezTo>
                  <a:cubicBezTo>
                    <a:pt x="512" y="15253"/>
                    <a:pt x="286" y="15860"/>
                    <a:pt x="72" y="16443"/>
                  </a:cubicBezTo>
                  <a:cubicBezTo>
                    <a:pt x="0" y="16622"/>
                    <a:pt x="12" y="16824"/>
                    <a:pt x="95" y="16991"/>
                  </a:cubicBezTo>
                  <a:cubicBezTo>
                    <a:pt x="155" y="17086"/>
                    <a:pt x="226" y="17182"/>
                    <a:pt x="322" y="17241"/>
                  </a:cubicBezTo>
                  <a:cubicBezTo>
                    <a:pt x="1858" y="18277"/>
                    <a:pt x="5203" y="20218"/>
                    <a:pt x="8989" y="20218"/>
                  </a:cubicBezTo>
                  <a:cubicBezTo>
                    <a:pt x="10370" y="20218"/>
                    <a:pt x="11752" y="19932"/>
                    <a:pt x="13026" y="19384"/>
                  </a:cubicBezTo>
                  <a:cubicBezTo>
                    <a:pt x="13061" y="19372"/>
                    <a:pt x="13085" y="19337"/>
                    <a:pt x="13085" y="19301"/>
                  </a:cubicBezTo>
                  <a:cubicBezTo>
                    <a:pt x="13049" y="18527"/>
                    <a:pt x="13049" y="17741"/>
                    <a:pt x="13049" y="16979"/>
                  </a:cubicBezTo>
                  <a:cubicBezTo>
                    <a:pt x="13026" y="14455"/>
                    <a:pt x="13014" y="12074"/>
                    <a:pt x="12156" y="10621"/>
                  </a:cubicBezTo>
                  <a:cubicBezTo>
                    <a:pt x="12097" y="10526"/>
                    <a:pt x="12049" y="10467"/>
                    <a:pt x="12002" y="10395"/>
                  </a:cubicBezTo>
                  <a:cubicBezTo>
                    <a:pt x="11954" y="10324"/>
                    <a:pt x="11906" y="10252"/>
                    <a:pt x="11859" y="10193"/>
                  </a:cubicBezTo>
                  <a:cubicBezTo>
                    <a:pt x="11740" y="10062"/>
                    <a:pt x="11644" y="9895"/>
                    <a:pt x="11597" y="9728"/>
                  </a:cubicBezTo>
                  <a:cubicBezTo>
                    <a:pt x="11502" y="9324"/>
                    <a:pt x="11680" y="8752"/>
                    <a:pt x="11930" y="7895"/>
                  </a:cubicBezTo>
                  <a:cubicBezTo>
                    <a:pt x="12061" y="7442"/>
                    <a:pt x="12216" y="6918"/>
                    <a:pt x="12383" y="6276"/>
                  </a:cubicBezTo>
                  <a:cubicBezTo>
                    <a:pt x="12668" y="5049"/>
                    <a:pt x="13037" y="3823"/>
                    <a:pt x="13454" y="2632"/>
                  </a:cubicBezTo>
                  <a:cubicBezTo>
                    <a:pt x="13621" y="2192"/>
                    <a:pt x="12192" y="1215"/>
                    <a:pt x="10811" y="620"/>
                  </a:cubicBezTo>
                  <a:cubicBezTo>
                    <a:pt x="10007" y="269"/>
                    <a:pt x="8978" y="0"/>
                    <a:pt x="7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71"/>
            <p:cNvSpPr/>
            <p:nvPr/>
          </p:nvSpPr>
          <p:spPr>
            <a:xfrm>
              <a:off x="4492607" y="1716659"/>
              <a:ext cx="775227" cy="975642"/>
            </a:xfrm>
            <a:custGeom>
              <a:avLst/>
              <a:gdLst/>
              <a:ahLst/>
              <a:cxnLst/>
              <a:rect l="l" t="t" r="r" b="b"/>
              <a:pathLst>
                <a:path w="5890" h="7412" extrusionOk="0">
                  <a:moveTo>
                    <a:pt x="2993" y="0"/>
                  </a:moveTo>
                  <a:cubicBezTo>
                    <a:pt x="2425" y="0"/>
                    <a:pt x="1858" y="184"/>
                    <a:pt x="1889" y="811"/>
                  </a:cubicBezTo>
                  <a:lnTo>
                    <a:pt x="1889" y="859"/>
                  </a:lnTo>
                  <a:cubicBezTo>
                    <a:pt x="1972" y="1692"/>
                    <a:pt x="1722" y="2061"/>
                    <a:pt x="1377" y="2668"/>
                  </a:cubicBezTo>
                  <a:cubicBezTo>
                    <a:pt x="1032" y="3264"/>
                    <a:pt x="591" y="4097"/>
                    <a:pt x="270" y="5859"/>
                  </a:cubicBezTo>
                  <a:cubicBezTo>
                    <a:pt x="248" y="5981"/>
                    <a:pt x="0" y="7411"/>
                    <a:pt x="306" y="7411"/>
                  </a:cubicBezTo>
                  <a:cubicBezTo>
                    <a:pt x="330" y="7411"/>
                    <a:pt x="357" y="7402"/>
                    <a:pt x="389" y="7383"/>
                  </a:cubicBezTo>
                  <a:cubicBezTo>
                    <a:pt x="686" y="7205"/>
                    <a:pt x="2877" y="5192"/>
                    <a:pt x="5782" y="3168"/>
                  </a:cubicBezTo>
                  <a:cubicBezTo>
                    <a:pt x="5889" y="3085"/>
                    <a:pt x="5544" y="1883"/>
                    <a:pt x="5508" y="1775"/>
                  </a:cubicBezTo>
                  <a:cubicBezTo>
                    <a:pt x="5258" y="966"/>
                    <a:pt x="4615" y="347"/>
                    <a:pt x="3818" y="120"/>
                  </a:cubicBezTo>
                  <a:cubicBezTo>
                    <a:pt x="3605" y="54"/>
                    <a:pt x="3299" y="0"/>
                    <a:pt x="2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71"/>
            <p:cNvSpPr/>
            <p:nvPr/>
          </p:nvSpPr>
          <p:spPr>
            <a:xfrm>
              <a:off x="4673722" y="1823275"/>
              <a:ext cx="384586" cy="245358"/>
            </a:xfrm>
            <a:custGeom>
              <a:avLst/>
              <a:gdLst/>
              <a:ahLst/>
              <a:cxnLst/>
              <a:rect l="l" t="t" r="r" b="b"/>
              <a:pathLst>
                <a:path w="2922" h="1864" extrusionOk="0">
                  <a:moveTo>
                    <a:pt x="513" y="1"/>
                  </a:moveTo>
                  <a:lnTo>
                    <a:pt x="513" y="49"/>
                  </a:lnTo>
                  <a:cubicBezTo>
                    <a:pt x="596" y="882"/>
                    <a:pt x="346" y="1239"/>
                    <a:pt x="1" y="1858"/>
                  </a:cubicBezTo>
                  <a:cubicBezTo>
                    <a:pt x="69" y="1862"/>
                    <a:pt x="137" y="1864"/>
                    <a:pt x="206" y="1864"/>
                  </a:cubicBezTo>
                  <a:cubicBezTo>
                    <a:pt x="1466" y="1864"/>
                    <a:pt x="2757" y="1260"/>
                    <a:pt x="2858" y="775"/>
                  </a:cubicBezTo>
                  <a:cubicBezTo>
                    <a:pt x="2922" y="563"/>
                    <a:pt x="2769" y="360"/>
                    <a:pt x="2566" y="360"/>
                  </a:cubicBezTo>
                  <a:cubicBezTo>
                    <a:pt x="2541" y="360"/>
                    <a:pt x="2515" y="364"/>
                    <a:pt x="2489" y="370"/>
                  </a:cubicBezTo>
                  <a:cubicBezTo>
                    <a:pt x="2481" y="371"/>
                    <a:pt x="2469" y="372"/>
                    <a:pt x="2454" y="372"/>
                  </a:cubicBezTo>
                  <a:cubicBezTo>
                    <a:pt x="2220" y="372"/>
                    <a:pt x="1240" y="202"/>
                    <a:pt x="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71"/>
            <p:cNvSpPr/>
            <p:nvPr/>
          </p:nvSpPr>
          <p:spPr>
            <a:xfrm>
              <a:off x="4484183" y="1703760"/>
              <a:ext cx="799313" cy="1000520"/>
            </a:xfrm>
            <a:custGeom>
              <a:avLst/>
              <a:gdLst/>
              <a:ahLst/>
              <a:cxnLst/>
              <a:rect l="l" t="t" r="r" b="b"/>
              <a:pathLst>
                <a:path w="6073" h="7601" extrusionOk="0">
                  <a:moveTo>
                    <a:pt x="2941" y="190"/>
                  </a:moveTo>
                  <a:cubicBezTo>
                    <a:pt x="2976" y="190"/>
                    <a:pt x="3012" y="192"/>
                    <a:pt x="3048" y="195"/>
                  </a:cubicBezTo>
                  <a:lnTo>
                    <a:pt x="3060" y="195"/>
                  </a:lnTo>
                  <a:cubicBezTo>
                    <a:pt x="3322" y="195"/>
                    <a:pt x="3584" y="230"/>
                    <a:pt x="3846" y="302"/>
                  </a:cubicBezTo>
                  <a:cubicBezTo>
                    <a:pt x="4620" y="528"/>
                    <a:pt x="5227" y="1123"/>
                    <a:pt x="5465" y="1897"/>
                  </a:cubicBezTo>
                  <a:cubicBezTo>
                    <a:pt x="5584" y="2231"/>
                    <a:pt x="5787" y="3052"/>
                    <a:pt x="5763" y="3207"/>
                  </a:cubicBezTo>
                  <a:cubicBezTo>
                    <a:pt x="3715" y="4636"/>
                    <a:pt x="2012" y="6064"/>
                    <a:pt x="1108" y="6838"/>
                  </a:cubicBezTo>
                  <a:cubicBezTo>
                    <a:pt x="738" y="7136"/>
                    <a:pt x="488" y="7350"/>
                    <a:pt x="405" y="7398"/>
                  </a:cubicBezTo>
                  <a:cubicBezTo>
                    <a:pt x="381" y="7410"/>
                    <a:pt x="369" y="7410"/>
                    <a:pt x="369" y="7410"/>
                  </a:cubicBezTo>
                  <a:cubicBezTo>
                    <a:pt x="262" y="7362"/>
                    <a:pt x="286" y="6660"/>
                    <a:pt x="417" y="5969"/>
                  </a:cubicBezTo>
                  <a:cubicBezTo>
                    <a:pt x="727" y="4267"/>
                    <a:pt x="1143" y="3445"/>
                    <a:pt x="1512" y="2814"/>
                  </a:cubicBezTo>
                  <a:lnTo>
                    <a:pt x="1572" y="2695"/>
                  </a:lnTo>
                  <a:cubicBezTo>
                    <a:pt x="1893" y="2147"/>
                    <a:pt x="2120" y="1754"/>
                    <a:pt x="2036" y="945"/>
                  </a:cubicBezTo>
                  <a:cubicBezTo>
                    <a:pt x="2036" y="933"/>
                    <a:pt x="2036" y="909"/>
                    <a:pt x="2036" y="897"/>
                  </a:cubicBezTo>
                  <a:cubicBezTo>
                    <a:pt x="2012" y="707"/>
                    <a:pt x="2096" y="516"/>
                    <a:pt x="2251" y="397"/>
                  </a:cubicBezTo>
                  <a:cubicBezTo>
                    <a:pt x="2459" y="262"/>
                    <a:pt x="2694" y="190"/>
                    <a:pt x="2941" y="190"/>
                  </a:cubicBezTo>
                  <a:close/>
                  <a:moveTo>
                    <a:pt x="3067" y="1"/>
                  </a:moveTo>
                  <a:cubicBezTo>
                    <a:pt x="2726" y="1"/>
                    <a:pt x="2381" y="67"/>
                    <a:pt x="2143" y="254"/>
                  </a:cubicBezTo>
                  <a:cubicBezTo>
                    <a:pt x="1953" y="409"/>
                    <a:pt x="1846" y="647"/>
                    <a:pt x="1870" y="897"/>
                  </a:cubicBezTo>
                  <a:lnTo>
                    <a:pt x="1870" y="957"/>
                  </a:lnTo>
                  <a:cubicBezTo>
                    <a:pt x="1941" y="1707"/>
                    <a:pt x="1739" y="2052"/>
                    <a:pt x="1429" y="2588"/>
                  </a:cubicBezTo>
                  <a:lnTo>
                    <a:pt x="1358" y="2707"/>
                  </a:lnTo>
                  <a:cubicBezTo>
                    <a:pt x="977" y="3362"/>
                    <a:pt x="560" y="4195"/>
                    <a:pt x="238" y="5921"/>
                  </a:cubicBezTo>
                  <a:cubicBezTo>
                    <a:pt x="0" y="7255"/>
                    <a:pt x="203" y="7517"/>
                    <a:pt x="262" y="7565"/>
                  </a:cubicBezTo>
                  <a:cubicBezTo>
                    <a:pt x="298" y="7588"/>
                    <a:pt x="334" y="7600"/>
                    <a:pt x="369" y="7600"/>
                  </a:cubicBezTo>
                  <a:cubicBezTo>
                    <a:pt x="429" y="7600"/>
                    <a:pt x="476" y="7576"/>
                    <a:pt x="512" y="7541"/>
                  </a:cubicBezTo>
                  <a:cubicBezTo>
                    <a:pt x="607" y="7493"/>
                    <a:pt x="846" y="7291"/>
                    <a:pt x="1238" y="6957"/>
                  </a:cubicBezTo>
                  <a:cubicBezTo>
                    <a:pt x="2155" y="6195"/>
                    <a:pt x="3858" y="4767"/>
                    <a:pt x="5906" y="3338"/>
                  </a:cubicBezTo>
                  <a:cubicBezTo>
                    <a:pt x="6072" y="3207"/>
                    <a:pt x="5763" y="2147"/>
                    <a:pt x="5668" y="1838"/>
                  </a:cubicBezTo>
                  <a:cubicBezTo>
                    <a:pt x="5406" y="1004"/>
                    <a:pt x="4739" y="361"/>
                    <a:pt x="3905" y="123"/>
                  </a:cubicBezTo>
                  <a:cubicBezTo>
                    <a:pt x="3685" y="55"/>
                    <a:pt x="3377" y="1"/>
                    <a:pt x="3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71"/>
            <p:cNvSpPr/>
            <p:nvPr/>
          </p:nvSpPr>
          <p:spPr>
            <a:xfrm>
              <a:off x="3528201" y="1859340"/>
              <a:ext cx="1805397" cy="2931005"/>
            </a:xfrm>
            <a:custGeom>
              <a:avLst/>
              <a:gdLst/>
              <a:ahLst/>
              <a:cxnLst/>
              <a:rect l="l" t="t" r="r" b="b"/>
              <a:pathLst>
                <a:path w="13717" h="22267" extrusionOk="0">
                  <a:moveTo>
                    <a:pt x="8109" y="1"/>
                  </a:moveTo>
                  <a:cubicBezTo>
                    <a:pt x="7799" y="1"/>
                    <a:pt x="7454" y="525"/>
                    <a:pt x="7216" y="965"/>
                  </a:cubicBezTo>
                  <a:lnTo>
                    <a:pt x="7168" y="906"/>
                  </a:lnTo>
                  <a:cubicBezTo>
                    <a:pt x="6977" y="668"/>
                    <a:pt x="6739" y="382"/>
                    <a:pt x="6382" y="239"/>
                  </a:cubicBezTo>
                  <a:lnTo>
                    <a:pt x="6346" y="227"/>
                  </a:lnTo>
                  <a:cubicBezTo>
                    <a:pt x="6311" y="215"/>
                    <a:pt x="6275" y="215"/>
                    <a:pt x="6227" y="215"/>
                  </a:cubicBezTo>
                  <a:cubicBezTo>
                    <a:pt x="5811" y="215"/>
                    <a:pt x="5787" y="929"/>
                    <a:pt x="5787" y="1275"/>
                  </a:cubicBezTo>
                  <a:lnTo>
                    <a:pt x="5787" y="1358"/>
                  </a:lnTo>
                  <a:lnTo>
                    <a:pt x="5787" y="1656"/>
                  </a:lnTo>
                  <a:cubicBezTo>
                    <a:pt x="5787" y="1811"/>
                    <a:pt x="5787" y="1811"/>
                    <a:pt x="5656" y="1989"/>
                  </a:cubicBezTo>
                  <a:lnTo>
                    <a:pt x="5608" y="2049"/>
                  </a:lnTo>
                  <a:cubicBezTo>
                    <a:pt x="5275" y="2465"/>
                    <a:pt x="5096" y="2965"/>
                    <a:pt x="5084" y="3501"/>
                  </a:cubicBezTo>
                  <a:cubicBezTo>
                    <a:pt x="5084" y="3716"/>
                    <a:pt x="5096" y="3942"/>
                    <a:pt x="5156" y="4144"/>
                  </a:cubicBezTo>
                  <a:cubicBezTo>
                    <a:pt x="5192" y="4323"/>
                    <a:pt x="5192" y="4382"/>
                    <a:pt x="5156" y="4466"/>
                  </a:cubicBezTo>
                  <a:cubicBezTo>
                    <a:pt x="4989" y="4597"/>
                    <a:pt x="4811" y="4716"/>
                    <a:pt x="4632" y="4811"/>
                  </a:cubicBezTo>
                  <a:cubicBezTo>
                    <a:pt x="4072" y="5156"/>
                    <a:pt x="3227" y="5668"/>
                    <a:pt x="2584" y="6359"/>
                  </a:cubicBezTo>
                  <a:cubicBezTo>
                    <a:pt x="667" y="8430"/>
                    <a:pt x="0" y="11359"/>
                    <a:pt x="834" y="14062"/>
                  </a:cubicBezTo>
                  <a:cubicBezTo>
                    <a:pt x="893" y="14241"/>
                    <a:pt x="858" y="14324"/>
                    <a:pt x="762" y="14503"/>
                  </a:cubicBezTo>
                  <a:cubicBezTo>
                    <a:pt x="667" y="14669"/>
                    <a:pt x="596" y="14848"/>
                    <a:pt x="536" y="15026"/>
                  </a:cubicBezTo>
                  <a:cubicBezTo>
                    <a:pt x="262" y="15908"/>
                    <a:pt x="227" y="17074"/>
                    <a:pt x="477" y="18146"/>
                  </a:cubicBezTo>
                  <a:cubicBezTo>
                    <a:pt x="846" y="19837"/>
                    <a:pt x="1905" y="21789"/>
                    <a:pt x="3751" y="22206"/>
                  </a:cubicBezTo>
                  <a:cubicBezTo>
                    <a:pt x="3929" y="22242"/>
                    <a:pt x="4108" y="22265"/>
                    <a:pt x="4287" y="22265"/>
                  </a:cubicBezTo>
                  <a:cubicBezTo>
                    <a:pt x="4313" y="22266"/>
                    <a:pt x="4339" y="22267"/>
                    <a:pt x="4366" y="22267"/>
                  </a:cubicBezTo>
                  <a:cubicBezTo>
                    <a:pt x="4968" y="22267"/>
                    <a:pt x="5542" y="22007"/>
                    <a:pt x="5930" y="21551"/>
                  </a:cubicBezTo>
                  <a:cubicBezTo>
                    <a:pt x="6073" y="21396"/>
                    <a:pt x="6132" y="21182"/>
                    <a:pt x="6085" y="20968"/>
                  </a:cubicBezTo>
                  <a:cubicBezTo>
                    <a:pt x="5995" y="20721"/>
                    <a:pt x="5769" y="20549"/>
                    <a:pt x="5504" y="20549"/>
                  </a:cubicBezTo>
                  <a:cubicBezTo>
                    <a:pt x="5488" y="20549"/>
                    <a:pt x="5471" y="20550"/>
                    <a:pt x="5453" y="20551"/>
                  </a:cubicBezTo>
                  <a:cubicBezTo>
                    <a:pt x="5287" y="20575"/>
                    <a:pt x="5120" y="20622"/>
                    <a:pt x="4965" y="20706"/>
                  </a:cubicBezTo>
                  <a:cubicBezTo>
                    <a:pt x="4739" y="20801"/>
                    <a:pt x="4501" y="20872"/>
                    <a:pt x="4263" y="20884"/>
                  </a:cubicBezTo>
                  <a:cubicBezTo>
                    <a:pt x="3882" y="20884"/>
                    <a:pt x="3501" y="20658"/>
                    <a:pt x="3120" y="20206"/>
                  </a:cubicBezTo>
                  <a:cubicBezTo>
                    <a:pt x="1703" y="18575"/>
                    <a:pt x="1834" y="16408"/>
                    <a:pt x="2275" y="15348"/>
                  </a:cubicBezTo>
                  <a:lnTo>
                    <a:pt x="2275" y="15348"/>
                  </a:lnTo>
                  <a:cubicBezTo>
                    <a:pt x="2358" y="15372"/>
                    <a:pt x="2441" y="15419"/>
                    <a:pt x="2513" y="15467"/>
                  </a:cubicBezTo>
                  <a:cubicBezTo>
                    <a:pt x="3120" y="15848"/>
                    <a:pt x="3810" y="16050"/>
                    <a:pt x="4513" y="16062"/>
                  </a:cubicBezTo>
                  <a:cubicBezTo>
                    <a:pt x="4680" y="16062"/>
                    <a:pt x="4858" y="16050"/>
                    <a:pt x="5025" y="16027"/>
                  </a:cubicBezTo>
                  <a:lnTo>
                    <a:pt x="5037" y="16027"/>
                  </a:lnTo>
                  <a:cubicBezTo>
                    <a:pt x="5108" y="16027"/>
                    <a:pt x="5144" y="16086"/>
                    <a:pt x="5203" y="16277"/>
                  </a:cubicBezTo>
                  <a:cubicBezTo>
                    <a:pt x="5275" y="16515"/>
                    <a:pt x="5406" y="16884"/>
                    <a:pt x="5918" y="16943"/>
                  </a:cubicBezTo>
                  <a:cubicBezTo>
                    <a:pt x="5936" y="16949"/>
                    <a:pt x="5957" y="16952"/>
                    <a:pt x="5979" y="16952"/>
                  </a:cubicBezTo>
                  <a:cubicBezTo>
                    <a:pt x="6001" y="16952"/>
                    <a:pt x="6025" y="16949"/>
                    <a:pt x="6049" y="16943"/>
                  </a:cubicBezTo>
                  <a:cubicBezTo>
                    <a:pt x="6620" y="16943"/>
                    <a:pt x="8228" y="16634"/>
                    <a:pt x="9621" y="16050"/>
                  </a:cubicBezTo>
                  <a:cubicBezTo>
                    <a:pt x="9764" y="16003"/>
                    <a:pt x="9871" y="15872"/>
                    <a:pt x="9895" y="15717"/>
                  </a:cubicBezTo>
                  <a:cubicBezTo>
                    <a:pt x="9906" y="15515"/>
                    <a:pt x="9823" y="15324"/>
                    <a:pt x="9656" y="15205"/>
                  </a:cubicBezTo>
                  <a:cubicBezTo>
                    <a:pt x="9469" y="15072"/>
                    <a:pt x="9250" y="15001"/>
                    <a:pt x="9029" y="15001"/>
                  </a:cubicBezTo>
                  <a:cubicBezTo>
                    <a:pt x="9012" y="15001"/>
                    <a:pt x="8995" y="15002"/>
                    <a:pt x="8978" y="15003"/>
                  </a:cubicBezTo>
                  <a:cubicBezTo>
                    <a:pt x="8775" y="15003"/>
                    <a:pt x="8549" y="15026"/>
                    <a:pt x="8263" y="15062"/>
                  </a:cubicBezTo>
                  <a:cubicBezTo>
                    <a:pt x="8013" y="15086"/>
                    <a:pt x="7739" y="15122"/>
                    <a:pt x="7418" y="15134"/>
                  </a:cubicBezTo>
                  <a:lnTo>
                    <a:pt x="7347" y="15134"/>
                  </a:lnTo>
                  <a:lnTo>
                    <a:pt x="7370" y="15038"/>
                  </a:lnTo>
                  <a:cubicBezTo>
                    <a:pt x="7382" y="14979"/>
                    <a:pt x="7394" y="14896"/>
                    <a:pt x="7418" y="14776"/>
                  </a:cubicBezTo>
                  <a:cubicBezTo>
                    <a:pt x="7454" y="14634"/>
                    <a:pt x="7466" y="14479"/>
                    <a:pt x="7489" y="14312"/>
                  </a:cubicBezTo>
                  <a:cubicBezTo>
                    <a:pt x="7513" y="13931"/>
                    <a:pt x="7513" y="13550"/>
                    <a:pt x="7489" y="13157"/>
                  </a:cubicBezTo>
                  <a:cubicBezTo>
                    <a:pt x="7454" y="12764"/>
                    <a:pt x="7454" y="12359"/>
                    <a:pt x="7513" y="11955"/>
                  </a:cubicBezTo>
                  <a:cubicBezTo>
                    <a:pt x="7728" y="10550"/>
                    <a:pt x="8680" y="9740"/>
                    <a:pt x="8954" y="9740"/>
                  </a:cubicBezTo>
                  <a:cubicBezTo>
                    <a:pt x="9002" y="9752"/>
                    <a:pt x="9049" y="9776"/>
                    <a:pt x="9085" y="9800"/>
                  </a:cubicBezTo>
                  <a:cubicBezTo>
                    <a:pt x="9180" y="9847"/>
                    <a:pt x="9287" y="9931"/>
                    <a:pt x="9454" y="10050"/>
                  </a:cubicBezTo>
                  <a:lnTo>
                    <a:pt x="9704" y="10228"/>
                  </a:lnTo>
                  <a:lnTo>
                    <a:pt x="9895" y="10383"/>
                  </a:lnTo>
                  <a:cubicBezTo>
                    <a:pt x="10573" y="10883"/>
                    <a:pt x="12157" y="12062"/>
                    <a:pt x="12931" y="12062"/>
                  </a:cubicBezTo>
                  <a:cubicBezTo>
                    <a:pt x="12941" y="12063"/>
                    <a:pt x="12952" y="12063"/>
                    <a:pt x="12962" y="12063"/>
                  </a:cubicBezTo>
                  <a:cubicBezTo>
                    <a:pt x="13118" y="12063"/>
                    <a:pt x="13270" y="11981"/>
                    <a:pt x="13359" y="11836"/>
                  </a:cubicBezTo>
                  <a:cubicBezTo>
                    <a:pt x="13716" y="11169"/>
                    <a:pt x="12585" y="10181"/>
                    <a:pt x="11966" y="9645"/>
                  </a:cubicBezTo>
                  <a:cubicBezTo>
                    <a:pt x="11883" y="9573"/>
                    <a:pt x="11823" y="9514"/>
                    <a:pt x="11764" y="9466"/>
                  </a:cubicBezTo>
                  <a:cubicBezTo>
                    <a:pt x="10966" y="8728"/>
                    <a:pt x="10287" y="7871"/>
                    <a:pt x="9728" y="6942"/>
                  </a:cubicBezTo>
                  <a:lnTo>
                    <a:pt x="9621" y="6752"/>
                  </a:lnTo>
                  <a:cubicBezTo>
                    <a:pt x="9347" y="6299"/>
                    <a:pt x="9085" y="5859"/>
                    <a:pt x="9049" y="5335"/>
                  </a:cubicBezTo>
                  <a:cubicBezTo>
                    <a:pt x="9049" y="5275"/>
                    <a:pt x="9121" y="5204"/>
                    <a:pt x="9394" y="4942"/>
                  </a:cubicBezTo>
                  <a:lnTo>
                    <a:pt x="9692" y="4668"/>
                  </a:lnTo>
                  <a:lnTo>
                    <a:pt x="9752" y="4609"/>
                  </a:lnTo>
                  <a:cubicBezTo>
                    <a:pt x="10025" y="4347"/>
                    <a:pt x="10442" y="3966"/>
                    <a:pt x="10478" y="2811"/>
                  </a:cubicBezTo>
                  <a:lnTo>
                    <a:pt x="10383" y="2811"/>
                  </a:lnTo>
                  <a:lnTo>
                    <a:pt x="10478" y="2799"/>
                  </a:lnTo>
                  <a:cubicBezTo>
                    <a:pt x="10490" y="2239"/>
                    <a:pt x="10240" y="2168"/>
                    <a:pt x="9930" y="2084"/>
                  </a:cubicBezTo>
                  <a:lnTo>
                    <a:pt x="9859" y="2061"/>
                  </a:lnTo>
                  <a:cubicBezTo>
                    <a:pt x="9609" y="2001"/>
                    <a:pt x="9371" y="1894"/>
                    <a:pt x="9168" y="1739"/>
                  </a:cubicBezTo>
                  <a:cubicBezTo>
                    <a:pt x="8978" y="1596"/>
                    <a:pt x="8775" y="1477"/>
                    <a:pt x="8561" y="1382"/>
                  </a:cubicBezTo>
                  <a:cubicBezTo>
                    <a:pt x="8621" y="989"/>
                    <a:pt x="8561" y="584"/>
                    <a:pt x="8406" y="215"/>
                  </a:cubicBezTo>
                  <a:cubicBezTo>
                    <a:pt x="8359" y="96"/>
                    <a:pt x="8240" y="13"/>
                    <a:pt x="8109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71"/>
            <p:cNvSpPr/>
            <p:nvPr/>
          </p:nvSpPr>
          <p:spPr>
            <a:xfrm>
              <a:off x="4209617" y="3032109"/>
              <a:ext cx="520679" cy="775432"/>
            </a:xfrm>
            <a:custGeom>
              <a:avLst/>
              <a:gdLst/>
              <a:ahLst/>
              <a:cxnLst/>
              <a:rect l="l" t="t" r="r" b="b"/>
              <a:pathLst>
                <a:path w="3956" h="5891" extrusionOk="0">
                  <a:moveTo>
                    <a:pt x="3919" y="818"/>
                  </a:moveTo>
                  <a:lnTo>
                    <a:pt x="3919" y="818"/>
                  </a:lnTo>
                  <a:cubicBezTo>
                    <a:pt x="3923" y="822"/>
                    <a:pt x="3927" y="826"/>
                    <a:pt x="3932" y="830"/>
                  </a:cubicBezTo>
                  <a:lnTo>
                    <a:pt x="3956" y="842"/>
                  </a:lnTo>
                  <a:cubicBezTo>
                    <a:pt x="3944" y="833"/>
                    <a:pt x="3931" y="825"/>
                    <a:pt x="3919" y="818"/>
                  </a:cubicBezTo>
                  <a:close/>
                  <a:moveTo>
                    <a:pt x="2099" y="0"/>
                  </a:moveTo>
                  <a:cubicBezTo>
                    <a:pt x="905" y="0"/>
                    <a:pt x="0" y="1107"/>
                    <a:pt x="217" y="2795"/>
                  </a:cubicBezTo>
                  <a:cubicBezTo>
                    <a:pt x="360" y="3950"/>
                    <a:pt x="1015" y="5271"/>
                    <a:pt x="2146" y="5890"/>
                  </a:cubicBezTo>
                  <a:cubicBezTo>
                    <a:pt x="2170" y="5771"/>
                    <a:pt x="2193" y="5616"/>
                    <a:pt x="2217" y="5426"/>
                  </a:cubicBezTo>
                  <a:cubicBezTo>
                    <a:pt x="2312" y="4497"/>
                    <a:pt x="2110" y="3961"/>
                    <a:pt x="2241" y="3068"/>
                  </a:cubicBezTo>
                  <a:cubicBezTo>
                    <a:pt x="2461" y="1609"/>
                    <a:pt x="3459" y="781"/>
                    <a:pt x="3776" y="781"/>
                  </a:cubicBezTo>
                  <a:cubicBezTo>
                    <a:pt x="3785" y="781"/>
                    <a:pt x="3793" y="781"/>
                    <a:pt x="3801" y="782"/>
                  </a:cubicBezTo>
                  <a:cubicBezTo>
                    <a:pt x="3837" y="782"/>
                    <a:pt x="3879" y="796"/>
                    <a:pt x="3919" y="818"/>
                  </a:cubicBezTo>
                  <a:lnTo>
                    <a:pt x="3919" y="818"/>
                  </a:lnTo>
                  <a:cubicBezTo>
                    <a:pt x="3307" y="254"/>
                    <a:pt x="2670" y="0"/>
                    <a:pt x="2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71"/>
            <p:cNvSpPr/>
            <p:nvPr/>
          </p:nvSpPr>
          <p:spPr>
            <a:xfrm>
              <a:off x="4358746" y="1906461"/>
              <a:ext cx="153729" cy="172040"/>
            </a:xfrm>
            <a:custGeom>
              <a:avLst/>
              <a:gdLst/>
              <a:ahLst/>
              <a:cxnLst/>
              <a:rect l="l" t="t" r="r" b="b"/>
              <a:pathLst>
                <a:path w="1168" h="1307" extrusionOk="0">
                  <a:moveTo>
                    <a:pt x="1" y="0"/>
                  </a:moveTo>
                  <a:cubicBezTo>
                    <a:pt x="36" y="369"/>
                    <a:pt x="120" y="726"/>
                    <a:pt x="239" y="1072"/>
                  </a:cubicBezTo>
                  <a:cubicBezTo>
                    <a:pt x="297" y="1241"/>
                    <a:pt x="422" y="1306"/>
                    <a:pt x="566" y="1306"/>
                  </a:cubicBezTo>
                  <a:cubicBezTo>
                    <a:pt x="776" y="1306"/>
                    <a:pt x="1026" y="1167"/>
                    <a:pt x="1168" y="1012"/>
                  </a:cubicBezTo>
                  <a:cubicBezTo>
                    <a:pt x="858" y="881"/>
                    <a:pt x="596" y="226"/>
                    <a:pt x="36" y="12"/>
                  </a:cubicBezTo>
                  <a:cubicBezTo>
                    <a:pt x="25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71"/>
            <p:cNvSpPr/>
            <p:nvPr/>
          </p:nvSpPr>
          <p:spPr>
            <a:xfrm>
              <a:off x="3871080" y="4619758"/>
              <a:ext cx="374978" cy="120178"/>
            </a:xfrm>
            <a:custGeom>
              <a:avLst/>
              <a:gdLst/>
              <a:ahLst/>
              <a:cxnLst/>
              <a:rect l="l" t="t" r="r" b="b"/>
              <a:pathLst>
                <a:path w="2849" h="913" extrusionOk="0">
                  <a:moveTo>
                    <a:pt x="135" y="0"/>
                  </a:moveTo>
                  <a:cubicBezTo>
                    <a:pt x="63" y="0"/>
                    <a:pt x="1" y="89"/>
                    <a:pt x="62" y="150"/>
                  </a:cubicBezTo>
                  <a:cubicBezTo>
                    <a:pt x="529" y="683"/>
                    <a:pt x="1064" y="913"/>
                    <a:pt x="1574" y="913"/>
                  </a:cubicBezTo>
                  <a:cubicBezTo>
                    <a:pt x="1884" y="913"/>
                    <a:pt x="2185" y="828"/>
                    <a:pt x="2456" y="674"/>
                  </a:cubicBezTo>
                  <a:cubicBezTo>
                    <a:pt x="2539" y="639"/>
                    <a:pt x="2848" y="460"/>
                    <a:pt x="2777" y="329"/>
                  </a:cubicBezTo>
                  <a:cubicBezTo>
                    <a:pt x="2763" y="296"/>
                    <a:pt x="2746" y="283"/>
                    <a:pt x="2721" y="283"/>
                  </a:cubicBezTo>
                  <a:cubicBezTo>
                    <a:pt x="2636" y="283"/>
                    <a:pt x="2462" y="437"/>
                    <a:pt x="2039" y="520"/>
                  </a:cubicBezTo>
                  <a:cubicBezTo>
                    <a:pt x="1887" y="551"/>
                    <a:pt x="1747" y="565"/>
                    <a:pt x="1616" y="565"/>
                  </a:cubicBezTo>
                  <a:cubicBezTo>
                    <a:pt x="1193" y="565"/>
                    <a:pt x="858" y="416"/>
                    <a:pt x="467" y="198"/>
                  </a:cubicBezTo>
                  <a:cubicBezTo>
                    <a:pt x="372" y="139"/>
                    <a:pt x="289" y="79"/>
                    <a:pt x="170" y="8"/>
                  </a:cubicBezTo>
                  <a:cubicBezTo>
                    <a:pt x="158" y="3"/>
                    <a:pt x="147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71"/>
            <p:cNvSpPr/>
            <p:nvPr/>
          </p:nvSpPr>
          <p:spPr>
            <a:xfrm>
              <a:off x="3772363" y="2663957"/>
              <a:ext cx="295350" cy="425823"/>
            </a:xfrm>
            <a:custGeom>
              <a:avLst/>
              <a:gdLst/>
              <a:ahLst/>
              <a:cxnLst/>
              <a:rect l="l" t="t" r="r" b="b"/>
              <a:pathLst>
                <a:path w="2244" h="3235" extrusionOk="0">
                  <a:moveTo>
                    <a:pt x="2131" y="1"/>
                  </a:moveTo>
                  <a:cubicBezTo>
                    <a:pt x="2121" y="1"/>
                    <a:pt x="2110" y="3"/>
                    <a:pt x="2098" y="8"/>
                  </a:cubicBezTo>
                  <a:cubicBezTo>
                    <a:pt x="908" y="591"/>
                    <a:pt x="110" y="1948"/>
                    <a:pt x="15" y="3032"/>
                  </a:cubicBezTo>
                  <a:cubicBezTo>
                    <a:pt x="1" y="3172"/>
                    <a:pt x="45" y="3234"/>
                    <a:pt x="98" y="3234"/>
                  </a:cubicBezTo>
                  <a:cubicBezTo>
                    <a:pt x="135" y="3234"/>
                    <a:pt x="176" y="3204"/>
                    <a:pt x="205" y="3151"/>
                  </a:cubicBezTo>
                  <a:cubicBezTo>
                    <a:pt x="503" y="2603"/>
                    <a:pt x="527" y="1544"/>
                    <a:pt x="2182" y="150"/>
                  </a:cubicBezTo>
                  <a:cubicBezTo>
                    <a:pt x="2243" y="89"/>
                    <a:pt x="2198" y="1"/>
                    <a:pt x="2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71"/>
            <p:cNvSpPr/>
            <p:nvPr/>
          </p:nvSpPr>
          <p:spPr>
            <a:xfrm>
              <a:off x="3545444" y="1853153"/>
              <a:ext cx="1806977" cy="2949828"/>
            </a:xfrm>
            <a:custGeom>
              <a:avLst/>
              <a:gdLst/>
              <a:ahLst/>
              <a:cxnLst/>
              <a:rect l="l" t="t" r="r" b="b"/>
              <a:pathLst>
                <a:path w="13729" h="22410" extrusionOk="0">
                  <a:moveTo>
                    <a:pt x="7966" y="179"/>
                  </a:moveTo>
                  <a:cubicBezTo>
                    <a:pt x="8061" y="179"/>
                    <a:pt x="8144" y="250"/>
                    <a:pt x="8180" y="334"/>
                  </a:cubicBezTo>
                  <a:cubicBezTo>
                    <a:pt x="8311" y="655"/>
                    <a:pt x="8370" y="988"/>
                    <a:pt x="8335" y="1334"/>
                  </a:cubicBezTo>
                  <a:cubicBezTo>
                    <a:pt x="8144" y="1262"/>
                    <a:pt x="7930" y="1227"/>
                    <a:pt x="7728" y="1227"/>
                  </a:cubicBezTo>
                  <a:cubicBezTo>
                    <a:pt x="7632" y="1227"/>
                    <a:pt x="7537" y="1238"/>
                    <a:pt x="7454" y="1250"/>
                  </a:cubicBezTo>
                  <a:lnTo>
                    <a:pt x="7442" y="1250"/>
                  </a:lnTo>
                  <a:cubicBezTo>
                    <a:pt x="7430" y="1250"/>
                    <a:pt x="7418" y="1250"/>
                    <a:pt x="7406" y="1238"/>
                  </a:cubicBezTo>
                  <a:cubicBezTo>
                    <a:pt x="7323" y="1191"/>
                    <a:pt x="7239" y="1119"/>
                    <a:pt x="7180" y="1036"/>
                  </a:cubicBezTo>
                  <a:cubicBezTo>
                    <a:pt x="7418" y="607"/>
                    <a:pt x="7728" y="179"/>
                    <a:pt x="7966" y="179"/>
                  </a:cubicBezTo>
                  <a:close/>
                  <a:moveTo>
                    <a:pt x="6096" y="381"/>
                  </a:moveTo>
                  <a:cubicBezTo>
                    <a:pt x="6120" y="381"/>
                    <a:pt x="6156" y="381"/>
                    <a:pt x="6180" y="393"/>
                  </a:cubicBezTo>
                  <a:cubicBezTo>
                    <a:pt x="6192" y="393"/>
                    <a:pt x="6204" y="405"/>
                    <a:pt x="6215" y="405"/>
                  </a:cubicBezTo>
                  <a:cubicBezTo>
                    <a:pt x="6549" y="536"/>
                    <a:pt x="6775" y="822"/>
                    <a:pt x="6966" y="1060"/>
                  </a:cubicBezTo>
                  <a:cubicBezTo>
                    <a:pt x="7013" y="1107"/>
                    <a:pt x="7061" y="1155"/>
                    <a:pt x="7097" y="1203"/>
                  </a:cubicBezTo>
                  <a:cubicBezTo>
                    <a:pt x="7168" y="1286"/>
                    <a:pt x="7251" y="1357"/>
                    <a:pt x="7347" y="1405"/>
                  </a:cubicBezTo>
                  <a:cubicBezTo>
                    <a:pt x="7382" y="1417"/>
                    <a:pt x="7406" y="1429"/>
                    <a:pt x="7442" y="1429"/>
                  </a:cubicBezTo>
                  <a:lnTo>
                    <a:pt x="7489" y="1429"/>
                  </a:lnTo>
                  <a:cubicBezTo>
                    <a:pt x="7573" y="1417"/>
                    <a:pt x="7656" y="1405"/>
                    <a:pt x="7739" y="1405"/>
                  </a:cubicBezTo>
                  <a:cubicBezTo>
                    <a:pt x="7942" y="1405"/>
                    <a:pt x="8144" y="1441"/>
                    <a:pt x="8335" y="1512"/>
                  </a:cubicBezTo>
                  <a:cubicBezTo>
                    <a:pt x="8382" y="1536"/>
                    <a:pt x="8442" y="1560"/>
                    <a:pt x="8501" y="1584"/>
                  </a:cubicBezTo>
                  <a:cubicBezTo>
                    <a:pt x="8668" y="1679"/>
                    <a:pt x="8835" y="1774"/>
                    <a:pt x="8990" y="1881"/>
                  </a:cubicBezTo>
                  <a:cubicBezTo>
                    <a:pt x="9192" y="2048"/>
                    <a:pt x="9442" y="2167"/>
                    <a:pt x="9704" y="2227"/>
                  </a:cubicBezTo>
                  <a:cubicBezTo>
                    <a:pt x="9180" y="2477"/>
                    <a:pt x="9775" y="2858"/>
                    <a:pt x="10109" y="2905"/>
                  </a:cubicBezTo>
                  <a:cubicBezTo>
                    <a:pt x="10085" y="3036"/>
                    <a:pt x="9990" y="3155"/>
                    <a:pt x="9871" y="3215"/>
                  </a:cubicBezTo>
                  <a:cubicBezTo>
                    <a:pt x="9805" y="3243"/>
                    <a:pt x="9735" y="3256"/>
                    <a:pt x="9667" y="3256"/>
                  </a:cubicBezTo>
                  <a:cubicBezTo>
                    <a:pt x="9561" y="3256"/>
                    <a:pt x="9457" y="3225"/>
                    <a:pt x="9371" y="3167"/>
                  </a:cubicBezTo>
                  <a:cubicBezTo>
                    <a:pt x="9352" y="3153"/>
                    <a:pt x="9331" y="3146"/>
                    <a:pt x="9312" y="3146"/>
                  </a:cubicBezTo>
                  <a:cubicBezTo>
                    <a:pt x="9282" y="3146"/>
                    <a:pt x="9254" y="3162"/>
                    <a:pt x="9240" y="3191"/>
                  </a:cubicBezTo>
                  <a:cubicBezTo>
                    <a:pt x="9204" y="3239"/>
                    <a:pt x="9216" y="3286"/>
                    <a:pt x="9263" y="3322"/>
                  </a:cubicBezTo>
                  <a:cubicBezTo>
                    <a:pt x="9383" y="3393"/>
                    <a:pt x="9513" y="3441"/>
                    <a:pt x="9656" y="3441"/>
                  </a:cubicBezTo>
                  <a:cubicBezTo>
                    <a:pt x="9764" y="3441"/>
                    <a:pt x="9859" y="3417"/>
                    <a:pt x="9942" y="3382"/>
                  </a:cubicBezTo>
                  <a:cubicBezTo>
                    <a:pt x="10073" y="3322"/>
                    <a:pt x="10180" y="3227"/>
                    <a:pt x="10240" y="3096"/>
                  </a:cubicBezTo>
                  <a:lnTo>
                    <a:pt x="10240" y="3096"/>
                  </a:lnTo>
                  <a:cubicBezTo>
                    <a:pt x="10168" y="4132"/>
                    <a:pt x="9752" y="4429"/>
                    <a:pt x="9502" y="4679"/>
                  </a:cubicBezTo>
                  <a:cubicBezTo>
                    <a:pt x="8954" y="5203"/>
                    <a:pt x="8835" y="5275"/>
                    <a:pt x="8847" y="5406"/>
                  </a:cubicBezTo>
                  <a:cubicBezTo>
                    <a:pt x="8882" y="6037"/>
                    <a:pt x="9228" y="6537"/>
                    <a:pt x="9537" y="7061"/>
                  </a:cubicBezTo>
                  <a:cubicBezTo>
                    <a:pt x="10097" y="8001"/>
                    <a:pt x="10787" y="8858"/>
                    <a:pt x="11585" y="9597"/>
                  </a:cubicBezTo>
                  <a:cubicBezTo>
                    <a:pt x="11942" y="9954"/>
                    <a:pt x="13526" y="11180"/>
                    <a:pt x="13145" y="11871"/>
                  </a:cubicBezTo>
                  <a:cubicBezTo>
                    <a:pt x="13073" y="11990"/>
                    <a:pt x="12942" y="12049"/>
                    <a:pt x="12812" y="12049"/>
                  </a:cubicBezTo>
                  <a:cubicBezTo>
                    <a:pt x="11966" y="12049"/>
                    <a:pt x="10037" y="10525"/>
                    <a:pt x="9633" y="10240"/>
                  </a:cubicBezTo>
                  <a:cubicBezTo>
                    <a:pt x="9335" y="10013"/>
                    <a:pt x="9144" y="9870"/>
                    <a:pt x="9013" y="9799"/>
                  </a:cubicBezTo>
                  <a:cubicBezTo>
                    <a:pt x="8966" y="9763"/>
                    <a:pt x="8906" y="9739"/>
                    <a:pt x="8847" y="9739"/>
                  </a:cubicBezTo>
                  <a:lnTo>
                    <a:pt x="8823" y="9739"/>
                  </a:lnTo>
                  <a:cubicBezTo>
                    <a:pt x="8525" y="9739"/>
                    <a:pt x="7513" y="10561"/>
                    <a:pt x="7299" y="12025"/>
                  </a:cubicBezTo>
                  <a:cubicBezTo>
                    <a:pt x="7156" y="12918"/>
                    <a:pt x="7370" y="13466"/>
                    <a:pt x="7263" y="14395"/>
                  </a:cubicBezTo>
                  <a:cubicBezTo>
                    <a:pt x="7251" y="14573"/>
                    <a:pt x="7227" y="14728"/>
                    <a:pt x="7204" y="14847"/>
                  </a:cubicBezTo>
                  <a:cubicBezTo>
                    <a:pt x="7132" y="15252"/>
                    <a:pt x="7061" y="15312"/>
                    <a:pt x="7192" y="15312"/>
                  </a:cubicBezTo>
                  <a:lnTo>
                    <a:pt x="7299" y="15312"/>
                  </a:lnTo>
                  <a:cubicBezTo>
                    <a:pt x="8001" y="15264"/>
                    <a:pt x="8490" y="15181"/>
                    <a:pt x="8847" y="15181"/>
                  </a:cubicBezTo>
                  <a:cubicBezTo>
                    <a:pt x="8865" y="15180"/>
                    <a:pt x="8883" y="15179"/>
                    <a:pt x="8901" y="15179"/>
                  </a:cubicBezTo>
                  <a:cubicBezTo>
                    <a:pt x="9098" y="15179"/>
                    <a:pt x="9302" y="15239"/>
                    <a:pt x="9466" y="15359"/>
                  </a:cubicBezTo>
                  <a:cubicBezTo>
                    <a:pt x="9787" y="15621"/>
                    <a:pt x="9716" y="15943"/>
                    <a:pt x="9454" y="16050"/>
                  </a:cubicBezTo>
                  <a:cubicBezTo>
                    <a:pt x="8097" y="16621"/>
                    <a:pt x="6501" y="16943"/>
                    <a:pt x="5930" y="16943"/>
                  </a:cubicBezTo>
                  <a:lnTo>
                    <a:pt x="5811" y="16943"/>
                  </a:lnTo>
                  <a:cubicBezTo>
                    <a:pt x="5025" y="16836"/>
                    <a:pt x="5275" y="16026"/>
                    <a:pt x="4918" y="16026"/>
                  </a:cubicBezTo>
                  <a:lnTo>
                    <a:pt x="4882" y="16026"/>
                  </a:lnTo>
                  <a:cubicBezTo>
                    <a:pt x="4715" y="16050"/>
                    <a:pt x="4549" y="16050"/>
                    <a:pt x="4382" y="16062"/>
                  </a:cubicBezTo>
                  <a:cubicBezTo>
                    <a:pt x="3001" y="16062"/>
                    <a:pt x="2322" y="15347"/>
                    <a:pt x="2096" y="15347"/>
                  </a:cubicBezTo>
                  <a:cubicBezTo>
                    <a:pt x="2072" y="15347"/>
                    <a:pt x="2048" y="15359"/>
                    <a:pt x="2036" y="15395"/>
                  </a:cubicBezTo>
                  <a:cubicBezTo>
                    <a:pt x="1643" y="16324"/>
                    <a:pt x="1346" y="18574"/>
                    <a:pt x="2882" y="20372"/>
                  </a:cubicBezTo>
                  <a:cubicBezTo>
                    <a:pt x="3358" y="20908"/>
                    <a:pt x="3751" y="21074"/>
                    <a:pt x="4096" y="21074"/>
                  </a:cubicBezTo>
                  <a:cubicBezTo>
                    <a:pt x="4584" y="21074"/>
                    <a:pt x="4953" y="20777"/>
                    <a:pt x="5287" y="20741"/>
                  </a:cubicBezTo>
                  <a:cubicBezTo>
                    <a:pt x="5296" y="20740"/>
                    <a:pt x="5305" y="20740"/>
                    <a:pt x="5314" y="20740"/>
                  </a:cubicBezTo>
                  <a:cubicBezTo>
                    <a:pt x="5542" y="20740"/>
                    <a:pt x="5754" y="20881"/>
                    <a:pt x="5834" y="21098"/>
                  </a:cubicBezTo>
                  <a:cubicBezTo>
                    <a:pt x="5954" y="21550"/>
                    <a:pt x="5192" y="22265"/>
                    <a:pt x="4132" y="22265"/>
                  </a:cubicBezTo>
                  <a:cubicBezTo>
                    <a:pt x="3953" y="22265"/>
                    <a:pt x="3775" y="22253"/>
                    <a:pt x="3608" y="22205"/>
                  </a:cubicBezTo>
                  <a:cubicBezTo>
                    <a:pt x="1870" y="21824"/>
                    <a:pt x="786" y="19991"/>
                    <a:pt x="393" y="18229"/>
                  </a:cubicBezTo>
                  <a:cubicBezTo>
                    <a:pt x="191" y="17276"/>
                    <a:pt x="155" y="16097"/>
                    <a:pt x="465" y="15145"/>
                  </a:cubicBezTo>
                  <a:cubicBezTo>
                    <a:pt x="655" y="14538"/>
                    <a:pt x="870" y="14478"/>
                    <a:pt x="762" y="14121"/>
                  </a:cubicBezTo>
                  <a:cubicBezTo>
                    <a:pt x="0" y="11633"/>
                    <a:pt x="489" y="8632"/>
                    <a:pt x="2489" y="6513"/>
                  </a:cubicBezTo>
                  <a:cubicBezTo>
                    <a:pt x="3453" y="5465"/>
                    <a:pt x="4930" y="4798"/>
                    <a:pt x="5072" y="4596"/>
                  </a:cubicBezTo>
                  <a:cubicBezTo>
                    <a:pt x="5227" y="4394"/>
                    <a:pt x="5013" y="4203"/>
                    <a:pt x="5025" y="3572"/>
                  </a:cubicBezTo>
                  <a:cubicBezTo>
                    <a:pt x="5037" y="3072"/>
                    <a:pt x="5215" y="2584"/>
                    <a:pt x="5525" y="2179"/>
                  </a:cubicBezTo>
                  <a:cubicBezTo>
                    <a:pt x="5799" y="1834"/>
                    <a:pt x="5703" y="1977"/>
                    <a:pt x="5727" y="1441"/>
                  </a:cubicBezTo>
                  <a:cubicBezTo>
                    <a:pt x="5739" y="1167"/>
                    <a:pt x="5727" y="381"/>
                    <a:pt x="6096" y="381"/>
                  </a:cubicBezTo>
                  <a:close/>
                  <a:moveTo>
                    <a:pt x="8001" y="0"/>
                  </a:moveTo>
                  <a:cubicBezTo>
                    <a:pt x="7644" y="0"/>
                    <a:pt x="7311" y="500"/>
                    <a:pt x="7097" y="893"/>
                  </a:cubicBezTo>
                  <a:cubicBezTo>
                    <a:pt x="6894" y="619"/>
                    <a:pt x="6620" y="393"/>
                    <a:pt x="6311" y="250"/>
                  </a:cubicBezTo>
                  <a:lnTo>
                    <a:pt x="6263" y="238"/>
                  </a:lnTo>
                  <a:cubicBezTo>
                    <a:pt x="6215" y="226"/>
                    <a:pt x="6168" y="215"/>
                    <a:pt x="6120" y="215"/>
                  </a:cubicBezTo>
                  <a:cubicBezTo>
                    <a:pt x="5620" y="215"/>
                    <a:pt x="5596" y="1000"/>
                    <a:pt x="5584" y="1369"/>
                  </a:cubicBezTo>
                  <a:lnTo>
                    <a:pt x="5584" y="1441"/>
                  </a:lnTo>
                  <a:lnTo>
                    <a:pt x="5584" y="1738"/>
                  </a:lnTo>
                  <a:cubicBezTo>
                    <a:pt x="5584" y="1786"/>
                    <a:pt x="5584" y="1822"/>
                    <a:pt x="5584" y="1869"/>
                  </a:cubicBezTo>
                  <a:cubicBezTo>
                    <a:pt x="5549" y="1917"/>
                    <a:pt x="5513" y="1965"/>
                    <a:pt x="5477" y="2012"/>
                  </a:cubicBezTo>
                  <a:lnTo>
                    <a:pt x="5430" y="2072"/>
                  </a:lnTo>
                  <a:cubicBezTo>
                    <a:pt x="5096" y="2512"/>
                    <a:pt x="4906" y="3036"/>
                    <a:pt x="4894" y="3584"/>
                  </a:cubicBezTo>
                  <a:cubicBezTo>
                    <a:pt x="4882" y="3810"/>
                    <a:pt x="4906" y="4036"/>
                    <a:pt x="4953" y="4251"/>
                  </a:cubicBezTo>
                  <a:cubicBezTo>
                    <a:pt x="4989" y="4417"/>
                    <a:pt x="4989" y="4453"/>
                    <a:pt x="4965" y="4489"/>
                  </a:cubicBezTo>
                  <a:cubicBezTo>
                    <a:pt x="4811" y="4620"/>
                    <a:pt x="4644" y="4727"/>
                    <a:pt x="4477" y="4822"/>
                  </a:cubicBezTo>
                  <a:cubicBezTo>
                    <a:pt x="3906" y="5167"/>
                    <a:pt x="3060" y="5679"/>
                    <a:pt x="2405" y="6370"/>
                  </a:cubicBezTo>
                  <a:cubicBezTo>
                    <a:pt x="1429" y="7430"/>
                    <a:pt x="762" y="8727"/>
                    <a:pt x="477" y="10132"/>
                  </a:cubicBezTo>
                  <a:cubicBezTo>
                    <a:pt x="191" y="11466"/>
                    <a:pt x="250" y="12847"/>
                    <a:pt x="643" y="14145"/>
                  </a:cubicBezTo>
                  <a:cubicBezTo>
                    <a:pt x="691" y="14300"/>
                    <a:pt x="667" y="14347"/>
                    <a:pt x="572" y="14526"/>
                  </a:cubicBezTo>
                  <a:cubicBezTo>
                    <a:pt x="489" y="14704"/>
                    <a:pt x="405" y="14883"/>
                    <a:pt x="346" y="15062"/>
                  </a:cubicBezTo>
                  <a:cubicBezTo>
                    <a:pt x="60" y="15955"/>
                    <a:pt x="36" y="17145"/>
                    <a:pt x="286" y="18229"/>
                  </a:cubicBezTo>
                  <a:cubicBezTo>
                    <a:pt x="655" y="19943"/>
                    <a:pt x="1739" y="21931"/>
                    <a:pt x="3620" y="22348"/>
                  </a:cubicBezTo>
                  <a:cubicBezTo>
                    <a:pt x="3798" y="22396"/>
                    <a:pt x="3989" y="22408"/>
                    <a:pt x="4179" y="22408"/>
                  </a:cubicBezTo>
                  <a:cubicBezTo>
                    <a:pt x="4206" y="22409"/>
                    <a:pt x="4232" y="22409"/>
                    <a:pt x="4258" y="22409"/>
                  </a:cubicBezTo>
                  <a:cubicBezTo>
                    <a:pt x="4885" y="22409"/>
                    <a:pt x="5482" y="22138"/>
                    <a:pt x="5882" y="21670"/>
                  </a:cubicBezTo>
                  <a:cubicBezTo>
                    <a:pt x="6049" y="21491"/>
                    <a:pt x="6108" y="21241"/>
                    <a:pt x="6061" y="21015"/>
                  </a:cubicBezTo>
                  <a:cubicBezTo>
                    <a:pt x="5959" y="20722"/>
                    <a:pt x="5698" y="20525"/>
                    <a:pt x="5397" y="20525"/>
                  </a:cubicBezTo>
                  <a:cubicBezTo>
                    <a:pt x="5381" y="20525"/>
                    <a:pt x="5363" y="20525"/>
                    <a:pt x="5346" y="20527"/>
                  </a:cubicBezTo>
                  <a:lnTo>
                    <a:pt x="5322" y="20527"/>
                  </a:lnTo>
                  <a:cubicBezTo>
                    <a:pt x="5156" y="20550"/>
                    <a:pt x="4977" y="20598"/>
                    <a:pt x="4811" y="20669"/>
                  </a:cubicBezTo>
                  <a:cubicBezTo>
                    <a:pt x="4608" y="20777"/>
                    <a:pt x="4382" y="20836"/>
                    <a:pt x="4144" y="20848"/>
                  </a:cubicBezTo>
                  <a:cubicBezTo>
                    <a:pt x="3798" y="20848"/>
                    <a:pt x="3441" y="20634"/>
                    <a:pt x="3072" y="20205"/>
                  </a:cubicBezTo>
                  <a:cubicBezTo>
                    <a:pt x="1727" y="18645"/>
                    <a:pt x="1810" y="16597"/>
                    <a:pt x="2215" y="15526"/>
                  </a:cubicBezTo>
                  <a:lnTo>
                    <a:pt x="2215" y="15526"/>
                  </a:lnTo>
                  <a:lnTo>
                    <a:pt x="2358" y="15609"/>
                  </a:lnTo>
                  <a:cubicBezTo>
                    <a:pt x="2989" y="16002"/>
                    <a:pt x="3703" y="16205"/>
                    <a:pt x="4430" y="16205"/>
                  </a:cubicBezTo>
                  <a:cubicBezTo>
                    <a:pt x="4608" y="16205"/>
                    <a:pt x="4775" y="16205"/>
                    <a:pt x="4953" y="16181"/>
                  </a:cubicBezTo>
                  <a:cubicBezTo>
                    <a:pt x="4977" y="16240"/>
                    <a:pt x="5001" y="16300"/>
                    <a:pt x="5025" y="16359"/>
                  </a:cubicBezTo>
                  <a:cubicBezTo>
                    <a:pt x="5108" y="16597"/>
                    <a:pt x="5239" y="17014"/>
                    <a:pt x="5811" y="17098"/>
                  </a:cubicBezTo>
                  <a:cubicBezTo>
                    <a:pt x="5858" y="17109"/>
                    <a:pt x="5906" y="17109"/>
                    <a:pt x="5965" y="17109"/>
                  </a:cubicBezTo>
                  <a:cubicBezTo>
                    <a:pt x="6537" y="17109"/>
                    <a:pt x="8156" y="16788"/>
                    <a:pt x="9561" y="16205"/>
                  </a:cubicBezTo>
                  <a:cubicBezTo>
                    <a:pt x="9728" y="16133"/>
                    <a:pt x="9859" y="15978"/>
                    <a:pt x="9883" y="15800"/>
                  </a:cubicBezTo>
                  <a:cubicBezTo>
                    <a:pt x="9906" y="15562"/>
                    <a:pt x="9799" y="15335"/>
                    <a:pt x="9609" y="15204"/>
                  </a:cubicBezTo>
                  <a:cubicBezTo>
                    <a:pt x="9419" y="15057"/>
                    <a:pt x="9191" y="14974"/>
                    <a:pt x="8959" y="14974"/>
                  </a:cubicBezTo>
                  <a:cubicBezTo>
                    <a:pt x="8929" y="14974"/>
                    <a:pt x="8900" y="14976"/>
                    <a:pt x="8871" y="14978"/>
                  </a:cubicBezTo>
                  <a:cubicBezTo>
                    <a:pt x="8668" y="14978"/>
                    <a:pt x="8442" y="15002"/>
                    <a:pt x="8144" y="15026"/>
                  </a:cubicBezTo>
                  <a:cubicBezTo>
                    <a:pt x="7918" y="15062"/>
                    <a:pt x="7656" y="15085"/>
                    <a:pt x="7358" y="15109"/>
                  </a:cubicBezTo>
                  <a:cubicBezTo>
                    <a:pt x="7370" y="15038"/>
                    <a:pt x="7394" y="14954"/>
                    <a:pt x="7406" y="14859"/>
                  </a:cubicBezTo>
                  <a:cubicBezTo>
                    <a:pt x="7430" y="14716"/>
                    <a:pt x="7454" y="14550"/>
                    <a:pt x="7478" y="14395"/>
                  </a:cubicBezTo>
                  <a:cubicBezTo>
                    <a:pt x="7513" y="14002"/>
                    <a:pt x="7513" y="13609"/>
                    <a:pt x="7478" y="13228"/>
                  </a:cubicBezTo>
                  <a:cubicBezTo>
                    <a:pt x="7442" y="12823"/>
                    <a:pt x="7442" y="12430"/>
                    <a:pt x="7501" y="12037"/>
                  </a:cubicBezTo>
                  <a:cubicBezTo>
                    <a:pt x="7704" y="10632"/>
                    <a:pt x="8644" y="9918"/>
                    <a:pt x="8835" y="9906"/>
                  </a:cubicBezTo>
                  <a:cubicBezTo>
                    <a:pt x="8871" y="9906"/>
                    <a:pt x="8906" y="9930"/>
                    <a:pt x="8930" y="9942"/>
                  </a:cubicBezTo>
                  <a:cubicBezTo>
                    <a:pt x="9013" y="9990"/>
                    <a:pt x="9132" y="10073"/>
                    <a:pt x="9287" y="10192"/>
                  </a:cubicBezTo>
                  <a:lnTo>
                    <a:pt x="9537" y="10371"/>
                  </a:lnTo>
                  <a:lnTo>
                    <a:pt x="9740" y="10513"/>
                  </a:lnTo>
                  <a:cubicBezTo>
                    <a:pt x="11752" y="12025"/>
                    <a:pt x="12442" y="12216"/>
                    <a:pt x="12823" y="12216"/>
                  </a:cubicBezTo>
                  <a:cubicBezTo>
                    <a:pt x="12834" y="12217"/>
                    <a:pt x="12844" y="12217"/>
                    <a:pt x="12854" y="12217"/>
                  </a:cubicBezTo>
                  <a:cubicBezTo>
                    <a:pt x="13045" y="12217"/>
                    <a:pt x="13222" y="12112"/>
                    <a:pt x="13323" y="11942"/>
                  </a:cubicBezTo>
                  <a:cubicBezTo>
                    <a:pt x="13728" y="11216"/>
                    <a:pt x="12561" y="10192"/>
                    <a:pt x="11919" y="9644"/>
                  </a:cubicBezTo>
                  <a:cubicBezTo>
                    <a:pt x="11835" y="9573"/>
                    <a:pt x="11776" y="9513"/>
                    <a:pt x="11716" y="9466"/>
                  </a:cubicBezTo>
                  <a:cubicBezTo>
                    <a:pt x="10930" y="8727"/>
                    <a:pt x="10252" y="7894"/>
                    <a:pt x="9704" y="6965"/>
                  </a:cubicBezTo>
                  <a:cubicBezTo>
                    <a:pt x="9668" y="6906"/>
                    <a:pt x="9633" y="6846"/>
                    <a:pt x="9597" y="6787"/>
                  </a:cubicBezTo>
                  <a:cubicBezTo>
                    <a:pt x="9323" y="6334"/>
                    <a:pt x="9073" y="5918"/>
                    <a:pt x="9037" y="5406"/>
                  </a:cubicBezTo>
                  <a:cubicBezTo>
                    <a:pt x="9132" y="5298"/>
                    <a:pt x="9228" y="5191"/>
                    <a:pt x="9347" y="5096"/>
                  </a:cubicBezTo>
                  <a:lnTo>
                    <a:pt x="9644" y="4822"/>
                  </a:lnTo>
                  <a:lnTo>
                    <a:pt x="9704" y="4751"/>
                  </a:lnTo>
                  <a:cubicBezTo>
                    <a:pt x="9990" y="4489"/>
                    <a:pt x="10430" y="4084"/>
                    <a:pt x="10454" y="2905"/>
                  </a:cubicBezTo>
                  <a:lnTo>
                    <a:pt x="10454" y="2893"/>
                  </a:lnTo>
                  <a:cubicBezTo>
                    <a:pt x="10466" y="2298"/>
                    <a:pt x="10216" y="2191"/>
                    <a:pt x="9835" y="2084"/>
                  </a:cubicBezTo>
                  <a:lnTo>
                    <a:pt x="9764" y="2072"/>
                  </a:lnTo>
                  <a:cubicBezTo>
                    <a:pt x="9525" y="2012"/>
                    <a:pt x="9311" y="1905"/>
                    <a:pt x="9109" y="1762"/>
                  </a:cubicBezTo>
                  <a:cubicBezTo>
                    <a:pt x="8942" y="1619"/>
                    <a:pt x="8751" y="1512"/>
                    <a:pt x="8549" y="1417"/>
                  </a:cubicBezTo>
                  <a:cubicBezTo>
                    <a:pt x="8597" y="1024"/>
                    <a:pt x="8537" y="631"/>
                    <a:pt x="8370" y="262"/>
                  </a:cubicBezTo>
                  <a:cubicBezTo>
                    <a:pt x="8311" y="107"/>
                    <a:pt x="8156" y="12"/>
                    <a:pt x="8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71"/>
            <p:cNvSpPr/>
            <p:nvPr/>
          </p:nvSpPr>
          <p:spPr>
            <a:xfrm>
              <a:off x="3669565" y="3746564"/>
              <a:ext cx="120430" cy="104777"/>
            </a:xfrm>
            <a:custGeom>
              <a:avLst/>
              <a:gdLst/>
              <a:ahLst/>
              <a:cxnLst/>
              <a:rect l="l" t="t" r="r" b="b"/>
              <a:pathLst>
                <a:path w="915" h="796" extrusionOk="0">
                  <a:moveTo>
                    <a:pt x="111" y="0"/>
                  </a:moveTo>
                  <a:cubicBezTo>
                    <a:pt x="55" y="0"/>
                    <a:pt x="0" y="46"/>
                    <a:pt x="22" y="117"/>
                  </a:cubicBezTo>
                  <a:cubicBezTo>
                    <a:pt x="105" y="450"/>
                    <a:pt x="474" y="712"/>
                    <a:pt x="796" y="796"/>
                  </a:cubicBezTo>
                  <a:lnTo>
                    <a:pt x="820" y="796"/>
                  </a:lnTo>
                  <a:cubicBezTo>
                    <a:pt x="867" y="796"/>
                    <a:pt x="903" y="772"/>
                    <a:pt x="903" y="736"/>
                  </a:cubicBezTo>
                  <a:cubicBezTo>
                    <a:pt x="915" y="688"/>
                    <a:pt x="891" y="641"/>
                    <a:pt x="843" y="617"/>
                  </a:cubicBezTo>
                  <a:cubicBezTo>
                    <a:pt x="581" y="546"/>
                    <a:pt x="272" y="319"/>
                    <a:pt x="200" y="69"/>
                  </a:cubicBezTo>
                  <a:cubicBezTo>
                    <a:pt x="186" y="21"/>
                    <a:pt x="148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71"/>
            <p:cNvSpPr/>
            <p:nvPr/>
          </p:nvSpPr>
          <p:spPr>
            <a:xfrm>
              <a:off x="5153358" y="3306282"/>
              <a:ext cx="65940" cy="114123"/>
            </a:xfrm>
            <a:custGeom>
              <a:avLst/>
              <a:gdLst/>
              <a:ahLst/>
              <a:cxnLst/>
              <a:rect l="l" t="t" r="r" b="b"/>
              <a:pathLst>
                <a:path w="501" h="867" extrusionOk="0">
                  <a:moveTo>
                    <a:pt x="95" y="1"/>
                  </a:moveTo>
                  <a:cubicBezTo>
                    <a:pt x="60" y="1"/>
                    <a:pt x="27" y="20"/>
                    <a:pt x="12" y="57"/>
                  </a:cubicBezTo>
                  <a:cubicBezTo>
                    <a:pt x="0" y="93"/>
                    <a:pt x="12" y="140"/>
                    <a:pt x="48" y="164"/>
                  </a:cubicBezTo>
                  <a:cubicBezTo>
                    <a:pt x="215" y="319"/>
                    <a:pt x="310" y="545"/>
                    <a:pt x="310" y="771"/>
                  </a:cubicBezTo>
                  <a:cubicBezTo>
                    <a:pt x="310" y="819"/>
                    <a:pt x="357" y="866"/>
                    <a:pt x="405" y="866"/>
                  </a:cubicBezTo>
                  <a:cubicBezTo>
                    <a:pt x="453" y="866"/>
                    <a:pt x="500" y="831"/>
                    <a:pt x="500" y="771"/>
                  </a:cubicBezTo>
                  <a:cubicBezTo>
                    <a:pt x="500" y="485"/>
                    <a:pt x="369" y="212"/>
                    <a:pt x="155" y="21"/>
                  </a:cubicBezTo>
                  <a:cubicBezTo>
                    <a:pt x="137" y="8"/>
                    <a:pt x="116" y="1"/>
                    <a:pt x="9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71"/>
            <p:cNvSpPr/>
            <p:nvPr/>
          </p:nvSpPr>
          <p:spPr>
            <a:xfrm>
              <a:off x="4635814" y="3905698"/>
              <a:ext cx="125037" cy="48703"/>
            </a:xfrm>
            <a:custGeom>
              <a:avLst/>
              <a:gdLst/>
              <a:ahLst/>
              <a:cxnLst/>
              <a:rect l="l" t="t" r="r" b="b"/>
              <a:pathLst>
                <a:path w="950" h="370" extrusionOk="0">
                  <a:moveTo>
                    <a:pt x="410" y="0"/>
                  </a:moveTo>
                  <a:cubicBezTo>
                    <a:pt x="246" y="0"/>
                    <a:pt x="110" y="39"/>
                    <a:pt x="98" y="39"/>
                  </a:cubicBezTo>
                  <a:cubicBezTo>
                    <a:pt x="0" y="61"/>
                    <a:pt x="42" y="222"/>
                    <a:pt x="123" y="222"/>
                  </a:cubicBezTo>
                  <a:cubicBezTo>
                    <a:pt x="130" y="222"/>
                    <a:pt x="138" y="221"/>
                    <a:pt x="146" y="218"/>
                  </a:cubicBezTo>
                  <a:cubicBezTo>
                    <a:pt x="146" y="218"/>
                    <a:pt x="273" y="182"/>
                    <a:pt x="414" y="182"/>
                  </a:cubicBezTo>
                  <a:cubicBezTo>
                    <a:pt x="541" y="182"/>
                    <a:pt x="679" y="211"/>
                    <a:pt x="741" y="325"/>
                  </a:cubicBezTo>
                  <a:cubicBezTo>
                    <a:pt x="762" y="357"/>
                    <a:pt x="791" y="370"/>
                    <a:pt x="819" y="370"/>
                  </a:cubicBezTo>
                  <a:cubicBezTo>
                    <a:pt x="886" y="370"/>
                    <a:pt x="950" y="297"/>
                    <a:pt x="908" y="230"/>
                  </a:cubicBezTo>
                  <a:cubicBezTo>
                    <a:pt x="791" y="45"/>
                    <a:pt x="585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71"/>
            <p:cNvSpPr/>
            <p:nvPr/>
          </p:nvSpPr>
          <p:spPr>
            <a:xfrm>
              <a:off x="4564079" y="2145753"/>
              <a:ext cx="105162" cy="71080"/>
            </a:xfrm>
            <a:custGeom>
              <a:avLst/>
              <a:gdLst/>
              <a:ahLst/>
              <a:cxnLst/>
              <a:rect l="l" t="t" r="r" b="b"/>
              <a:pathLst>
                <a:path w="799" h="540" extrusionOk="0">
                  <a:moveTo>
                    <a:pt x="666" y="0"/>
                  </a:moveTo>
                  <a:cubicBezTo>
                    <a:pt x="618" y="0"/>
                    <a:pt x="572" y="30"/>
                    <a:pt x="572" y="87"/>
                  </a:cubicBezTo>
                  <a:cubicBezTo>
                    <a:pt x="596" y="206"/>
                    <a:pt x="536" y="313"/>
                    <a:pt x="429" y="349"/>
                  </a:cubicBezTo>
                  <a:cubicBezTo>
                    <a:pt x="413" y="352"/>
                    <a:pt x="397" y="354"/>
                    <a:pt x="382" y="354"/>
                  </a:cubicBezTo>
                  <a:cubicBezTo>
                    <a:pt x="295" y="354"/>
                    <a:pt x="221" y="299"/>
                    <a:pt x="191" y="218"/>
                  </a:cubicBezTo>
                  <a:cubicBezTo>
                    <a:pt x="179" y="206"/>
                    <a:pt x="179" y="206"/>
                    <a:pt x="179" y="194"/>
                  </a:cubicBezTo>
                  <a:cubicBezTo>
                    <a:pt x="161" y="158"/>
                    <a:pt x="129" y="142"/>
                    <a:pt x="93" y="142"/>
                  </a:cubicBezTo>
                  <a:cubicBezTo>
                    <a:pt x="82" y="142"/>
                    <a:pt x="71" y="144"/>
                    <a:pt x="60" y="147"/>
                  </a:cubicBezTo>
                  <a:cubicBezTo>
                    <a:pt x="24" y="170"/>
                    <a:pt x="0" y="206"/>
                    <a:pt x="0" y="242"/>
                  </a:cubicBezTo>
                  <a:cubicBezTo>
                    <a:pt x="0" y="254"/>
                    <a:pt x="0" y="266"/>
                    <a:pt x="0" y="277"/>
                  </a:cubicBezTo>
                  <a:cubicBezTo>
                    <a:pt x="60" y="432"/>
                    <a:pt x="215" y="539"/>
                    <a:pt x="393" y="539"/>
                  </a:cubicBezTo>
                  <a:cubicBezTo>
                    <a:pt x="417" y="539"/>
                    <a:pt x="453" y="539"/>
                    <a:pt x="477" y="528"/>
                  </a:cubicBezTo>
                  <a:cubicBezTo>
                    <a:pt x="679" y="468"/>
                    <a:pt x="798" y="277"/>
                    <a:pt x="762" y="75"/>
                  </a:cubicBezTo>
                  <a:cubicBezTo>
                    <a:pt x="751" y="24"/>
                    <a:pt x="708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71"/>
            <p:cNvSpPr/>
            <p:nvPr/>
          </p:nvSpPr>
          <p:spPr>
            <a:xfrm>
              <a:off x="4401129" y="2265268"/>
              <a:ext cx="285347" cy="130182"/>
            </a:xfrm>
            <a:custGeom>
              <a:avLst/>
              <a:gdLst/>
              <a:ahLst/>
              <a:cxnLst/>
              <a:rect l="l" t="t" r="r" b="b"/>
              <a:pathLst>
                <a:path w="2168" h="989" extrusionOk="0">
                  <a:moveTo>
                    <a:pt x="2060" y="1"/>
                  </a:moveTo>
                  <a:cubicBezTo>
                    <a:pt x="1334" y="84"/>
                    <a:pt x="643" y="370"/>
                    <a:pt x="72" y="834"/>
                  </a:cubicBezTo>
                  <a:cubicBezTo>
                    <a:pt x="0" y="882"/>
                    <a:pt x="36" y="989"/>
                    <a:pt x="131" y="989"/>
                  </a:cubicBezTo>
                  <a:cubicBezTo>
                    <a:pt x="143" y="989"/>
                    <a:pt x="167" y="989"/>
                    <a:pt x="179" y="977"/>
                  </a:cubicBezTo>
                  <a:cubicBezTo>
                    <a:pt x="726" y="536"/>
                    <a:pt x="1393" y="262"/>
                    <a:pt x="2084" y="191"/>
                  </a:cubicBezTo>
                  <a:cubicBezTo>
                    <a:pt x="2131" y="179"/>
                    <a:pt x="2167" y="131"/>
                    <a:pt x="2167" y="84"/>
                  </a:cubicBezTo>
                  <a:cubicBezTo>
                    <a:pt x="2155" y="36"/>
                    <a:pt x="2108" y="1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71"/>
            <p:cNvSpPr/>
            <p:nvPr/>
          </p:nvSpPr>
          <p:spPr>
            <a:xfrm>
              <a:off x="4452989" y="2308177"/>
              <a:ext cx="264814" cy="175594"/>
            </a:xfrm>
            <a:custGeom>
              <a:avLst/>
              <a:gdLst/>
              <a:ahLst/>
              <a:cxnLst/>
              <a:rect l="l" t="t" r="r" b="b"/>
              <a:pathLst>
                <a:path w="2012" h="1334" extrusionOk="0">
                  <a:moveTo>
                    <a:pt x="1923" y="0"/>
                  </a:moveTo>
                  <a:cubicBezTo>
                    <a:pt x="1913" y="0"/>
                    <a:pt x="1903" y="3"/>
                    <a:pt x="1892" y="8"/>
                  </a:cubicBezTo>
                  <a:cubicBezTo>
                    <a:pt x="1178" y="198"/>
                    <a:pt x="547" y="603"/>
                    <a:pt x="71" y="1175"/>
                  </a:cubicBezTo>
                  <a:cubicBezTo>
                    <a:pt x="1" y="1245"/>
                    <a:pt x="65" y="1334"/>
                    <a:pt x="138" y="1334"/>
                  </a:cubicBezTo>
                  <a:cubicBezTo>
                    <a:pt x="164" y="1334"/>
                    <a:pt x="191" y="1322"/>
                    <a:pt x="213" y="1294"/>
                  </a:cubicBezTo>
                  <a:cubicBezTo>
                    <a:pt x="666" y="758"/>
                    <a:pt x="1261" y="365"/>
                    <a:pt x="1940" y="175"/>
                  </a:cubicBezTo>
                  <a:cubicBezTo>
                    <a:pt x="1987" y="163"/>
                    <a:pt x="2011" y="115"/>
                    <a:pt x="1999" y="67"/>
                  </a:cubicBezTo>
                  <a:cubicBezTo>
                    <a:pt x="1990" y="30"/>
                    <a:pt x="1959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71"/>
            <p:cNvSpPr/>
            <p:nvPr/>
          </p:nvSpPr>
          <p:spPr>
            <a:xfrm>
              <a:off x="3434222" y="2400446"/>
              <a:ext cx="2283300" cy="1398305"/>
            </a:xfrm>
            <a:custGeom>
              <a:avLst/>
              <a:gdLst/>
              <a:ahLst/>
              <a:cxnLst/>
              <a:rect l="l" t="t" r="r" b="b"/>
              <a:pathLst>
                <a:path w="17348" h="10623" extrusionOk="0">
                  <a:moveTo>
                    <a:pt x="15823" y="0"/>
                  </a:moveTo>
                  <a:cubicBezTo>
                    <a:pt x="15109" y="0"/>
                    <a:pt x="14312" y="512"/>
                    <a:pt x="13895" y="1760"/>
                  </a:cubicBezTo>
                  <a:cubicBezTo>
                    <a:pt x="13002" y="4486"/>
                    <a:pt x="12466" y="6474"/>
                    <a:pt x="12144" y="7713"/>
                  </a:cubicBezTo>
                  <a:cubicBezTo>
                    <a:pt x="12144" y="7713"/>
                    <a:pt x="8025" y="7677"/>
                    <a:pt x="5394" y="7641"/>
                  </a:cubicBezTo>
                  <a:cubicBezTo>
                    <a:pt x="5298" y="7189"/>
                    <a:pt x="4977" y="6689"/>
                    <a:pt x="4393" y="6189"/>
                  </a:cubicBezTo>
                  <a:cubicBezTo>
                    <a:pt x="4260" y="6084"/>
                    <a:pt x="3561" y="5536"/>
                    <a:pt x="3191" y="5536"/>
                  </a:cubicBezTo>
                  <a:cubicBezTo>
                    <a:pt x="3098" y="5536"/>
                    <a:pt x="3026" y="5570"/>
                    <a:pt x="2989" y="5653"/>
                  </a:cubicBezTo>
                  <a:cubicBezTo>
                    <a:pt x="2858" y="5939"/>
                    <a:pt x="3679" y="6486"/>
                    <a:pt x="3453" y="6724"/>
                  </a:cubicBezTo>
                  <a:cubicBezTo>
                    <a:pt x="3411" y="6774"/>
                    <a:pt x="3349" y="6793"/>
                    <a:pt x="3277" y="6793"/>
                  </a:cubicBezTo>
                  <a:cubicBezTo>
                    <a:pt x="3127" y="6793"/>
                    <a:pt x="2935" y="6710"/>
                    <a:pt x="2798" y="6653"/>
                  </a:cubicBezTo>
                  <a:cubicBezTo>
                    <a:pt x="1947" y="6335"/>
                    <a:pt x="1309" y="5804"/>
                    <a:pt x="988" y="5804"/>
                  </a:cubicBezTo>
                  <a:cubicBezTo>
                    <a:pt x="900" y="5804"/>
                    <a:pt x="836" y="5844"/>
                    <a:pt x="798" y="5939"/>
                  </a:cubicBezTo>
                  <a:cubicBezTo>
                    <a:pt x="726" y="6117"/>
                    <a:pt x="941" y="6332"/>
                    <a:pt x="1203" y="6534"/>
                  </a:cubicBezTo>
                  <a:cubicBezTo>
                    <a:pt x="1036" y="6451"/>
                    <a:pt x="857" y="6355"/>
                    <a:pt x="691" y="6260"/>
                  </a:cubicBezTo>
                  <a:cubicBezTo>
                    <a:pt x="611" y="6215"/>
                    <a:pt x="531" y="6195"/>
                    <a:pt x="460" y="6195"/>
                  </a:cubicBezTo>
                  <a:cubicBezTo>
                    <a:pt x="361" y="6195"/>
                    <a:pt x="280" y="6234"/>
                    <a:pt x="238" y="6296"/>
                  </a:cubicBezTo>
                  <a:cubicBezTo>
                    <a:pt x="95" y="6486"/>
                    <a:pt x="322" y="6736"/>
                    <a:pt x="679" y="6975"/>
                  </a:cubicBezTo>
                  <a:cubicBezTo>
                    <a:pt x="548" y="6891"/>
                    <a:pt x="393" y="6844"/>
                    <a:pt x="238" y="6844"/>
                  </a:cubicBezTo>
                  <a:cubicBezTo>
                    <a:pt x="36" y="6855"/>
                    <a:pt x="0" y="7022"/>
                    <a:pt x="95" y="7177"/>
                  </a:cubicBezTo>
                  <a:cubicBezTo>
                    <a:pt x="295" y="7477"/>
                    <a:pt x="953" y="7860"/>
                    <a:pt x="1329" y="8075"/>
                  </a:cubicBezTo>
                  <a:lnTo>
                    <a:pt x="1329" y="8075"/>
                  </a:lnTo>
                  <a:cubicBezTo>
                    <a:pt x="1180" y="8007"/>
                    <a:pt x="1019" y="7958"/>
                    <a:pt x="857" y="7939"/>
                  </a:cubicBezTo>
                  <a:cubicBezTo>
                    <a:pt x="840" y="7936"/>
                    <a:pt x="821" y="7934"/>
                    <a:pt x="803" y="7934"/>
                  </a:cubicBezTo>
                  <a:cubicBezTo>
                    <a:pt x="671" y="7934"/>
                    <a:pt x="527" y="8010"/>
                    <a:pt x="548" y="8177"/>
                  </a:cubicBezTo>
                  <a:cubicBezTo>
                    <a:pt x="595" y="8475"/>
                    <a:pt x="1953" y="8975"/>
                    <a:pt x="2238" y="9070"/>
                  </a:cubicBezTo>
                  <a:cubicBezTo>
                    <a:pt x="2669" y="9199"/>
                    <a:pt x="3132" y="9294"/>
                    <a:pt x="3582" y="9294"/>
                  </a:cubicBezTo>
                  <a:cubicBezTo>
                    <a:pt x="4003" y="9294"/>
                    <a:pt x="4412" y="9211"/>
                    <a:pt x="4774" y="8999"/>
                  </a:cubicBezTo>
                  <a:cubicBezTo>
                    <a:pt x="4905" y="9046"/>
                    <a:pt x="5072" y="9070"/>
                    <a:pt x="5239" y="9130"/>
                  </a:cubicBezTo>
                  <a:cubicBezTo>
                    <a:pt x="7010" y="9701"/>
                    <a:pt x="10337" y="10623"/>
                    <a:pt x="12339" y="10623"/>
                  </a:cubicBezTo>
                  <a:cubicBezTo>
                    <a:pt x="12423" y="10623"/>
                    <a:pt x="12506" y="10621"/>
                    <a:pt x="12585" y="10618"/>
                  </a:cubicBezTo>
                  <a:cubicBezTo>
                    <a:pt x="13145" y="10582"/>
                    <a:pt x="13585" y="10487"/>
                    <a:pt x="13978" y="10070"/>
                  </a:cubicBezTo>
                  <a:cubicBezTo>
                    <a:pt x="15109" y="8844"/>
                    <a:pt x="16062" y="6034"/>
                    <a:pt x="16562" y="4474"/>
                  </a:cubicBezTo>
                  <a:cubicBezTo>
                    <a:pt x="16835" y="3605"/>
                    <a:pt x="17347" y="2295"/>
                    <a:pt x="17264" y="1367"/>
                  </a:cubicBezTo>
                  <a:cubicBezTo>
                    <a:pt x="17198" y="536"/>
                    <a:pt x="16553" y="0"/>
                    <a:pt x="15823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71"/>
            <p:cNvSpPr/>
            <p:nvPr/>
          </p:nvSpPr>
          <p:spPr>
            <a:xfrm>
              <a:off x="3424745" y="2388995"/>
              <a:ext cx="2303701" cy="1421736"/>
            </a:xfrm>
            <a:custGeom>
              <a:avLst/>
              <a:gdLst/>
              <a:ahLst/>
              <a:cxnLst/>
              <a:rect l="l" t="t" r="r" b="b"/>
              <a:pathLst>
                <a:path w="17503" h="10801" extrusionOk="0">
                  <a:moveTo>
                    <a:pt x="15903" y="169"/>
                  </a:moveTo>
                  <a:cubicBezTo>
                    <a:pt x="15961" y="169"/>
                    <a:pt x="16018" y="173"/>
                    <a:pt x="16074" y="180"/>
                  </a:cubicBezTo>
                  <a:cubicBezTo>
                    <a:pt x="16717" y="251"/>
                    <a:pt x="17229" y="799"/>
                    <a:pt x="17265" y="1454"/>
                  </a:cubicBezTo>
                  <a:cubicBezTo>
                    <a:pt x="17312" y="2239"/>
                    <a:pt x="16955" y="3275"/>
                    <a:pt x="16681" y="4121"/>
                  </a:cubicBezTo>
                  <a:cubicBezTo>
                    <a:pt x="16622" y="4264"/>
                    <a:pt x="16586" y="4406"/>
                    <a:pt x="16538" y="4525"/>
                  </a:cubicBezTo>
                  <a:cubicBezTo>
                    <a:pt x="16157" y="5704"/>
                    <a:pt x="15157" y="8812"/>
                    <a:pt x="13967" y="10086"/>
                  </a:cubicBezTo>
                  <a:cubicBezTo>
                    <a:pt x="13609" y="10479"/>
                    <a:pt x="13193" y="10574"/>
                    <a:pt x="12645" y="10610"/>
                  </a:cubicBezTo>
                  <a:cubicBezTo>
                    <a:pt x="12554" y="10614"/>
                    <a:pt x="12460" y="10616"/>
                    <a:pt x="12363" y="10616"/>
                  </a:cubicBezTo>
                  <a:cubicBezTo>
                    <a:pt x="10149" y="10616"/>
                    <a:pt x="6452" y="9487"/>
                    <a:pt x="5323" y="9133"/>
                  </a:cubicBezTo>
                  <a:cubicBezTo>
                    <a:pt x="5239" y="9097"/>
                    <a:pt x="5144" y="9086"/>
                    <a:pt x="5061" y="9062"/>
                  </a:cubicBezTo>
                  <a:cubicBezTo>
                    <a:pt x="4977" y="9038"/>
                    <a:pt x="4918" y="9026"/>
                    <a:pt x="4858" y="9014"/>
                  </a:cubicBezTo>
                  <a:cubicBezTo>
                    <a:pt x="4852" y="9008"/>
                    <a:pt x="4849" y="9005"/>
                    <a:pt x="4846" y="9005"/>
                  </a:cubicBezTo>
                  <a:cubicBezTo>
                    <a:pt x="4843" y="9005"/>
                    <a:pt x="4840" y="9008"/>
                    <a:pt x="4835" y="9014"/>
                  </a:cubicBezTo>
                  <a:cubicBezTo>
                    <a:pt x="4828" y="9011"/>
                    <a:pt x="4822" y="9009"/>
                    <a:pt x="4816" y="9009"/>
                  </a:cubicBezTo>
                  <a:cubicBezTo>
                    <a:pt x="4804" y="9009"/>
                    <a:pt x="4795" y="9018"/>
                    <a:pt x="4787" y="9026"/>
                  </a:cubicBezTo>
                  <a:cubicBezTo>
                    <a:pt x="4467" y="9208"/>
                    <a:pt x="4088" y="9301"/>
                    <a:pt x="3651" y="9301"/>
                  </a:cubicBezTo>
                  <a:cubicBezTo>
                    <a:pt x="3258" y="9301"/>
                    <a:pt x="2819" y="9226"/>
                    <a:pt x="2334" y="9074"/>
                  </a:cubicBezTo>
                  <a:cubicBezTo>
                    <a:pt x="1775" y="8907"/>
                    <a:pt x="739" y="8443"/>
                    <a:pt x="715" y="8264"/>
                  </a:cubicBezTo>
                  <a:cubicBezTo>
                    <a:pt x="703" y="8228"/>
                    <a:pt x="715" y="8193"/>
                    <a:pt x="739" y="8181"/>
                  </a:cubicBezTo>
                  <a:cubicBezTo>
                    <a:pt x="786" y="8133"/>
                    <a:pt x="858" y="8121"/>
                    <a:pt x="917" y="8121"/>
                  </a:cubicBezTo>
                  <a:cubicBezTo>
                    <a:pt x="1108" y="8157"/>
                    <a:pt x="1298" y="8216"/>
                    <a:pt x="1477" y="8300"/>
                  </a:cubicBezTo>
                  <a:cubicBezTo>
                    <a:pt x="1727" y="8431"/>
                    <a:pt x="2013" y="8514"/>
                    <a:pt x="2287" y="8550"/>
                  </a:cubicBezTo>
                  <a:cubicBezTo>
                    <a:pt x="2394" y="8526"/>
                    <a:pt x="2394" y="8371"/>
                    <a:pt x="2287" y="8359"/>
                  </a:cubicBezTo>
                  <a:cubicBezTo>
                    <a:pt x="2025" y="8335"/>
                    <a:pt x="1751" y="8252"/>
                    <a:pt x="1513" y="8121"/>
                  </a:cubicBezTo>
                  <a:cubicBezTo>
                    <a:pt x="810" y="7740"/>
                    <a:pt x="370" y="7431"/>
                    <a:pt x="227" y="7216"/>
                  </a:cubicBezTo>
                  <a:cubicBezTo>
                    <a:pt x="191" y="7169"/>
                    <a:pt x="179" y="7121"/>
                    <a:pt x="203" y="7062"/>
                  </a:cubicBezTo>
                  <a:cubicBezTo>
                    <a:pt x="213" y="7042"/>
                    <a:pt x="246" y="7023"/>
                    <a:pt x="278" y="7023"/>
                  </a:cubicBezTo>
                  <a:cubicBezTo>
                    <a:pt x="285" y="7023"/>
                    <a:pt x="292" y="7024"/>
                    <a:pt x="298" y="7026"/>
                  </a:cubicBezTo>
                  <a:cubicBezTo>
                    <a:pt x="429" y="7026"/>
                    <a:pt x="572" y="7073"/>
                    <a:pt x="679" y="7145"/>
                  </a:cubicBezTo>
                  <a:cubicBezTo>
                    <a:pt x="727" y="7181"/>
                    <a:pt x="1691" y="7895"/>
                    <a:pt x="2537" y="8002"/>
                  </a:cubicBezTo>
                  <a:lnTo>
                    <a:pt x="2572" y="8002"/>
                  </a:lnTo>
                  <a:cubicBezTo>
                    <a:pt x="2620" y="8002"/>
                    <a:pt x="2668" y="7954"/>
                    <a:pt x="2656" y="7907"/>
                  </a:cubicBezTo>
                  <a:cubicBezTo>
                    <a:pt x="2656" y="7859"/>
                    <a:pt x="2620" y="7824"/>
                    <a:pt x="2572" y="7824"/>
                  </a:cubicBezTo>
                  <a:cubicBezTo>
                    <a:pt x="1834" y="7716"/>
                    <a:pt x="953" y="7097"/>
                    <a:pt x="822" y="7014"/>
                  </a:cubicBezTo>
                  <a:cubicBezTo>
                    <a:pt x="489" y="6776"/>
                    <a:pt x="382" y="6609"/>
                    <a:pt x="370" y="6526"/>
                  </a:cubicBezTo>
                  <a:cubicBezTo>
                    <a:pt x="358" y="6490"/>
                    <a:pt x="370" y="6454"/>
                    <a:pt x="382" y="6430"/>
                  </a:cubicBezTo>
                  <a:cubicBezTo>
                    <a:pt x="413" y="6392"/>
                    <a:pt x="466" y="6368"/>
                    <a:pt x="531" y="6368"/>
                  </a:cubicBezTo>
                  <a:cubicBezTo>
                    <a:pt x="588" y="6368"/>
                    <a:pt x="655" y="6386"/>
                    <a:pt x="727" y="6430"/>
                  </a:cubicBezTo>
                  <a:cubicBezTo>
                    <a:pt x="882" y="6514"/>
                    <a:pt x="1036" y="6597"/>
                    <a:pt x="1239" y="6692"/>
                  </a:cubicBezTo>
                  <a:cubicBezTo>
                    <a:pt x="1310" y="6752"/>
                    <a:pt x="2251" y="7443"/>
                    <a:pt x="3084" y="7550"/>
                  </a:cubicBezTo>
                  <a:lnTo>
                    <a:pt x="3096" y="7550"/>
                  </a:lnTo>
                  <a:cubicBezTo>
                    <a:pt x="3144" y="7550"/>
                    <a:pt x="3191" y="7502"/>
                    <a:pt x="3180" y="7454"/>
                  </a:cubicBezTo>
                  <a:cubicBezTo>
                    <a:pt x="3180" y="7407"/>
                    <a:pt x="3144" y="7371"/>
                    <a:pt x="3096" y="7371"/>
                  </a:cubicBezTo>
                  <a:cubicBezTo>
                    <a:pt x="2299" y="7252"/>
                    <a:pt x="1346" y="6550"/>
                    <a:pt x="1334" y="6550"/>
                  </a:cubicBezTo>
                  <a:cubicBezTo>
                    <a:pt x="1048" y="6347"/>
                    <a:pt x="917" y="6169"/>
                    <a:pt x="965" y="6061"/>
                  </a:cubicBezTo>
                  <a:cubicBezTo>
                    <a:pt x="965" y="6026"/>
                    <a:pt x="989" y="6002"/>
                    <a:pt x="1025" y="5990"/>
                  </a:cubicBezTo>
                  <a:cubicBezTo>
                    <a:pt x="1036" y="5986"/>
                    <a:pt x="1049" y="5985"/>
                    <a:pt x="1064" y="5985"/>
                  </a:cubicBezTo>
                  <a:cubicBezTo>
                    <a:pt x="1202" y="5985"/>
                    <a:pt x="1473" y="6128"/>
                    <a:pt x="1763" y="6300"/>
                  </a:cubicBezTo>
                  <a:cubicBezTo>
                    <a:pt x="2108" y="6502"/>
                    <a:pt x="2465" y="6681"/>
                    <a:pt x="2834" y="6835"/>
                  </a:cubicBezTo>
                  <a:lnTo>
                    <a:pt x="2858" y="6847"/>
                  </a:lnTo>
                  <a:cubicBezTo>
                    <a:pt x="3002" y="6900"/>
                    <a:pt x="3193" y="6972"/>
                    <a:pt x="3356" y="6972"/>
                  </a:cubicBezTo>
                  <a:cubicBezTo>
                    <a:pt x="3451" y="6972"/>
                    <a:pt x="3535" y="6948"/>
                    <a:pt x="3596" y="6883"/>
                  </a:cubicBezTo>
                  <a:cubicBezTo>
                    <a:pt x="3775" y="6692"/>
                    <a:pt x="3572" y="6454"/>
                    <a:pt x="3394" y="6216"/>
                  </a:cubicBezTo>
                  <a:cubicBezTo>
                    <a:pt x="3275" y="6073"/>
                    <a:pt x="3108" y="5871"/>
                    <a:pt x="3144" y="5788"/>
                  </a:cubicBezTo>
                  <a:cubicBezTo>
                    <a:pt x="3156" y="5752"/>
                    <a:pt x="3180" y="5728"/>
                    <a:pt x="3215" y="5728"/>
                  </a:cubicBezTo>
                  <a:cubicBezTo>
                    <a:pt x="3232" y="5724"/>
                    <a:pt x="3250" y="5722"/>
                    <a:pt x="3269" y="5722"/>
                  </a:cubicBezTo>
                  <a:cubicBezTo>
                    <a:pt x="3545" y="5722"/>
                    <a:pt x="4105" y="6103"/>
                    <a:pt x="4406" y="6359"/>
                  </a:cubicBezTo>
                  <a:cubicBezTo>
                    <a:pt x="4954" y="6800"/>
                    <a:pt x="5287" y="7288"/>
                    <a:pt x="5382" y="7752"/>
                  </a:cubicBezTo>
                  <a:cubicBezTo>
                    <a:pt x="5394" y="7800"/>
                    <a:pt x="5430" y="7824"/>
                    <a:pt x="5466" y="7824"/>
                  </a:cubicBezTo>
                  <a:cubicBezTo>
                    <a:pt x="7609" y="7859"/>
                    <a:pt x="10776" y="7883"/>
                    <a:pt x="11847" y="7895"/>
                  </a:cubicBezTo>
                  <a:lnTo>
                    <a:pt x="13002" y="7895"/>
                  </a:lnTo>
                  <a:cubicBezTo>
                    <a:pt x="13133" y="7895"/>
                    <a:pt x="13133" y="7716"/>
                    <a:pt x="13002" y="7716"/>
                  </a:cubicBezTo>
                  <a:lnTo>
                    <a:pt x="12347" y="7716"/>
                  </a:lnTo>
                  <a:cubicBezTo>
                    <a:pt x="12669" y="6502"/>
                    <a:pt x="13193" y="4525"/>
                    <a:pt x="14074" y="1870"/>
                  </a:cubicBezTo>
                  <a:cubicBezTo>
                    <a:pt x="14478" y="614"/>
                    <a:pt x="15254" y="169"/>
                    <a:pt x="15903" y="169"/>
                  </a:cubicBezTo>
                  <a:close/>
                  <a:moveTo>
                    <a:pt x="15876" y="0"/>
                  </a:moveTo>
                  <a:cubicBezTo>
                    <a:pt x="15171" y="0"/>
                    <a:pt x="14329" y="475"/>
                    <a:pt x="13883" y="1823"/>
                  </a:cubicBezTo>
                  <a:cubicBezTo>
                    <a:pt x="12990" y="4502"/>
                    <a:pt x="12466" y="6502"/>
                    <a:pt x="12145" y="7716"/>
                  </a:cubicBezTo>
                  <a:cubicBezTo>
                    <a:pt x="11585" y="7716"/>
                    <a:pt x="7954" y="7669"/>
                    <a:pt x="5537" y="7645"/>
                  </a:cubicBezTo>
                  <a:cubicBezTo>
                    <a:pt x="5418" y="7157"/>
                    <a:pt x="5073" y="6669"/>
                    <a:pt x="4513" y="6216"/>
                  </a:cubicBezTo>
                  <a:cubicBezTo>
                    <a:pt x="4424" y="6138"/>
                    <a:pt x="3690" y="5540"/>
                    <a:pt x="3254" y="5540"/>
                  </a:cubicBezTo>
                  <a:cubicBezTo>
                    <a:pt x="3224" y="5540"/>
                    <a:pt x="3195" y="5543"/>
                    <a:pt x="3168" y="5549"/>
                  </a:cubicBezTo>
                  <a:cubicBezTo>
                    <a:pt x="3084" y="5561"/>
                    <a:pt x="3013" y="5621"/>
                    <a:pt x="2977" y="5704"/>
                  </a:cubicBezTo>
                  <a:cubicBezTo>
                    <a:pt x="2882" y="5895"/>
                    <a:pt x="3061" y="6121"/>
                    <a:pt x="3239" y="6335"/>
                  </a:cubicBezTo>
                  <a:cubicBezTo>
                    <a:pt x="3358" y="6478"/>
                    <a:pt x="3525" y="6692"/>
                    <a:pt x="3465" y="6752"/>
                  </a:cubicBezTo>
                  <a:cubicBezTo>
                    <a:pt x="3440" y="6777"/>
                    <a:pt x="3400" y="6788"/>
                    <a:pt x="3352" y="6788"/>
                  </a:cubicBezTo>
                  <a:cubicBezTo>
                    <a:pt x="3221" y="6788"/>
                    <a:pt x="3031" y="6712"/>
                    <a:pt x="2918" y="6669"/>
                  </a:cubicBezTo>
                  <a:lnTo>
                    <a:pt x="2894" y="6669"/>
                  </a:lnTo>
                  <a:cubicBezTo>
                    <a:pt x="2537" y="6526"/>
                    <a:pt x="2191" y="6347"/>
                    <a:pt x="1858" y="6145"/>
                  </a:cubicBezTo>
                  <a:cubicBezTo>
                    <a:pt x="1518" y="5955"/>
                    <a:pt x="1262" y="5807"/>
                    <a:pt x="1068" y="5807"/>
                  </a:cubicBezTo>
                  <a:cubicBezTo>
                    <a:pt x="1032" y="5807"/>
                    <a:pt x="997" y="5812"/>
                    <a:pt x="965" y="5823"/>
                  </a:cubicBezTo>
                  <a:cubicBezTo>
                    <a:pt x="882" y="5859"/>
                    <a:pt x="822" y="5919"/>
                    <a:pt x="786" y="6002"/>
                  </a:cubicBezTo>
                  <a:cubicBezTo>
                    <a:pt x="751" y="6085"/>
                    <a:pt x="763" y="6180"/>
                    <a:pt x="798" y="6264"/>
                  </a:cubicBezTo>
                  <a:cubicBezTo>
                    <a:pt x="724" y="6214"/>
                    <a:pt x="639" y="6189"/>
                    <a:pt x="555" y="6189"/>
                  </a:cubicBezTo>
                  <a:cubicBezTo>
                    <a:pt x="438" y="6189"/>
                    <a:pt x="322" y="6238"/>
                    <a:pt x="239" y="6335"/>
                  </a:cubicBezTo>
                  <a:cubicBezTo>
                    <a:pt x="191" y="6395"/>
                    <a:pt x="167" y="6478"/>
                    <a:pt x="179" y="6561"/>
                  </a:cubicBezTo>
                  <a:cubicBezTo>
                    <a:pt x="203" y="6669"/>
                    <a:pt x="263" y="6764"/>
                    <a:pt x="334" y="6835"/>
                  </a:cubicBezTo>
                  <a:lnTo>
                    <a:pt x="298" y="6835"/>
                  </a:lnTo>
                  <a:cubicBezTo>
                    <a:pt x="191" y="6835"/>
                    <a:pt x="96" y="6895"/>
                    <a:pt x="48" y="6990"/>
                  </a:cubicBezTo>
                  <a:cubicBezTo>
                    <a:pt x="1" y="7097"/>
                    <a:pt x="13" y="7216"/>
                    <a:pt x="84" y="7312"/>
                  </a:cubicBezTo>
                  <a:cubicBezTo>
                    <a:pt x="203" y="7490"/>
                    <a:pt x="453" y="7693"/>
                    <a:pt x="846" y="7943"/>
                  </a:cubicBezTo>
                  <a:cubicBezTo>
                    <a:pt x="751" y="7943"/>
                    <a:pt x="667" y="7978"/>
                    <a:pt x="608" y="8050"/>
                  </a:cubicBezTo>
                  <a:cubicBezTo>
                    <a:pt x="548" y="8109"/>
                    <a:pt x="513" y="8193"/>
                    <a:pt x="536" y="8276"/>
                  </a:cubicBezTo>
                  <a:cubicBezTo>
                    <a:pt x="584" y="8693"/>
                    <a:pt x="2263" y="9240"/>
                    <a:pt x="2287" y="9252"/>
                  </a:cubicBezTo>
                  <a:cubicBezTo>
                    <a:pt x="2783" y="9405"/>
                    <a:pt x="3237" y="9482"/>
                    <a:pt x="3647" y="9482"/>
                  </a:cubicBezTo>
                  <a:cubicBezTo>
                    <a:pt x="4102" y="9482"/>
                    <a:pt x="4502" y="9387"/>
                    <a:pt x="4846" y="9193"/>
                  </a:cubicBezTo>
                  <a:cubicBezTo>
                    <a:pt x="4906" y="9217"/>
                    <a:pt x="4966" y="9228"/>
                    <a:pt x="5025" y="9240"/>
                  </a:cubicBezTo>
                  <a:cubicBezTo>
                    <a:pt x="5085" y="9264"/>
                    <a:pt x="5192" y="9276"/>
                    <a:pt x="5275" y="9312"/>
                  </a:cubicBezTo>
                  <a:cubicBezTo>
                    <a:pt x="6394" y="9669"/>
                    <a:pt x="10133" y="10800"/>
                    <a:pt x="12371" y="10800"/>
                  </a:cubicBezTo>
                  <a:lnTo>
                    <a:pt x="12657" y="10800"/>
                  </a:lnTo>
                  <a:cubicBezTo>
                    <a:pt x="13252" y="10764"/>
                    <a:pt x="13693" y="10657"/>
                    <a:pt x="14110" y="10217"/>
                  </a:cubicBezTo>
                  <a:cubicBezTo>
                    <a:pt x="15312" y="8919"/>
                    <a:pt x="16336" y="5776"/>
                    <a:pt x="16717" y="4597"/>
                  </a:cubicBezTo>
                  <a:cubicBezTo>
                    <a:pt x="16753" y="4466"/>
                    <a:pt x="16800" y="4323"/>
                    <a:pt x="16848" y="4180"/>
                  </a:cubicBezTo>
                  <a:cubicBezTo>
                    <a:pt x="17146" y="3323"/>
                    <a:pt x="17503" y="2251"/>
                    <a:pt x="17431" y="1454"/>
                  </a:cubicBezTo>
                  <a:cubicBezTo>
                    <a:pt x="17396" y="704"/>
                    <a:pt x="16824" y="96"/>
                    <a:pt x="16074" y="13"/>
                  </a:cubicBezTo>
                  <a:cubicBezTo>
                    <a:pt x="16010" y="5"/>
                    <a:pt x="15944" y="0"/>
                    <a:pt x="15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71"/>
            <p:cNvSpPr/>
            <p:nvPr/>
          </p:nvSpPr>
          <p:spPr>
            <a:xfrm>
              <a:off x="5003965" y="2199456"/>
              <a:ext cx="741796" cy="959056"/>
            </a:xfrm>
            <a:custGeom>
              <a:avLst/>
              <a:gdLst/>
              <a:ahLst/>
              <a:cxnLst/>
              <a:rect l="l" t="t" r="r" b="b"/>
              <a:pathLst>
                <a:path w="5636" h="7286" extrusionOk="0">
                  <a:moveTo>
                    <a:pt x="2909" y="0"/>
                  </a:moveTo>
                  <a:lnTo>
                    <a:pt x="1552" y="2417"/>
                  </a:lnTo>
                  <a:cubicBezTo>
                    <a:pt x="1099" y="3513"/>
                    <a:pt x="683" y="4620"/>
                    <a:pt x="218" y="5704"/>
                  </a:cubicBezTo>
                  <a:cubicBezTo>
                    <a:pt x="0" y="6225"/>
                    <a:pt x="1066" y="6618"/>
                    <a:pt x="1858" y="6618"/>
                  </a:cubicBezTo>
                  <a:cubicBezTo>
                    <a:pt x="2060" y="6618"/>
                    <a:pt x="2245" y="6593"/>
                    <a:pt x="2385" y="6537"/>
                  </a:cubicBezTo>
                  <a:cubicBezTo>
                    <a:pt x="2481" y="6513"/>
                    <a:pt x="2659" y="6454"/>
                    <a:pt x="2659" y="6454"/>
                  </a:cubicBezTo>
                  <a:cubicBezTo>
                    <a:pt x="2659" y="6454"/>
                    <a:pt x="2778" y="6608"/>
                    <a:pt x="2838" y="6680"/>
                  </a:cubicBezTo>
                  <a:cubicBezTo>
                    <a:pt x="3182" y="7118"/>
                    <a:pt x="3781" y="7285"/>
                    <a:pt x="4256" y="7285"/>
                  </a:cubicBezTo>
                  <a:cubicBezTo>
                    <a:pt x="4620" y="7285"/>
                    <a:pt x="4911" y="7187"/>
                    <a:pt x="4957" y="7037"/>
                  </a:cubicBezTo>
                  <a:cubicBezTo>
                    <a:pt x="5374" y="5692"/>
                    <a:pt x="5636" y="4132"/>
                    <a:pt x="5314" y="2727"/>
                  </a:cubicBezTo>
                  <a:cubicBezTo>
                    <a:pt x="5040" y="1536"/>
                    <a:pt x="3957" y="536"/>
                    <a:pt x="2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71"/>
            <p:cNvSpPr/>
            <p:nvPr/>
          </p:nvSpPr>
          <p:spPr>
            <a:xfrm>
              <a:off x="5125059" y="2846519"/>
              <a:ext cx="516862" cy="180333"/>
            </a:xfrm>
            <a:custGeom>
              <a:avLst/>
              <a:gdLst/>
              <a:ahLst/>
              <a:cxnLst/>
              <a:rect l="l" t="t" r="r" b="b"/>
              <a:pathLst>
                <a:path w="3927" h="1370" extrusionOk="0">
                  <a:moveTo>
                    <a:pt x="191" y="1"/>
                  </a:moveTo>
                  <a:cubicBezTo>
                    <a:pt x="177" y="1"/>
                    <a:pt x="165" y="5"/>
                    <a:pt x="156" y="14"/>
                  </a:cubicBezTo>
                  <a:cubicBezTo>
                    <a:pt x="1" y="121"/>
                    <a:pt x="382" y="407"/>
                    <a:pt x="549" y="478"/>
                  </a:cubicBezTo>
                  <a:cubicBezTo>
                    <a:pt x="744" y="566"/>
                    <a:pt x="956" y="588"/>
                    <a:pt x="1169" y="588"/>
                  </a:cubicBezTo>
                  <a:cubicBezTo>
                    <a:pt x="1377" y="588"/>
                    <a:pt x="1585" y="567"/>
                    <a:pt x="1782" y="567"/>
                  </a:cubicBezTo>
                  <a:cubicBezTo>
                    <a:pt x="1874" y="567"/>
                    <a:pt x="1963" y="572"/>
                    <a:pt x="2049" y="585"/>
                  </a:cubicBezTo>
                  <a:cubicBezTo>
                    <a:pt x="2621" y="680"/>
                    <a:pt x="2938" y="1369"/>
                    <a:pt x="3572" y="1369"/>
                  </a:cubicBezTo>
                  <a:cubicBezTo>
                    <a:pt x="3650" y="1369"/>
                    <a:pt x="3733" y="1359"/>
                    <a:pt x="3823" y="1335"/>
                  </a:cubicBezTo>
                  <a:cubicBezTo>
                    <a:pt x="3926" y="1324"/>
                    <a:pt x="3919" y="1168"/>
                    <a:pt x="3822" y="1168"/>
                  </a:cubicBezTo>
                  <a:cubicBezTo>
                    <a:pt x="3818" y="1168"/>
                    <a:pt x="3815" y="1168"/>
                    <a:pt x="3811" y="1169"/>
                  </a:cubicBezTo>
                  <a:cubicBezTo>
                    <a:pt x="3656" y="1157"/>
                    <a:pt x="3513" y="1121"/>
                    <a:pt x="3382" y="1049"/>
                  </a:cubicBezTo>
                  <a:cubicBezTo>
                    <a:pt x="2989" y="835"/>
                    <a:pt x="2716" y="299"/>
                    <a:pt x="2096" y="240"/>
                  </a:cubicBezTo>
                  <a:cubicBezTo>
                    <a:pt x="2027" y="232"/>
                    <a:pt x="1958" y="229"/>
                    <a:pt x="1891" y="229"/>
                  </a:cubicBezTo>
                  <a:cubicBezTo>
                    <a:pt x="1555" y="229"/>
                    <a:pt x="1243" y="307"/>
                    <a:pt x="954" y="307"/>
                  </a:cubicBezTo>
                  <a:cubicBezTo>
                    <a:pt x="843" y="307"/>
                    <a:pt x="736" y="295"/>
                    <a:pt x="632" y="264"/>
                  </a:cubicBezTo>
                  <a:cubicBezTo>
                    <a:pt x="489" y="216"/>
                    <a:pt x="358" y="133"/>
                    <a:pt x="263" y="26"/>
                  </a:cubicBezTo>
                  <a:cubicBezTo>
                    <a:pt x="241" y="11"/>
                    <a:pt x="214" y="1"/>
                    <a:pt x="1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71"/>
            <p:cNvSpPr/>
            <p:nvPr/>
          </p:nvSpPr>
          <p:spPr>
            <a:xfrm>
              <a:off x="5012258" y="2188400"/>
              <a:ext cx="741401" cy="982881"/>
            </a:xfrm>
            <a:custGeom>
              <a:avLst/>
              <a:gdLst/>
              <a:ahLst/>
              <a:cxnLst/>
              <a:rect l="l" t="t" r="r" b="b"/>
              <a:pathLst>
                <a:path w="5633" h="7467" extrusionOk="0">
                  <a:moveTo>
                    <a:pt x="2845" y="0"/>
                  </a:moveTo>
                  <a:cubicBezTo>
                    <a:pt x="2758" y="0"/>
                    <a:pt x="2719" y="129"/>
                    <a:pt x="2811" y="180"/>
                  </a:cubicBezTo>
                  <a:cubicBezTo>
                    <a:pt x="3763" y="656"/>
                    <a:pt x="4882" y="1608"/>
                    <a:pt x="5168" y="2835"/>
                  </a:cubicBezTo>
                  <a:cubicBezTo>
                    <a:pt x="5442" y="4014"/>
                    <a:pt x="5323" y="5454"/>
                    <a:pt x="4811" y="7097"/>
                  </a:cubicBezTo>
                  <a:cubicBezTo>
                    <a:pt x="4787" y="7145"/>
                    <a:pt x="4692" y="7204"/>
                    <a:pt x="4489" y="7240"/>
                  </a:cubicBezTo>
                  <a:cubicBezTo>
                    <a:pt x="4404" y="7258"/>
                    <a:pt x="4300" y="7268"/>
                    <a:pt x="4185" y="7268"/>
                  </a:cubicBezTo>
                  <a:cubicBezTo>
                    <a:pt x="3759" y="7268"/>
                    <a:pt x="3187" y="7127"/>
                    <a:pt x="2858" y="6704"/>
                  </a:cubicBezTo>
                  <a:cubicBezTo>
                    <a:pt x="2799" y="6633"/>
                    <a:pt x="2680" y="6478"/>
                    <a:pt x="2680" y="6478"/>
                  </a:cubicBezTo>
                  <a:cubicBezTo>
                    <a:pt x="2656" y="6454"/>
                    <a:pt x="2620" y="6442"/>
                    <a:pt x="2584" y="6442"/>
                  </a:cubicBezTo>
                  <a:cubicBezTo>
                    <a:pt x="2572" y="6454"/>
                    <a:pt x="2394" y="6502"/>
                    <a:pt x="2299" y="6538"/>
                  </a:cubicBezTo>
                  <a:cubicBezTo>
                    <a:pt x="2168" y="6586"/>
                    <a:pt x="1999" y="6609"/>
                    <a:pt x="1814" y="6609"/>
                  </a:cubicBezTo>
                  <a:cubicBezTo>
                    <a:pt x="1275" y="6609"/>
                    <a:pt x="600" y="6420"/>
                    <a:pt x="334" y="6145"/>
                  </a:cubicBezTo>
                  <a:cubicBezTo>
                    <a:pt x="239" y="6073"/>
                    <a:pt x="203" y="5942"/>
                    <a:pt x="251" y="5823"/>
                  </a:cubicBezTo>
                  <a:cubicBezTo>
                    <a:pt x="477" y="5287"/>
                    <a:pt x="691" y="4740"/>
                    <a:pt x="906" y="4204"/>
                  </a:cubicBezTo>
                  <a:cubicBezTo>
                    <a:pt x="1120" y="3656"/>
                    <a:pt x="1346" y="3085"/>
                    <a:pt x="1572" y="2537"/>
                  </a:cubicBezTo>
                  <a:cubicBezTo>
                    <a:pt x="1595" y="2468"/>
                    <a:pt x="1543" y="2418"/>
                    <a:pt x="1488" y="2418"/>
                  </a:cubicBezTo>
                  <a:cubicBezTo>
                    <a:pt x="1457" y="2418"/>
                    <a:pt x="1426" y="2432"/>
                    <a:pt x="1406" y="2466"/>
                  </a:cubicBezTo>
                  <a:cubicBezTo>
                    <a:pt x="1179" y="3025"/>
                    <a:pt x="941" y="3597"/>
                    <a:pt x="739" y="4133"/>
                  </a:cubicBezTo>
                  <a:cubicBezTo>
                    <a:pt x="525" y="4668"/>
                    <a:pt x="298" y="5216"/>
                    <a:pt x="72" y="5752"/>
                  </a:cubicBezTo>
                  <a:cubicBezTo>
                    <a:pt x="1" y="5942"/>
                    <a:pt x="48" y="6145"/>
                    <a:pt x="203" y="6276"/>
                  </a:cubicBezTo>
                  <a:cubicBezTo>
                    <a:pt x="502" y="6592"/>
                    <a:pt x="1216" y="6798"/>
                    <a:pt x="1804" y="6798"/>
                  </a:cubicBezTo>
                  <a:cubicBezTo>
                    <a:pt x="2013" y="6798"/>
                    <a:pt x="2205" y="6772"/>
                    <a:pt x="2358" y="6716"/>
                  </a:cubicBezTo>
                  <a:cubicBezTo>
                    <a:pt x="2430" y="6692"/>
                    <a:pt x="2513" y="6669"/>
                    <a:pt x="2572" y="6645"/>
                  </a:cubicBezTo>
                  <a:cubicBezTo>
                    <a:pt x="2608" y="6692"/>
                    <a:pt x="2668" y="6764"/>
                    <a:pt x="2715" y="6811"/>
                  </a:cubicBezTo>
                  <a:cubicBezTo>
                    <a:pt x="3049" y="7264"/>
                    <a:pt x="3680" y="7466"/>
                    <a:pt x="4204" y="7466"/>
                  </a:cubicBezTo>
                  <a:cubicBezTo>
                    <a:pt x="4311" y="7466"/>
                    <a:pt x="4418" y="7454"/>
                    <a:pt x="4525" y="7431"/>
                  </a:cubicBezTo>
                  <a:cubicBezTo>
                    <a:pt x="4787" y="7383"/>
                    <a:pt x="4942" y="7288"/>
                    <a:pt x="4989" y="7145"/>
                  </a:cubicBezTo>
                  <a:cubicBezTo>
                    <a:pt x="5513" y="5466"/>
                    <a:pt x="5632" y="4002"/>
                    <a:pt x="5347" y="2787"/>
                  </a:cubicBezTo>
                  <a:cubicBezTo>
                    <a:pt x="5049" y="1501"/>
                    <a:pt x="3882" y="513"/>
                    <a:pt x="2894" y="13"/>
                  </a:cubicBezTo>
                  <a:cubicBezTo>
                    <a:pt x="2876" y="4"/>
                    <a:pt x="2860" y="0"/>
                    <a:pt x="2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71"/>
            <p:cNvSpPr/>
            <p:nvPr/>
          </p:nvSpPr>
          <p:spPr>
            <a:xfrm>
              <a:off x="4578163" y="1053801"/>
              <a:ext cx="909082" cy="884554"/>
            </a:xfrm>
            <a:custGeom>
              <a:avLst/>
              <a:gdLst/>
              <a:ahLst/>
              <a:cxnLst/>
              <a:rect l="l" t="t" r="r" b="b"/>
              <a:pathLst>
                <a:path w="6907" h="6720" extrusionOk="0">
                  <a:moveTo>
                    <a:pt x="3604" y="0"/>
                  </a:moveTo>
                  <a:cubicBezTo>
                    <a:pt x="2204" y="0"/>
                    <a:pt x="672" y="1152"/>
                    <a:pt x="167" y="3251"/>
                  </a:cubicBezTo>
                  <a:cubicBezTo>
                    <a:pt x="167" y="3287"/>
                    <a:pt x="155" y="3335"/>
                    <a:pt x="143" y="3370"/>
                  </a:cubicBezTo>
                  <a:cubicBezTo>
                    <a:pt x="72" y="3692"/>
                    <a:pt x="36" y="4025"/>
                    <a:pt x="24" y="4359"/>
                  </a:cubicBezTo>
                  <a:cubicBezTo>
                    <a:pt x="1" y="5228"/>
                    <a:pt x="251" y="6073"/>
                    <a:pt x="1013" y="6466"/>
                  </a:cubicBezTo>
                  <a:lnTo>
                    <a:pt x="1025" y="6478"/>
                  </a:lnTo>
                  <a:cubicBezTo>
                    <a:pt x="1319" y="6628"/>
                    <a:pt x="1700" y="6719"/>
                    <a:pt x="2131" y="6719"/>
                  </a:cubicBezTo>
                  <a:cubicBezTo>
                    <a:pt x="2590" y="6719"/>
                    <a:pt x="3104" y="6616"/>
                    <a:pt x="3632" y="6371"/>
                  </a:cubicBezTo>
                  <a:lnTo>
                    <a:pt x="4715" y="5609"/>
                  </a:lnTo>
                  <a:cubicBezTo>
                    <a:pt x="6335" y="4037"/>
                    <a:pt x="6906" y="1263"/>
                    <a:pt x="4585" y="203"/>
                  </a:cubicBezTo>
                  <a:cubicBezTo>
                    <a:pt x="4287" y="72"/>
                    <a:pt x="3977" y="1"/>
                    <a:pt x="3668" y="1"/>
                  </a:cubicBezTo>
                  <a:cubicBezTo>
                    <a:pt x="3646" y="0"/>
                    <a:pt x="3625" y="0"/>
                    <a:pt x="3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71"/>
            <p:cNvSpPr/>
            <p:nvPr/>
          </p:nvSpPr>
          <p:spPr>
            <a:xfrm>
              <a:off x="4877475" y="1604516"/>
              <a:ext cx="183606" cy="137027"/>
            </a:xfrm>
            <a:custGeom>
              <a:avLst/>
              <a:gdLst/>
              <a:ahLst/>
              <a:cxnLst/>
              <a:rect l="l" t="t" r="r" b="b"/>
              <a:pathLst>
                <a:path w="1395" h="1041" extrusionOk="0">
                  <a:moveTo>
                    <a:pt x="595" y="0"/>
                  </a:moveTo>
                  <a:cubicBezTo>
                    <a:pt x="364" y="0"/>
                    <a:pt x="145" y="101"/>
                    <a:pt x="60" y="329"/>
                  </a:cubicBezTo>
                  <a:cubicBezTo>
                    <a:pt x="1" y="484"/>
                    <a:pt x="36" y="639"/>
                    <a:pt x="144" y="758"/>
                  </a:cubicBezTo>
                  <a:cubicBezTo>
                    <a:pt x="269" y="937"/>
                    <a:pt x="531" y="1041"/>
                    <a:pt x="775" y="1041"/>
                  </a:cubicBezTo>
                  <a:cubicBezTo>
                    <a:pt x="1019" y="1041"/>
                    <a:pt x="1245" y="937"/>
                    <a:pt x="1298" y="699"/>
                  </a:cubicBezTo>
                  <a:cubicBezTo>
                    <a:pt x="1395" y="275"/>
                    <a:pt x="978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71"/>
            <p:cNvSpPr/>
            <p:nvPr/>
          </p:nvSpPr>
          <p:spPr>
            <a:xfrm>
              <a:off x="4582901" y="1497374"/>
              <a:ext cx="122141" cy="137290"/>
            </a:xfrm>
            <a:custGeom>
              <a:avLst/>
              <a:gdLst/>
              <a:ahLst/>
              <a:cxnLst/>
              <a:rect l="l" t="t" r="r" b="b"/>
              <a:pathLst>
                <a:path w="928" h="1043" extrusionOk="0">
                  <a:moveTo>
                    <a:pt x="142" y="0"/>
                  </a:moveTo>
                  <a:cubicBezTo>
                    <a:pt x="135" y="0"/>
                    <a:pt x="127" y="0"/>
                    <a:pt x="119" y="0"/>
                  </a:cubicBezTo>
                  <a:cubicBezTo>
                    <a:pt x="48" y="322"/>
                    <a:pt x="0" y="655"/>
                    <a:pt x="0" y="989"/>
                  </a:cubicBezTo>
                  <a:cubicBezTo>
                    <a:pt x="95" y="1024"/>
                    <a:pt x="198" y="1042"/>
                    <a:pt x="300" y="1042"/>
                  </a:cubicBezTo>
                  <a:cubicBezTo>
                    <a:pt x="544" y="1042"/>
                    <a:pt x="775" y="935"/>
                    <a:pt x="834" y="691"/>
                  </a:cubicBezTo>
                  <a:cubicBezTo>
                    <a:pt x="927" y="283"/>
                    <a:pt x="51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71"/>
            <p:cNvSpPr/>
            <p:nvPr/>
          </p:nvSpPr>
          <p:spPr>
            <a:xfrm>
              <a:off x="4524855" y="1041297"/>
              <a:ext cx="893420" cy="909300"/>
            </a:xfrm>
            <a:custGeom>
              <a:avLst/>
              <a:gdLst/>
              <a:ahLst/>
              <a:cxnLst/>
              <a:rect l="l" t="t" r="r" b="b"/>
              <a:pathLst>
                <a:path w="6788" h="6908" extrusionOk="0">
                  <a:moveTo>
                    <a:pt x="4073" y="1"/>
                  </a:moveTo>
                  <a:cubicBezTo>
                    <a:pt x="3275" y="13"/>
                    <a:pt x="2513" y="310"/>
                    <a:pt x="1930" y="846"/>
                  </a:cubicBezTo>
                  <a:cubicBezTo>
                    <a:pt x="1203" y="1501"/>
                    <a:pt x="703" y="2370"/>
                    <a:pt x="489" y="3335"/>
                  </a:cubicBezTo>
                  <a:cubicBezTo>
                    <a:pt x="346" y="3930"/>
                    <a:pt x="1" y="5930"/>
                    <a:pt x="1370" y="6656"/>
                  </a:cubicBezTo>
                  <a:lnTo>
                    <a:pt x="1394" y="6656"/>
                  </a:lnTo>
                  <a:cubicBezTo>
                    <a:pt x="1731" y="6814"/>
                    <a:pt x="2100" y="6907"/>
                    <a:pt x="2471" y="6907"/>
                  </a:cubicBezTo>
                  <a:cubicBezTo>
                    <a:pt x="2493" y="6907"/>
                    <a:pt x="2515" y="6907"/>
                    <a:pt x="2537" y="6906"/>
                  </a:cubicBezTo>
                  <a:cubicBezTo>
                    <a:pt x="3073" y="6906"/>
                    <a:pt x="3596" y="6775"/>
                    <a:pt x="4073" y="6549"/>
                  </a:cubicBezTo>
                  <a:cubicBezTo>
                    <a:pt x="4158" y="6496"/>
                    <a:pt x="4110" y="6377"/>
                    <a:pt x="4031" y="6377"/>
                  </a:cubicBezTo>
                  <a:cubicBezTo>
                    <a:pt x="4022" y="6377"/>
                    <a:pt x="4012" y="6379"/>
                    <a:pt x="4001" y="6383"/>
                  </a:cubicBezTo>
                  <a:cubicBezTo>
                    <a:pt x="3476" y="6631"/>
                    <a:pt x="2979" y="6726"/>
                    <a:pt x="2547" y="6726"/>
                  </a:cubicBezTo>
                  <a:cubicBezTo>
                    <a:pt x="2108" y="6726"/>
                    <a:pt x="1735" y="6628"/>
                    <a:pt x="1465" y="6490"/>
                  </a:cubicBezTo>
                  <a:lnTo>
                    <a:pt x="1430" y="6573"/>
                  </a:lnTo>
                  <a:lnTo>
                    <a:pt x="1430" y="6573"/>
                  </a:lnTo>
                  <a:lnTo>
                    <a:pt x="1453" y="6490"/>
                  </a:lnTo>
                  <a:cubicBezTo>
                    <a:pt x="191" y="5823"/>
                    <a:pt x="537" y="3930"/>
                    <a:pt x="668" y="3370"/>
                  </a:cubicBezTo>
                  <a:cubicBezTo>
                    <a:pt x="1044" y="1780"/>
                    <a:pt x="2307" y="179"/>
                    <a:pt x="4005" y="179"/>
                  </a:cubicBezTo>
                  <a:cubicBezTo>
                    <a:pt x="4023" y="179"/>
                    <a:pt x="4042" y="179"/>
                    <a:pt x="4061" y="179"/>
                  </a:cubicBezTo>
                  <a:cubicBezTo>
                    <a:pt x="4370" y="179"/>
                    <a:pt x="4668" y="251"/>
                    <a:pt x="4942" y="382"/>
                  </a:cubicBezTo>
                  <a:cubicBezTo>
                    <a:pt x="5763" y="751"/>
                    <a:pt x="6263" y="1382"/>
                    <a:pt x="6394" y="2180"/>
                  </a:cubicBezTo>
                  <a:cubicBezTo>
                    <a:pt x="6585" y="3299"/>
                    <a:pt x="6061" y="4656"/>
                    <a:pt x="5049" y="5632"/>
                  </a:cubicBezTo>
                  <a:cubicBezTo>
                    <a:pt x="5013" y="5668"/>
                    <a:pt x="5013" y="5728"/>
                    <a:pt x="5049" y="5763"/>
                  </a:cubicBezTo>
                  <a:cubicBezTo>
                    <a:pt x="5067" y="5781"/>
                    <a:pt x="5091" y="5790"/>
                    <a:pt x="5115" y="5790"/>
                  </a:cubicBezTo>
                  <a:cubicBezTo>
                    <a:pt x="5138" y="5790"/>
                    <a:pt x="5162" y="5781"/>
                    <a:pt x="5180" y="5763"/>
                  </a:cubicBezTo>
                  <a:cubicBezTo>
                    <a:pt x="6240" y="4751"/>
                    <a:pt x="6787" y="3335"/>
                    <a:pt x="6585" y="2156"/>
                  </a:cubicBezTo>
                  <a:cubicBezTo>
                    <a:pt x="6442" y="1287"/>
                    <a:pt x="5906" y="620"/>
                    <a:pt x="5025" y="215"/>
                  </a:cubicBezTo>
                  <a:cubicBezTo>
                    <a:pt x="4728" y="84"/>
                    <a:pt x="4406" y="13"/>
                    <a:pt x="40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71"/>
            <p:cNvSpPr/>
            <p:nvPr/>
          </p:nvSpPr>
          <p:spPr>
            <a:xfrm>
              <a:off x="4695703" y="1642818"/>
              <a:ext cx="142805" cy="85033"/>
            </a:xfrm>
            <a:custGeom>
              <a:avLst/>
              <a:gdLst/>
              <a:ahLst/>
              <a:cxnLst/>
              <a:rect l="l" t="t" r="r" b="b"/>
              <a:pathLst>
                <a:path w="1085" h="646" extrusionOk="0">
                  <a:moveTo>
                    <a:pt x="85" y="0"/>
                  </a:moveTo>
                  <a:cubicBezTo>
                    <a:pt x="37" y="0"/>
                    <a:pt x="1" y="34"/>
                    <a:pt x="1" y="86"/>
                  </a:cubicBezTo>
                  <a:cubicBezTo>
                    <a:pt x="1" y="289"/>
                    <a:pt x="120" y="479"/>
                    <a:pt x="310" y="574"/>
                  </a:cubicBezTo>
                  <a:cubicBezTo>
                    <a:pt x="393" y="622"/>
                    <a:pt x="501" y="646"/>
                    <a:pt x="608" y="646"/>
                  </a:cubicBezTo>
                  <a:cubicBezTo>
                    <a:pt x="763" y="646"/>
                    <a:pt x="917" y="586"/>
                    <a:pt x="1036" y="479"/>
                  </a:cubicBezTo>
                  <a:cubicBezTo>
                    <a:pt x="1072" y="443"/>
                    <a:pt x="1084" y="396"/>
                    <a:pt x="1048" y="348"/>
                  </a:cubicBezTo>
                  <a:cubicBezTo>
                    <a:pt x="1029" y="328"/>
                    <a:pt x="1002" y="320"/>
                    <a:pt x="976" y="320"/>
                  </a:cubicBezTo>
                  <a:cubicBezTo>
                    <a:pt x="954" y="320"/>
                    <a:pt x="933" y="325"/>
                    <a:pt x="917" y="336"/>
                  </a:cubicBezTo>
                  <a:cubicBezTo>
                    <a:pt x="830" y="416"/>
                    <a:pt x="716" y="456"/>
                    <a:pt x="603" y="456"/>
                  </a:cubicBezTo>
                  <a:cubicBezTo>
                    <a:pt x="530" y="456"/>
                    <a:pt x="458" y="440"/>
                    <a:pt x="393" y="408"/>
                  </a:cubicBezTo>
                  <a:cubicBezTo>
                    <a:pt x="263" y="360"/>
                    <a:pt x="191" y="229"/>
                    <a:pt x="191" y="98"/>
                  </a:cubicBezTo>
                  <a:cubicBezTo>
                    <a:pt x="191" y="38"/>
                    <a:pt x="155" y="3"/>
                    <a:pt x="108" y="3"/>
                  </a:cubicBezTo>
                  <a:cubicBezTo>
                    <a:pt x="100" y="1"/>
                    <a:pt x="93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71"/>
            <p:cNvSpPr/>
            <p:nvPr/>
          </p:nvSpPr>
          <p:spPr>
            <a:xfrm>
              <a:off x="4750590" y="1464073"/>
              <a:ext cx="100424" cy="161905"/>
            </a:xfrm>
            <a:custGeom>
              <a:avLst/>
              <a:gdLst/>
              <a:ahLst/>
              <a:cxnLst/>
              <a:rect l="l" t="t" r="r" b="b"/>
              <a:pathLst>
                <a:path w="763" h="1230" extrusionOk="0">
                  <a:moveTo>
                    <a:pt x="673" y="0"/>
                  </a:moveTo>
                  <a:cubicBezTo>
                    <a:pt x="649" y="0"/>
                    <a:pt x="625" y="9"/>
                    <a:pt x="608" y="27"/>
                  </a:cubicBezTo>
                  <a:cubicBezTo>
                    <a:pt x="584" y="39"/>
                    <a:pt x="191" y="444"/>
                    <a:pt x="84" y="599"/>
                  </a:cubicBezTo>
                  <a:cubicBezTo>
                    <a:pt x="24" y="658"/>
                    <a:pt x="0" y="754"/>
                    <a:pt x="24" y="837"/>
                  </a:cubicBezTo>
                  <a:cubicBezTo>
                    <a:pt x="60" y="980"/>
                    <a:pt x="203" y="1111"/>
                    <a:pt x="465" y="1230"/>
                  </a:cubicBezTo>
                  <a:lnTo>
                    <a:pt x="512" y="1230"/>
                  </a:lnTo>
                  <a:cubicBezTo>
                    <a:pt x="608" y="1230"/>
                    <a:pt x="631" y="1099"/>
                    <a:pt x="548" y="1051"/>
                  </a:cubicBezTo>
                  <a:cubicBezTo>
                    <a:pt x="262" y="932"/>
                    <a:pt x="203" y="837"/>
                    <a:pt x="191" y="789"/>
                  </a:cubicBezTo>
                  <a:cubicBezTo>
                    <a:pt x="191" y="765"/>
                    <a:pt x="191" y="730"/>
                    <a:pt x="215" y="706"/>
                  </a:cubicBezTo>
                  <a:cubicBezTo>
                    <a:pt x="334" y="551"/>
                    <a:pt x="727" y="158"/>
                    <a:pt x="727" y="158"/>
                  </a:cubicBezTo>
                  <a:cubicBezTo>
                    <a:pt x="762" y="123"/>
                    <a:pt x="762" y="63"/>
                    <a:pt x="738" y="27"/>
                  </a:cubicBezTo>
                  <a:cubicBezTo>
                    <a:pt x="721" y="9"/>
                    <a:pt x="697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71"/>
            <p:cNvSpPr/>
            <p:nvPr/>
          </p:nvSpPr>
          <p:spPr>
            <a:xfrm>
              <a:off x="5147040" y="1658218"/>
              <a:ext cx="73837" cy="44623"/>
            </a:xfrm>
            <a:custGeom>
              <a:avLst/>
              <a:gdLst/>
              <a:ahLst/>
              <a:cxnLst/>
              <a:rect l="l" t="t" r="r" b="b"/>
              <a:pathLst>
                <a:path w="561" h="339" extrusionOk="0">
                  <a:moveTo>
                    <a:pt x="446" y="1"/>
                  </a:moveTo>
                  <a:cubicBezTo>
                    <a:pt x="435" y="1"/>
                    <a:pt x="426" y="2"/>
                    <a:pt x="417" y="5"/>
                  </a:cubicBezTo>
                  <a:lnTo>
                    <a:pt x="72" y="160"/>
                  </a:lnTo>
                  <a:cubicBezTo>
                    <a:pt x="24" y="183"/>
                    <a:pt x="1" y="231"/>
                    <a:pt x="24" y="279"/>
                  </a:cubicBezTo>
                  <a:cubicBezTo>
                    <a:pt x="48" y="314"/>
                    <a:pt x="72" y="338"/>
                    <a:pt x="108" y="338"/>
                  </a:cubicBezTo>
                  <a:cubicBezTo>
                    <a:pt x="120" y="338"/>
                    <a:pt x="143" y="326"/>
                    <a:pt x="155" y="326"/>
                  </a:cubicBezTo>
                  <a:lnTo>
                    <a:pt x="489" y="183"/>
                  </a:lnTo>
                  <a:cubicBezTo>
                    <a:pt x="536" y="160"/>
                    <a:pt x="560" y="100"/>
                    <a:pt x="536" y="52"/>
                  </a:cubicBezTo>
                  <a:cubicBezTo>
                    <a:pt x="518" y="16"/>
                    <a:pt x="479" y="1"/>
                    <a:pt x="44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71"/>
            <p:cNvSpPr/>
            <p:nvPr/>
          </p:nvSpPr>
          <p:spPr>
            <a:xfrm>
              <a:off x="4678460" y="1413266"/>
              <a:ext cx="81603" cy="66605"/>
            </a:xfrm>
            <a:custGeom>
              <a:avLst/>
              <a:gdLst/>
              <a:ahLst/>
              <a:cxnLst/>
              <a:rect l="l" t="t" r="r" b="b"/>
              <a:pathLst>
                <a:path w="620" h="506" extrusionOk="0">
                  <a:moveTo>
                    <a:pt x="328" y="0"/>
                  </a:moveTo>
                  <a:cubicBezTo>
                    <a:pt x="287" y="0"/>
                    <a:pt x="245" y="10"/>
                    <a:pt x="203" y="32"/>
                  </a:cubicBezTo>
                  <a:cubicBezTo>
                    <a:pt x="1" y="139"/>
                    <a:pt x="36" y="437"/>
                    <a:pt x="263" y="497"/>
                  </a:cubicBezTo>
                  <a:cubicBezTo>
                    <a:pt x="285" y="503"/>
                    <a:pt x="308" y="506"/>
                    <a:pt x="330" y="506"/>
                  </a:cubicBezTo>
                  <a:cubicBezTo>
                    <a:pt x="439" y="506"/>
                    <a:pt x="543" y="436"/>
                    <a:pt x="572" y="318"/>
                  </a:cubicBezTo>
                  <a:cubicBezTo>
                    <a:pt x="619" y="148"/>
                    <a:pt x="487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71"/>
            <p:cNvSpPr/>
            <p:nvPr/>
          </p:nvSpPr>
          <p:spPr>
            <a:xfrm>
              <a:off x="4916699" y="1488292"/>
              <a:ext cx="80023" cy="66736"/>
            </a:xfrm>
            <a:custGeom>
              <a:avLst/>
              <a:gdLst/>
              <a:ahLst/>
              <a:cxnLst/>
              <a:rect l="l" t="t" r="r" b="b"/>
              <a:pathLst>
                <a:path w="608" h="507" extrusionOk="0">
                  <a:moveTo>
                    <a:pt x="290" y="1"/>
                  </a:moveTo>
                  <a:cubicBezTo>
                    <a:pt x="181" y="1"/>
                    <a:pt x="78" y="70"/>
                    <a:pt x="48" y="189"/>
                  </a:cubicBezTo>
                  <a:cubicBezTo>
                    <a:pt x="1" y="359"/>
                    <a:pt x="134" y="506"/>
                    <a:pt x="292" y="506"/>
                  </a:cubicBezTo>
                  <a:cubicBezTo>
                    <a:pt x="333" y="506"/>
                    <a:pt x="375" y="496"/>
                    <a:pt x="417" y="474"/>
                  </a:cubicBezTo>
                  <a:cubicBezTo>
                    <a:pt x="608" y="367"/>
                    <a:pt x="572" y="69"/>
                    <a:pt x="358" y="10"/>
                  </a:cubicBezTo>
                  <a:cubicBezTo>
                    <a:pt x="335" y="4"/>
                    <a:pt x="312" y="1"/>
                    <a:pt x="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71"/>
            <p:cNvSpPr/>
            <p:nvPr/>
          </p:nvSpPr>
          <p:spPr>
            <a:xfrm>
              <a:off x="4603303" y="967587"/>
              <a:ext cx="1086108" cy="1245220"/>
            </a:xfrm>
            <a:custGeom>
              <a:avLst/>
              <a:gdLst/>
              <a:ahLst/>
              <a:cxnLst/>
              <a:rect l="l" t="t" r="r" b="b"/>
              <a:pathLst>
                <a:path w="8252" h="9460" extrusionOk="0">
                  <a:moveTo>
                    <a:pt x="3351" y="1"/>
                  </a:moveTo>
                  <a:cubicBezTo>
                    <a:pt x="3118" y="1"/>
                    <a:pt x="2885" y="24"/>
                    <a:pt x="2655" y="73"/>
                  </a:cubicBezTo>
                  <a:cubicBezTo>
                    <a:pt x="1905" y="227"/>
                    <a:pt x="1215" y="620"/>
                    <a:pt x="691" y="1192"/>
                  </a:cubicBezTo>
                  <a:cubicBezTo>
                    <a:pt x="453" y="1454"/>
                    <a:pt x="0" y="1966"/>
                    <a:pt x="155" y="2371"/>
                  </a:cubicBezTo>
                  <a:cubicBezTo>
                    <a:pt x="274" y="2704"/>
                    <a:pt x="1131" y="2954"/>
                    <a:pt x="1453" y="2978"/>
                  </a:cubicBezTo>
                  <a:cubicBezTo>
                    <a:pt x="1464" y="2979"/>
                    <a:pt x="1475" y="2979"/>
                    <a:pt x="1486" y="2979"/>
                  </a:cubicBezTo>
                  <a:cubicBezTo>
                    <a:pt x="1630" y="2979"/>
                    <a:pt x="1768" y="2910"/>
                    <a:pt x="1846" y="2799"/>
                  </a:cubicBezTo>
                  <a:cubicBezTo>
                    <a:pt x="1952" y="2655"/>
                    <a:pt x="2008" y="2588"/>
                    <a:pt x="2036" y="2588"/>
                  </a:cubicBezTo>
                  <a:cubicBezTo>
                    <a:pt x="2071" y="2588"/>
                    <a:pt x="2061" y="2691"/>
                    <a:pt x="2048" y="2882"/>
                  </a:cubicBezTo>
                  <a:cubicBezTo>
                    <a:pt x="2036" y="3144"/>
                    <a:pt x="2179" y="3263"/>
                    <a:pt x="2381" y="3394"/>
                  </a:cubicBezTo>
                  <a:cubicBezTo>
                    <a:pt x="3739" y="4228"/>
                    <a:pt x="4203" y="3978"/>
                    <a:pt x="4084" y="4287"/>
                  </a:cubicBezTo>
                  <a:cubicBezTo>
                    <a:pt x="3655" y="5502"/>
                    <a:pt x="2846" y="7490"/>
                    <a:pt x="2774" y="8895"/>
                  </a:cubicBezTo>
                  <a:cubicBezTo>
                    <a:pt x="2762" y="9014"/>
                    <a:pt x="2858" y="9098"/>
                    <a:pt x="2965" y="9169"/>
                  </a:cubicBezTo>
                  <a:cubicBezTo>
                    <a:pt x="3274" y="9350"/>
                    <a:pt x="3938" y="9459"/>
                    <a:pt x="4571" y="9459"/>
                  </a:cubicBezTo>
                  <a:cubicBezTo>
                    <a:pt x="5230" y="9459"/>
                    <a:pt x="5855" y="9341"/>
                    <a:pt x="6013" y="9062"/>
                  </a:cubicBezTo>
                  <a:cubicBezTo>
                    <a:pt x="6072" y="8955"/>
                    <a:pt x="6203" y="8431"/>
                    <a:pt x="6299" y="8407"/>
                  </a:cubicBezTo>
                  <a:cubicBezTo>
                    <a:pt x="6299" y="8407"/>
                    <a:pt x="6300" y="8407"/>
                    <a:pt x="6300" y="8407"/>
                  </a:cubicBezTo>
                  <a:cubicBezTo>
                    <a:pt x="6339" y="8407"/>
                    <a:pt x="6505" y="8780"/>
                    <a:pt x="6775" y="9038"/>
                  </a:cubicBezTo>
                  <a:cubicBezTo>
                    <a:pt x="6828" y="9092"/>
                    <a:pt x="6895" y="9118"/>
                    <a:pt x="6966" y="9118"/>
                  </a:cubicBezTo>
                  <a:cubicBezTo>
                    <a:pt x="6989" y="9118"/>
                    <a:pt x="7013" y="9115"/>
                    <a:pt x="7037" y="9109"/>
                  </a:cubicBezTo>
                  <a:cubicBezTo>
                    <a:pt x="7239" y="9062"/>
                    <a:pt x="7442" y="8967"/>
                    <a:pt x="7620" y="8847"/>
                  </a:cubicBezTo>
                  <a:cubicBezTo>
                    <a:pt x="7882" y="8669"/>
                    <a:pt x="8251" y="8395"/>
                    <a:pt x="8084" y="8133"/>
                  </a:cubicBezTo>
                  <a:cubicBezTo>
                    <a:pt x="7501" y="7169"/>
                    <a:pt x="7132" y="6300"/>
                    <a:pt x="7227" y="5145"/>
                  </a:cubicBezTo>
                  <a:cubicBezTo>
                    <a:pt x="7358" y="3573"/>
                    <a:pt x="7346" y="2275"/>
                    <a:pt x="6120" y="1144"/>
                  </a:cubicBezTo>
                  <a:cubicBezTo>
                    <a:pt x="5383" y="446"/>
                    <a:pt x="4370" y="1"/>
                    <a:pt x="3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71"/>
            <p:cNvSpPr/>
            <p:nvPr/>
          </p:nvSpPr>
          <p:spPr>
            <a:xfrm>
              <a:off x="5286561" y="1210170"/>
              <a:ext cx="291533" cy="855727"/>
            </a:xfrm>
            <a:custGeom>
              <a:avLst/>
              <a:gdLst/>
              <a:ahLst/>
              <a:cxnLst/>
              <a:rect l="l" t="t" r="r" b="b"/>
              <a:pathLst>
                <a:path w="2215" h="6501" extrusionOk="0">
                  <a:moveTo>
                    <a:pt x="373" y="0"/>
                  </a:moveTo>
                  <a:cubicBezTo>
                    <a:pt x="309" y="0"/>
                    <a:pt x="265" y="98"/>
                    <a:pt x="334" y="147"/>
                  </a:cubicBezTo>
                  <a:cubicBezTo>
                    <a:pt x="1893" y="1361"/>
                    <a:pt x="0" y="4290"/>
                    <a:pt x="2084" y="6481"/>
                  </a:cubicBezTo>
                  <a:cubicBezTo>
                    <a:pt x="2098" y="6495"/>
                    <a:pt x="2120" y="6500"/>
                    <a:pt x="2141" y="6500"/>
                  </a:cubicBezTo>
                  <a:cubicBezTo>
                    <a:pt x="2155" y="6500"/>
                    <a:pt x="2169" y="6497"/>
                    <a:pt x="2179" y="6493"/>
                  </a:cubicBezTo>
                  <a:cubicBezTo>
                    <a:pt x="2215" y="6469"/>
                    <a:pt x="2215" y="6421"/>
                    <a:pt x="2191" y="6385"/>
                  </a:cubicBezTo>
                  <a:cubicBezTo>
                    <a:pt x="584" y="4195"/>
                    <a:pt x="1822" y="2290"/>
                    <a:pt x="1012" y="670"/>
                  </a:cubicBezTo>
                  <a:cubicBezTo>
                    <a:pt x="881" y="408"/>
                    <a:pt x="679" y="170"/>
                    <a:pt x="417" y="16"/>
                  </a:cubicBezTo>
                  <a:cubicBezTo>
                    <a:pt x="402" y="5"/>
                    <a:pt x="387" y="0"/>
                    <a:pt x="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71"/>
            <p:cNvSpPr/>
            <p:nvPr/>
          </p:nvSpPr>
          <p:spPr>
            <a:xfrm>
              <a:off x="3015790" y="1020895"/>
              <a:ext cx="1035961" cy="645908"/>
            </a:xfrm>
            <a:custGeom>
              <a:avLst/>
              <a:gdLst/>
              <a:ahLst/>
              <a:cxnLst/>
              <a:rect l="l" t="t" r="r" b="b"/>
              <a:pathLst>
                <a:path w="7871" h="4907" extrusionOk="0">
                  <a:moveTo>
                    <a:pt x="726" y="1"/>
                  </a:moveTo>
                  <a:cubicBezTo>
                    <a:pt x="333" y="1"/>
                    <a:pt x="0" y="322"/>
                    <a:pt x="0" y="727"/>
                  </a:cubicBezTo>
                  <a:lnTo>
                    <a:pt x="0" y="2811"/>
                  </a:lnTo>
                  <a:cubicBezTo>
                    <a:pt x="0" y="3204"/>
                    <a:pt x="333" y="3537"/>
                    <a:pt x="726" y="3537"/>
                  </a:cubicBezTo>
                  <a:lnTo>
                    <a:pt x="5179" y="3537"/>
                  </a:lnTo>
                  <a:cubicBezTo>
                    <a:pt x="5394" y="4049"/>
                    <a:pt x="5798" y="4680"/>
                    <a:pt x="6537" y="4906"/>
                  </a:cubicBezTo>
                  <a:lnTo>
                    <a:pt x="6560" y="4906"/>
                  </a:lnTo>
                  <a:cubicBezTo>
                    <a:pt x="6656" y="4906"/>
                    <a:pt x="6691" y="4787"/>
                    <a:pt x="6608" y="4740"/>
                  </a:cubicBezTo>
                  <a:cubicBezTo>
                    <a:pt x="6608" y="4740"/>
                    <a:pt x="6275" y="4490"/>
                    <a:pt x="6394" y="3537"/>
                  </a:cubicBezTo>
                  <a:lnTo>
                    <a:pt x="7144" y="3537"/>
                  </a:lnTo>
                  <a:cubicBezTo>
                    <a:pt x="7549" y="3537"/>
                    <a:pt x="7870" y="3204"/>
                    <a:pt x="7870" y="2811"/>
                  </a:cubicBezTo>
                  <a:lnTo>
                    <a:pt x="7870" y="727"/>
                  </a:lnTo>
                  <a:cubicBezTo>
                    <a:pt x="7870" y="322"/>
                    <a:pt x="7549" y="1"/>
                    <a:pt x="7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71"/>
            <p:cNvSpPr/>
            <p:nvPr/>
          </p:nvSpPr>
          <p:spPr>
            <a:xfrm>
              <a:off x="3007893" y="1005232"/>
              <a:ext cx="1057941" cy="667759"/>
            </a:xfrm>
            <a:custGeom>
              <a:avLst/>
              <a:gdLst/>
              <a:ahLst/>
              <a:cxnLst/>
              <a:rect l="l" t="t" r="r" b="b"/>
              <a:pathLst>
                <a:path w="8038" h="5073" extrusionOk="0">
                  <a:moveTo>
                    <a:pt x="7240" y="168"/>
                  </a:moveTo>
                  <a:cubicBezTo>
                    <a:pt x="7585" y="168"/>
                    <a:pt x="7871" y="453"/>
                    <a:pt x="7871" y="811"/>
                  </a:cubicBezTo>
                  <a:lnTo>
                    <a:pt x="7871" y="2906"/>
                  </a:lnTo>
                  <a:cubicBezTo>
                    <a:pt x="7871" y="3251"/>
                    <a:pt x="7585" y="3537"/>
                    <a:pt x="7240" y="3537"/>
                  </a:cubicBezTo>
                  <a:lnTo>
                    <a:pt x="6394" y="3537"/>
                  </a:lnTo>
                  <a:cubicBezTo>
                    <a:pt x="6239" y="4644"/>
                    <a:pt x="6656" y="4906"/>
                    <a:pt x="6656" y="4906"/>
                  </a:cubicBezTo>
                  <a:cubicBezTo>
                    <a:pt x="5918" y="4692"/>
                    <a:pt x="5525" y="4061"/>
                    <a:pt x="5323" y="3537"/>
                  </a:cubicBezTo>
                  <a:lnTo>
                    <a:pt x="810" y="3537"/>
                  </a:lnTo>
                  <a:cubicBezTo>
                    <a:pt x="465" y="3537"/>
                    <a:pt x="179" y="3251"/>
                    <a:pt x="179" y="2906"/>
                  </a:cubicBezTo>
                  <a:lnTo>
                    <a:pt x="179" y="811"/>
                  </a:lnTo>
                  <a:cubicBezTo>
                    <a:pt x="179" y="453"/>
                    <a:pt x="465" y="168"/>
                    <a:pt x="810" y="168"/>
                  </a:cubicBezTo>
                  <a:close/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lnTo>
                    <a:pt x="1" y="2882"/>
                  </a:lnTo>
                  <a:cubicBezTo>
                    <a:pt x="1" y="3335"/>
                    <a:pt x="370" y="3704"/>
                    <a:pt x="822" y="3704"/>
                  </a:cubicBezTo>
                  <a:lnTo>
                    <a:pt x="5204" y="3704"/>
                  </a:lnTo>
                  <a:cubicBezTo>
                    <a:pt x="5418" y="4228"/>
                    <a:pt x="5835" y="4835"/>
                    <a:pt x="6597" y="5061"/>
                  </a:cubicBezTo>
                  <a:cubicBezTo>
                    <a:pt x="6609" y="5073"/>
                    <a:pt x="6632" y="5073"/>
                    <a:pt x="6644" y="5073"/>
                  </a:cubicBezTo>
                  <a:cubicBezTo>
                    <a:pt x="6728" y="5073"/>
                    <a:pt x="6787" y="5025"/>
                    <a:pt x="6823" y="4966"/>
                  </a:cubicBezTo>
                  <a:cubicBezTo>
                    <a:pt x="6859" y="4882"/>
                    <a:pt x="6823" y="4775"/>
                    <a:pt x="6751" y="4740"/>
                  </a:cubicBezTo>
                  <a:cubicBezTo>
                    <a:pt x="6716" y="4716"/>
                    <a:pt x="6478" y="4478"/>
                    <a:pt x="6549" y="3704"/>
                  </a:cubicBezTo>
                  <a:lnTo>
                    <a:pt x="7228" y="3704"/>
                  </a:lnTo>
                  <a:cubicBezTo>
                    <a:pt x="7668" y="3704"/>
                    <a:pt x="8037" y="3335"/>
                    <a:pt x="8037" y="2882"/>
                  </a:cubicBezTo>
                  <a:lnTo>
                    <a:pt x="8037" y="822"/>
                  </a:lnTo>
                  <a:cubicBezTo>
                    <a:pt x="8037" y="370"/>
                    <a:pt x="7680" y="1"/>
                    <a:pt x="7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71"/>
            <p:cNvSpPr/>
            <p:nvPr/>
          </p:nvSpPr>
          <p:spPr>
            <a:xfrm>
              <a:off x="3142675" y="1160416"/>
              <a:ext cx="185054" cy="186651"/>
            </a:xfrm>
            <a:custGeom>
              <a:avLst/>
              <a:gdLst/>
              <a:ahLst/>
              <a:cxnLst/>
              <a:rect l="l" t="t" r="r" b="b"/>
              <a:pathLst>
                <a:path w="1406" h="1418" extrusionOk="0">
                  <a:moveTo>
                    <a:pt x="632" y="536"/>
                  </a:moveTo>
                  <a:cubicBezTo>
                    <a:pt x="727" y="560"/>
                    <a:pt x="810" y="584"/>
                    <a:pt x="893" y="596"/>
                  </a:cubicBezTo>
                  <a:lnTo>
                    <a:pt x="914" y="596"/>
                  </a:lnTo>
                  <a:cubicBezTo>
                    <a:pt x="890" y="697"/>
                    <a:pt x="845" y="778"/>
                    <a:pt x="834" y="870"/>
                  </a:cubicBezTo>
                  <a:lnTo>
                    <a:pt x="536" y="870"/>
                  </a:lnTo>
                  <a:cubicBezTo>
                    <a:pt x="572" y="775"/>
                    <a:pt x="608" y="679"/>
                    <a:pt x="632" y="584"/>
                  </a:cubicBezTo>
                  <a:lnTo>
                    <a:pt x="632" y="536"/>
                  </a:lnTo>
                  <a:close/>
                  <a:moveTo>
                    <a:pt x="524" y="1"/>
                  </a:moveTo>
                  <a:cubicBezTo>
                    <a:pt x="489" y="108"/>
                    <a:pt x="453" y="215"/>
                    <a:pt x="417" y="322"/>
                  </a:cubicBezTo>
                  <a:cubicBezTo>
                    <a:pt x="405" y="328"/>
                    <a:pt x="393" y="331"/>
                    <a:pt x="381" y="331"/>
                  </a:cubicBezTo>
                  <a:cubicBezTo>
                    <a:pt x="370" y="331"/>
                    <a:pt x="358" y="328"/>
                    <a:pt x="346" y="322"/>
                  </a:cubicBezTo>
                  <a:cubicBezTo>
                    <a:pt x="306" y="327"/>
                    <a:pt x="265" y="330"/>
                    <a:pt x="222" y="330"/>
                  </a:cubicBezTo>
                  <a:cubicBezTo>
                    <a:pt x="162" y="330"/>
                    <a:pt x="99" y="324"/>
                    <a:pt x="36" y="310"/>
                  </a:cubicBezTo>
                  <a:lnTo>
                    <a:pt x="36" y="548"/>
                  </a:lnTo>
                  <a:lnTo>
                    <a:pt x="334" y="548"/>
                  </a:lnTo>
                  <a:cubicBezTo>
                    <a:pt x="262" y="751"/>
                    <a:pt x="262" y="810"/>
                    <a:pt x="239" y="834"/>
                  </a:cubicBezTo>
                  <a:cubicBezTo>
                    <a:pt x="218" y="838"/>
                    <a:pt x="196" y="839"/>
                    <a:pt x="173" y="839"/>
                  </a:cubicBezTo>
                  <a:cubicBezTo>
                    <a:pt x="118" y="839"/>
                    <a:pt x="59" y="831"/>
                    <a:pt x="0" y="822"/>
                  </a:cubicBezTo>
                  <a:lnTo>
                    <a:pt x="0" y="1060"/>
                  </a:lnTo>
                  <a:lnTo>
                    <a:pt x="155" y="1060"/>
                  </a:lnTo>
                  <a:cubicBezTo>
                    <a:pt x="108" y="1167"/>
                    <a:pt x="72" y="1287"/>
                    <a:pt x="36" y="1394"/>
                  </a:cubicBezTo>
                  <a:lnTo>
                    <a:pt x="298" y="1394"/>
                  </a:lnTo>
                  <a:cubicBezTo>
                    <a:pt x="310" y="1370"/>
                    <a:pt x="310" y="1346"/>
                    <a:pt x="322" y="1322"/>
                  </a:cubicBezTo>
                  <a:cubicBezTo>
                    <a:pt x="393" y="1132"/>
                    <a:pt x="381" y="1191"/>
                    <a:pt x="429" y="1060"/>
                  </a:cubicBezTo>
                  <a:lnTo>
                    <a:pt x="679" y="1060"/>
                  </a:lnTo>
                  <a:cubicBezTo>
                    <a:pt x="655" y="1167"/>
                    <a:pt x="608" y="1263"/>
                    <a:pt x="572" y="1394"/>
                  </a:cubicBezTo>
                  <a:lnTo>
                    <a:pt x="858" y="1394"/>
                  </a:lnTo>
                  <a:lnTo>
                    <a:pt x="858" y="1417"/>
                  </a:lnTo>
                  <a:cubicBezTo>
                    <a:pt x="905" y="1298"/>
                    <a:pt x="953" y="1179"/>
                    <a:pt x="989" y="1060"/>
                  </a:cubicBezTo>
                  <a:cubicBezTo>
                    <a:pt x="1108" y="1084"/>
                    <a:pt x="1227" y="1084"/>
                    <a:pt x="1358" y="1084"/>
                  </a:cubicBezTo>
                  <a:cubicBezTo>
                    <a:pt x="1358" y="1013"/>
                    <a:pt x="1358" y="941"/>
                    <a:pt x="1346" y="882"/>
                  </a:cubicBezTo>
                  <a:cubicBezTo>
                    <a:pt x="1191" y="870"/>
                    <a:pt x="1096" y="870"/>
                    <a:pt x="1060" y="870"/>
                  </a:cubicBezTo>
                  <a:cubicBezTo>
                    <a:pt x="1096" y="775"/>
                    <a:pt x="1120" y="679"/>
                    <a:pt x="1155" y="584"/>
                  </a:cubicBezTo>
                  <a:lnTo>
                    <a:pt x="1405" y="572"/>
                  </a:lnTo>
                  <a:lnTo>
                    <a:pt x="1382" y="370"/>
                  </a:lnTo>
                  <a:lnTo>
                    <a:pt x="1227" y="370"/>
                  </a:lnTo>
                  <a:cubicBezTo>
                    <a:pt x="1310" y="84"/>
                    <a:pt x="1334" y="72"/>
                    <a:pt x="1322" y="36"/>
                  </a:cubicBezTo>
                  <a:cubicBezTo>
                    <a:pt x="1291" y="28"/>
                    <a:pt x="1260" y="25"/>
                    <a:pt x="1230" y="25"/>
                  </a:cubicBezTo>
                  <a:cubicBezTo>
                    <a:pt x="1196" y="25"/>
                    <a:pt x="1162" y="28"/>
                    <a:pt x="1129" y="28"/>
                  </a:cubicBezTo>
                  <a:cubicBezTo>
                    <a:pt x="1110" y="28"/>
                    <a:pt x="1091" y="27"/>
                    <a:pt x="1072" y="24"/>
                  </a:cubicBezTo>
                  <a:cubicBezTo>
                    <a:pt x="1036" y="144"/>
                    <a:pt x="1001" y="251"/>
                    <a:pt x="953" y="358"/>
                  </a:cubicBezTo>
                  <a:lnTo>
                    <a:pt x="691" y="358"/>
                  </a:lnTo>
                  <a:cubicBezTo>
                    <a:pt x="762" y="108"/>
                    <a:pt x="786" y="48"/>
                    <a:pt x="786" y="36"/>
                  </a:cubicBezTo>
                  <a:cubicBezTo>
                    <a:pt x="596" y="36"/>
                    <a:pt x="536" y="36"/>
                    <a:pt x="524" y="24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71"/>
            <p:cNvSpPr/>
            <p:nvPr/>
          </p:nvSpPr>
          <p:spPr>
            <a:xfrm>
              <a:off x="3368278" y="1138040"/>
              <a:ext cx="140173" cy="214294"/>
            </a:xfrm>
            <a:custGeom>
              <a:avLst/>
              <a:gdLst/>
              <a:ahLst/>
              <a:cxnLst/>
              <a:rect l="l" t="t" r="r" b="b"/>
              <a:pathLst>
                <a:path w="1065" h="1628" extrusionOk="0">
                  <a:moveTo>
                    <a:pt x="432" y="1"/>
                  </a:moveTo>
                  <a:cubicBezTo>
                    <a:pt x="377" y="1"/>
                    <a:pt x="320" y="9"/>
                    <a:pt x="263" y="28"/>
                  </a:cubicBezTo>
                  <a:cubicBezTo>
                    <a:pt x="227" y="40"/>
                    <a:pt x="180" y="52"/>
                    <a:pt x="156" y="75"/>
                  </a:cubicBezTo>
                  <a:cubicBezTo>
                    <a:pt x="96" y="123"/>
                    <a:pt x="49" y="194"/>
                    <a:pt x="37" y="266"/>
                  </a:cubicBezTo>
                  <a:cubicBezTo>
                    <a:pt x="13" y="314"/>
                    <a:pt x="1" y="361"/>
                    <a:pt x="13" y="421"/>
                  </a:cubicBezTo>
                  <a:cubicBezTo>
                    <a:pt x="1" y="885"/>
                    <a:pt x="13" y="1111"/>
                    <a:pt x="13" y="1326"/>
                  </a:cubicBezTo>
                  <a:cubicBezTo>
                    <a:pt x="34" y="1538"/>
                    <a:pt x="245" y="1627"/>
                    <a:pt x="433" y="1627"/>
                  </a:cubicBezTo>
                  <a:cubicBezTo>
                    <a:pt x="456" y="1627"/>
                    <a:pt x="479" y="1626"/>
                    <a:pt x="501" y="1623"/>
                  </a:cubicBezTo>
                  <a:cubicBezTo>
                    <a:pt x="823" y="1599"/>
                    <a:pt x="1037" y="1290"/>
                    <a:pt x="930" y="980"/>
                  </a:cubicBezTo>
                  <a:cubicBezTo>
                    <a:pt x="834" y="968"/>
                    <a:pt x="727" y="968"/>
                    <a:pt x="632" y="968"/>
                  </a:cubicBezTo>
                  <a:cubicBezTo>
                    <a:pt x="632" y="1040"/>
                    <a:pt x="620" y="1111"/>
                    <a:pt x="608" y="1183"/>
                  </a:cubicBezTo>
                  <a:cubicBezTo>
                    <a:pt x="572" y="1242"/>
                    <a:pt x="513" y="1266"/>
                    <a:pt x="453" y="1266"/>
                  </a:cubicBezTo>
                  <a:cubicBezTo>
                    <a:pt x="382" y="1230"/>
                    <a:pt x="322" y="1147"/>
                    <a:pt x="334" y="1064"/>
                  </a:cubicBezTo>
                  <a:cubicBezTo>
                    <a:pt x="322" y="849"/>
                    <a:pt x="322" y="647"/>
                    <a:pt x="346" y="433"/>
                  </a:cubicBezTo>
                  <a:cubicBezTo>
                    <a:pt x="346" y="421"/>
                    <a:pt x="346" y="409"/>
                    <a:pt x="358" y="397"/>
                  </a:cubicBezTo>
                  <a:cubicBezTo>
                    <a:pt x="394" y="373"/>
                    <a:pt x="430" y="361"/>
                    <a:pt x="477" y="361"/>
                  </a:cubicBezTo>
                  <a:cubicBezTo>
                    <a:pt x="482" y="361"/>
                    <a:pt x="487" y="361"/>
                    <a:pt x="492" y="361"/>
                  </a:cubicBezTo>
                  <a:cubicBezTo>
                    <a:pt x="642" y="361"/>
                    <a:pt x="609" y="543"/>
                    <a:pt x="620" y="659"/>
                  </a:cubicBezTo>
                  <a:cubicBezTo>
                    <a:pt x="683" y="673"/>
                    <a:pt x="746" y="679"/>
                    <a:pt x="808" y="679"/>
                  </a:cubicBezTo>
                  <a:cubicBezTo>
                    <a:pt x="853" y="679"/>
                    <a:pt x="897" y="676"/>
                    <a:pt x="942" y="671"/>
                  </a:cubicBezTo>
                  <a:cubicBezTo>
                    <a:pt x="1064" y="323"/>
                    <a:pt x="773" y="1"/>
                    <a:pt x="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71"/>
            <p:cNvSpPr/>
            <p:nvPr/>
          </p:nvSpPr>
          <p:spPr>
            <a:xfrm>
              <a:off x="3521883" y="1147254"/>
              <a:ext cx="127143" cy="201789"/>
            </a:xfrm>
            <a:custGeom>
              <a:avLst/>
              <a:gdLst/>
              <a:ahLst/>
              <a:cxnLst/>
              <a:rect l="l" t="t" r="r" b="b"/>
              <a:pathLst>
                <a:path w="966" h="1533" extrusionOk="0">
                  <a:moveTo>
                    <a:pt x="104" y="0"/>
                  </a:moveTo>
                  <a:cubicBezTo>
                    <a:pt x="74" y="0"/>
                    <a:pt x="44" y="2"/>
                    <a:pt x="13" y="5"/>
                  </a:cubicBezTo>
                  <a:cubicBezTo>
                    <a:pt x="13" y="386"/>
                    <a:pt x="1" y="791"/>
                    <a:pt x="1" y="1172"/>
                  </a:cubicBezTo>
                  <a:cubicBezTo>
                    <a:pt x="12" y="1421"/>
                    <a:pt x="259" y="1533"/>
                    <a:pt x="492" y="1533"/>
                  </a:cubicBezTo>
                  <a:cubicBezTo>
                    <a:pt x="515" y="1533"/>
                    <a:pt x="538" y="1532"/>
                    <a:pt x="560" y="1529"/>
                  </a:cubicBezTo>
                  <a:cubicBezTo>
                    <a:pt x="751" y="1506"/>
                    <a:pt x="906" y="1351"/>
                    <a:pt x="918" y="1160"/>
                  </a:cubicBezTo>
                  <a:cubicBezTo>
                    <a:pt x="965" y="791"/>
                    <a:pt x="965" y="410"/>
                    <a:pt x="953" y="29"/>
                  </a:cubicBezTo>
                  <a:cubicBezTo>
                    <a:pt x="891" y="15"/>
                    <a:pt x="828" y="9"/>
                    <a:pt x="765" y="9"/>
                  </a:cubicBezTo>
                  <a:cubicBezTo>
                    <a:pt x="721" y="9"/>
                    <a:pt x="676" y="12"/>
                    <a:pt x="632" y="17"/>
                  </a:cubicBezTo>
                  <a:cubicBezTo>
                    <a:pt x="620" y="363"/>
                    <a:pt x="632" y="732"/>
                    <a:pt x="608" y="1089"/>
                  </a:cubicBezTo>
                  <a:cubicBezTo>
                    <a:pt x="596" y="1156"/>
                    <a:pt x="537" y="1192"/>
                    <a:pt x="476" y="1192"/>
                  </a:cubicBezTo>
                  <a:cubicBezTo>
                    <a:pt x="418" y="1192"/>
                    <a:pt x="357" y="1159"/>
                    <a:pt x="334" y="1089"/>
                  </a:cubicBezTo>
                  <a:cubicBezTo>
                    <a:pt x="310" y="732"/>
                    <a:pt x="298" y="374"/>
                    <a:pt x="322" y="17"/>
                  </a:cubicBezTo>
                  <a:cubicBezTo>
                    <a:pt x="246" y="9"/>
                    <a:pt x="177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71"/>
            <p:cNvSpPr/>
            <p:nvPr/>
          </p:nvSpPr>
          <p:spPr>
            <a:xfrm>
              <a:off x="3664563" y="1145279"/>
              <a:ext cx="120825" cy="203368"/>
            </a:xfrm>
            <a:custGeom>
              <a:avLst/>
              <a:gdLst/>
              <a:ahLst/>
              <a:cxnLst/>
              <a:rect l="l" t="t" r="r" b="b"/>
              <a:pathLst>
                <a:path w="918" h="1545" extrusionOk="0">
                  <a:moveTo>
                    <a:pt x="382" y="1"/>
                  </a:moveTo>
                  <a:cubicBezTo>
                    <a:pt x="259" y="1"/>
                    <a:pt x="135" y="4"/>
                    <a:pt x="12" y="8"/>
                  </a:cubicBezTo>
                  <a:cubicBezTo>
                    <a:pt x="0" y="116"/>
                    <a:pt x="0" y="235"/>
                    <a:pt x="12" y="342"/>
                  </a:cubicBezTo>
                  <a:cubicBezTo>
                    <a:pt x="96" y="342"/>
                    <a:pt x="191" y="354"/>
                    <a:pt x="274" y="378"/>
                  </a:cubicBezTo>
                  <a:cubicBezTo>
                    <a:pt x="310" y="1187"/>
                    <a:pt x="274" y="1521"/>
                    <a:pt x="286" y="1544"/>
                  </a:cubicBezTo>
                  <a:cubicBezTo>
                    <a:pt x="326" y="1536"/>
                    <a:pt x="370" y="1533"/>
                    <a:pt x="416" y="1533"/>
                  </a:cubicBezTo>
                  <a:cubicBezTo>
                    <a:pt x="466" y="1533"/>
                    <a:pt x="517" y="1536"/>
                    <a:pt x="566" y="1536"/>
                  </a:cubicBezTo>
                  <a:cubicBezTo>
                    <a:pt x="593" y="1536"/>
                    <a:pt x="619" y="1535"/>
                    <a:pt x="643" y="1532"/>
                  </a:cubicBezTo>
                  <a:cubicBezTo>
                    <a:pt x="631" y="568"/>
                    <a:pt x="631" y="413"/>
                    <a:pt x="631" y="366"/>
                  </a:cubicBezTo>
                  <a:cubicBezTo>
                    <a:pt x="679" y="360"/>
                    <a:pt x="724" y="357"/>
                    <a:pt x="768" y="357"/>
                  </a:cubicBezTo>
                  <a:cubicBezTo>
                    <a:pt x="813" y="357"/>
                    <a:pt x="858" y="360"/>
                    <a:pt x="905" y="366"/>
                  </a:cubicBezTo>
                  <a:cubicBezTo>
                    <a:pt x="917" y="247"/>
                    <a:pt x="917" y="128"/>
                    <a:pt x="905" y="20"/>
                  </a:cubicBezTo>
                  <a:cubicBezTo>
                    <a:pt x="731" y="6"/>
                    <a:pt x="55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71"/>
            <p:cNvSpPr/>
            <p:nvPr/>
          </p:nvSpPr>
          <p:spPr>
            <a:xfrm>
              <a:off x="3799346" y="1147254"/>
              <a:ext cx="125431" cy="201262"/>
            </a:xfrm>
            <a:custGeom>
              <a:avLst/>
              <a:gdLst/>
              <a:ahLst/>
              <a:cxnLst/>
              <a:rect l="l" t="t" r="r" b="b"/>
              <a:pathLst>
                <a:path w="953" h="1529" extrusionOk="0">
                  <a:moveTo>
                    <a:pt x="823" y="1"/>
                  </a:moveTo>
                  <a:cubicBezTo>
                    <a:pt x="644" y="1"/>
                    <a:pt x="277" y="12"/>
                    <a:pt x="24" y="29"/>
                  </a:cubicBezTo>
                  <a:cubicBezTo>
                    <a:pt x="0" y="529"/>
                    <a:pt x="24" y="1017"/>
                    <a:pt x="24" y="1517"/>
                  </a:cubicBezTo>
                  <a:cubicBezTo>
                    <a:pt x="119" y="1525"/>
                    <a:pt x="217" y="1528"/>
                    <a:pt x="316" y="1528"/>
                  </a:cubicBezTo>
                  <a:cubicBezTo>
                    <a:pt x="515" y="1528"/>
                    <a:pt x="719" y="1517"/>
                    <a:pt x="917" y="1517"/>
                  </a:cubicBezTo>
                  <a:cubicBezTo>
                    <a:pt x="941" y="1422"/>
                    <a:pt x="941" y="1327"/>
                    <a:pt x="953" y="1232"/>
                  </a:cubicBezTo>
                  <a:lnTo>
                    <a:pt x="953" y="1220"/>
                  </a:lnTo>
                  <a:lnTo>
                    <a:pt x="953" y="1208"/>
                  </a:lnTo>
                  <a:cubicBezTo>
                    <a:pt x="726" y="1208"/>
                    <a:pt x="536" y="1196"/>
                    <a:pt x="322" y="1196"/>
                  </a:cubicBezTo>
                  <a:cubicBezTo>
                    <a:pt x="310" y="1101"/>
                    <a:pt x="310" y="1006"/>
                    <a:pt x="322" y="910"/>
                  </a:cubicBezTo>
                  <a:cubicBezTo>
                    <a:pt x="340" y="898"/>
                    <a:pt x="387" y="898"/>
                    <a:pt x="442" y="898"/>
                  </a:cubicBezTo>
                  <a:cubicBezTo>
                    <a:pt x="497" y="898"/>
                    <a:pt x="560" y="898"/>
                    <a:pt x="607" y="886"/>
                  </a:cubicBezTo>
                  <a:cubicBezTo>
                    <a:pt x="619" y="779"/>
                    <a:pt x="619" y="672"/>
                    <a:pt x="607" y="565"/>
                  </a:cubicBezTo>
                  <a:lnTo>
                    <a:pt x="310" y="565"/>
                  </a:lnTo>
                  <a:cubicBezTo>
                    <a:pt x="310" y="482"/>
                    <a:pt x="310" y="398"/>
                    <a:pt x="310" y="303"/>
                  </a:cubicBezTo>
                  <a:lnTo>
                    <a:pt x="357" y="303"/>
                  </a:lnTo>
                  <a:cubicBezTo>
                    <a:pt x="471" y="326"/>
                    <a:pt x="584" y="334"/>
                    <a:pt x="697" y="334"/>
                  </a:cubicBezTo>
                  <a:cubicBezTo>
                    <a:pt x="762" y="334"/>
                    <a:pt x="828" y="331"/>
                    <a:pt x="893" y="327"/>
                  </a:cubicBezTo>
                  <a:cubicBezTo>
                    <a:pt x="929" y="220"/>
                    <a:pt x="941" y="113"/>
                    <a:pt x="929" y="5"/>
                  </a:cubicBezTo>
                  <a:cubicBezTo>
                    <a:pt x="929" y="2"/>
                    <a:pt x="889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71"/>
            <p:cNvSpPr/>
            <p:nvPr/>
          </p:nvSpPr>
          <p:spPr>
            <a:xfrm>
              <a:off x="3360512" y="1964507"/>
              <a:ext cx="470269" cy="387124"/>
            </a:xfrm>
            <a:custGeom>
              <a:avLst/>
              <a:gdLst/>
              <a:ahLst/>
              <a:cxnLst/>
              <a:rect l="l" t="t" r="r" b="b"/>
              <a:pathLst>
                <a:path w="3573" h="2941" extrusionOk="0">
                  <a:moveTo>
                    <a:pt x="2625" y="1"/>
                  </a:moveTo>
                  <a:cubicBezTo>
                    <a:pt x="2591" y="1"/>
                    <a:pt x="2558" y="4"/>
                    <a:pt x="2525" y="11"/>
                  </a:cubicBezTo>
                  <a:cubicBezTo>
                    <a:pt x="2453" y="23"/>
                    <a:pt x="2394" y="47"/>
                    <a:pt x="2346" y="83"/>
                  </a:cubicBezTo>
                  <a:cubicBezTo>
                    <a:pt x="1834" y="416"/>
                    <a:pt x="1786" y="1238"/>
                    <a:pt x="1786" y="1238"/>
                  </a:cubicBezTo>
                  <a:cubicBezTo>
                    <a:pt x="1786" y="1238"/>
                    <a:pt x="1279" y="760"/>
                    <a:pt x="737" y="760"/>
                  </a:cubicBezTo>
                  <a:cubicBezTo>
                    <a:pt x="686" y="760"/>
                    <a:pt x="635" y="764"/>
                    <a:pt x="584" y="773"/>
                  </a:cubicBezTo>
                  <a:cubicBezTo>
                    <a:pt x="143" y="857"/>
                    <a:pt x="0" y="1428"/>
                    <a:pt x="274" y="1940"/>
                  </a:cubicBezTo>
                  <a:cubicBezTo>
                    <a:pt x="465" y="2262"/>
                    <a:pt x="762" y="2524"/>
                    <a:pt x="1120" y="2667"/>
                  </a:cubicBezTo>
                  <a:cubicBezTo>
                    <a:pt x="1513" y="2845"/>
                    <a:pt x="1941" y="2940"/>
                    <a:pt x="2370" y="2940"/>
                  </a:cubicBezTo>
                  <a:cubicBezTo>
                    <a:pt x="2429" y="2940"/>
                    <a:pt x="2477" y="2917"/>
                    <a:pt x="2525" y="2881"/>
                  </a:cubicBezTo>
                  <a:cubicBezTo>
                    <a:pt x="3037" y="2416"/>
                    <a:pt x="3572" y="1500"/>
                    <a:pt x="3370" y="714"/>
                  </a:cubicBezTo>
                  <a:cubicBezTo>
                    <a:pt x="3252" y="285"/>
                    <a:pt x="2931" y="1"/>
                    <a:pt x="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71"/>
            <p:cNvSpPr/>
            <p:nvPr/>
          </p:nvSpPr>
          <p:spPr>
            <a:xfrm>
              <a:off x="3507799" y="1964507"/>
              <a:ext cx="322989" cy="387124"/>
            </a:xfrm>
            <a:custGeom>
              <a:avLst/>
              <a:gdLst/>
              <a:ahLst/>
              <a:cxnLst/>
              <a:rect l="l" t="t" r="r" b="b"/>
              <a:pathLst>
                <a:path w="2454" h="2941" extrusionOk="0">
                  <a:moveTo>
                    <a:pt x="1506" y="1"/>
                  </a:moveTo>
                  <a:cubicBezTo>
                    <a:pt x="1472" y="1"/>
                    <a:pt x="1439" y="4"/>
                    <a:pt x="1406" y="11"/>
                  </a:cubicBezTo>
                  <a:cubicBezTo>
                    <a:pt x="1489" y="523"/>
                    <a:pt x="1537" y="1512"/>
                    <a:pt x="739" y="1833"/>
                  </a:cubicBezTo>
                  <a:cubicBezTo>
                    <a:pt x="263" y="2024"/>
                    <a:pt x="13" y="2345"/>
                    <a:pt x="1" y="2667"/>
                  </a:cubicBezTo>
                  <a:cubicBezTo>
                    <a:pt x="394" y="2845"/>
                    <a:pt x="822" y="2940"/>
                    <a:pt x="1251" y="2940"/>
                  </a:cubicBezTo>
                  <a:cubicBezTo>
                    <a:pt x="1310" y="2940"/>
                    <a:pt x="1358" y="2917"/>
                    <a:pt x="1406" y="2881"/>
                  </a:cubicBezTo>
                  <a:cubicBezTo>
                    <a:pt x="1918" y="2416"/>
                    <a:pt x="2453" y="1500"/>
                    <a:pt x="2251" y="714"/>
                  </a:cubicBezTo>
                  <a:cubicBezTo>
                    <a:pt x="2133" y="285"/>
                    <a:pt x="1812" y="1"/>
                    <a:pt x="1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71"/>
            <p:cNvSpPr/>
            <p:nvPr/>
          </p:nvSpPr>
          <p:spPr>
            <a:xfrm>
              <a:off x="3358933" y="1951740"/>
              <a:ext cx="485932" cy="412397"/>
            </a:xfrm>
            <a:custGeom>
              <a:avLst/>
              <a:gdLst/>
              <a:ahLst/>
              <a:cxnLst/>
              <a:rect l="l" t="t" r="r" b="b"/>
              <a:pathLst>
                <a:path w="3692" h="3133" extrusionOk="0">
                  <a:moveTo>
                    <a:pt x="2630" y="181"/>
                  </a:moveTo>
                  <a:cubicBezTo>
                    <a:pt x="2901" y="181"/>
                    <a:pt x="3179" y="449"/>
                    <a:pt x="3275" y="823"/>
                  </a:cubicBezTo>
                  <a:cubicBezTo>
                    <a:pt x="3465" y="1537"/>
                    <a:pt x="3001" y="2430"/>
                    <a:pt x="2465" y="2906"/>
                  </a:cubicBezTo>
                  <a:cubicBezTo>
                    <a:pt x="2441" y="2930"/>
                    <a:pt x="2406" y="2942"/>
                    <a:pt x="2370" y="2942"/>
                  </a:cubicBezTo>
                  <a:cubicBezTo>
                    <a:pt x="2347" y="2943"/>
                    <a:pt x="2323" y="2943"/>
                    <a:pt x="2300" y="2943"/>
                  </a:cubicBezTo>
                  <a:cubicBezTo>
                    <a:pt x="1907" y="2943"/>
                    <a:pt x="1515" y="2849"/>
                    <a:pt x="1155" y="2680"/>
                  </a:cubicBezTo>
                  <a:cubicBezTo>
                    <a:pt x="822" y="2537"/>
                    <a:pt x="536" y="2299"/>
                    <a:pt x="358" y="1990"/>
                  </a:cubicBezTo>
                  <a:cubicBezTo>
                    <a:pt x="215" y="1751"/>
                    <a:pt x="191" y="1466"/>
                    <a:pt x="286" y="1204"/>
                  </a:cubicBezTo>
                  <a:cubicBezTo>
                    <a:pt x="346" y="1085"/>
                    <a:pt x="465" y="989"/>
                    <a:pt x="608" y="966"/>
                  </a:cubicBezTo>
                  <a:cubicBezTo>
                    <a:pt x="655" y="954"/>
                    <a:pt x="703" y="954"/>
                    <a:pt x="751" y="954"/>
                  </a:cubicBezTo>
                  <a:cubicBezTo>
                    <a:pt x="1251" y="954"/>
                    <a:pt x="1715" y="1394"/>
                    <a:pt x="1715" y="1394"/>
                  </a:cubicBezTo>
                  <a:cubicBezTo>
                    <a:pt x="1732" y="1412"/>
                    <a:pt x="1756" y="1423"/>
                    <a:pt x="1782" y="1423"/>
                  </a:cubicBezTo>
                  <a:cubicBezTo>
                    <a:pt x="1791" y="1423"/>
                    <a:pt x="1801" y="1421"/>
                    <a:pt x="1810" y="1418"/>
                  </a:cubicBezTo>
                  <a:cubicBezTo>
                    <a:pt x="1846" y="1406"/>
                    <a:pt x="1870" y="1370"/>
                    <a:pt x="1870" y="1335"/>
                  </a:cubicBezTo>
                  <a:cubicBezTo>
                    <a:pt x="1870" y="1323"/>
                    <a:pt x="1917" y="549"/>
                    <a:pt x="2382" y="251"/>
                  </a:cubicBezTo>
                  <a:cubicBezTo>
                    <a:pt x="2429" y="216"/>
                    <a:pt x="2477" y="204"/>
                    <a:pt x="2537" y="192"/>
                  </a:cubicBezTo>
                  <a:cubicBezTo>
                    <a:pt x="2567" y="184"/>
                    <a:pt x="2598" y="181"/>
                    <a:pt x="2630" y="181"/>
                  </a:cubicBezTo>
                  <a:close/>
                  <a:moveTo>
                    <a:pt x="2634" y="0"/>
                  </a:moveTo>
                  <a:cubicBezTo>
                    <a:pt x="2594" y="0"/>
                    <a:pt x="2553" y="5"/>
                    <a:pt x="2513" y="13"/>
                  </a:cubicBezTo>
                  <a:cubicBezTo>
                    <a:pt x="2441" y="25"/>
                    <a:pt x="2370" y="61"/>
                    <a:pt x="2298" y="97"/>
                  </a:cubicBezTo>
                  <a:cubicBezTo>
                    <a:pt x="1906" y="358"/>
                    <a:pt x="1763" y="882"/>
                    <a:pt x="1727" y="1156"/>
                  </a:cubicBezTo>
                  <a:cubicBezTo>
                    <a:pt x="1529" y="1010"/>
                    <a:pt x="1156" y="772"/>
                    <a:pt x="746" y="772"/>
                  </a:cubicBezTo>
                  <a:cubicBezTo>
                    <a:pt x="689" y="772"/>
                    <a:pt x="631" y="777"/>
                    <a:pt x="572" y="787"/>
                  </a:cubicBezTo>
                  <a:cubicBezTo>
                    <a:pt x="382" y="823"/>
                    <a:pt x="215" y="942"/>
                    <a:pt x="132" y="1132"/>
                  </a:cubicBezTo>
                  <a:cubicBezTo>
                    <a:pt x="1" y="1442"/>
                    <a:pt x="24" y="1787"/>
                    <a:pt x="203" y="2073"/>
                  </a:cubicBezTo>
                  <a:cubicBezTo>
                    <a:pt x="405" y="2418"/>
                    <a:pt x="715" y="2692"/>
                    <a:pt x="1084" y="2847"/>
                  </a:cubicBezTo>
                  <a:cubicBezTo>
                    <a:pt x="1477" y="3025"/>
                    <a:pt x="1906" y="3121"/>
                    <a:pt x="2334" y="3133"/>
                  </a:cubicBezTo>
                  <a:lnTo>
                    <a:pt x="2382" y="3133"/>
                  </a:lnTo>
                  <a:cubicBezTo>
                    <a:pt x="2465" y="3133"/>
                    <a:pt x="2537" y="3097"/>
                    <a:pt x="2596" y="3049"/>
                  </a:cubicBezTo>
                  <a:cubicBezTo>
                    <a:pt x="3072" y="2621"/>
                    <a:pt x="3691" y="1656"/>
                    <a:pt x="3465" y="787"/>
                  </a:cubicBezTo>
                  <a:cubicBezTo>
                    <a:pt x="3337" y="317"/>
                    <a:pt x="2989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71"/>
            <p:cNvSpPr/>
            <p:nvPr/>
          </p:nvSpPr>
          <p:spPr>
            <a:xfrm>
              <a:off x="5791206" y="3601646"/>
              <a:ext cx="445130" cy="390283"/>
            </a:xfrm>
            <a:custGeom>
              <a:avLst/>
              <a:gdLst/>
              <a:ahLst/>
              <a:cxnLst/>
              <a:rect l="l" t="t" r="r" b="b"/>
              <a:pathLst>
                <a:path w="3382" h="2965" extrusionOk="0">
                  <a:moveTo>
                    <a:pt x="858" y="1"/>
                  </a:moveTo>
                  <a:cubicBezTo>
                    <a:pt x="557" y="1"/>
                    <a:pt x="240" y="263"/>
                    <a:pt x="107" y="670"/>
                  </a:cubicBezTo>
                  <a:cubicBezTo>
                    <a:pt x="0" y="1039"/>
                    <a:pt x="12" y="1432"/>
                    <a:pt x="155" y="1789"/>
                  </a:cubicBezTo>
                  <a:cubicBezTo>
                    <a:pt x="286" y="2206"/>
                    <a:pt x="512" y="2575"/>
                    <a:pt x="822" y="2897"/>
                  </a:cubicBezTo>
                  <a:cubicBezTo>
                    <a:pt x="857" y="2932"/>
                    <a:pt x="905" y="2956"/>
                    <a:pt x="964" y="2956"/>
                  </a:cubicBezTo>
                  <a:cubicBezTo>
                    <a:pt x="1030" y="2962"/>
                    <a:pt x="1098" y="2965"/>
                    <a:pt x="1169" y="2965"/>
                  </a:cubicBezTo>
                  <a:cubicBezTo>
                    <a:pt x="1845" y="2965"/>
                    <a:pt x="2731" y="2702"/>
                    <a:pt x="3119" y="2087"/>
                  </a:cubicBezTo>
                  <a:cubicBezTo>
                    <a:pt x="3381" y="1670"/>
                    <a:pt x="3346" y="1182"/>
                    <a:pt x="3048" y="980"/>
                  </a:cubicBezTo>
                  <a:cubicBezTo>
                    <a:pt x="3000" y="944"/>
                    <a:pt x="2941" y="920"/>
                    <a:pt x="2881" y="908"/>
                  </a:cubicBezTo>
                  <a:cubicBezTo>
                    <a:pt x="2810" y="891"/>
                    <a:pt x="2738" y="884"/>
                    <a:pt x="2667" y="884"/>
                  </a:cubicBezTo>
                  <a:cubicBezTo>
                    <a:pt x="2144" y="884"/>
                    <a:pt x="1655" y="1289"/>
                    <a:pt x="1655" y="1289"/>
                  </a:cubicBezTo>
                  <a:cubicBezTo>
                    <a:pt x="1655" y="1289"/>
                    <a:pt x="1655" y="468"/>
                    <a:pt x="1155" y="99"/>
                  </a:cubicBezTo>
                  <a:cubicBezTo>
                    <a:pt x="1063" y="32"/>
                    <a:pt x="962" y="1"/>
                    <a:pt x="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71"/>
            <p:cNvSpPr/>
            <p:nvPr/>
          </p:nvSpPr>
          <p:spPr>
            <a:xfrm>
              <a:off x="5811476" y="3730506"/>
              <a:ext cx="424861" cy="261417"/>
            </a:xfrm>
            <a:custGeom>
              <a:avLst/>
              <a:gdLst/>
              <a:ahLst/>
              <a:cxnLst/>
              <a:rect l="l" t="t" r="r" b="b"/>
              <a:pathLst>
                <a:path w="3228" h="1986" extrusionOk="0">
                  <a:moveTo>
                    <a:pt x="2894" y="1"/>
                  </a:moveTo>
                  <a:cubicBezTo>
                    <a:pt x="2643" y="339"/>
                    <a:pt x="2142" y="872"/>
                    <a:pt x="1543" y="872"/>
                  </a:cubicBezTo>
                  <a:cubicBezTo>
                    <a:pt x="1403" y="872"/>
                    <a:pt x="1257" y="842"/>
                    <a:pt x="1108" y="775"/>
                  </a:cubicBezTo>
                  <a:cubicBezTo>
                    <a:pt x="901" y="676"/>
                    <a:pt x="701" y="631"/>
                    <a:pt x="522" y="631"/>
                  </a:cubicBezTo>
                  <a:cubicBezTo>
                    <a:pt x="311" y="631"/>
                    <a:pt x="130" y="694"/>
                    <a:pt x="1" y="810"/>
                  </a:cubicBezTo>
                  <a:cubicBezTo>
                    <a:pt x="132" y="1227"/>
                    <a:pt x="358" y="1596"/>
                    <a:pt x="668" y="1918"/>
                  </a:cubicBezTo>
                  <a:cubicBezTo>
                    <a:pt x="703" y="1953"/>
                    <a:pt x="751" y="1977"/>
                    <a:pt x="810" y="1977"/>
                  </a:cubicBezTo>
                  <a:cubicBezTo>
                    <a:pt x="876" y="1983"/>
                    <a:pt x="944" y="1986"/>
                    <a:pt x="1015" y="1986"/>
                  </a:cubicBezTo>
                  <a:cubicBezTo>
                    <a:pt x="1691" y="1986"/>
                    <a:pt x="2577" y="1723"/>
                    <a:pt x="2965" y="1108"/>
                  </a:cubicBezTo>
                  <a:cubicBezTo>
                    <a:pt x="3227" y="691"/>
                    <a:pt x="3192" y="203"/>
                    <a:pt x="2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71"/>
            <p:cNvSpPr/>
            <p:nvPr/>
          </p:nvSpPr>
          <p:spPr>
            <a:xfrm>
              <a:off x="5778570" y="3590195"/>
              <a:ext cx="471849" cy="414766"/>
            </a:xfrm>
            <a:custGeom>
              <a:avLst/>
              <a:gdLst/>
              <a:ahLst/>
              <a:cxnLst/>
              <a:rect l="l" t="t" r="r" b="b"/>
              <a:pathLst>
                <a:path w="3585" h="3151" extrusionOk="0">
                  <a:moveTo>
                    <a:pt x="953" y="186"/>
                  </a:moveTo>
                  <a:cubicBezTo>
                    <a:pt x="1049" y="186"/>
                    <a:pt x="1132" y="210"/>
                    <a:pt x="1203" y="269"/>
                  </a:cubicBezTo>
                  <a:cubicBezTo>
                    <a:pt x="1644" y="603"/>
                    <a:pt x="1644" y="1376"/>
                    <a:pt x="1644" y="1376"/>
                  </a:cubicBezTo>
                  <a:cubicBezTo>
                    <a:pt x="1652" y="1434"/>
                    <a:pt x="1695" y="1469"/>
                    <a:pt x="1740" y="1469"/>
                  </a:cubicBezTo>
                  <a:cubicBezTo>
                    <a:pt x="1760" y="1469"/>
                    <a:pt x="1780" y="1462"/>
                    <a:pt x="1799" y="1448"/>
                  </a:cubicBezTo>
                  <a:cubicBezTo>
                    <a:pt x="1799" y="1448"/>
                    <a:pt x="2264" y="1057"/>
                    <a:pt x="2750" y="1057"/>
                  </a:cubicBezTo>
                  <a:cubicBezTo>
                    <a:pt x="2814" y="1057"/>
                    <a:pt x="2878" y="1064"/>
                    <a:pt x="2942" y="1079"/>
                  </a:cubicBezTo>
                  <a:cubicBezTo>
                    <a:pt x="2989" y="1091"/>
                    <a:pt x="3037" y="1114"/>
                    <a:pt x="3085" y="1150"/>
                  </a:cubicBezTo>
                  <a:cubicBezTo>
                    <a:pt x="3335" y="1317"/>
                    <a:pt x="3358" y="1757"/>
                    <a:pt x="3132" y="2126"/>
                  </a:cubicBezTo>
                  <a:cubicBezTo>
                    <a:pt x="2785" y="2690"/>
                    <a:pt x="1944" y="2968"/>
                    <a:pt x="1257" y="2968"/>
                  </a:cubicBezTo>
                  <a:cubicBezTo>
                    <a:pt x="1190" y="2968"/>
                    <a:pt x="1124" y="2965"/>
                    <a:pt x="1060" y="2960"/>
                  </a:cubicBezTo>
                  <a:cubicBezTo>
                    <a:pt x="1025" y="2960"/>
                    <a:pt x="989" y="2936"/>
                    <a:pt x="965" y="2912"/>
                  </a:cubicBezTo>
                  <a:cubicBezTo>
                    <a:pt x="679" y="2615"/>
                    <a:pt x="453" y="2246"/>
                    <a:pt x="322" y="1853"/>
                  </a:cubicBezTo>
                  <a:cubicBezTo>
                    <a:pt x="191" y="1507"/>
                    <a:pt x="179" y="1138"/>
                    <a:pt x="275" y="793"/>
                  </a:cubicBezTo>
                  <a:cubicBezTo>
                    <a:pt x="346" y="531"/>
                    <a:pt x="548" y="317"/>
                    <a:pt x="799" y="210"/>
                  </a:cubicBezTo>
                  <a:cubicBezTo>
                    <a:pt x="846" y="198"/>
                    <a:pt x="894" y="186"/>
                    <a:pt x="953" y="186"/>
                  </a:cubicBezTo>
                  <a:close/>
                  <a:moveTo>
                    <a:pt x="951" y="0"/>
                  </a:moveTo>
                  <a:cubicBezTo>
                    <a:pt x="883" y="0"/>
                    <a:pt x="816" y="11"/>
                    <a:pt x="751" y="31"/>
                  </a:cubicBezTo>
                  <a:cubicBezTo>
                    <a:pt x="441" y="150"/>
                    <a:pt x="203" y="412"/>
                    <a:pt x="108" y="733"/>
                  </a:cubicBezTo>
                  <a:cubicBezTo>
                    <a:pt x="1" y="1126"/>
                    <a:pt x="13" y="1531"/>
                    <a:pt x="156" y="1912"/>
                  </a:cubicBezTo>
                  <a:cubicBezTo>
                    <a:pt x="298" y="2329"/>
                    <a:pt x="537" y="2722"/>
                    <a:pt x="846" y="3043"/>
                  </a:cubicBezTo>
                  <a:cubicBezTo>
                    <a:pt x="906" y="3103"/>
                    <a:pt x="977" y="3139"/>
                    <a:pt x="1060" y="3139"/>
                  </a:cubicBezTo>
                  <a:cubicBezTo>
                    <a:pt x="1108" y="3150"/>
                    <a:pt x="1180" y="3150"/>
                    <a:pt x="1251" y="3150"/>
                  </a:cubicBezTo>
                  <a:cubicBezTo>
                    <a:pt x="1894" y="3150"/>
                    <a:pt x="2858" y="2912"/>
                    <a:pt x="3299" y="2222"/>
                  </a:cubicBezTo>
                  <a:cubicBezTo>
                    <a:pt x="3585" y="1769"/>
                    <a:pt x="3537" y="1222"/>
                    <a:pt x="3204" y="995"/>
                  </a:cubicBezTo>
                  <a:cubicBezTo>
                    <a:pt x="3132" y="960"/>
                    <a:pt x="3073" y="924"/>
                    <a:pt x="3001" y="912"/>
                  </a:cubicBezTo>
                  <a:cubicBezTo>
                    <a:pt x="2919" y="891"/>
                    <a:pt x="2837" y="882"/>
                    <a:pt x="2756" y="882"/>
                  </a:cubicBezTo>
                  <a:cubicBezTo>
                    <a:pt x="2377" y="882"/>
                    <a:pt x="2021" y="1082"/>
                    <a:pt x="1834" y="1210"/>
                  </a:cubicBezTo>
                  <a:cubicBezTo>
                    <a:pt x="1799" y="936"/>
                    <a:pt x="1691" y="400"/>
                    <a:pt x="1310" y="126"/>
                  </a:cubicBezTo>
                  <a:cubicBezTo>
                    <a:pt x="1208" y="40"/>
                    <a:pt x="1080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71"/>
            <p:cNvSpPr/>
            <p:nvPr/>
          </p:nvSpPr>
          <p:spPr>
            <a:xfrm>
              <a:off x="5797919" y="2616572"/>
              <a:ext cx="682174" cy="535866"/>
            </a:xfrm>
            <a:custGeom>
              <a:avLst/>
              <a:gdLst/>
              <a:ahLst/>
              <a:cxnLst/>
              <a:rect l="l" t="t" r="r" b="b"/>
              <a:pathLst>
                <a:path w="5183" h="4071" extrusionOk="0">
                  <a:moveTo>
                    <a:pt x="2787" y="1"/>
                  </a:moveTo>
                  <a:cubicBezTo>
                    <a:pt x="2387" y="1"/>
                    <a:pt x="1974" y="124"/>
                    <a:pt x="1592" y="403"/>
                  </a:cubicBezTo>
                  <a:cubicBezTo>
                    <a:pt x="0" y="1556"/>
                    <a:pt x="826" y="4070"/>
                    <a:pt x="2793" y="4070"/>
                  </a:cubicBezTo>
                  <a:cubicBezTo>
                    <a:pt x="2797" y="4070"/>
                    <a:pt x="2802" y="4070"/>
                    <a:pt x="2807" y="4070"/>
                  </a:cubicBezTo>
                  <a:cubicBezTo>
                    <a:pt x="3676" y="4059"/>
                    <a:pt x="4450" y="3499"/>
                    <a:pt x="4712" y="2666"/>
                  </a:cubicBezTo>
                  <a:cubicBezTo>
                    <a:pt x="5182" y="1244"/>
                    <a:pt x="4055" y="1"/>
                    <a:pt x="27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71"/>
            <p:cNvSpPr/>
            <p:nvPr/>
          </p:nvSpPr>
          <p:spPr>
            <a:xfrm>
              <a:off x="5913353" y="2809007"/>
              <a:ext cx="514098" cy="333814"/>
            </a:xfrm>
            <a:custGeom>
              <a:avLst/>
              <a:gdLst/>
              <a:ahLst/>
              <a:cxnLst/>
              <a:rect l="l" t="t" r="r" b="b"/>
              <a:pathLst>
                <a:path w="3906" h="2536" extrusionOk="0">
                  <a:moveTo>
                    <a:pt x="3787" y="1"/>
                  </a:moveTo>
                  <a:cubicBezTo>
                    <a:pt x="3502" y="814"/>
                    <a:pt x="2941" y="1754"/>
                    <a:pt x="1863" y="1754"/>
                  </a:cubicBezTo>
                  <a:cubicBezTo>
                    <a:pt x="1362" y="1754"/>
                    <a:pt x="749" y="1551"/>
                    <a:pt x="1" y="1037"/>
                  </a:cubicBezTo>
                  <a:lnTo>
                    <a:pt x="1" y="1037"/>
                  </a:lnTo>
                  <a:cubicBezTo>
                    <a:pt x="241" y="2028"/>
                    <a:pt x="1080" y="2536"/>
                    <a:pt x="1918" y="2536"/>
                  </a:cubicBezTo>
                  <a:cubicBezTo>
                    <a:pt x="2700" y="2536"/>
                    <a:pt x="3482" y="2094"/>
                    <a:pt x="3775" y="1192"/>
                  </a:cubicBezTo>
                  <a:cubicBezTo>
                    <a:pt x="3906" y="799"/>
                    <a:pt x="3906" y="382"/>
                    <a:pt x="37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71"/>
            <p:cNvSpPr/>
            <p:nvPr/>
          </p:nvSpPr>
          <p:spPr>
            <a:xfrm>
              <a:off x="6089334" y="2655928"/>
              <a:ext cx="216774" cy="72397"/>
            </a:xfrm>
            <a:custGeom>
              <a:avLst/>
              <a:gdLst/>
              <a:ahLst/>
              <a:cxnLst/>
              <a:rect l="l" t="t" r="r" b="b"/>
              <a:pathLst>
                <a:path w="1647" h="550" extrusionOk="0">
                  <a:moveTo>
                    <a:pt x="715" y="1"/>
                  </a:moveTo>
                  <a:cubicBezTo>
                    <a:pt x="475" y="1"/>
                    <a:pt x="240" y="72"/>
                    <a:pt x="69" y="223"/>
                  </a:cubicBezTo>
                  <a:cubicBezTo>
                    <a:pt x="1" y="280"/>
                    <a:pt x="40" y="379"/>
                    <a:pt x="126" y="379"/>
                  </a:cubicBezTo>
                  <a:cubicBezTo>
                    <a:pt x="130" y="379"/>
                    <a:pt x="135" y="379"/>
                    <a:pt x="140" y="378"/>
                  </a:cubicBezTo>
                  <a:cubicBezTo>
                    <a:pt x="128" y="378"/>
                    <a:pt x="331" y="342"/>
                    <a:pt x="497" y="342"/>
                  </a:cubicBezTo>
                  <a:cubicBezTo>
                    <a:pt x="526" y="341"/>
                    <a:pt x="554" y="341"/>
                    <a:pt x="582" y="341"/>
                  </a:cubicBezTo>
                  <a:cubicBezTo>
                    <a:pt x="899" y="341"/>
                    <a:pt x="1213" y="403"/>
                    <a:pt x="1497" y="545"/>
                  </a:cubicBezTo>
                  <a:cubicBezTo>
                    <a:pt x="1507" y="548"/>
                    <a:pt x="1517" y="549"/>
                    <a:pt x="1526" y="549"/>
                  </a:cubicBezTo>
                  <a:cubicBezTo>
                    <a:pt x="1596" y="549"/>
                    <a:pt x="1647" y="477"/>
                    <a:pt x="1605" y="414"/>
                  </a:cubicBezTo>
                  <a:cubicBezTo>
                    <a:pt x="1415" y="147"/>
                    <a:pt x="1060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71"/>
            <p:cNvSpPr/>
            <p:nvPr/>
          </p:nvSpPr>
          <p:spPr>
            <a:xfrm>
              <a:off x="5935334" y="2847309"/>
              <a:ext cx="144253" cy="97801"/>
            </a:xfrm>
            <a:custGeom>
              <a:avLst/>
              <a:gdLst/>
              <a:ahLst/>
              <a:cxnLst/>
              <a:rect l="l" t="t" r="r" b="b"/>
              <a:pathLst>
                <a:path w="1096" h="743" extrusionOk="0">
                  <a:moveTo>
                    <a:pt x="460" y="1"/>
                  </a:moveTo>
                  <a:cubicBezTo>
                    <a:pt x="270" y="1"/>
                    <a:pt x="105" y="88"/>
                    <a:pt x="60" y="222"/>
                  </a:cubicBezTo>
                  <a:cubicBezTo>
                    <a:pt x="0" y="412"/>
                    <a:pt x="179" y="627"/>
                    <a:pt x="441" y="710"/>
                  </a:cubicBezTo>
                  <a:cubicBezTo>
                    <a:pt x="513" y="732"/>
                    <a:pt x="584" y="742"/>
                    <a:pt x="651" y="742"/>
                  </a:cubicBezTo>
                  <a:cubicBezTo>
                    <a:pt x="838" y="742"/>
                    <a:pt x="992" y="660"/>
                    <a:pt x="1036" y="520"/>
                  </a:cubicBezTo>
                  <a:cubicBezTo>
                    <a:pt x="1096" y="329"/>
                    <a:pt x="929" y="115"/>
                    <a:pt x="655" y="31"/>
                  </a:cubicBezTo>
                  <a:cubicBezTo>
                    <a:pt x="590" y="11"/>
                    <a:pt x="524" y="1"/>
                    <a:pt x="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71"/>
            <p:cNvSpPr/>
            <p:nvPr/>
          </p:nvSpPr>
          <p:spPr>
            <a:xfrm>
              <a:off x="6214245" y="2933391"/>
              <a:ext cx="144384" cy="97933"/>
            </a:xfrm>
            <a:custGeom>
              <a:avLst/>
              <a:gdLst/>
              <a:ahLst/>
              <a:cxnLst/>
              <a:rect l="l" t="t" r="r" b="b"/>
              <a:pathLst>
                <a:path w="1097" h="744" extrusionOk="0">
                  <a:moveTo>
                    <a:pt x="448" y="0"/>
                  </a:moveTo>
                  <a:cubicBezTo>
                    <a:pt x="263" y="0"/>
                    <a:pt x="113" y="82"/>
                    <a:pt x="60" y="223"/>
                  </a:cubicBezTo>
                  <a:cubicBezTo>
                    <a:pt x="1" y="413"/>
                    <a:pt x="179" y="640"/>
                    <a:pt x="441" y="711"/>
                  </a:cubicBezTo>
                  <a:cubicBezTo>
                    <a:pt x="513" y="733"/>
                    <a:pt x="584" y="743"/>
                    <a:pt x="651" y="743"/>
                  </a:cubicBezTo>
                  <a:cubicBezTo>
                    <a:pt x="839" y="743"/>
                    <a:pt x="993" y="661"/>
                    <a:pt x="1037" y="520"/>
                  </a:cubicBezTo>
                  <a:cubicBezTo>
                    <a:pt x="1096" y="330"/>
                    <a:pt x="929" y="116"/>
                    <a:pt x="656" y="32"/>
                  </a:cubicBezTo>
                  <a:cubicBezTo>
                    <a:pt x="584" y="10"/>
                    <a:pt x="514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71"/>
            <p:cNvSpPr/>
            <p:nvPr/>
          </p:nvSpPr>
          <p:spPr>
            <a:xfrm>
              <a:off x="5891504" y="2605384"/>
              <a:ext cx="595569" cy="557980"/>
            </a:xfrm>
            <a:custGeom>
              <a:avLst/>
              <a:gdLst/>
              <a:ahLst/>
              <a:cxnLst/>
              <a:rect l="l" t="t" r="r" b="b"/>
              <a:pathLst>
                <a:path w="4525" h="4239" extrusionOk="0">
                  <a:moveTo>
                    <a:pt x="2084" y="214"/>
                  </a:moveTo>
                  <a:cubicBezTo>
                    <a:pt x="2929" y="214"/>
                    <a:pt x="3679" y="762"/>
                    <a:pt x="3929" y="1572"/>
                  </a:cubicBezTo>
                  <a:cubicBezTo>
                    <a:pt x="4048" y="1953"/>
                    <a:pt x="4048" y="2370"/>
                    <a:pt x="3917" y="2751"/>
                  </a:cubicBezTo>
                  <a:cubicBezTo>
                    <a:pt x="3667" y="3536"/>
                    <a:pt x="2929" y="4084"/>
                    <a:pt x="2096" y="4084"/>
                  </a:cubicBezTo>
                  <a:cubicBezTo>
                    <a:pt x="1881" y="4084"/>
                    <a:pt x="1679" y="4060"/>
                    <a:pt x="1476" y="3989"/>
                  </a:cubicBezTo>
                  <a:cubicBezTo>
                    <a:pt x="572" y="3703"/>
                    <a:pt x="12" y="2786"/>
                    <a:pt x="155" y="1846"/>
                  </a:cubicBezTo>
                  <a:cubicBezTo>
                    <a:pt x="310" y="905"/>
                    <a:pt x="1119" y="214"/>
                    <a:pt x="2072" y="214"/>
                  </a:cubicBezTo>
                  <a:close/>
                  <a:moveTo>
                    <a:pt x="2072" y="0"/>
                  </a:moveTo>
                  <a:cubicBezTo>
                    <a:pt x="917" y="36"/>
                    <a:pt x="0" y="976"/>
                    <a:pt x="12" y="2131"/>
                  </a:cubicBezTo>
                  <a:cubicBezTo>
                    <a:pt x="12" y="3274"/>
                    <a:pt x="929" y="4215"/>
                    <a:pt x="2084" y="4239"/>
                  </a:cubicBezTo>
                  <a:lnTo>
                    <a:pt x="2096" y="4239"/>
                  </a:lnTo>
                  <a:cubicBezTo>
                    <a:pt x="3512" y="4227"/>
                    <a:pt x="4524" y="2846"/>
                    <a:pt x="4108" y="1488"/>
                  </a:cubicBezTo>
                  <a:cubicBezTo>
                    <a:pt x="3893" y="834"/>
                    <a:pt x="3393" y="322"/>
                    <a:pt x="2738" y="107"/>
                  </a:cubicBezTo>
                  <a:cubicBezTo>
                    <a:pt x="2524" y="36"/>
                    <a:pt x="2298" y="0"/>
                    <a:pt x="2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71"/>
            <p:cNvSpPr/>
            <p:nvPr/>
          </p:nvSpPr>
          <p:spPr>
            <a:xfrm>
              <a:off x="6258207" y="2808612"/>
              <a:ext cx="106610" cy="110701"/>
            </a:xfrm>
            <a:custGeom>
              <a:avLst/>
              <a:gdLst/>
              <a:ahLst/>
              <a:cxnLst/>
              <a:rect l="l" t="t" r="r" b="b"/>
              <a:pathLst>
                <a:path w="810" h="841" extrusionOk="0">
                  <a:moveTo>
                    <a:pt x="711" y="1"/>
                  </a:moveTo>
                  <a:cubicBezTo>
                    <a:pt x="704" y="1"/>
                    <a:pt x="697" y="2"/>
                    <a:pt x="691" y="4"/>
                  </a:cubicBezTo>
                  <a:lnTo>
                    <a:pt x="72" y="194"/>
                  </a:lnTo>
                  <a:cubicBezTo>
                    <a:pt x="36" y="206"/>
                    <a:pt x="12" y="230"/>
                    <a:pt x="0" y="266"/>
                  </a:cubicBezTo>
                  <a:cubicBezTo>
                    <a:pt x="0" y="290"/>
                    <a:pt x="12" y="325"/>
                    <a:pt x="24" y="349"/>
                  </a:cubicBezTo>
                  <a:lnTo>
                    <a:pt x="488" y="802"/>
                  </a:lnTo>
                  <a:cubicBezTo>
                    <a:pt x="509" y="829"/>
                    <a:pt x="535" y="840"/>
                    <a:pt x="559" y="840"/>
                  </a:cubicBezTo>
                  <a:cubicBezTo>
                    <a:pt x="629" y="840"/>
                    <a:pt x="690" y="745"/>
                    <a:pt x="619" y="683"/>
                  </a:cubicBezTo>
                  <a:lnTo>
                    <a:pt x="262" y="325"/>
                  </a:lnTo>
                  <a:lnTo>
                    <a:pt x="738" y="183"/>
                  </a:lnTo>
                  <a:cubicBezTo>
                    <a:pt x="786" y="159"/>
                    <a:pt x="810" y="111"/>
                    <a:pt x="798" y="64"/>
                  </a:cubicBezTo>
                  <a:cubicBezTo>
                    <a:pt x="788" y="24"/>
                    <a:pt x="745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71"/>
            <p:cNvSpPr/>
            <p:nvPr/>
          </p:nvSpPr>
          <p:spPr>
            <a:xfrm>
              <a:off x="6004305" y="2709894"/>
              <a:ext cx="112928" cy="105567"/>
            </a:xfrm>
            <a:custGeom>
              <a:avLst/>
              <a:gdLst/>
              <a:ahLst/>
              <a:cxnLst/>
              <a:rect l="l" t="t" r="r" b="b"/>
              <a:pathLst>
                <a:path w="858" h="802" extrusionOk="0">
                  <a:moveTo>
                    <a:pt x="375" y="0"/>
                  </a:moveTo>
                  <a:cubicBezTo>
                    <a:pt x="355" y="0"/>
                    <a:pt x="337" y="6"/>
                    <a:pt x="322" y="16"/>
                  </a:cubicBezTo>
                  <a:cubicBezTo>
                    <a:pt x="286" y="52"/>
                    <a:pt x="274" y="99"/>
                    <a:pt x="298" y="147"/>
                  </a:cubicBezTo>
                  <a:lnTo>
                    <a:pt x="596" y="540"/>
                  </a:lnTo>
                  <a:lnTo>
                    <a:pt x="107" y="611"/>
                  </a:lnTo>
                  <a:cubicBezTo>
                    <a:pt x="0" y="635"/>
                    <a:pt x="12" y="790"/>
                    <a:pt x="119" y="802"/>
                  </a:cubicBezTo>
                  <a:lnTo>
                    <a:pt x="131" y="802"/>
                  </a:lnTo>
                  <a:lnTo>
                    <a:pt x="774" y="706"/>
                  </a:lnTo>
                  <a:cubicBezTo>
                    <a:pt x="810" y="694"/>
                    <a:pt x="834" y="671"/>
                    <a:pt x="846" y="647"/>
                  </a:cubicBezTo>
                  <a:cubicBezTo>
                    <a:pt x="858" y="623"/>
                    <a:pt x="846" y="587"/>
                    <a:pt x="834" y="563"/>
                  </a:cubicBezTo>
                  <a:lnTo>
                    <a:pt x="453" y="40"/>
                  </a:lnTo>
                  <a:cubicBezTo>
                    <a:pt x="432" y="12"/>
                    <a:pt x="403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71"/>
            <p:cNvSpPr/>
            <p:nvPr/>
          </p:nvSpPr>
          <p:spPr>
            <a:xfrm>
              <a:off x="6084201" y="2824275"/>
              <a:ext cx="166233" cy="118204"/>
            </a:xfrm>
            <a:custGeom>
              <a:avLst/>
              <a:gdLst/>
              <a:ahLst/>
              <a:cxnLst/>
              <a:rect l="l" t="t" r="r" b="b"/>
              <a:pathLst>
                <a:path w="1263" h="898" extrusionOk="0">
                  <a:moveTo>
                    <a:pt x="203" y="0"/>
                  </a:moveTo>
                  <a:cubicBezTo>
                    <a:pt x="170" y="0"/>
                    <a:pt x="137" y="16"/>
                    <a:pt x="120" y="52"/>
                  </a:cubicBezTo>
                  <a:cubicBezTo>
                    <a:pt x="1" y="361"/>
                    <a:pt x="131" y="707"/>
                    <a:pt x="417" y="849"/>
                  </a:cubicBezTo>
                  <a:cubicBezTo>
                    <a:pt x="489" y="885"/>
                    <a:pt x="560" y="897"/>
                    <a:pt x="632" y="897"/>
                  </a:cubicBezTo>
                  <a:cubicBezTo>
                    <a:pt x="715" y="897"/>
                    <a:pt x="798" y="885"/>
                    <a:pt x="882" y="849"/>
                  </a:cubicBezTo>
                  <a:cubicBezTo>
                    <a:pt x="1060" y="766"/>
                    <a:pt x="1191" y="611"/>
                    <a:pt x="1251" y="433"/>
                  </a:cubicBezTo>
                  <a:cubicBezTo>
                    <a:pt x="1263" y="385"/>
                    <a:pt x="1227" y="349"/>
                    <a:pt x="1191" y="326"/>
                  </a:cubicBezTo>
                  <a:cubicBezTo>
                    <a:pt x="1183" y="323"/>
                    <a:pt x="1174" y="322"/>
                    <a:pt x="1166" y="322"/>
                  </a:cubicBezTo>
                  <a:cubicBezTo>
                    <a:pt x="1124" y="322"/>
                    <a:pt x="1082" y="346"/>
                    <a:pt x="1072" y="385"/>
                  </a:cubicBezTo>
                  <a:cubicBezTo>
                    <a:pt x="1024" y="528"/>
                    <a:pt x="929" y="635"/>
                    <a:pt x="798" y="683"/>
                  </a:cubicBezTo>
                  <a:cubicBezTo>
                    <a:pt x="751" y="707"/>
                    <a:pt x="697" y="718"/>
                    <a:pt x="643" y="718"/>
                  </a:cubicBezTo>
                  <a:cubicBezTo>
                    <a:pt x="590" y="718"/>
                    <a:pt x="536" y="707"/>
                    <a:pt x="489" y="683"/>
                  </a:cubicBezTo>
                  <a:cubicBezTo>
                    <a:pt x="286" y="576"/>
                    <a:pt x="203" y="326"/>
                    <a:pt x="298" y="111"/>
                  </a:cubicBezTo>
                  <a:cubicBezTo>
                    <a:pt x="313" y="44"/>
                    <a:pt x="258" y="0"/>
                    <a:pt x="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71"/>
            <p:cNvSpPr/>
            <p:nvPr/>
          </p:nvSpPr>
          <p:spPr>
            <a:xfrm>
              <a:off x="5780150" y="1828408"/>
              <a:ext cx="180316" cy="250492"/>
            </a:xfrm>
            <a:custGeom>
              <a:avLst/>
              <a:gdLst/>
              <a:ahLst/>
              <a:cxnLst/>
              <a:rect l="l" t="t" r="r" b="b"/>
              <a:pathLst>
                <a:path w="1370" h="1903" extrusionOk="0">
                  <a:moveTo>
                    <a:pt x="644" y="1"/>
                  </a:moveTo>
                  <a:cubicBezTo>
                    <a:pt x="617" y="1"/>
                    <a:pt x="590" y="16"/>
                    <a:pt x="572" y="45"/>
                  </a:cubicBezTo>
                  <a:cubicBezTo>
                    <a:pt x="548" y="81"/>
                    <a:pt x="536" y="117"/>
                    <a:pt x="513" y="164"/>
                  </a:cubicBezTo>
                  <a:cubicBezTo>
                    <a:pt x="417" y="438"/>
                    <a:pt x="239" y="688"/>
                    <a:pt x="25" y="879"/>
                  </a:cubicBezTo>
                  <a:cubicBezTo>
                    <a:pt x="1" y="926"/>
                    <a:pt x="1" y="974"/>
                    <a:pt x="36" y="1022"/>
                  </a:cubicBezTo>
                  <a:cubicBezTo>
                    <a:pt x="239" y="1212"/>
                    <a:pt x="406" y="1438"/>
                    <a:pt x="501" y="1712"/>
                  </a:cubicBezTo>
                  <a:cubicBezTo>
                    <a:pt x="513" y="1760"/>
                    <a:pt x="548" y="1819"/>
                    <a:pt x="572" y="1867"/>
                  </a:cubicBezTo>
                  <a:cubicBezTo>
                    <a:pt x="590" y="1891"/>
                    <a:pt x="614" y="1903"/>
                    <a:pt x="638" y="1903"/>
                  </a:cubicBezTo>
                  <a:cubicBezTo>
                    <a:pt x="661" y="1903"/>
                    <a:pt x="685" y="1891"/>
                    <a:pt x="703" y="1867"/>
                  </a:cubicBezTo>
                  <a:cubicBezTo>
                    <a:pt x="763" y="1748"/>
                    <a:pt x="894" y="1319"/>
                    <a:pt x="1239" y="1045"/>
                  </a:cubicBezTo>
                  <a:cubicBezTo>
                    <a:pt x="1370" y="938"/>
                    <a:pt x="1215" y="867"/>
                    <a:pt x="1060" y="676"/>
                  </a:cubicBezTo>
                  <a:cubicBezTo>
                    <a:pt x="787" y="343"/>
                    <a:pt x="787" y="164"/>
                    <a:pt x="715" y="45"/>
                  </a:cubicBezTo>
                  <a:cubicBezTo>
                    <a:pt x="697" y="16"/>
                    <a:pt x="670" y="1"/>
                    <a:pt x="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71"/>
            <p:cNvSpPr/>
            <p:nvPr/>
          </p:nvSpPr>
          <p:spPr>
            <a:xfrm>
              <a:off x="5672087" y="1083679"/>
              <a:ext cx="180316" cy="249702"/>
            </a:xfrm>
            <a:custGeom>
              <a:avLst/>
              <a:gdLst/>
              <a:ahLst/>
              <a:cxnLst/>
              <a:rect l="l" t="t" r="r" b="b"/>
              <a:pathLst>
                <a:path w="1370" h="1897" extrusionOk="0">
                  <a:moveTo>
                    <a:pt x="645" y="0"/>
                  </a:moveTo>
                  <a:cubicBezTo>
                    <a:pt x="619" y="0"/>
                    <a:pt x="595" y="12"/>
                    <a:pt x="584" y="36"/>
                  </a:cubicBezTo>
                  <a:cubicBezTo>
                    <a:pt x="560" y="84"/>
                    <a:pt x="536" y="119"/>
                    <a:pt x="524" y="167"/>
                  </a:cubicBezTo>
                  <a:cubicBezTo>
                    <a:pt x="417" y="441"/>
                    <a:pt x="250" y="679"/>
                    <a:pt x="24" y="881"/>
                  </a:cubicBezTo>
                  <a:cubicBezTo>
                    <a:pt x="0" y="929"/>
                    <a:pt x="0" y="977"/>
                    <a:pt x="36" y="1024"/>
                  </a:cubicBezTo>
                  <a:cubicBezTo>
                    <a:pt x="238" y="1203"/>
                    <a:pt x="405" y="1441"/>
                    <a:pt x="500" y="1703"/>
                  </a:cubicBezTo>
                  <a:cubicBezTo>
                    <a:pt x="524" y="1762"/>
                    <a:pt x="548" y="1810"/>
                    <a:pt x="572" y="1870"/>
                  </a:cubicBezTo>
                  <a:cubicBezTo>
                    <a:pt x="590" y="1887"/>
                    <a:pt x="613" y="1896"/>
                    <a:pt x="637" y="1896"/>
                  </a:cubicBezTo>
                  <a:cubicBezTo>
                    <a:pt x="661" y="1896"/>
                    <a:pt x="685" y="1887"/>
                    <a:pt x="703" y="1870"/>
                  </a:cubicBezTo>
                  <a:cubicBezTo>
                    <a:pt x="762" y="1750"/>
                    <a:pt x="893" y="1322"/>
                    <a:pt x="1238" y="1048"/>
                  </a:cubicBezTo>
                  <a:cubicBezTo>
                    <a:pt x="1369" y="929"/>
                    <a:pt x="1215" y="869"/>
                    <a:pt x="1060" y="679"/>
                  </a:cubicBezTo>
                  <a:cubicBezTo>
                    <a:pt x="798" y="346"/>
                    <a:pt x="786" y="155"/>
                    <a:pt x="715" y="36"/>
                  </a:cubicBezTo>
                  <a:cubicBezTo>
                    <a:pt x="697" y="12"/>
                    <a:pt x="670" y="0"/>
                    <a:pt x="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71"/>
            <p:cNvSpPr/>
            <p:nvPr/>
          </p:nvSpPr>
          <p:spPr>
            <a:xfrm>
              <a:off x="6162517" y="1411555"/>
              <a:ext cx="208614" cy="289059"/>
            </a:xfrm>
            <a:custGeom>
              <a:avLst/>
              <a:gdLst/>
              <a:ahLst/>
              <a:cxnLst/>
              <a:rect l="l" t="t" r="r" b="b"/>
              <a:pathLst>
                <a:path w="1585" h="2196" extrusionOk="0">
                  <a:moveTo>
                    <a:pt x="751" y="1"/>
                  </a:moveTo>
                  <a:cubicBezTo>
                    <a:pt x="724" y="1"/>
                    <a:pt x="697" y="15"/>
                    <a:pt x="679" y="45"/>
                  </a:cubicBezTo>
                  <a:cubicBezTo>
                    <a:pt x="656" y="93"/>
                    <a:pt x="632" y="141"/>
                    <a:pt x="608" y="188"/>
                  </a:cubicBezTo>
                  <a:cubicBezTo>
                    <a:pt x="489" y="498"/>
                    <a:pt x="298" y="783"/>
                    <a:pt x="37" y="1010"/>
                  </a:cubicBezTo>
                  <a:cubicBezTo>
                    <a:pt x="1" y="1057"/>
                    <a:pt x="1" y="1129"/>
                    <a:pt x="48" y="1176"/>
                  </a:cubicBezTo>
                  <a:cubicBezTo>
                    <a:pt x="287" y="1391"/>
                    <a:pt x="465" y="1665"/>
                    <a:pt x="584" y="1974"/>
                  </a:cubicBezTo>
                  <a:cubicBezTo>
                    <a:pt x="596" y="2034"/>
                    <a:pt x="632" y="2093"/>
                    <a:pt x="668" y="2153"/>
                  </a:cubicBezTo>
                  <a:cubicBezTo>
                    <a:pt x="685" y="2181"/>
                    <a:pt x="713" y="2196"/>
                    <a:pt x="740" y="2196"/>
                  </a:cubicBezTo>
                  <a:cubicBezTo>
                    <a:pt x="769" y="2196"/>
                    <a:pt x="798" y="2178"/>
                    <a:pt x="810" y="2141"/>
                  </a:cubicBezTo>
                  <a:cubicBezTo>
                    <a:pt x="894" y="2010"/>
                    <a:pt x="1037" y="1522"/>
                    <a:pt x="1430" y="1200"/>
                  </a:cubicBezTo>
                  <a:cubicBezTo>
                    <a:pt x="1584" y="1069"/>
                    <a:pt x="1406" y="998"/>
                    <a:pt x="1227" y="772"/>
                  </a:cubicBezTo>
                  <a:cubicBezTo>
                    <a:pt x="918" y="402"/>
                    <a:pt x="918" y="176"/>
                    <a:pt x="822" y="45"/>
                  </a:cubicBezTo>
                  <a:cubicBezTo>
                    <a:pt x="804" y="15"/>
                    <a:pt x="778" y="1"/>
                    <a:pt x="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71"/>
            <p:cNvSpPr/>
            <p:nvPr/>
          </p:nvSpPr>
          <p:spPr>
            <a:xfrm>
              <a:off x="3043957" y="3672592"/>
              <a:ext cx="180316" cy="249307"/>
            </a:xfrm>
            <a:custGeom>
              <a:avLst/>
              <a:gdLst/>
              <a:ahLst/>
              <a:cxnLst/>
              <a:rect l="l" t="t" r="r" b="b"/>
              <a:pathLst>
                <a:path w="1370" h="1894" extrusionOk="0">
                  <a:moveTo>
                    <a:pt x="739" y="0"/>
                  </a:moveTo>
                  <a:cubicBezTo>
                    <a:pt x="715" y="0"/>
                    <a:pt x="691" y="12"/>
                    <a:pt x="679" y="36"/>
                  </a:cubicBezTo>
                  <a:cubicBezTo>
                    <a:pt x="608" y="143"/>
                    <a:pt x="489" y="572"/>
                    <a:pt x="143" y="846"/>
                  </a:cubicBezTo>
                  <a:cubicBezTo>
                    <a:pt x="0" y="965"/>
                    <a:pt x="155" y="1024"/>
                    <a:pt x="322" y="1215"/>
                  </a:cubicBezTo>
                  <a:cubicBezTo>
                    <a:pt x="584" y="1548"/>
                    <a:pt x="584" y="1739"/>
                    <a:pt x="667" y="1858"/>
                  </a:cubicBezTo>
                  <a:cubicBezTo>
                    <a:pt x="679" y="1881"/>
                    <a:pt x="706" y="1893"/>
                    <a:pt x="733" y="1893"/>
                  </a:cubicBezTo>
                  <a:cubicBezTo>
                    <a:pt x="759" y="1893"/>
                    <a:pt x="786" y="1881"/>
                    <a:pt x="798" y="1858"/>
                  </a:cubicBezTo>
                  <a:cubicBezTo>
                    <a:pt x="822" y="1822"/>
                    <a:pt x="834" y="1774"/>
                    <a:pt x="858" y="1739"/>
                  </a:cubicBezTo>
                  <a:cubicBezTo>
                    <a:pt x="965" y="1465"/>
                    <a:pt x="1131" y="1215"/>
                    <a:pt x="1346" y="1024"/>
                  </a:cubicBezTo>
                  <a:cubicBezTo>
                    <a:pt x="1370" y="977"/>
                    <a:pt x="1370" y="917"/>
                    <a:pt x="1346" y="881"/>
                  </a:cubicBezTo>
                  <a:cubicBezTo>
                    <a:pt x="1131" y="691"/>
                    <a:pt x="977" y="453"/>
                    <a:pt x="870" y="191"/>
                  </a:cubicBezTo>
                  <a:cubicBezTo>
                    <a:pt x="858" y="131"/>
                    <a:pt x="834" y="84"/>
                    <a:pt x="798" y="36"/>
                  </a:cubicBezTo>
                  <a:cubicBezTo>
                    <a:pt x="786" y="12"/>
                    <a:pt x="762" y="0"/>
                    <a:pt x="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71"/>
            <p:cNvSpPr/>
            <p:nvPr/>
          </p:nvSpPr>
          <p:spPr>
            <a:xfrm>
              <a:off x="3282196" y="4430219"/>
              <a:ext cx="180316" cy="250229"/>
            </a:xfrm>
            <a:custGeom>
              <a:avLst/>
              <a:gdLst/>
              <a:ahLst/>
              <a:cxnLst/>
              <a:rect l="l" t="t" r="r" b="b"/>
              <a:pathLst>
                <a:path w="1370" h="1901" extrusionOk="0">
                  <a:moveTo>
                    <a:pt x="737" y="0"/>
                  </a:moveTo>
                  <a:cubicBezTo>
                    <a:pt x="709" y="0"/>
                    <a:pt x="680" y="16"/>
                    <a:pt x="667" y="43"/>
                  </a:cubicBezTo>
                  <a:cubicBezTo>
                    <a:pt x="607" y="150"/>
                    <a:pt x="476" y="578"/>
                    <a:pt x="131" y="852"/>
                  </a:cubicBezTo>
                  <a:cubicBezTo>
                    <a:pt x="0" y="971"/>
                    <a:pt x="155" y="1031"/>
                    <a:pt x="310" y="1221"/>
                  </a:cubicBezTo>
                  <a:cubicBezTo>
                    <a:pt x="584" y="1555"/>
                    <a:pt x="584" y="1745"/>
                    <a:pt x="655" y="1864"/>
                  </a:cubicBezTo>
                  <a:cubicBezTo>
                    <a:pt x="673" y="1888"/>
                    <a:pt x="700" y="1900"/>
                    <a:pt x="726" y="1900"/>
                  </a:cubicBezTo>
                  <a:cubicBezTo>
                    <a:pt x="753" y="1900"/>
                    <a:pt x="780" y="1888"/>
                    <a:pt x="798" y="1864"/>
                  </a:cubicBezTo>
                  <a:cubicBezTo>
                    <a:pt x="810" y="1829"/>
                    <a:pt x="834" y="1781"/>
                    <a:pt x="845" y="1745"/>
                  </a:cubicBezTo>
                  <a:cubicBezTo>
                    <a:pt x="953" y="1471"/>
                    <a:pt x="1119" y="1221"/>
                    <a:pt x="1346" y="1031"/>
                  </a:cubicBezTo>
                  <a:cubicBezTo>
                    <a:pt x="1369" y="983"/>
                    <a:pt x="1369" y="924"/>
                    <a:pt x="1334" y="876"/>
                  </a:cubicBezTo>
                  <a:cubicBezTo>
                    <a:pt x="1131" y="686"/>
                    <a:pt x="965" y="459"/>
                    <a:pt x="869" y="197"/>
                  </a:cubicBezTo>
                  <a:cubicBezTo>
                    <a:pt x="845" y="138"/>
                    <a:pt x="822" y="78"/>
                    <a:pt x="798" y="31"/>
                  </a:cubicBezTo>
                  <a:cubicBezTo>
                    <a:pt x="782" y="10"/>
                    <a:pt x="760" y="0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71"/>
            <p:cNvSpPr/>
            <p:nvPr/>
          </p:nvSpPr>
          <p:spPr>
            <a:xfrm>
              <a:off x="2810457" y="4190795"/>
              <a:ext cx="210062" cy="288665"/>
            </a:xfrm>
            <a:custGeom>
              <a:avLst/>
              <a:gdLst/>
              <a:ahLst/>
              <a:cxnLst/>
              <a:rect l="l" t="t" r="r" b="b"/>
              <a:pathLst>
                <a:path w="1596" h="2193" extrusionOk="0">
                  <a:moveTo>
                    <a:pt x="860" y="1"/>
                  </a:moveTo>
                  <a:cubicBezTo>
                    <a:pt x="828" y="1"/>
                    <a:pt x="794" y="19"/>
                    <a:pt x="774" y="52"/>
                  </a:cubicBezTo>
                  <a:cubicBezTo>
                    <a:pt x="703" y="183"/>
                    <a:pt x="560" y="671"/>
                    <a:pt x="167" y="992"/>
                  </a:cubicBezTo>
                  <a:cubicBezTo>
                    <a:pt x="0" y="1123"/>
                    <a:pt x="179" y="1195"/>
                    <a:pt x="369" y="1421"/>
                  </a:cubicBezTo>
                  <a:cubicBezTo>
                    <a:pt x="679" y="1802"/>
                    <a:pt x="679" y="2016"/>
                    <a:pt x="762" y="2147"/>
                  </a:cubicBezTo>
                  <a:cubicBezTo>
                    <a:pt x="780" y="2177"/>
                    <a:pt x="810" y="2192"/>
                    <a:pt x="840" y="2192"/>
                  </a:cubicBezTo>
                  <a:cubicBezTo>
                    <a:pt x="870" y="2192"/>
                    <a:pt x="899" y="2177"/>
                    <a:pt x="917" y="2147"/>
                  </a:cubicBezTo>
                  <a:cubicBezTo>
                    <a:pt x="941" y="2100"/>
                    <a:pt x="965" y="2064"/>
                    <a:pt x="989" y="2016"/>
                  </a:cubicBezTo>
                  <a:cubicBezTo>
                    <a:pt x="1108" y="1695"/>
                    <a:pt x="1298" y="1409"/>
                    <a:pt x="1560" y="1183"/>
                  </a:cubicBezTo>
                  <a:cubicBezTo>
                    <a:pt x="1596" y="1135"/>
                    <a:pt x="1584" y="1064"/>
                    <a:pt x="1548" y="1016"/>
                  </a:cubicBezTo>
                  <a:cubicBezTo>
                    <a:pt x="1310" y="802"/>
                    <a:pt x="1120" y="528"/>
                    <a:pt x="1012" y="230"/>
                  </a:cubicBezTo>
                  <a:cubicBezTo>
                    <a:pt x="989" y="159"/>
                    <a:pt x="965" y="100"/>
                    <a:pt x="929" y="40"/>
                  </a:cubicBezTo>
                  <a:cubicBezTo>
                    <a:pt x="913" y="13"/>
                    <a:pt x="887" y="1"/>
                    <a:pt x="8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7" name="Google Shape;5297;p71"/>
          <p:cNvGrpSpPr/>
          <p:nvPr/>
        </p:nvGrpSpPr>
        <p:grpSpPr>
          <a:xfrm>
            <a:off x="3034365" y="2433166"/>
            <a:ext cx="819509" cy="751799"/>
            <a:chOff x="-2406578" y="967455"/>
            <a:chExt cx="3847461" cy="3529573"/>
          </a:xfrm>
        </p:grpSpPr>
        <p:sp>
          <p:nvSpPr>
            <p:cNvPr id="5298" name="Google Shape;5298;p71"/>
            <p:cNvSpPr/>
            <p:nvPr/>
          </p:nvSpPr>
          <p:spPr>
            <a:xfrm>
              <a:off x="-2055538" y="2082442"/>
              <a:ext cx="974891" cy="1036191"/>
            </a:xfrm>
            <a:custGeom>
              <a:avLst/>
              <a:gdLst/>
              <a:ahLst/>
              <a:cxnLst/>
              <a:rect l="l" t="t" r="r" b="b"/>
              <a:pathLst>
                <a:path w="7407" h="7872" extrusionOk="0">
                  <a:moveTo>
                    <a:pt x="5756" y="1"/>
                  </a:moveTo>
                  <a:cubicBezTo>
                    <a:pt x="4220" y="1"/>
                    <a:pt x="2254" y="1036"/>
                    <a:pt x="1917" y="2890"/>
                  </a:cubicBezTo>
                  <a:cubicBezTo>
                    <a:pt x="1810" y="3414"/>
                    <a:pt x="1870" y="3973"/>
                    <a:pt x="1465" y="4402"/>
                  </a:cubicBezTo>
                  <a:cubicBezTo>
                    <a:pt x="893" y="5033"/>
                    <a:pt x="0" y="5402"/>
                    <a:pt x="155" y="6414"/>
                  </a:cubicBezTo>
                  <a:cubicBezTo>
                    <a:pt x="292" y="7290"/>
                    <a:pt x="1190" y="7871"/>
                    <a:pt x="2025" y="7871"/>
                  </a:cubicBezTo>
                  <a:cubicBezTo>
                    <a:pt x="2575" y="7871"/>
                    <a:pt x="3098" y="7619"/>
                    <a:pt x="3358" y="7033"/>
                  </a:cubicBezTo>
                  <a:cubicBezTo>
                    <a:pt x="3727" y="6188"/>
                    <a:pt x="3227" y="5259"/>
                    <a:pt x="4322" y="3652"/>
                  </a:cubicBezTo>
                  <a:cubicBezTo>
                    <a:pt x="4799" y="2914"/>
                    <a:pt x="5489" y="2342"/>
                    <a:pt x="6311" y="1997"/>
                  </a:cubicBezTo>
                  <a:cubicBezTo>
                    <a:pt x="6597" y="1878"/>
                    <a:pt x="6942" y="1759"/>
                    <a:pt x="7120" y="1473"/>
                  </a:cubicBezTo>
                  <a:cubicBezTo>
                    <a:pt x="7335" y="1116"/>
                    <a:pt x="7406" y="556"/>
                    <a:pt x="7001" y="306"/>
                  </a:cubicBezTo>
                  <a:cubicBezTo>
                    <a:pt x="6669" y="100"/>
                    <a:pt x="6233" y="1"/>
                    <a:pt x="5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71"/>
            <p:cNvSpPr/>
            <p:nvPr/>
          </p:nvSpPr>
          <p:spPr>
            <a:xfrm>
              <a:off x="-1919176" y="2278825"/>
              <a:ext cx="379322" cy="548897"/>
            </a:xfrm>
            <a:custGeom>
              <a:avLst/>
              <a:gdLst/>
              <a:ahLst/>
              <a:cxnLst/>
              <a:rect l="l" t="t" r="r" b="b"/>
              <a:pathLst>
                <a:path w="2882" h="4170" extrusionOk="0">
                  <a:moveTo>
                    <a:pt x="2742" y="0"/>
                  </a:moveTo>
                  <a:cubicBezTo>
                    <a:pt x="2732" y="0"/>
                    <a:pt x="2723" y="2"/>
                    <a:pt x="2715" y="5"/>
                  </a:cubicBezTo>
                  <a:cubicBezTo>
                    <a:pt x="2513" y="88"/>
                    <a:pt x="2322" y="219"/>
                    <a:pt x="2167" y="374"/>
                  </a:cubicBezTo>
                  <a:cubicBezTo>
                    <a:pt x="1358" y="1219"/>
                    <a:pt x="1429" y="2017"/>
                    <a:pt x="1191" y="2707"/>
                  </a:cubicBezTo>
                  <a:cubicBezTo>
                    <a:pt x="1060" y="3124"/>
                    <a:pt x="786" y="3493"/>
                    <a:pt x="417" y="3743"/>
                  </a:cubicBezTo>
                  <a:cubicBezTo>
                    <a:pt x="298" y="3838"/>
                    <a:pt x="179" y="3934"/>
                    <a:pt x="48" y="4017"/>
                  </a:cubicBezTo>
                  <a:cubicBezTo>
                    <a:pt x="12" y="4041"/>
                    <a:pt x="0" y="4077"/>
                    <a:pt x="12" y="4124"/>
                  </a:cubicBezTo>
                  <a:cubicBezTo>
                    <a:pt x="25" y="4156"/>
                    <a:pt x="50" y="4169"/>
                    <a:pt x="82" y="4169"/>
                  </a:cubicBezTo>
                  <a:cubicBezTo>
                    <a:pt x="170" y="4169"/>
                    <a:pt x="310" y="4075"/>
                    <a:pt x="405" y="4005"/>
                  </a:cubicBezTo>
                  <a:cubicBezTo>
                    <a:pt x="512" y="3946"/>
                    <a:pt x="965" y="3696"/>
                    <a:pt x="1167" y="3398"/>
                  </a:cubicBezTo>
                  <a:cubicBezTo>
                    <a:pt x="1715" y="2755"/>
                    <a:pt x="1596" y="1791"/>
                    <a:pt x="2012" y="1041"/>
                  </a:cubicBezTo>
                  <a:cubicBezTo>
                    <a:pt x="2572" y="52"/>
                    <a:pt x="2882" y="219"/>
                    <a:pt x="2810" y="52"/>
                  </a:cubicBezTo>
                  <a:cubicBezTo>
                    <a:pt x="2801" y="16"/>
                    <a:pt x="2771" y="0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71"/>
            <p:cNvSpPr/>
            <p:nvPr/>
          </p:nvSpPr>
          <p:spPr>
            <a:xfrm>
              <a:off x="-2061856" y="2071781"/>
              <a:ext cx="988974" cy="1057252"/>
            </a:xfrm>
            <a:custGeom>
              <a:avLst/>
              <a:gdLst/>
              <a:ahLst/>
              <a:cxnLst/>
              <a:rect l="l" t="t" r="r" b="b"/>
              <a:pathLst>
                <a:path w="7514" h="8032" extrusionOk="0">
                  <a:moveTo>
                    <a:pt x="5788" y="163"/>
                  </a:moveTo>
                  <a:cubicBezTo>
                    <a:pt x="6256" y="163"/>
                    <a:pt x="6681" y="261"/>
                    <a:pt x="7002" y="458"/>
                  </a:cubicBezTo>
                  <a:cubicBezTo>
                    <a:pt x="7395" y="697"/>
                    <a:pt x="7264" y="1232"/>
                    <a:pt x="7097" y="1506"/>
                  </a:cubicBezTo>
                  <a:cubicBezTo>
                    <a:pt x="6942" y="1756"/>
                    <a:pt x="6656" y="1863"/>
                    <a:pt x="6383" y="1971"/>
                  </a:cubicBezTo>
                  <a:lnTo>
                    <a:pt x="6323" y="1994"/>
                  </a:lnTo>
                  <a:cubicBezTo>
                    <a:pt x="5502" y="2352"/>
                    <a:pt x="4799" y="2935"/>
                    <a:pt x="4299" y="3685"/>
                  </a:cubicBezTo>
                  <a:cubicBezTo>
                    <a:pt x="3799" y="4399"/>
                    <a:pt x="3525" y="5245"/>
                    <a:pt x="3513" y="6114"/>
                  </a:cubicBezTo>
                  <a:cubicBezTo>
                    <a:pt x="3513" y="6447"/>
                    <a:pt x="3454" y="6769"/>
                    <a:pt x="3335" y="7078"/>
                  </a:cubicBezTo>
                  <a:cubicBezTo>
                    <a:pt x="3115" y="7579"/>
                    <a:pt x="2649" y="7870"/>
                    <a:pt x="2081" y="7870"/>
                  </a:cubicBezTo>
                  <a:cubicBezTo>
                    <a:pt x="2000" y="7870"/>
                    <a:pt x="1918" y="7864"/>
                    <a:pt x="1834" y="7852"/>
                  </a:cubicBezTo>
                  <a:cubicBezTo>
                    <a:pt x="1156" y="7757"/>
                    <a:pt x="406" y="7257"/>
                    <a:pt x="287" y="6483"/>
                  </a:cubicBezTo>
                  <a:cubicBezTo>
                    <a:pt x="179" y="5781"/>
                    <a:pt x="620" y="5400"/>
                    <a:pt x="1096" y="4995"/>
                  </a:cubicBezTo>
                  <a:cubicBezTo>
                    <a:pt x="1263" y="4852"/>
                    <a:pt x="1430" y="4709"/>
                    <a:pt x="1572" y="4542"/>
                  </a:cubicBezTo>
                  <a:lnTo>
                    <a:pt x="1584" y="4542"/>
                  </a:lnTo>
                  <a:cubicBezTo>
                    <a:pt x="1894" y="4197"/>
                    <a:pt x="1942" y="3780"/>
                    <a:pt x="1989" y="3376"/>
                  </a:cubicBezTo>
                  <a:cubicBezTo>
                    <a:pt x="2001" y="3245"/>
                    <a:pt x="2025" y="3114"/>
                    <a:pt x="2049" y="2983"/>
                  </a:cubicBezTo>
                  <a:cubicBezTo>
                    <a:pt x="2239" y="1923"/>
                    <a:pt x="3001" y="1030"/>
                    <a:pt x="4144" y="530"/>
                  </a:cubicBezTo>
                  <a:cubicBezTo>
                    <a:pt x="4690" y="285"/>
                    <a:pt x="5266" y="163"/>
                    <a:pt x="5788" y="163"/>
                  </a:cubicBezTo>
                  <a:close/>
                  <a:moveTo>
                    <a:pt x="5789" y="1"/>
                  </a:moveTo>
                  <a:cubicBezTo>
                    <a:pt x="5241" y="1"/>
                    <a:pt x="4639" y="126"/>
                    <a:pt x="4073" y="375"/>
                  </a:cubicBezTo>
                  <a:cubicBezTo>
                    <a:pt x="2882" y="899"/>
                    <a:pt x="2084" y="1840"/>
                    <a:pt x="1882" y="2947"/>
                  </a:cubicBezTo>
                  <a:cubicBezTo>
                    <a:pt x="1858" y="3090"/>
                    <a:pt x="1834" y="3221"/>
                    <a:pt x="1822" y="3352"/>
                  </a:cubicBezTo>
                  <a:cubicBezTo>
                    <a:pt x="1775" y="3745"/>
                    <a:pt x="1739" y="4126"/>
                    <a:pt x="1453" y="4423"/>
                  </a:cubicBezTo>
                  <a:cubicBezTo>
                    <a:pt x="1311" y="4590"/>
                    <a:pt x="1144" y="4733"/>
                    <a:pt x="977" y="4876"/>
                  </a:cubicBezTo>
                  <a:cubicBezTo>
                    <a:pt x="501" y="5281"/>
                    <a:pt x="1" y="5709"/>
                    <a:pt x="120" y="6507"/>
                  </a:cubicBezTo>
                  <a:cubicBezTo>
                    <a:pt x="251" y="7364"/>
                    <a:pt x="1060" y="7912"/>
                    <a:pt x="1811" y="8019"/>
                  </a:cubicBezTo>
                  <a:cubicBezTo>
                    <a:pt x="1894" y="8031"/>
                    <a:pt x="1989" y="8031"/>
                    <a:pt x="2084" y="8031"/>
                  </a:cubicBezTo>
                  <a:cubicBezTo>
                    <a:pt x="2104" y="8032"/>
                    <a:pt x="2123" y="8032"/>
                    <a:pt x="2142" y="8032"/>
                  </a:cubicBezTo>
                  <a:cubicBezTo>
                    <a:pt x="2726" y="8032"/>
                    <a:pt x="3247" y="7680"/>
                    <a:pt x="3489" y="7150"/>
                  </a:cubicBezTo>
                  <a:cubicBezTo>
                    <a:pt x="3608" y="6816"/>
                    <a:pt x="3668" y="6471"/>
                    <a:pt x="3668" y="6126"/>
                  </a:cubicBezTo>
                  <a:cubicBezTo>
                    <a:pt x="3716" y="5495"/>
                    <a:pt x="3763" y="4780"/>
                    <a:pt x="4442" y="3780"/>
                  </a:cubicBezTo>
                  <a:cubicBezTo>
                    <a:pt x="4918" y="3054"/>
                    <a:pt x="5585" y="2483"/>
                    <a:pt x="6383" y="2149"/>
                  </a:cubicBezTo>
                  <a:lnTo>
                    <a:pt x="6442" y="2125"/>
                  </a:lnTo>
                  <a:cubicBezTo>
                    <a:pt x="6728" y="2006"/>
                    <a:pt x="7061" y="1887"/>
                    <a:pt x="7228" y="1590"/>
                  </a:cubicBezTo>
                  <a:cubicBezTo>
                    <a:pt x="7478" y="1173"/>
                    <a:pt x="7514" y="578"/>
                    <a:pt x="7085" y="316"/>
                  </a:cubicBezTo>
                  <a:cubicBezTo>
                    <a:pt x="6744" y="105"/>
                    <a:pt x="6289" y="1"/>
                    <a:pt x="5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71"/>
            <p:cNvSpPr/>
            <p:nvPr/>
          </p:nvSpPr>
          <p:spPr>
            <a:xfrm>
              <a:off x="-106060" y="2176159"/>
              <a:ext cx="498435" cy="544027"/>
            </a:xfrm>
            <a:custGeom>
              <a:avLst/>
              <a:gdLst/>
              <a:ahLst/>
              <a:cxnLst/>
              <a:rect l="l" t="t" r="r" b="b"/>
              <a:pathLst>
                <a:path w="3787" h="4133" extrusionOk="0">
                  <a:moveTo>
                    <a:pt x="538" y="1"/>
                  </a:moveTo>
                  <a:cubicBezTo>
                    <a:pt x="415" y="1"/>
                    <a:pt x="319" y="62"/>
                    <a:pt x="298" y="166"/>
                  </a:cubicBezTo>
                  <a:cubicBezTo>
                    <a:pt x="263" y="356"/>
                    <a:pt x="453" y="678"/>
                    <a:pt x="513" y="880"/>
                  </a:cubicBezTo>
                  <a:cubicBezTo>
                    <a:pt x="870" y="1951"/>
                    <a:pt x="1" y="2749"/>
                    <a:pt x="668" y="3714"/>
                  </a:cubicBezTo>
                  <a:cubicBezTo>
                    <a:pt x="871" y="4011"/>
                    <a:pt x="1162" y="4132"/>
                    <a:pt x="1477" y="4132"/>
                  </a:cubicBezTo>
                  <a:cubicBezTo>
                    <a:pt x="2120" y="4132"/>
                    <a:pt x="2864" y="3626"/>
                    <a:pt x="3168" y="3083"/>
                  </a:cubicBezTo>
                  <a:cubicBezTo>
                    <a:pt x="3216" y="2975"/>
                    <a:pt x="3263" y="2868"/>
                    <a:pt x="3287" y="2761"/>
                  </a:cubicBezTo>
                  <a:cubicBezTo>
                    <a:pt x="3561" y="2606"/>
                    <a:pt x="3787" y="2380"/>
                    <a:pt x="3704" y="2213"/>
                  </a:cubicBezTo>
                  <a:cubicBezTo>
                    <a:pt x="3672" y="2150"/>
                    <a:pt x="3603" y="2123"/>
                    <a:pt x="3515" y="2123"/>
                  </a:cubicBezTo>
                  <a:cubicBezTo>
                    <a:pt x="3471" y="2123"/>
                    <a:pt x="3422" y="2130"/>
                    <a:pt x="3370" y="2142"/>
                  </a:cubicBezTo>
                  <a:lnTo>
                    <a:pt x="3370" y="2071"/>
                  </a:lnTo>
                  <a:cubicBezTo>
                    <a:pt x="3549" y="1904"/>
                    <a:pt x="3644" y="1725"/>
                    <a:pt x="3561" y="1606"/>
                  </a:cubicBezTo>
                  <a:cubicBezTo>
                    <a:pt x="3507" y="1521"/>
                    <a:pt x="3406" y="1473"/>
                    <a:pt x="3299" y="1473"/>
                  </a:cubicBezTo>
                  <a:cubicBezTo>
                    <a:pt x="3287" y="1473"/>
                    <a:pt x="3275" y="1474"/>
                    <a:pt x="3263" y="1475"/>
                  </a:cubicBezTo>
                  <a:lnTo>
                    <a:pt x="3251" y="1440"/>
                  </a:lnTo>
                  <a:cubicBezTo>
                    <a:pt x="3335" y="1356"/>
                    <a:pt x="3370" y="1237"/>
                    <a:pt x="3346" y="1118"/>
                  </a:cubicBezTo>
                  <a:cubicBezTo>
                    <a:pt x="3310" y="1000"/>
                    <a:pt x="3222" y="955"/>
                    <a:pt x="3116" y="955"/>
                  </a:cubicBezTo>
                  <a:cubicBezTo>
                    <a:pt x="3051" y="955"/>
                    <a:pt x="2978" y="972"/>
                    <a:pt x="2906" y="999"/>
                  </a:cubicBezTo>
                  <a:cubicBezTo>
                    <a:pt x="3037" y="844"/>
                    <a:pt x="3096" y="689"/>
                    <a:pt x="3025" y="582"/>
                  </a:cubicBezTo>
                  <a:cubicBezTo>
                    <a:pt x="2987" y="523"/>
                    <a:pt x="2920" y="497"/>
                    <a:pt x="2837" y="497"/>
                  </a:cubicBezTo>
                  <a:cubicBezTo>
                    <a:pt x="2504" y="497"/>
                    <a:pt x="1901" y="911"/>
                    <a:pt x="1787" y="1225"/>
                  </a:cubicBezTo>
                  <a:cubicBezTo>
                    <a:pt x="1727" y="1261"/>
                    <a:pt x="1644" y="1285"/>
                    <a:pt x="1572" y="1285"/>
                  </a:cubicBezTo>
                  <a:cubicBezTo>
                    <a:pt x="1358" y="1249"/>
                    <a:pt x="1370" y="856"/>
                    <a:pt x="1049" y="344"/>
                  </a:cubicBezTo>
                  <a:cubicBezTo>
                    <a:pt x="901" y="102"/>
                    <a:pt x="696" y="1"/>
                    <a:pt x="538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71"/>
            <p:cNvSpPr/>
            <p:nvPr/>
          </p:nvSpPr>
          <p:spPr>
            <a:xfrm>
              <a:off x="-82499" y="2165629"/>
              <a:ext cx="487511" cy="566799"/>
            </a:xfrm>
            <a:custGeom>
              <a:avLst/>
              <a:gdLst/>
              <a:ahLst/>
              <a:cxnLst/>
              <a:rect l="l" t="t" r="r" b="b"/>
              <a:pathLst>
                <a:path w="3704" h="4306" extrusionOk="0">
                  <a:moveTo>
                    <a:pt x="2584" y="662"/>
                  </a:moveTo>
                  <a:lnTo>
                    <a:pt x="2584" y="674"/>
                  </a:lnTo>
                  <a:cubicBezTo>
                    <a:pt x="2613" y="669"/>
                    <a:pt x="2644" y="664"/>
                    <a:pt x="2673" y="664"/>
                  </a:cubicBezTo>
                  <a:cubicBezTo>
                    <a:pt x="2716" y="664"/>
                    <a:pt x="2753" y="675"/>
                    <a:pt x="2775" y="710"/>
                  </a:cubicBezTo>
                  <a:cubicBezTo>
                    <a:pt x="2810" y="758"/>
                    <a:pt x="2775" y="877"/>
                    <a:pt x="2679" y="996"/>
                  </a:cubicBezTo>
                  <a:lnTo>
                    <a:pt x="2679" y="1008"/>
                  </a:lnTo>
                  <a:cubicBezTo>
                    <a:pt x="2644" y="1055"/>
                    <a:pt x="2608" y="1091"/>
                    <a:pt x="2560" y="1127"/>
                  </a:cubicBezTo>
                  <a:cubicBezTo>
                    <a:pt x="2382" y="1305"/>
                    <a:pt x="2167" y="1424"/>
                    <a:pt x="1929" y="1496"/>
                  </a:cubicBezTo>
                  <a:cubicBezTo>
                    <a:pt x="1904" y="1504"/>
                    <a:pt x="1877" y="1508"/>
                    <a:pt x="1850" y="1508"/>
                  </a:cubicBezTo>
                  <a:cubicBezTo>
                    <a:pt x="1802" y="1508"/>
                    <a:pt x="1753" y="1495"/>
                    <a:pt x="1715" y="1472"/>
                  </a:cubicBezTo>
                  <a:cubicBezTo>
                    <a:pt x="1679" y="1448"/>
                    <a:pt x="1655" y="1400"/>
                    <a:pt x="1679" y="1365"/>
                  </a:cubicBezTo>
                  <a:cubicBezTo>
                    <a:pt x="1727" y="1234"/>
                    <a:pt x="1810" y="1115"/>
                    <a:pt x="1917" y="1031"/>
                  </a:cubicBezTo>
                  <a:cubicBezTo>
                    <a:pt x="2108" y="853"/>
                    <a:pt x="2334" y="734"/>
                    <a:pt x="2584" y="662"/>
                  </a:cubicBezTo>
                  <a:close/>
                  <a:moveTo>
                    <a:pt x="2929" y="1115"/>
                  </a:moveTo>
                  <a:cubicBezTo>
                    <a:pt x="2953" y="1115"/>
                    <a:pt x="2989" y="1127"/>
                    <a:pt x="3013" y="1127"/>
                  </a:cubicBezTo>
                  <a:cubicBezTo>
                    <a:pt x="3048" y="1150"/>
                    <a:pt x="3084" y="1174"/>
                    <a:pt x="3096" y="1222"/>
                  </a:cubicBezTo>
                  <a:cubicBezTo>
                    <a:pt x="3108" y="1269"/>
                    <a:pt x="3096" y="1305"/>
                    <a:pt x="3084" y="1353"/>
                  </a:cubicBezTo>
                  <a:cubicBezTo>
                    <a:pt x="3060" y="1400"/>
                    <a:pt x="3037" y="1436"/>
                    <a:pt x="3001" y="1484"/>
                  </a:cubicBezTo>
                  <a:lnTo>
                    <a:pt x="2977" y="1508"/>
                  </a:lnTo>
                  <a:cubicBezTo>
                    <a:pt x="2917" y="1579"/>
                    <a:pt x="2846" y="1650"/>
                    <a:pt x="2763" y="1710"/>
                  </a:cubicBezTo>
                  <a:cubicBezTo>
                    <a:pt x="2715" y="1746"/>
                    <a:pt x="2667" y="1781"/>
                    <a:pt x="2620" y="1817"/>
                  </a:cubicBezTo>
                  <a:cubicBezTo>
                    <a:pt x="2536" y="1877"/>
                    <a:pt x="2429" y="1936"/>
                    <a:pt x="2322" y="1984"/>
                  </a:cubicBezTo>
                  <a:cubicBezTo>
                    <a:pt x="2239" y="2020"/>
                    <a:pt x="2155" y="2043"/>
                    <a:pt x="2060" y="2055"/>
                  </a:cubicBezTo>
                  <a:cubicBezTo>
                    <a:pt x="2013" y="2055"/>
                    <a:pt x="1965" y="2055"/>
                    <a:pt x="1929" y="2043"/>
                  </a:cubicBezTo>
                  <a:cubicBezTo>
                    <a:pt x="1894" y="2020"/>
                    <a:pt x="1870" y="1984"/>
                    <a:pt x="1870" y="1948"/>
                  </a:cubicBezTo>
                  <a:cubicBezTo>
                    <a:pt x="1870" y="1829"/>
                    <a:pt x="1929" y="1722"/>
                    <a:pt x="2013" y="1639"/>
                  </a:cubicBezTo>
                  <a:cubicBezTo>
                    <a:pt x="2263" y="1555"/>
                    <a:pt x="2489" y="1424"/>
                    <a:pt x="2679" y="1246"/>
                  </a:cubicBezTo>
                  <a:cubicBezTo>
                    <a:pt x="2691" y="1222"/>
                    <a:pt x="2715" y="1210"/>
                    <a:pt x="2727" y="1198"/>
                  </a:cubicBezTo>
                  <a:cubicBezTo>
                    <a:pt x="2739" y="1186"/>
                    <a:pt x="2763" y="1162"/>
                    <a:pt x="2775" y="1150"/>
                  </a:cubicBezTo>
                  <a:cubicBezTo>
                    <a:pt x="2810" y="1127"/>
                    <a:pt x="2858" y="1127"/>
                    <a:pt x="2894" y="1115"/>
                  </a:cubicBezTo>
                  <a:close/>
                  <a:moveTo>
                    <a:pt x="3096" y="1639"/>
                  </a:moveTo>
                  <a:cubicBezTo>
                    <a:pt x="3132" y="1639"/>
                    <a:pt x="3167" y="1639"/>
                    <a:pt x="3203" y="1650"/>
                  </a:cubicBezTo>
                  <a:cubicBezTo>
                    <a:pt x="3251" y="1650"/>
                    <a:pt x="3287" y="1686"/>
                    <a:pt x="3322" y="1722"/>
                  </a:cubicBezTo>
                  <a:cubicBezTo>
                    <a:pt x="3358" y="1793"/>
                    <a:pt x="3322" y="1877"/>
                    <a:pt x="3263" y="1948"/>
                  </a:cubicBezTo>
                  <a:cubicBezTo>
                    <a:pt x="3215" y="2008"/>
                    <a:pt x="3167" y="2055"/>
                    <a:pt x="3108" y="2115"/>
                  </a:cubicBezTo>
                  <a:cubicBezTo>
                    <a:pt x="3084" y="2127"/>
                    <a:pt x="3060" y="2151"/>
                    <a:pt x="3025" y="2174"/>
                  </a:cubicBezTo>
                  <a:cubicBezTo>
                    <a:pt x="2894" y="2270"/>
                    <a:pt x="2751" y="2353"/>
                    <a:pt x="2596" y="2412"/>
                  </a:cubicBezTo>
                  <a:cubicBezTo>
                    <a:pt x="2525" y="2439"/>
                    <a:pt x="2446" y="2453"/>
                    <a:pt x="2372" y="2453"/>
                  </a:cubicBezTo>
                  <a:cubicBezTo>
                    <a:pt x="2347" y="2453"/>
                    <a:pt x="2322" y="2451"/>
                    <a:pt x="2298" y="2448"/>
                  </a:cubicBezTo>
                  <a:cubicBezTo>
                    <a:pt x="2227" y="2436"/>
                    <a:pt x="2167" y="2377"/>
                    <a:pt x="2155" y="2317"/>
                  </a:cubicBezTo>
                  <a:cubicBezTo>
                    <a:pt x="2155" y="2282"/>
                    <a:pt x="2155" y="2234"/>
                    <a:pt x="2155" y="2210"/>
                  </a:cubicBezTo>
                  <a:cubicBezTo>
                    <a:pt x="2358" y="2151"/>
                    <a:pt x="2548" y="2067"/>
                    <a:pt x="2715" y="1948"/>
                  </a:cubicBezTo>
                  <a:cubicBezTo>
                    <a:pt x="2834" y="1865"/>
                    <a:pt x="2941" y="1781"/>
                    <a:pt x="3037" y="1674"/>
                  </a:cubicBezTo>
                  <a:lnTo>
                    <a:pt x="3072" y="1639"/>
                  </a:lnTo>
                  <a:close/>
                  <a:moveTo>
                    <a:pt x="3263" y="2282"/>
                  </a:moveTo>
                  <a:cubicBezTo>
                    <a:pt x="3275" y="2282"/>
                    <a:pt x="3298" y="2282"/>
                    <a:pt x="3310" y="2353"/>
                  </a:cubicBezTo>
                  <a:cubicBezTo>
                    <a:pt x="3336" y="2315"/>
                    <a:pt x="3364" y="2301"/>
                    <a:pt x="3389" y="2301"/>
                  </a:cubicBezTo>
                  <a:cubicBezTo>
                    <a:pt x="3411" y="2301"/>
                    <a:pt x="3430" y="2312"/>
                    <a:pt x="3441" y="2329"/>
                  </a:cubicBezTo>
                  <a:cubicBezTo>
                    <a:pt x="3489" y="2401"/>
                    <a:pt x="3394" y="2543"/>
                    <a:pt x="3227" y="2663"/>
                  </a:cubicBezTo>
                  <a:lnTo>
                    <a:pt x="3227" y="2674"/>
                  </a:lnTo>
                  <a:cubicBezTo>
                    <a:pt x="3191" y="2698"/>
                    <a:pt x="3144" y="2734"/>
                    <a:pt x="3096" y="2758"/>
                  </a:cubicBezTo>
                  <a:lnTo>
                    <a:pt x="3037" y="2793"/>
                  </a:lnTo>
                  <a:cubicBezTo>
                    <a:pt x="2906" y="2877"/>
                    <a:pt x="2763" y="2924"/>
                    <a:pt x="2608" y="2936"/>
                  </a:cubicBezTo>
                  <a:cubicBezTo>
                    <a:pt x="2572" y="2936"/>
                    <a:pt x="2525" y="2924"/>
                    <a:pt x="2501" y="2889"/>
                  </a:cubicBezTo>
                  <a:cubicBezTo>
                    <a:pt x="2477" y="2865"/>
                    <a:pt x="2465" y="2829"/>
                    <a:pt x="2501" y="2746"/>
                  </a:cubicBezTo>
                  <a:cubicBezTo>
                    <a:pt x="2536" y="2674"/>
                    <a:pt x="2596" y="2603"/>
                    <a:pt x="2667" y="2555"/>
                  </a:cubicBezTo>
                  <a:cubicBezTo>
                    <a:pt x="2822" y="2508"/>
                    <a:pt x="2977" y="2412"/>
                    <a:pt x="3096" y="2293"/>
                  </a:cubicBezTo>
                  <a:cubicBezTo>
                    <a:pt x="3113" y="2297"/>
                    <a:pt x="3131" y="2298"/>
                    <a:pt x="3148" y="2298"/>
                  </a:cubicBezTo>
                  <a:cubicBezTo>
                    <a:pt x="3189" y="2298"/>
                    <a:pt x="3229" y="2290"/>
                    <a:pt x="3263" y="2282"/>
                  </a:cubicBezTo>
                  <a:close/>
                  <a:moveTo>
                    <a:pt x="346" y="162"/>
                  </a:moveTo>
                  <a:cubicBezTo>
                    <a:pt x="536" y="186"/>
                    <a:pt x="703" y="305"/>
                    <a:pt x="786" y="484"/>
                  </a:cubicBezTo>
                  <a:cubicBezTo>
                    <a:pt x="905" y="662"/>
                    <a:pt x="989" y="853"/>
                    <a:pt x="1060" y="1055"/>
                  </a:cubicBezTo>
                  <a:cubicBezTo>
                    <a:pt x="1132" y="1258"/>
                    <a:pt x="1191" y="1424"/>
                    <a:pt x="1370" y="1448"/>
                  </a:cubicBezTo>
                  <a:cubicBezTo>
                    <a:pt x="1380" y="1452"/>
                    <a:pt x="1392" y="1453"/>
                    <a:pt x="1404" y="1453"/>
                  </a:cubicBezTo>
                  <a:cubicBezTo>
                    <a:pt x="1433" y="1453"/>
                    <a:pt x="1467" y="1445"/>
                    <a:pt x="1501" y="1436"/>
                  </a:cubicBezTo>
                  <a:cubicBezTo>
                    <a:pt x="1513" y="1508"/>
                    <a:pt x="1548" y="1579"/>
                    <a:pt x="1608" y="1615"/>
                  </a:cubicBezTo>
                  <a:cubicBezTo>
                    <a:pt x="1655" y="1650"/>
                    <a:pt x="1715" y="1662"/>
                    <a:pt x="1774" y="1674"/>
                  </a:cubicBezTo>
                  <a:cubicBezTo>
                    <a:pt x="1715" y="1758"/>
                    <a:pt x="1691" y="1865"/>
                    <a:pt x="1691" y="1972"/>
                  </a:cubicBezTo>
                  <a:cubicBezTo>
                    <a:pt x="1691" y="2067"/>
                    <a:pt x="1751" y="2151"/>
                    <a:pt x="1834" y="2198"/>
                  </a:cubicBezTo>
                  <a:cubicBezTo>
                    <a:pt x="1882" y="2222"/>
                    <a:pt x="1929" y="2234"/>
                    <a:pt x="1989" y="2234"/>
                  </a:cubicBezTo>
                  <a:cubicBezTo>
                    <a:pt x="1977" y="2270"/>
                    <a:pt x="1977" y="2317"/>
                    <a:pt x="1989" y="2353"/>
                  </a:cubicBezTo>
                  <a:cubicBezTo>
                    <a:pt x="2013" y="2496"/>
                    <a:pt x="2120" y="2591"/>
                    <a:pt x="2251" y="2615"/>
                  </a:cubicBezTo>
                  <a:cubicBezTo>
                    <a:pt x="2275" y="2627"/>
                    <a:pt x="2310" y="2627"/>
                    <a:pt x="2346" y="2627"/>
                  </a:cubicBezTo>
                  <a:lnTo>
                    <a:pt x="2370" y="2627"/>
                  </a:lnTo>
                  <a:cubicBezTo>
                    <a:pt x="2358" y="2639"/>
                    <a:pt x="2358" y="2663"/>
                    <a:pt x="2346" y="2674"/>
                  </a:cubicBezTo>
                  <a:cubicBezTo>
                    <a:pt x="2286" y="2770"/>
                    <a:pt x="2286" y="2889"/>
                    <a:pt x="2346" y="2984"/>
                  </a:cubicBezTo>
                  <a:cubicBezTo>
                    <a:pt x="2405" y="3067"/>
                    <a:pt x="2501" y="3103"/>
                    <a:pt x="2596" y="3103"/>
                  </a:cubicBezTo>
                  <a:cubicBezTo>
                    <a:pt x="2715" y="3091"/>
                    <a:pt x="2834" y="3067"/>
                    <a:pt x="2941" y="3020"/>
                  </a:cubicBezTo>
                  <a:lnTo>
                    <a:pt x="2941" y="3020"/>
                  </a:lnTo>
                  <a:cubicBezTo>
                    <a:pt x="2929" y="3055"/>
                    <a:pt x="2917" y="3091"/>
                    <a:pt x="2906" y="3127"/>
                  </a:cubicBezTo>
                  <a:cubicBezTo>
                    <a:pt x="2608" y="3651"/>
                    <a:pt x="1917" y="4103"/>
                    <a:pt x="1346" y="4127"/>
                  </a:cubicBezTo>
                  <a:cubicBezTo>
                    <a:pt x="1313" y="4131"/>
                    <a:pt x="1281" y="4132"/>
                    <a:pt x="1249" y="4132"/>
                  </a:cubicBezTo>
                  <a:cubicBezTo>
                    <a:pt x="965" y="4132"/>
                    <a:pt x="707" y="3992"/>
                    <a:pt x="536" y="3746"/>
                  </a:cubicBezTo>
                  <a:cubicBezTo>
                    <a:pt x="203" y="3258"/>
                    <a:pt x="298" y="2793"/>
                    <a:pt x="393" y="2305"/>
                  </a:cubicBezTo>
                  <a:cubicBezTo>
                    <a:pt x="477" y="1877"/>
                    <a:pt x="572" y="1448"/>
                    <a:pt x="405" y="948"/>
                  </a:cubicBezTo>
                  <a:cubicBezTo>
                    <a:pt x="381" y="888"/>
                    <a:pt x="358" y="817"/>
                    <a:pt x="334" y="746"/>
                  </a:cubicBezTo>
                  <a:cubicBezTo>
                    <a:pt x="250" y="603"/>
                    <a:pt x="203" y="436"/>
                    <a:pt x="191" y="257"/>
                  </a:cubicBezTo>
                  <a:cubicBezTo>
                    <a:pt x="203" y="210"/>
                    <a:pt x="250" y="174"/>
                    <a:pt x="298" y="162"/>
                  </a:cubicBezTo>
                  <a:close/>
                  <a:moveTo>
                    <a:pt x="339" y="1"/>
                  </a:moveTo>
                  <a:cubicBezTo>
                    <a:pt x="313" y="1"/>
                    <a:pt x="287" y="3"/>
                    <a:pt x="262" y="7"/>
                  </a:cubicBezTo>
                  <a:cubicBezTo>
                    <a:pt x="155" y="19"/>
                    <a:pt x="60" y="115"/>
                    <a:pt x="36" y="234"/>
                  </a:cubicBezTo>
                  <a:cubicBezTo>
                    <a:pt x="0" y="400"/>
                    <a:pt x="96" y="615"/>
                    <a:pt x="179" y="817"/>
                  </a:cubicBezTo>
                  <a:cubicBezTo>
                    <a:pt x="215" y="877"/>
                    <a:pt x="239" y="948"/>
                    <a:pt x="250" y="996"/>
                  </a:cubicBezTo>
                  <a:cubicBezTo>
                    <a:pt x="405" y="1460"/>
                    <a:pt x="322" y="1877"/>
                    <a:pt x="239" y="2270"/>
                  </a:cubicBezTo>
                  <a:cubicBezTo>
                    <a:pt x="131" y="2770"/>
                    <a:pt x="24" y="3294"/>
                    <a:pt x="405" y="3841"/>
                  </a:cubicBezTo>
                  <a:cubicBezTo>
                    <a:pt x="608" y="4139"/>
                    <a:pt x="941" y="4306"/>
                    <a:pt x="1286" y="4306"/>
                  </a:cubicBezTo>
                  <a:lnTo>
                    <a:pt x="1358" y="4306"/>
                  </a:lnTo>
                  <a:cubicBezTo>
                    <a:pt x="1989" y="4270"/>
                    <a:pt x="2727" y="3794"/>
                    <a:pt x="3048" y="3210"/>
                  </a:cubicBezTo>
                  <a:cubicBezTo>
                    <a:pt x="3108" y="3115"/>
                    <a:pt x="3144" y="3008"/>
                    <a:pt x="3179" y="2901"/>
                  </a:cubicBezTo>
                  <a:cubicBezTo>
                    <a:pt x="3441" y="2746"/>
                    <a:pt x="3703" y="2472"/>
                    <a:pt x="3596" y="2258"/>
                  </a:cubicBezTo>
                  <a:cubicBezTo>
                    <a:pt x="3537" y="2162"/>
                    <a:pt x="3441" y="2115"/>
                    <a:pt x="3334" y="2115"/>
                  </a:cubicBezTo>
                  <a:cubicBezTo>
                    <a:pt x="3358" y="2091"/>
                    <a:pt x="3370" y="2067"/>
                    <a:pt x="3394" y="2043"/>
                  </a:cubicBezTo>
                  <a:cubicBezTo>
                    <a:pt x="3453" y="1972"/>
                    <a:pt x="3489" y="1877"/>
                    <a:pt x="3489" y="1781"/>
                  </a:cubicBezTo>
                  <a:cubicBezTo>
                    <a:pt x="3489" y="1734"/>
                    <a:pt x="3477" y="1686"/>
                    <a:pt x="3453" y="1639"/>
                  </a:cubicBezTo>
                  <a:cubicBezTo>
                    <a:pt x="3406" y="1543"/>
                    <a:pt x="3310" y="1484"/>
                    <a:pt x="3203" y="1484"/>
                  </a:cubicBezTo>
                  <a:cubicBezTo>
                    <a:pt x="3251" y="1389"/>
                    <a:pt x="3275" y="1281"/>
                    <a:pt x="3251" y="1186"/>
                  </a:cubicBezTo>
                  <a:cubicBezTo>
                    <a:pt x="3227" y="1091"/>
                    <a:pt x="3156" y="1008"/>
                    <a:pt x="3060" y="984"/>
                  </a:cubicBezTo>
                  <a:cubicBezTo>
                    <a:pt x="3013" y="960"/>
                    <a:pt x="2953" y="960"/>
                    <a:pt x="2906" y="960"/>
                  </a:cubicBezTo>
                  <a:cubicBezTo>
                    <a:pt x="2965" y="865"/>
                    <a:pt x="2965" y="722"/>
                    <a:pt x="2906" y="615"/>
                  </a:cubicBezTo>
                  <a:cubicBezTo>
                    <a:pt x="2843" y="534"/>
                    <a:pt x="2747" y="494"/>
                    <a:pt x="2648" y="494"/>
                  </a:cubicBezTo>
                  <a:cubicBezTo>
                    <a:pt x="2615" y="494"/>
                    <a:pt x="2581" y="499"/>
                    <a:pt x="2548" y="507"/>
                  </a:cubicBezTo>
                  <a:cubicBezTo>
                    <a:pt x="2203" y="579"/>
                    <a:pt x="1679" y="936"/>
                    <a:pt x="1536" y="1258"/>
                  </a:cubicBezTo>
                  <a:cubicBezTo>
                    <a:pt x="1501" y="1281"/>
                    <a:pt x="1453" y="1293"/>
                    <a:pt x="1393" y="1293"/>
                  </a:cubicBezTo>
                  <a:cubicBezTo>
                    <a:pt x="1322" y="1281"/>
                    <a:pt x="1286" y="1186"/>
                    <a:pt x="1215" y="996"/>
                  </a:cubicBezTo>
                  <a:cubicBezTo>
                    <a:pt x="1143" y="781"/>
                    <a:pt x="1048" y="579"/>
                    <a:pt x="941" y="388"/>
                  </a:cubicBezTo>
                  <a:cubicBezTo>
                    <a:pt x="763" y="117"/>
                    <a:pt x="53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71"/>
            <p:cNvSpPr/>
            <p:nvPr/>
          </p:nvSpPr>
          <p:spPr>
            <a:xfrm>
              <a:off x="94535" y="2419136"/>
              <a:ext cx="58175" cy="206659"/>
            </a:xfrm>
            <a:custGeom>
              <a:avLst/>
              <a:gdLst/>
              <a:ahLst/>
              <a:cxnLst/>
              <a:rect l="l" t="t" r="r" b="b"/>
              <a:pathLst>
                <a:path w="442" h="1570" extrusionOk="0">
                  <a:moveTo>
                    <a:pt x="99" y="1"/>
                  </a:moveTo>
                  <a:cubicBezTo>
                    <a:pt x="87" y="1"/>
                    <a:pt x="74" y="4"/>
                    <a:pt x="60" y="10"/>
                  </a:cubicBezTo>
                  <a:cubicBezTo>
                    <a:pt x="25" y="22"/>
                    <a:pt x="1" y="70"/>
                    <a:pt x="13" y="117"/>
                  </a:cubicBezTo>
                  <a:cubicBezTo>
                    <a:pt x="13" y="117"/>
                    <a:pt x="275" y="867"/>
                    <a:pt x="25" y="1463"/>
                  </a:cubicBezTo>
                  <a:cubicBezTo>
                    <a:pt x="1" y="1499"/>
                    <a:pt x="25" y="1546"/>
                    <a:pt x="60" y="1570"/>
                  </a:cubicBezTo>
                  <a:lnTo>
                    <a:pt x="96" y="1570"/>
                  </a:lnTo>
                  <a:cubicBezTo>
                    <a:pt x="132" y="1570"/>
                    <a:pt x="156" y="1546"/>
                    <a:pt x="168" y="1522"/>
                  </a:cubicBezTo>
                  <a:cubicBezTo>
                    <a:pt x="441" y="867"/>
                    <a:pt x="168" y="82"/>
                    <a:pt x="168" y="46"/>
                  </a:cubicBezTo>
                  <a:cubicBezTo>
                    <a:pt x="159" y="20"/>
                    <a:pt x="13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71"/>
            <p:cNvSpPr/>
            <p:nvPr/>
          </p:nvSpPr>
          <p:spPr>
            <a:xfrm>
              <a:off x="-185955" y="2597487"/>
              <a:ext cx="355894" cy="306566"/>
            </a:xfrm>
            <a:custGeom>
              <a:avLst/>
              <a:gdLst/>
              <a:ahLst/>
              <a:cxnLst/>
              <a:rect l="l" t="t" r="r" b="b"/>
              <a:pathLst>
                <a:path w="2704" h="2329" extrusionOk="0">
                  <a:moveTo>
                    <a:pt x="1167" y="1"/>
                  </a:moveTo>
                  <a:cubicBezTo>
                    <a:pt x="751" y="1"/>
                    <a:pt x="489" y="334"/>
                    <a:pt x="251" y="632"/>
                  </a:cubicBezTo>
                  <a:cubicBezTo>
                    <a:pt x="1" y="917"/>
                    <a:pt x="24" y="1334"/>
                    <a:pt x="286" y="1501"/>
                  </a:cubicBezTo>
                  <a:lnTo>
                    <a:pt x="1394" y="2251"/>
                  </a:lnTo>
                  <a:cubicBezTo>
                    <a:pt x="1471" y="2304"/>
                    <a:pt x="1559" y="2328"/>
                    <a:pt x="1649" y="2328"/>
                  </a:cubicBezTo>
                  <a:cubicBezTo>
                    <a:pt x="1863" y="2328"/>
                    <a:pt x="2089" y="2188"/>
                    <a:pt x="2215" y="1953"/>
                  </a:cubicBezTo>
                  <a:cubicBezTo>
                    <a:pt x="2429" y="1572"/>
                    <a:pt x="2703" y="1132"/>
                    <a:pt x="2394" y="715"/>
                  </a:cubicBezTo>
                  <a:cubicBezTo>
                    <a:pt x="2096" y="310"/>
                    <a:pt x="1667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71"/>
            <p:cNvSpPr/>
            <p:nvPr/>
          </p:nvSpPr>
          <p:spPr>
            <a:xfrm>
              <a:off x="-1140359" y="2704366"/>
              <a:ext cx="1272610" cy="899033"/>
            </a:xfrm>
            <a:custGeom>
              <a:avLst/>
              <a:gdLst/>
              <a:ahLst/>
              <a:cxnLst/>
              <a:rect l="l" t="t" r="r" b="b"/>
              <a:pathLst>
                <a:path w="9669" h="6830" extrusionOk="0">
                  <a:moveTo>
                    <a:pt x="7704" y="1"/>
                  </a:moveTo>
                  <a:cubicBezTo>
                    <a:pt x="6910" y="1"/>
                    <a:pt x="6522" y="597"/>
                    <a:pt x="5990" y="1296"/>
                  </a:cubicBezTo>
                  <a:cubicBezTo>
                    <a:pt x="5692" y="1701"/>
                    <a:pt x="4930" y="2784"/>
                    <a:pt x="4644" y="3213"/>
                  </a:cubicBezTo>
                  <a:cubicBezTo>
                    <a:pt x="4561" y="3333"/>
                    <a:pt x="4550" y="3410"/>
                    <a:pt x="4455" y="3410"/>
                  </a:cubicBezTo>
                  <a:cubicBezTo>
                    <a:pt x="4332" y="3410"/>
                    <a:pt x="4070" y="3284"/>
                    <a:pt x="3334" y="2963"/>
                  </a:cubicBezTo>
                  <a:cubicBezTo>
                    <a:pt x="2239" y="2475"/>
                    <a:pt x="1132" y="2034"/>
                    <a:pt x="1" y="1665"/>
                  </a:cubicBezTo>
                  <a:lnTo>
                    <a:pt x="1" y="1665"/>
                  </a:lnTo>
                  <a:lnTo>
                    <a:pt x="144" y="5475"/>
                  </a:lnTo>
                  <a:cubicBezTo>
                    <a:pt x="2406" y="6475"/>
                    <a:pt x="3811" y="6666"/>
                    <a:pt x="3787" y="6666"/>
                  </a:cubicBezTo>
                  <a:cubicBezTo>
                    <a:pt x="4154" y="6771"/>
                    <a:pt x="4507" y="6829"/>
                    <a:pt x="4843" y="6829"/>
                  </a:cubicBezTo>
                  <a:cubicBezTo>
                    <a:pt x="5531" y="6829"/>
                    <a:pt x="6152" y="6587"/>
                    <a:pt x="6704" y="6011"/>
                  </a:cubicBezTo>
                  <a:cubicBezTo>
                    <a:pt x="6942" y="5773"/>
                    <a:pt x="7478" y="5035"/>
                    <a:pt x="7466" y="5035"/>
                  </a:cubicBezTo>
                  <a:cubicBezTo>
                    <a:pt x="7918" y="4415"/>
                    <a:pt x="8383" y="3773"/>
                    <a:pt x="8752" y="3165"/>
                  </a:cubicBezTo>
                  <a:cubicBezTo>
                    <a:pt x="9252" y="2344"/>
                    <a:pt x="9669" y="1748"/>
                    <a:pt x="9240" y="927"/>
                  </a:cubicBezTo>
                  <a:cubicBezTo>
                    <a:pt x="9026" y="510"/>
                    <a:pt x="8359" y="58"/>
                    <a:pt x="7883" y="10"/>
                  </a:cubicBezTo>
                  <a:cubicBezTo>
                    <a:pt x="7821" y="4"/>
                    <a:pt x="7761" y="1"/>
                    <a:pt x="7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71"/>
            <p:cNvSpPr/>
            <p:nvPr/>
          </p:nvSpPr>
          <p:spPr>
            <a:xfrm>
              <a:off x="-1156548" y="2586430"/>
              <a:ext cx="1315385" cy="1026714"/>
            </a:xfrm>
            <a:custGeom>
              <a:avLst/>
              <a:gdLst/>
              <a:ahLst/>
              <a:cxnLst/>
              <a:rect l="l" t="t" r="r" b="b"/>
              <a:pathLst>
                <a:path w="9994" h="7800" extrusionOk="0">
                  <a:moveTo>
                    <a:pt x="8541" y="180"/>
                  </a:moveTo>
                  <a:cubicBezTo>
                    <a:pt x="9113" y="192"/>
                    <a:pt x="9518" y="609"/>
                    <a:pt x="9696" y="859"/>
                  </a:cubicBezTo>
                  <a:cubicBezTo>
                    <a:pt x="9958" y="1216"/>
                    <a:pt x="9756" y="1585"/>
                    <a:pt x="9553" y="1942"/>
                  </a:cubicBezTo>
                  <a:lnTo>
                    <a:pt x="9530" y="2002"/>
                  </a:lnTo>
                  <a:cubicBezTo>
                    <a:pt x="9506" y="1930"/>
                    <a:pt x="9470" y="1871"/>
                    <a:pt x="9434" y="1799"/>
                  </a:cubicBezTo>
                  <a:cubicBezTo>
                    <a:pt x="9196" y="1347"/>
                    <a:pt x="8506" y="870"/>
                    <a:pt x="8006" y="823"/>
                  </a:cubicBezTo>
                  <a:cubicBezTo>
                    <a:pt x="7946" y="817"/>
                    <a:pt x="7887" y="814"/>
                    <a:pt x="7827" y="814"/>
                  </a:cubicBezTo>
                  <a:cubicBezTo>
                    <a:pt x="7768" y="814"/>
                    <a:pt x="7708" y="817"/>
                    <a:pt x="7648" y="823"/>
                  </a:cubicBezTo>
                  <a:cubicBezTo>
                    <a:pt x="7660" y="811"/>
                    <a:pt x="7672" y="799"/>
                    <a:pt x="7684" y="775"/>
                  </a:cubicBezTo>
                  <a:lnTo>
                    <a:pt x="7732" y="728"/>
                  </a:lnTo>
                  <a:cubicBezTo>
                    <a:pt x="7958" y="442"/>
                    <a:pt x="8172" y="180"/>
                    <a:pt x="8530" y="180"/>
                  </a:cubicBezTo>
                  <a:close/>
                  <a:moveTo>
                    <a:pt x="8528" y="1"/>
                  </a:moveTo>
                  <a:cubicBezTo>
                    <a:pt x="8092" y="1"/>
                    <a:pt x="7846" y="305"/>
                    <a:pt x="7601" y="597"/>
                  </a:cubicBezTo>
                  <a:lnTo>
                    <a:pt x="7553" y="656"/>
                  </a:lnTo>
                  <a:cubicBezTo>
                    <a:pt x="7506" y="704"/>
                    <a:pt x="7470" y="775"/>
                    <a:pt x="7434" y="847"/>
                  </a:cubicBezTo>
                  <a:cubicBezTo>
                    <a:pt x="6886" y="990"/>
                    <a:pt x="6541" y="1466"/>
                    <a:pt x="6148" y="2002"/>
                  </a:cubicBezTo>
                  <a:lnTo>
                    <a:pt x="6053" y="2121"/>
                  </a:lnTo>
                  <a:cubicBezTo>
                    <a:pt x="5755" y="2514"/>
                    <a:pt x="5017" y="3597"/>
                    <a:pt x="4696" y="4049"/>
                  </a:cubicBezTo>
                  <a:cubicBezTo>
                    <a:pt x="4672" y="4073"/>
                    <a:pt x="4660" y="4109"/>
                    <a:pt x="4636" y="4133"/>
                  </a:cubicBezTo>
                  <a:cubicBezTo>
                    <a:pt x="4614" y="4176"/>
                    <a:pt x="4601" y="4202"/>
                    <a:pt x="4556" y="4202"/>
                  </a:cubicBezTo>
                  <a:cubicBezTo>
                    <a:pt x="4479" y="4202"/>
                    <a:pt x="4308" y="4123"/>
                    <a:pt x="3838" y="3918"/>
                  </a:cubicBezTo>
                  <a:lnTo>
                    <a:pt x="3493" y="3776"/>
                  </a:lnTo>
                  <a:cubicBezTo>
                    <a:pt x="2398" y="3276"/>
                    <a:pt x="1291" y="2847"/>
                    <a:pt x="148" y="2466"/>
                  </a:cubicBezTo>
                  <a:cubicBezTo>
                    <a:pt x="141" y="2464"/>
                    <a:pt x="134" y="2463"/>
                    <a:pt x="128" y="2463"/>
                  </a:cubicBezTo>
                  <a:cubicBezTo>
                    <a:pt x="45" y="2463"/>
                    <a:pt x="0" y="2599"/>
                    <a:pt x="100" y="2633"/>
                  </a:cubicBezTo>
                  <a:cubicBezTo>
                    <a:pt x="1231" y="3002"/>
                    <a:pt x="2338" y="3430"/>
                    <a:pt x="3422" y="3918"/>
                  </a:cubicBezTo>
                  <a:lnTo>
                    <a:pt x="3767" y="4073"/>
                  </a:lnTo>
                  <a:cubicBezTo>
                    <a:pt x="4239" y="4285"/>
                    <a:pt x="4459" y="4383"/>
                    <a:pt x="4586" y="4383"/>
                  </a:cubicBezTo>
                  <a:cubicBezTo>
                    <a:pt x="4680" y="4383"/>
                    <a:pt x="4723" y="4329"/>
                    <a:pt x="4779" y="4228"/>
                  </a:cubicBezTo>
                  <a:cubicBezTo>
                    <a:pt x="4791" y="4204"/>
                    <a:pt x="4815" y="4168"/>
                    <a:pt x="4827" y="4145"/>
                  </a:cubicBezTo>
                  <a:cubicBezTo>
                    <a:pt x="5136" y="3692"/>
                    <a:pt x="5886" y="2621"/>
                    <a:pt x="6184" y="2228"/>
                  </a:cubicBezTo>
                  <a:lnTo>
                    <a:pt x="6279" y="2097"/>
                  </a:lnTo>
                  <a:cubicBezTo>
                    <a:pt x="6636" y="1621"/>
                    <a:pt x="6934" y="1204"/>
                    <a:pt x="7375" y="1037"/>
                  </a:cubicBezTo>
                  <a:cubicBezTo>
                    <a:pt x="7434" y="1013"/>
                    <a:pt x="7494" y="1001"/>
                    <a:pt x="7553" y="990"/>
                  </a:cubicBezTo>
                  <a:cubicBezTo>
                    <a:pt x="7644" y="967"/>
                    <a:pt x="7739" y="959"/>
                    <a:pt x="7833" y="959"/>
                  </a:cubicBezTo>
                  <a:cubicBezTo>
                    <a:pt x="7888" y="959"/>
                    <a:pt x="7941" y="961"/>
                    <a:pt x="7994" y="966"/>
                  </a:cubicBezTo>
                  <a:cubicBezTo>
                    <a:pt x="8434" y="1013"/>
                    <a:pt x="9077" y="1442"/>
                    <a:pt x="9292" y="1847"/>
                  </a:cubicBezTo>
                  <a:cubicBezTo>
                    <a:pt x="9339" y="1942"/>
                    <a:pt x="9375" y="2037"/>
                    <a:pt x="9411" y="2144"/>
                  </a:cubicBezTo>
                  <a:cubicBezTo>
                    <a:pt x="9422" y="2204"/>
                    <a:pt x="9434" y="2275"/>
                    <a:pt x="9446" y="2335"/>
                  </a:cubicBezTo>
                  <a:cubicBezTo>
                    <a:pt x="9506" y="2847"/>
                    <a:pt x="9232" y="3311"/>
                    <a:pt x="8863" y="3895"/>
                  </a:cubicBezTo>
                  <a:lnTo>
                    <a:pt x="8803" y="4002"/>
                  </a:lnTo>
                  <a:cubicBezTo>
                    <a:pt x="8410" y="4657"/>
                    <a:pt x="7910" y="5335"/>
                    <a:pt x="7517" y="5871"/>
                  </a:cubicBezTo>
                  <a:cubicBezTo>
                    <a:pt x="7279" y="6204"/>
                    <a:pt x="7029" y="6526"/>
                    <a:pt x="6767" y="6835"/>
                  </a:cubicBezTo>
                  <a:cubicBezTo>
                    <a:pt x="6315" y="7347"/>
                    <a:pt x="5660" y="7633"/>
                    <a:pt x="4981" y="7633"/>
                  </a:cubicBezTo>
                  <a:cubicBezTo>
                    <a:pt x="4624" y="7621"/>
                    <a:pt x="4279" y="7574"/>
                    <a:pt x="3934" y="7467"/>
                  </a:cubicBezTo>
                  <a:lnTo>
                    <a:pt x="3910" y="7467"/>
                  </a:lnTo>
                  <a:cubicBezTo>
                    <a:pt x="3838" y="7455"/>
                    <a:pt x="2469" y="7252"/>
                    <a:pt x="302" y="6288"/>
                  </a:cubicBezTo>
                  <a:cubicBezTo>
                    <a:pt x="291" y="6284"/>
                    <a:pt x="280" y="6282"/>
                    <a:pt x="270" y="6282"/>
                  </a:cubicBezTo>
                  <a:cubicBezTo>
                    <a:pt x="195" y="6282"/>
                    <a:pt x="157" y="6389"/>
                    <a:pt x="231" y="6431"/>
                  </a:cubicBezTo>
                  <a:cubicBezTo>
                    <a:pt x="1100" y="6824"/>
                    <a:pt x="1993" y="7145"/>
                    <a:pt x="2910" y="7407"/>
                  </a:cubicBezTo>
                  <a:cubicBezTo>
                    <a:pt x="3231" y="7490"/>
                    <a:pt x="3553" y="7562"/>
                    <a:pt x="3874" y="7621"/>
                  </a:cubicBezTo>
                  <a:lnTo>
                    <a:pt x="3898" y="7621"/>
                  </a:lnTo>
                  <a:cubicBezTo>
                    <a:pt x="4255" y="7728"/>
                    <a:pt x="4624" y="7788"/>
                    <a:pt x="4993" y="7800"/>
                  </a:cubicBezTo>
                  <a:cubicBezTo>
                    <a:pt x="5720" y="7800"/>
                    <a:pt x="6410" y="7490"/>
                    <a:pt x="6886" y="6955"/>
                  </a:cubicBezTo>
                  <a:cubicBezTo>
                    <a:pt x="7065" y="6764"/>
                    <a:pt x="7220" y="6574"/>
                    <a:pt x="7375" y="6371"/>
                  </a:cubicBezTo>
                  <a:cubicBezTo>
                    <a:pt x="7553" y="6121"/>
                    <a:pt x="7637" y="6026"/>
                    <a:pt x="7672" y="5966"/>
                  </a:cubicBezTo>
                  <a:cubicBezTo>
                    <a:pt x="8065" y="5431"/>
                    <a:pt x="8565" y="4740"/>
                    <a:pt x="8958" y="4085"/>
                  </a:cubicBezTo>
                  <a:lnTo>
                    <a:pt x="9018" y="3978"/>
                  </a:lnTo>
                  <a:cubicBezTo>
                    <a:pt x="9411" y="3347"/>
                    <a:pt x="9744" y="2811"/>
                    <a:pt x="9601" y="2192"/>
                  </a:cubicBezTo>
                  <a:cubicBezTo>
                    <a:pt x="9637" y="2156"/>
                    <a:pt x="9661" y="2121"/>
                    <a:pt x="9673" y="2073"/>
                  </a:cubicBezTo>
                  <a:lnTo>
                    <a:pt x="9720" y="2002"/>
                  </a:lnTo>
                  <a:cubicBezTo>
                    <a:pt x="9851" y="1763"/>
                    <a:pt x="9994" y="1478"/>
                    <a:pt x="9994" y="1192"/>
                  </a:cubicBezTo>
                  <a:cubicBezTo>
                    <a:pt x="9994" y="1025"/>
                    <a:pt x="9934" y="870"/>
                    <a:pt x="9827" y="739"/>
                  </a:cubicBezTo>
                  <a:cubicBezTo>
                    <a:pt x="9482" y="275"/>
                    <a:pt x="9030" y="13"/>
                    <a:pt x="8553" y="1"/>
                  </a:cubicBezTo>
                  <a:cubicBezTo>
                    <a:pt x="8545" y="1"/>
                    <a:pt x="8536" y="1"/>
                    <a:pt x="8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71"/>
            <p:cNvSpPr/>
            <p:nvPr/>
          </p:nvSpPr>
          <p:spPr>
            <a:xfrm>
              <a:off x="-1525884" y="4058513"/>
              <a:ext cx="1307093" cy="426086"/>
            </a:xfrm>
            <a:custGeom>
              <a:avLst/>
              <a:gdLst/>
              <a:ahLst/>
              <a:cxnLst/>
              <a:rect l="l" t="t" r="r" b="b"/>
              <a:pathLst>
                <a:path w="9931" h="3237" extrusionOk="0">
                  <a:moveTo>
                    <a:pt x="8687" y="0"/>
                  </a:moveTo>
                  <a:cubicBezTo>
                    <a:pt x="7674" y="0"/>
                    <a:pt x="6209" y="636"/>
                    <a:pt x="2692" y="759"/>
                  </a:cubicBezTo>
                  <a:cubicBezTo>
                    <a:pt x="2675" y="761"/>
                    <a:pt x="2658" y="762"/>
                    <a:pt x="2641" y="762"/>
                  </a:cubicBezTo>
                  <a:cubicBezTo>
                    <a:pt x="2539" y="762"/>
                    <a:pt x="2438" y="735"/>
                    <a:pt x="2346" y="735"/>
                  </a:cubicBezTo>
                  <a:cubicBezTo>
                    <a:pt x="2271" y="741"/>
                    <a:pt x="2194" y="744"/>
                    <a:pt x="2117" y="744"/>
                  </a:cubicBezTo>
                  <a:cubicBezTo>
                    <a:pt x="1587" y="744"/>
                    <a:pt x="1019" y="613"/>
                    <a:pt x="406" y="509"/>
                  </a:cubicBezTo>
                  <a:cubicBezTo>
                    <a:pt x="391" y="506"/>
                    <a:pt x="376" y="505"/>
                    <a:pt x="361" y="505"/>
                  </a:cubicBezTo>
                  <a:cubicBezTo>
                    <a:pt x="246" y="505"/>
                    <a:pt x="140" y="584"/>
                    <a:pt x="108" y="700"/>
                  </a:cubicBezTo>
                  <a:cubicBezTo>
                    <a:pt x="13" y="1057"/>
                    <a:pt x="1" y="1438"/>
                    <a:pt x="84" y="1795"/>
                  </a:cubicBezTo>
                  <a:cubicBezTo>
                    <a:pt x="370" y="2771"/>
                    <a:pt x="1668" y="2962"/>
                    <a:pt x="2501" y="3093"/>
                  </a:cubicBezTo>
                  <a:cubicBezTo>
                    <a:pt x="3153" y="3188"/>
                    <a:pt x="3813" y="3236"/>
                    <a:pt x="4474" y="3236"/>
                  </a:cubicBezTo>
                  <a:cubicBezTo>
                    <a:pt x="5212" y="3236"/>
                    <a:pt x="5951" y="3177"/>
                    <a:pt x="6680" y="3057"/>
                  </a:cubicBezTo>
                  <a:cubicBezTo>
                    <a:pt x="7692" y="2890"/>
                    <a:pt x="9169" y="2676"/>
                    <a:pt x="9621" y="1593"/>
                  </a:cubicBezTo>
                  <a:cubicBezTo>
                    <a:pt x="9931" y="890"/>
                    <a:pt x="9740" y="92"/>
                    <a:pt x="8883" y="9"/>
                  </a:cubicBezTo>
                  <a:cubicBezTo>
                    <a:pt x="8819" y="3"/>
                    <a:pt x="8754" y="0"/>
                    <a:pt x="8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71"/>
            <p:cNvSpPr/>
            <p:nvPr/>
          </p:nvSpPr>
          <p:spPr>
            <a:xfrm>
              <a:off x="-1536809" y="4047720"/>
              <a:ext cx="1314859" cy="447805"/>
            </a:xfrm>
            <a:custGeom>
              <a:avLst/>
              <a:gdLst/>
              <a:ahLst/>
              <a:cxnLst/>
              <a:rect l="l" t="t" r="r" b="b"/>
              <a:pathLst>
                <a:path w="9990" h="3402" extrusionOk="0">
                  <a:moveTo>
                    <a:pt x="8781" y="167"/>
                  </a:moveTo>
                  <a:cubicBezTo>
                    <a:pt x="8844" y="167"/>
                    <a:pt x="8906" y="169"/>
                    <a:pt x="8966" y="174"/>
                  </a:cubicBezTo>
                  <a:cubicBezTo>
                    <a:pt x="9240" y="186"/>
                    <a:pt x="9502" y="329"/>
                    <a:pt x="9656" y="567"/>
                  </a:cubicBezTo>
                  <a:cubicBezTo>
                    <a:pt x="9823" y="853"/>
                    <a:pt x="9823" y="1258"/>
                    <a:pt x="9656" y="1651"/>
                  </a:cubicBezTo>
                  <a:cubicBezTo>
                    <a:pt x="9216" y="2663"/>
                    <a:pt x="7835" y="2877"/>
                    <a:pt x="6835" y="3044"/>
                  </a:cubicBezTo>
                  <a:lnTo>
                    <a:pt x="6763" y="3056"/>
                  </a:lnTo>
                  <a:cubicBezTo>
                    <a:pt x="6041" y="3175"/>
                    <a:pt x="5308" y="3235"/>
                    <a:pt x="4576" y="3235"/>
                  </a:cubicBezTo>
                  <a:cubicBezTo>
                    <a:pt x="3921" y="3235"/>
                    <a:pt x="3266" y="3187"/>
                    <a:pt x="2620" y="3092"/>
                  </a:cubicBezTo>
                  <a:cubicBezTo>
                    <a:pt x="1786" y="2972"/>
                    <a:pt x="524" y="2782"/>
                    <a:pt x="239" y="1853"/>
                  </a:cubicBezTo>
                  <a:cubicBezTo>
                    <a:pt x="167" y="1508"/>
                    <a:pt x="179" y="1139"/>
                    <a:pt x="274" y="806"/>
                  </a:cubicBezTo>
                  <a:cubicBezTo>
                    <a:pt x="286" y="722"/>
                    <a:pt x="358" y="675"/>
                    <a:pt x="441" y="675"/>
                  </a:cubicBezTo>
                  <a:lnTo>
                    <a:pt x="489" y="675"/>
                  </a:lnTo>
                  <a:lnTo>
                    <a:pt x="941" y="746"/>
                  </a:lnTo>
                  <a:cubicBezTo>
                    <a:pt x="1381" y="853"/>
                    <a:pt x="1840" y="903"/>
                    <a:pt x="2292" y="903"/>
                  </a:cubicBezTo>
                  <a:cubicBezTo>
                    <a:pt x="2342" y="903"/>
                    <a:pt x="2392" y="902"/>
                    <a:pt x="2441" y="901"/>
                  </a:cubicBezTo>
                  <a:cubicBezTo>
                    <a:pt x="2501" y="901"/>
                    <a:pt x="2560" y="901"/>
                    <a:pt x="2608" y="913"/>
                  </a:cubicBezTo>
                  <a:cubicBezTo>
                    <a:pt x="2667" y="925"/>
                    <a:pt x="2727" y="925"/>
                    <a:pt x="2786" y="925"/>
                  </a:cubicBezTo>
                  <a:cubicBezTo>
                    <a:pt x="4334" y="877"/>
                    <a:pt x="5870" y="686"/>
                    <a:pt x="7382" y="365"/>
                  </a:cubicBezTo>
                  <a:cubicBezTo>
                    <a:pt x="7963" y="253"/>
                    <a:pt x="8405" y="167"/>
                    <a:pt x="8781" y="167"/>
                  </a:cubicBezTo>
                  <a:close/>
                  <a:moveTo>
                    <a:pt x="8793" y="0"/>
                  </a:moveTo>
                  <a:cubicBezTo>
                    <a:pt x="8393" y="0"/>
                    <a:pt x="7949" y="88"/>
                    <a:pt x="7347" y="210"/>
                  </a:cubicBezTo>
                  <a:cubicBezTo>
                    <a:pt x="5846" y="532"/>
                    <a:pt x="4310" y="710"/>
                    <a:pt x="2775" y="758"/>
                  </a:cubicBezTo>
                  <a:cubicBezTo>
                    <a:pt x="2727" y="758"/>
                    <a:pt x="2679" y="758"/>
                    <a:pt x="2632" y="746"/>
                  </a:cubicBezTo>
                  <a:cubicBezTo>
                    <a:pt x="2560" y="734"/>
                    <a:pt x="2501" y="734"/>
                    <a:pt x="2429" y="734"/>
                  </a:cubicBezTo>
                  <a:cubicBezTo>
                    <a:pt x="2380" y="735"/>
                    <a:pt x="2332" y="736"/>
                    <a:pt x="2283" y="736"/>
                  </a:cubicBezTo>
                  <a:cubicBezTo>
                    <a:pt x="1841" y="736"/>
                    <a:pt x="1393" y="688"/>
                    <a:pt x="965" y="591"/>
                  </a:cubicBezTo>
                  <a:cubicBezTo>
                    <a:pt x="810" y="567"/>
                    <a:pt x="667" y="532"/>
                    <a:pt x="512" y="508"/>
                  </a:cubicBezTo>
                  <a:cubicBezTo>
                    <a:pt x="489" y="503"/>
                    <a:pt x="466" y="501"/>
                    <a:pt x="443" y="501"/>
                  </a:cubicBezTo>
                  <a:cubicBezTo>
                    <a:pt x="290" y="501"/>
                    <a:pt x="149" y="602"/>
                    <a:pt x="108" y="758"/>
                  </a:cubicBezTo>
                  <a:cubicBezTo>
                    <a:pt x="12" y="1127"/>
                    <a:pt x="0" y="1520"/>
                    <a:pt x="84" y="1901"/>
                  </a:cubicBezTo>
                  <a:cubicBezTo>
                    <a:pt x="393" y="2925"/>
                    <a:pt x="1715" y="3127"/>
                    <a:pt x="2596" y="3258"/>
                  </a:cubicBezTo>
                  <a:cubicBezTo>
                    <a:pt x="3239" y="3353"/>
                    <a:pt x="3894" y="3401"/>
                    <a:pt x="4549" y="3401"/>
                  </a:cubicBezTo>
                  <a:cubicBezTo>
                    <a:pt x="5299" y="3401"/>
                    <a:pt x="6049" y="3330"/>
                    <a:pt x="6787" y="3211"/>
                  </a:cubicBezTo>
                  <a:lnTo>
                    <a:pt x="6858" y="3199"/>
                  </a:lnTo>
                  <a:cubicBezTo>
                    <a:pt x="7894" y="3032"/>
                    <a:pt x="9323" y="2806"/>
                    <a:pt x="9799" y="1710"/>
                  </a:cubicBezTo>
                  <a:cubicBezTo>
                    <a:pt x="9990" y="1258"/>
                    <a:pt x="9990" y="806"/>
                    <a:pt x="9799" y="484"/>
                  </a:cubicBezTo>
                  <a:cubicBezTo>
                    <a:pt x="9621" y="198"/>
                    <a:pt x="9311" y="20"/>
                    <a:pt x="8990" y="8"/>
                  </a:cubicBezTo>
                  <a:cubicBezTo>
                    <a:pt x="8925" y="3"/>
                    <a:pt x="8860" y="0"/>
                    <a:pt x="8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71"/>
            <p:cNvSpPr/>
            <p:nvPr/>
          </p:nvSpPr>
          <p:spPr>
            <a:xfrm>
              <a:off x="-1215516" y="1986883"/>
              <a:ext cx="714683" cy="664073"/>
            </a:xfrm>
            <a:custGeom>
              <a:avLst/>
              <a:gdLst/>
              <a:ahLst/>
              <a:cxnLst/>
              <a:rect l="l" t="t" r="r" b="b"/>
              <a:pathLst>
                <a:path w="5430" h="5045" extrusionOk="0">
                  <a:moveTo>
                    <a:pt x="2399" y="0"/>
                  </a:moveTo>
                  <a:cubicBezTo>
                    <a:pt x="2048" y="0"/>
                    <a:pt x="1657" y="87"/>
                    <a:pt x="1274" y="282"/>
                  </a:cubicBezTo>
                  <a:cubicBezTo>
                    <a:pt x="179" y="842"/>
                    <a:pt x="941" y="1246"/>
                    <a:pt x="298" y="2627"/>
                  </a:cubicBezTo>
                  <a:cubicBezTo>
                    <a:pt x="0" y="3282"/>
                    <a:pt x="1060" y="4068"/>
                    <a:pt x="1512" y="4390"/>
                  </a:cubicBezTo>
                  <a:cubicBezTo>
                    <a:pt x="2108" y="4818"/>
                    <a:pt x="2822" y="5044"/>
                    <a:pt x="3560" y="5044"/>
                  </a:cubicBezTo>
                  <a:cubicBezTo>
                    <a:pt x="3679" y="5033"/>
                    <a:pt x="3798" y="5033"/>
                    <a:pt x="3905" y="5009"/>
                  </a:cubicBezTo>
                  <a:cubicBezTo>
                    <a:pt x="4572" y="4913"/>
                    <a:pt x="5429" y="4568"/>
                    <a:pt x="5156" y="3794"/>
                  </a:cubicBezTo>
                  <a:cubicBezTo>
                    <a:pt x="5025" y="3425"/>
                    <a:pt x="4620" y="2985"/>
                    <a:pt x="4346" y="2699"/>
                  </a:cubicBezTo>
                  <a:cubicBezTo>
                    <a:pt x="4132" y="2497"/>
                    <a:pt x="3965" y="2246"/>
                    <a:pt x="3846" y="1985"/>
                  </a:cubicBezTo>
                  <a:cubicBezTo>
                    <a:pt x="3679" y="1675"/>
                    <a:pt x="3620" y="1330"/>
                    <a:pt x="3655" y="984"/>
                  </a:cubicBezTo>
                  <a:cubicBezTo>
                    <a:pt x="3737" y="406"/>
                    <a:pt x="3160" y="0"/>
                    <a:pt x="2399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71"/>
            <p:cNvSpPr/>
            <p:nvPr/>
          </p:nvSpPr>
          <p:spPr>
            <a:xfrm>
              <a:off x="-1005576" y="2008206"/>
              <a:ext cx="294692" cy="250624"/>
            </a:xfrm>
            <a:custGeom>
              <a:avLst/>
              <a:gdLst/>
              <a:ahLst/>
              <a:cxnLst/>
              <a:rect l="l" t="t" r="r" b="b"/>
              <a:pathLst>
                <a:path w="2239" h="1904" extrusionOk="0">
                  <a:moveTo>
                    <a:pt x="894" y="1"/>
                  </a:moveTo>
                  <a:cubicBezTo>
                    <a:pt x="751" y="1"/>
                    <a:pt x="608" y="25"/>
                    <a:pt x="477" y="60"/>
                  </a:cubicBezTo>
                  <a:cubicBezTo>
                    <a:pt x="322" y="108"/>
                    <a:pt x="155" y="156"/>
                    <a:pt x="1" y="203"/>
                  </a:cubicBezTo>
                  <a:cubicBezTo>
                    <a:pt x="13" y="406"/>
                    <a:pt x="48" y="608"/>
                    <a:pt x="120" y="799"/>
                  </a:cubicBezTo>
                  <a:cubicBezTo>
                    <a:pt x="418" y="1452"/>
                    <a:pt x="1080" y="1904"/>
                    <a:pt x="1756" y="1904"/>
                  </a:cubicBezTo>
                  <a:cubicBezTo>
                    <a:pt x="1918" y="1904"/>
                    <a:pt x="2080" y="1878"/>
                    <a:pt x="2239" y="1823"/>
                  </a:cubicBezTo>
                  <a:cubicBezTo>
                    <a:pt x="2084" y="1513"/>
                    <a:pt x="2013" y="1168"/>
                    <a:pt x="2049" y="822"/>
                  </a:cubicBezTo>
                  <a:cubicBezTo>
                    <a:pt x="2096" y="572"/>
                    <a:pt x="1989" y="322"/>
                    <a:pt x="1775" y="191"/>
                  </a:cubicBezTo>
                  <a:cubicBezTo>
                    <a:pt x="1477" y="156"/>
                    <a:pt x="1179" y="84"/>
                    <a:pt x="894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71"/>
            <p:cNvSpPr/>
            <p:nvPr/>
          </p:nvSpPr>
          <p:spPr>
            <a:xfrm>
              <a:off x="-1231179" y="1976748"/>
              <a:ext cx="716262" cy="685134"/>
            </a:xfrm>
            <a:custGeom>
              <a:avLst/>
              <a:gdLst/>
              <a:ahLst/>
              <a:cxnLst/>
              <a:rect l="l" t="t" r="r" b="b"/>
              <a:pathLst>
                <a:path w="5442" h="5205" extrusionOk="0">
                  <a:moveTo>
                    <a:pt x="2500" y="157"/>
                  </a:moveTo>
                  <a:cubicBezTo>
                    <a:pt x="2822" y="157"/>
                    <a:pt x="3131" y="240"/>
                    <a:pt x="3393" y="418"/>
                  </a:cubicBezTo>
                  <a:cubicBezTo>
                    <a:pt x="3608" y="549"/>
                    <a:pt x="3727" y="799"/>
                    <a:pt x="3691" y="1050"/>
                  </a:cubicBezTo>
                  <a:cubicBezTo>
                    <a:pt x="3655" y="1407"/>
                    <a:pt x="3715" y="1776"/>
                    <a:pt x="3882" y="2097"/>
                  </a:cubicBezTo>
                  <a:cubicBezTo>
                    <a:pt x="4013" y="2371"/>
                    <a:pt x="4179" y="2621"/>
                    <a:pt x="4394" y="2835"/>
                  </a:cubicBezTo>
                  <a:cubicBezTo>
                    <a:pt x="4822" y="3276"/>
                    <a:pt x="5096" y="3633"/>
                    <a:pt x="5191" y="3907"/>
                  </a:cubicBezTo>
                  <a:cubicBezTo>
                    <a:pt x="5275" y="4074"/>
                    <a:pt x="5263" y="4276"/>
                    <a:pt x="5167" y="4443"/>
                  </a:cubicBezTo>
                  <a:cubicBezTo>
                    <a:pt x="5001" y="4705"/>
                    <a:pt x="4572" y="4931"/>
                    <a:pt x="4024" y="5002"/>
                  </a:cubicBezTo>
                  <a:cubicBezTo>
                    <a:pt x="3905" y="5026"/>
                    <a:pt x="3798" y="5038"/>
                    <a:pt x="3679" y="5038"/>
                  </a:cubicBezTo>
                  <a:lnTo>
                    <a:pt x="3632" y="5038"/>
                  </a:lnTo>
                  <a:cubicBezTo>
                    <a:pt x="2929" y="5038"/>
                    <a:pt x="2250" y="4812"/>
                    <a:pt x="1667" y="4407"/>
                  </a:cubicBezTo>
                  <a:cubicBezTo>
                    <a:pt x="1310" y="4145"/>
                    <a:pt x="203" y="3347"/>
                    <a:pt x="488" y="2740"/>
                  </a:cubicBezTo>
                  <a:cubicBezTo>
                    <a:pt x="691" y="2323"/>
                    <a:pt x="798" y="1859"/>
                    <a:pt x="810" y="1395"/>
                  </a:cubicBezTo>
                  <a:cubicBezTo>
                    <a:pt x="834" y="966"/>
                    <a:pt x="834" y="728"/>
                    <a:pt x="1429" y="430"/>
                  </a:cubicBezTo>
                  <a:cubicBezTo>
                    <a:pt x="1762" y="264"/>
                    <a:pt x="2131" y="168"/>
                    <a:pt x="2500" y="157"/>
                  </a:cubicBezTo>
                  <a:close/>
                  <a:moveTo>
                    <a:pt x="2509" y="0"/>
                  </a:moveTo>
                  <a:cubicBezTo>
                    <a:pt x="2132" y="0"/>
                    <a:pt x="1724" y="96"/>
                    <a:pt x="1346" y="288"/>
                  </a:cubicBezTo>
                  <a:cubicBezTo>
                    <a:pt x="679" y="633"/>
                    <a:pt x="655" y="942"/>
                    <a:pt x="643" y="1383"/>
                  </a:cubicBezTo>
                  <a:cubicBezTo>
                    <a:pt x="631" y="1835"/>
                    <a:pt x="536" y="2276"/>
                    <a:pt x="345" y="2681"/>
                  </a:cubicBezTo>
                  <a:cubicBezTo>
                    <a:pt x="0" y="3407"/>
                    <a:pt x="1191" y="4252"/>
                    <a:pt x="1572" y="4538"/>
                  </a:cubicBezTo>
                  <a:cubicBezTo>
                    <a:pt x="2179" y="4967"/>
                    <a:pt x="2893" y="5193"/>
                    <a:pt x="3632" y="5205"/>
                  </a:cubicBezTo>
                  <a:lnTo>
                    <a:pt x="3679" y="5205"/>
                  </a:lnTo>
                  <a:cubicBezTo>
                    <a:pt x="3798" y="5193"/>
                    <a:pt x="3917" y="5181"/>
                    <a:pt x="4036" y="5169"/>
                  </a:cubicBezTo>
                  <a:cubicBezTo>
                    <a:pt x="4334" y="5121"/>
                    <a:pt x="5036" y="4979"/>
                    <a:pt x="5298" y="4526"/>
                  </a:cubicBezTo>
                  <a:cubicBezTo>
                    <a:pt x="5417" y="4324"/>
                    <a:pt x="5441" y="4062"/>
                    <a:pt x="5346" y="3847"/>
                  </a:cubicBezTo>
                  <a:cubicBezTo>
                    <a:pt x="5239" y="3550"/>
                    <a:pt x="4953" y="3169"/>
                    <a:pt x="4513" y="2728"/>
                  </a:cubicBezTo>
                  <a:cubicBezTo>
                    <a:pt x="4310" y="2526"/>
                    <a:pt x="4144" y="2288"/>
                    <a:pt x="4024" y="2026"/>
                  </a:cubicBezTo>
                  <a:cubicBezTo>
                    <a:pt x="3870" y="1728"/>
                    <a:pt x="3810" y="1395"/>
                    <a:pt x="3846" y="1073"/>
                  </a:cubicBezTo>
                  <a:cubicBezTo>
                    <a:pt x="3893" y="752"/>
                    <a:pt x="3751" y="442"/>
                    <a:pt x="3477" y="276"/>
                  </a:cubicBezTo>
                  <a:cubicBezTo>
                    <a:pt x="3223" y="93"/>
                    <a:pt x="2881" y="0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71"/>
            <p:cNvSpPr/>
            <p:nvPr/>
          </p:nvSpPr>
          <p:spPr>
            <a:xfrm>
              <a:off x="-1577612" y="2251184"/>
              <a:ext cx="1413704" cy="2049347"/>
            </a:xfrm>
            <a:custGeom>
              <a:avLst/>
              <a:gdLst/>
              <a:ahLst/>
              <a:cxnLst/>
              <a:rect l="l" t="t" r="r" b="b"/>
              <a:pathLst>
                <a:path w="10741" h="15569" extrusionOk="0">
                  <a:moveTo>
                    <a:pt x="6609" y="0"/>
                  </a:moveTo>
                  <a:cubicBezTo>
                    <a:pt x="6609" y="631"/>
                    <a:pt x="6645" y="2072"/>
                    <a:pt x="6430" y="2953"/>
                  </a:cubicBezTo>
                  <a:cubicBezTo>
                    <a:pt x="5525" y="2191"/>
                    <a:pt x="4525" y="1179"/>
                    <a:pt x="3394" y="465"/>
                  </a:cubicBezTo>
                  <a:cubicBezTo>
                    <a:pt x="3228" y="363"/>
                    <a:pt x="3049" y="320"/>
                    <a:pt x="2866" y="320"/>
                  </a:cubicBezTo>
                  <a:cubicBezTo>
                    <a:pt x="2208" y="320"/>
                    <a:pt x="1491" y="871"/>
                    <a:pt x="1072" y="1262"/>
                  </a:cubicBezTo>
                  <a:cubicBezTo>
                    <a:pt x="322" y="1941"/>
                    <a:pt x="1" y="2882"/>
                    <a:pt x="1" y="3882"/>
                  </a:cubicBezTo>
                  <a:cubicBezTo>
                    <a:pt x="1" y="6477"/>
                    <a:pt x="1953" y="8204"/>
                    <a:pt x="751" y="11252"/>
                  </a:cubicBezTo>
                  <a:cubicBezTo>
                    <a:pt x="453" y="11954"/>
                    <a:pt x="287" y="12692"/>
                    <a:pt x="239" y="13454"/>
                  </a:cubicBezTo>
                  <a:cubicBezTo>
                    <a:pt x="191" y="13740"/>
                    <a:pt x="239" y="14216"/>
                    <a:pt x="489" y="14478"/>
                  </a:cubicBezTo>
                  <a:cubicBezTo>
                    <a:pt x="1263" y="15228"/>
                    <a:pt x="3418" y="15514"/>
                    <a:pt x="4513" y="15562"/>
                  </a:cubicBezTo>
                  <a:cubicBezTo>
                    <a:pt x="4628" y="15566"/>
                    <a:pt x="4742" y="15569"/>
                    <a:pt x="4857" y="15569"/>
                  </a:cubicBezTo>
                  <a:cubicBezTo>
                    <a:pt x="7137" y="15569"/>
                    <a:pt x="9493" y="14699"/>
                    <a:pt x="10014" y="14121"/>
                  </a:cubicBezTo>
                  <a:cubicBezTo>
                    <a:pt x="10324" y="13776"/>
                    <a:pt x="10193" y="13442"/>
                    <a:pt x="10085" y="13038"/>
                  </a:cubicBezTo>
                  <a:cubicBezTo>
                    <a:pt x="10062" y="12978"/>
                    <a:pt x="10050" y="12919"/>
                    <a:pt x="10038" y="12859"/>
                  </a:cubicBezTo>
                  <a:cubicBezTo>
                    <a:pt x="9062" y="8406"/>
                    <a:pt x="10740" y="822"/>
                    <a:pt x="6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71"/>
            <p:cNvSpPr/>
            <p:nvPr/>
          </p:nvSpPr>
          <p:spPr>
            <a:xfrm>
              <a:off x="-626368" y="2329369"/>
              <a:ext cx="53437" cy="305382"/>
            </a:xfrm>
            <a:custGeom>
              <a:avLst/>
              <a:gdLst/>
              <a:ahLst/>
              <a:cxnLst/>
              <a:rect l="l" t="t" r="r" b="b"/>
              <a:pathLst>
                <a:path w="406" h="2320" extrusionOk="0">
                  <a:moveTo>
                    <a:pt x="173" y="0"/>
                  </a:moveTo>
                  <a:cubicBezTo>
                    <a:pt x="137" y="0"/>
                    <a:pt x="102" y="24"/>
                    <a:pt x="96" y="73"/>
                  </a:cubicBezTo>
                  <a:cubicBezTo>
                    <a:pt x="49" y="478"/>
                    <a:pt x="1" y="1811"/>
                    <a:pt x="13" y="2240"/>
                  </a:cubicBezTo>
                  <a:cubicBezTo>
                    <a:pt x="13" y="2292"/>
                    <a:pt x="56" y="2320"/>
                    <a:pt x="99" y="2320"/>
                  </a:cubicBezTo>
                  <a:cubicBezTo>
                    <a:pt x="134" y="2320"/>
                    <a:pt x="169" y="2301"/>
                    <a:pt x="180" y="2264"/>
                  </a:cubicBezTo>
                  <a:cubicBezTo>
                    <a:pt x="382" y="1538"/>
                    <a:pt x="406" y="787"/>
                    <a:pt x="251" y="61"/>
                  </a:cubicBezTo>
                  <a:cubicBezTo>
                    <a:pt x="239" y="21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71"/>
            <p:cNvSpPr/>
            <p:nvPr/>
          </p:nvSpPr>
          <p:spPr>
            <a:xfrm>
              <a:off x="-1237497" y="2379123"/>
              <a:ext cx="393273" cy="288401"/>
            </a:xfrm>
            <a:custGeom>
              <a:avLst/>
              <a:gdLst/>
              <a:ahLst/>
              <a:cxnLst/>
              <a:rect l="l" t="t" r="r" b="b"/>
              <a:pathLst>
                <a:path w="2988" h="2191" extrusionOk="0">
                  <a:moveTo>
                    <a:pt x="86" y="0"/>
                  </a:moveTo>
                  <a:cubicBezTo>
                    <a:pt x="62" y="0"/>
                    <a:pt x="33" y="14"/>
                    <a:pt x="24" y="40"/>
                  </a:cubicBezTo>
                  <a:cubicBezTo>
                    <a:pt x="1" y="64"/>
                    <a:pt x="1" y="112"/>
                    <a:pt x="36" y="148"/>
                  </a:cubicBezTo>
                  <a:cubicBezTo>
                    <a:pt x="2929" y="2184"/>
                    <a:pt x="1227" y="981"/>
                    <a:pt x="2834" y="2172"/>
                  </a:cubicBezTo>
                  <a:cubicBezTo>
                    <a:pt x="2850" y="2185"/>
                    <a:pt x="2867" y="2190"/>
                    <a:pt x="2883" y="2190"/>
                  </a:cubicBezTo>
                  <a:cubicBezTo>
                    <a:pt x="2940" y="2190"/>
                    <a:pt x="2988" y="2120"/>
                    <a:pt x="2941" y="2064"/>
                  </a:cubicBezTo>
                  <a:cubicBezTo>
                    <a:pt x="2156" y="1171"/>
                    <a:pt x="1191" y="469"/>
                    <a:pt x="108" y="5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71"/>
            <p:cNvSpPr/>
            <p:nvPr/>
          </p:nvSpPr>
          <p:spPr>
            <a:xfrm>
              <a:off x="-851971" y="3423033"/>
              <a:ext cx="363659" cy="525204"/>
            </a:xfrm>
            <a:custGeom>
              <a:avLst/>
              <a:gdLst/>
              <a:ahLst/>
              <a:cxnLst/>
              <a:rect l="l" t="t" r="r" b="b"/>
              <a:pathLst>
                <a:path w="2763" h="3990" extrusionOk="0">
                  <a:moveTo>
                    <a:pt x="2685" y="1"/>
                  </a:moveTo>
                  <a:cubicBezTo>
                    <a:pt x="2646" y="1"/>
                    <a:pt x="2618" y="32"/>
                    <a:pt x="2608" y="63"/>
                  </a:cubicBezTo>
                  <a:cubicBezTo>
                    <a:pt x="2513" y="444"/>
                    <a:pt x="2394" y="813"/>
                    <a:pt x="2239" y="1182"/>
                  </a:cubicBezTo>
                  <a:cubicBezTo>
                    <a:pt x="2084" y="1539"/>
                    <a:pt x="1905" y="1873"/>
                    <a:pt x="1691" y="2194"/>
                  </a:cubicBezTo>
                  <a:cubicBezTo>
                    <a:pt x="1465" y="2515"/>
                    <a:pt x="1215" y="2813"/>
                    <a:pt x="941" y="3087"/>
                  </a:cubicBezTo>
                  <a:cubicBezTo>
                    <a:pt x="667" y="3361"/>
                    <a:pt x="370" y="3623"/>
                    <a:pt x="48" y="3849"/>
                  </a:cubicBezTo>
                  <a:cubicBezTo>
                    <a:pt x="12" y="3861"/>
                    <a:pt x="0" y="3908"/>
                    <a:pt x="24" y="3944"/>
                  </a:cubicBezTo>
                  <a:cubicBezTo>
                    <a:pt x="33" y="3970"/>
                    <a:pt x="60" y="3989"/>
                    <a:pt x="92" y="3989"/>
                  </a:cubicBezTo>
                  <a:cubicBezTo>
                    <a:pt x="105" y="3989"/>
                    <a:pt x="118" y="3987"/>
                    <a:pt x="131" y="3980"/>
                  </a:cubicBezTo>
                  <a:cubicBezTo>
                    <a:pt x="501" y="3801"/>
                    <a:pt x="834" y="3575"/>
                    <a:pt x="1143" y="3301"/>
                  </a:cubicBezTo>
                  <a:cubicBezTo>
                    <a:pt x="1453" y="3027"/>
                    <a:pt x="1715" y="2706"/>
                    <a:pt x="1953" y="2373"/>
                  </a:cubicBezTo>
                  <a:cubicBezTo>
                    <a:pt x="2179" y="2027"/>
                    <a:pt x="2370" y="1658"/>
                    <a:pt x="2501" y="1277"/>
                  </a:cubicBezTo>
                  <a:cubicBezTo>
                    <a:pt x="2644" y="896"/>
                    <a:pt x="2727" y="491"/>
                    <a:pt x="2763" y="87"/>
                  </a:cubicBezTo>
                  <a:cubicBezTo>
                    <a:pt x="2763" y="51"/>
                    <a:pt x="2739" y="15"/>
                    <a:pt x="2703" y="3"/>
                  </a:cubicBezTo>
                  <a:cubicBezTo>
                    <a:pt x="2697" y="2"/>
                    <a:pt x="2691" y="1"/>
                    <a:pt x="2685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71"/>
            <p:cNvSpPr/>
            <p:nvPr/>
          </p:nvSpPr>
          <p:spPr>
            <a:xfrm>
              <a:off x="-729298" y="3693915"/>
              <a:ext cx="320883" cy="293930"/>
            </a:xfrm>
            <a:custGeom>
              <a:avLst/>
              <a:gdLst/>
              <a:ahLst/>
              <a:cxnLst/>
              <a:rect l="l" t="t" r="r" b="b"/>
              <a:pathLst>
                <a:path w="2438" h="2233" extrusionOk="0">
                  <a:moveTo>
                    <a:pt x="2369" y="1"/>
                  </a:moveTo>
                  <a:cubicBezTo>
                    <a:pt x="2337" y="1"/>
                    <a:pt x="2313" y="14"/>
                    <a:pt x="2295" y="41"/>
                  </a:cubicBezTo>
                  <a:cubicBezTo>
                    <a:pt x="2164" y="267"/>
                    <a:pt x="2033" y="481"/>
                    <a:pt x="1866" y="684"/>
                  </a:cubicBezTo>
                  <a:cubicBezTo>
                    <a:pt x="1557" y="1088"/>
                    <a:pt x="1176" y="1446"/>
                    <a:pt x="747" y="1719"/>
                  </a:cubicBezTo>
                  <a:cubicBezTo>
                    <a:pt x="533" y="1862"/>
                    <a:pt x="307" y="1981"/>
                    <a:pt x="69" y="2089"/>
                  </a:cubicBezTo>
                  <a:cubicBezTo>
                    <a:pt x="1" y="2134"/>
                    <a:pt x="29" y="2232"/>
                    <a:pt x="104" y="2232"/>
                  </a:cubicBezTo>
                  <a:cubicBezTo>
                    <a:pt x="108" y="2232"/>
                    <a:pt x="112" y="2232"/>
                    <a:pt x="116" y="2231"/>
                  </a:cubicBezTo>
                  <a:cubicBezTo>
                    <a:pt x="390" y="2184"/>
                    <a:pt x="652" y="2089"/>
                    <a:pt x="890" y="1958"/>
                  </a:cubicBezTo>
                  <a:cubicBezTo>
                    <a:pt x="1390" y="1696"/>
                    <a:pt x="1807" y="1315"/>
                    <a:pt x="2105" y="838"/>
                  </a:cubicBezTo>
                  <a:cubicBezTo>
                    <a:pt x="2247" y="612"/>
                    <a:pt x="2366" y="362"/>
                    <a:pt x="2438" y="88"/>
                  </a:cubicBezTo>
                  <a:cubicBezTo>
                    <a:pt x="2438" y="53"/>
                    <a:pt x="2426" y="17"/>
                    <a:pt x="2402" y="5"/>
                  </a:cubicBezTo>
                  <a:cubicBezTo>
                    <a:pt x="2390" y="2"/>
                    <a:pt x="2379" y="1"/>
                    <a:pt x="2369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71"/>
            <p:cNvSpPr/>
            <p:nvPr/>
          </p:nvSpPr>
          <p:spPr>
            <a:xfrm>
              <a:off x="-1552472" y="3131749"/>
              <a:ext cx="1323282" cy="1168743"/>
            </a:xfrm>
            <a:custGeom>
              <a:avLst/>
              <a:gdLst/>
              <a:ahLst/>
              <a:cxnLst/>
              <a:rect l="l" t="t" r="r" b="b"/>
              <a:pathLst>
                <a:path w="10054" h="8879" extrusionOk="0">
                  <a:moveTo>
                    <a:pt x="847" y="0"/>
                  </a:moveTo>
                  <a:cubicBezTo>
                    <a:pt x="724" y="0"/>
                    <a:pt x="589" y="22"/>
                    <a:pt x="441" y="73"/>
                  </a:cubicBezTo>
                  <a:cubicBezTo>
                    <a:pt x="739" y="954"/>
                    <a:pt x="1012" y="1835"/>
                    <a:pt x="917" y="2954"/>
                  </a:cubicBezTo>
                  <a:cubicBezTo>
                    <a:pt x="881" y="3502"/>
                    <a:pt x="750" y="4050"/>
                    <a:pt x="548" y="4562"/>
                  </a:cubicBezTo>
                  <a:cubicBezTo>
                    <a:pt x="262" y="5264"/>
                    <a:pt x="84" y="6002"/>
                    <a:pt x="36" y="6764"/>
                  </a:cubicBezTo>
                  <a:cubicBezTo>
                    <a:pt x="0" y="7050"/>
                    <a:pt x="36" y="7526"/>
                    <a:pt x="298" y="7776"/>
                  </a:cubicBezTo>
                  <a:cubicBezTo>
                    <a:pt x="1072" y="8538"/>
                    <a:pt x="3227" y="8836"/>
                    <a:pt x="4310" y="8872"/>
                  </a:cubicBezTo>
                  <a:cubicBezTo>
                    <a:pt x="4425" y="8876"/>
                    <a:pt x="4540" y="8879"/>
                    <a:pt x="4655" y="8879"/>
                  </a:cubicBezTo>
                  <a:cubicBezTo>
                    <a:pt x="6934" y="8879"/>
                    <a:pt x="9290" y="8009"/>
                    <a:pt x="9823" y="7431"/>
                  </a:cubicBezTo>
                  <a:cubicBezTo>
                    <a:pt x="9918" y="7324"/>
                    <a:pt x="9978" y="7205"/>
                    <a:pt x="10002" y="7074"/>
                  </a:cubicBezTo>
                  <a:cubicBezTo>
                    <a:pt x="10054" y="6773"/>
                    <a:pt x="9618" y="6673"/>
                    <a:pt x="9022" y="6673"/>
                  </a:cubicBezTo>
                  <a:cubicBezTo>
                    <a:pt x="7991" y="6673"/>
                    <a:pt x="6481" y="6970"/>
                    <a:pt x="6180" y="7038"/>
                  </a:cubicBezTo>
                  <a:cubicBezTo>
                    <a:pt x="5537" y="7176"/>
                    <a:pt x="4803" y="7405"/>
                    <a:pt x="4103" y="7405"/>
                  </a:cubicBezTo>
                  <a:cubicBezTo>
                    <a:pt x="3894" y="7405"/>
                    <a:pt x="3688" y="7385"/>
                    <a:pt x="3489" y="7336"/>
                  </a:cubicBezTo>
                  <a:cubicBezTo>
                    <a:pt x="2001" y="6967"/>
                    <a:pt x="2632" y="2716"/>
                    <a:pt x="1941" y="942"/>
                  </a:cubicBezTo>
                  <a:cubicBezTo>
                    <a:pt x="1802" y="584"/>
                    <a:pt x="1479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71"/>
            <p:cNvSpPr/>
            <p:nvPr/>
          </p:nvSpPr>
          <p:spPr>
            <a:xfrm>
              <a:off x="-1591696" y="2241181"/>
              <a:ext cx="1377640" cy="2069487"/>
            </a:xfrm>
            <a:custGeom>
              <a:avLst/>
              <a:gdLst/>
              <a:ahLst/>
              <a:cxnLst/>
              <a:rect l="l" t="t" r="r" b="b"/>
              <a:pathLst>
                <a:path w="10467" h="15722" extrusionOk="0">
                  <a:moveTo>
                    <a:pt x="6787" y="184"/>
                  </a:moveTo>
                  <a:cubicBezTo>
                    <a:pt x="9466" y="791"/>
                    <a:pt x="9561" y="4517"/>
                    <a:pt x="9657" y="8125"/>
                  </a:cubicBezTo>
                  <a:cubicBezTo>
                    <a:pt x="9704" y="9816"/>
                    <a:pt x="9752" y="11554"/>
                    <a:pt x="10050" y="12947"/>
                  </a:cubicBezTo>
                  <a:cubicBezTo>
                    <a:pt x="10061" y="13007"/>
                    <a:pt x="10085" y="13078"/>
                    <a:pt x="10097" y="13126"/>
                  </a:cubicBezTo>
                  <a:cubicBezTo>
                    <a:pt x="10109" y="13185"/>
                    <a:pt x="10121" y="13209"/>
                    <a:pt x="10121" y="13245"/>
                  </a:cubicBezTo>
                  <a:cubicBezTo>
                    <a:pt x="10216" y="13614"/>
                    <a:pt x="10288" y="13864"/>
                    <a:pt x="10038" y="14138"/>
                  </a:cubicBezTo>
                  <a:cubicBezTo>
                    <a:pt x="9575" y="14657"/>
                    <a:pt x="7290" y="15563"/>
                    <a:pt x="4972" y="15563"/>
                  </a:cubicBezTo>
                  <a:cubicBezTo>
                    <a:pt x="4847" y="15563"/>
                    <a:pt x="4722" y="15560"/>
                    <a:pt x="4597" y="15554"/>
                  </a:cubicBezTo>
                  <a:cubicBezTo>
                    <a:pt x="3549" y="15519"/>
                    <a:pt x="1394" y="15233"/>
                    <a:pt x="632" y="14483"/>
                  </a:cubicBezTo>
                  <a:cubicBezTo>
                    <a:pt x="394" y="14257"/>
                    <a:pt x="358" y="13792"/>
                    <a:pt x="394" y="13542"/>
                  </a:cubicBezTo>
                  <a:lnTo>
                    <a:pt x="394" y="13495"/>
                  </a:lnTo>
                  <a:cubicBezTo>
                    <a:pt x="453" y="12756"/>
                    <a:pt x="620" y="12042"/>
                    <a:pt x="906" y="11363"/>
                  </a:cubicBezTo>
                  <a:cubicBezTo>
                    <a:pt x="1668" y="9458"/>
                    <a:pt x="1203" y="8030"/>
                    <a:pt x="739" y="6661"/>
                  </a:cubicBezTo>
                  <a:cubicBezTo>
                    <a:pt x="465" y="5815"/>
                    <a:pt x="167" y="4934"/>
                    <a:pt x="167" y="3946"/>
                  </a:cubicBezTo>
                  <a:cubicBezTo>
                    <a:pt x="167" y="2886"/>
                    <a:pt x="525" y="2005"/>
                    <a:pt x="1215" y="1398"/>
                  </a:cubicBezTo>
                  <a:cubicBezTo>
                    <a:pt x="1715" y="946"/>
                    <a:pt x="2370" y="481"/>
                    <a:pt x="2953" y="481"/>
                  </a:cubicBezTo>
                  <a:cubicBezTo>
                    <a:pt x="3120" y="481"/>
                    <a:pt x="3287" y="529"/>
                    <a:pt x="3442" y="612"/>
                  </a:cubicBezTo>
                  <a:cubicBezTo>
                    <a:pt x="4239" y="1112"/>
                    <a:pt x="4954" y="1755"/>
                    <a:pt x="5644" y="2374"/>
                  </a:cubicBezTo>
                  <a:cubicBezTo>
                    <a:pt x="5930" y="2624"/>
                    <a:pt x="6192" y="2862"/>
                    <a:pt x="6466" y="3089"/>
                  </a:cubicBezTo>
                  <a:cubicBezTo>
                    <a:pt x="6474" y="3097"/>
                    <a:pt x="6495" y="3105"/>
                    <a:pt x="6514" y="3105"/>
                  </a:cubicBezTo>
                  <a:cubicBezTo>
                    <a:pt x="6522" y="3105"/>
                    <a:pt x="6530" y="3104"/>
                    <a:pt x="6537" y="3101"/>
                  </a:cubicBezTo>
                  <a:cubicBezTo>
                    <a:pt x="6573" y="3089"/>
                    <a:pt x="6585" y="3077"/>
                    <a:pt x="6597" y="3041"/>
                  </a:cubicBezTo>
                  <a:cubicBezTo>
                    <a:pt x="6799" y="2243"/>
                    <a:pt x="6787" y="957"/>
                    <a:pt x="6787" y="279"/>
                  </a:cubicBezTo>
                  <a:lnTo>
                    <a:pt x="6787" y="184"/>
                  </a:lnTo>
                  <a:close/>
                  <a:moveTo>
                    <a:pt x="6683" y="0"/>
                  </a:moveTo>
                  <a:cubicBezTo>
                    <a:pt x="6666" y="0"/>
                    <a:pt x="6649" y="8"/>
                    <a:pt x="6632" y="17"/>
                  </a:cubicBezTo>
                  <a:cubicBezTo>
                    <a:pt x="6621" y="29"/>
                    <a:pt x="6609" y="53"/>
                    <a:pt x="6609" y="76"/>
                  </a:cubicBezTo>
                  <a:lnTo>
                    <a:pt x="6609" y="279"/>
                  </a:lnTo>
                  <a:cubicBezTo>
                    <a:pt x="6609" y="922"/>
                    <a:pt x="6621" y="2089"/>
                    <a:pt x="6454" y="2874"/>
                  </a:cubicBezTo>
                  <a:cubicBezTo>
                    <a:pt x="6228" y="2684"/>
                    <a:pt x="6001" y="2470"/>
                    <a:pt x="5751" y="2255"/>
                  </a:cubicBezTo>
                  <a:cubicBezTo>
                    <a:pt x="5049" y="1624"/>
                    <a:pt x="4335" y="981"/>
                    <a:pt x="3525" y="469"/>
                  </a:cubicBezTo>
                  <a:cubicBezTo>
                    <a:pt x="3353" y="363"/>
                    <a:pt x="3161" y="310"/>
                    <a:pt x="2950" y="310"/>
                  </a:cubicBezTo>
                  <a:cubicBezTo>
                    <a:pt x="2430" y="310"/>
                    <a:pt x="1799" y="632"/>
                    <a:pt x="1096" y="1267"/>
                  </a:cubicBezTo>
                  <a:cubicBezTo>
                    <a:pt x="382" y="1910"/>
                    <a:pt x="1" y="2839"/>
                    <a:pt x="1" y="3946"/>
                  </a:cubicBezTo>
                  <a:cubicBezTo>
                    <a:pt x="1" y="4958"/>
                    <a:pt x="298" y="5839"/>
                    <a:pt x="584" y="6708"/>
                  </a:cubicBezTo>
                  <a:cubicBezTo>
                    <a:pt x="1048" y="8113"/>
                    <a:pt x="1489" y="9447"/>
                    <a:pt x="751" y="11292"/>
                  </a:cubicBezTo>
                  <a:cubicBezTo>
                    <a:pt x="465" y="11983"/>
                    <a:pt x="286" y="12721"/>
                    <a:pt x="227" y="13483"/>
                  </a:cubicBezTo>
                  <a:lnTo>
                    <a:pt x="227" y="13507"/>
                  </a:lnTo>
                  <a:cubicBezTo>
                    <a:pt x="179" y="13852"/>
                    <a:pt x="251" y="14340"/>
                    <a:pt x="513" y="14602"/>
                  </a:cubicBezTo>
                  <a:cubicBezTo>
                    <a:pt x="1310" y="15388"/>
                    <a:pt x="3525" y="15674"/>
                    <a:pt x="4585" y="15721"/>
                  </a:cubicBezTo>
                  <a:lnTo>
                    <a:pt x="4906" y="15721"/>
                  </a:lnTo>
                  <a:cubicBezTo>
                    <a:pt x="7156" y="15721"/>
                    <a:pt x="9597" y="14852"/>
                    <a:pt x="10157" y="14233"/>
                  </a:cubicBezTo>
                  <a:cubicBezTo>
                    <a:pt x="10466" y="13911"/>
                    <a:pt x="10371" y="13566"/>
                    <a:pt x="10276" y="13209"/>
                  </a:cubicBezTo>
                  <a:lnTo>
                    <a:pt x="10240" y="13090"/>
                  </a:lnTo>
                  <a:cubicBezTo>
                    <a:pt x="10228" y="13030"/>
                    <a:pt x="10216" y="12983"/>
                    <a:pt x="10204" y="12923"/>
                  </a:cubicBezTo>
                  <a:cubicBezTo>
                    <a:pt x="9907" y="11530"/>
                    <a:pt x="9847" y="9792"/>
                    <a:pt x="9811" y="8125"/>
                  </a:cubicBezTo>
                  <a:cubicBezTo>
                    <a:pt x="9716" y="4410"/>
                    <a:pt x="9609" y="576"/>
                    <a:pt x="6704" y="5"/>
                  </a:cubicBezTo>
                  <a:cubicBezTo>
                    <a:pt x="6697" y="1"/>
                    <a:pt x="6690" y="0"/>
                    <a:pt x="6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71"/>
            <p:cNvSpPr/>
            <p:nvPr/>
          </p:nvSpPr>
          <p:spPr>
            <a:xfrm>
              <a:off x="-774313" y="2701733"/>
              <a:ext cx="91737" cy="438196"/>
            </a:xfrm>
            <a:custGeom>
              <a:avLst/>
              <a:gdLst/>
              <a:ahLst/>
              <a:cxnLst/>
              <a:rect l="l" t="t" r="r" b="b"/>
              <a:pathLst>
                <a:path w="697" h="3329" extrusionOk="0">
                  <a:moveTo>
                    <a:pt x="122" y="0"/>
                  </a:moveTo>
                  <a:cubicBezTo>
                    <a:pt x="59" y="0"/>
                    <a:pt x="0" y="75"/>
                    <a:pt x="53" y="137"/>
                  </a:cubicBezTo>
                  <a:cubicBezTo>
                    <a:pt x="292" y="435"/>
                    <a:pt x="494" y="756"/>
                    <a:pt x="446" y="1102"/>
                  </a:cubicBezTo>
                  <a:cubicBezTo>
                    <a:pt x="422" y="1233"/>
                    <a:pt x="399" y="1352"/>
                    <a:pt x="363" y="1483"/>
                  </a:cubicBezTo>
                  <a:cubicBezTo>
                    <a:pt x="208" y="1983"/>
                    <a:pt x="18" y="2673"/>
                    <a:pt x="542" y="3292"/>
                  </a:cubicBezTo>
                  <a:cubicBezTo>
                    <a:pt x="565" y="3316"/>
                    <a:pt x="577" y="3328"/>
                    <a:pt x="601" y="3328"/>
                  </a:cubicBezTo>
                  <a:cubicBezTo>
                    <a:pt x="625" y="3328"/>
                    <a:pt x="649" y="3316"/>
                    <a:pt x="661" y="3304"/>
                  </a:cubicBezTo>
                  <a:cubicBezTo>
                    <a:pt x="696" y="3281"/>
                    <a:pt x="696" y="3221"/>
                    <a:pt x="673" y="3185"/>
                  </a:cubicBezTo>
                  <a:cubicBezTo>
                    <a:pt x="208" y="2638"/>
                    <a:pt x="375" y="2019"/>
                    <a:pt x="518" y="1518"/>
                  </a:cubicBezTo>
                  <a:cubicBezTo>
                    <a:pt x="553" y="1399"/>
                    <a:pt x="589" y="1257"/>
                    <a:pt x="613" y="1126"/>
                  </a:cubicBezTo>
                  <a:cubicBezTo>
                    <a:pt x="661" y="721"/>
                    <a:pt x="434" y="364"/>
                    <a:pt x="184" y="30"/>
                  </a:cubicBezTo>
                  <a:cubicBezTo>
                    <a:pt x="166" y="9"/>
                    <a:pt x="14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71"/>
            <p:cNvSpPr/>
            <p:nvPr/>
          </p:nvSpPr>
          <p:spPr>
            <a:xfrm>
              <a:off x="-665460" y="2678962"/>
              <a:ext cx="191240" cy="363825"/>
            </a:xfrm>
            <a:custGeom>
              <a:avLst/>
              <a:gdLst/>
              <a:ahLst/>
              <a:cxnLst/>
              <a:rect l="l" t="t" r="r" b="b"/>
              <a:pathLst>
                <a:path w="1453" h="2764" extrusionOk="0">
                  <a:moveTo>
                    <a:pt x="90" y="1"/>
                  </a:moveTo>
                  <a:cubicBezTo>
                    <a:pt x="61" y="1"/>
                    <a:pt x="32" y="17"/>
                    <a:pt x="24" y="48"/>
                  </a:cubicBezTo>
                  <a:cubicBezTo>
                    <a:pt x="0" y="84"/>
                    <a:pt x="12" y="132"/>
                    <a:pt x="48" y="156"/>
                  </a:cubicBezTo>
                  <a:cubicBezTo>
                    <a:pt x="346" y="334"/>
                    <a:pt x="357" y="608"/>
                    <a:pt x="357" y="941"/>
                  </a:cubicBezTo>
                  <a:cubicBezTo>
                    <a:pt x="357" y="1025"/>
                    <a:pt x="357" y="1108"/>
                    <a:pt x="369" y="1191"/>
                  </a:cubicBezTo>
                  <a:cubicBezTo>
                    <a:pt x="429" y="1918"/>
                    <a:pt x="703" y="2263"/>
                    <a:pt x="1286" y="2739"/>
                  </a:cubicBezTo>
                  <a:cubicBezTo>
                    <a:pt x="1298" y="2751"/>
                    <a:pt x="1322" y="2763"/>
                    <a:pt x="1334" y="2763"/>
                  </a:cubicBezTo>
                  <a:cubicBezTo>
                    <a:pt x="1417" y="2763"/>
                    <a:pt x="1453" y="2656"/>
                    <a:pt x="1393" y="2608"/>
                  </a:cubicBezTo>
                  <a:cubicBezTo>
                    <a:pt x="834" y="2156"/>
                    <a:pt x="584" y="1858"/>
                    <a:pt x="536" y="1179"/>
                  </a:cubicBezTo>
                  <a:cubicBezTo>
                    <a:pt x="536" y="1096"/>
                    <a:pt x="536" y="1013"/>
                    <a:pt x="524" y="929"/>
                  </a:cubicBezTo>
                  <a:cubicBezTo>
                    <a:pt x="524" y="596"/>
                    <a:pt x="512" y="239"/>
                    <a:pt x="131" y="13"/>
                  </a:cubicBezTo>
                  <a:cubicBezTo>
                    <a:pt x="119" y="5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71"/>
            <p:cNvSpPr/>
            <p:nvPr/>
          </p:nvSpPr>
          <p:spPr>
            <a:xfrm>
              <a:off x="-983463" y="1354562"/>
              <a:ext cx="563323" cy="387914"/>
            </a:xfrm>
            <a:custGeom>
              <a:avLst/>
              <a:gdLst/>
              <a:ahLst/>
              <a:cxnLst/>
              <a:rect l="l" t="t" r="r" b="b"/>
              <a:pathLst>
                <a:path w="4280" h="2947" extrusionOk="0">
                  <a:moveTo>
                    <a:pt x="1009" y="0"/>
                  </a:moveTo>
                  <a:cubicBezTo>
                    <a:pt x="711" y="0"/>
                    <a:pt x="408" y="150"/>
                    <a:pt x="237" y="407"/>
                  </a:cubicBezTo>
                  <a:cubicBezTo>
                    <a:pt x="178" y="490"/>
                    <a:pt x="130" y="574"/>
                    <a:pt x="106" y="681"/>
                  </a:cubicBezTo>
                  <a:cubicBezTo>
                    <a:pt x="1" y="1186"/>
                    <a:pt x="522" y="1645"/>
                    <a:pt x="1051" y="1645"/>
                  </a:cubicBezTo>
                  <a:cubicBezTo>
                    <a:pt x="1057" y="1645"/>
                    <a:pt x="1064" y="1645"/>
                    <a:pt x="1071" y="1645"/>
                  </a:cubicBezTo>
                  <a:cubicBezTo>
                    <a:pt x="1269" y="1645"/>
                    <a:pt x="1484" y="1603"/>
                    <a:pt x="1689" y="1603"/>
                  </a:cubicBezTo>
                  <a:cubicBezTo>
                    <a:pt x="1792" y="1603"/>
                    <a:pt x="1892" y="1613"/>
                    <a:pt x="1988" y="1645"/>
                  </a:cubicBezTo>
                  <a:cubicBezTo>
                    <a:pt x="2714" y="1883"/>
                    <a:pt x="2690" y="2836"/>
                    <a:pt x="3476" y="2943"/>
                  </a:cubicBezTo>
                  <a:cubicBezTo>
                    <a:pt x="3496" y="2945"/>
                    <a:pt x="3517" y="2946"/>
                    <a:pt x="3537" y="2946"/>
                  </a:cubicBezTo>
                  <a:cubicBezTo>
                    <a:pt x="3931" y="2946"/>
                    <a:pt x="4279" y="2517"/>
                    <a:pt x="3690" y="2109"/>
                  </a:cubicBezTo>
                  <a:cubicBezTo>
                    <a:pt x="3535" y="2002"/>
                    <a:pt x="3357" y="1943"/>
                    <a:pt x="3393" y="1645"/>
                  </a:cubicBezTo>
                  <a:cubicBezTo>
                    <a:pt x="3448" y="935"/>
                    <a:pt x="2894" y="349"/>
                    <a:pt x="2212" y="349"/>
                  </a:cubicBezTo>
                  <a:cubicBezTo>
                    <a:pt x="2161" y="349"/>
                    <a:pt x="2111" y="353"/>
                    <a:pt x="2059" y="359"/>
                  </a:cubicBezTo>
                  <a:cubicBezTo>
                    <a:pt x="2021" y="367"/>
                    <a:pt x="1982" y="371"/>
                    <a:pt x="1943" y="371"/>
                  </a:cubicBezTo>
                  <a:cubicBezTo>
                    <a:pt x="1802" y="371"/>
                    <a:pt x="1662" y="319"/>
                    <a:pt x="1559" y="216"/>
                  </a:cubicBezTo>
                  <a:cubicBezTo>
                    <a:pt x="1406" y="68"/>
                    <a:pt x="1209" y="0"/>
                    <a:pt x="100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71"/>
            <p:cNvSpPr/>
            <p:nvPr/>
          </p:nvSpPr>
          <p:spPr>
            <a:xfrm>
              <a:off x="-1278300" y="1356009"/>
              <a:ext cx="719421" cy="796362"/>
            </a:xfrm>
            <a:custGeom>
              <a:avLst/>
              <a:gdLst/>
              <a:ahLst/>
              <a:cxnLst/>
              <a:rect l="l" t="t" r="r" b="b"/>
              <a:pathLst>
                <a:path w="5466" h="6050" extrusionOk="0">
                  <a:moveTo>
                    <a:pt x="2342" y="1"/>
                  </a:moveTo>
                  <a:cubicBezTo>
                    <a:pt x="2085" y="1"/>
                    <a:pt x="1825" y="46"/>
                    <a:pt x="1573" y="146"/>
                  </a:cubicBezTo>
                  <a:cubicBezTo>
                    <a:pt x="834" y="432"/>
                    <a:pt x="287" y="1074"/>
                    <a:pt x="144" y="1848"/>
                  </a:cubicBezTo>
                  <a:cubicBezTo>
                    <a:pt x="1" y="2646"/>
                    <a:pt x="227" y="3503"/>
                    <a:pt x="680" y="4230"/>
                  </a:cubicBezTo>
                  <a:lnTo>
                    <a:pt x="2204" y="5694"/>
                  </a:lnTo>
                  <a:cubicBezTo>
                    <a:pt x="2628" y="5927"/>
                    <a:pt x="3098" y="6049"/>
                    <a:pt x="3575" y="6049"/>
                  </a:cubicBezTo>
                  <a:cubicBezTo>
                    <a:pt x="3780" y="6049"/>
                    <a:pt x="3987" y="6027"/>
                    <a:pt x="4192" y="5980"/>
                  </a:cubicBezTo>
                  <a:cubicBezTo>
                    <a:pt x="5097" y="5754"/>
                    <a:pt x="5442" y="4932"/>
                    <a:pt x="5466" y="4027"/>
                  </a:cubicBezTo>
                  <a:cubicBezTo>
                    <a:pt x="5466" y="3730"/>
                    <a:pt x="5442" y="3432"/>
                    <a:pt x="5394" y="3134"/>
                  </a:cubicBezTo>
                  <a:cubicBezTo>
                    <a:pt x="5383" y="3110"/>
                    <a:pt x="5371" y="3075"/>
                    <a:pt x="5371" y="3039"/>
                  </a:cubicBezTo>
                  <a:cubicBezTo>
                    <a:pt x="5204" y="2122"/>
                    <a:pt x="4752" y="1229"/>
                    <a:pt x="4013" y="634"/>
                  </a:cubicBezTo>
                  <a:cubicBezTo>
                    <a:pt x="3538" y="250"/>
                    <a:pt x="2945" y="1"/>
                    <a:pt x="2342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71"/>
            <p:cNvSpPr/>
            <p:nvPr/>
          </p:nvSpPr>
          <p:spPr>
            <a:xfrm>
              <a:off x="-985964" y="1849731"/>
              <a:ext cx="160705" cy="121494"/>
            </a:xfrm>
            <a:custGeom>
              <a:avLst/>
              <a:gdLst/>
              <a:ahLst/>
              <a:cxnLst/>
              <a:rect l="l" t="t" r="r" b="b"/>
              <a:pathLst>
                <a:path w="1221" h="923" extrusionOk="0">
                  <a:moveTo>
                    <a:pt x="695" y="1"/>
                  </a:moveTo>
                  <a:cubicBezTo>
                    <a:pt x="361" y="1"/>
                    <a:pt x="1" y="229"/>
                    <a:pt x="66" y="598"/>
                  </a:cubicBezTo>
                  <a:cubicBezTo>
                    <a:pt x="110" y="822"/>
                    <a:pt x="324" y="923"/>
                    <a:pt x="553" y="923"/>
                  </a:cubicBezTo>
                  <a:cubicBezTo>
                    <a:pt x="762" y="923"/>
                    <a:pt x="983" y="840"/>
                    <a:pt x="1102" y="693"/>
                  </a:cubicBezTo>
                  <a:cubicBezTo>
                    <a:pt x="1185" y="598"/>
                    <a:pt x="1221" y="455"/>
                    <a:pt x="1185" y="312"/>
                  </a:cubicBezTo>
                  <a:cubicBezTo>
                    <a:pt x="1115" y="97"/>
                    <a:pt x="910" y="1"/>
                    <a:pt x="695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71"/>
            <p:cNvSpPr/>
            <p:nvPr/>
          </p:nvSpPr>
          <p:spPr>
            <a:xfrm>
              <a:off x="-666777" y="1766808"/>
              <a:ext cx="107926" cy="122942"/>
            </a:xfrm>
            <a:custGeom>
              <a:avLst/>
              <a:gdLst/>
              <a:ahLst/>
              <a:cxnLst/>
              <a:rect l="l" t="t" r="r" b="b"/>
              <a:pathLst>
                <a:path w="820" h="934" extrusionOk="0">
                  <a:moveTo>
                    <a:pt x="710" y="1"/>
                  </a:moveTo>
                  <a:cubicBezTo>
                    <a:pt x="372" y="1"/>
                    <a:pt x="0" y="225"/>
                    <a:pt x="70" y="597"/>
                  </a:cubicBezTo>
                  <a:cubicBezTo>
                    <a:pt x="122" y="832"/>
                    <a:pt x="340" y="933"/>
                    <a:pt x="570" y="933"/>
                  </a:cubicBezTo>
                  <a:cubicBezTo>
                    <a:pt x="655" y="933"/>
                    <a:pt x="740" y="920"/>
                    <a:pt x="820" y="894"/>
                  </a:cubicBezTo>
                  <a:cubicBezTo>
                    <a:pt x="820" y="597"/>
                    <a:pt x="796" y="299"/>
                    <a:pt x="737" y="1"/>
                  </a:cubicBezTo>
                  <a:cubicBezTo>
                    <a:pt x="728" y="1"/>
                    <a:pt x="719" y="1"/>
                    <a:pt x="710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71"/>
            <p:cNvSpPr/>
            <p:nvPr/>
          </p:nvSpPr>
          <p:spPr>
            <a:xfrm>
              <a:off x="-1289225" y="1344427"/>
              <a:ext cx="741401" cy="817554"/>
            </a:xfrm>
            <a:custGeom>
              <a:avLst/>
              <a:gdLst/>
              <a:ahLst/>
              <a:cxnLst/>
              <a:rect l="l" t="t" r="r" b="b"/>
              <a:pathLst>
                <a:path w="5633" h="6211" extrusionOk="0">
                  <a:moveTo>
                    <a:pt x="2440" y="0"/>
                  </a:moveTo>
                  <a:cubicBezTo>
                    <a:pt x="2158" y="0"/>
                    <a:pt x="1880" y="53"/>
                    <a:pt x="1620" y="162"/>
                  </a:cubicBezTo>
                  <a:cubicBezTo>
                    <a:pt x="846" y="448"/>
                    <a:pt x="286" y="1115"/>
                    <a:pt x="143" y="1913"/>
                  </a:cubicBezTo>
                  <a:cubicBezTo>
                    <a:pt x="1" y="2698"/>
                    <a:pt x="191" y="3568"/>
                    <a:pt x="679" y="4365"/>
                  </a:cubicBezTo>
                  <a:cubicBezTo>
                    <a:pt x="695" y="4388"/>
                    <a:pt x="725" y="4401"/>
                    <a:pt x="754" y="4401"/>
                  </a:cubicBezTo>
                  <a:cubicBezTo>
                    <a:pt x="770" y="4401"/>
                    <a:pt x="786" y="4397"/>
                    <a:pt x="798" y="4389"/>
                  </a:cubicBezTo>
                  <a:cubicBezTo>
                    <a:pt x="834" y="4365"/>
                    <a:pt x="846" y="4318"/>
                    <a:pt x="822" y="4282"/>
                  </a:cubicBezTo>
                  <a:cubicBezTo>
                    <a:pt x="358" y="3520"/>
                    <a:pt x="167" y="2686"/>
                    <a:pt x="298" y="1948"/>
                  </a:cubicBezTo>
                  <a:cubicBezTo>
                    <a:pt x="441" y="1198"/>
                    <a:pt x="965" y="579"/>
                    <a:pt x="1679" y="305"/>
                  </a:cubicBezTo>
                  <a:cubicBezTo>
                    <a:pt x="1919" y="210"/>
                    <a:pt x="2170" y="164"/>
                    <a:pt x="2425" y="164"/>
                  </a:cubicBezTo>
                  <a:cubicBezTo>
                    <a:pt x="2970" y="164"/>
                    <a:pt x="3534" y="376"/>
                    <a:pt x="4037" y="781"/>
                  </a:cubicBezTo>
                  <a:cubicBezTo>
                    <a:pt x="4751" y="1389"/>
                    <a:pt x="5216" y="2222"/>
                    <a:pt x="5370" y="3139"/>
                  </a:cubicBezTo>
                  <a:cubicBezTo>
                    <a:pt x="5370" y="3163"/>
                    <a:pt x="5382" y="3198"/>
                    <a:pt x="5382" y="3234"/>
                  </a:cubicBezTo>
                  <a:cubicBezTo>
                    <a:pt x="5442" y="3520"/>
                    <a:pt x="5466" y="3818"/>
                    <a:pt x="5454" y="4103"/>
                  </a:cubicBezTo>
                  <a:cubicBezTo>
                    <a:pt x="5430" y="5413"/>
                    <a:pt x="4787" y="5842"/>
                    <a:pt x="4251" y="5973"/>
                  </a:cubicBezTo>
                  <a:cubicBezTo>
                    <a:pt x="4045" y="6021"/>
                    <a:pt x="3836" y="6045"/>
                    <a:pt x="3628" y="6045"/>
                  </a:cubicBezTo>
                  <a:cubicBezTo>
                    <a:pt x="3173" y="6045"/>
                    <a:pt x="2722" y="5931"/>
                    <a:pt x="2322" y="5711"/>
                  </a:cubicBezTo>
                  <a:cubicBezTo>
                    <a:pt x="2310" y="5703"/>
                    <a:pt x="2297" y="5699"/>
                    <a:pt x="2284" y="5699"/>
                  </a:cubicBezTo>
                  <a:cubicBezTo>
                    <a:pt x="2257" y="5699"/>
                    <a:pt x="2231" y="5715"/>
                    <a:pt x="2215" y="5746"/>
                  </a:cubicBezTo>
                  <a:cubicBezTo>
                    <a:pt x="2191" y="5782"/>
                    <a:pt x="2203" y="5830"/>
                    <a:pt x="2251" y="5854"/>
                  </a:cubicBezTo>
                  <a:cubicBezTo>
                    <a:pt x="2680" y="6080"/>
                    <a:pt x="3156" y="6211"/>
                    <a:pt x="3644" y="6211"/>
                  </a:cubicBezTo>
                  <a:cubicBezTo>
                    <a:pt x="3870" y="6211"/>
                    <a:pt x="4084" y="6187"/>
                    <a:pt x="4299" y="6139"/>
                  </a:cubicBezTo>
                  <a:cubicBezTo>
                    <a:pt x="5132" y="5925"/>
                    <a:pt x="5608" y="5211"/>
                    <a:pt x="5632" y="4103"/>
                  </a:cubicBezTo>
                  <a:cubicBezTo>
                    <a:pt x="5632" y="3806"/>
                    <a:pt x="5608" y="3496"/>
                    <a:pt x="5549" y="3198"/>
                  </a:cubicBezTo>
                  <a:cubicBezTo>
                    <a:pt x="5549" y="3175"/>
                    <a:pt x="5537" y="3139"/>
                    <a:pt x="5537" y="3103"/>
                  </a:cubicBezTo>
                  <a:cubicBezTo>
                    <a:pt x="5382" y="2151"/>
                    <a:pt x="4882" y="1282"/>
                    <a:pt x="4156" y="651"/>
                  </a:cubicBezTo>
                  <a:cubicBezTo>
                    <a:pt x="3627" y="226"/>
                    <a:pt x="3022" y="0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71"/>
            <p:cNvSpPr/>
            <p:nvPr/>
          </p:nvSpPr>
          <p:spPr>
            <a:xfrm>
              <a:off x="-760888" y="1585298"/>
              <a:ext cx="111875" cy="65552"/>
            </a:xfrm>
            <a:custGeom>
              <a:avLst/>
              <a:gdLst/>
              <a:ahLst/>
              <a:cxnLst/>
              <a:rect l="l" t="t" r="r" b="b"/>
              <a:pathLst>
                <a:path w="850" h="498" extrusionOk="0">
                  <a:moveTo>
                    <a:pt x="551" y="0"/>
                  </a:moveTo>
                  <a:cubicBezTo>
                    <a:pt x="303" y="0"/>
                    <a:pt x="0" y="148"/>
                    <a:pt x="94" y="380"/>
                  </a:cubicBezTo>
                  <a:cubicBezTo>
                    <a:pt x="130" y="464"/>
                    <a:pt x="225" y="498"/>
                    <a:pt x="336" y="498"/>
                  </a:cubicBezTo>
                  <a:cubicBezTo>
                    <a:pt x="559" y="498"/>
                    <a:pt x="844" y="360"/>
                    <a:pt x="844" y="202"/>
                  </a:cubicBezTo>
                  <a:cubicBezTo>
                    <a:pt x="849" y="62"/>
                    <a:pt x="711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71"/>
            <p:cNvSpPr/>
            <p:nvPr/>
          </p:nvSpPr>
          <p:spPr>
            <a:xfrm>
              <a:off x="-985043" y="1649399"/>
              <a:ext cx="116481" cy="66605"/>
            </a:xfrm>
            <a:custGeom>
              <a:avLst/>
              <a:gdLst/>
              <a:ahLst/>
              <a:cxnLst/>
              <a:rect l="l" t="t" r="r" b="b"/>
              <a:pathLst>
                <a:path w="885" h="506" extrusionOk="0">
                  <a:moveTo>
                    <a:pt x="608" y="0"/>
                  </a:moveTo>
                  <a:cubicBezTo>
                    <a:pt x="347" y="0"/>
                    <a:pt x="0" y="208"/>
                    <a:pt x="118" y="405"/>
                  </a:cubicBezTo>
                  <a:cubicBezTo>
                    <a:pt x="161" y="475"/>
                    <a:pt x="259" y="506"/>
                    <a:pt x="369" y="506"/>
                  </a:cubicBezTo>
                  <a:cubicBezTo>
                    <a:pt x="598" y="506"/>
                    <a:pt x="885" y="375"/>
                    <a:pt x="869" y="191"/>
                  </a:cubicBezTo>
                  <a:cubicBezTo>
                    <a:pt x="852" y="54"/>
                    <a:pt x="74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71"/>
            <p:cNvSpPr/>
            <p:nvPr/>
          </p:nvSpPr>
          <p:spPr>
            <a:xfrm>
              <a:off x="-789318" y="1889218"/>
              <a:ext cx="127143" cy="77793"/>
            </a:xfrm>
            <a:custGeom>
              <a:avLst/>
              <a:gdLst/>
              <a:ahLst/>
              <a:cxnLst/>
              <a:rect l="l" t="t" r="r" b="b"/>
              <a:pathLst>
                <a:path w="966" h="591" extrusionOk="0">
                  <a:moveTo>
                    <a:pt x="870" y="0"/>
                  </a:moveTo>
                  <a:cubicBezTo>
                    <a:pt x="822" y="12"/>
                    <a:pt x="787" y="48"/>
                    <a:pt x="787" y="95"/>
                  </a:cubicBezTo>
                  <a:cubicBezTo>
                    <a:pt x="798" y="214"/>
                    <a:pt x="727" y="333"/>
                    <a:pt x="620" y="381"/>
                  </a:cubicBezTo>
                  <a:cubicBezTo>
                    <a:pt x="557" y="415"/>
                    <a:pt x="488" y="431"/>
                    <a:pt x="419" y="431"/>
                  </a:cubicBezTo>
                  <a:cubicBezTo>
                    <a:pt x="320" y="431"/>
                    <a:pt x="221" y="397"/>
                    <a:pt x="144" y="333"/>
                  </a:cubicBezTo>
                  <a:cubicBezTo>
                    <a:pt x="129" y="318"/>
                    <a:pt x="112" y="312"/>
                    <a:pt x="95" y="312"/>
                  </a:cubicBezTo>
                  <a:cubicBezTo>
                    <a:pt x="72" y="312"/>
                    <a:pt x="50" y="325"/>
                    <a:pt x="36" y="345"/>
                  </a:cubicBezTo>
                  <a:cubicBezTo>
                    <a:pt x="1" y="381"/>
                    <a:pt x="13" y="429"/>
                    <a:pt x="48" y="464"/>
                  </a:cubicBezTo>
                  <a:cubicBezTo>
                    <a:pt x="152" y="548"/>
                    <a:pt x="285" y="590"/>
                    <a:pt x="417" y="590"/>
                  </a:cubicBezTo>
                  <a:cubicBezTo>
                    <a:pt x="512" y="590"/>
                    <a:pt x="607" y="569"/>
                    <a:pt x="691" y="524"/>
                  </a:cubicBezTo>
                  <a:cubicBezTo>
                    <a:pt x="870" y="441"/>
                    <a:pt x="965" y="262"/>
                    <a:pt x="953" y="71"/>
                  </a:cubicBezTo>
                  <a:cubicBezTo>
                    <a:pt x="953" y="36"/>
                    <a:pt x="906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71"/>
            <p:cNvSpPr/>
            <p:nvPr/>
          </p:nvSpPr>
          <p:spPr>
            <a:xfrm>
              <a:off x="-794057" y="1729558"/>
              <a:ext cx="87920" cy="145583"/>
            </a:xfrm>
            <a:custGeom>
              <a:avLst/>
              <a:gdLst/>
              <a:ahLst/>
              <a:cxnLst/>
              <a:rect l="l" t="t" r="r" b="b"/>
              <a:pathLst>
                <a:path w="668" h="1106" extrusionOk="0">
                  <a:moveTo>
                    <a:pt x="90" y="1"/>
                  </a:moveTo>
                  <a:cubicBezTo>
                    <a:pt x="71" y="1"/>
                    <a:pt x="52" y="7"/>
                    <a:pt x="37" y="22"/>
                  </a:cubicBezTo>
                  <a:cubicBezTo>
                    <a:pt x="1" y="46"/>
                    <a:pt x="1" y="106"/>
                    <a:pt x="37" y="130"/>
                  </a:cubicBezTo>
                  <a:cubicBezTo>
                    <a:pt x="37" y="130"/>
                    <a:pt x="382" y="511"/>
                    <a:pt x="465" y="642"/>
                  </a:cubicBezTo>
                  <a:cubicBezTo>
                    <a:pt x="489" y="665"/>
                    <a:pt x="501" y="701"/>
                    <a:pt x="489" y="725"/>
                  </a:cubicBezTo>
                  <a:cubicBezTo>
                    <a:pt x="477" y="773"/>
                    <a:pt x="418" y="844"/>
                    <a:pt x="168" y="951"/>
                  </a:cubicBezTo>
                  <a:cubicBezTo>
                    <a:pt x="120" y="963"/>
                    <a:pt x="108" y="1011"/>
                    <a:pt x="120" y="1058"/>
                  </a:cubicBezTo>
                  <a:cubicBezTo>
                    <a:pt x="132" y="1082"/>
                    <a:pt x="168" y="1106"/>
                    <a:pt x="191" y="1106"/>
                  </a:cubicBezTo>
                  <a:lnTo>
                    <a:pt x="227" y="1106"/>
                  </a:lnTo>
                  <a:cubicBezTo>
                    <a:pt x="477" y="1011"/>
                    <a:pt x="608" y="903"/>
                    <a:pt x="644" y="784"/>
                  </a:cubicBezTo>
                  <a:cubicBezTo>
                    <a:pt x="668" y="701"/>
                    <a:pt x="656" y="618"/>
                    <a:pt x="608" y="558"/>
                  </a:cubicBezTo>
                  <a:cubicBezTo>
                    <a:pt x="513" y="415"/>
                    <a:pt x="180" y="46"/>
                    <a:pt x="156" y="34"/>
                  </a:cubicBezTo>
                  <a:cubicBezTo>
                    <a:pt x="142" y="14"/>
                    <a:pt x="11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71"/>
            <p:cNvSpPr/>
            <p:nvPr/>
          </p:nvSpPr>
          <p:spPr>
            <a:xfrm>
              <a:off x="-1135620" y="1875003"/>
              <a:ext cx="62782" cy="40937"/>
            </a:xfrm>
            <a:custGeom>
              <a:avLst/>
              <a:gdLst/>
              <a:ahLst/>
              <a:cxnLst/>
              <a:rect l="l" t="t" r="r" b="b"/>
              <a:pathLst>
                <a:path w="477" h="311" extrusionOk="0">
                  <a:moveTo>
                    <a:pt x="85" y="1"/>
                  </a:moveTo>
                  <a:cubicBezTo>
                    <a:pt x="56" y="1"/>
                    <a:pt x="32" y="17"/>
                    <a:pt x="24" y="49"/>
                  </a:cubicBezTo>
                  <a:cubicBezTo>
                    <a:pt x="0" y="84"/>
                    <a:pt x="12" y="132"/>
                    <a:pt x="60" y="156"/>
                  </a:cubicBezTo>
                  <a:lnTo>
                    <a:pt x="358" y="299"/>
                  </a:lnTo>
                  <a:cubicBezTo>
                    <a:pt x="370" y="310"/>
                    <a:pt x="381" y="310"/>
                    <a:pt x="393" y="310"/>
                  </a:cubicBezTo>
                  <a:cubicBezTo>
                    <a:pt x="417" y="310"/>
                    <a:pt x="453" y="299"/>
                    <a:pt x="465" y="263"/>
                  </a:cubicBezTo>
                  <a:cubicBezTo>
                    <a:pt x="477" y="227"/>
                    <a:pt x="465" y="179"/>
                    <a:pt x="429" y="156"/>
                  </a:cubicBezTo>
                  <a:lnTo>
                    <a:pt x="131" y="13"/>
                  </a:lnTo>
                  <a:cubicBezTo>
                    <a:pt x="116" y="5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71"/>
            <p:cNvSpPr/>
            <p:nvPr/>
          </p:nvSpPr>
          <p:spPr>
            <a:xfrm>
              <a:off x="-714293" y="1689281"/>
              <a:ext cx="70810" cy="59892"/>
            </a:xfrm>
            <a:custGeom>
              <a:avLst/>
              <a:gdLst/>
              <a:ahLst/>
              <a:cxnLst/>
              <a:rect l="l" t="t" r="r" b="b"/>
              <a:pathLst>
                <a:path w="538" h="455" extrusionOk="0">
                  <a:moveTo>
                    <a:pt x="281" y="0"/>
                  </a:moveTo>
                  <a:cubicBezTo>
                    <a:pt x="212" y="0"/>
                    <a:pt x="142" y="33"/>
                    <a:pt x="97" y="102"/>
                  </a:cubicBezTo>
                  <a:cubicBezTo>
                    <a:pt x="1" y="264"/>
                    <a:pt x="118" y="454"/>
                    <a:pt x="282" y="454"/>
                  </a:cubicBezTo>
                  <a:cubicBezTo>
                    <a:pt x="299" y="454"/>
                    <a:pt x="317" y="452"/>
                    <a:pt x="336" y="447"/>
                  </a:cubicBezTo>
                  <a:cubicBezTo>
                    <a:pt x="455" y="412"/>
                    <a:pt x="538" y="293"/>
                    <a:pt x="502" y="174"/>
                  </a:cubicBezTo>
                  <a:cubicBezTo>
                    <a:pt x="475" y="63"/>
                    <a:pt x="378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71"/>
            <p:cNvSpPr/>
            <p:nvPr/>
          </p:nvSpPr>
          <p:spPr>
            <a:xfrm>
              <a:off x="-919362" y="1746933"/>
              <a:ext cx="67388" cy="59628"/>
            </a:xfrm>
            <a:custGeom>
              <a:avLst/>
              <a:gdLst/>
              <a:ahLst/>
              <a:cxnLst/>
              <a:rect l="l" t="t" r="r" b="b"/>
              <a:pathLst>
                <a:path w="512" h="453" extrusionOk="0">
                  <a:moveTo>
                    <a:pt x="264" y="0"/>
                  </a:moveTo>
                  <a:cubicBezTo>
                    <a:pt x="244" y="0"/>
                    <a:pt x="224" y="3"/>
                    <a:pt x="203" y="9"/>
                  </a:cubicBezTo>
                  <a:cubicBezTo>
                    <a:pt x="72" y="33"/>
                    <a:pt x="0" y="152"/>
                    <a:pt x="24" y="271"/>
                  </a:cubicBezTo>
                  <a:cubicBezTo>
                    <a:pt x="54" y="397"/>
                    <a:pt x="150" y="453"/>
                    <a:pt x="247" y="453"/>
                  </a:cubicBezTo>
                  <a:cubicBezTo>
                    <a:pt x="378" y="453"/>
                    <a:pt x="511" y="348"/>
                    <a:pt x="477" y="176"/>
                  </a:cubicBezTo>
                  <a:cubicBezTo>
                    <a:pt x="447" y="68"/>
                    <a:pt x="361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71"/>
            <p:cNvSpPr/>
            <p:nvPr/>
          </p:nvSpPr>
          <p:spPr>
            <a:xfrm>
              <a:off x="-1472577" y="1215040"/>
              <a:ext cx="672434" cy="1146234"/>
            </a:xfrm>
            <a:custGeom>
              <a:avLst/>
              <a:gdLst/>
              <a:ahLst/>
              <a:cxnLst/>
              <a:rect l="l" t="t" r="r" b="b"/>
              <a:pathLst>
                <a:path w="5109" h="8708" extrusionOk="0">
                  <a:moveTo>
                    <a:pt x="3208" y="1"/>
                  </a:moveTo>
                  <a:cubicBezTo>
                    <a:pt x="2492" y="1"/>
                    <a:pt x="1730" y="367"/>
                    <a:pt x="1275" y="895"/>
                  </a:cubicBezTo>
                  <a:cubicBezTo>
                    <a:pt x="1096" y="1074"/>
                    <a:pt x="953" y="1288"/>
                    <a:pt x="822" y="1503"/>
                  </a:cubicBezTo>
                  <a:cubicBezTo>
                    <a:pt x="1" y="3086"/>
                    <a:pt x="1048" y="3920"/>
                    <a:pt x="524" y="5336"/>
                  </a:cubicBezTo>
                  <a:cubicBezTo>
                    <a:pt x="322" y="5848"/>
                    <a:pt x="36" y="6432"/>
                    <a:pt x="72" y="7003"/>
                  </a:cubicBezTo>
                  <a:cubicBezTo>
                    <a:pt x="113" y="7588"/>
                    <a:pt x="684" y="8014"/>
                    <a:pt x="1253" y="8014"/>
                  </a:cubicBezTo>
                  <a:cubicBezTo>
                    <a:pt x="1344" y="8014"/>
                    <a:pt x="1436" y="8003"/>
                    <a:pt x="1525" y="7980"/>
                  </a:cubicBezTo>
                  <a:cubicBezTo>
                    <a:pt x="1657" y="7941"/>
                    <a:pt x="1795" y="7871"/>
                    <a:pt x="1927" y="7871"/>
                  </a:cubicBezTo>
                  <a:cubicBezTo>
                    <a:pt x="1997" y="7871"/>
                    <a:pt x="2066" y="7890"/>
                    <a:pt x="2132" y="7944"/>
                  </a:cubicBezTo>
                  <a:cubicBezTo>
                    <a:pt x="2352" y="8117"/>
                    <a:pt x="2538" y="8707"/>
                    <a:pt x="3106" y="8707"/>
                  </a:cubicBezTo>
                  <a:cubicBezTo>
                    <a:pt x="3122" y="8707"/>
                    <a:pt x="3139" y="8707"/>
                    <a:pt x="3156" y="8706"/>
                  </a:cubicBezTo>
                  <a:cubicBezTo>
                    <a:pt x="3692" y="8670"/>
                    <a:pt x="3942" y="8206"/>
                    <a:pt x="3811" y="7718"/>
                  </a:cubicBezTo>
                  <a:cubicBezTo>
                    <a:pt x="3692" y="7218"/>
                    <a:pt x="3156" y="6837"/>
                    <a:pt x="3239" y="6325"/>
                  </a:cubicBezTo>
                  <a:cubicBezTo>
                    <a:pt x="3263" y="6146"/>
                    <a:pt x="3334" y="5979"/>
                    <a:pt x="3203" y="5836"/>
                  </a:cubicBezTo>
                  <a:cubicBezTo>
                    <a:pt x="2965" y="5563"/>
                    <a:pt x="2501" y="5670"/>
                    <a:pt x="2346" y="5301"/>
                  </a:cubicBezTo>
                  <a:cubicBezTo>
                    <a:pt x="2239" y="5074"/>
                    <a:pt x="2346" y="4801"/>
                    <a:pt x="2572" y="4693"/>
                  </a:cubicBezTo>
                  <a:cubicBezTo>
                    <a:pt x="2787" y="4574"/>
                    <a:pt x="3060" y="4562"/>
                    <a:pt x="3251" y="4372"/>
                  </a:cubicBezTo>
                  <a:cubicBezTo>
                    <a:pt x="3906" y="3717"/>
                    <a:pt x="2810" y="2907"/>
                    <a:pt x="4465" y="2384"/>
                  </a:cubicBezTo>
                  <a:cubicBezTo>
                    <a:pt x="4858" y="2241"/>
                    <a:pt x="5108" y="1836"/>
                    <a:pt x="5061" y="1419"/>
                  </a:cubicBezTo>
                  <a:cubicBezTo>
                    <a:pt x="5001" y="645"/>
                    <a:pt x="4239" y="133"/>
                    <a:pt x="3525" y="26"/>
                  </a:cubicBezTo>
                  <a:cubicBezTo>
                    <a:pt x="3421" y="9"/>
                    <a:pt x="3315" y="1"/>
                    <a:pt x="3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71"/>
            <p:cNvSpPr/>
            <p:nvPr/>
          </p:nvSpPr>
          <p:spPr>
            <a:xfrm>
              <a:off x="-1394261" y="1838675"/>
              <a:ext cx="111480" cy="339474"/>
            </a:xfrm>
            <a:custGeom>
              <a:avLst/>
              <a:gdLst/>
              <a:ahLst/>
              <a:cxnLst/>
              <a:rect l="l" t="t" r="r" b="b"/>
              <a:pathLst>
                <a:path w="847" h="2579" extrusionOk="0">
                  <a:moveTo>
                    <a:pt x="571" y="1"/>
                  </a:moveTo>
                  <a:cubicBezTo>
                    <a:pt x="542" y="1"/>
                    <a:pt x="523" y="32"/>
                    <a:pt x="513" y="63"/>
                  </a:cubicBezTo>
                  <a:cubicBezTo>
                    <a:pt x="441" y="1039"/>
                    <a:pt x="227" y="1122"/>
                    <a:pt x="108" y="1575"/>
                  </a:cubicBezTo>
                  <a:cubicBezTo>
                    <a:pt x="1" y="1932"/>
                    <a:pt x="120" y="2313"/>
                    <a:pt x="406" y="2563"/>
                  </a:cubicBezTo>
                  <a:cubicBezTo>
                    <a:pt x="419" y="2574"/>
                    <a:pt x="433" y="2578"/>
                    <a:pt x="446" y="2578"/>
                  </a:cubicBezTo>
                  <a:cubicBezTo>
                    <a:pt x="492" y="2578"/>
                    <a:pt x="529" y="2523"/>
                    <a:pt x="501" y="2468"/>
                  </a:cubicBezTo>
                  <a:cubicBezTo>
                    <a:pt x="394" y="2313"/>
                    <a:pt x="322" y="2122"/>
                    <a:pt x="322" y="1920"/>
                  </a:cubicBezTo>
                  <a:cubicBezTo>
                    <a:pt x="310" y="1444"/>
                    <a:pt x="846" y="1027"/>
                    <a:pt x="644" y="51"/>
                  </a:cubicBezTo>
                  <a:cubicBezTo>
                    <a:pt x="644" y="15"/>
                    <a:pt x="620" y="3"/>
                    <a:pt x="584" y="3"/>
                  </a:cubicBezTo>
                  <a:cubicBezTo>
                    <a:pt x="579" y="1"/>
                    <a:pt x="575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71"/>
            <p:cNvSpPr/>
            <p:nvPr/>
          </p:nvSpPr>
          <p:spPr>
            <a:xfrm>
              <a:off x="-1416110" y="1100132"/>
              <a:ext cx="782071" cy="581015"/>
            </a:xfrm>
            <a:custGeom>
              <a:avLst/>
              <a:gdLst/>
              <a:ahLst/>
              <a:cxnLst/>
              <a:rect l="l" t="t" r="r" b="b"/>
              <a:pathLst>
                <a:path w="5942" h="4414" extrusionOk="0">
                  <a:moveTo>
                    <a:pt x="2811" y="1"/>
                  </a:moveTo>
                  <a:cubicBezTo>
                    <a:pt x="2209" y="1"/>
                    <a:pt x="1507" y="140"/>
                    <a:pt x="1179" y="554"/>
                  </a:cubicBezTo>
                  <a:cubicBezTo>
                    <a:pt x="322" y="1197"/>
                    <a:pt x="0" y="2256"/>
                    <a:pt x="12" y="3304"/>
                  </a:cubicBezTo>
                  <a:cubicBezTo>
                    <a:pt x="12" y="3471"/>
                    <a:pt x="24" y="3650"/>
                    <a:pt x="48" y="3816"/>
                  </a:cubicBezTo>
                  <a:cubicBezTo>
                    <a:pt x="48" y="3852"/>
                    <a:pt x="60" y="3876"/>
                    <a:pt x="60" y="3900"/>
                  </a:cubicBezTo>
                  <a:cubicBezTo>
                    <a:pt x="72" y="3923"/>
                    <a:pt x="72" y="3935"/>
                    <a:pt x="84" y="3947"/>
                  </a:cubicBezTo>
                  <a:cubicBezTo>
                    <a:pt x="84" y="3971"/>
                    <a:pt x="95" y="4007"/>
                    <a:pt x="107" y="4031"/>
                  </a:cubicBezTo>
                  <a:cubicBezTo>
                    <a:pt x="131" y="4066"/>
                    <a:pt x="143" y="4102"/>
                    <a:pt x="167" y="4138"/>
                  </a:cubicBezTo>
                  <a:cubicBezTo>
                    <a:pt x="203" y="4185"/>
                    <a:pt x="250" y="4233"/>
                    <a:pt x="298" y="4269"/>
                  </a:cubicBezTo>
                  <a:cubicBezTo>
                    <a:pt x="465" y="4398"/>
                    <a:pt x="667" y="4413"/>
                    <a:pt x="867" y="4413"/>
                  </a:cubicBezTo>
                  <a:cubicBezTo>
                    <a:pt x="924" y="4413"/>
                    <a:pt x="980" y="4412"/>
                    <a:pt x="1036" y="4412"/>
                  </a:cubicBezTo>
                  <a:cubicBezTo>
                    <a:pt x="1097" y="4413"/>
                    <a:pt x="1157" y="4414"/>
                    <a:pt x="1217" y="4414"/>
                  </a:cubicBezTo>
                  <a:cubicBezTo>
                    <a:pt x="1630" y="4414"/>
                    <a:pt x="2036" y="4379"/>
                    <a:pt x="2441" y="4316"/>
                  </a:cubicBezTo>
                  <a:cubicBezTo>
                    <a:pt x="2536" y="4292"/>
                    <a:pt x="2631" y="4281"/>
                    <a:pt x="2727" y="4257"/>
                  </a:cubicBezTo>
                  <a:cubicBezTo>
                    <a:pt x="2977" y="4209"/>
                    <a:pt x="3227" y="4150"/>
                    <a:pt x="3477" y="4066"/>
                  </a:cubicBezTo>
                  <a:lnTo>
                    <a:pt x="3667" y="3995"/>
                  </a:lnTo>
                  <a:cubicBezTo>
                    <a:pt x="4275" y="3780"/>
                    <a:pt x="4858" y="3483"/>
                    <a:pt x="5382" y="3102"/>
                  </a:cubicBezTo>
                  <a:cubicBezTo>
                    <a:pt x="5608" y="2947"/>
                    <a:pt x="5930" y="2733"/>
                    <a:pt x="5941" y="2423"/>
                  </a:cubicBezTo>
                  <a:lnTo>
                    <a:pt x="5941" y="2376"/>
                  </a:lnTo>
                  <a:cubicBezTo>
                    <a:pt x="5906" y="2078"/>
                    <a:pt x="5799" y="1792"/>
                    <a:pt x="5620" y="1542"/>
                  </a:cubicBezTo>
                  <a:cubicBezTo>
                    <a:pt x="5108" y="780"/>
                    <a:pt x="4322" y="244"/>
                    <a:pt x="3429" y="54"/>
                  </a:cubicBezTo>
                  <a:cubicBezTo>
                    <a:pt x="3255" y="21"/>
                    <a:pt x="3041" y="1"/>
                    <a:pt x="2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71"/>
            <p:cNvSpPr/>
            <p:nvPr/>
          </p:nvSpPr>
          <p:spPr>
            <a:xfrm>
              <a:off x="-1029005" y="1152650"/>
              <a:ext cx="247704" cy="141897"/>
            </a:xfrm>
            <a:custGeom>
              <a:avLst/>
              <a:gdLst/>
              <a:ahLst/>
              <a:cxnLst/>
              <a:rect l="l" t="t" r="r" b="b"/>
              <a:pathLst>
                <a:path w="1882" h="1078" extrusionOk="0">
                  <a:moveTo>
                    <a:pt x="179" y="0"/>
                  </a:moveTo>
                  <a:cubicBezTo>
                    <a:pt x="143" y="0"/>
                    <a:pt x="107" y="12"/>
                    <a:pt x="95" y="36"/>
                  </a:cubicBezTo>
                  <a:cubicBezTo>
                    <a:pt x="0" y="238"/>
                    <a:pt x="691" y="214"/>
                    <a:pt x="1750" y="1060"/>
                  </a:cubicBezTo>
                  <a:cubicBezTo>
                    <a:pt x="1762" y="1072"/>
                    <a:pt x="1777" y="1078"/>
                    <a:pt x="1792" y="1078"/>
                  </a:cubicBezTo>
                  <a:cubicBezTo>
                    <a:pt x="1807" y="1078"/>
                    <a:pt x="1822" y="1072"/>
                    <a:pt x="1834" y="1060"/>
                  </a:cubicBezTo>
                  <a:cubicBezTo>
                    <a:pt x="1869" y="1048"/>
                    <a:pt x="1881" y="1000"/>
                    <a:pt x="1857" y="965"/>
                  </a:cubicBezTo>
                  <a:cubicBezTo>
                    <a:pt x="1548" y="393"/>
                    <a:pt x="822" y="48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71"/>
            <p:cNvSpPr/>
            <p:nvPr/>
          </p:nvSpPr>
          <p:spPr>
            <a:xfrm>
              <a:off x="-1416110" y="1172921"/>
              <a:ext cx="714683" cy="509803"/>
            </a:xfrm>
            <a:custGeom>
              <a:avLst/>
              <a:gdLst/>
              <a:ahLst/>
              <a:cxnLst/>
              <a:rect l="l" t="t" r="r" b="b"/>
              <a:pathLst>
                <a:path w="5430" h="3873" extrusionOk="0">
                  <a:moveTo>
                    <a:pt x="1179" y="1"/>
                  </a:moveTo>
                  <a:cubicBezTo>
                    <a:pt x="322" y="644"/>
                    <a:pt x="0" y="1703"/>
                    <a:pt x="12" y="2739"/>
                  </a:cubicBezTo>
                  <a:lnTo>
                    <a:pt x="12" y="2799"/>
                  </a:lnTo>
                  <a:cubicBezTo>
                    <a:pt x="12" y="3120"/>
                    <a:pt x="24" y="3501"/>
                    <a:pt x="298" y="3716"/>
                  </a:cubicBezTo>
                  <a:cubicBezTo>
                    <a:pt x="485" y="3861"/>
                    <a:pt x="718" y="3871"/>
                    <a:pt x="941" y="3871"/>
                  </a:cubicBezTo>
                  <a:cubicBezTo>
                    <a:pt x="973" y="3871"/>
                    <a:pt x="1005" y="3870"/>
                    <a:pt x="1036" y="3870"/>
                  </a:cubicBezTo>
                  <a:cubicBezTo>
                    <a:pt x="1096" y="3872"/>
                    <a:pt x="1156" y="3873"/>
                    <a:pt x="1216" y="3873"/>
                  </a:cubicBezTo>
                  <a:cubicBezTo>
                    <a:pt x="2629" y="3873"/>
                    <a:pt x="4003" y="3468"/>
                    <a:pt x="5179" y="2692"/>
                  </a:cubicBezTo>
                  <a:lnTo>
                    <a:pt x="5191" y="2680"/>
                  </a:lnTo>
                  <a:cubicBezTo>
                    <a:pt x="5358" y="2477"/>
                    <a:pt x="5429" y="2215"/>
                    <a:pt x="5418" y="1965"/>
                  </a:cubicBezTo>
                  <a:cubicBezTo>
                    <a:pt x="5382" y="1632"/>
                    <a:pt x="5168" y="1358"/>
                    <a:pt x="4870" y="1227"/>
                  </a:cubicBezTo>
                  <a:cubicBezTo>
                    <a:pt x="4811" y="1206"/>
                    <a:pt x="4742" y="1197"/>
                    <a:pt x="4665" y="1197"/>
                  </a:cubicBezTo>
                  <a:cubicBezTo>
                    <a:pt x="3984" y="1197"/>
                    <a:pt x="2652" y="1922"/>
                    <a:pt x="1876" y="1922"/>
                  </a:cubicBezTo>
                  <a:cubicBezTo>
                    <a:pt x="1580" y="1922"/>
                    <a:pt x="1365" y="1817"/>
                    <a:pt x="1298" y="1525"/>
                  </a:cubicBezTo>
                  <a:cubicBezTo>
                    <a:pt x="1227" y="1192"/>
                    <a:pt x="1381" y="846"/>
                    <a:pt x="1346" y="513"/>
                  </a:cubicBezTo>
                  <a:cubicBezTo>
                    <a:pt x="1334" y="322"/>
                    <a:pt x="1274" y="156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71"/>
            <p:cNvSpPr/>
            <p:nvPr/>
          </p:nvSpPr>
          <p:spPr>
            <a:xfrm>
              <a:off x="-1248422" y="978512"/>
              <a:ext cx="239807" cy="242594"/>
            </a:xfrm>
            <a:custGeom>
              <a:avLst/>
              <a:gdLst/>
              <a:ahLst/>
              <a:cxnLst/>
              <a:rect l="l" t="t" r="r" b="b"/>
              <a:pathLst>
                <a:path w="1822" h="1843" extrusionOk="0">
                  <a:moveTo>
                    <a:pt x="597" y="1"/>
                  </a:moveTo>
                  <a:cubicBezTo>
                    <a:pt x="203" y="1"/>
                    <a:pt x="0" y="405"/>
                    <a:pt x="12" y="764"/>
                  </a:cubicBezTo>
                  <a:cubicBezTo>
                    <a:pt x="23" y="1228"/>
                    <a:pt x="361" y="1843"/>
                    <a:pt x="836" y="1843"/>
                  </a:cubicBezTo>
                  <a:cubicBezTo>
                    <a:pt x="897" y="1843"/>
                    <a:pt x="960" y="1833"/>
                    <a:pt x="1024" y="1811"/>
                  </a:cubicBezTo>
                  <a:cubicBezTo>
                    <a:pt x="1822" y="1549"/>
                    <a:pt x="1393" y="37"/>
                    <a:pt x="631" y="2"/>
                  </a:cubicBezTo>
                  <a:cubicBezTo>
                    <a:pt x="620" y="1"/>
                    <a:pt x="608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71"/>
            <p:cNvSpPr/>
            <p:nvPr/>
          </p:nvSpPr>
          <p:spPr>
            <a:xfrm>
              <a:off x="-1414531" y="1301517"/>
              <a:ext cx="780492" cy="379621"/>
            </a:xfrm>
            <a:custGeom>
              <a:avLst/>
              <a:gdLst/>
              <a:ahLst/>
              <a:cxnLst/>
              <a:rect l="l" t="t" r="r" b="b"/>
              <a:pathLst>
                <a:path w="5930" h="2884" extrusionOk="0">
                  <a:moveTo>
                    <a:pt x="5620" y="0"/>
                  </a:moveTo>
                  <a:cubicBezTo>
                    <a:pt x="5298" y="250"/>
                    <a:pt x="4965" y="476"/>
                    <a:pt x="4608" y="691"/>
                  </a:cubicBezTo>
                  <a:cubicBezTo>
                    <a:pt x="3941" y="1060"/>
                    <a:pt x="3239" y="1346"/>
                    <a:pt x="2489" y="1524"/>
                  </a:cubicBezTo>
                  <a:cubicBezTo>
                    <a:pt x="1917" y="1679"/>
                    <a:pt x="1322" y="1762"/>
                    <a:pt x="726" y="1774"/>
                  </a:cubicBezTo>
                  <a:cubicBezTo>
                    <a:pt x="607" y="1780"/>
                    <a:pt x="485" y="1783"/>
                    <a:pt x="363" y="1783"/>
                  </a:cubicBezTo>
                  <a:cubicBezTo>
                    <a:pt x="241" y="1783"/>
                    <a:pt x="119" y="1780"/>
                    <a:pt x="0" y="1774"/>
                  </a:cubicBezTo>
                  <a:lnTo>
                    <a:pt x="0" y="1834"/>
                  </a:lnTo>
                  <a:cubicBezTo>
                    <a:pt x="0" y="1989"/>
                    <a:pt x="12" y="2143"/>
                    <a:pt x="36" y="2286"/>
                  </a:cubicBezTo>
                  <a:cubicBezTo>
                    <a:pt x="36" y="2322"/>
                    <a:pt x="48" y="2346"/>
                    <a:pt x="48" y="2370"/>
                  </a:cubicBezTo>
                  <a:cubicBezTo>
                    <a:pt x="60" y="2393"/>
                    <a:pt x="60" y="2405"/>
                    <a:pt x="72" y="2417"/>
                  </a:cubicBezTo>
                  <a:cubicBezTo>
                    <a:pt x="72" y="2441"/>
                    <a:pt x="83" y="2477"/>
                    <a:pt x="95" y="2501"/>
                  </a:cubicBezTo>
                  <a:cubicBezTo>
                    <a:pt x="119" y="2536"/>
                    <a:pt x="131" y="2572"/>
                    <a:pt x="155" y="2608"/>
                  </a:cubicBezTo>
                  <a:cubicBezTo>
                    <a:pt x="191" y="2655"/>
                    <a:pt x="238" y="2703"/>
                    <a:pt x="286" y="2739"/>
                  </a:cubicBezTo>
                  <a:cubicBezTo>
                    <a:pt x="453" y="2868"/>
                    <a:pt x="655" y="2883"/>
                    <a:pt x="855" y="2883"/>
                  </a:cubicBezTo>
                  <a:cubicBezTo>
                    <a:pt x="912" y="2883"/>
                    <a:pt x="968" y="2882"/>
                    <a:pt x="1024" y="2882"/>
                  </a:cubicBezTo>
                  <a:cubicBezTo>
                    <a:pt x="1085" y="2883"/>
                    <a:pt x="1145" y="2884"/>
                    <a:pt x="1205" y="2884"/>
                  </a:cubicBezTo>
                  <a:cubicBezTo>
                    <a:pt x="1618" y="2884"/>
                    <a:pt x="2024" y="2849"/>
                    <a:pt x="2429" y="2786"/>
                  </a:cubicBezTo>
                  <a:cubicBezTo>
                    <a:pt x="2524" y="2762"/>
                    <a:pt x="2619" y="2751"/>
                    <a:pt x="2715" y="2727"/>
                  </a:cubicBezTo>
                  <a:cubicBezTo>
                    <a:pt x="2965" y="2679"/>
                    <a:pt x="3215" y="2620"/>
                    <a:pt x="3465" y="2536"/>
                  </a:cubicBezTo>
                  <a:lnTo>
                    <a:pt x="3655" y="2465"/>
                  </a:lnTo>
                  <a:cubicBezTo>
                    <a:pt x="4263" y="2250"/>
                    <a:pt x="4846" y="1953"/>
                    <a:pt x="5370" y="1572"/>
                  </a:cubicBezTo>
                  <a:cubicBezTo>
                    <a:pt x="5596" y="1417"/>
                    <a:pt x="5918" y="1203"/>
                    <a:pt x="5929" y="893"/>
                  </a:cubicBezTo>
                  <a:lnTo>
                    <a:pt x="5929" y="846"/>
                  </a:lnTo>
                  <a:cubicBezTo>
                    <a:pt x="5894" y="536"/>
                    <a:pt x="5787" y="250"/>
                    <a:pt x="5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71"/>
            <p:cNvSpPr/>
            <p:nvPr/>
          </p:nvSpPr>
          <p:spPr>
            <a:xfrm>
              <a:off x="-966352" y="1500533"/>
              <a:ext cx="53173" cy="7595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104" y="0"/>
                  </a:moveTo>
                  <a:cubicBezTo>
                    <a:pt x="67" y="0"/>
                    <a:pt x="37" y="22"/>
                    <a:pt x="24" y="72"/>
                  </a:cubicBezTo>
                  <a:cubicBezTo>
                    <a:pt x="0" y="167"/>
                    <a:pt x="12" y="262"/>
                    <a:pt x="48" y="357"/>
                  </a:cubicBezTo>
                  <a:cubicBezTo>
                    <a:pt x="110" y="495"/>
                    <a:pt x="212" y="577"/>
                    <a:pt x="288" y="577"/>
                  </a:cubicBezTo>
                  <a:cubicBezTo>
                    <a:pt x="357" y="577"/>
                    <a:pt x="404" y="510"/>
                    <a:pt x="381" y="357"/>
                  </a:cubicBezTo>
                  <a:cubicBezTo>
                    <a:pt x="347" y="151"/>
                    <a:pt x="20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71"/>
            <p:cNvSpPr/>
            <p:nvPr/>
          </p:nvSpPr>
          <p:spPr>
            <a:xfrm>
              <a:off x="-853682" y="1446567"/>
              <a:ext cx="55411" cy="73581"/>
            </a:xfrm>
            <a:custGeom>
              <a:avLst/>
              <a:gdLst/>
              <a:ahLst/>
              <a:cxnLst/>
              <a:rect l="l" t="t" r="r" b="b"/>
              <a:pathLst>
                <a:path w="421" h="559" extrusionOk="0">
                  <a:moveTo>
                    <a:pt x="147" y="1"/>
                  </a:moveTo>
                  <a:cubicBezTo>
                    <a:pt x="11" y="1"/>
                    <a:pt x="0" y="281"/>
                    <a:pt x="144" y="458"/>
                  </a:cubicBezTo>
                  <a:cubicBezTo>
                    <a:pt x="204" y="527"/>
                    <a:pt x="260" y="558"/>
                    <a:pt x="305" y="558"/>
                  </a:cubicBezTo>
                  <a:cubicBezTo>
                    <a:pt x="377" y="558"/>
                    <a:pt x="421" y="478"/>
                    <a:pt x="406" y="339"/>
                  </a:cubicBezTo>
                  <a:cubicBezTo>
                    <a:pt x="394" y="256"/>
                    <a:pt x="359" y="172"/>
                    <a:pt x="311" y="113"/>
                  </a:cubicBezTo>
                  <a:cubicBezTo>
                    <a:pt x="263" y="65"/>
                    <a:pt x="228" y="29"/>
                    <a:pt x="180" y="5"/>
                  </a:cubicBezTo>
                  <a:cubicBezTo>
                    <a:pt x="168" y="2"/>
                    <a:pt x="15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71"/>
            <p:cNvSpPr/>
            <p:nvPr/>
          </p:nvSpPr>
          <p:spPr>
            <a:xfrm>
              <a:off x="-1226572" y="1563712"/>
              <a:ext cx="54884" cy="75687"/>
            </a:xfrm>
            <a:custGeom>
              <a:avLst/>
              <a:gdLst/>
              <a:ahLst/>
              <a:cxnLst/>
              <a:rect l="l" t="t" r="r" b="b"/>
              <a:pathLst>
                <a:path w="417" h="575" extrusionOk="0">
                  <a:moveTo>
                    <a:pt x="185" y="1"/>
                  </a:moveTo>
                  <a:cubicBezTo>
                    <a:pt x="79" y="1"/>
                    <a:pt x="1" y="231"/>
                    <a:pt x="72" y="425"/>
                  </a:cubicBezTo>
                  <a:cubicBezTo>
                    <a:pt x="116" y="532"/>
                    <a:pt x="169" y="575"/>
                    <a:pt x="218" y="575"/>
                  </a:cubicBezTo>
                  <a:cubicBezTo>
                    <a:pt x="328" y="575"/>
                    <a:pt x="417" y="357"/>
                    <a:pt x="334" y="151"/>
                  </a:cubicBezTo>
                  <a:cubicBezTo>
                    <a:pt x="310" y="104"/>
                    <a:pt x="275" y="56"/>
                    <a:pt x="239" y="20"/>
                  </a:cubicBezTo>
                  <a:cubicBezTo>
                    <a:pt x="221" y="7"/>
                    <a:pt x="203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71"/>
            <p:cNvSpPr/>
            <p:nvPr/>
          </p:nvSpPr>
          <p:spPr>
            <a:xfrm>
              <a:off x="-1347139" y="1566739"/>
              <a:ext cx="53832" cy="83585"/>
            </a:xfrm>
            <a:custGeom>
              <a:avLst/>
              <a:gdLst/>
              <a:ahLst/>
              <a:cxnLst/>
              <a:rect l="l" t="t" r="r" b="b"/>
              <a:pathLst>
                <a:path w="409" h="635" extrusionOk="0">
                  <a:moveTo>
                    <a:pt x="155" y="0"/>
                  </a:moveTo>
                  <a:cubicBezTo>
                    <a:pt x="125" y="0"/>
                    <a:pt x="98" y="16"/>
                    <a:pt x="83" y="45"/>
                  </a:cubicBezTo>
                  <a:cubicBezTo>
                    <a:pt x="12" y="176"/>
                    <a:pt x="0" y="331"/>
                    <a:pt x="60" y="474"/>
                  </a:cubicBezTo>
                  <a:cubicBezTo>
                    <a:pt x="72" y="521"/>
                    <a:pt x="95" y="557"/>
                    <a:pt x="131" y="605"/>
                  </a:cubicBezTo>
                  <a:lnTo>
                    <a:pt x="155" y="616"/>
                  </a:lnTo>
                  <a:cubicBezTo>
                    <a:pt x="176" y="629"/>
                    <a:pt x="195" y="635"/>
                    <a:pt x="212" y="635"/>
                  </a:cubicBezTo>
                  <a:cubicBezTo>
                    <a:pt x="378" y="635"/>
                    <a:pt x="408" y="129"/>
                    <a:pt x="214" y="21"/>
                  </a:cubicBezTo>
                  <a:cubicBezTo>
                    <a:pt x="196" y="7"/>
                    <a:pt x="175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71"/>
            <p:cNvSpPr/>
            <p:nvPr/>
          </p:nvSpPr>
          <p:spPr>
            <a:xfrm>
              <a:off x="-1090210" y="1538835"/>
              <a:ext cx="47119" cy="76477"/>
            </a:xfrm>
            <a:custGeom>
              <a:avLst/>
              <a:gdLst/>
              <a:ahLst/>
              <a:cxnLst/>
              <a:rect l="l" t="t" r="r" b="b"/>
              <a:pathLst>
                <a:path w="358" h="581" extrusionOk="0">
                  <a:moveTo>
                    <a:pt x="123" y="1"/>
                  </a:moveTo>
                  <a:cubicBezTo>
                    <a:pt x="92" y="1"/>
                    <a:pt x="65" y="17"/>
                    <a:pt x="48" y="55"/>
                  </a:cubicBezTo>
                  <a:cubicBezTo>
                    <a:pt x="13" y="138"/>
                    <a:pt x="1" y="245"/>
                    <a:pt x="25" y="328"/>
                  </a:cubicBezTo>
                  <a:cubicBezTo>
                    <a:pt x="48" y="424"/>
                    <a:pt x="108" y="507"/>
                    <a:pt x="179" y="555"/>
                  </a:cubicBezTo>
                  <a:cubicBezTo>
                    <a:pt x="199" y="571"/>
                    <a:pt x="223" y="581"/>
                    <a:pt x="245" y="581"/>
                  </a:cubicBezTo>
                  <a:cubicBezTo>
                    <a:pt x="303" y="581"/>
                    <a:pt x="358" y="521"/>
                    <a:pt x="358" y="376"/>
                  </a:cubicBezTo>
                  <a:cubicBezTo>
                    <a:pt x="358" y="168"/>
                    <a:pt x="220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71"/>
            <p:cNvSpPr/>
            <p:nvPr/>
          </p:nvSpPr>
          <p:spPr>
            <a:xfrm>
              <a:off x="-742329" y="1384177"/>
              <a:ext cx="57517" cy="73581"/>
            </a:xfrm>
            <a:custGeom>
              <a:avLst/>
              <a:gdLst/>
              <a:ahLst/>
              <a:cxnLst/>
              <a:rect l="l" t="t" r="r" b="b"/>
              <a:pathLst>
                <a:path w="437" h="559" extrusionOk="0">
                  <a:moveTo>
                    <a:pt x="91" y="1"/>
                  </a:moveTo>
                  <a:cubicBezTo>
                    <a:pt x="51" y="1"/>
                    <a:pt x="21" y="23"/>
                    <a:pt x="13" y="75"/>
                  </a:cubicBezTo>
                  <a:cubicBezTo>
                    <a:pt x="1" y="134"/>
                    <a:pt x="1" y="182"/>
                    <a:pt x="13" y="229"/>
                  </a:cubicBezTo>
                  <a:cubicBezTo>
                    <a:pt x="37" y="360"/>
                    <a:pt x="120" y="479"/>
                    <a:pt x="239" y="551"/>
                  </a:cubicBezTo>
                  <a:cubicBezTo>
                    <a:pt x="252" y="556"/>
                    <a:pt x="265" y="558"/>
                    <a:pt x="278" y="558"/>
                  </a:cubicBezTo>
                  <a:cubicBezTo>
                    <a:pt x="326" y="558"/>
                    <a:pt x="373" y="526"/>
                    <a:pt x="382" y="479"/>
                  </a:cubicBezTo>
                  <a:cubicBezTo>
                    <a:pt x="436" y="226"/>
                    <a:pt x="21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71"/>
            <p:cNvSpPr/>
            <p:nvPr/>
          </p:nvSpPr>
          <p:spPr>
            <a:xfrm>
              <a:off x="-1190507" y="1014314"/>
              <a:ext cx="85946" cy="90167"/>
            </a:xfrm>
            <a:custGeom>
              <a:avLst/>
              <a:gdLst/>
              <a:ahLst/>
              <a:cxnLst/>
              <a:rect l="l" t="t" r="r" b="b"/>
              <a:pathLst>
                <a:path w="653" h="685" extrusionOk="0">
                  <a:moveTo>
                    <a:pt x="131" y="0"/>
                  </a:moveTo>
                  <a:cubicBezTo>
                    <a:pt x="90" y="0"/>
                    <a:pt x="57" y="9"/>
                    <a:pt x="36" y="27"/>
                  </a:cubicBezTo>
                  <a:cubicBezTo>
                    <a:pt x="1" y="63"/>
                    <a:pt x="1" y="111"/>
                    <a:pt x="25" y="146"/>
                  </a:cubicBezTo>
                  <a:lnTo>
                    <a:pt x="155" y="277"/>
                  </a:lnTo>
                  <a:cubicBezTo>
                    <a:pt x="406" y="551"/>
                    <a:pt x="453" y="658"/>
                    <a:pt x="513" y="682"/>
                  </a:cubicBezTo>
                  <a:cubicBezTo>
                    <a:pt x="520" y="683"/>
                    <a:pt x="527" y="684"/>
                    <a:pt x="534" y="684"/>
                  </a:cubicBezTo>
                  <a:cubicBezTo>
                    <a:pt x="645" y="684"/>
                    <a:pt x="653" y="508"/>
                    <a:pt x="608" y="384"/>
                  </a:cubicBezTo>
                  <a:cubicBezTo>
                    <a:pt x="533" y="122"/>
                    <a:pt x="282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71"/>
            <p:cNvSpPr/>
            <p:nvPr/>
          </p:nvSpPr>
          <p:spPr>
            <a:xfrm>
              <a:off x="-1427956" y="967455"/>
              <a:ext cx="804841" cy="729099"/>
            </a:xfrm>
            <a:custGeom>
              <a:avLst/>
              <a:gdLst/>
              <a:ahLst/>
              <a:cxnLst/>
              <a:rect l="l" t="t" r="r" b="b"/>
              <a:pathLst>
                <a:path w="6115" h="5539" extrusionOk="0">
                  <a:moveTo>
                    <a:pt x="1956" y="167"/>
                  </a:moveTo>
                  <a:cubicBezTo>
                    <a:pt x="1969" y="167"/>
                    <a:pt x="1982" y="168"/>
                    <a:pt x="1995" y="169"/>
                  </a:cubicBezTo>
                  <a:cubicBezTo>
                    <a:pt x="2340" y="181"/>
                    <a:pt x="2614" y="550"/>
                    <a:pt x="2698" y="931"/>
                  </a:cubicBezTo>
                  <a:cubicBezTo>
                    <a:pt x="2710" y="967"/>
                    <a:pt x="2721" y="1014"/>
                    <a:pt x="2721" y="1050"/>
                  </a:cubicBezTo>
                  <a:lnTo>
                    <a:pt x="2721" y="1086"/>
                  </a:lnTo>
                  <a:cubicBezTo>
                    <a:pt x="2745" y="1264"/>
                    <a:pt x="2745" y="1693"/>
                    <a:pt x="2352" y="1824"/>
                  </a:cubicBezTo>
                  <a:cubicBezTo>
                    <a:pt x="2305" y="1840"/>
                    <a:pt x="2254" y="1848"/>
                    <a:pt x="2204" y="1848"/>
                  </a:cubicBezTo>
                  <a:cubicBezTo>
                    <a:pt x="2102" y="1848"/>
                    <a:pt x="1999" y="1816"/>
                    <a:pt x="1912" y="1752"/>
                  </a:cubicBezTo>
                  <a:cubicBezTo>
                    <a:pt x="1781" y="1657"/>
                    <a:pt x="1674" y="1526"/>
                    <a:pt x="1602" y="1371"/>
                  </a:cubicBezTo>
                  <a:cubicBezTo>
                    <a:pt x="1578" y="1324"/>
                    <a:pt x="1555" y="1276"/>
                    <a:pt x="1543" y="1229"/>
                  </a:cubicBezTo>
                  <a:cubicBezTo>
                    <a:pt x="1495" y="1109"/>
                    <a:pt x="1459" y="978"/>
                    <a:pt x="1459" y="848"/>
                  </a:cubicBezTo>
                  <a:cubicBezTo>
                    <a:pt x="1448" y="645"/>
                    <a:pt x="1519" y="443"/>
                    <a:pt x="1650" y="300"/>
                  </a:cubicBezTo>
                  <a:cubicBezTo>
                    <a:pt x="1736" y="214"/>
                    <a:pt x="1840" y="167"/>
                    <a:pt x="1956" y="167"/>
                  </a:cubicBezTo>
                  <a:close/>
                  <a:moveTo>
                    <a:pt x="2888" y="1086"/>
                  </a:moveTo>
                  <a:cubicBezTo>
                    <a:pt x="3091" y="1086"/>
                    <a:pt x="3305" y="1098"/>
                    <a:pt x="3507" y="1133"/>
                  </a:cubicBezTo>
                  <a:cubicBezTo>
                    <a:pt x="4353" y="1312"/>
                    <a:pt x="5103" y="1812"/>
                    <a:pt x="5603" y="2526"/>
                  </a:cubicBezTo>
                  <a:cubicBezTo>
                    <a:pt x="4710" y="3217"/>
                    <a:pt x="3674" y="3717"/>
                    <a:pt x="2567" y="3991"/>
                  </a:cubicBezTo>
                  <a:cubicBezTo>
                    <a:pt x="1995" y="4134"/>
                    <a:pt x="1412" y="4217"/>
                    <a:pt x="816" y="4229"/>
                  </a:cubicBezTo>
                  <a:cubicBezTo>
                    <a:pt x="709" y="4235"/>
                    <a:pt x="602" y="4238"/>
                    <a:pt x="496" y="4238"/>
                  </a:cubicBezTo>
                  <a:cubicBezTo>
                    <a:pt x="391" y="4238"/>
                    <a:pt x="287" y="4235"/>
                    <a:pt x="185" y="4229"/>
                  </a:cubicBezTo>
                  <a:cubicBezTo>
                    <a:pt x="185" y="3538"/>
                    <a:pt x="340" y="2360"/>
                    <a:pt x="1305" y="1621"/>
                  </a:cubicBezTo>
                  <a:lnTo>
                    <a:pt x="1317" y="1621"/>
                  </a:lnTo>
                  <a:cubicBezTo>
                    <a:pt x="1317" y="1621"/>
                    <a:pt x="1328" y="1610"/>
                    <a:pt x="1340" y="1610"/>
                  </a:cubicBezTo>
                  <a:cubicBezTo>
                    <a:pt x="1376" y="1550"/>
                    <a:pt x="1412" y="1514"/>
                    <a:pt x="1471" y="1467"/>
                  </a:cubicBezTo>
                  <a:cubicBezTo>
                    <a:pt x="1543" y="1633"/>
                    <a:pt x="1674" y="1776"/>
                    <a:pt x="1817" y="1883"/>
                  </a:cubicBezTo>
                  <a:cubicBezTo>
                    <a:pt x="1927" y="1970"/>
                    <a:pt x="2063" y="2015"/>
                    <a:pt x="2201" y="2015"/>
                  </a:cubicBezTo>
                  <a:cubicBezTo>
                    <a:pt x="2272" y="2015"/>
                    <a:pt x="2343" y="2003"/>
                    <a:pt x="2412" y="1979"/>
                  </a:cubicBezTo>
                  <a:cubicBezTo>
                    <a:pt x="2757" y="1871"/>
                    <a:pt x="2936" y="1526"/>
                    <a:pt x="2888" y="1086"/>
                  </a:cubicBezTo>
                  <a:close/>
                  <a:moveTo>
                    <a:pt x="5686" y="2693"/>
                  </a:moveTo>
                  <a:cubicBezTo>
                    <a:pt x="5853" y="2895"/>
                    <a:pt x="5948" y="3145"/>
                    <a:pt x="5948" y="3407"/>
                  </a:cubicBezTo>
                  <a:lnTo>
                    <a:pt x="5948" y="3455"/>
                  </a:lnTo>
                  <a:cubicBezTo>
                    <a:pt x="5912" y="3741"/>
                    <a:pt x="5639" y="3907"/>
                    <a:pt x="5424" y="4062"/>
                  </a:cubicBezTo>
                  <a:cubicBezTo>
                    <a:pt x="4900" y="4431"/>
                    <a:pt x="4329" y="4741"/>
                    <a:pt x="3734" y="4955"/>
                  </a:cubicBezTo>
                  <a:lnTo>
                    <a:pt x="3543" y="5015"/>
                  </a:lnTo>
                  <a:cubicBezTo>
                    <a:pt x="3293" y="5098"/>
                    <a:pt x="3043" y="5169"/>
                    <a:pt x="2793" y="5217"/>
                  </a:cubicBezTo>
                  <a:cubicBezTo>
                    <a:pt x="2710" y="5229"/>
                    <a:pt x="2614" y="5253"/>
                    <a:pt x="2519" y="5265"/>
                  </a:cubicBezTo>
                  <a:cubicBezTo>
                    <a:pt x="2055" y="5336"/>
                    <a:pt x="1590" y="5372"/>
                    <a:pt x="1126" y="5372"/>
                  </a:cubicBezTo>
                  <a:lnTo>
                    <a:pt x="1043" y="5372"/>
                  </a:lnTo>
                  <a:cubicBezTo>
                    <a:pt x="828" y="5372"/>
                    <a:pt x="602" y="5372"/>
                    <a:pt x="435" y="5241"/>
                  </a:cubicBezTo>
                  <a:cubicBezTo>
                    <a:pt x="293" y="5110"/>
                    <a:pt x="209" y="4943"/>
                    <a:pt x="197" y="4765"/>
                  </a:cubicBezTo>
                  <a:cubicBezTo>
                    <a:pt x="185" y="4646"/>
                    <a:pt x="174" y="4538"/>
                    <a:pt x="174" y="4419"/>
                  </a:cubicBezTo>
                  <a:lnTo>
                    <a:pt x="174" y="4419"/>
                  </a:lnTo>
                  <a:cubicBezTo>
                    <a:pt x="245" y="4423"/>
                    <a:pt x="316" y="4425"/>
                    <a:pt x="388" y="4425"/>
                  </a:cubicBezTo>
                  <a:cubicBezTo>
                    <a:pt x="532" y="4425"/>
                    <a:pt x="678" y="4419"/>
                    <a:pt x="828" y="4419"/>
                  </a:cubicBezTo>
                  <a:cubicBezTo>
                    <a:pt x="1424" y="4407"/>
                    <a:pt x="2019" y="4324"/>
                    <a:pt x="2614" y="4181"/>
                  </a:cubicBezTo>
                  <a:cubicBezTo>
                    <a:pt x="3353" y="3991"/>
                    <a:pt x="4079" y="3705"/>
                    <a:pt x="4746" y="3324"/>
                  </a:cubicBezTo>
                  <a:cubicBezTo>
                    <a:pt x="5067" y="3134"/>
                    <a:pt x="5388" y="2919"/>
                    <a:pt x="5686" y="2693"/>
                  </a:cubicBezTo>
                  <a:close/>
                  <a:moveTo>
                    <a:pt x="1968" y="1"/>
                  </a:moveTo>
                  <a:cubicBezTo>
                    <a:pt x="1805" y="1"/>
                    <a:pt x="1653" y="70"/>
                    <a:pt x="1543" y="181"/>
                  </a:cubicBezTo>
                  <a:cubicBezTo>
                    <a:pt x="1376" y="347"/>
                    <a:pt x="1281" y="574"/>
                    <a:pt x="1293" y="812"/>
                  </a:cubicBezTo>
                  <a:lnTo>
                    <a:pt x="1293" y="848"/>
                  </a:lnTo>
                  <a:cubicBezTo>
                    <a:pt x="1293" y="1014"/>
                    <a:pt x="1328" y="1169"/>
                    <a:pt x="1400" y="1312"/>
                  </a:cubicBezTo>
                  <a:cubicBezTo>
                    <a:pt x="1328" y="1371"/>
                    <a:pt x="1257" y="1431"/>
                    <a:pt x="1209" y="1490"/>
                  </a:cubicBezTo>
                  <a:cubicBezTo>
                    <a:pt x="150" y="2300"/>
                    <a:pt x="7" y="3598"/>
                    <a:pt x="7" y="4300"/>
                  </a:cubicBezTo>
                  <a:lnTo>
                    <a:pt x="7" y="4384"/>
                  </a:lnTo>
                  <a:cubicBezTo>
                    <a:pt x="7" y="4396"/>
                    <a:pt x="19" y="4396"/>
                    <a:pt x="19" y="4407"/>
                  </a:cubicBezTo>
                  <a:cubicBezTo>
                    <a:pt x="31" y="4491"/>
                    <a:pt x="19" y="4586"/>
                    <a:pt x="31" y="4669"/>
                  </a:cubicBezTo>
                  <a:cubicBezTo>
                    <a:pt x="0" y="5139"/>
                    <a:pt x="380" y="5512"/>
                    <a:pt x="819" y="5512"/>
                  </a:cubicBezTo>
                  <a:cubicBezTo>
                    <a:pt x="893" y="5512"/>
                    <a:pt x="968" y="5501"/>
                    <a:pt x="1043" y="5479"/>
                  </a:cubicBezTo>
                  <a:lnTo>
                    <a:pt x="1126" y="5539"/>
                  </a:lnTo>
                  <a:lnTo>
                    <a:pt x="1233" y="5539"/>
                  </a:lnTo>
                  <a:cubicBezTo>
                    <a:pt x="1674" y="5515"/>
                    <a:pt x="2114" y="5479"/>
                    <a:pt x="2543" y="5408"/>
                  </a:cubicBezTo>
                  <a:cubicBezTo>
                    <a:pt x="2638" y="5396"/>
                    <a:pt x="2733" y="5372"/>
                    <a:pt x="2829" y="5360"/>
                  </a:cubicBezTo>
                  <a:cubicBezTo>
                    <a:pt x="3091" y="5300"/>
                    <a:pt x="3341" y="5241"/>
                    <a:pt x="3591" y="5158"/>
                  </a:cubicBezTo>
                  <a:cubicBezTo>
                    <a:pt x="3650" y="5134"/>
                    <a:pt x="3722" y="5110"/>
                    <a:pt x="3781" y="5086"/>
                  </a:cubicBezTo>
                  <a:cubicBezTo>
                    <a:pt x="4400" y="4872"/>
                    <a:pt x="4984" y="4562"/>
                    <a:pt x="5519" y="4181"/>
                  </a:cubicBezTo>
                  <a:cubicBezTo>
                    <a:pt x="5769" y="4015"/>
                    <a:pt x="6103" y="3776"/>
                    <a:pt x="6115" y="3443"/>
                  </a:cubicBezTo>
                  <a:cubicBezTo>
                    <a:pt x="6115" y="3419"/>
                    <a:pt x="6115" y="3395"/>
                    <a:pt x="6115" y="3384"/>
                  </a:cubicBezTo>
                  <a:cubicBezTo>
                    <a:pt x="6079" y="3062"/>
                    <a:pt x="5960" y="2753"/>
                    <a:pt x="5781" y="2491"/>
                  </a:cubicBezTo>
                  <a:cubicBezTo>
                    <a:pt x="5258" y="1717"/>
                    <a:pt x="4448" y="1169"/>
                    <a:pt x="3531" y="978"/>
                  </a:cubicBezTo>
                  <a:cubicBezTo>
                    <a:pt x="3317" y="943"/>
                    <a:pt x="3091" y="919"/>
                    <a:pt x="2864" y="919"/>
                  </a:cubicBezTo>
                  <a:cubicBezTo>
                    <a:pt x="2769" y="478"/>
                    <a:pt x="2448" y="26"/>
                    <a:pt x="2007" y="2"/>
                  </a:cubicBezTo>
                  <a:cubicBezTo>
                    <a:pt x="1994" y="1"/>
                    <a:pt x="1981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71"/>
            <p:cNvSpPr/>
            <p:nvPr/>
          </p:nvSpPr>
          <p:spPr>
            <a:xfrm>
              <a:off x="-1226572" y="2822301"/>
              <a:ext cx="1734982" cy="1407651"/>
            </a:xfrm>
            <a:custGeom>
              <a:avLst/>
              <a:gdLst/>
              <a:ahLst/>
              <a:cxnLst/>
              <a:rect l="l" t="t" r="r" b="b"/>
              <a:pathLst>
                <a:path w="13182" h="10694" extrusionOk="0">
                  <a:moveTo>
                    <a:pt x="11153" y="1"/>
                  </a:moveTo>
                  <a:cubicBezTo>
                    <a:pt x="11131" y="1"/>
                    <a:pt x="11108" y="3"/>
                    <a:pt x="11086" y="7"/>
                  </a:cubicBezTo>
                  <a:lnTo>
                    <a:pt x="310" y="2317"/>
                  </a:lnTo>
                  <a:cubicBezTo>
                    <a:pt x="120" y="2353"/>
                    <a:pt x="1" y="2543"/>
                    <a:pt x="37" y="2734"/>
                  </a:cubicBezTo>
                  <a:lnTo>
                    <a:pt x="1680" y="10413"/>
                  </a:lnTo>
                  <a:cubicBezTo>
                    <a:pt x="1711" y="10581"/>
                    <a:pt x="1863" y="10693"/>
                    <a:pt x="2028" y="10693"/>
                  </a:cubicBezTo>
                  <a:cubicBezTo>
                    <a:pt x="2051" y="10693"/>
                    <a:pt x="2074" y="10691"/>
                    <a:pt x="2096" y="10687"/>
                  </a:cubicBezTo>
                  <a:lnTo>
                    <a:pt x="12872" y="8377"/>
                  </a:lnTo>
                  <a:cubicBezTo>
                    <a:pt x="13062" y="8330"/>
                    <a:pt x="13181" y="8139"/>
                    <a:pt x="13145" y="7949"/>
                  </a:cubicBezTo>
                  <a:lnTo>
                    <a:pt x="11502" y="281"/>
                  </a:lnTo>
                  <a:cubicBezTo>
                    <a:pt x="11460" y="113"/>
                    <a:pt x="11317" y="1"/>
                    <a:pt x="1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71"/>
            <p:cNvSpPr/>
            <p:nvPr/>
          </p:nvSpPr>
          <p:spPr>
            <a:xfrm>
              <a:off x="-1043220" y="2822301"/>
              <a:ext cx="1551639" cy="1407651"/>
            </a:xfrm>
            <a:custGeom>
              <a:avLst/>
              <a:gdLst/>
              <a:ahLst/>
              <a:cxnLst/>
              <a:rect l="l" t="t" r="r" b="b"/>
              <a:pathLst>
                <a:path w="11789" h="10694" extrusionOk="0">
                  <a:moveTo>
                    <a:pt x="9760" y="1"/>
                  </a:moveTo>
                  <a:cubicBezTo>
                    <a:pt x="9738" y="1"/>
                    <a:pt x="9715" y="3"/>
                    <a:pt x="9693" y="7"/>
                  </a:cubicBezTo>
                  <a:lnTo>
                    <a:pt x="8954" y="174"/>
                  </a:lnTo>
                  <a:cubicBezTo>
                    <a:pt x="9133" y="3067"/>
                    <a:pt x="8990" y="8056"/>
                    <a:pt x="1" y="9115"/>
                  </a:cubicBezTo>
                  <a:lnTo>
                    <a:pt x="287" y="10413"/>
                  </a:lnTo>
                  <a:cubicBezTo>
                    <a:pt x="318" y="10581"/>
                    <a:pt x="470" y="10693"/>
                    <a:pt x="635" y="10693"/>
                  </a:cubicBezTo>
                  <a:cubicBezTo>
                    <a:pt x="658" y="10693"/>
                    <a:pt x="681" y="10691"/>
                    <a:pt x="703" y="10687"/>
                  </a:cubicBezTo>
                  <a:lnTo>
                    <a:pt x="11479" y="8377"/>
                  </a:lnTo>
                  <a:cubicBezTo>
                    <a:pt x="11669" y="8330"/>
                    <a:pt x="11788" y="8139"/>
                    <a:pt x="11752" y="7949"/>
                  </a:cubicBezTo>
                  <a:lnTo>
                    <a:pt x="10109" y="281"/>
                  </a:lnTo>
                  <a:cubicBezTo>
                    <a:pt x="10067" y="113"/>
                    <a:pt x="9924" y="1"/>
                    <a:pt x="9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71"/>
            <p:cNvSpPr/>
            <p:nvPr/>
          </p:nvSpPr>
          <p:spPr>
            <a:xfrm>
              <a:off x="-610573" y="2945369"/>
              <a:ext cx="336941" cy="381069"/>
            </a:xfrm>
            <a:custGeom>
              <a:avLst/>
              <a:gdLst/>
              <a:ahLst/>
              <a:cxnLst/>
              <a:rect l="l" t="t" r="r" b="b"/>
              <a:pathLst>
                <a:path w="2560" h="2895" extrusionOk="0">
                  <a:moveTo>
                    <a:pt x="2036" y="1"/>
                  </a:moveTo>
                  <a:lnTo>
                    <a:pt x="0" y="441"/>
                  </a:lnTo>
                  <a:lnTo>
                    <a:pt x="524" y="2894"/>
                  </a:lnTo>
                  <a:lnTo>
                    <a:pt x="941" y="2346"/>
                  </a:lnTo>
                  <a:lnTo>
                    <a:pt x="1548" y="2668"/>
                  </a:lnTo>
                  <a:lnTo>
                    <a:pt x="1965" y="2132"/>
                  </a:lnTo>
                  <a:lnTo>
                    <a:pt x="2560" y="2454"/>
                  </a:lnTo>
                  <a:lnTo>
                    <a:pt x="2560" y="2454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71"/>
            <p:cNvSpPr/>
            <p:nvPr/>
          </p:nvSpPr>
          <p:spPr>
            <a:xfrm>
              <a:off x="-1239076" y="2807822"/>
              <a:ext cx="1759989" cy="1429107"/>
            </a:xfrm>
            <a:custGeom>
              <a:avLst/>
              <a:gdLst/>
              <a:ahLst/>
              <a:cxnLst/>
              <a:rect l="l" t="t" r="r" b="b"/>
              <a:pathLst>
                <a:path w="13372" h="10857" extrusionOk="0">
                  <a:moveTo>
                    <a:pt x="6751" y="1141"/>
                  </a:moveTo>
                  <a:lnTo>
                    <a:pt x="7216" y="3344"/>
                  </a:lnTo>
                  <a:lnTo>
                    <a:pt x="6763" y="3106"/>
                  </a:lnTo>
                  <a:cubicBezTo>
                    <a:pt x="6751" y="3097"/>
                    <a:pt x="6738" y="3093"/>
                    <a:pt x="6726" y="3093"/>
                  </a:cubicBezTo>
                  <a:cubicBezTo>
                    <a:pt x="6704" y="3093"/>
                    <a:pt x="6683" y="3106"/>
                    <a:pt x="6668" y="3129"/>
                  </a:cubicBezTo>
                  <a:lnTo>
                    <a:pt x="6299" y="3606"/>
                  </a:lnTo>
                  <a:lnTo>
                    <a:pt x="5763" y="3308"/>
                  </a:lnTo>
                  <a:cubicBezTo>
                    <a:pt x="5754" y="3305"/>
                    <a:pt x="5743" y="3303"/>
                    <a:pt x="5733" y="3303"/>
                  </a:cubicBezTo>
                  <a:cubicBezTo>
                    <a:pt x="5704" y="3303"/>
                    <a:pt x="5673" y="3314"/>
                    <a:pt x="5656" y="3332"/>
                  </a:cubicBezTo>
                  <a:lnTo>
                    <a:pt x="5347" y="3737"/>
                  </a:lnTo>
                  <a:lnTo>
                    <a:pt x="4882" y="1546"/>
                  </a:lnTo>
                  <a:lnTo>
                    <a:pt x="6751" y="1141"/>
                  </a:lnTo>
                  <a:close/>
                  <a:moveTo>
                    <a:pt x="11252" y="200"/>
                  </a:moveTo>
                  <a:cubicBezTo>
                    <a:pt x="11300" y="200"/>
                    <a:pt x="11359" y="212"/>
                    <a:pt x="11407" y="248"/>
                  </a:cubicBezTo>
                  <a:cubicBezTo>
                    <a:pt x="11466" y="284"/>
                    <a:pt x="11502" y="343"/>
                    <a:pt x="11514" y="415"/>
                  </a:cubicBezTo>
                  <a:lnTo>
                    <a:pt x="13157" y="8094"/>
                  </a:lnTo>
                  <a:cubicBezTo>
                    <a:pt x="13169" y="8154"/>
                    <a:pt x="13157" y="8225"/>
                    <a:pt x="13121" y="8285"/>
                  </a:cubicBezTo>
                  <a:cubicBezTo>
                    <a:pt x="13086" y="8356"/>
                    <a:pt x="13026" y="8392"/>
                    <a:pt x="12955" y="8404"/>
                  </a:cubicBezTo>
                  <a:lnTo>
                    <a:pt x="2179" y="10714"/>
                  </a:lnTo>
                  <a:cubicBezTo>
                    <a:pt x="2162" y="10716"/>
                    <a:pt x="2145" y="10718"/>
                    <a:pt x="2127" y="10718"/>
                  </a:cubicBezTo>
                  <a:cubicBezTo>
                    <a:pt x="1994" y="10718"/>
                    <a:pt x="1878" y="10637"/>
                    <a:pt x="1846" y="10499"/>
                  </a:cubicBezTo>
                  <a:lnTo>
                    <a:pt x="215" y="2832"/>
                  </a:lnTo>
                  <a:cubicBezTo>
                    <a:pt x="203" y="2760"/>
                    <a:pt x="215" y="2689"/>
                    <a:pt x="251" y="2629"/>
                  </a:cubicBezTo>
                  <a:cubicBezTo>
                    <a:pt x="286" y="2558"/>
                    <a:pt x="358" y="2522"/>
                    <a:pt x="429" y="2510"/>
                  </a:cubicBezTo>
                  <a:lnTo>
                    <a:pt x="4715" y="1594"/>
                  </a:lnTo>
                  <a:lnTo>
                    <a:pt x="5216" y="3951"/>
                  </a:lnTo>
                  <a:cubicBezTo>
                    <a:pt x="5227" y="3987"/>
                    <a:pt x="5251" y="4010"/>
                    <a:pt x="5287" y="4022"/>
                  </a:cubicBezTo>
                  <a:lnTo>
                    <a:pt x="5299" y="4022"/>
                  </a:lnTo>
                  <a:cubicBezTo>
                    <a:pt x="5323" y="4022"/>
                    <a:pt x="5347" y="4010"/>
                    <a:pt x="5370" y="3987"/>
                  </a:cubicBezTo>
                  <a:lnTo>
                    <a:pt x="5739" y="3499"/>
                  </a:lnTo>
                  <a:lnTo>
                    <a:pt x="6275" y="3796"/>
                  </a:lnTo>
                  <a:cubicBezTo>
                    <a:pt x="6288" y="3805"/>
                    <a:pt x="6302" y="3809"/>
                    <a:pt x="6316" y="3809"/>
                  </a:cubicBezTo>
                  <a:cubicBezTo>
                    <a:pt x="6342" y="3809"/>
                    <a:pt x="6367" y="3795"/>
                    <a:pt x="6382" y="3772"/>
                  </a:cubicBezTo>
                  <a:lnTo>
                    <a:pt x="6751" y="3284"/>
                  </a:lnTo>
                  <a:lnTo>
                    <a:pt x="7299" y="3582"/>
                  </a:lnTo>
                  <a:cubicBezTo>
                    <a:pt x="7311" y="3588"/>
                    <a:pt x="7326" y="3591"/>
                    <a:pt x="7341" y="3591"/>
                  </a:cubicBezTo>
                  <a:cubicBezTo>
                    <a:pt x="7356" y="3591"/>
                    <a:pt x="7371" y="3588"/>
                    <a:pt x="7382" y="3582"/>
                  </a:cubicBezTo>
                  <a:cubicBezTo>
                    <a:pt x="7406" y="3558"/>
                    <a:pt x="7418" y="3522"/>
                    <a:pt x="7418" y="3499"/>
                  </a:cubicBezTo>
                  <a:lnTo>
                    <a:pt x="6906" y="1117"/>
                  </a:lnTo>
                  <a:lnTo>
                    <a:pt x="11192" y="200"/>
                  </a:lnTo>
                  <a:close/>
                  <a:moveTo>
                    <a:pt x="11253" y="1"/>
                  </a:moveTo>
                  <a:cubicBezTo>
                    <a:pt x="11225" y="1"/>
                    <a:pt x="11196" y="4"/>
                    <a:pt x="11169" y="10"/>
                  </a:cubicBezTo>
                  <a:lnTo>
                    <a:pt x="6799" y="951"/>
                  </a:lnTo>
                  <a:lnTo>
                    <a:pt x="4751" y="1379"/>
                  </a:lnTo>
                  <a:lnTo>
                    <a:pt x="382" y="2320"/>
                  </a:lnTo>
                  <a:cubicBezTo>
                    <a:pt x="155" y="2367"/>
                    <a:pt x="1" y="2606"/>
                    <a:pt x="48" y="2832"/>
                  </a:cubicBezTo>
                  <a:lnTo>
                    <a:pt x="1691" y="10511"/>
                  </a:lnTo>
                  <a:cubicBezTo>
                    <a:pt x="1739" y="10714"/>
                    <a:pt x="1906" y="10857"/>
                    <a:pt x="2120" y="10857"/>
                  </a:cubicBezTo>
                  <a:cubicBezTo>
                    <a:pt x="2144" y="10857"/>
                    <a:pt x="2179" y="10857"/>
                    <a:pt x="2203" y="10845"/>
                  </a:cubicBezTo>
                  <a:lnTo>
                    <a:pt x="12978" y="8547"/>
                  </a:lnTo>
                  <a:cubicBezTo>
                    <a:pt x="13217" y="8487"/>
                    <a:pt x="13371" y="8261"/>
                    <a:pt x="13324" y="8023"/>
                  </a:cubicBezTo>
                  <a:lnTo>
                    <a:pt x="11681" y="355"/>
                  </a:lnTo>
                  <a:cubicBezTo>
                    <a:pt x="11657" y="236"/>
                    <a:pt x="11585" y="141"/>
                    <a:pt x="11490" y="70"/>
                  </a:cubicBezTo>
                  <a:cubicBezTo>
                    <a:pt x="11419" y="25"/>
                    <a:pt x="11336" y="1"/>
                    <a:pt x="1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71"/>
            <p:cNvSpPr/>
            <p:nvPr/>
          </p:nvSpPr>
          <p:spPr>
            <a:xfrm>
              <a:off x="-231234" y="3458308"/>
              <a:ext cx="233489" cy="446226"/>
            </a:xfrm>
            <a:custGeom>
              <a:avLst/>
              <a:gdLst/>
              <a:ahLst/>
              <a:cxnLst/>
              <a:rect l="l" t="t" r="r" b="b"/>
              <a:pathLst>
                <a:path w="1774" h="3390" extrusionOk="0">
                  <a:moveTo>
                    <a:pt x="581" y="0"/>
                  </a:moveTo>
                  <a:cubicBezTo>
                    <a:pt x="555" y="0"/>
                    <a:pt x="530" y="16"/>
                    <a:pt x="523" y="45"/>
                  </a:cubicBezTo>
                  <a:lnTo>
                    <a:pt x="11" y="1605"/>
                  </a:lnTo>
                  <a:cubicBezTo>
                    <a:pt x="0" y="1648"/>
                    <a:pt x="29" y="1701"/>
                    <a:pt x="79" y="1701"/>
                  </a:cubicBezTo>
                  <a:cubicBezTo>
                    <a:pt x="84" y="1701"/>
                    <a:pt x="89" y="1701"/>
                    <a:pt x="95" y="1700"/>
                  </a:cubicBezTo>
                  <a:lnTo>
                    <a:pt x="511" y="1605"/>
                  </a:lnTo>
                  <a:lnTo>
                    <a:pt x="833" y="3093"/>
                  </a:lnTo>
                  <a:cubicBezTo>
                    <a:pt x="883" y="3298"/>
                    <a:pt x="1040" y="3390"/>
                    <a:pt x="1200" y="3390"/>
                  </a:cubicBezTo>
                  <a:cubicBezTo>
                    <a:pt x="1420" y="3390"/>
                    <a:pt x="1643" y="3216"/>
                    <a:pt x="1595" y="2926"/>
                  </a:cubicBezTo>
                  <a:lnTo>
                    <a:pt x="1273" y="1438"/>
                  </a:lnTo>
                  <a:lnTo>
                    <a:pt x="1702" y="1354"/>
                  </a:lnTo>
                  <a:cubicBezTo>
                    <a:pt x="1750" y="1343"/>
                    <a:pt x="1773" y="1283"/>
                    <a:pt x="1738" y="1235"/>
                  </a:cubicBezTo>
                  <a:lnTo>
                    <a:pt x="630" y="21"/>
                  </a:lnTo>
                  <a:cubicBezTo>
                    <a:pt x="616" y="7"/>
                    <a:pt x="598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71"/>
            <p:cNvSpPr/>
            <p:nvPr/>
          </p:nvSpPr>
          <p:spPr>
            <a:xfrm>
              <a:off x="88480" y="3389337"/>
              <a:ext cx="231910" cy="446621"/>
            </a:xfrm>
            <a:custGeom>
              <a:avLst/>
              <a:gdLst/>
              <a:ahLst/>
              <a:cxnLst/>
              <a:rect l="l" t="t" r="r" b="b"/>
              <a:pathLst>
                <a:path w="1762" h="3393" extrusionOk="0">
                  <a:moveTo>
                    <a:pt x="581" y="0"/>
                  </a:moveTo>
                  <a:cubicBezTo>
                    <a:pt x="555" y="0"/>
                    <a:pt x="530" y="16"/>
                    <a:pt x="523" y="45"/>
                  </a:cubicBezTo>
                  <a:lnTo>
                    <a:pt x="11" y="1617"/>
                  </a:lnTo>
                  <a:cubicBezTo>
                    <a:pt x="0" y="1659"/>
                    <a:pt x="28" y="1702"/>
                    <a:pt x="76" y="1702"/>
                  </a:cubicBezTo>
                  <a:cubicBezTo>
                    <a:pt x="82" y="1702"/>
                    <a:pt x="88" y="1701"/>
                    <a:pt x="94" y="1700"/>
                  </a:cubicBezTo>
                  <a:lnTo>
                    <a:pt x="511" y="1605"/>
                  </a:lnTo>
                  <a:lnTo>
                    <a:pt x="833" y="3105"/>
                  </a:lnTo>
                  <a:cubicBezTo>
                    <a:pt x="882" y="3304"/>
                    <a:pt x="1039" y="3393"/>
                    <a:pt x="1198" y="3393"/>
                  </a:cubicBezTo>
                  <a:cubicBezTo>
                    <a:pt x="1418" y="3393"/>
                    <a:pt x="1643" y="3222"/>
                    <a:pt x="1595" y="2938"/>
                  </a:cubicBezTo>
                  <a:lnTo>
                    <a:pt x="1273" y="1450"/>
                  </a:lnTo>
                  <a:lnTo>
                    <a:pt x="1702" y="1355"/>
                  </a:lnTo>
                  <a:cubicBezTo>
                    <a:pt x="1749" y="1343"/>
                    <a:pt x="1761" y="1283"/>
                    <a:pt x="1738" y="1247"/>
                  </a:cubicBezTo>
                  <a:lnTo>
                    <a:pt x="630" y="21"/>
                  </a:lnTo>
                  <a:cubicBezTo>
                    <a:pt x="616" y="7"/>
                    <a:pt x="598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71"/>
            <p:cNvSpPr/>
            <p:nvPr/>
          </p:nvSpPr>
          <p:spPr>
            <a:xfrm>
              <a:off x="-1031111" y="3819879"/>
              <a:ext cx="693229" cy="491638"/>
            </a:xfrm>
            <a:custGeom>
              <a:avLst/>
              <a:gdLst/>
              <a:ahLst/>
              <a:cxnLst/>
              <a:rect l="l" t="t" r="r" b="b"/>
              <a:pathLst>
                <a:path w="5267" h="3735" extrusionOk="0">
                  <a:moveTo>
                    <a:pt x="2304" y="0"/>
                  </a:moveTo>
                  <a:cubicBezTo>
                    <a:pt x="217" y="0"/>
                    <a:pt x="0" y="1969"/>
                    <a:pt x="2219" y="3179"/>
                  </a:cubicBezTo>
                  <a:cubicBezTo>
                    <a:pt x="2416" y="3294"/>
                    <a:pt x="3329" y="3734"/>
                    <a:pt x="3701" y="3734"/>
                  </a:cubicBezTo>
                  <a:cubicBezTo>
                    <a:pt x="3756" y="3734"/>
                    <a:pt x="3799" y="3725"/>
                    <a:pt x="3826" y="3703"/>
                  </a:cubicBezTo>
                  <a:cubicBezTo>
                    <a:pt x="3957" y="3608"/>
                    <a:pt x="3886" y="3453"/>
                    <a:pt x="3790" y="3358"/>
                  </a:cubicBezTo>
                  <a:cubicBezTo>
                    <a:pt x="3665" y="3264"/>
                    <a:pt x="3522" y="3189"/>
                    <a:pt x="3377" y="3132"/>
                  </a:cubicBezTo>
                  <a:lnTo>
                    <a:pt x="3377" y="3132"/>
                  </a:lnTo>
                  <a:cubicBezTo>
                    <a:pt x="3700" y="3228"/>
                    <a:pt x="4269" y="3392"/>
                    <a:pt x="4621" y="3392"/>
                  </a:cubicBezTo>
                  <a:cubicBezTo>
                    <a:pt x="4670" y="3392"/>
                    <a:pt x="4715" y="3389"/>
                    <a:pt x="4755" y="3382"/>
                  </a:cubicBezTo>
                  <a:cubicBezTo>
                    <a:pt x="4910" y="3346"/>
                    <a:pt x="4993" y="3215"/>
                    <a:pt x="4886" y="3084"/>
                  </a:cubicBezTo>
                  <a:cubicBezTo>
                    <a:pt x="4779" y="2989"/>
                    <a:pt x="4659" y="2918"/>
                    <a:pt x="4517" y="2882"/>
                  </a:cubicBezTo>
                  <a:lnTo>
                    <a:pt x="4517" y="2882"/>
                  </a:lnTo>
                  <a:cubicBezTo>
                    <a:pt x="4652" y="2908"/>
                    <a:pt x="4779" y="2925"/>
                    <a:pt x="4887" y="2925"/>
                  </a:cubicBezTo>
                  <a:cubicBezTo>
                    <a:pt x="5076" y="2925"/>
                    <a:pt x="5208" y="2875"/>
                    <a:pt x="5231" y="2739"/>
                  </a:cubicBezTo>
                  <a:cubicBezTo>
                    <a:pt x="5243" y="2620"/>
                    <a:pt x="5148" y="2477"/>
                    <a:pt x="4957" y="2417"/>
                  </a:cubicBezTo>
                  <a:cubicBezTo>
                    <a:pt x="4802" y="2370"/>
                    <a:pt x="4636" y="2322"/>
                    <a:pt x="4469" y="2275"/>
                  </a:cubicBezTo>
                  <a:lnTo>
                    <a:pt x="4469" y="2275"/>
                  </a:lnTo>
                  <a:cubicBezTo>
                    <a:pt x="4577" y="2293"/>
                    <a:pt x="4684" y="2306"/>
                    <a:pt x="4778" y="2306"/>
                  </a:cubicBezTo>
                  <a:cubicBezTo>
                    <a:pt x="4933" y="2306"/>
                    <a:pt x="5056" y="2271"/>
                    <a:pt x="5100" y="2167"/>
                  </a:cubicBezTo>
                  <a:cubicBezTo>
                    <a:pt x="5267" y="1775"/>
                    <a:pt x="4326" y="1763"/>
                    <a:pt x="3409" y="1334"/>
                  </a:cubicBezTo>
                  <a:cubicBezTo>
                    <a:pt x="3231" y="1251"/>
                    <a:pt x="2945" y="1120"/>
                    <a:pt x="2957" y="953"/>
                  </a:cubicBezTo>
                  <a:cubicBezTo>
                    <a:pt x="2969" y="667"/>
                    <a:pt x="3838" y="846"/>
                    <a:pt x="3933" y="596"/>
                  </a:cubicBezTo>
                  <a:cubicBezTo>
                    <a:pt x="4088" y="215"/>
                    <a:pt x="2909" y="48"/>
                    <a:pt x="2719" y="24"/>
                  </a:cubicBezTo>
                  <a:cubicBezTo>
                    <a:pt x="2573" y="8"/>
                    <a:pt x="2435" y="0"/>
                    <a:pt x="2304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71"/>
            <p:cNvSpPr/>
            <p:nvPr/>
          </p:nvSpPr>
          <p:spPr>
            <a:xfrm>
              <a:off x="-988333" y="3808954"/>
              <a:ext cx="658351" cy="513094"/>
            </a:xfrm>
            <a:custGeom>
              <a:avLst/>
              <a:gdLst/>
              <a:ahLst/>
              <a:cxnLst/>
              <a:rect l="l" t="t" r="r" b="b"/>
              <a:pathLst>
                <a:path w="5002" h="3898" extrusionOk="0">
                  <a:moveTo>
                    <a:pt x="1965" y="155"/>
                  </a:moveTo>
                  <a:cubicBezTo>
                    <a:pt x="2096" y="155"/>
                    <a:pt x="2227" y="167"/>
                    <a:pt x="2358" y="179"/>
                  </a:cubicBezTo>
                  <a:cubicBezTo>
                    <a:pt x="2739" y="226"/>
                    <a:pt x="3382" y="357"/>
                    <a:pt x="3501" y="548"/>
                  </a:cubicBezTo>
                  <a:cubicBezTo>
                    <a:pt x="3513" y="572"/>
                    <a:pt x="3513" y="607"/>
                    <a:pt x="3501" y="631"/>
                  </a:cubicBezTo>
                  <a:cubicBezTo>
                    <a:pt x="3477" y="715"/>
                    <a:pt x="3239" y="726"/>
                    <a:pt x="3072" y="750"/>
                  </a:cubicBezTo>
                  <a:cubicBezTo>
                    <a:pt x="2810" y="774"/>
                    <a:pt x="2525" y="798"/>
                    <a:pt x="2525" y="1012"/>
                  </a:cubicBezTo>
                  <a:cubicBezTo>
                    <a:pt x="2513" y="1238"/>
                    <a:pt x="2810" y="1381"/>
                    <a:pt x="3001" y="1465"/>
                  </a:cubicBezTo>
                  <a:lnTo>
                    <a:pt x="3013" y="1477"/>
                  </a:lnTo>
                  <a:cubicBezTo>
                    <a:pt x="3346" y="1619"/>
                    <a:pt x="3680" y="1738"/>
                    <a:pt x="4025" y="1822"/>
                  </a:cubicBezTo>
                  <a:cubicBezTo>
                    <a:pt x="4346" y="1917"/>
                    <a:pt x="4632" y="2000"/>
                    <a:pt x="4680" y="2108"/>
                  </a:cubicBezTo>
                  <a:cubicBezTo>
                    <a:pt x="4692" y="2143"/>
                    <a:pt x="4692" y="2167"/>
                    <a:pt x="4680" y="2203"/>
                  </a:cubicBezTo>
                  <a:cubicBezTo>
                    <a:pt x="4650" y="2255"/>
                    <a:pt x="4565" y="2284"/>
                    <a:pt x="4433" y="2284"/>
                  </a:cubicBezTo>
                  <a:cubicBezTo>
                    <a:pt x="4353" y="2284"/>
                    <a:pt x="4256" y="2273"/>
                    <a:pt x="4144" y="2250"/>
                  </a:cubicBezTo>
                  <a:cubicBezTo>
                    <a:pt x="4132" y="2250"/>
                    <a:pt x="3084" y="2072"/>
                    <a:pt x="2513" y="1631"/>
                  </a:cubicBezTo>
                  <a:cubicBezTo>
                    <a:pt x="2497" y="1621"/>
                    <a:pt x="2478" y="1615"/>
                    <a:pt x="2461" y="1615"/>
                  </a:cubicBezTo>
                  <a:cubicBezTo>
                    <a:pt x="2439" y="1615"/>
                    <a:pt x="2419" y="1624"/>
                    <a:pt x="2406" y="1643"/>
                  </a:cubicBezTo>
                  <a:cubicBezTo>
                    <a:pt x="2370" y="1679"/>
                    <a:pt x="2382" y="1738"/>
                    <a:pt x="2418" y="1762"/>
                  </a:cubicBezTo>
                  <a:cubicBezTo>
                    <a:pt x="3001" y="2215"/>
                    <a:pt x="4025" y="2393"/>
                    <a:pt x="4108" y="2417"/>
                  </a:cubicBezTo>
                  <a:cubicBezTo>
                    <a:pt x="4299" y="2477"/>
                    <a:pt x="4454" y="2524"/>
                    <a:pt x="4596" y="2560"/>
                  </a:cubicBezTo>
                  <a:cubicBezTo>
                    <a:pt x="4739" y="2596"/>
                    <a:pt x="4835" y="2727"/>
                    <a:pt x="4811" y="2810"/>
                  </a:cubicBezTo>
                  <a:cubicBezTo>
                    <a:pt x="4811" y="2834"/>
                    <a:pt x="4799" y="2858"/>
                    <a:pt x="4775" y="2870"/>
                  </a:cubicBezTo>
                  <a:cubicBezTo>
                    <a:pt x="4741" y="2896"/>
                    <a:pt x="4681" y="2920"/>
                    <a:pt x="4569" y="2920"/>
                  </a:cubicBezTo>
                  <a:cubicBezTo>
                    <a:pt x="4482" y="2920"/>
                    <a:pt x="4364" y="2906"/>
                    <a:pt x="4204" y="2870"/>
                  </a:cubicBezTo>
                  <a:cubicBezTo>
                    <a:pt x="4073" y="2846"/>
                    <a:pt x="3108" y="2667"/>
                    <a:pt x="2572" y="2262"/>
                  </a:cubicBezTo>
                  <a:cubicBezTo>
                    <a:pt x="2554" y="2251"/>
                    <a:pt x="2536" y="2246"/>
                    <a:pt x="2520" y="2246"/>
                  </a:cubicBezTo>
                  <a:cubicBezTo>
                    <a:pt x="2451" y="2246"/>
                    <a:pt x="2407" y="2333"/>
                    <a:pt x="2465" y="2381"/>
                  </a:cubicBezTo>
                  <a:cubicBezTo>
                    <a:pt x="3061" y="2846"/>
                    <a:pt x="4132" y="3036"/>
                    <a:pt x="4180" y="3036"/>
                  </a:cubicBezTo>
                  <a:cubicBezTo>
                    <a:pt x="4287" y="3072"/>
                    <a:pt x="4394" y="3131"/>
                    <a:pt x="4477" y="3215"/>
                  </a:cubicBezTo>
                  <a:cubicBezTo>
                    <a:pt x="4501" y="3227"/>
                    <a:pt x="4513" y="3262"/>
                    <a:pt x="4513" y="3298"/>
                  </a:cubicBezTo>
                  <a:cubicBezTo>
                    <a:pt x="4489" y="3346"/>
                    <a:pt x="4442" y="3370"/>
                    <a:pt x="4394" y="3370"/>
                  </a:cubicBezTo>
                  <a:cubicBezTo>
                    <a:pt x="4356" y="3378"/>
                    <a:pt x="4311" y="3382"/>
                    <a:pt x="4259" y="3382"/>
                  </a:cubicBezTo>
                  <a:cubicBezTo>
                    <a:pt x="4005" y="3382"/>
                    <a:pt x="3589" y="3286"/>
                    <a:pt x="3025" y="3108"/>
                  </a:cubicBezTo>
                  <a:cubicBezTo>
                    <a:pt x="2787" y="3036"/>
                    <a:pt x="2572" y="2917"/>
                    <a:pt x="2394" y="2762"/>
                  </a:cubicBezTo>
                  <a:cubicBezTo>
                    <a:pt x="2376" y="2747"/>
                    <a:pt x="2356" y="2740"/>
                    <a:pt x="2338" y="2740"/>
                  </a:cubicBezTo>
                  <a:cubicBezTo>
                    <a:pt x="2272" y="2740"/>
                    <a:pt x="2219" y="2826"/>
                    <a:pt x="2275" y="2881"/>
                  </a:cubicBezTo>
                  <a:cubicBezTo>
                    <a:pt x="2477" y="3036"/>
                    <a:pt x="2703" y="3167"/>
                    <a:pt x="2941" y="3251"/>
                  </a:cubicBezTo>
                  <a:cubicBezTo>
                    <a:pt x="3108" y="3310"/>
                    <a:pt x="3251" y="3393"/>
                    <a:pt x="3394" y="3501"/>
                  </a:cubicBezTo>
                  <a:cubicBezTo>
                    <a:pt x="3430" y="3536"/>
                    <a:pt x="3465" y="3584"/>
                    <a:pt x="3465" y="3643"/>
                  </a:cubicBezTo>
                  <a:cubicBezTo>
                    <a:pt x="3465" y="3667"/>
                    <a:pt x="3453" y="3703"/>
                    <a:pt x="3430" y="3715"/>
                  </a:cubicBezTo>
                  <a:cubicBezTo>
                    <a:pt x="3416" y="3725"/>
                    <a:pt x="3392" y="3730"/>
                    <a:pt x="3361" y="3730"/>
                  </a:cubicBezTo>
                  <a:cubicBezTo>
                    <a:pt x="3102" y="3730"/>
                    <a:pt x="2309" y="3402"/>
                    <a:pt x="1906" y="3179"/>
                  </a:cubicBezTo>
                  <a:cubicBezTo>
                    <a:pt x="620" y="2477"/>
                    <a:pt x="239" y="1572"/>
                    <a:pt x="429" y="976"/>
                  </a:cubicBezTo>
                  <a:cubicBezTo>
                    <a:pt x="584" y="453"/>
                    <a:pt x="1167" y="155"/>
                    <a:pt x="1965" y="155"/>
                  </a:cubicBezTo>
                  <a:close/>
                  <a:moveTo>
                    <a:pt x="1992" y="1"/>
                  </a:moveTo>
                  <a:cubicBezTo>
                    <a:pt x="1109" y="1"/>
                    <a:pt x="473" y="340"/>
                    <a:pt x="286" y="941"/>
                  </a:cubicBezTo>
                  <a:cubicBezTo>
                    <a:pt x="1" y="1846"/>
                    <a:pt x="858" y="2798"/>
                    <a:pt x="1846" y="3334"/>
                  </a:cubicBezTo>
                  <a:cubicBezTo>
                    <a:pt x="1858" y="3334"/>
                    <a:pt x="2906" y="3893"/>
                    <a:pt x="3382" y="3893"/>
                  </a:cubicBezTo>
                  <a:cubicBezTo>
                    <a:pt x="3397" y="3896"/>
                    <a:pt x="3412" y="3898"/>
                    <a:pt x="3426" y="3898"/>
                  </a:cubicBezTo>
                  <a:cubicBezTo>
                    <a:pt x="3471" y="3898"/>
                    <a:pt x="3513" y="3885"/>
                    <a:pt x="3549" y="3858"/>
                  </a:cubicBezTo>
                  <a:cubicBezTo>
                    <a:pt x="3608" y="3810"/>
                    <a:pt x="3644" y="3739"/>
                    <a:pt x="3656" y="3667"/>
                  </a:cubicBezTo>
                  <a:cubicBezTo>
                    <a:pt x="3656" y="3584"/>
                    <a:pt x="3620" y="3501"/>
                    <a:pt x="3572" y="3441"/>
                  </a:cubicBezTo>
                  <a:lnTo>
                    <a:pt x="3572" y="3441"/>
                  </a:lnTo>
                  <a:cubicBezTo>
                    <a:pt x="3804" y="3522"/>
                    <a:pt x="4052" y="3551"/>
                    <a:pt x="4304" y="3551"/>
                  </a:cubicBezTo>
                  <a:cubicBezTo>
                    <a:pt x="4350" y="3551"/>
                    <a:pt x="4396" y="3550"/>
                    <a:pt x="4442" y="3548"/>
                  </a:cubicBezTo>
                  <a:cubicBezTo>
                    <a:pt x="4549" y="3536"/>
                    <a:pt x="4632" y="3465"/>
                    <a:pt x="4680" y="3370"/>
                  </a:cubicBezTo>
                  <a:cubicBezTo>
                    <a:pt x="4704" y="3274"/>
                    <a:pt x="4680" y="3179"/>
                    <a:pt x="4620" y="3120"/>
                  </a:cubicBezTo>
                  <a:lnTo>
                    <a:pt x="4596" y="3096"/>
                  </a:lnTo>
                  <a:cubicBezTo>
                    <a:pt x="4692" y="3096"/>
                    <a:pt x="4787" y="3072"/>
                    <a:pt x="4870" y="3012"/>
                  </a:cubicBezTo>
                  <a:cubicBezTo>
                    <a:pt x="4930" y="2977"/>
                    <a:pt x="4966" y="2917"/>
                    <a:pt x="4977" y="2846"/>
                  </a:cubicBezTo>
                  <a:cubicBezTo>
                    <a:pt x="5001" y="2643"/>
                    <a:pt x="4870" y="2477"/>
                    <a:pt x="4680" y="2429"/>
                  </a:cubicBezTo>
                  <a:cubicBezTo>
                    <a:pt x="4763" y="2405"/>
                    <a:pt x="4823" y="2358"/>
                    <a:pt x="4858" y="2286"/>
                  </a:cubicBezTo>
                  <a:cubicBezTo>
                    <a:pt x="4894" y="2215"/>
                    <a:pt x="4894" y="2131"/>
                    <a:pt x="4858" y="2060"/>
                  </a:cubicBezTo>
                  <a:cubicBezTo>
                    <a:pt x="4775" y="1893"/>
                    <a:pt x="4489" y="1798"/>
                    <a:pt x="4096" y="1691"/>
                  </a:cubicBezTo>
                  <a:cubicBezTo>
                    <a:pt x="3763" y="1596"/>
                    <a:pt x="3430" y="1477"/>
                    <a:pt x="3120" y="1346"/>
                  </a:cubicBezTo>
                  <a:lnTo>
                    <a:pt x="3096" y="1334"/>
                  </a:lnTo>
                  <a:cubicBezTo>
                    <a:pt x="2965" y="1274"/>
                    <a:pt x="2703" y="1155"/>
                    <a:pt x="2715" y="1036"/>
                  </a:cubicBezTo>
                  <a:cubicBezTo>
                    <a:pt x="2715" y="965"/>
                    <a:pt x="2941" y="941"/>
                    <a:pt x="3120" y="917"/>
                  </a:cubicBezTo>
                  <a:cubicBezTo>
                    <a:pt x="3358" y="893"/>
                    <a:pt x="3620" y="869"/>
                    <a:pt x="3680" y="703"/>
                  </a:cubicBezTo>
                  <a:cubicBezTo>
                    <a:pt x="3715" y="631"/>
                    <a:pt x="3703" y="548"/>
                    <a:pt x="3656" y="476"/>
                  </a:cubicBezTo>
                  <a:cubicBezTo>
                    <a:pt x="3465" y="155"/>
                    <a:pt x="2513" y="36"/>
                    <a:pt x="2406" y="24"/>
                  </a:cubicBezTo>
                  <a:cubicBezTo>
                    <a:pt x="2263" y="8"/>
                    <a:pt x="2125" y="1"/>
                    <a:pt x="1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71"/>
            <p:cNvSpPr/>
            <p:nvPr/>
          </p:nvSpPr>
          <p:spPr>
            <a:xfrm>
              <a:off x="-1123116" y="3743405"/>
              <a:ext cx="318251" cy="323283"/>
            </a:xfrm>
            <a:custGeom>
              <a:avLst/>
              <a:gdLst/>
              <a:ahLst/>
              <a:cxnLst/>
              <a:rect l="l" t="t" r="r" b="b"/>
              <a:pathLst>
                <a:path w="2418" h="2456" extrusionOk="0">
                  <a:moveTo>
                    <a:pt x="1330" y="0"/>
                  </a:moveTo>
                  <a:cubicBezTo>
                    <a:pt x="1156" y="0"/>
                    <a:pt x="995" y="72"/>
                    <a:pt x="906" y="212"/>
                  </a:cubicBezTo>
                  <a:lnTo>
                    <a:pt x="167" y="1332"/>
                  </a:lnTo>
                  <a:cubicBezTo>
                    <a:pt x="1" y="1594"/>
                    <a:pt x="132" y="1975"/>
                    <a:pt x="465" y="2153"/>
                  </a:cubicBezTo>
                  <a:cubicBezTo>
                    <a:pt x="728" y="2288"/>
                    <a:pt x="1012" y="2456"/>
                    <a:pt x="1295" y="2456"/>
                  </a:cubicBezTo>
                  <a:cubicBezTo>
                    <a:pt x="1436" y="2456"/>
                    <a:pt x="1577" y="2414"/>
                    <a:pt x="1715" y="2308"/>
                  </a:cubicBezTo>
                  <a:cubicBezTo>
                    <a:pt x="2108" y="2010"/>
                    <a:pt x="2418" y="1582"/>
                    <a:pt x="2418" y="1082"/>
                  </a:cubicBezTo>
                  <a:cubicBezTo>
                    <a:pt x="2418" y="665"/>
                    <a:pt x="2072" y="403"/>
                    <a:pt x="1775" y="165"/>
                  </a:cubicBezTo>
                  <a:cubicBezTo>
                    <a:pt x="1642" y="54"/>
                    <a:pt x="1481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71"/>
            <p:cNvSpPr/>
            <p:nvPr/>
          </p:nvSpPr>
          <p:spPr>
            <a:xfrm>
              <a:off x="-1873766" y="2481526"/>
              <a:ext cx="971732" cy="1538755"/>
            </a:xfrm>
            <a:custGeom>
              <a:avLst/>
              <a:gdLst/>
              <a:ahLst/>
              <a:cxnLst/>
              <a:rect l="l" t="t" r="r" b="b"/>
              <a:pathLst>
                <a:path w="7383" h="11690" extrusionOk="0">
                  <a:moveTo>
                    <a:pt x="2870" y="1"/>
                  </a:moveTo>
                  <a:cubicBezTo>
                    <a:pt x="2108" y="1001"/>
                    <a:pt x="1346" y="3001"/>
                    <a:pt x="894" y="4620"/>
                  </a:cubicBezTo>
                  <a:cubicBezTo>
                    <a:pt x="441" y="6239"/>
                    <a:pt x="1" y="7823"/>
                    <a:pt x="1286" y="9026"/>
                  </a:cubicBezTo>
                  <a:cubicBezTo>
                    <a:pt x="1522" y="9249"/>
                    <a:pt x="2258" y="9776"/>
                    <a:pt x="2263" y="9776"/>
                  </a:cubicBezTo>
                  <a:cubicBezTo>
                    <a:pt x="2263" y="9776"/>
                    <a:pt x="2263" y="9776"/>
                    <a:pt x="2263" y="9776"/>
                  </a:cubicBezTo>
                  <a:lnTo>
                    <a:pt x="2263" y="9776"/>
                  </a:lnTo>
                  <a:cubicBezTo>
                    <a:pt x="2894" y="10228"/>
                    <a:pt x="3549" y="10680"/>
                    <a:pt x="4156" y="11038"/>
                  </a:cubicBezTo>
                  <a:cubicBezTo>
                    <a:pt x="4735" y="11390"/>
                    <a:pt x="5207" y="11689"/>
                    <a:pt x="5720" y="11689"/>
                  </a:cubicBezTo>
                  <a:cubicBezTo>
                    <a:pt x="5934" y="11689"/>
                    <a:pt x="6155" y="11637"/>
                    <a:pt x="6394" y="11514"/>
                  </a:cubicBezTo>
                  <a:cubicBezTo>
                    <a:pt x="6811" y="11288"/>
                    <a:pt x="7263" y="10621"/>
                    <a:pt x="7299" y="10145"/>
                  </a:cubicBezTo>
                  <a:cubicBezTo>
                    <a:pt x="7382" y="9228"/>
                    <a:pt x="6751" y="8823"/>
                    <a:pt x="5989" y="8264"/>
                  </a:cubicBezTo>
                  <a:cubicBezTo>
                    <a:pt x="5585" y="7966"/>
                    <a:pt x="4489" y="7216"/>
                    <a:pt x="4061" y="6930"/>
                  </a:cubicBezTo>
                  <a:cubicBezTo>
                    <a:pt x="3775" y="6740"/>
                    <a:pt x="3739" y="6930"/>
                    <a:pt x="4299" y="5620"/>
                  </a:cubicBezTo>
                  <a:cubicBezTo>
                    <a:pt x="4775" y="4525"/>
                    <a:pt x="5204" y="3406"/>
                    <a:pt x="5561" y="2275"/>
                  </a:cubicBezTo>
                  <a:lnTo>
                    <a:pt x="2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71"/>
            <p:cNvSpPr/>
            <p:nvPr/>
          </p:nvSpPr>
          <p:spPr>
            <a:xfrm>
              <a:off x="-1886270" y="2473234"/>
              <a:ext cx="1092294" cy="1606939"/>
            </a:xfrm>
            <a:custGeom>
              <a:avLst/>
              <a:gdLst/>
              <a:ahLst/>
              <a:cxnLst/>
              <a:rect l="l" t="t" r="r" b="b"/>
              <a:pathLst>
                <a:path w="8299" h="12208" extrusionOk="0">
                  <a:moveTo>
                    <a:pt x="7477" y="9839"/>
                  </a:moveTo>
                  <a:lnTo>
                    <a:pt x="7537" y="9886"/>
                  </a:lnTo>
                  <a:lnTo>
                    <a:pt x="7585" y="9922"/>
                  </a:lnTo>
                  <a:cubicBezTo>
                    <a:pt x="7870" y="10160"/>
                    <a:pt x="8144" y="10374"/>
                    <a:pt x="8132" y="10732"/>
                  </a:cubicBezTo>
                  <a:cubicBezTo>
                    <a:pt x="8132" y="11315"/>
                    <a:pt x="7716" y="11708"/>
                    <a:pt x="7466" y="11898"/>
                  </a:cubicBezTo>
                  <a:cubicBezTo>
                    <a:pt x="7347" y="11988"/>
                    <a:pt x="7225" y="12023"/>
                    <a:pt x="7101" y="12023"/>
                  </a:cubicBezTo>
                  <a:cubicBezTo>
                    <a:pt x="6862" y="12023"/>
                    <a:pt x="6617" y="11893"/>
                    <a:pt x="6382" y="11767"/>
                  </a:cubicBezTo>
                  <a:lnTo>
                    <a:pt x="6323" y="11744"/>
                  </a:lnTo>
                  <a:cubicBezTo>
                    <a:pt x="6394" y="11708"/>
                    <a:pt x="6465" y="11684"/>
                    <a:pt x="6525" y="11648"/>
                  </a:cubicBezTo>
                  <a:cubicBezTo>
                    <a:pt x="6977" y="11410"/>
                    <a:pt x="7442" y="10708"/>
                    <a:pt x="7477" y="10208"/>
                  </a:cubicBezTo>
                  <a:cubicBezTo>
                    <a:pt x="7489" y="10089"/>
                    <a:pt x="7489" y="9970"/>
                    <a:pt x="7477" y="9839"/>
                  </a:cubicBezTo>
                  <a:close/>
                  <a:moveTo>
                    <a:pt x="2972" y="0"/>
                  </a:moveTo>
                  <a:cubicBezTo>
                    <a:pt x="2946" y="0"/>
                    <a:pt x="2919" y="12"/>
                    <a:pt x="2905" y="40"/>
                  </a:cubicBezTo>
                  <a:cubicBezTo>
                    <a:pt x="2108" y="1076"/>
                    <a:pt x="1358" y="3112"/>
                    <a:pt x="917" y="4671"/>
                  </a:cubicBezTo>
                  <a:cubicBezTo>
                    <a:pt x="465" y="6279"/>
                    <a:pt x="0" y="7922"/>
                    <a:pt x="1334" y="9160"/>
                  </a:cubicBezTo>
                  <a:cubicBezTo>
                    <a:pt x="1524" y="9327"/>
                    <a:pt x="1715" y="9481"/>
                    <a:pt x="1929" y="9636"/>
                  </a:cubicBezTo>
                  <a:cubicBezTo>
                    <a:pt x="2167" y="9815"/>
                    <a:pt x="2274" y="9886"/>
                    <a:pt x="2322" y="9934"/>
                  </a:cubicBezTo>
                  <a:cubicBezTo>
                    <a:pt x="2858" y="10315"/>
                    <a:pt x="3560" y="10803"/>
                    <a:pt x="4227" y="11196"/>
                  </a:cubicBezTo>
                  <a:lnTo>
                    <a:pt x="4334" y="11255"/>
                  </a:lnTo>
                  <a:cubicBezTo>
                    <a:pt x="4870" y="11589"/>
                    <a:pt x="5322" y="11851"/>
                    <a:pt x="5822" y="11851"/>
                  </a:cubicBezTo>
                  <a:cubicBezTo>
                    <a:pt x="5918" y="11851"/>
                    <a:pt x="6025" y="11839"/>
                    <a:pt x="6120" y="11815"/>
                  </a:cubicBezTo>
                  <a:cubicBezTo>
                    <a:pt x="6156" y="11851"/>
                    <a:pt x="6192" y="11875"/>
                    <a:pt x="6227" y="11886"/>
                  </a:cubicBezTo>
                  <a:lnTo>
                    <a:pt x="6311" y="11934"/>
                  </a:lnTo>
                  <a:cubicBezTo>
                    <a:pt x="6549" y="12053"/>
                    <a:pt x="6823" y="12208"/>
                    <a:pt x="7108" y="12208"/>
                  </a:cubicBezTo>
                  <a:cubicBezTo>
                    <a:pt x="7275" y="12208"/>
                    <a:pt x="7442" y="12148"/>
                    <a:pt x="7573" y="12041"/>
                  </a:cubicBezTo>
                  <a:cubicBezTo>
                    <a:pt x="8037" y="11696"/>
                    <a:pt x="8299" y="11232"/>
                    <a:pt x="8299" y="10755"/>
                  </a:cubicBezTo>
                  <a:cubicBezTo>
                    <a:pt x="8299" y="10303"/>
                    <a:pt x="7989" y="10041"/>
                    <a:pt x="7680" y="9803"/>
                  </a:cubicBezTo>
                  <a:lnTo>
                    <a:pt x="7632" y="9755"/>
                  </a:lnTo>
                  <a:cubicBezTo>
                    <a:pt x="7573" y="9708"/>
                    <a:pt x="7501" y="9660"/>
                    <a:pt x="7430" y="9636"/>
                  </a:cubicBezTo>
                  <a:cubicBezTo>
                    <a:pt x="7275" y="9089"/>
                    <a:pt x="6799" y="8743"/>
                    <a:pt x="6263" y="8362"/>
                  </a:cubicBezTo>
                  <a:lnTo>
                    <a:pt x="6144" y="8267"/>
                  </a:lnTo>
                  <a:cubicBezTo>
                    <a:pt x="5739" y="7969"/>
                    <a:pt x="4656" y="7231"/>
                    <a:pt x="4203" y="6922"/>
                  </a:cubicBezTo>
                  <a:cubicBezTo>
                    <a:pt x="4156" y="6898"/>
                    <a:pt x="4108" y="6862"/>
                    <a:pt x="4060" y="6838"/>
                  </a:cubicBezTo>
                  <a:cubicBezTo>
                    <a:pt x="4013" y="6779"/>
                    <a:pt x="4060" y="6672"/>
                    <a:pt x="4322" y="6064"/>
                  </a:cubicBezTo>
                  <a:cubicBezTo>
                    <a:pt x="4370" y="5969"/>
                    <a:pt x="4418" y="5850"/>
                    <a:pt x="4477" y="5719"/>
                  </a:cubicBezTo>
                  <a:cubicBezTo>
                    <a:pt x="4953" y="4624"/>
                    <a:pt x="5382" y="3504"/>
                    <a:pt x="5739" y="2361"/>
                  </a:cubicBezTo>
                  <a:cubicBezTo>
                    <a:pt x="5761" y="2302"/>
                    <a:pt x="5710" y="2257"/>
                    <a:pt x="5659" y="2257"/>
                  </a:cubicBezTo>
                  <a:cubicBezTo>
                    <a:pt x="5628" y="2257"/>
                    <a:pt x="5598" y="2273"/>
                    <a:pt x="5584" y="2314"/>
                  </a:cubicBezTo>
                  <a:cubicBezTo>
                    <a:pt x="5227" y="3445"/>
                    <a:pt x="4799" y="4564"/>
                    <a:pt x="4322" y="5648"/>
                  </a:cubicBezTo>
                  <a:cubicBezTo>
                    <a:pt x="4263" y="5779"/>
                    <a:pt x="4215" y="5898"/>
                    <a:pt x="4179" y="6005"/>
                  </a:cubicBezTo>
                  <a:cubicBezTo>
                    <a:pt x="4060" y="6243"/>
                    <a:pt x="3965" y="6493"/>
                    <a:pt x="3894" y="6743"/>
                  </a:cubicBezTo>
                  <a:cubicBezTo>
                    <a:pt x="3584" y="6600"/>
                    <a:pt x="3263" y="6493"/>
                    <a:pt x="2941" y="6433"/>
                  </a:cubicBezTo>
                  <a:cubicBezTo>
                    <a:pt x="2937" y="6433"/>
                    <a:pt x="2933" y="6433"/>
                    <a:pt x="2930" y="6433"/>
                  </a:cubicBezTo>
                  <a:cubicBezTo>
                    <a:pt x="2832" y="6433"/>
                    <a:pt x="2803" y="6577"/>
                    <a:pt x="2917" y="6600"/>
                  </a:cubicBezTo>
                  <a:cubicBezTo>
                    <a:pt x="3275" y="6660"/>
                    <a:pt x="3632" y="6791"/>
                    <a:pt x="3953" y="6969"/>
                  </a:cubicBezTo>
                  <a:cubicBezTo>
                    <a:pt x="4013" y="6993"/>
                    <a:pt x="4060" y="7029"/>
                    <a:pt x="4108" y="7064"/>
                  </a:cubicBezTo>
                  <a:cubicBezTo>
                    <a:pt x="4572" y="7362"/>
                    <a:pt x="5644" y="8112"/>
                    <a:pt x="6049" y="8410"/>
                  </a:cubicBezTo>
                  <a:lnTo>
                    <a:pt x="6180" y="8505"/>
                  </a:lnTo>
                  <a:cubicBezTo>
                    <a:pt x="6656" y="8850"/>
                    <a:pt x="7073" y="9148"/>
                    <a:pt x="7239" y="9589"/>
                  </a:cubicBezTo>
                  <a:cubicBezTo>
                    <a:pt x="7263" y="9648"/>
                    <a:pt x="7287" y="9708"/>
                    <a:pt x="7299" y="9767"/>
                  </a:cubicBezTo>
                  <a:cubicBezTo>
                    <a:pt x="7323" y="9910"/>
                    <a:pt x="7335" y="10053"/>
                    <a:pt x="7323" y="10208"/>
                  </a:cubicBezTo>
                  <a:cubicBezTo>
                    <a:pt x="7287" y="10648"/>
                    <a:pt x="6858" y="11303"/>
                    <a:pt x="6454" y="11505"/>
                  </a:cubicBezTo>
                  <a:cubicBezTo>
                    <a:pt x="6358" y="11565"/>
                    <a:pt x="6263" y="11601"/>
                    <a:pt x="6156" y="11625"/>
                  </a:cubicBezTo>
                  <a:cubicBezTo>
                    <a:pt x="6096" y="11648"/>
                    <a:pt x="6037" y="11660"/>
                    <a:pt x="5965" y="11672"/>
                  </a:cubicBezTo>
                  <a:cubicBezTo>
                    <a:pt x="5912" y="11680"/>
                    <a:pt x="5859" y="11683"/>
                    <a:pt x="5806" y="11683"/>
                  </a:cubicBezTo>
                  <a:cubicBezTo>
                    <a:pt x="5355" y="11683"/>
                    <a:pt x="4928" y="11422"/>
                    <a:pt x="4406" y="11113"/>
                  </a:cubicBezTo>
                  <a:lnTo>
                    <a:pt x="4298" y="11041"/>
                  </a:lnTo>
                  <a:cubicBezTo>
                    <a:pt x="3644" y="10648"/>
                    <a:pt x="2941" y="10160"/>
                    <a:pt x="2417" y="9779"/>
                  </a:cubicBezTo>
                  <a:cubicBezTo>
                    <a:pt x="2072" y="9553"/>
                    <a:pt x="1751" y="9303"/>
                    <a:pt x="1441" y="9041"/>
                  </a:cubicBezTo>
                  <a:cubicBezTo>
                    <a:pt x="179" y="7874"/>
                    <a:pt x="631" y="6267"/>
                    <a:pt x="1072" y="4719"/>
                  </a:cubicBezTo>
                  <a:cubicBezTo>
                    <a:pt x="1512" y="3171"/>
                    <a:pt x="2263" y="1147"/>
                    <a:pt x="3036" y="135"/>
                  </a:cubicBezTo>
                  <a:cubicBezTo>
                    <a:pt x="3060" y="99"/>
                    <a:pt x="3060" y="52"/>
                    <a:pt x="3025" y="16"/>
                  </a:cubicBezTo>
                  <a:cubicBezTo>
                    <a:pt x="3010" y="6"/>
                    <a:pt x="2991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71"/>
            <p:cNvSpPr/>
            <p:nvPr/>
          </p:nvSpPr>
          <p:spPr>
            <a:xfrm>
              <a:off x="1221891" y="3386046"/>
              <a:ext cx="211114" cy="381332"/>
            </a:xfrm>
            <a:custGeom>
              <a:avLst/>
              <a:gdLst/>
              <a:ahLst/>
              <a:cxnLst/>
              <a:rect l="l" t="t" r="r" b="b"/>
              <a:pathLst>
                <a:path w="1604" h="2897" extrusionOk="0">
                  <a:moveTo>
                    <a:pt x="464" y="1"/>
                  </a:moveTo>
                  <a:cubicBezTo>
                    <a:pt x="234" y="1"/>
                    <a:pt x="1" y="204"/>
                    <a:pt x="104" y="499"/>
                  </a:cubicBezTo>
                  <a:lnTo>
                    <a:pt x="818" y="2642"/>
                  </a:lnTo>
                  <a:cubicBezTo>
                    <a:pt x="876" y="2796"/>
                    <a:pt x="1028" y="2896"/>
                    <a:pt x="1186" y="2896"/>
                  </a:cubicBezTo>
                  <a:cubicBezTo>
                    <a:pt x="1222" y="2896"/>
                    <a:pt x="1259" y="2891"/>
                    <a:pt x="1294" y="2880"/>
                  </a:cubicBezTo>
                  <a:cubicBezTo>
                    <a:pt x="1497" y="2808"/>
                    <a:pt x="1604" y="2594"/>
                    <a:pt x="1532" y="2404"/>
                  </a:cubicBezTo>
                  <a:lnTo>
                    <a:pt x="806" y="260"/>
                  </a:lnTo>
                  <a:cubicBezTo>
                    <a:pt x="747" y="79"/>
                    <a:pt x="606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71"/>
            <p:cNvSpPr/>
            <p:nvPr/>
          </p:nvSpPr>
          <p:spPr>
            <a:xfrm>
              <a:off x="917314" y="2835595"/>
              <a:ext cx="360632" cy="111491"/>
            </a:xfrm>
            <a:custGeom>
              <a:avLst/>
              <a:gdLst/>
              <a:ahLst/>
              <a:cxnLst/>
              <a:rect l="l" t="t" r="r" b="b"/>
              <a:pathLst>
                <a:path w="2740" h="847" extrusionOk="0">
                  <a:moveTo>
                    <a:pt x="407" y="1"/>
                  </a:moveTo>
                  <a:cubicBezTo>
                    <a:pt x="180" y="1"/>
                    <a:pt x="12" y="175"/>
                    <a:pt x="1" y="394"/>
                  </a:cubicBezTo>
                  <a:lnTo>
                    <a:pt x="1" y="418"/>
                  </a:lnTo>
                  <a:cubicBezTo>
                    <a:pt x="1" y="656"/>
                    <a:pt x="191" y="847"/>
                    <a:pt x="429" y="847"/>
                  </a:cubicBezTo>
                  <a:lnTo>
                    <a:pt x="2310" y="847"/>
                  </a:lnTo>
                  <a:cubicBezTo>
                    <a:pt x="2549" y="847"/>
                    <a:pt x="2739" y="644"/>
                    <a:pt x="2727" y="406"/>
                  </a:cubicBezTo>
                  <a:lnTo>
                    <a:pt x="2715" y="394"/>
                  </a:lnTo>
                  <a:cubicBezTo>
                    <a:pt x="2715" y="299"/>
                    <a:pt x="2668" y="192"/>
                    <a:pt x="2596" y="120"/>
                  </a:cubicBezTo>
                  <a:cubicBezTo>
                    <a:pt x="2513" y="37"/>
                    <a:pt x="2406" y="1"/>
                    <a:pt x="2299" y="1"/>
                  </a:cubicBezTo>
                  <a:lnTo>
                    <a:pt x="429" y="1"/>
                  </a:lnTo>
                  <a:cubicBezTo>
                    <a:pt x="422" y="1"/>
                    <a:pt x="414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71"/>
            <p:cNvSpPr/>
            <p:nvPr/>
          </p:nvSpPr>
          <p:spPr>
            <a:xfrm>
              <a:off x="1224524" y="3388942"/>
              <a:ext cx="166233" cy="378436"/>
            </a:xfrm>
            <a:custGeom>
              <a:avLst/>
              <a:gdLst/>
              <a:ahLst/>
              <a:cxnLst/>
              <a:rect l="l" t="t" r="r" b="b"/>
              <a:pathLst>
                <a:path w="1263" h="2875" extrusionOk="0">
                  <a:moveTo>
                    <a:pt x="310" y="0"/>
                  </a:moveTo>
                  <a:cubicBezTo>
                    <a:pt x="107" y="72"/>
                    <a:pt x="0" y="274"/>
                    <a:pt x="72" y="477"/>
                  </a:cubicBezTo>
                  <a:lnTo>
                    <a:pt x="798" y="2620"/>
                  </a:lnTo>
                  <a:cubicBezTo>
                    <a:pt x="846" y="2774"/>
                    <a:pt x="997" y="2874"/>
                    <a:pt x="1154" y="2874"/>
                  </a:cubicBezTo>
                  <a:cubicBezTo>
                    <a:pt x="1190" y="2874"/>
                    <a:pt x="1227" y="2869"/>
                    <a:pt x="1262" y="2858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71"/>
            <p:cNvSpPr/>
            <p:nvPr/>
          </p:nvSpPr>
          <p:spPr>
            <a:xfrm>
              <a:off x="912576" y="2895220"/>
              <a:ext cx="366818" cy="59760"/>
            </a:xfrm>
            <a:custGeom>
              <a:avLst/>
              <a:gdLst/>
              <a:ahLst/>
              <a:cxnLst/>
              <a:rect l="l" t="t" r="r" b="b"/>
              <a:pathLst>
                <a:path w="2787" h="454" extrusionOk="0">
                  <a:moveTo>
                    <a:pt x="25" y="1"/>
                  </a:moveTo>
                  <a:cubicBezTo>
                    <a:pt x="1" y="251"/>
                    <a:pt x="203" y="453"/>
                    <a:pt x="453" y="453"/>
                  </a:cubicBezTo>
                  <a:lnTo>
                    <a:pt x="2358" y="453"/>
                  </a:lnTo>
                  <a:cubicBezTo>
                    <a:pt x="2596" y="453"/>
                    <a:pt x="2787" y="251"/>
                    <a:pt x="2775" y="13"/>
                  </a:cubicBezTo>
                  <a:lnTo>
                    <a:pt x="2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71"/>
            <p:cNvSpPr/>
            <p:nvPr/>
          </p:nvSpPr>
          <p:spPr>
            <a:xfrm>
              <a:off x="969042" y="3755646"/>
              <a:ext cx="222697" cy="191653"/>
            </a:xfrm>
            <a:custGeom>
              <a:avLst/>
              <a:gdLst/>
              <a:ahLst/>
              <a:cxnLst/>
              <a:rect l="l" t="t" r="r" b="b"/>
              <a:pathLst>
                <a:path w="1692" h="1456" extrusionOk="0">
                  <a:moveTo>
                    <a:pt x="965" y="0"/>
                  </a:moveTo>
                  <a:cubicBezTo>
                    <a:pt x="322" y="0"/>
                    <a:pt x="1" y="786"/>
                    <a:pt x="453" y="1239"/>
                  </a:cubicBezTo>
                  <a:cubicBezTo>
                    <a:pt x="599" y="1389"/>
                    <a:pt x="780" y="1455"/>
                    <a:pt x="958" y="1455"/>
                  </a:cubicBezTo>
                  <a:cubicBezTo>
                    <a:pt x="1331" y="1455"/>
                    <a:pt x="1691" y="1162"/>
                    <a:pt x="1691" y="727"/>
                  </a:cubicBezTo>
                  <a:cubicBezTo>
                    <a:pt x="1691" y="346"/>
                    <a:pt x="1394" y="24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71"/>
            <p:cNvSpPr/>
            <p:nvPr/>
          </p:nvSpPr>
          <p:spPr>
            <a:xfrm>
              <a:off x="1044331" y="3755646"/>
              <a:ext cx="147412" cy="191785"/>
            </a:xfrm>
            <a:custGeom>
              <a:avLst/>
              <a:gdLst/>
              <a:ahLst/>
              <a:cxnLst/>
              <a:rect l="l" t="t" r="r" b="b"/>
              <a:pathLst>
                <a:path w="1120" h="1457" extrusionOk="0">
                  <a:moveTo>
                    <a:pt x="441" y="0"/>
                  </a:moveTo>
                  <a:lnTo>
                    <a:pt x="441" y="0"/>
                  </a:lnTo>
                  <a:cubicBezTo>
                    <a:pt x="619" y="405"/>
                    <a:pt x="702" y="989"/>
                    <a:pt x="0" y="1334"/>
                  </a:cubicBezTo>
                  <a:cubicBezTo>
                    <a:pt x="125" y="1419"/>
                    <a:pt x="262" y="1457"/>
                    <a:pt x="396" y="1457"/>
                  </a:cubicBezTo>
                  <a:cubicBezTo>
                    <a:pt x="770" y="1457"/>
                    <a:pt x="1119" y="1156"/>
                    <a:pt x="1119" y="727"/>
                  </a:cubicBezTo>
                  <a:cubicBezTo>
                    <a:pt x="1119" y="346"/>
                    <a:pt x="822" y="36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71"/>
            <p:cNvSpPr/>
            <p:nvPr/>
          </p:nvSpPr>
          <p:spPr>
            <a:xfrm>
              <a:off x="796615" y="2829408"/>
              <a:ext cx="644268" cy="1667620"/>
            </a:xfrm>
            <a:custGeom>
              <a:avLst/>
              <a:gdLst/>
              <a:ahLst/>
              <a:cxnLst/>
              <a:rect l="l" t="t" r="r" b="b"/>
              <a:pathLst>
                <a:path w="4895" h="12669" extrusionOk="0">
                  <a:moveTo>
                    <a:pt x="3263" y="156"/>
                  </a:moveTo>
                  <a:cubicBezTo>
                    <a:pt x="3358" y="156"/>
                    <a:pt x="3454" y="191"/>
                    <a:pt x="3525" y="263"/>
                  </a:cubicBezTo>
                  <a:cubicBezTo>
                    <a:pt x="3585" y="322"/>
                    <a:pt x="3620" y="406"/>
                    <a:pt x="3620" y="489"/>
                  </a:cubicBezTo>
                  <a:lnTo>
                    <a:pt x="3620" y="501"/>
                  </a:lnTo>
                  <a:cubicBezTo>
                    <a:pt x="3620" y="691"/>
                    <a:pt x="3466" y="846"/>
                    <a:pt x="3263" y="846"/>
                  </a:cubicBezTo>
                  <a:lnTo>
                    <a:pt x="1346" y="846"/>
                  </a:lnTo>
                  <a:cubicBezTo>
                    <a:pt x="1251" y="846"/>
                    <a:pt x="1168" y="810"/>
                    <a:pt x="1096" y="739"/>
                  </a:cubicBezTo>
                  <a:cubicBezTo>
                    <a:pt x="1025" y="679"/>
                    <a:pt x="989" y="596"/>
                    <a:pt x="989" y="501"/>
                  </a:cubicBezTo>
                  <a:cubicBezTo>
                    <a:pt x="989" y="489"/>
                    <a:pt x="989" y="489"/>
                    <a:pt x="989" y="477"/>
                  </a:cubicBezTo>
                  <a:cubicBezTo>
                    <a:pt x="1001" y="298"/>
                    <a:pt x="1156" y="156"/>
                    <a:pt x="1346" y="156"/>
                  </a:cubicBezTo>
                  <a:close/>
                  <a:moveTo>
                    <a:pt x="3692" y="4311"/>
                  </a:moveTo>
                  <a:cubicBezTo>
                    <a:pt x="3811" y="4311"/>
                    <a:pt x="3918" y="4394"/>
                    <a:pt x="3966" y="4513"/>
                  </a:cubicBezTo>
                  <a:lnTo>
                    <a:pt x="4680" y="6656"/>
                  </a:lnTo>
                  <a:cubicBezTo>
                    <a:pt x="4704" y="6728"/>
                    <a:pt x="4692" y="6811"/>
                    <a:pt x="4668" y="6883"/>
                  </a:cubicBezTo>
                  <a:cubicBezTo>
                    <a:pt x="4632" y="6954"/>
                    <a:pt x="4573" y="7002"/>
                    <a:pt x="4501" y="7025"/>
                  </a:cubicBezTo>
                  <a:cubicBezTo>
                    <a:pt x="4472" y="7035"/>
                    <a:pt x="4442" y="7039"/>
                    <a:pt x="4412" y="7039"/>
                  </a:cubicBezTo>
                  <a:cubicBezTo>
                    <a:pt x="4287" y="7039"/>
                    <a:pt x="4171" y="6962"/>
                    <a:pt x="4132" y="6847"/>
                  </a:cubicBezTo>
                  <a:lnTo>
                    <a:pt x="3406" y="4704"/>
                  </a:lnTo>
                  <a:cubicBezTo>
                    <a:pt x="3370" y="4573"/>
                    <a:pt x="3418" y="4442"/>
                    <a:pt x="3513" y="4358"/>
                  </a:cubicBezTo>
                  <a:cubicBezTo>
                    <a:pt x="3537" y="4347"/>
                    <a:pt x="3561" y="4335"/>
                    <a:pt x="3597" y="4323"/>
                  </a:cubicBezTo>
                  <a:cubicBezTo>
                    <a:pt x="3620" y="4323"/>
                    <a:pt x="3644" y="4311"/>
                    <a:pt x="3680" y="4311"/>
                  </a:cubicBezTo>
                  <a:close/>
                  <a:moveTo>
                    <a:pt x="2370" y="7133"/>
                  </a:moveTo>
                  <a:cubicBezTo>
                    <a:pt x="2680" y="7180"/>
                    <a:pt x="2918" y="7442"/>
                    <a:pt x="2918" y="7764"/>
                  </a:cubicBezTo>
                  <a:lnTo>
                    <a:pt x="2930" y="7764"/>
                  </a:lnTo>
                  <a:cubicBezTo>
                    <a:pt x="2930" y="7871"/>
                    <a:pt x="2906" y="7966"/>
                    <a:pt x="2858" y="8061"/>
                  </a:cubicBezTo>
                  <a:cubicBezTo>
                    <a:pt x="2823" y="8121"/>
                    <a:pt x="2787" y="8180"/>
                    <a:pt x="2739" y="8228"/>
                  </a:cubicBezTo>
                  <a:cubicBezTo>
                    <a:pt x="2644" y="8323"/>
                    <a:pt x="2513" y="8395"/>
                    <a:pt x="2370" y="8407"/>
                  </a:cubicBezTo>
                  <a:cubicBezTo>
                    <a:pt x="2340" y="8413"/>
                    <a:pt x="2314" y="8415"/>
                    <a:pt x="2287" y="8415"/>
                  </a:cubicBezTo>
                  <a:cubicBezTo>
                    <a:pt x="2260" y="8415"/>
                    <a:pt x="2233" y="8413"/>
                    <a:pt x="2203" y="8407"/>
                  </a:cubicBezTo>
                  <a:cubicBezTo>
                    <a:pt x="2108" y="8395"/>
                    <a:pt x="2013" y="8359"/>
                    <a:pt x="1930" y="8311"/>
                  </a:cubicBezTo>
                  <a:cubicBezTo>
                    <a:pt x="1894" y="8287"/>
                    <a:pt x="1858" y="8252"/>
                    <a:pt x="1834" y="8228"/>
                  </a:cubicBezTo>
                  <a:cubicBezTo>
                    <a:pt x="1787" y="8180"/>
                    <a:pt x="1739" y="8121"/>
                    <a:pt x="1715" y="8061"/>
                  </a:cubicBezTo>
                  <a:cubicBezTo>
                    <a:pt x="1668" y="7966"/>
                    <a:pt x="1644" y="7871"/>
                    <a:pt x="1644" y="7764"/>
                  </a:cubicBezTo>
                  <a:cubicBezTo>
                    <a:pt x="1644" y="7442"/>
                    <a:pt x="1882" y="7168"/>
                    <a:pt x="2203" y="7133"/>
                  </a:cubicBezTo>
                  <a:close/>
                  <a:moveTo>
                    <a:pt x="1322" y="1"/>
                  </a:moveTo>
                  <a:cubicBezTo>
                    <a:pt x="1322" y="1"/>
                    <a:pt x="822" y="215"/>
                    <a:pt x="810" y="489"/>
                  </a:cubicBezTo>
                  <a:cubicBezTo>
                    <a:pt x="810" y="489"/>
                    <a:pt x="810" y="501"/>
                    <a:pt x="810" y="513"/>
                  </a:cubicBezTo>
                  <a:cubicBezTo>
                    <a:pt x="810" y="656"/>
                    <a:pt x="858" y="787"/>
                    <a:pt x="953" y="882"/>
                  </a:cubicBezTo>
                  <a:cubicBezTo>
                    <a:pt x="1040" y="969"/>
                    <a:pt x="1167" y="1026"/>
                    <a:pt x="1289" y="1026"/>
                  </a:cubicBezTo>
                  <a:cubicBezTo>
                    <a:pt x="1300" y="1026"/>
                    <a:pt x="1311" y="1026"/>
                    <a:pt x="1322" y="1025"/>
                  </a:cubicBezTo>
                  <a:lnTo>
                    <a:pt x="2192" y="1025"/>
                  </a:lnTo>
                  <a:lnTo>
                    <a:pt x="2192" y="6978"/>
                  </a:lnTo>
                  <a:cubicBezTo>
                    <a:pt x="1572" y="7049"/>
                    <a:pt x="1251" y="7764"/>
                    <a:pt x="1632" y="8276"/>
                  </a:cubicBezTo>
                  <a:lnTo>
                    <a:pt x="13" y="12562"/>
                  </a:lnTo>
                  <a:cubicBezTo>
                    <a:pt x="1" y="12609"/>
                    <a:pt x="25" y="12657"/>
                    <a:pt x="60" y="12669"/>
                  </a:cubicBezTo>
                  <a:lnTo>
                    <a:pt x="96" y="12669"/>
                  </a:lnTo>
                  <a:cubicBezTo>
                    <a:pt x="132" y="12669"/>
                    <a:pt x="156" y="12657"/>
                    <a:pt x="168" y="12621"/>
                  </a:cubicBezTo>
                  <a:lnTo>
                    <a:pt x="1763" y="8395"/>
                  </a:lnTo>
                  <a:cubicBezTo>
                    <a:pt x="1775" y="8418"/>
                    <a:pt x="1811" y="8442"/>
                    <a:pt x="1834" y="8454"/>
                  </a:cubicBezTo>
                  <a:cubicBezTo>
                    <a:pt x="1942" y="8526"/>
                    <a:pt x="2061" y="8573"/>
                    <a:pt x="2192" y="8585"/>
                  </a:cubicBezTo>
                  <a:lnTo>
                    <a:pt x="2192" y="12598"/>
                  </a:lnTo>
                  <a:cubicBezTo>
                    <a:pt x="2192" y="12633"/>
                    <a:pt x="2227" y="12669"/>
                    <a:pt x="2275" y="12669"/>
                  </a:cubicBezTo>
                  <a:cubicBezTo>
                    <a:pt x="2323" y="12669"/>
                    <a:pt x="2311" y="12598"/>
                    <a:pt x="2311" y="12598"/>
                  </a:cubicBezTo>
                  <a:lnTo>
                    <a:pt x="2311" y="8573"/>
                  </a:lnTo>
                  <a:cubicBezTo>
                    <a:pt x="2477" y="8538"/>
                    <a:pt x="2644" y="8466"/>
                    <a:pt x="2799" y="8383"/>
                  </a:cubicBezTo>
                  <a:lnTo>
                    <a:pt x="4382" y="12609"/>
                  </a:lnTo>
                  <a:cubicBezTo>
                    <a:pt x="4394" y="12633"/>
                    <a:pt x="4418" y="12657"/>
                    <a:pt x="4454" y="12657"/>
                  </a:cubicBezTo>
                  <a:lnTo>
                    <a:pt x="4478" y="12657"/>
                  </a:lnTo>
                  <a:cubicBezTo>
                    <a:pt x="4525" y="12645"/>
                    <a:pt x="4549" y="12598"/>
                    <a:pt x="4537" y="12550"/>
                  </a:cubicBezTo>
                  <a:lnTo>
                    <a:pt x="2918" y="8252"/>
                  </a:lnTo>
                  <a:cubicBezTo>
                    <a:pt x="3025" y="8109"/>
                    <a:pt x="3085" y="7942"/>
                    <a:pt x="3085" y="7764"/>
                  </a:cubicBezTo>
                  <a:cubicBezTo>
                    <a:pt x="3085" y="7347"/>
                    <a:pt x="2775" y="7002"/>
                    <a:pt x="2370" y="6966"/>
                  </a:cubicBezTo>
                  <a:lnTo>
                    <a:pt x="2370" y="1013"/>
                  </a:lnTo>
                  <a:lnTo>
                    <a:pt x="2382" y="1013"/>
                  </a:lnTo>
                  <a:lnTo>
                    <a:pt x="3454" y="4204"/>
                  </a:lnTo>
                  <a:cubicBezTo>
                    <a:pt x="3263" y="4311"/>
                    <a:pt x="3168" y="4537"/>
                    <a:pt x="3239" y="4751"/>
                  </a:cubicBezTo>
                  <a:lnTo>
                    <a:pt x="3966" y="6894"/>
                  </a:lnTo>
                  <a:cubicBezTo>
                    <a:pt x="4025" y="7073"/>
                    <a:pt x="4204" y="7204"/>
                    <a:pt x="4406" y="7204"/>
                  </a:cubicBezTo>
                  <a:cubicBezTo>
                    <a:pt x="4454" y="7192"/>
                    <a:pt x="4501" y="7180"/>
                    <a:pt x="4549" y="7168"/>
                  </a:cubicBezTo>
                  <a:lnTo>
                    <a:pt x="4525" y="7168"/>
                  </a:lnTo>
                  <a:cubicBezTo>
                    <a:pt x="4763" y="7085"/>
                    <a:pt x="4894" y="6823"/>
                    <a:pt x="4811" y="6585"/>
                  </a:cubicBezTo>
                  <a:lnTo>
                    <a:pt x="4823" y="6585"/>
                  </a:lnTo>
                  <a:lnTo>
                    <a:pt x="4097" y="4454"/>
                  </a:lnTo>
                  <a:cubicBezTo>
                    <a:pt x="4034" y="4265"/>
                    <a:pt x="3869" y="4150"/>
                    <a:pt x="3684" y="4150"/>
                  </a:cubicBezTo>
                  <a:cubicBezTo>
                    <a:pt x="3659" y="4150"/>
                    <a:pt x="3634" y="4152"/>
                    <a:pt x="3608" y="4156"/>
                  </a:cubicBezTo>
                  <a:lnTo>
                    <a:pt x="2549" y="1025"/>
                  </a:lnTo>
                  <a:lnTo>
                    <a:pt x="3227" y="1025"/>
                  </a:lnTo>
                  <a:cubicBezTo>
                    <a:pt x="3513" y="1025"/>
                    <a:pt x="3739" y="798"/>
                    <a:pt x="3739" y="513"/>
                  </a:cubicBezTo>
                  <a:lnTo>
                    <a:pt x="3739" y="489"/>
                  </a:lnTo>
                  <a:cubicBezTo>
                    <a:pt x="3727" y="287"/>
                    <a:pt x="3597" y="120"/>
                    <a:pt x="3418" y="36"/>
                  </a:cubicBezTo>
                  <a:cubicBezTo>
                    <a:pt x="3358" y="13"/>
                    <a:pt x="3287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71"/>
            <p:cNvSpPr/>
            <p:nvPr/>
          </p:nvSpPr>
          <p:spPr>
            <a:xfrm>
              <a:off x="1003528" y="2122588"/>
              <a:ext cx="186634" cy="142819"/>
            </a:xfrm>
            <a:custGeom>
              <a:avLst/>
              <a:gdLst/>
              <a:ahLst/>
              <a:cxnLst/>
              <a:rect l="l" t="t" r="r" b="b"/>
              <a:pathLst>
                <a:path w="1418" h="1085" extrusionOk="0">
                  <a:moveTo>
                    <a:pt x="432" y="1"/>
                  </a:moveTo>
                  <a:cubicBezTo>
                    <a:pt x="192" y="1"/>
                    <a:pt x="0" y="199"/>
                    <a:pt x="0" y="442"/>
                  </a:cubicBezTo>
                  <a:lnTo>
                    <a:pt x="0" y="644"/>
                  </a:lnTo>
                  <a:cubicBezTo>
                    <a:pt x="0" y="751"/>
                    <a:pt x="48" y="870"/>
                    <a:pt x="120" y="954"/>
                  </a:cubicBezTo>
                  <a:cubicBezTo>
                    <a:pt x="215" y="1037"/>
                    <a:pt x="334" y="1085"/>
                    <a:pt x="453" y="1085"/>
                  </a:cubicBezTo>
                  <a:lnTo>
                    <a:pt x="965" y="1085"/>
                  </a:lnTo>
                  <a:cubicBezTo>
                    <a:pt x="1215" y="1085"/>
                    <a:pt x="1417" y="882"/>
                    <a:pt x="1417" y="632"/>
                  </a:cubicBezTo>
                  <a:lnTo>
                    <a:pt x="1417" y="453"/>
                  </a:lnTo>
                  <a:cubicBezTo>
                    <a:pt x="1417" y="203"/>
                    <a:pt x="1215" y="1"/>
                    <a:pt x="965" y="1"/>
                  </a:cubicBezTo>
                  <a:lnTo>
                    <a:pt x="453" y="1"/>
                  </a:lnTo>
                  <a:cubicBezTo>
                    <a:pt x="446" y="1"/>
                    <a:pt x="439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71"/>
            <p:cNvSpPr/>
            <p:nvPr/>
          </p:nvSpPr>
          <p:spPr>
            <a:xfrm>
              <a:off x="522443" y="2317918"/>
              <a:ext cx="188081" cy="419110"/>
            </a:xfrm>
            <a:custGeom>
              <a:avLst/>
              <a:gdLst/>
              <a:ahLst/>
              <a:cxnLst/>
              <a:rect l="l" t="t" r="r" b="b"/>
              <a:pathLst>
                <a:path w="1429" h="3184" extrusionOk="0">
                  <a:moveTo>
                    <a:pt x="337" y="1"/>
                  </a:moveTo>
                  <a:cubicBezTo>
                    <a:pt x="158" y="1"/>
                    <a:pt x="0" y="137"/>
                    <a:pt x="0" y="327"/>
                  </a:cubicBezTo>
                  <a:lnTo>
                    <a:pt x="0" y="2851"/>
                  </a:lnTo>
                  <a:cubicBezTo>
                    <a:pt x="0" y="3046"/>
                    <a:pt x="152" y="3183"/>
                    <a:pt x="327" y="3183"/>
                  </a:cubicBezTo>
                  <a:cubicBezTo>
                    <a:pt x="376" y="3183"/>
                    <a:pt x="427" y="3172"/>
                    <a:pt x="476" y="3149"/>
                  </a:cubicBezTo>
                  <a:lnTo>
                    <a:pt x="1429" y="2708"/>
                  </a:lnTo>
                  <a:lnTo>
                    <a:pt x="1429" y="470"/>
                  </a:lnTo>
                  <a:lnTo>
                    <a:pt x="476" y="29"/>
                  </a:lnTo>
                  <a:cubicBezTo>
                    <a:pt x="430" y="10"/>
                    <a:pt x="383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71"/>
            <p:cNvSpPr/>
            <p:nvPr/>
          </p:nvSpPr>
          <p:spPr>
            <a:xfrm>
              <a:off x="710402" y="2219858"/>
              <a:ext cx="554899" cy="616028"/>
            </a:xfrm>
            <a:custGeom>
              <a:avLst/>
              <a:gdLst/>
              <a:ahLst/>
              <a:cxnLst/>
              <a:rect l="l" t="t" r="r" b="b"/>
              <a:pathLst>
                <a:path w="4216" h="4680" extrusionOk="0">
                  <a:moveTo>
                    <a:pt x="2073" y="0"/>
                  </a:moveTo>
                  <a:cubicBezTo>
                    <a:pt x="1811" y="0"/>
                    <a:pt x="1596" y="215"/>
                    <a:pt x="1596" y="488"/>
                  </a:cubicBezTo>
                  <a:lnTo>
                    <a:pt x="1596" y="1203"/>
                  </a:lnTo>
                  <a:lnTo>
                    <a:pt x="1" y="1203"/>
                  </a:lnTo>
                  <a:lnTo>
                    <a:pt x="1" y="3477"/>
                  </a:lnTo>
                  <a:lnTo>
                    <a:pt x="1596" y="3477"/>
                  </a:lnTo>
                  <a:lnTo>
                    <a:pt x="1596" y="4203"/>
                  </a:lnTo>
                  <a:cubicBezTo>
                    <a:pt x="1596" y="4215"/>
                    <a:pt x="1596" y="4239"/>
                    <a:pt x="1596" y="4251"/>
                  </a:cubicBezTo>
                  <a:cubicBezTo>
                    <a:pt x="1620" y="4489"/>
                    <a:pt x="1823" y="4679"/>
                    <a:pt x="2073" y="4679"/>
                  </a:cubicBezTo>
                  <a:lnTo>
                    <a:pt x="3751" y="4679"/>
                  </a:lnTo>
                  <a:cubicBezTo>
                    <a:pt x="4001" y="4679"/>
                    <a:pt x="4216" y="4465"/>
                    <a:pt x="4216" y="4203"/>
                  </a:cubicBezTo>
                  <a:lnTo>
                    <a:pt x="4216" y="488"/>
                  </a:lnTo>
                  <a:cubicBezTo>
                    <a:pt x="4216" y="369"/>
                    <a:pt x="4180" y="262"/>
                    <a:pt x="4109" y="179"/>
                  </a:cubicBezTo>
                  <a:cubicBezTo>
                    <a:pt x="4025" y="60"/>
                    <a:pt x="3882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71"/>
            <p:cNvSpPr/>
            <p:nvPr/>
          </p:nvSpPr>
          <p:spPr>
            <a:xfrm>
              <a:off x="1072498" y="2259345"/>
              <a:ext cx="47119" cy="541657"/>
            </a:xfrm>
            <a:custGeom>
              <a:avLst/>
              <a:gdLst/>
              <a:ahLst/>
              <a:cxnLst/>
              <a:rect l="l" t="t" r="r" b="b"/>
              <a:pathLst>
                <a:path w="358" h="4115" extrusionOk="0">
                  <a:moveTo>
                    <a:pt x="179" y="1"/>
                  </a:moveTo>
                  <a:cubicBezTo>
                    <a:pt x="140" y="1"/>
                    <a:pt x="102" y="28"/>
                    <a:pt x="96" y="81"/>
                  </a:cubicBezTo>
                  <a:cubicBezTo>
                    <a:pt x="60" y="403"/>
                    <a:pt x="48" y="736"/>
                    <a:pt x="24" y="1069"/>
                  </a:cubicBezTo>
                  <a:cubicBezTo>
                    <a:pt x="0" y="1391"/>
                    <a:pt x="0" y="1724"/>
                    <a:pt x="0" y="2058"/>
                  </a:cubicBezTo>
                  <a:cubicBezTo>
                    <a:pt x="0" y="2391"/>
                    <a:pt x="12" y="2713"/>
                    <a:pt x="24" y="3046"/>
                  </a:cubicBezTo>
                  <a:cubicBezTo>
                    <a:pt x="36" y="3379"/>
                    <a:pt x="60" y="3701"/>
                    <a:pt x="96" y="4034"/>
                  </a:cubicBezTo>
                  <a:cubicBezTo>
                    <a:pt x="102" y="4088"/>
                    <a:pt x="140" y="4114"/>
                    <a:pt x="180" y="4114"/>
                  </a:cubicBezTo>
                  <a:cubicBezTo>
                    <a:pt x="221" y="4114"/>
                    <a:pt x="262" y="4088"/>
                    <a:pt x="274" y="4034"/>
                  </a:cubicBezTo>
                  <a:cubicBezTo>
                    <a:pt x="310" y="3713"/>
                    <a:pt x="322" y="3379"/>
                    <a:pt x="334" y="3046"/>
                  </a:cubicBezTo>
                  <a:cubicBezTo>
                    <a:pt x="358" y="2713"/>
                    <a:pt x="358" y="2391"/>
                    <a:pt x="358" y="2058"/>
                  </a:cubicBezTo>
                  <a:cubicBezTo>
                    <a:pt x="358" y="1724"/>
                    <a:pt x="346" y="1391"/>
                    <a:pt x="334" y="1069"/>
                  </a:cubicBezTo>
                  <a:cubicBezTo>
                    <a:pt x="322" y="736"/>
                    <a:pt x="298" y="403"/>
                    <a:pt x="262" y="81"/>
                  </a:cubicBezTo>
                  <a:cubicBezTo>
                    <a:pt x="256" y="28"/>
                    <a:pt x="218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71"/>
            <p:cNvSpPr/>
            <p:nvPr/>
          </p:nvSpPr>
          <p:spPr>
            <a:xfrm>
              <a:off x="740280" y="2445461"/>
              <a:ext cx="152150" cy="40542"/>
            </a:xfrm>
            <a:custGeom>
              <a:avLst/>
              <a:gdLst/>
              <a:ahLst/>
              <a:cxnLst/>
              <a:rect l="l" t="t" r="r" b="b"/>
              <a:pathLst>
                <a:path w="1156" h="308" extrusionOk="0">
                  <a:moveTo>
                    <a:pt x="548" y="1"/>
                  </a:moveTo>
                  <a:cubicBezTo>
                    <a:pt x="441" y="1"/>
                    <a:pt x="48" y="36"/>
                    <a:pt x="12" y="132"/>
                  </a:cubicBezTo>
                  <a:cubicBezTo>
                    <a:pt x="0" y="167"/>
                    <a:pt x="12" y="215"/>
                    <a:pt x="60" y="227"/>
                  </a:cubicBezTo>
                  <a:cubicBezTo>
                    <a:pt x="220" y="281"/>
                    <a:pt x="387" y="307"/>
                    <a:pt x="554" y="307"/>
                  </a:cubicBezTo>
                  <a:cubicBezTo>
                    <a:pt x="721" y="307"/>
                    <a:pt x="887" y="281"/>
                    <a:pt x="1048" y="227"/>
                  </a:cubicBezTo>
                  <a:cubicBezTo>
                    <a:pt x="1143" y="191"/>
                    <a:pt x="1155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71"/>
            <p:cNvSpPr/>
            <p:nvPr/>
          </p:nvSpPr>
          <p:spPr>
            <a:xfrm>
              <a:off x="735279" y="2570241"/>
              <a:ext cx="154782" cy="38962"/>
            </a:xfrm>
            <a:custGeom>
              <a:avLst/>
              <a:gdLst/>
              <a:ahLst/>
              <a:cxnLst/>
              <a:rect l="l" t="t" r="r" b="b"/>
              <a:pathLst>
                <a:path w="1176" h="296" extrusionOk="0">
                  <a:moveTo>
                    <a:pt x="633" y="1"/>
                  </a:moveTo>
                  <a:cubicBezTo>
                    <a:pt x="363" y="1"/>
                    <a:pt x="79" y="48"/>
                    <a:pt x="50" y="124"/>
                  </a:cubicBezTo>
                  <a:cubicBezTo>
                    <a:pt x="0" y="243"/>
                    <a:pt x="279" y="296"/>
                    <a:pt x="567" y="296"/>
                  </a:cubicBezTo>
                  <a:cubicBezTo>
                    <a:pt x="830" y="296"/>
                    <a:pt x="1099" y="251"/>
                    <a:pt x="1134" y="172"/>
                  </a:cubicBezTo>
                  <a:cubicBezTo>
                    <a:pt x="1176" y="51"/>
                    <a:pt x="911" y="1"/>
                    <a:pt x="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71"/>
            <p:cNvSpPr/>
            <p:nvPr/>
          </p:nvSpPr>
          <p:spPr>
            <a:xfrm>
              <a:off x="1059994" y="2122719"/>
              <a:ext cx="130170" cy="97275"/>
            </a:xfrm>
            <a:custGeom>
              <a:avLst/>
              <a:gdLst/>
              <a:ahLst/>
              <a:cxnLst/>
              <a:rect l="l" t="t" r="r" b="b"/>
              <a:pathLst>
                <a:path w="989" h="739" extrusionOk="0">
                  <a:moveTo>
                    <a:pt x="429" y="0"/>
                  </a:moveTo>
                  <a:cubicBezTo>
                    <a:pt x="345" y="274"/>
                    <a:pt x="202" y="536"/>
                    <a:pt x="0" y="738"/>
                  </a:cubicBezTo>
                  <a:lnTo>
                    <a:pt x="976" y="738"/>
                  </a:lnTo>
                  <a:cubicBezTo>
                    <a:pt x="988" y="703"/>
                    <a:pt x="988" y="667"/>
                    <a:pt x="988" y="631"/>
                  </a:cubicBezTo>
                  <a:lnTo>
                    <a:pt x="988" y="441"/>
                  </a:lnTo>
                  <a:cubicBezTo>
                    <a:pt x="988" y="202"/>
                    <a:pt x="798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71"/>
            <p:cNvSpPr/>
            <p:nvPr/>
          </p:nvSpPr>
          <p:spPr>
            <a:xfrm>
              <a:off x="522443" y="2486265"/>
              <a:ext cx="188081" cy="252071"/>
            </a:xfrm>
            <a:custGeom>
              <a:avLst/>
              <a:gdLst/>
              <a:ahLst/>
              <a:cxnLst/>
              <a:rect l="l" t="t" r="r" b="b"/>
              <a:pathLst>
                <a:path w="1429" h="1915" extrusionOk="0">
                  <a:moveTo>
                    <a:pt x="1429" y="0"/>
                  </a:moveTo>
                  <a:cubicBezTo>
                    <a:pt x="1381" y="24"/>
                    <a:pt x="1334" y="48"/>
                    <a:pt x="1286" y="84"/>
                  </a:cubicBezTo>
                  <a:cubicBezTo>
                    <a:pt x="905" y="381"/>
                    <a:pt x="941" y="834"/>
                    <a:pt x="357" y="881"/>
                  </a:cubicBezTo>
                  <a:cubicBezTo>
                    <a:pt x="238" y="893"/>
                    <a:pt x="119" y="905"/>
                    <a:pt x="0" y="929"/>
                  </a:cubicBezTo>
                  <a:lnTo>
                    <a:pt x="0" y="1584"/>
                  </a:lnTo>
                  <a:cubicBezTo>
                    <a:pt x="0" y="1771"/>
                    <a:pt x="155" y="1915"/>
                    <a:pt x="326" y="1915"/>
                  </a:cubicBezTo>
                  <a:cubicBezTo>
                    <a:pt x="372" y="1915"/>
                    <a:pt x="419" y="1904"/>
                    <a:pt x="465" y="1881"/>
                  </a:cubicBezTo>
                  <a:lnTo>
                    <a:pt x="1429" y="1441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71"/>
            <p:cNvSpPr/>
            <p:nvPr/>
          </p:nvSpPr>
          <p:spPr>
            <a:xfrm>
              <a:off x="923632" y="2246446"/>
              <a:ext cx="341679" cy="589439"/>
            </a:xfrm>
            <a:custGeom>
              <a:avLst/>
              <a:gdLst/>
              <a:ahLst/>
              <a:cxnLst/>
              <a:rect l="l" t="t" r="r" b="b"/>
              <a:pathLst>
                <a:path w="2596" h="4478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858" y="798"/>
                    <a:pt x="2512" y="2620"/>
                    <a:pt x="1262" y="3049"/>
                  </a:cubicBezTo>
                  <a:cubicBezTo>
                    <a:pt x="762" y="3227"/>
                    <a:pt x="191" y="3549"/>
                    <a:pt x="0" y="4049"/>
                  </a:cubicBezTo>
                  <a:cubicBezTo>
                    <a:pt x="24" y="4287"/>
                    <a:pt x="226" y="4477"/>
                    <a:pt x="465" y="4477"/>
                  </a:cubicBezTo>
                  <a:lnTo>
                    <a:pt x="2131" y="4477"/>
                  </a:lnTo>
                  <a:cubicBezTo>
                    <a:pt x="2381" y="4477"/>
                    <a:pt x="2596" y="4263"/>
                    <a:pt x="2596" y="4001"/>
                  </a:cubicBezTo>
                  <a:lnTo>
                    <a:pt x="2596" y="310"/>
                  </a:lnTo>
                  <a:cubicBezTo>
                    <a:pt x="2596" y="191"/>
                    <a:pt x="2560" y="84"/>
                    <a:pt x="248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71"/>
            <p:cNvSpPr/>
            <p:nvPr/>
          </p:nvSpPr>
          <p:spPr>
            <a:xfrm>
              <a:off x="537711" y="2390706"/>
              <a:ext cx="152545" cy="75951"/>
            </a:xfrm>
            <a:custGeom>
              <a:avLst/>
              <a:gdLst/>
              <a:ahLst/>
              <a:cxnLst/>
              <a:rect l="l" t="t" r="r" b="b"/>
              <a:pathLst>
                <a:path w="1159" h="577" extrusionOk="0">
                  <a:moveTo>
                    <a:pt x="194" y="0"/>
                  </a:moveTo>
                  <a:cubicBezTo>
                    <a:pt x="1" y="129"/>
                    <a:pt x="659" y="577"/>
                    <a:pt x="921" y="577"/>
                  </a:cubicBezTo>
                  <a:cubicBezTo>
                    <a:pt x="950" y="577"/>
                    <a:pt x="974" y="571"/>
                    <a:pt x="992" y="560"/>
                  </a:cubicBezTo>
                  <a:cubicBezTo>
                    <a:pt x="1158" y="441"/>
                    <a:pt x="682" y="119"/>
                    <a:pt x="468" y="36"/>
                  </a:cubicBezTo>
                  <a:cubicBezTo>
                    <a:pt x="384" y="12"/>
                    <a:pt x="289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71"/>
            <p:cNvSpPr/>
            <p:nvPr/>
          </p:nvSpPr>
          <p:spPr>
            <a:xfrm>
              <a:off x="508359" y="2114822"/>
              <a:ext cx="764829" cy="728835"/>
            </a:xfrm>
            <a:custGeom>
              <a:avLst/>
              <a:gdLst/>
              <a:ahLst/>
              <a:cxnLst/>
              <a:rect l="l" t="t" r="r" b="b"/>
              <a:pathLst>
                <a:path w="5811" h="5537" extrusionOk="0">
                  <a:moveTo>
                    <a:pt x="4722" y="179"/>
                  </a:moveTo>
                  <a:cubicBezTo>
                    <a:pt x="4905" y="179"/>
                    <a:pt x="5061" y="340"/>
                    <a:pt x="5072" y="524"/>
                  </a:cubicBezTo>
                  <a:lnTo>
                    <a:pt x="5072" y="715"/>
                  </a:lnTo>
                  <a:lnTo>
                    <a:pt x="5036" y="751"/>
                  </a:lnTo>
                  <a:lnTo>
                    <a:pt x="3822" y="751"/>
                  </a:lnTo>
                  <a:cubicBezTo>
                    <a:pt x="3810" y="739"/>
                    <a:pt x="3810" y="727"/>
                    <a:pt x="3810" y="715"/>
                  </a:cubicBezTo>
                  <a:lnTo>
                    <a:pt x="3810" y="548"/>
                  </a:lnTo>
                  <a:cubicBezTo>
                    <a:pt x="3810" y="346"/>
                    <a:pt x="3977" y="179"/>
                    <a:pt x="4191" y="179"/>
                  </a:cubicBezTo>
                  <a:lnTo>
                    <a:pt x="4703" y="179"/>
                  </a:lnTo>
                  <a:cubicBezTo>
                    <a:pt x="4709" y="179"/>
                    <a:pt x="4716" y="179"/>
                    <a:pt x="4722" y="179"/>
                  </a:cubicBezTo>
                  <a:close/>
                  <a:moveTo>
                    <a:pt x="3072" y="2060"/>
                  </a:moveTo>
                  <a:lnTo>
                    <a:pt x="3072" y="4168"/>
                  </a:lnTo>
                  <a:lnTo>
                    <a:pt x="1596" y="4168"/>
                  </a:lnTo>
                  <a:lnTo>
                    <a:pt x="1596" y="2060"/>
                  </a:lnTo>
                  <a:close/>
                  <a:moveTo>
                    <a:pt x="417" y="1620"/>
                  </a:moveTo>
                  <a:cubicBezTo>
                    <a:pt x="453" y="1620"/>
                    <a:pt x="488" y="1632"/>
                    <a:pt x="512" y="1644"/>
                  </a:cubicBezTo>
                  <a:lnTo>
                    <a:pt x="1298" y="2013"/>
                  </a:lnTo>
                  <a:lnTo>
                    <a:pt x="1417" y="2072"/>
                  </a:lnTo>
                  <a:lnTo>
                    <a:pt x="1417" y="4192"/>
                  </a:lnTo>
                  <a:lnTo>
                    <a:pt x="1298" y="4251"/>
                  </a:lnTo>
                  <a:lnTo>
                    <a:pt x="512" y="4620"/>
                  </a:lnTo>
                  <a:cubicBezTo>
                    <a:pt x="482" y="4635"/>
                    <a:pt x="450" y="4642"/>
                    <a:pt x="418" y="4642"/>
                  </a:cubicBezTo>
                  <a:cubicBezTo>
                    <a:pt x="373" y="4642"/>
                    <a:pt x="327" y="4629"/>
                    <a:pt x="286" y="4608"/>
                  </a:cubicBezTo>
                  <a:cubicBezTo>
                    <a:pt x="214" y="4561"/>
                    <a:pt x="167" y="4477"/>
                    <a:pt x="167" y="4394"/>
                  </a:cubicBezTo>
                  <a:lnTo>
                    <a:pt x="167" y="1870"/>
                  </a:lnTo>
                  <a:cubicBezTo>
                    <a:pt x="167" y="1739"/>
                    <a:pt x="274" y="1620"/>
                    <a:pt x="417" y="1620"/>
                  </a:cubicBezTo>
                  <a:close/>
                  <a:moveTo>
                    <a:pt x="5310" y="917"/>
                  </a:moveTo>
                  <a:cubicBezTo>
                    <a:pt x="5525" y="917"/>
                    <a:pt x="5691" y="1084"/>
                    <a:pt x="5691" y="1310"/>
                  </a:cubicBezTo>
                  <a:lnTo>
                    <a:pt x="5691" y="5025"/>
                  </a:lnTo>
                  <a:cubicBezTo>
                    <a:pt x="5691" y="5239"/>
                    <a:pt x="5525" y="5418"/>
                    <a:pt x="5298" y="5418"/>
                  </a:cubicBezTo>
                  <a:lnTo>
                    <a:pt x="3631" y="5418"/>
                  </a:lnTo>
                  <a:cubicBezTo>
                    <a:pt x="3429" y="5418"/>
                    <a:pt x="3262" y="5263"/>
                    <a:pt x="3250" y="5061"/>
                  </a:cubicBezTo>
                  <a:lnTo>
                    <a:pt x="3250" y="5025"/>
                  </a:lnTo>
                  <a:lnTo>
                    <a:pt x="3250" y="1310"/>
                  </a:lnTo>
                  <a:cubicBezTo>
                    <a:pt x="3250" y="1084"/>
                    <a:pt x="3417" y="917"/>
                    <a:pt x="3631" y="917"/>
                  </a:cubicBezTo>
                  <a:close/>
                  <a:moveTo>
                    <a:pt x="4191" y="1"/>
                  </a:moveTo>
                  <a:cubicBezTo>
                    <a:pt x="3893" y="1"/>
                    <a:pt x="3655" y="227"/>
                    <a:pt x="3643" y="524"/>
                  </a:cubicBezTo>
                  <a:lnTo>
                    <a:pt x="3643" y="715"/>
                  </a:lnTo>
                  <a:cubicBezTo>
                    <a:pt x="3643" y="727"/>
                    <a:pt x="3643" y="739"/>
                    <a:pt x="3643" y="751"/>
                  </a:cubicBezTo>
                  <a:lnTo>
                    <a:pt x="3608" y="751"/>
                  </a:lnTo>
                  <a:cubicBezTo>
                    <a:pt x="3298" y="751"/>
                    <a:pt x="3072" y="1001"/>
                    <a:pt x="3072" y="1310"/>
                  </a:cubicBezTo>
                  <a:lnTo>
                    <a:pt x="3072" y="1941"/>
                  </a:lnTo>
                  <a:lnTo>
                    <a:pt x="1488" y="1941"/>
                  </a:lnTo>
                  <a:lnTo>
                    <a:pt x="583" y="1525"/>
                  </a:lnTo>
                  <a:cubicBezTo>
                    <a:pt x="527" y="1499"/>
                    <a:pt x="468" y="1486"/>
                    <a:pt x="410" y="1486"/>
                  </a:cubicBezTo>
                  <a:cubicBezTo>
                    <a:pt x="333" y="1486"/>
                    <a:pt x="258" y="1508"/>
                    <a:pt x="191" y="1548"/>
                  </a:cubicBezTo>
                  <a:cubicBezTo>
                    <a:pt x="72" y="1632"/>
                    <a:pt x="0" y="1751"/>
                    <a:pt x="0" y="1894"/>
                  </a:cubicBezTo>
                  <a:lnTo>
                    <a:pt x="0" y="4382"/>
                  </a:lnTo>
                  <a:cubicBezTo>
                    <a:pt x="0" y="4525"/>
                    <a:pt x="72" y="4644"/>
                    <a:pt x="191" y="4715"/>
                  </a:cubicBezTo>
                  <a:cubicBezTo>
                    <a:pt x="250" y="4763"/>
                    <a:pt x="333" y="4787"/>
                    <a:pt x="405" y="4787"/>
                  </a:cubicBezTo>
                  <a:cubicBezTo>
                    <a:pt x="464" y="4787"/>
                    <a:pt x="524" y="4775"/>
                    <a:pt x="583" y="4751"/>
                  </a:cubicBezTo>
                  <a:lnTo>
                    <a:pt x="1488" y="4334"/>
                  </a:lnTo>
                  <a:lnTo>
                    <a:pt x="3072" y="4334"/>
                  </a:lnTo>
                  <a:lnTo>
                    <a:pt x="3072" y="4977"/>
                  </a:lnTo>
                  <a:lnTo>
                    <a:pt x="3072" y="5037"/>
                  </a:lnTo>
                  <a:cubicBezTo>
                    <a:pt x="3096" y="5311"/>
                    <a:pt x="3334" y="5537"/>
                    <a:pt x="3620" y="5537"/>
                  </a:cubicBezTo>
                  <a:lnTo>
                    <a:pt x="5251" y="5537"/>
                  </a:lnTo>
                  <a:cubicBezTo>
                    <a:pt x="5560" y="5537"/>
                    <a:pt x="5810" y="5287"/>
                    <a:pt x="5810" y="4977"/>
                  </a:cubicBezTo>
                  <a:lnTo>
                    <a:pt x="5810" y="1298"/>
                  </a:lnTo>
                  <a:cubicBezTo>
                    <a:pt x="5810" y="1167"/>
                    <a:pt x="5763" y="1036"/>
                    <a:pt x="5679" y="941"/>
                  </a:cubicBezTo>
                  <a:cubicBezTo>
                    <a:pt x="5572" y="822"/>
                    <a:pt x="5417" y="751"/>
                    <a:pt x="5263" y="751"/>
                  </a:cubicBezTo>
                  <a:lnTo>
                    <a:pt x="5239" y="751"/>
                  </a:lnTo>
                  <a:cubicBezTo>
                    <a:pt x="5239" y="739"/>
                    <a:pt x="5239" y="727"/>
                    <a:pt x="5239" y="715"/>
                  </a:cubicBezTo>
                  <a:lnTo>
                    <a:pt x="5239" y="524"/>
                  </a:lnTo>
                  <a:cubicBezTo>
                    <a:pt x="5227" y="227"/>
                    <a:pt x="4989" y="1"/>
                    <a:pt x="4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71"/>
            <p:cNvSpPr/>
            <p:nvPr/>
          </p:nvSpPr>
          <p:spPr>
            <a:xfrm>
              <a:off x="-2372093" y="1516196"/>
              <a:ext cx="750746" cy="572196"/>
            </a:xfrm>
            <a:custGeom>
              <a:avLst/>
              <a:gdLst/>
              <a:ahLst/>
              <a:cxnLst/>
              <a:rect l="l" t="t" r="r" b="b"/>
              <a:pathLst>
                <a:path w="5704" h="4347" extrusionOk="0">
                  <a:moveTo>
                    <a:pt x="623" y="0"/>
                  </a:moveTo>
                  <a:cubicBezTo>
                    <a:pt x="275" y="0"/>
                    <a:pt x="0" y="293"/>
                    <a:pt x="0" y="643"/>
                  </a:cubicBezTo>
                  <a:lnTo>
                    <a:pt x="0" y="2489"/>
                  </a:lnTo>
                  <a:cubicBezTo>
                    <a:pt x="0" y="2846"/>
                    <a:pt x="286" y="3132"/>
                    <a:pt x="643" y="3132"/>
                  </a:cubicBezTo>
                  <a:lnTo>
                    <a:pt x="3310" y="3132"/>
                  </a:lnTo>
                  <a:cubicBezTo>
                    <a:pt x="3501" y="3584"/>
                    <a:pt x="3858" y="4144"/>
                    <a:pt x="4513" y="4346"/>
                  </a:cubicBezTo>
                  <a:lnTo>
                    <a:pt x="4537" y="4346"/>
                  </a:lnTo>
                  <a:cubicBezTo>
                    <a:pt x="4572" y="4346"/>
                    <a:pt x="4596" y="4322"/>
                    <a:pt x="4608" y="4298"/>
                  </a:cubicBezTo>
                  <a:cubicBezTo>
                    <a:pt x="4632" y="4263"/>
                    <a:pt x="4620" y="4215"/>
                    <a:pt x="4584" y="4191"/>
                  </a:cubicBezTo>
                  <a:cubicBezTo>
                    <a:pt x="4584" y="4191"/>
                    <a:pt x="4287" y="3977"/>
                    <a:pt x="4394" y="3132"/>
                  </a:cubicBezTo>
                  <a:lnTo>
                    <a:pt x="5049" y="3132"/>
                  </a:lnTo>
                  <a:cubicBezTo>
                    <a:pt x="5406" y="3132"/>
                    <a:pt x="5703" y="2834"/>
                    <a:pt x="5703" y="2489"/>
                  </a:cubicBezTo>
                  <a:lnTo>
                    <a:pt x="5703" y="643"/>
                  </a:lnTo>
                  <a:cubicBezTo>
                    <a:pt x="5703" y="293"/>
                    <a:pt x="5417" y="0"/>
                    <a:pt x="5069" y="0"/>
                  </a:cubicBezTo>
                  <a:cubicBezTo>
                    <a:pt x="5062" y="0"/>
                    <a:pt x="5056" y="0"/>
                    <a:pt x="5049" y="0"/>
                  </a:cubicBezTo>
                  <a:lnTo>
                    <a:pt x="643" y="0"/>
                  </a:lnTo>
                  <a:cubicBezTo>
                    <a:pt x="636" y="0"/>
                    <a:pt x="629" y="0"/>
                    <a:pt x="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71"/>
            <p:cNvSpPr/>
            <p:nvPr/>
          </p:nvSpPr>
          <p:spPr>
            <a:xfrm>
              <a:off x="-2386176" y="1508298"/>
              <a:ext cx="771147" cy="591019"/>
            </a:xfrm>
            <a:custGeom>
              <a:avLst/>
              <a:gdLst/>
              <a:ahLst/>
              <a:cxnLst/>
              <a:rect l="l" t="t" r="r" b="b"/>
              <a:pathLst>
                <a:path w="5859" h="4490" extrusionOk="0">
                  <a:moveTo>
                    <a:pt x="5191" y="168"/>
                  </a:moveTo>
                  <a:cubicBezTo>
                    <a:pt x="5501" y="168"/>
                    <a:pt x="5751" y="418"/>
                    <a:pt x="5751" y="727"/>
                  </a:cubicBezTo>
                  <a:lnTo>
                    <a:pt x="5751" y="2573"/>
                  </a:lnTo>
                  <a:cubicBezTo>
                    <a:pt x="5751" y="2882"/>
                    <a:pt x="5501" y="3132"/>
                    <a:pt x="5191" y="3132"/>
                  </a:cubicBezTo>
                  <a:lnTo>
                    <a:pt x="4441" y="3132"/>
                  </a:lnTo>
                  <a:cubicBezTo>
                    <a:pt x="4298" y="4108"/>
                    <a:pt x="4667" y="4347"/>
                    <a:pt x="4667" y="4347"/>
                  </a:cubicBezTo>
                  <a:cubicBezTo>
                    <a:pt x="4013" y="4156"/>
                    <a:pt x="3667" y="3596"/>
                    <a:pt x="3477" y="3132"/>
                  </a:cubicBezTo>
                  <a:lnTo>
                    <a:pt x="727" y="3132"/>
                  </a:lnTo>
                  <a:cubicBezTo>
                    <a:pt x="417" y="3132"/>
                    <a:pt x="167" y="2882"/>
                    <a:pt x="167" y="2573"/>
                  </a:cubicBezTo>
                  <a:lnTo>
                    <a:pt x="167" y="727"/>
                  </a:lnTo>
                  <a:cubicBezTo>
                    <a:pt x="167" y="418"/>
                    <a:pt x="417" y="168"/>
                    <a:pt x="727" y="168"/>
                  </a:cubicBez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2549"/>
                  </a:lnTo>
                  <a:cubicBezTo>
                    <a:pt x="0" y="2549"/>
                    <a:pt x="306" y="3241"/>
                    <a:pt x="698" y="3241"/>
                  </a:cubicBezTo>
                  <a:cubicBezTo>
                    <a:pt x="707" y="3241"/>
                    <a:pt x="717" y="3240"/>
                    <a:pt x="727" y="3239"/>
                  </a:cubicBezTo>
                  <a:lnTo>
                    <a:pt x="3346" y="3239"/>
                  </a:lnTo>
                  <a:cubicBezTo>
                    <a:pt x="3548" y="3739"/>
                    <a:pt x="3917" y="4287"/>
                    <a:pt x="4596" y="4489"/>
                  </a:cubicBezTo>
                  <a:lnTo>
                    <a:pt x="4644" y="4489"/>
                  </a:lnTo>
                  <a:cubicBezTo>
                    <a:pt x="4703" y="4489"/>
                    <a:pt x="4763" y="4454"/>
                    <a:pt x="4787" y="4394"/>
                  </a:cubicBezTo>
                  <a:cubicBezTo>
                    <a:pt x="4822" y="4323"/>
                    <a:pt x="4798" y="4228"/>
                    <a:pt x="4727" y="4192"/>
                  </a:cubicBezTo>
                  <a:cubicBezTo>
                    <a:pt x="4703" y="4168"/>
                    <a:pt x="4548" y="3299"/>
                    <a:pt x="4548" y="3299"/>
                  </a:cubicBezTo>
                  <a:lnTo>
                    <a:pt x="5132" y="3299"/>
                  </a:lnTo>
                  <a:cubicBezTo>
                    <a:pt x="5537" y="3299"/>
                    <a:pt x="5858" y="2977"/>
                    <a:pt x="5858" y="2573"/>
                  </a:cubicBezTo>
                  <a:lnTo>
                    <a:pt x="5858" y="727"/>
                  </a:lnTo>
                  <a:cubicBezTo>
                    <a:pt x="5858" y="322"/>
                    <a:pt x="5537" y="1"/>
                    <a:pt x="5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71"/>
            <p:cNvSpPr/>
            <p:nvPr/>
          </p:nvSpPr>
          <p:spPr>
            <a:xfrm>
              <a:off x="-2237310" y="1624786"/>
              <a:ext cx="112928" cy="183229"/>
            </a:xfrm>
            <a:custGeom>
              <a:avLst/>
              <a:gdLst/>
              <a:ahLst/>
              <a:cxnLst/>
              <a:rect l="l" t="t" r="r" b="b"/>
              <a:pathLst>
                <a:path w="858" h="1392" extrusionOk="0">
                  <a:moveTo>
                    <a:pt x="684" y="1"/>
                  </a:moveTo>
                  <a:cubicBezTo>
                    <a:pt x="632" y="1"/>
                    <a:pt x="580" y="7"/>
                    <a:pt x="524" y="21"/>
                  </a:cubicBezTo>
                  <a:cubicBezTo>
                    <a:pt x="536" y="187"/>
                    <a:pt x="536" y="366"/>
                    <a:pt x="524" y="533"/>
                  </a:cubicBezTo>
                  <a:lnTo>
                    <a:pt x="536" y="533"/>
                  </a:lnTo>
                  <a:lnTo>
                    <a:pt x="334" y="592"/>
                  </a:lnTo>
                  <a:cubicBezTo>
                    <a:pt x="334" y="592"/>
                    <a:pt x="310" y="235"/>
                    <a:pt x="286" y="56"/>
                  </a:cubicBezTo>
                  <a:cubicBezTo>
                    <a:pt x="215" y="33"/>
                    <a:pt x="119" y="56"/>
                    <a:pt x="48" y="21"/>
                  </a:cubicBezTo>
                  <a:lnTo>
                    <a:pt x="12" y="21"/>
                  </a:lnTo>
                  <a:cubicBezTo>
                    <a:pt x="0" y="414"/>
                    <a:pt x="24" y="1164"/>
                    <a:pt x="36" y="1390"/>
                  </a:cubicBezTo>
                  <a:cubicBezTo>
                    <a:pt x="46" y="1385"/>
                    <a:pt x="62" y="1383"/>
                    <a:pt x="81" y="1383"/>
                  </a:cubicBezTo>
                  <a:cubicBezTo>
                    <a:pt x="122" y="1383"/>
                    <a:pt x="179" y="1392"/>
                    <a:pt x="230" y="1392"/>
                  </a:cubicBezTo>
                  <a:cubicBezTo>
                    <a:pt x="260" y="1392"/>
                    <a:pt x="289" y="1389"/>
                    <a:pt x="310" y="1378"/>
                  </a:cubicBezTo>
                  <a:cubicBezTo>
                    <a:pt x="334" y="1211"/>
                    <a:pt x="310" y="1033"/>
                    <a:pt x="322" y="854"/>
                  </a:cubicBezTo>
                  <a:cubicBezTo>
                    <a:pt x="358" y="842"/>
                    <a:pt x="396" y="836"/>
                    <a:pt x="435" y="836"/>
                  </a:cubicBezTo>
                  <a:cubicBezTo>
                    <a:pt x="474" y="836"/>
                    <a:pt x="512" y="842"/>
                    <a:pt x="548" y="854"/>
                  </a:cubicBezTo>
                  <a:cubicBezTo>
                    <a:pt x="572" y="1021"/>
                    <a:pt x="548" y="1223"/>
                    <a:pt x="572" y="1390"/>
                  </a:cubicBezTo>
                  <a:cubicBezTo>
                    <a:pt x="643" y="1390"/>
                    <a:pt x="762" y="1390"/>
                    <a:pt x="858" y="1378"/>
                  </a:cubicBezTo>
                  <a:lnTo>
                    <a:pt x="798" y="9"/>
                  </a:lnTo>
                  <a:cubicBezTo>
                    <a:pt x="759" y="4"/>
                    <a:pt x="721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71"/>
            <p:cNvSpPr/>
            <p:nvPr/>
          </p:nvSpPr>
          <p:spPr>
            <a:xfrm>
              <a:off x="-2115032" y="1628998"/>
              <a:ext cx="108190" cy="179938"/>
            </a:xfrm>
            <a:custGeom>
              <a:avLst/>
              <a:gdLst/>
              <a:ahLst/>
              <a:cxnLst/>
              <a:rect l="l" t="t" r="r" b="b"/>
              <a:pathLst>
                <a:path w="822" h="1367" extrusionOk="0">
                  <a:moveTo>
                    <a:pt x="435" y="406"/>
                  </a:moveTo>
                  <a:cubicBezTo>
                    <a:pt x="453" y="406"/>
                    <a:pt x="475" y="518"/>
                    <a:pt x="512" y="810"/>
                  </a:cubicBezTo>
                  <a:lnTo>
                    <a:pt x="369" y="810"/>
                  </a:lnTo>
                  <a:cubicBezTo>
                    <a:pt x="396" y="590"/>
                    <a:pt x="411" y="406"/>
                    <a:pt x="435" y="406"/>
                  </a:cubicBezTo>
                  <a:close/>
                  <a:moveTo>
                    <a:pt x="536" y="1"/>
                  </a:moveTo>
                  <a:cubicBezTo>
                    <a:pt x="474" y="9"/>
                    <a:pt x="431" y="12"/>
                    <a:pt x="398" y="12"/>
                  </a:cubicBezTo>
                  <a:cubicBezTo>
                    <a:pt x="363" y="12"/>
                    <a:pt x="341" y="9"/>
                    <a:pt x="323" y="9"/>
                  </a:cubicBezTo>
                  <a:cubicBezTo>
                    <a:pt x="314" y="9"/>
                    <a:pt x="306" y="10"/>
                    <a:pt x="298" y="13"/>
                  </a:cubicBezTo>
                  <a:cubicBezTo>
                    <a:pt x="179" y="453"/>
                    <a:pt x="71" y="905"/>
                    <a:pt x="0" y="1358"/>
                  </a:cubicBezTo>
                  <a:cubicBezTo>
                    <a:pt x="119" y="1358"/>
                    <a:pt x="191" y="1363"/>
                    <a:pt x="232" y="1363"/>
                  </a:cubicBezTo>
                  <a:cubicBezTo>
                    <a:pt x="253" y="1363"/>
                    <a:pt x="266" y="1362"/>
                    <a:pt x="274" y="1358"/>
                  </a:cubicBezTo>
                  <a:cubicBezTo>
                    <a:pt x="321" y="1275"/>
                    <a:pt x="321" y="1120"/>
                    <a:pt x="357" y="1036"/>
                  </a:cubicBezTo>
                  <a:lnTo>
                    <a:pt x="476" y="1036"/>
                  </a:lnTo>
                  <a:cubicBezTo>
                    <a:pt x="512" y="1120"/>
                    <a:pt x="536" y="1275"/>
                    <a:pt x="572" y="1358"/>
                  </a:cubicBezTo>
                  <a:cubicBezTo>
                    <a:pt x="613" y="1364"/>
                    <a:pt x="655" y="1367"/>
                    <a:pt x="697" y="1367"/>
                  </a:cubicBezTo>
                  <a:cubicBezTo>
                    <a:pt x="738" y="1367"/>
                    <a:pt x="780" y="1364"/>
                    <a:pt x="822" y="1358"/>
                  </a:cubicBezTo>
                  <a:lnTo>
                    <a:pt x="679" y="691"/>
                  </a:lnTo>
                  <a:cubicBezTo>
                    <a:pt x="667" y="560"/>
                    <a:pt x="560" y="108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71"/>
            <p:cNvSpPr/>
            <p:nvPr/>
          </p:nvSpPr>
          <p:spPr>
            <a:xfrm>
              <a:off x="-1996044" y="1634657"/>
              <a:ext cx="111480" cy="176779"/>
            </a:xfrm>
            <a:custGeom>
              <a:avLst/>
              <a:gdLst/>
              <a:ahLst/>
              <a:cxnLst/>
              <a:rect l="l" t="t" r="r" b="b"/>
              <a:pathLst>
                <a:path w="847" h="1343" extrusionOk="0">
                  <a:moveTo>
                    <a:pt x="84" y="0"/>
                  </a:moveTo>
                  <a:cubicBezTo>
                    <a:pt x="57" y="0"/>
                    <a:pt x="29" y="2"/>
                    <a:pt x="1" y="5"/>
                  </a:cubicBezTo>
                  <a:cubicBezTo>
                    <a:pt x="1" y="351"/>
                    <a:pt x="1" y="696"/>
                    <a:pt x="1" y="1029"/>
                  </a:cubicBezTo>
                  <a:cubicBezTo>
                    <a:pt x="12" y="1244"/>
                    <a:pt x="225" y="1342"/>
                    <a:pt x="424" y="1342"/>
                  </a:cubicBezTo>
                  <a:cubicBezTo>
                    <a:pt x="446" y="1342"/>
                    <a:pt x="468" y="1341"/>
                    <a:pt x="489" y="1339"/>
                  </a:cubicBezTo>
                  <a:cubicBezTo>
                    <a:pt x="668" y="1339"/>
                    <a:pt x="799" y="1196"/>
                    <a:pt x="811" y="1029"/>
                  </a:cubicBezTo>
                  <a:cubicBezTo>
                    <a:pt x="846" y="696"/>
                    <a:pt x="846" y="362"/>
                    <a:pt x="834" y="29"/>
                  </a:cubicBezTo>
                  <a:cubicBezTo>
                    <a:pt x="779" y="15"/>
                    <a:pt x="723" y="9"/>
                    <a:pt x="667" y="9"/>
                  </a:cubicBezTo>
                  <a:cubicBezTo>
                    <a:pt x="627" y="9"/>
                    <a:pt x="588" y="12"/>
                    <a:pt x="549" y="17"/>
                  </a:cubicBezTo>
                  <a:cubicBezTo>
                    <a:pt x="549" y="315"/>
                    <a:pt x="549" y="648"/>
                    <a:pt x="537" y="958"/>
                  </a:cubicBezTo>
                  <a:cubicBezTo>
                    <a:pt x="524" y="1020"/>
                    <a:pt x="469" y="1053"/>
                    <a:pt x="414" y="1053"/>
                  </a:cubicBezTo>
                  <a:cubicBezTo>
                    <a:pt x="365" y="1053"/>
                    <a:pt x="316" y="1026"/>
                    <a:pt x="299" y="970"/>
                  </a:cubicBezTo>
                  <a:cubicBezTo>
                    <a:pt x="275" y="648"/>
                    <a:pt x="263" y="339"/>
                    <a:pt x="275" y="17"/>
                  </a:cubicBezTo>
                  <a:cubicBezTo>
                    <a:pt x="216" y="9"/>
                    <a:pt x="151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71"/>
            <p:cNvSpPr/>
            <p:nvPr/>
          </p:nvSpPr>
          <p:spPr>
            <a:xfrm>
              <a:off x="-1876925" y="1620442"/>
              <a:ext cx="117534" cy="197182"/>
            </a:xfrm>
            <a:custGeom>
              <a:avLst/>
              <a:gdLst/>
              <a:ahLst/>
              <a:cxnLst/>
              <a:rect l="l" t="t" r="r" b="b"/>
              <a:pathLst>
                <a:path w="893" h="1498" extrusionOk="0">
                  <a:moveTo>
                    <a:pt x="167" y="0"/>
                  </a:moveTo>
                  <a:cubicBezTo>
                    <a:pt x="111" y="0"/>
                    <a:pt x="54" y="6"/>
                    <a:pt x="1" y="18"/>
                  </a:cubicBezTo>
                  <a:cubicBezTo>
                    <a:pt x="13" y="613"/>
                    <a:pt x="25" y="828"/>
                    <a:pt x="1" y="1447"/>
                  </a:cubicBezTo>
                  <a:lnTo>
                    <a:pt x="1" y="1494"/>
                  </a:lnTo>
                  <a:cubicBezTo>
                    <a:pt x="144" y="1497"/>
                    <a:pt x="262" y="1498"/>
                    <a:pt x="358" y="1498"/>
                  </a:cubicBezTo>
                  <a:cubicBezTo>
                    <a:pt x="621" y="1498"/>
                    <a:pt x="728" y="1491"/>
                    <a:pt x="781" y="1491"/>
                  </a:cubicBezTo>
                  <a:cubicBezTo>
                    <a:pt x="800" y="1491"/>
                    <a:pt x="812" y="1492"/>
                    <a:pt x="822" y="1494"/>
                  </a:cubicBezTo>
                  <a:cubicBezTo>
                    <a:pt x="829" y="1494"/>
                    <a:pt x="834" y="1494"/>
                    <a:pt x="840" y="1494"/>
                  </a:cubicBezTo>
                  <a:cubicBezTo>
                    <a:pt x="884" y="1494"/>
                    <a:pt x="892" y="1485"/>
                    <a:pt x="882" y="1304"/>
                  </a:cubicBezTo>
                  <a:cubicBezTo>
                    <a:pt x="882" y="1268"/>
                    <a:pt x="870" y="1244"/>
                    <a:pt x="882" y="1209"/>
                  </a:cubicBezTo>
                  <a:lnTo>
                    <a:pt x="882" y="1161"/>
                  </a:lnTo>
                  <a:cubicBezTo>
                    <a:pt x="871" y="1163"/>
                    <a:pt x="853" y="1163"/>
                    <a:pt x="830" y="1163"/>
                  </a:cubicBezTo>
                  <a:cubicBezTo>
                    <a:pt x="719" y="1163"/>
                    <a:pt x="486" y="1147"/>
                    <a:pt x="381" y="1147"/>
                  </a:cubicBezTo>
                  <a:cubicBezTo>
                    <a:pt x="359" y="1147"/>
                    <a:pt x="343" y="1147"/>
                    <a:pt x="334" y="1149"/>
                  </a:cubicBezTo>
                  <a:cubicBezTo>
                    <a:pt x="334" y="792"/>
                    <a:pt x="322" y="387"/>
                    <a:pt x="334" y="18"/>
                  </a:cubicBezTo>
                  <a:cubicBezTo>
                    <a:pt x="281" y="6"/>
                    <a:pt x="22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71"/>
            <p:cNvSpPr/>
            <p:nvPr/>
          </p:nvSpPr>
          <p:spPr>
            <a:xfrm>
              <a:off x="777793" y="1569504"/>
              <a:ext cx="321410" cy="301433"/>
            </a:xfrm>
            <a:custGeom>
              <a:avLst/>
              <a:gdLst/>
              <a:ahLst/>
              <a:cxnLst/>
              <a:rect l="l" t="t" r="r" b="b"/>
              <a:pathLst>
                <a:path w="2442" h="2290" extrusionOk="0">
                  <a:moveTo>
                    <a:pt x="1235" y="0"/>
                  </a:moveTo>
                  <a:cubicBezTo>
                    <a:pt x="1192" y="0"/>
                    <a:pt x="1150" y="24"/>
                    <a:pt x="1132" y="72"/>
                  </a:cubicBezTo>
                  <a:lnTo>
                    <a:pt x="846" y="619"/>
                  </a:lnTo>
                  <a:cubicBezTo>
                    <a:pt x="822" y="655"/>
                    <a:pt x="787" y="679"/>
                    <a:pt x="751" y="679"/>
                  </a:cubicBezTo>
                  <a:lnTo>
                    <a:pt x="144" y="750"/>
                  </a:lnTo>
                  <a:cubicBezTo>
                    <a:pt x="37" y="762"/>
                    <a:pt x="1" y="893"/>
                    <a:pt x="72" y="965"/>
                  </a:cubicBezTo>
                  <a:lnTo>
                    <a:pt x="501" y="1405"/>
                  </a:lnTo>
                  <a:cubicBezTo>
                    <a:pt x="525" y="1429"/>
                    <a:pt x="537" y="1477"/>
                    <a:pt x="537" y="1512"/>
                  </a:cubicBezTo>
                  <a:lnTo>
                    <a:pt x="418" y="2119"/>
                  </a:lnTo>
                  <a:cubicBezTo>
                    <a:pt x="398" y="2198"/>
                    <a:pt x="467" y="2260"/>
                    <a:pt x="538" y="2260"/>
                  </a:cubicBezTo>
                  <a:cubicBezTo>
                    <a:pt x="554" y="2260"/>
                    <a:pt x="569" y="2257"/>
                    <a:pt x="584" y="2250"/>
                  </a:cubicBezTo>
                  <a:lnTo>
                    <a:pt x="1144" y="1977"/>
                  </a:lnTo>
                  <a:cubicBezTo>
                    <a:pt x="1156" y="1965"/>
                    <a:pt x="1174" y="1959"/>
                    <a:pt x="1193" y="1959"/>
                  </a:cubicBezTo>
                  <a:cubicBezTo>
                    <a:pt x="1212" y="1959"/>
                    <a:pt x="1233" y="1965"/>
                    <a:pt x="1251" y="1977"/>
                  </a:cubicBezTo>
                  <a:lnTo>
                    <a:pt x="1787" y="2274"/>
                  </a:lnTo>
                  <a:cubicBezTo>
                    <a:pt x="1808" y="2285"/>
                    <a:pt x="1829" y="2289"/>
                    <a:pt x="1848" y="2289"/>
                  </a:cubicBezTo>
                  <a:cubicBezTo>
                    <a:pt x="1919" y="2289"/>
                    <a:pt x="1975" y="2230"/>
                    <a:pt x="1965" y="2155"/>
                  </a:cubicBezTo>
                  <a:lnTo>
                    <a:pt x="1882" y="1536"/>
                  </a:lnTo>
                  <a:cubicBezTo>
                    <a:pt x="1870" y="1500"/>
                    <a:pt x="1882" y="1465"/>
                    <a:pt x="1918" y="1429"/>
                  </a:cubicBezTo>
                  <a:lnTo>
                    <a:pt x="2358" y="1012"/>
                  </a:lnTo>
                  <a:cubicBezTo>
                    <a:pt x="2442" y="941"/>
                    <a:pt x="2406" y="822"/>
                    <a:pt x="2311" y="798"/>
                  </a:cubicBezTo>
                  <a:lnTo>
                    <a:pt x="1692" y="703"/>
                  </a:lnTo>
                  <a:cubicBezTo>
                    <a:pt x="1656" y="691"/>
                    <a:pt x="1620" y="667"/>
                    <a:pt x="1608" y="631"/>
                  </a:cubicBezTo>
                  <a:lnTo>
                    <a:pt x="1346" y="72"/>
                  </a:lnTo>
                  <a:cubicBezTo>
                    <a:pt x="1323" y="24"/>
                    <a:pt x="1278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71"/>
            <p:cNvSpPr/>
            <p:nvPr/>
          </p:nvSpPr>
          <p:spPr>
            <a:xfrm>
              <a:off x="-2163732" y="3954267"/>
              <a:ext cx="321410" cy="300248"/>
            </a:xfrm>
            <a:custGeom>
              <a:avLst/>
              <a:gdLst/>
              <a:ahLst/>
              <a:cxnLst/>
              <a:rect l="l" t="t" r="r" b="b"/>
              <a:pathLst>
                <a:path w="2442" h="2281" extrusionOk="0">
                  <a:moveTo>
                    <a:pt x="1244" y="0"/>
                  </a:moveTo>
                  <a:cubicBezTo>
                    <a:pt x="1200" y="0"/>
                    <a:pt x="1156" y="21"/>
                    <a:pt x="1132" y="63"/>
                  </a:cubicBezTo>
                  <a:lnTo>
                    <a:pt x="846" y="611"/>
                  </a:lnTo>
                  <a:cubicBezTo>
                    <a:pt x="834" y="646"/>
                    <a:pt x="799" y="670"/>
                    <a:pt x="763" y="682"/>
                  </a:cubicBezTo>
                  <a:lnTo>
                    <a:pt x="144" y="754"/>
                  </a:lnTo>
                  <a:cubicBezTo>
                    <a:pt x="49" y="765"/>
                    <a:pt x="1" y="884"/>
                    <a:pt x="72" y="956"/>
                  </a:cubicBezTo>
                  <a:lnTo>
                    <a:pt x="501" y="1396"/>
                  </a:lnTo>
                  <a:cubicBezTo>
                    <a:pt x="537" y="1432"/>
                    <a:pt x="549" y="1468"/>
                    <a:pt x="537" y="1504"/>
                  </a:cubicBezTo>
                  <a:lnTo>
                    <a:pt x="418" y="2111"/>
                  </a:lnTo>
                  <a:cubicBezTo>
                    <a:pt x="408" y="2187"/>
                    <a:pt x="467" y="2256"/>
                    <a:pt x="540" y="2256"/>
                  </a:cubicBezTo>
                  <a:cubicBezTo>
                    <a:pt x="558" y="2256"/>
                    <a:pt x="577" y="2251"/>
                    <a:pt x="596" y="2242"/>
                  </a:cubicBezTo>
                  <a:lnTo>
                    <a:pt x="1144" y="1968"/>
                  </a:lnTo>
                  <a:cubicBezTo>
                    <a:pt x="1162" y="1962"/>
                    <a:pt x="1183" y="1959"/>
                    <a:pt x="1202" y="1959"/>
                  </a:cubicBezTo>
                  <a:cubicBezTo>
                    <a:pt x="1221" y="1959"/>
                    <a:pt x="1239" y="1962"/>
                    <a:pt x="1251" y="1968"/>
                  </a:cubicBezTo>
                  <a:lnTo>
                    <a:pt x="1799" y="2266"/>
                  </a:lnTo>
                  <a:cubicBezTo>
                    <a:pt x="1817" y="2276"/>
                    <a:pt x="1836" y="2281"/>
                    <a:pt x="1855" y="2281"/>
                  </a:cubicBezTo>
                  <a:cubicBezTo>
                    <a:pt x="1923" y="2281"/>
                    <a:pt x="1987" y="2221"/>
                    <a:pt x="1977" y="2147"/>
                  </a:cubicBezTo>
                  <a:lnTo>
                    <a:pt x="1882" y="1539"/>
                  </a:lnTo>
                  <a:cubicBezTo>
                    <a:pt x="1882" y="1492"/>
                    <a:pt x="1894" y="1456"/>
                    <a:pt x="1918" y="1432"/>
                  </a:cubicBezTo>
                  <a:lnTo>
                    <a:pt x="2370" y="1004"/>
                  </a:lnTo>
                  <a:cubicBezTo>
                    <a:pt x="2442" y="944"/>
                    <a:pt x="2418" y="813"/>
                    <a:pt x="2311" y="801"/>
                  </a:cubicBezTo>
                  <a:lnTo>
                    <a:pt x="1704" y="694"/>
                  </a:lnTo>
                  <a:cubicBezTo>
                    <a:pt x="1656" y="682"/>
                    <a:pt x="1632" y="658"/>
                    <a:pt x="1608" y="623"/>
                  </a:cubicBezTo>
                  <a:lnTo>
                    <a:pt x="1346" y="63"/>
                  </a:lnTo>
                  <a:cubicBezTo>
                    <a:pt x="1328" y="21"/>
                    <a:pt x="1287" y="0"/>
                    <a:pt x="1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71"/>
            <p:cNvSpPr/>
            <p:nvPr/>
          </p:nvSpPr>
          <p:spPr>
            <a:xfrm>
              <a:off x="-106060" y="1430377"/>
              <a:ext cx="272448" cy="274712"/>
            </a:xfrm>
            <a:custGeom>
              <a:avLst/>
              <a:gdLst/>
              <a:ahLst/>
              <a:cxnLst/>
              <a:rect l="l" t="t" r="r" b="b"/>
              <a:pathLst>
                <a:path w="2070" h="2087" extrusionOk="0">
                  <a:moveTo>
                    <a:pt x="861" y="0"/>
                  </a:moveTo>
                  <a:cubicBezTo>
                    <a:pt x="815" y="0"/>
                    <a:pt x="770" y="29"/>
                    <a:pt x="763" y="81"/>
                  </a:cubicBezTo>
                  <a:lnTo>
                    <a:pt x="644" y="617"/>
                  </a:lnTo>
                  <a:cubicBezTo>
                    <a:pt x="644" y="652"/>
                    <a:pt x="620" y="676"/>
                    <a:pt x="584" y="688"/>
                  </a:cubicBezTo>
                  <a:lnTo>
                    <a:pt x="84" y="902"/>
                  </a:lnTo>
                  <a:cubicBezTo>
                    <a:pt x="1" y="938"/>
                    <a:pt x="1" y="1045"/>
                    <a:pt x="72" y="1093"/>
                  </a:cubicBezTo>
                  <a:lnTo>
                    <a:pt x="549" y="1367"/>
                  </a:lnTo>
                  <a:cubicBezTo>
                    <a:pt x="584" y="1379"/>
                    <a:pt x="596" y="1414"/>
                    <a:pt x="608" y="1450"/>
                  </a:cubicBezTo>
                  <a:lnTo>
                    <a:pt x="644" y="1986"/>
                  </a:lnTo>
                  <a:cubicBezTo>
                    <a:pt x="652" y="2049"/>
                    <a:pt x="702" y="2086"/>
                    <a:pt x="752" y="2086"/>
                  </a:cubicBezTo>
                  <a:cubicBezTo>
                    <a:pt x="777" y="2086"/>
                    <a:pt x="803" y="2077"/>
                    <a:pt x="822" y="2057"/>
                  </a:cubicBezTo>
                  <a:lnTo>
                    <a:pt x="1227" y="1688"/>
                  </a:lnTo>
                  <a:cubicBezTo>
                    <a:pt x="1245" y="1671"/>
                    <a:pt x="1268" y="1660"/>
                    <a:pt x="1294" y="1660"/>
                  </a:cubicBezTo>
                  <a:cubicBezTo>
                    <a:pt x="1303" y="1660"/>
                    <a:pt x="1313" y="1661"/>
                    <a:pt x="1322" y="1664"/>
                  </a:cubicBezTo>
                  <a:lnTo>
                    <a:pt x="1846" y="1783"/>
                  </a:lnTo>
                  <a:cubicBezTo>
                    <a:pt x="1856" y="1786"/>
                    <a:pt x="1866" y="1788"/>
                    <a:pt x="1875" y="1788"/>
                  </a:cubicBezTo>
                  <a:cubicBezTo>
                    <a:pt x="1945" y="1788"/>
                    <a:pt x="1997" y="1714"/>
                    <a:pt x="1965" y="1641"/>
                  </a:cubicBezTo>
                  <a:lnTo>
                    <a:pt x="1739" y="1141"/>
                  </a:lnTo>
                  <a:cubicBezTo>
                    <a:pt x="1727" y="1117"/>
                    <a:pt x="1727" y="1081"/>
                    <a:pt x="1739" y="1045"/>
                  </a:cubicBezTo>
                  <a:lnTo>
                    <a:pt x="2025" y="581"/>
                  </a:lnTo>
                  <a:cubicBezTo>
                    <a:pt x="2070" y="514"/>
                    <a:pt x="2019" y="425"/>
                    <a:pt x="1934" y="425"/>
                  </a:cubicBezTo>
                  <a:cubicBezTo>
                    <a:pt x="1929" y="425"/>
                    <a:pt x="1923" y="425"/>
                    <a:pt x="1918" y="426"/>
                  </a:cubicBezTo>
                  <a:lnTo>
                    <a:pt x="1382" y="486"/>
                  </a:lnTo>
                  <a:cubicBezTo>
                    <a:pt x="1346" y="486"/>
                    <a:pt x="1311" y="474"/>
                    <a:pt x="1299" y="450"/>
                  </a:cubicBezTo>
                  <a:lnTo>
                    <a:pt x="941" y="33"/>
                  </a:lnTo>
                  <a:cubicBezTo>
                    <a:pt x="919" y="11"/>
                    <a:pt x="890" y="0"/>
                    <a:pt x="8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71"/>
            <p:cNvSpPr/>
            <p:nvPr/>
          </p:nvSpPr>
          <p:spPr>
            <a:xfrm>
              <a:off x="417407" y="1065384"/>
              <a:ext cx="241518" cy="238119"/>
            </a:xfrm>
            <a:custGeom>
              <a:avLst/>
              <a:gdLst/>
              <a:ahLst/>
              <a:cxnLst/>
              <a:rect l="l" t="t" r="r" b="b"/>
              <a:pathLst>
                <a:path w="1835" h="1809" extrusionOk="0">
                  <a:moveTo>
                    <a:pt x="607" y="1"/>
                  </a:moveTo>
                  <a:cubicBezTo>
                    <a:pt x="556" y="1"/>
                    <a:pt x="512" y="40"/>
                    <a:pt x="512" y="92"/>
                  </a:cubicBezTo>
                  <a:lnTo>
                    <a:pt x="501" y="568"/>
                  </a:lnTo>
                  <a:cubicBezTo>
                    <a:pt x="501" y="604"/>
                    <a:pt x="489" y="627"/>
                    <a:pt x="465" y="639"/>
                  </a:cubicBezTo>
                  <a:lnTo>
                    <a:pt x="60" y="901"/>
                  </a:lnTo>
                  <a:cubicBezTo>
                    <a:pt x="1" y="949"/>
                    <a:pt x="12" y="1044"/>
                    <a:pt x="84" y="1068"/>
                  </a:cubicBezTo>
                  <a:lnTo>
                    <a:pt x="524" y="1223"/>
                  </a:lnTo>
                  <a:cubicBezTo>
                    <a:pt x="560" y="1235"/>
                    <a:pt x="572" y="1258"/>
                    <a:pt x="584" y="1282"/>
                  </a:cubicBezTo>
                  <a:lnTo>
                    <a:pt x="715" y="1747"/>
                  </a:lnTo>
                  <a:cubicBezTo>
                    <a:pt x="722" y="1787"/>
                    <a:pt x="755" y="1809"/>
                    <a:pt x="792" y="1809"/>
                  </a:cubicBezTo>
                  <a:cubicBezTo>
                    <a:pt x="820" y="1809"/>
                    <a:pt x="849" y="1796"/>
                    <a:pt x="870" y="1770"/>
                  </a:cubicBezTo>
                  <a:lnTo>
                    <a:pt x="1155" y="1401"/>
                  </a:lnTo>
                  <a:cubicBezTo>
                    <a:pt x="1179" y="1377"/>
                    <a:pt x="1203" y="1366"/>
                    <a:pt x="1239" y="1366"/>
                  </a:cubicBezTo>
                  <a:lnTo>
                    <a:pt x="1715" y="1389"/>
                  </a:lnTo>
                  <a:cubicBezTo>
                    <a:pt x="1786" y="1389"/>
                    <a:pt x="1834" y="1306"/>
                    <a:pt x="1786" y="1235"/>
                  </a:cubicBezTo>
                  <a:lnTo>
                    <a:pt x="1525" y="854"/>
                  </a:lnTo>
                  <a:cubicBezTo>
                    <a:pt x="1501" y="818"/>
                    <a:pt x="1501" y="794"/>
                    <a:pt x="1513" y="758"/>
                  </a:cubicBezTo>
                  <a:lnTo>
                    <a:pt x="1679" y="318"/>
                  </a:lnTo>
                  <a:cubicBezTo>
                    <a:pt x="1700" y="256"/>
                    <a:pt x="1649" y="194"/>
                    <a:pt x="1589" y="194"/>
                  </a:cubicBezTo>
                  <a:cubicBezTo>
                    <a:pt x="1579" y="194"/>
                    <a:pt x="1570" y="196"/>
                    <a:pt x="1560" y="199"/>
                  </a:cubicBezTo>
                  <a:lnTo>
                    <a:pt x="1120" y="342"/>
                  </a:lnTo>
                  <a:cubicBezTo>
                    <a:pt x="1110" y="345"/>
                    <a:pt x="1101" y="346"/>
                    <a:pt x="1091" y="346"/>
                  </a:cubicBezTo>
                  <a:cubicBezTo>
                    <a:pt x="1067" y="346"/>
                    <a:pt x="1045" y="335"/>
                    <a:pt x="1036" y="318"/>
                  </a:cubicBezTo>
                  <a:lnTo>
                    <a:pt x="667" y="20"/>
                  </a:lnTo>
                  <a:cubicBezTo>
                    <a:pt x="647" y="7"/>
                    <a:pt x="626" y="1"/>
                    <a:pt x="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71"/>
            <p:cNvSpPr/>
            <p:nvPr/>
          </p:nvSpPr>
          <p:spPr>
            <a:xfrm>
              <a:off x="-2406578" y="3285749"/>
              <a:ext cx="242571" cy="239435"/>
            </a:xfrm>
            <a:custGeom>
              <a:avLst/>
              <a:gdLst/>
              <a:ahLst/>
              <a:cxnLst/>
              <a:rect l="l" t="t" r="r" b="b"/>
              <a:pathLst>
                <a:path w="1843" h="1819" extrusionOk="0">
                  <a:moveTo>
                    <a:pt x="597" y="1"/>
                  </a:moveTo>
                  <a:cubicBezTo>
                    <a:pt x="553" y="1"/>
                    <a:pt x="512" y="36"/>
                    <a:pt x="512" y="94"/>
                  </a:cubicBezTo>
                  <a:lnTo>
                    <a:pt x="501" y="570"/>
                  </a:lnTo>
                  <a:cubicBezTo>
                    <a:pt x="501" y="594"/>
                    <a:pt x="477" y="618"/>
                    <a:pt x="453" y="641"/>
                  </a:cubicBezTo>
                  <a:lnTo>
                    <a:pt x="60" y="903"/>
                  </a:lnTo>
                  <a:cubicBezTo>
                    <a:pt x="0" y="939"/>
                    <a:pt x="12" y="1034"/>
                    <a:pt x="84" y="1058"/>
                  </a:cubicBezTo>
                  <a:lnTo>
                    <a:pt x="524" y="1225"/>
                  </a:lnTo>
                  <a:cubicBezTo>
                    <a:pt x="560" y="1225"/>
                    <a:pt x="572" y="1249"/>
                    <a:pt x="584" y="1284"/>
                  </a:cubicBezTo>
                  <a:lnTo>
                    <a:pt x="715" y="1749"/>
                  </a:lnTo>
                  <a:cubicBezTo>
                    <a:pt x="722" y="1792"/>
                    <a:pt x="760" y="1818"/>
                    <a:pt x="800" y="1818"/>
                  </a:cubicBezTo>
                  <a:cubicBezTo>
                    <a:pt x="825" y="1818"/>
                    <a:pt x="851" y="1808"/>
                    <a:pt x="870" y="1784"/>
                  </a:cubicBezTo>
                  <a:lnTo>
                    <a:pt x="1155" y="1403"/>
                  </a:lnTo>
                  <a:cubicBezTo>
                    <a:pt x="1179" y="1380"/>
                    <a:pt x="1203" y="1368"/>
                    <a:pt x="1239" y="1368"/>
                  </a:cubicBezTo>
                  <a:lnTo>
                    <a:pt x="1715" y="1392"/>
                  </a:lnTo>
                  <a:cubicBezTo>
                    <a:pt x="1719" y="1392"/>
                    <a:pt x="1723" y="1393"/>
                    <a:pt x="1727" y="1393"/>
                  </a:cubicBezTo>
                  <a:cubicBezTo>
                    <a:pt x="1793" y="1393"/>
                    <a:pt x="1842" y="1305"/>
                    <a:pt x="1786" y="1249"/>
                  </a:cubicBezTo>
                  <a:lnTo>
                    <a:pt x="1524" y="856"/>
                  </a:lnTo>
                  <a:cubicBezTo>
                    <a:pt x="1501" y="832"/>
                    <a:pt x="1501" y="796"/>
                    <a:pt x="1513" y="772"/>
                  </a:cubicBezTo>
                  <a:lnTo>
                    <a:pt x="1679" y="320"/>
                  </a:lnTo>
                  <a:cubicBezTo>
                    <a:pt x="1700" y="258"/>
                    <a:pt x="1658" y="196"/>
                    <a:pt x="1592" y="196"/>
                  </a:cubicBezTo>
                  <a:cubicBezTo>
                    <a:pt x="1582" y="196"/>
                    <a:pt x="1571" y="198"/>
                    <a:pt x="1560" y="201"/>
                  </a:cubicBezTo>
                  <a:lnTo>
                    <a:pt x="1108" y="344"/>
                  </a:lnTo>
                  <a:cubicBezTo>
                    <a:pt x="1084" y="344"/>
                    <a:pt x="1048" y="344"/>
                    <a:pt x="1024" y="320"/>
                  </a:cubicBezTo>
                  <a:lnTo>
                    <a:pt x="655" y="22"/>
                  </a:lnTo>
                  <a:cubicBezTo>
                    <a:pt x="637" y="8"/>
                    <a:pt x="617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8" name="Google Shape;5388;p71"/>
          <p:cNvGrpSpPr/>
          <p:nvPr/>
        </p:nvGrpSpPr>
        <p:grpSpPr>
          <a:xfrm>
            <a:off x="1954845" y="2433222"/>
            <a:ext cx="819513" cy="811200"/>
            <a:chOff x="-7474747" y="967719"/>
            <a:chExt cx="3847480" cy="3808451"/>
          </a:xfrm>
        </p:grpSpPr>
        <p:sp>
          <p:nvSpPr>
            <p:cNvPr id="5389" name="Google Shape;5389;p71"/>
            <p:cNvSpPr/>
            <p:nvPr/>
          </p:nvSpPr>
          <p:spPr>
            <a:xfrm>
              <a:off x="-5181995" y="1655717"/>
              <a:ext cx="1484119" cy="1619049"/>
            </a:xfrm>
            <a:custGeom>
              <a:avLst/>
              <a:gdLst/>
              <a:ahLst/>
              <a:cxnLst/>
              <a:rect l="l" t="t" r="r" b="b"/>
              <a:pathLst>
                <a:path w="11276" h="12300" extrusionOk="0">
                  <a:moveTo>
                    <a:pt x="4001" y="7215"/>
                  </a:moveTo>
                  <a:cubicBezTo>
                    <a:pt x="4013" y="7227"/>
                    <a:pt x="4025" y="7239"/>
                    <a:pt x="4025" y="7251"/>
                  </a:cubicBezTo>
                  <a:lnTo>
                    <a:pt x="4037" y="7263"/>
                  </a:lnTo>
                  <a:cubicBezTo>
                    <a:pt x="4144" y="7406"/>
                    <a:pt x="4299" y="7501"/>
                    <a:pt x="4465" y="7549"/>
                  </a:cubicBezTo>
                  <a:cubicBezTo>
                    <a:pt x="4513" y="7549"/>
                    <a:pt x="4561" y="7572"/>
                    <a:pt x="4596" y="7596"/>
                  </a:cubicBezTo>
                  <a:cubicBezTo>
                    <a:pt x="4596" y="7608"/>
                    <a:pt x="4608" y="7620"/>
                    <a:pt x="4608" y="7620"/>
                  </a:cubicBezTo>
                  <a:cubicBezTo>
                    <a:pt x="4608" y="7632"/>
                    <a:pt x="4596" y="7644"/>
                    <a:pt x="4584" y="7656"/>
                  </a:cubicBezTo>
                  <a:cubicBezTo>
                    <a:pt x="4561" y="7659"/>
                    <a:pt x="4536" y="7660"/>
                    <a:pt x="4511" y="7660"/>
                  </a:cubicBezTo>
                  <a:cubicBezTo>
                    <a:pt x="4436" y="7660"/>
                    <a:pt x="4358" y="7647"/>
                    <a:pt x="4287" y="7620"/>
                  </a:cubicBezTo>
                  <a:cubicBezTo>
                    <a:pt x="4108" y="7560"/>
                    <a:pt x="3977" y="7406"/>
                    <a:pt x="3941" y="7227"/>
                  </a:cubicBezTo>
                  <a:cubicBezTo>
                    <a:pt x="3941" y="7215"/>
                    <a:pt x="3941" y="7215"/>
                    <a:pt x="3941" y="7215"/>
                  </a:cubicBezTo>
                  <a:close/>
                  <a:moveTo>
                    <a:pt x="6847" y="7310"/>
                  </a:moveTo>
                  <a:cubicBezTo>
                    <a:pt x="6930" y="7310"/>
                    <a:pt x="7013" y="7322"/>
                    <a:pt x="7097" y="7370"/>
                  </a:cubicBezTo>
                  <a:cubicBezTo>
                    <a:pt x="7168" y="7394"/>
                    <a:pt x="7239" y="7429"/>
                    <a:pt x="7299" y="7477"/>
                  </a:cubicBezTo>
                  <a:cubicBezTo>
                    <a:pt x="7335" y="7513"/>
                    <a:pt x="7347" y="7560"/>
                    <a:pt x="7347" y="7620"/>
                  </a:cubicBezTo>
                  <a:cubicBezTo>
                    <a:pt x="7335" y="7691"/>
                    <a:pt x="7299" y="7751"/>
                    <a:pt x="7239" y="7799"/>
                  </a:cubicBezTo>
                  <a:cubicBezTo>
                    <a:pt x="7175" y="7828"/>
                    <a:pt x="7104" y="7844"/>
                    <a:pt x="7035" y="7844"/>
                  </a:cubicBezTo>
                  <a:cubicBezTo>
                    <a:pt x="6936" y="7844"/>
                    <a:pt x="6840" y="7814"/>
                    <a:pt x="6763" y="7751"/>
                  </a:cubicBezTo>
                  <a:cubicBezTo>
                    <a:pt x="6656" y="7691"/>
                    <a:pt x="6597" y="7572"/>
                    <a:pt x="6620" y="7453"/>
                  </a:cubicBezTo>
                  <a:cubicBezTo>
                    <a:pt x="6632" y="7382"/>
                    <a:pt x="6680" y="7334"/>
                    <a:pt x="6751" y="7322"/>
                  </a:cubicBezTo>
                  <a:cubicBezTo>
                    <a:pt x="6775" y="7310"/>
                    <a:pt x="6811" y="7310"/>
                    <a:pt x="6847" y="7310"/>
                  </a:cubicBezTo>
                  <a:close/>
                  <a:moveTo>
                    <a:pt x="6659" y="10118"/>
                  </a:moveTo>
                  <a:cubicBezTo>
                    <a:pt x="6838" y="10118"/>
                    <a:pt x="7014" y="10147"/>
                    <a:pt x="7120" y="10227"/>
                  </a:cubicBezTo>
                  <a:cubicBezTo>
                    <a:pt x="7204" y="10275"/>
                    <a:pt x="7239" y="10358"/>
                    <a:pt x="7228" y="10454"/>
                  </a:cubicBezTo>
                  <a:cubicBezTo>
                    <a:pt x="7204" y="10549"/>
                    <a:pt x="7144" y="10632"/>
                    <a:pt x="7049" y="10668"/>
                  </a:cubicBezTo>
                  <a:cubicBezTo>
                    <a:pt x="6903" y="10735"/>
                    <a:pt x="6744" y="10768"/>
                    <a:pt x="6584" y="10768"/>
                  </a:cubicBezTo>
                  <a:cubicBezTo>
                    <a:pt x="6431" y="10768"/>
                    <a:pt x="6277" y="10738"/>
                    <a:pt x="6132" y="10680"/>
                  </a:cubicBezTo>
                  <a:cubicBezTo>
                    <a:pt x="6037" y="10644"/>
                    <a:pt x="5966" y="10549"/>
                    <a:pt x="5954" y="10442"/>
                  </a:cubicBezTo>
                  <a:cubicBezTo>
                    <a:pt x="5954" y="10347"/>
                    <a:pt x="6025" y="10251"/>
                    <a:pt x="6108" y="10216"/>
                  </a:cubicBezTo>
                  <a:cubicBezTo>
                    <a:pt x="6214" y="10163"/>
                    <a:pt x="6438" y="10118"/>
                    <a:pt x="6659" y="10118"/>
                  </a:cubicBezTo>
                  <a:close/>
                  <a:moveTo>
                    <a:pt x="9085" y="0"/>
                  </a:moveTo>
                  <a:cubicBezTo>
                    <a:pt x="8823" y="24"/>
                    <a:pt x="8561" y="548"/>
                    <a:pt x="7620" y="643"/>
                  </a:cubicBezTo>
                  <a:cubicBezTo>
                    <a:pt x="6811" y="726"/>
                    <a:pt x="5835" y="964"/>
                    <a:pt x="5573" y="1845"/>
                  </a:cubicBezTo>
                  <a:cubicBezTo>
                    <a:pt x="5263" y="2893"/>
                    <a:pt x="6251" y="3750"/>
                    <a:pt x="6347" y="4751"/>
                  </a:cubicBezTo>
                  <a:cubicBezTo>
                    <a:pt x="6379" y="5032"/>
                    <a:pt x="6269" y="5156"/>
                    <a:pt x="6102" y="5156"/>
                  </a:cubicBezTo>
                  <a:cubicBezTo>
                    <a:pt x="5902" y="5156"/>
                    <a:pt x="5620" y="4978"/>
                    <a:pt x="5406" y="4679"/>
                  </a:cubicBezTo>
                  <a:cubicBezTo>
                    <a:pt x="5108" y="4274"/>
                    <a:pt x="4894" y="3822"/>
                    <a:pt x="4775" y="3334"/>
                  </a:cubicBezTo>
                  <a:cubicBezTo>
                    <a:pt x="4596" y="2667"/>
                    <a:pt x="4549" y="1976"/>
                    <a:pt x="4632" y="1286"/>
                  </a:cubicBezTo>
                  <a:cubicBezTo>
                    <a:pt x="4668" y="1191"/>
                    <a:pt x="4620" y="1083"/>
                    <a:pt x="4525" y="1036"/>
                  </a:cubicBezTo>
                  <a:cubicBezTo>
                    <a:pt x="4512" y="1031"/>
                    <a:pt x="4498" y="1029"/>
                    <a:pt x="4485" y="1029"/>
                  </a:cubicBezTo>
                  <a:cubicBezTo>
                    <a:pt x="4401" y="1029"/>
                    <a:pt x="4314" y="1115"/>
                    <a:pt x="4263" y="1167"/>
                  </a:cubicBezTo>
                  <a:cubicBezTo>
                    <a:pt x="3120" y="2381"/>
                    <a:pt x="2203" y="2941"/>
                    <a:pt x="3799" y="4905"/>
                  </a:cubicBezTo>
                  <a:cubicBezTo>
                    <a:pt x="3989" y="5143"/>
                    <a:pt x="4180" y="5394"/>
                    <a:pt x="4358" y="5644"/>
                  </a:cubicBezTo>
                  <a:cubicBezTo>
                    <a:pt x="4489" y="5834"/>
                    <a:pt x="5096" y="6477"/>
                    <a:pt x="4858" y="6715"/>
                  </a:cubicBezTo>
                  <a:cubicBezTo>
                    <a:pt x="4823" y="6750"/>
                    <a:pt x="4784" y="6766"/>
                    <a:pt x="4741" y="6766"/>
                  </a:cubicBezTo>
                  <a:cubicBezTo>
                    <a:pt x="4426" y="6766"/>
                    <a:pt x="3950" y="5895"/>
                    <a:pt x="3834" y="5727"/>
                  </a:cubicBezTo>
                  <a:cubicBezTo>
                    <a:pt x="3620" y="5429"/>
                    <a:pt x="3418" y="5132"/>
                    <a:pt x="3227" y="4822"/>
                  </a:cubicBezTo>
                  <a:cubicBezTo>
                    <a:pt x="3000" y="4462"/>
                    <a:pt x="2742" y="4071"/>
                    <a:pt x="2424" y="4071"/>
                  </a:cubicBezTo>
                  <a:cubicBezTo>
                    <a:pt x="2343" y="4071"/>
                    <a:pt x="2257" y="4097"/>
                    <a:pt x="2167" y="4155"/>
                  </a:cubicBezTo>
                  <a:cubicBezTo>
                    <a:pt x="977" y="4953"/>
                    <a:pt x="1441" y="6263"/>
                    <a:pt x="2548" y="7096"/>
                  </a:cubicBezTo>
                  <a:cubicBezTo>
                    <a:pt x="2918" y="7370"/>
                    <a:pt x="3334" y="7560"/>
                    <a:pt x="3644" y="7894"/>
                  </a:cubicBezTo>
                  <a:cubicBezTo>
                    <a:pt x="3727" y="7977"/>
                    <a:pt x="3977" y="8263"/>
                    <a:pt x="3882" y="8394"/>
                  </a:cubicBezTo>
                  <a:cubicBezTo>
                    <a:pt x="3850" y="8442"/>
                    <a:pt x="3802" y="8463"/>
                    <a:pt x="3744" y="8463"/>
                  </a:cubicBezTo>
                  <a:cubicBezTo>
                    <a:pt x="3307" y="8463"/>
                    <a:pt x="2243" y="7275"/>
                    <a:pt x="2096" y="7096"/>
                  </a:cubicBezTo>
                  <a:cubicBezTo>
                    <a:pt x="1911" y="6878"/>
                    <a:pt x="1556" y="6221"/>
                    <a:pt x="1187" y="6221"/>
                  </a:cubicBezTo>
                  <a:cubicBezTo>
                    <a:pt x="1152" y="6221"/>
                    <a:pt x="1118" y="6227"/>
                    <a:pt x="1084" y="6239"/>
                  </a:cubicBezTo>
                  <a:cubicBezTo>
                    <a:pt x="84" y="6620"/>
                    <a:pt x="0" y="9477"/>
                    <a:pt x="1620" y="10513"/>
                  </a:cubicBezTo>
                  <a:cubicBezTo>
                    <a:pt x="2016" y="10768"/>
                    <a:pt x="2411" y="10867"/>
                    <a:pt x="2806" y="10867"/>
                  </a:cubicBezTo>
                  <a:cubicBezTo>
                    <a:pt x="3372" y="10867"/>
                    <a:pt x="3938" y="10663"/>
                    <a:pt x="4513" y="10418"/>
                  </a:cubicBezTo>
                  <a:cubicBezTo>
                    <a:pt x="4632" y="10858"/>
                    <a:pt x="4680" y="11216"/>
                    <a:pt x="5084" y="11692"/>
                  </a:cubicBezTo>
                  <a:cubicBezTo>
                    <a:pt x="5445" y="12120"/>
                    <a:pt x="5927" y="12299"/>
                    <a:pt x="6442" y="12299"/>
                  </a:cubicBezTo>
                  <a:cubicBezTo>
                    <a:pt x="7304" y="12299"/>
                    <a:pt x="8263" y="11798"/>
                    <a:pt x="8918" y="11120"/>
                  </a:cubicBezTo>
                  <a:cubicBezTo>
                    <a:pt x="9156" y="10870"/>
                    <a:pt x="10788" y="9168"/>
                    <a:pt x="10276" y="8763"/>
                  </a:cubicBezTo>
                  <a:cubicBezTo>
                    <a:pt x="10218" y="8717"/>
                    <a:pt x="10159" y="8697"/>
                    <a:pt x="10095" y="8697"/>
                  </a:cubicBezTo>
                  <a:cubicBezTo>
                    <a:pt x="9747" y="8697"/>
                    <a:pt x="9246" y="9278"/>
                    <a:pt x="7990" y="9358"/>
                  </a:cubicBezTo>
                  <a:cubicBezTo>
                    <a:pt x="7905" y="9364"/>
                    <a:pt x="7799" y="9370"/>
                    <a:pt x="7684" y="9370"/>
                  </a:cubicBezTo>
                  <a:cubicBezTo>
                    <a:pt x="7349" y="9370"/>
                    <a:pt x="6944" y="9318"/>
                    <a:pt x="6811" y="9061"/>
                  </a:cubicBezTo>
                  <a:cubicBezTo>
                    <a:pt x="6597" y="8680"/>
                    <a:pt x="7359" y="8739"/>
                    <a:pt x="7573" y="8715"/>
                  </a:cubicBezTo>
                  <a:cubicBezTo>
                    <a:pt x="9168" y="8584"/>
                    <a:pt x="10454" y="8799"/>
                    <a:pt x="10919" y="7263"/>
                  </a:cubicBezTo>
                  <a:cubicBezTo>
                    <a:pt x="10990" y="7025"/>
                    <a:pt x="11252" y="6048"/>
                    <a:pt x="10799" y="6013"/>
                  </a:cubicBezTo>
                  <a:cubicBezTo>
                    <a:pt x="10795" y="6012"/>
                    <a:pt x="10790" y="6012"/>
                    <a:pt x="10785" y="6012"/>
                  </a:cubicBezTo>
                  <a:cubicBezTo>
                    <a:pt x="10408" y="6012"/>
                    <a:pt x="8860" y="7166"/>
                    <a:pt x="7918" y="7166"/>
                  </a:cubicBezTo>
                  <a:cubicBezTo>
                    <a:pt x="7800" y="7166"/>
                    <a:pt x="7692" y="7149"/>
                    <a:pt x="7597" y="7108"/>
                  </a:cubicBezTo>
                  <a:cubicBezTo>
                    <a:pt x="7466" y="7060"/>
                    <a:pt x="7382" y="6941"/>
                    <a:pt x="7370" y="6810"/>
                  </a:cubicBezTo>
                  <a:cubicBezTo>
                    <a:pt x="7370" y="6120"/>
                    <a:pt x="9549" y="6572"/>
                    <a:pt x="10657" y="5524"/>
                  </a:cubicBezTo>
                  <a:cubicBezTo>
                    <a:pt x="11276" y="4941"/>
                    <a:pt x="10871" y="3798"/>
                    <a:pt x="10466" y="3215"/>
                  </a:cubicBezTo>
                  <a:cubicBezTo>
                    <a:pt x="10407" y="3129"/>
                    <a:pt x="10347" y="3092"/>
                    <a:pt x="10283" y="3092"/>
                  </a:cubicBezTo>
                  <a:cubicBezTo>
                    <a:pt x="9913" y="3092"/>
                    <a:pt x="9411" y="4356"/>
                    <a:pt x="8121" y="4691"/>
                  </a:cubicBezTo>
                  <a:cubicBezTo>
                    <a:pt x="8087" y="4699"/>
                    <a:pt x="8052" y="4703"/>
                    <a:pt x="8019" y="4703"/>
                  </a:cubicBezTo>
                  <a:cubicBezTo>
                    <a:pt x="7901" y="4703"/>
                    <a:pt x="7799" y="4647"/>
                    <a:pt x="7799" y="4489"/>
                  </a:cubicBezTo>
                  <a:cubicBezTo>
                    <a:pt x="7799" y="4084"/>
                    <a:pt x="9025" y="3429"/>
                    <a:pt x="9454" y="2977"/>
                  </a:cubicBezTo>
                  <a:cubicBezTo>
                    <a:pt x="10240" y="2143"/>
                    <a:pt x="9133" y="1322"/>
                    <a:pt x="9228" y="310"/>
                  </a:cubicBezTo>
                  <a:cubicBezTo>
                    <a:pt x="9252" y="191"/>
                    <a:pt x="9192" y="60"/>
                    <a:pt x="90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71"/>
            <p:cNvSpPr/>
            <p:nvPr/>
          </p:nvSpPr>
          <p:spPr>
            <a:xfrm>
              <a:off x="-4193106" y="2205247"/>
              <a:ext cx="379322" cy="196524"/>
            </a:xfrm>
            <a:custGeom>
              <a:avLst/>
              <a:gdLst/>
              <a:ahLst/>
              <a:cxnLst/>
              <a:rect l="l" t="t" r="r" b="b"/>
              <a:pathLst>
                <a:path w="2882" h="1493" extrusionOk="0">
                  <a:moveTo>
                    <a:pt x="2648" y="1"/>
                  </a:moveTo>
                  <a:cubicBezTo>
                    <a:pt x="2619" y="1"/>
                    <a:pt x="2594" y="20"/>
                    <a:pt x="2584" y="40"/>
                  </a:cubicBezTo>
                  <a:cubicBezTo>
                    <a:pt x="2489" y="266"/>
                    <a:pt x="2334" y="445"/>
                    <a:pt x="2132" y="576"/>
                  </a:cubicBezTo>
                  <a:cubicBezTo>
                    <a:pt x="1501" y="1064"/>
                    <a:pt x="548" y="1219"/>
                    <a:pt x="72" y="1361"/>
                  </a:cubicBezTo>
                  <a:cubicBezTo>
                    <a:pt x="0" y="1385"/>
                    <a:pt x="24" y="1492"/>
                    <a:pt x="96" y="1492"/>
                  </a:cubicBezTo>
                  <a:cubicBezTo>
                    <a:pt x="2322" y="1457"/>
                    <a:pt x="2882" y="99"/>
                    <a:pt x="2667" y="4"/>
                  </a:cubicBezTo>
                  <a:cubicBezTo>
                    <a:pt x="2661" y="2"/>
                    <a:pt x="2654" y="1"/>
                    <a:pt x="26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71"/>
            <p:cNvSpPr/>
            <p:nvPr/>
          </p:nvSpPr>
          <p:spPr>
            <a:xfrm>
              <a:off x="-4120976" y="2546548"/>
              <a:ext cx="342600" cy="161247"/>
            </a:xfrm>
            <a:custGeom>
              <a:avLst/>
              <a:gdLst/>
              <a:ahLst/>
              <a:cxnLst/>
              <a:rect l="l" t="t" r="r" b="b"/>
              <a:pathLst>
                <a:path w="2603" h="1225" extrusionOk="0">
                  <a:moveTo>
                    <a:pt x="2381" y="1"/>
                  </a:moveTo>
                  <a:cubicBezTo>
                    <a:pt x="2363" y="1"/>
                    <a:pt x="2346" y="7"/>
                    <a:pt x="2334" y="19"/>
                  </a:cubicBezTo>
                  <a:lnTo>
                    <a:pt x="2334" y="30"/>
                  </a:lnTo>
                  <a:cubicBezTo>
                    <a:pt x="1703" y="792"/>
                    <a:pt x="536" y="959"/>
                    <a:pt x="71" y="1078"/>
                  </a:cubicBezTo>
                  <a:cubicBezTo>
                    <a:pt x="36" y="1078"/>
                    <a:pt x="12" y="1102"/>
                    <a:pt x="12" y="1138"/>
                  </a:cubicBezTo>
                  <a:cubicBezTo>
                    <a:pt x="0" y="1185"/>
                    <a:pt x="36" y="1209"/>
                    <a:pt x="71" y="1221"/>
                  </a:cubicBezTo>
                  <a:cubicBezTo>
                    <a:pt x="123" y="1223"/>
                    <a:pt x="173" y="1224"/>
                    <a:pt x="223" y="1224"/>
                  </a:cubicBezTo>
                  <a:cubicBezTo>
                    <a:pt x="1812" y="1224"/>
                    <a:pt x="2602" y="146"/>
                    <a:pt x="2429" y="19"/>
                  </a:cubicBezTo>
                  <a:cubicBezTo>
                    <a:pt x="2417" y="7"/>
                    <a:pt x="2399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71"/>
            <p:cNvSpPr/>
            <p:nvPr/>
          </p:nvSpPr>
          <p:spPr>
            <a:xfrm>
              <a:off x="-4171125" y="2882979"/>
              <a:ext cx="279292" cy="230221"/>
            </a:xfrm>
            <a:custGeom>
              <a:avLst/>
              <a:gdLst/>
              <a:ahLst/>
              <a:cxnLst/>
              <a:rect l="l" t="t" r="r" b="b"/>
              <a:pathLst>
                <a:path w="2122" h="1749" extrusionOk="0">
                  <a:moveTo>
                    <a:pt x="2037" y="0"/>
                  </a:moveTo>
                  <a:cubicBezTo>
                    <a:pt x="2021" y="0"/>
                    <a:pt x="2004" y="7"/>
                    <a:pt x="1988" y="22"/>
                  </a:cubicBezTo>
                  <a:cubicBezTo>
                    <a:pt x="1417" y="582"/>
                    <a:pt x="798" y="1261"/>
                    <a:pt x="60" y="1606"/>
                  </a:cubicBezTo>
                  <a:cubicBezTo>
                    <a:pt x="24" y="1618"/>
                    <a:pt x="0" y="1654"/>
                    <a:pt x="12" y="1689"/>
                  </a:cubicBezTo>
                  <a:cubicBezTo>
                    <a:pt x="24" y="1725"/>
                    <a:pt x="60" y="1749"/>
                    <a:pt x="95" y="1749"/>
                  </a:cubicBezTo>
                  <a:cubicBezTo>
                    <a:pt x="881" y="1618"/>
                    <a:pt x="1738" y="761"/>
                    <a:pt x="2107" y="106"/>
                  </a:cubicBezTo>
                  <a:lnTo>
                    <a:pt x="2096" y="106"/>
                  </a:lnTo>
                  <a:cubicBezTo>
                    <a:pt x="2122" y="53"/>
                    <a:pt x="2083" y="0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71"/>
            <p:cNvSpPr/>
            <p:nvPr/>
          </p:nvSpPr>
          <p:spPr>
            <a:xfrm>
              <a:off x="-4091229" y="1859340"/>
              <a:ext cx="137277" cy="207054"/>
            </a:xfrm>
            <a:custGeom>
              <a:avLst/>
              <a:gdLst/>
              <a:ahLst/>
              <a:cxnLst/>
              <a:rect l="l" t="t" r="r" b="b"/>
              <a:pathLst>
                <a:path w="1043" h="1573" extrusionOk="0">
                  <a:moveTo>
                    <a:pt x="646" y="1"/>
                  </a:moveTo>
                  <a:cubicBezTo>
                    <a:pt x="645" y="1"/>
                    <a:pt x="644" y="1"/>
                    <a:pt x="643" y="1"/>
                  </a:cubicBezTo>
                  <a:cubicBezTo>
                    <a:pt x="596" y="1"/>
                    <a:pt x="572" y="25"/>
                    <a:pt x="572" y="72"/>
                  </a:cubicBezTo>
                  <a:cubicBezTo>
                    <a:pt x="607" y="834"/>
                    <a:pt x="191" y="1203"/>
                    <a:pt x="24" y="1453"/>
                  </a:cubicBezTo>
                  <a:cubicBezTo>
                    <a:pt x="0" y="1477"/>
                    <a:pt x="0" y="1501"/>
                    <a:pt x="12" y="1537"/>
                  </a:cubicBezTo>
                  <a:cubicBezTo>
                    <a:pt x="20" y="1560"/>
                    <a:pt x="42" y="1573"/>
                    <a:pt x="67" y="1573"/>
                  </a:cubicBezTo>
                  <a:cubicBezTo>
                    <a:pt x="81" y="1573"/>
                    <a:pt x="95" y="1569"/>
                    <a:pt x="107" y="1561"/>
                  </a:cubicBezTo>
                  <a:cubicBezTo>
                    <a:pt x="1043" y="1063"/>
                    <a:pt x="836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71"/>
            <p:cNvSpPr/>
            <p:nvPr/>
          </p:nvSpPr>
          <p:spPr>
            <a:xfrm>
              <a:off x="-4416076" y="1819721"/>
              <a:ext cx="262182" cy="181123"/>
            </a:xfrm>
            <a:custGeom>
              <a:avLst/>
              <a:gdLst/>
              <a:ahLst/>
              <a:cxnLst/>
              <a:rect l="l" t="t" r="r" b="b"/>
              <a:pathLst>
                <a:path w="1992" h="1376" extrusionOk="0">
                  <a:moveTo>
                    <a:pt x="1410" y="0"/>
                  </a:moveTo>
                  <a:cubicBezTo>
                    <a:pt x="611" y="0"/>
                    <a:pt x="0" y="489"/>
                    <a:pt x="444" y="1338"/>
                  </a:cubicBezTo>
                  <a:cubicBezTo>
                    <a:pt x="457" y="1364"/>
                    <a:pt x="482" y="1376"/>
                    <a:pt x="507" y="1376"/>
                  </a:cubicBezTo>
                  <a:cubicBezTo>
                    <a:pt x="549" y="1376"/>
                    <a:pt x="590" y="1342"/>
                    <a:pt x="575" y="1290"/>
                  </a:cubicBezTo>
                  <a:cubicBezTo>
                    <a:pt x="539" y="1123"/>
                    <a:pt x="528" y="933"/>
                    <a:pt x="551" y="766"/>
                  </a:cubicBezTo>
                  <a:cubicBezTo>
                    <a:pt x="658" y="290"/>
                    <a:pt x="1909" y="195"/>
                    <a:pt x="1909" y="195"/>
                  </a:cubicBezTo>
                  <a:cubicBezTo>
                    <a:pt x="1980" y="183"/>
                    <a:pt x="1992" y="76"/>
                    <a:pt x="1921" y="64"/>
                  </a:cubicBezTo>
                  <a:cubicBezTo>
                    <a:pt x="1747" y="21"/>
                    <a:pt x="1575" y="0"/>
                    <a:pt x="1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71"/>
            <p:cNvSpPr/>
            <p:nvPr/>
          </p:nvSpPr>
          <p:spPr>
            <a:xfrm>
              <a:off x="-5155407" y="1647162"/>
              <a:ext cx="1470036" cy="1820311"/>
            </a:xfrm>
            <a:custGeom>
              <a:avLst/>
              <a:gdLst/>
              <a:ahLst/>
              <a:cxnLst/>
              <a:rect l="l" t="t" r="r" b="b"/>
              <a:pathLst>
                <a:path w="11169" h="13829" extrusionOk="0">
                  <a:moveTo>
                    <a:pt x="8859" y="136"/>
                  </a:moveTo>
                  <a:cubicBezTo>
                    <a:pt x="8907" y="172"/>
                    <a:pt x="8966" y="232"/>
                    <a:pt x="8942" y="363"/>
                  </a:cubicBezTo>
                  <a:cubicBezTo>
                    <a:pt x="8907" y="791"/>
                    <a:pt x="9062" y="1172"/>
                    <a:pt x="9216" y="1541"/>
                  </a:cubicBezTo>
                  <a:cubicBezTo>
                    <a:pt x="9431" y="2065"/>
                    <a:pt x="9621" y="2518"/>
                    <a:pt x="9181" y="2982"/>
                  </a:cubicBezTo>
                  <a:cubicBezTo>
                    <a:pt x="8966" y="3196"/>
                    <a:pt x="8728" y="3375"/>
                    <a:pt x="8490" y="3554"/>
                  </a:cubicBezTo>
                  <a:cubicBezTo>
                    <a:pt x="7990" y="3911"/>
                    <a:pt x="7514" y="4256"/>
                    <a:pt x="7514" y="4554"/>
                  </a:cubicBezTo>
                  <a:cubicBezTo>
                    <a:pt x="7514" y="4637"/>
                    <a:pt x="7549" y="4720"/>
                    <a:pt x="7621" y="4780"/>
                  </a:cubicBezTo>
                  <a:cubicBezTo>
                    <a:pt x="7678" y="4820"/>
                    <a:pt x="7751" y="4844"/>
                    <a:pt x="7825" y="4844"/>
                  </a:cubicBezTo>
                  <a:cubicBezTo>
                    <a:pt x="7861" y="4844"/>
                    <a:pt x="7896" y="4839"/>
                    <a:pt x="7930" y="4827"/>
                  </a:cubicBezTo>
                  <a:cubicBezTo>
                    <a:pt x="8752" y="4613"/>
                    <a:pt x="9252" y="4042"/>
                    <a:pt x="9609" y="3637"/>
                  </a:cubicBezTo>
                  <a:cubicBezTo>
                    <a:pt x="9794" y="3429"/>
                    <a:pt x="9957" y="3232"/>
                    <a:pt x="10064" y="3232"/>
                  </a:cubicBezTo>
                  <a:cubicBezTo>
                    <a:pt x="10067" y="3232"/>
                    <a:pt x="10071" y="3232"/>
                    <a:pt x="10074" y="3232"/>
                  </a:cubicBezTo>
                  <a:cubicBezTo>
                    <a:pt x="10085" y="3232"/>
                    <a:pt x="10133" y="3232"/>
                    <a:pt x="10193" y="3327"/>
                  </a:cubicBezTo>
                  <a:cubicBezTo>
                    <a:pt x="10883" y="4327"/>
                    <a:pt x="10728" y="5220"/>
                    <a:pt x="10395" y="5530"/>
                  </a:cubicBezTo>
                  <a:cubicBezTo>
                    <a:pt x="9835" y="6066"/>
                    <a:pt x="8966" y="6197"/>
                    <a:pt x="8264" y="6304"/>
                  </a:cubicBezTo>
                  <a:cubicBezTo>
                    <a:pt x="7609" y="6411"/>
                    <a:pt x="7085" y="6482"/>
                    <a:pt x="7097" y="6875"/>
                  </a:cubicBezTo>
                  <a:cubicBezTo>
                    <a:pt x="7097" y="7042"/>
                    <a:pt x="7204" y="7185"/>
                    <a:pt x="7359" y="7244"/>
                  </a:cubicBezTo>
                  <a:cubicBezTo>
                    <a:pt x="7461" y="7287"/>
                    <a:pt x="7576" y="7306"/>
                    <a:pt x="7701" y="7306"/>
                  </a:cubicBezTo>
                  <a:cubicBezTo>
                    <a:pt x="8302" y="7306"/>
                    <a:pt x="9121" y="6863"/>
                    <a:pt x="9752" y="6518"/>
                  </a:cubicBezTo>
                  <a:cubicBezTo>
                    <a:pt x="10110" y="6333"/>
                    <a:pt x="10446" y="6149"/>
                    <a:pt x="10574" y="6149"/>
                  </a:cubicBezTo>
                  <a:cubicBezTo>
                    <a:pt x="10578" y="6149"/>
                    <a:pt x="10582" y="6149"/>
                    <a:pt x="10586" y="6149"/>
                  </a:cubicBezTo>
                  <a:cubicBezTo>
                    <a:pt x="10633" y="6149"/>
                    <a:pt x="10681" y="6173"/>
                    <a:pt x="10705" y="6221"/>
                  </a:cubicBezTo>
                  <a:cubicBezTo>
                    <a:pt x="10836" y="6411"/>
                    <a:pt x="10752" y="6923"/>
                    <a:pt x="10633" y="7304"/>
                  </a:cubicBezTo>
                  <a:cubicBezTo>
                    <a:pt x="10264" y="8554"/>
                    <a:pt x="9347" y="8602"/>
                    <a:pt x="8085" y="8661"/>
                  </a:cubicBezTo>
                  <a:cubicBezTo>
                    <a:pt x="7847" y="8673"/>
                    <a:pt x="7609" y="8697"/>
                    <a:pt x="7359" y="8709"/>
                  </a:cubicBezTo>
                  <a:lnTo>
                    <a:pt x="7228" y="8709"/>
                  </a:lnTo>
                  <a:cubicBezTo>
                    <a:pt x="6978" y="8709"/>
                    <a:pt x="6621" y="8721"/>
                    <a:pt x="6526" y="8899"/>
                  </a:cubicBezTo>
                  <a:cubicBezTo>
                    <a:pt x="6478" y="8983"/>
                    <a:pt x="6478" y="9090"/>
                    <a:pt x="6549" y="9173"/>
                  </a:cubicBezTo>
                  <a:cubicBezTo>
                    <a:pt x="6701" y="9457"/>
                    <a:pt x="7115" y="9515"/>
                    <a:pt x="7500" y="9515"/>
                  </a:cubicBezTo>
                  <a:cubicBezTo>
                    <a:pt x="7600" y="9515"/>
                    <a:pt x="7697" y="9512"/>
                    <a:pt x="7788" y="9507"/>
                  </a:cubicBezTo>
                  <a:cubicBezTo>
                    <a:pt x="8383" y="9471"/>
                    <a:pt x="8954" y="9304"/>
                    <a:pt x="9466" y="9018"/>
                  </a:cubicBezTo>
                  <a:cubicBezTo>
                    <a:pt x="9666" y="8915"/>
                    <a:pt x="9796" y="8854"/>
                    <a:pt x="9896" y="8854"/>
                  </a:cubicBezTo>
                  <a:cubicBezTo>
                    <a:pt x="9945" y="8854"/>
                    <a:pt x="9987" y="8868"/>
                    <a:pt x="10026" y="8899"/>
                  </a:cubicBezTo>
                  <a:cubicBezTo>
                    <a:pt x="10074" y="8935"/>
                    <a:pt x="10097" y="8995"/>
                    <a:pt x="10097" y="9054"/>
                  </a:cubicBezTo>
                  <a:cubicBezTo>
                    <a:pt x="10121" y="9471"/>
                    <a:pt x="9371" y="10412"/>
                    <a:pt x="8657" y="11150"/>
                  </a:cubicBezTo>
                  <a:cubicBezTo>
                    <a:pt x="7980" y="11850"/>
                    <a:pt x="7037" y="12307"/>
                    <a:pt x="6245" y="12307"/>
                  </a:cubicBezTo>
                  <a:cubicBezTo>
                    <a:pt x="6215" y="12307"/>
                    <a:pt x="6186" y="12306"/>
                    <a:pt x="6156" y="12305"/>
                  </a:cubicBezTo>
                  <a:cubicBezTo>
                    <a:pt x="5692" y="12293"/>
                    <a:pt x="5252" y="12078"/>
                    <a:pt x="4954" y="11721"/>
                  </a:cubicBezTo>
                  <a:cubicBezTo>
                    <a:pt x="4680" y="11400"/>
                    <a:pt x="4490" y="11019"/>
                    <a:pt x="4418" y="10602"/>
                  </a:cubicBezTo>
                  <a:cubicBezTo>
                    <a:pt x="4406" y="10566"/>
                    <a:pt x="4394" y="10519"/>
                    <a:pt x="4382" y="10471"/>
                  </a:cubicBezTo>
                  <a:cubicBezTo>
                    <a:pt x="4382" y="10459"/>
                    <a:pt x="4382" y="10447"/>
                    <a:pt x="4370" y="10447"/>
                  </a:cubicBezTo>
                  <a:cubicBezTo>
                    <a:pt x="5097" y="9209"/>
                    <a:pt x="5716" y="7911"/>
                    <a:pt x="6204" y="6578"/>
                  </a:cubicBezTo>
                  <a:cubicBezTo>
                    <a:pt x="6609" y="5530"/>
                    <a:pt x="7061" y="4506"/>
                    <a:pt x="7514" y="3494"/>
                  </a:cubicBezTo>
                  <a:cubicBezTo>
                    <a:pt x="7919" y="2577"/>
                    <a:pt x="8347" y="1625"/>
                    <a:pt x="8716" y="672"/>
                  </a:cubicBezTo>
                  <a:cubicBezTo>
                    <a:pt x="8728" y="625"/>
                    <a:pt x="8716" y="589"/>
                    <a:pt x="8681" y="565"/>
                  </a:cubicBezTo>
                  <a:cubicBezTo>
                    <a:pt x="8672" y="563"/>
                    <a:pt x="8664" y="562"/>
                    <a:pt x="8656" y="562"/>
                  </a:cubicBezTo>
                  <a:cubicBezTo>
                    <a:pt x="8621" y="562"/>
                    <a:pt x="8593" y="583"/>
                    <a:pt x="8573" y="613"/>
                  </a:cubicBezTo>
                  <a:cubicBezTo>
                    <a:pt x="8204" y="1565"/>
                    <a:pt x="7776" y="2518"/>
                    <a:pt x="7371" y="3446"/>
                  </a:cubicBezTo>
                  <a:cubicBezTo>
                    <a:pt x="6930" y="4446"/>
                    <a:pt x="6466" y="5482"/>
                    <a:pt x="6061" y="6530"/>
                  </a:cubicBezTo>
                  <a:cubicBezTo>
                    <a:pt x="5561" y="7899"/>
                    <a:pt x="4930" y="9221"/>
                    <a:pt x="4180" y="10471"/>
                  </a:cubicBezTo>
                  <a:cubicBezTo>
                    <a:pt x="3656" y="10685"/>
                    <a:pt x="3132" y="10876"/>
                    <a:pt x="2608" y="10876"/>
                  </a:cubicBezTo>
                  <a:cubicBezTo>
                    <a:pt x="2204" y="10876"/>
                    <a:pt x="1799" y="10757"/>
                    <a:pt x="1465" y="10531"/>
                  </a:cubicBezTo>
                  <a:cubicBezTo>
                    <a:pt x="489" y="9911"/>
                    <a:pt x="156" y="8590"/>
                    <a:pt x="263" y="7625"/>
                  </a:cubicBezTo>
                  <a:cubicBezTo>
                    <a:pt x="334" y="6983"/>
                    <a:pt x="572" y="6518"/>
                    <a:pt x="918" y="6399"/>
                  </a:cubicBezTo>
                  <a:cubicBezTo>
                    <a:pt x="943" y="6390"/>
                    <a:pt x="969" y="6386"/>
                    <a:pt x="995" y="6386"/>
                  </a:cubicBezTo>
                  <a:cubicBezTo>
                    <a:pt x="1236" y="6386"/>
                    <a:pt x="1497" y="6760"/>
                    <a:pt x="1680" y="7018"/>
                  </a:cubicBezTo>
                  <a:cubicBezTo>
                    <a:pt x="1739" y="7102"/>
                    <a:pt x="1799" y="7173"/>
                    <a:pt x="1846" y="7233"/>
                  </a:cubicBezTo>
                  <a:cubicBezTo>
                    <a:pt x="1858" y="7244"/>
                    <a:pt x="3041" y="8626"/>
                    <a:pt x="3560" y="8626"/>
                  </a:cubicBezTo>
                  <a:cubicBezTo>
                    <a:pt x="3564" y="8626"/>
                    <a:pt x="3568" y="8626"/>
                    <a:pt x="3573" y="8626"/>
                  </a:cubicBezTo>
                  <a:cubicBezTo>
                    <a:pt x="3644" y="8614"/>
                    <a:pt x="3704" y="8578"/>
                    <a:pt x="3751" y="8518"/>
                  </a:cubicBezTo>
                  <a:cubicBezTo>
                    <a:pt x="3835" y="8387"/>
                    <a:pt x="3751" y="8185"/>
                    <a:pt x="3501" y="7923"/>
                  </a:cubicBezTo>
                  <a:cubicBezTo>
                    <a:pt x="3287" y="7709"/>
                    <a:pt x="3049" y="7530"/>
                    <a:pt x="2799" y="7387"/>
                  </a:cubicBezTo>
                  <a:cubicBezTo>
                    <a:pt x="2668" y="7292"/>
                    <a:pt x="2525" y="7209"/>
                    <a:pt x="2406" y="7113"/>
                  </a:cubicBezTo>
                  <a:cubicBezTo>
                    <a:pt x="1727" y="6602"/>
                    <a:pt x="1334" y="5959"/>
                    <a:pt x="1346" y="5375"/>
                  </a:cubicBezTo>
                  <a:cubicBezTo>
                    <a:pt x="1358" y="4947"/>
                    <a:pt x="1584" y="4589"/>
                    <a:pt x="2013" y="4304"/>
                  </a:cubicBezTo>
                  <a:cubicBezTo>
                    <a:pt x="2076" y="4250"/>
                    <a:pt x="2145" y="4223"/>
                    <a:pt x="2221" y="4223"/>
                  </a:cubicBezTo>
                  <a:cubicBezTo>
                    <a:pt x="2246" y="4223"/>
                    <a:pt x="2272" y="4226"/>
                    <a:pt x="2299" y="4232"/>
                  </a:cubicBezTo>
                  <a:cubicBezTo>
                    <a:pt x="2537" y="4292"/>
                    <a:pt x="2763" y="4625"/>
                    <a:pt x="2966" y="4935"/>
                  </a:cubicBezTo>
                  <a:cubicBezTo>
                    <a:pt x="3156" y="5256"/>
                    <a:pt x="3382" y="5589"/>
                    <a:pt x="3573" y="5851"/>
                  </a:cubicBezTo>
                  <a:cubicBezTo>
                    <a:pt x="3597" y="5887"/>
                    <a:pt x="3620" y="5935"/>
                    <a:pt x="3656" y="5994"/>
                  </a:cubicBezTo>
                  <a:cubicBezTo>
                    <a:pt x="3930" y="6423"/>
                    <a:pt x="4251" y="6899"/>
                    <a:pt x="4525" y="6923"/>
                  </a:cubicBezTo>
                  <a:cubicBezTo>
                    <a:pt x="4537" y="6925"/>
                    <a:pt x="4549" y="6926"/>
                    <a:pt x="4561" y="6926"/>
                  </a:cubicBezTo>
                  <a:cubicBezTo>
                    <a:pt x="4620" y="6926"/>
                    <a:pt x="4676" y="6901"/>
                    <a:pt x="4716" y="6852"/>
                  </a:cubicBezTo>
                  <a:cubicBezTo>
                    <a:pt x="4966" y="6602"/>
                    <a:pt x="4561" y="6113"/>
                    <a:pt x="4323" y="5804"/>
                  </a:cubicBezTo>
                  <a:cubicBezTo>
                    <a:pt x="4275" y="5744"/>
                    <a:pt x="4240" y="5709"/>
                    <a:pt x="4228" y="5673"/>
                  </a:cubicBezTo>
                  <a:cubicBezTo>
                    <a:pt x="4061" y="5459"/>
                    <a:pt x="3894" y="5232"/>
                    <a:pt x="3656" y="4935"/>
                  </a:cubicBezTo>
                  <a:cubicBezTo>
                    <a:pt x="2263" y="3208"/>
                    <a:pt x="2846" y="2601"/>
                    <a:pt x="3811" y="1613"/>
                  </a:cubicBezTo>
                  <a:cubicBezTo>
                    <a:pt x="3906" y="1506"/>
                    <a:pt x="4013" y="1399"/>
                    <a:pt x="4120" y="1291"/>
                  </a:cubicBezTo>
                  <a:cubicBezTo>
                    <a:pt x="4153" y="1259"/>
                    <a:pt x="4233" y="1169"/>
                    <a:pt x="4284" y="1169"/>
                  </a:cubicBezTo>
                  <a:cubicBezTo>
                    <a:pt x="4289" y="1169"/>
                    <a:pt x="4294" y="1170"/>
                    <a:pt x="4299" y="1172"/>
                  </a:cubicBezTo>
                  <a:cubicBezTo>
                    <a:pt x="4347" y="1208"/>
                    <a:pt x="4370" y="1279"/>
                    <a:pt x="4359" y="1351"/>
                  </a:cubicBezTo>
                  <a:cubicBezTo>
                    <a:pt x="4228" y="2113"/>
                    <a:pt x="4359" y="2863"/>
                    <a:pt x="4490" y="3423"/>
                  </a:cubicBezTo>
                  <a:cubicBezTo>
                    <a:pt x="4609" y="3911"/>
                    <a:pt x="4835" y="4375"/>
                    <a:pt x="5144" y="4780"/>
                  </a:cubicBezTo>
                  <a:cubicBezTo>
                    <a:pt x="5364" y="5090"/>
                    <a:pt x="5668" y="5291"/>
                    <a:pt x="5901" y="5291"/>
                  </a:cubicBezTo>
                  <a:cubicBezTo>
                    <a:pt x="5945" y="5291"/>
                    <a:pt x="5987" y="5283"/>
                    <a:pt x="6025" y="5268"/>
                  </a:cubicBezTo>
                  <a:cubicBezTo>
                    <a:pt x="6109" y="5232"/>
                    <a:pt x="6252" y="5137"/>
                    <a:pt x="6216" y="4804"/>
                  </a:cubicBezTo>
                  <a:cubicBezTo>
                    <a:pt x="6180" y="4387"/>
                    <a:pt x="5990" y="3994"/>
                    <a:pt x="5799" y="3613"/>
                  </a:cubicBezTo>
                  <a:cubicBezTo>
                    <a:pt x="5525" y="3053"/>
                    <a:pt x="5275" y="2518"/>
                    <a:pt x="5442" y="1922"/>
                  </a:cubicBezTo>
                  <a:cubicBezTo>
                    <a:pt x="5633" y="1268"/>
                    <a:pt x="6287" y="898"/>
                    <a:pt x="7418" y="779"/>
                  </a:cubicBezTo>
                  <a:cubicBezTo>
                    <a:pt x="7859" y="744"/>
                    <a:pt x="8288" y="577"/>
                    <a:pt x="8621" y="291"/>
                  </a:cubicBezTo>
                  <a:cubicBezTo>
                    <a:pt x="8692" y="220"/>
                    <a:pt x="8776" y="172"/>
                    <a:pt x="8859" y="136"/>
                  </a:cubicBezTo>
                  <a:close/>
                  <a:moveTo>
                    <a:pt x="8895" y="0"/>
                  </a:moveTo>
                  <a:cubicBezTo>
                    <a:pt x="8891" y="0"/>
                    <a:pt x="8887" y="2"/>
                    <a:pt x="8883" y="5"/>
                  </a:cubicBezTo>
                  <a:cubicBezTo>
                    <a:pt x="8752" y="29"/>
                    <a:pt x="8633" y="89"/>
                    <a:pt x="8550" y="184"/>
                  </a:cubicBezTo>
                  <a:cubicBezTo>
                    <a:pt x="8228" y="446"/>
                    <a:pt x="7835" y="613"/>
                    <a:pt x="7418" y="648"/>
                  </a:cubicBezTo>
                  <a:cubicBezTo>
                    <a:pt x="6204" y="767"/>
                    <a:pt x="5513" y="1172"/>
                    <a:pt x="5311" y="1899"/>
                  </a:cubicBezTo>
                  <a:cubicBezTo>
                    <a:pt x="5121" y="2553"/>
                    <a:pt x="5394" y="3137"/>
                    <a:pt x="5668" y="3684"/>
                  </a:cubicBezTo>
                  <a:cubicBezTo>
                    <a:pt x="5859" y="4054"/>
                    <a:pt x="6037" y="4435"/>
                    <a:pt x="6085" y="4827"/>
                  </a:cubicBezTo>
                  <a:cubicBezTo>
                    <a:pt x="6085" y="4923"/>
                    <a:pt x="6085" y="5101"/>
                    <a:pt x="5978" y="5125"/>
                  </a:cubicBezTo>
                  <a:cubicBezTo>
                    <a:pt x="5957" y="5134"/>
                    <a:pt x="5932" y="5138"/>
                    <a:pt x="5905" y="5138"/>
                  </a:cubicBezTo>
                  <a:cubicBezTo>
                    <a:pt x="5745" y="5138"/>
                    <a:pt x="5489" y="4991"/>
                    <a:pt x="5275" y="4697"/>
                  </a:cubicBezTo>
                  <a:cubicBezTo>
                    <a:pt x="4978" y="4304"/>
                    <a:pt x="4763" y="3863"/>
                    <a:pt x="4644" y="3387"/>
                  </a:cubicBezTo>
                  <a:cubicBezTo>
                    <a:pt x="4525" y="2839"/>
                    <a:pt x="4394" y="2113"/>
                    <a:pt x="4513" y="1375"/>
                  </a:cubicBezTo>
                  <a:cubicBezTo>
                    <a:pt x="4549" y="1244"/>
                    <a:pt x="4490" y="1101"/>
                    <a:pt x="4370" y="1029"/>
                  </a:cubicBezTo>
                  <a:lnTo>
                    <a:pt x="4347" y="1029"/>
                  </a:lnTo>
                  <a:cubicBezTo>
                    <a:pt x="4327" y="1023"/>
                    <a:pt x="4308" y="1020"/>
                    <a:pt x="4289" y="1020"/>
                  </a:cubicBezTo>
                  <a:cubicBezTo>
                    <a:pt x="4172" y="1020"/>
                    <a:pt x="4075" y="1135"/>
                    <a:pt x="4013" y="1196"/>
                  </a:cubicBezTo>
                  <a:lnTo>
                    <a:pt x="3704" y="1518"/>
                  </a:lnTo>
                  <a:cubicBezTo>
                    <a:pt x="2716" y="2530"/>
                    <a:pt x="2061" y="3196"/>
                    <a:pt x="3537" y="5030"/>
                  </a:cubicBezTo>
                  <a:cubicBezTo>
                    <a:pt x="3775" y="5316"/>
                    <a:pt x="3942" y="5542"/>
                    <a:pt x="4097" y="5756"/>
                  </a:cubicBezTo>
                  <a:cubicBezTo>
                    <a:pt x="4120" y="5792"/>
                    <a:pt x="4156" y="5840"/>
                    <a:pt x="4204" y="5887"/>
                  </a:cubicBezTo>
                  <a:cubicBezTo>
                    <a:pt x="4370" y="6101"/>
                    <a:pt x="4763" y="6590"/>
                    <a:pt x="4609" y="6744"/>
                  </a:cubicBezTo>
                  <a:cubicBezTo>
                    <a:pt x="4600" y="6762"/>
                    <a:pt x="4585" y="6773"/>
                    <a:pt x="4563" y="6773"/>
                  </a:cubicBezTo>
                  <a:cubicBezTo>
                    <a:pt x="4555" y="6773"/>
                    <a:pt x="4547" y="6771"/>
                    <a:pt x="4537" y="6768"/>
                  </a:cubicBezTo>
                  <a:cubicBezTo>
                    <a:pt x="4323" y="6744"/>
                    <a:pt x="3942" y="6161"/>
                    <a:pt x="3787" y="5899"/>
                  </a:cubicBezTo>
                  <a:lnTo>
                    <a:pt x="3704" y="5768"/>
                  </a:lnTo>
                  <a:cubicBezTo>
                    <a:pt x="3513" y="5494"/>
                    <a:pt x="3287" y="5185"/>
                    <a:pt x="3097" y="4863"/>
                  </a:cubicBezTo>
                  <a:cubicBezTo>
                    <a:pt x="2870" y="4506"/>
                    <a:pt x="2632" y="4149"/>
                    <a:pt x="2335" y="4077"/>
                  </a:cubicBezTo>
                  <a:cubicBezTo>
                    <a:pt x="2305" y="4073"/>
                    <a:pt x="2276" y="4070"/>
                    <a:pt x="2247" y="4070"/>
                  </a:cubicBezTo>
                  <a:cubicBezTo>
                    <a:pt x="2134" y="4070"/>
                    <a:pt x="2024" y="4106"/>
                    <a:pt x="1930" y="4173"/>
                  </a:cubicBezTo>
                  <a:cubicBezTo>
                    <a:pt x="1465" y="4482"/>
                    <a:pt x="1215" y="4899"/>
                    <a:pt x="1203" y="5363"/>
                  </a:cubicBezTo>
                  <a:cubicBezTo>
                    <a:pt x="1180" y="5994"/>
                    <a:pt x="1596" y="6685"/>
                    <a:pt x="2311" y="7221"/>
                  </a:cubicBezTo>
                  <a:cubicBezTo>
                    <a:pt x="2442" y="7328"/>
                    <a:pt x="2585" y="7411"/>
                    <a:pt x="2716" y="7506"/>
                  </a:cubicBezTo>
                  <a:cubicBezTo>
                    <a:pt x="2966" y="7649"/>
                    <a:pt x="3192" y="7816"/>
                    <a:pt x="3394" y="8018"/>
                  </a:cubicBezTo>
                  <a:cubicBezTo>
                    <a:pt x="3632" y="8268"/>
                    <a:pt x="3644" y="8387"/>
                    <a:pt x="3620" y="8423"/>
                  </a:cubicBezTo>
                  <a:cubicBezTo>
                    <a:pt x="3608" y="8447"/>
                    <a:pt x="3585" y="8459"/>
                    <a:pt x="3561" y="8459"/>
                  </a:cubicBezTo>
                  <a:cubicBezTo>
                    <a:pt x="3557" y="8459"/>
                    <a:pt x="3553" y="8459"/>
                    <a:pt x="3549" y="8459"/>
                  </a:cubicBezTo>
                  <a:cubicBezTo>
                    <a:pt x="3217" y="8459"/>
                    <a:pt x="2318" y="7537"/>
                    <a:pt x="1965" y="7113"/>
                  </a:cubicBezTo>
                  <a:cubicBezTo>
                    <a:pt x="1918" y="7066"/>
                    <a:pt x="1870" y="6994"/>
                    <a:pt x="1811" y="6911"/>
                  </a:cubicBezTo>
                  <a:cubicBezTo>
                    <a:pt x="1602" y="6619"/>
                    <a:pt x="1321" y="6218"/>
                    <a:pt x="1007" y="6218"/>
                  </a:cubicBezTo>
                  <a:cubicBezTo>
                    <a:pt x="962" y="6218"/>
                    <a:pt x="916" y="6226"/>
                    <a:pt x="870" y="6244"/>
                  </a:cubicBezTo>
                  <a:cubicBezTo>
                    <a:pt x="477" y="6387"/>
                    <a:pt x="191" y="6899"/>
                    <a:pt x="108" y="7602"/>
                  </a:cubicBezTo>
                  <a:cubicBezTo>
                    <a:pt x="1" y="8602"/>
                    <a:pt x="358" y="9995"/>
                    <a:pt x="1382" y="10650"/>
                  </a:cubicBezTo>
                  <a:cubicBezTo>
                    <a:pt x="1790" y="10912"/>
                    <a:pt x="2197" y="11013"/>
                    <a:pt x="2601" y="11013"/>
                  </a:cubicBezTo>
                  <a:cubicBezTo>
                    <a:pt x="3092" y="11013"/>
                    <a:pt x="3578" y="10863"/>
                    <a:pt x="4049" y="10673"/>
                  </a:cubicBezTo>
                  <a:lnTo>
                    <a:pt x="4049" y="10673"/>
                  </a:lnTo>
                  <a:cubicBezTo>
                    <a:pt x="3347" y="11805"/>
                    <a:pt x="2477" y="12828"/>
                    <a:pt x="1489" y="13698"/>
                  </a:cubicBezTo>
                  <a:cubicBezTo>
                    <a:pt x="1453" y="13721"/>
                    <a:pt x="1442" y="13781"/>
                    <a:pt x="1477" y="13805"/>
                  </a:cubicBezTo>
                  <a:cubicBezTo>
                    <a:pt x="1489" y="13829"/>
                    <a:pt x="1513" y="13829"/>
                    <a:pt x="1537" y="13829"/>
                  </a:cubicBezTo>
                  <a:cubicBezTo>
                    <a:pt x="1549" y="13829"/>
                    <a:pt x="1573" y="13829"/>
                    <a:pt x="1584" y="13817"/>
                  </a:cubicBezTo>
                  <a:cubicBezTo>
                    <a:pt x="2632" y="12888"/>
                    <a:pt x="3549" y="11816"/>
                    <a:pt x="4275" y="10614"/>
                  </a:cubicBezTo>
                  <a:cubicBezTo>
                    <a:pt x="4275" y="10626"/>
                    <a:pt x="4275" y="10626"/>
                    <a:pt x="4275" y="10638"/>
                  </a:cubicBezTo>
                  <a:cubicBezTo>
                    <a:pt x="4347" y="11066"/>
                    <a:pt x="4549" y="11483"/>
                    <a:pt x="4835" y="11816"/>
                  </a:cubicBezTo>
                  <a:cubicBezTo>
                    <a:pt x="5156" y="12209"/>
                    <a:pt x="5644" y="12436"/>
                    <a:pt x="6156" y="12447"/>
                  </a:cubicBezTo>
                  <a:lnTo>
                    <a:pt x="6240" y="12447"/>
                  </a:lnTo>
                  <a:cubicBezTo>
                    <a:pt x="7073" y="12447"/>
                    <a:pt x="8061" y="11983"/>
                    <a:pt x="8776" y="11245"/>
                  </a:cubicBezTo>
                  <a:cubicBezTo>
                    <a:pt x="9133" y="10876"/>
                    <a:pt x="10300" y="9626"/>
                    <a:pt x="10252" y="9030"/>
                  </a:cubicBezTo>
                  <a:cubicBezTo>
                    <a:pt x="10252" y="8923"/>
                    <a:pt x="10205" y="8840"/>
                    <a:pt x="10121" y="8768"/>
                  </a:cubicBezTo>
                  <a:cubicBezTo>
                    <a:pt x="10052" y="8715"/>
                    <a:pt x="9981" y="8693"/>
                    <a:pt x="9905" y="8693"/>
                  </a:cubicBezTo>
                  <a:cubicBezTo>
                    <a:pt x="9762" y="8693"/>
                    <a:pt x="9602" y="8774"/>
                    <a:pt x="9407" y="8876"/>
                  </a:cubicBezTo>
                  <a:cubicBezTo>
                    <a:pt x="8907" y="9149"/>
                    <a:pt x="8347" y="9316"/>
                    <a:pt x="7776" y="9352"/>
                  </a:cubicBezTo>
                  <a:cubicBezTo>
                    <a:pt x="7692" y="9357"/>
                    <a:pt x="7612" y="9359"/>
                    <a:pt x="7537" y="9359"/>
                  </a:cubicBezTo>
                  <a:cubicBezTo>
                    <a:pt x="7068" y="9359"/>
                    <a:pt x="6773" y="9264"/>
                    <a:pt x="6680" y="9090"/>
                  </a:cubicBezTo>
                  <a:cubicBezTo>
                    <a:pt x="6656" y="9042"/>
                    <a:pt x="6645" y="9007"/>
                    <a:pt x="6656" y="8983"/>
                  </a:cubicBezTo>
                  <a:cubicBezTo>
                    <a:pt x="6716" y="8888"/>
                    <a:pt x="7073" y="8876"/>
                    <a:pt x="7240" y="8876"/>
                  </a:cubicBezTo>
                  <a:lnTo>
                    <a:pt x="7383" y="8876"/>
                  </a:lnTo>
                  <a:cubicBezTo>
                    <a:pt x="7633" y="8852"/>
                    <a:pt x="7871" y="8840"/>
                    <a:pt x="8109" y="8828"/>
                  </a:cubicBezTo>
                  <a:cubicBezTo>
                    <a:pt x="9383" y="8757"/>
                    <a:pt x="10383" y="8709"/>
                    <a:pt x="10800" y="7364"/>
                  </a:cubicBezTo>
                  <a:cubicBezTo>
                    <a:pt x="10859" y="7149"/>
                    <a:pt x="11050" y="6447"/>
                    <a:pt x="10847" y="6149"/>
                  </a:cubicBezTo>
                  <a:cubicBezTo>
                    <a:pt x="10788" y="6066"/>
                    <a:pt x="10705" y="6018"/>
                    <a:pt x="10609" y="6006"/>
                  </a:cubicBezTo>
                  <a:cubicBezTo>
                    <a:pt x="10603" y="6006"/>
                    <a:pt x="10597" y="6006"/>
                    <a:pt x="10591" y="6006"/>
                  </a:cubicBezTo>
                  <a:cubicBezTo>
                    <a:pt x="10433" y="6006"/>
                    <a:pt x="10162" y="6147"/>
                    <a:pt x="9693" y="6399"/>
                  </a:cubicBezTo>
                  <a:cubicBezTo>
                    <a:pt x="9084" y="6728"/>
                    <a:pt x="8283" y="7166"/>
                    <a:pt x="7724" y="7166"/>
                  </a:cubicBezTo>
                  <a:cubicBezTo>
                    <a:pt x="7616" y="7166"/>
                    <a:pt x="7517" y="7150"/>
                    <a:pt x="7430" y="7113"/>
                  </a:cubicBezTo>
                  <a:cubicBezTo>
                    <a:pt x="7335" y="7078"/>
                    <a:pt x="7264" y="6994"/>
                    <a:pt x="7252" y="6887"/>
                  </a:cubicBezTo>
                  <a:cubicBezTo>
                    <a:pt x="7252" y="6625"/>
                    <a:pt x="7716" y="6554"/>
                    <a:pt x="8300" y="6471"/>
                  </a:cubicBezTo>
                  <a:cubicBezTo>
                    <a:pt x="9014" y="6351"/>
                    <a:pt x="9907" y="6221"/>
                    <a:pt x="10514" y="5649"/>
                  </a:cubicBezTo>
                  <a:cubicBezTo>
                    <a:pt x="11169" y="5042"/>
                    <a:pt x="10752" y="3851"/>
                    <a:pt x="10324" y="3244"/>
                  </a:cubicBezTo>
                  <a:cubicBezTo>
                    <a:pt x="10276" y="3161"/>
                    <a:pt x="10193" y="3113"/>
                    <a:pt x="10097" y="3101"/>
                  </a:cubicBezTo>
                  <a:cubicBezTo>
                    <a:pt x="10092" y="3101"/>
                    <a:pt x="10087" y="3101"/>
                    <a:pt x="10081" y="3101"/>
                  </a:cubicBezTo>
                  <a:cubicBezTo>
                    <a:pt x="9908" y="3101"/>
                    <a:pt x="9733" y="3287"/>
                    <a:pt x="9514" y="3542"/>
                  </a:cubicBezTo>
                  <a:cubicBezTo>
                    <a:pt x="9157" y="3946"/>
                    <a:pt x="8681" y="4494"/>
                    <a:pt x="7895" y="4697"/>
                  </a:cubicBezTo>
                  <a:cubicBezTo>
                    <a:pt x="7873" y="4701"/>
                    <a:pt x="7851" y="4704"/>
                    <a:pt x="7830" y="4704"/>
                  </a:cubicBezTo>
                  <a:cubicBezTo>
                    <a:pt x="7793" y="4704"/>
                    <a:pt x="7758" y="4695"/>
                    <a:pt x="7728" y="4673"/>
                  </a:cubicBezTo>
                  <a:cubicBezTo>
                    <a:pt x="7692" y="4649"/>
                    <a:pt x="7669" y="4601"/>
                    <a:pt x="7680" y="4566"/>
                  </a:cubicBezTo>
                  <a:cubicBezTo>
                    <a:pt x="7680" y="4351"/>
                    <a:pt x="8180" y="3982"/>
                    <a:pt x="8585" y="3684"/>
                  </a:cubicBezTo>
                  <a:cubicBezTo>
                    <a:pt x="8847" y="3518"/>
                    <a:pt x="9085" y="3315"/>
                    <a:pt x="9312" y="3113"/>
                  </a:cubicBezTo>
                  <a:cubicBezTo>
                    <a:pt x="9812" y="2565"/>
                    <a:pt x="9585" y="2030"/>
                    <a:pt x="9371" y="1506"/>
                  </a:cubicBezTo>
                  <a:cubicBezTo>
                    <a:pt x="9216" y="1148"/>
                    <a:pt x="9073" y="779"/>
                    <a:pt x="9109" y="398"/>
                  </a:cubicBezTo>
                  <a:cubicBezTo>
                    <a:pt x="9145" y="244"/>
                    <a:pt x="9062" y="77"/>
                    <a:pt x="8919" y="5"/>
                  </a:cubicBezTo>
                  <a:cubicBezTo>
                    <a:pt x="8911" y="5"/>
                    <a:pt x="8903" y="0"/>
                    <a:pt x="8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71"/>
            <p:cNvSpPr/>
            <p:nvPr/>
          </p:nvSpPr>
          <p:spPr>
            <a:xfrm>
              <a:off x="-4335786" y="2598935"/>
              <a:ext cx="141226" cy="109911"/>
            </a:xfrm>
            <a:custGeom>
              <a:avLst/>
              <a:gdLst/>
              <a:ahLst/>
              <a:cxnLst/>
              <a:rect l="l" t="t" r="r" b="b"/>
              <a:pathLst>
                <a:path w="1073" h="835" extrusionOk="0">
                  <a:moveTo>
                    <a:pt x="418" y="144"/>
                  </a:moveTo>
                  <a:cubicBezTo>
                    <a:pt x="501" y="144"/>
                    <a:pt x="584" y="168"/>
                    <a:pt x="668" y="204"/>
                  </a:cubicBezTo>
                  <a:cubicBezTo>
                    <a:pt x="739" y="228"/>
                    <a:pt x="810" y="263"/>
                    <a:pt x="870" y="323"/>
                  </a:cubicBezTo>
                  <a:cubicBezTo>
                    <a:pt x="906" y="359"/>
                    <a:pt x="918" y="406"/>
                    <a:pt x="918" y="454"/>
                  </a:cubicBezTo>
                  <a:cubicBezTo>
                    <a:pt x="906" y="525"/>
                    <a:pt x="870" y="585"/>
                    <a:pt x="810" y="633"/>
                  </a:cubicBezTo>
                  <a:cubicBezTo>
                    <a:pt x="746" y="662"/>
                    <a:pt x="675" y="678"/>
                    <a:pt x="606" y="678"/>
                  </a:cubicBezTo>
                  <a:cubicBezTo>
                    <a:pt x="507" y="678"/>
                    <a:pt x="411" y="648"/>
                    <a:pt x="334" y="585"/>
                  </a:cubicBezTo>
                  <a:cubicBezTo>
                    <a:pt x="227" y="525"/>
                    <a:pt x="168" y="406"/>
                    <a:pt x="191" y="287"/>
                  </a:cubicBezTo>
                  <a:cubicBezTo>
                    <a:pt x="203" y="216"/>
                    <a:pt x="251" y="168"/>
                    <a:pt x="322" y="156"/>
                  </a:cubicBezTo>
                  <a:cubicBezTo>
                    <a:pt x="346" y="144"/>
                    <a:pt x="382" y="144"/>
                    <a:pt x="418" y="144"/>
                  </a:cubicBezTo>
                  <a:close/>
                  <a:moveTo>
                    <a:pt x="416" y="0"/>
                  </a:moveTo>
                  <a:cubicBezTo>
                    <a:pt x="369" y="0"/>
                    <a:pt x="322" y="4"/>
                    <a:pt x="275" y="13"/>
                  </a:cubicBezTo>
                  <a:cubicBezTo>
                    <a:pt x="168" y="37"/>
                    <a:pt x="72" y="121"/>
                    <a:pt x="37" y="240"/>
                  </a:cubicBezTo>
                  <a:cubicBezTo>
                    <a:pt x="1" y="430"/>
                    <a:pt x="72" y="609"/>
                    <a:pt x="239" y="704"/>
                  </a:cubicBezTo>
                  <a:cubicBezTo>
                    <a:pt x="358" y="787"/>
                    <a:pt x="489" y="835"/>
                    <a:pt x="632" y="835"/>
                  </a:cubicBezTo>
                  <a:cubicBezTo>
                    <a:pt x="727" y="835"/>
                    <a:pt x="822" y="811"/>
                    <a:pt x="906" y="752"/>
                  </a:cubicBezTo>
                  <a:cubicBezTo>
                    <a:pt x="1001" y="680"/>
                    <a:pt x="1061" y="585"/>
                    <a:pt x="1072" y="466"/>
                  </a:cubicBezTo>
                  <a:cubicBezTo>
                    <a:pt x="1072" y="454"/>
                    <a:pt x="1072" y="454"/>
                    <a:pt x="1072" y="442"/>
                  </a:cubicBezTo>
                  <a:cubicBezTo>
                    <a:pt x="1072" y="359"/>
                    <a:pt x="1037" y="275"/>
                    <a:pt x="965" y="216"/>
                  </a:cubicBezTo>
                  <a:cubicBezTo>
                    <a:pt x="811" y="81"/>
                    <a:pt x="617" y="0"/>
                    <a:pt x="416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71"/>
            <p:cNvSpPr/>
            <p:nvPr/>
          </p:nvSpPr>
          <p:spPr>
            <a:xfrm>
              <a:off x="-4685247" y="2584983"/>
              <a:ext cx="130170" cy="100434"/>
            </a:xfrm>
            <a:custGeom>
              <a:avLst/>
              <a:gdLst/>
              <a:ahLst/>
              <a:cxnLst/>
              <a:rect l="l" t="t" r="r" b="b"/>
              <a:pathLst>
                <a:path w="989" h="763" extrusionOk="0">
                  <a:moveTo>
                    <a:pt x="227" y="155"/>
                  </a:moveTo>
                  <a:cubicBezTo>
                    <a:pt x="239" y="167"/>
                    <a:pt x="251" y="179"/>
                    <a:pt x="263" y="191"/>
                  </a:cubicBezTo>
                  <a:lnTo>
                    <a:pt x="275" y="203"/>
                  </a:lnTo>
                  <a:cubicBezTo>
                    <a:pt x="370" y="346"/>
                    <a:pt x="525" y="441"/>
                    <a:pt x="691" y="489"/>
                  </a:cubicBezTo>
                  <a:cubicBezTo>
                    <a:pt x="739" y="489"/>
                    <a:pt x="787" y="512"/>
                    <a:pt x="822" y="536"/>
                  </a:cubicBezTo>
                  <a:cubicBezTo>
                    <a:pt x="822" y="548"/>
                    <a:pt x="834" y="560"/>
                    <a:pt x="834" y="560"/>
                  </a:cubicBezTo>
                  <a:cubicBezTo>
                    <a:pt x="834" y="572"/>
                    <a:pt x="822" y="596"/>
                    <a:pt x="810" y="596"/>
                  </a:cubicBezTo>
                  <a:cubicBezTo>
                    <a:pt x="779" y="604"/>
                    <a:pt x="746" y="608"/>
                    <a:pt x="712" y="608"/>
                  </a:cubicBezTo>
                  <a:cubicBezTo>
                    <a:pt x="645" y="608"/>
                    <a:pt x="576" y="592"/>
                    <a:pt x="513" y="560"/>
                  </a:cubicBezTo>
                  <a:cubicBezTo>
                    <a:pt x="334" y="500"/>
                    <a:pt x="203" y="358"/>
                    <a:pt x="167" y="167"/>
                  </a:cubicBezTo>
                  <a:cubicBezTo>
                    <a:pt x="167" y="167"/>
                    <a:pt x="167" y="155"/>
                    <a:pt x="167" y="155"/>
                  </a:cubicBezTo>
                  <a:close/>
                  <a:moveTo>
                    <a:pt x="179" y="0"/>
                  </a:moveTo>
                  <a:cubicBezTo>
                    <a:pt x="156" y="0"/>
                    <a:pt x="120" y="0"/>
                    <a:pt x="96" y="12"/>
                  </a:cubicBezTo>
                  <a:cubicBezTo>
                    <a:pt x="36" y="48"/>
                    <a:pt x="1" y="119"/>
                    <a:pt x="13" y="191"/>
                  </a:cubicBezTo>
                  <a:cubicBezTo>
                    <a:pt x="60" y="429"/>
                    <a:pt x="215" y="620"/>
                    <a:pt x="453" y="703"/>
                  </a:cubicBezTo>
                  <a:cubicBezTo>
                    <a:pt x="537" y="739"/>
                    <a:pt x="632" y="762"/>
                    <a:pt x="727" y="762"/>
                  </a:cubicBezTo>
                  <a:cubicBezTo>
                    <a:pt x="787" y="762"/>
                    <a:pt x="834" y="750"/>
                    <a:pt x="882" y="727"/>
                  </a:cubicBezTo>
                  <a:cubicBezTo>
                    <a:pt x="941" y="703"/>
                    <a:pt x="977" y="655"/>
                    <a:pt x="977" y="596"/>
                  </a:cubicBezTo>
                  <a:cubicBezTo>
                    <a:pt x="989" y="536"/>
                    <a:pt x="965" y="477"/>
                    <a:pt x="918" y="429"/>
                  </a:cubicBezTo>
                  <a:cubicBezTo>
                    <a:pt x="870" y="381"/>
                    <a:pt x="798" y="358"/>
                    <a:pt x="727" y="346"/>
                  </a:cubicBezTo>
                  <a:cubicBezTo>
                    <a:pt x="596" y="310"/>
                    <a:pt x="465" y="227"/>
                    <a:pt x="382" y="119"/>
                  </a:cubicBezTo>
                  <a:lnTo>
                    <a:pt x="382" y="96"/>
                  </a:lnTo>
                  <a:cubicBezTo>
                    <a:pt x="346" y="60"/>
                    <a:pt x="322" y="36"/>
                    <a:pt x="275" y="12"/>
                  </a:cubicBezTo>
                  <a:cubicBezTo>
                    <a:pt x="239" y="0"/>
                    <a:pt x="215" y="0"/>
                    <a:pt x="17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71"/>
            <p:cNvSpPr/>
            <p:nvPr/>
          </p:nvSpPr>
          <p:spPr>
            <a:xfrm>
              <a:off x="-4417261" y="2966955"/>
              <a:ext cx="210193" cy="125970"/>
            </a:xfrm>
            <a:custGeom>
              <a:avLst/>
              <a:gdLst/>
              <a:ahLst/>
              <a:cxnLst/>
              <a:rect l="l" t="t" r="r" b="b"/>
              <a:pathLst>
                <a:path w="1597" h="957" extrusionOk="0">
                  <a:moveTo>
                    <a:pt x="861" y="156"/>
                  </a:moveTo>
                  <a:cubicBezTo>
                    <a:pt x="1040" y="156"/>
                    <a:pt x="1216" y="185"/>
                    <a:pt x="1322" y="265"/>
                  </a:cubicBezTo>
                  <a:cubicBezTo>
                    <a:pt x="1394" y="313"/>
                    <a:pt x="1429" y="396"/>
                    <a:pt x="1418" y="492"/>
                  </a:cubicBezTo>
                  <a:lnTo>
                    <a:pt x="1429" y="492"/>
                  </a:lnTo>
                  <a:cubicBezTo>
                    <a:pt x="1406" y="587"/>
                    <a:pt x="1346" y="670"/>
                    <a:pt x="1251" y="706"/>
                  </a:cubicBezTo>
                  <a:cubicBezTo>
                    <a:pt x="1099" y="773"/>
                    <a:pt x="940" y="806"/>
                    <a:pt x="781" y="806"/>
                  </a:cubicBezTo>
                  <a:cubicBezTo>
                    <a:pt x="630" y="806"/>
                    <a:pt x="479" y="776"/>
                    <a:pt x="334" y="718"/>
                  </a:cubicBezTo>
                  <a:cubicBezTo>
                    <a:pt x="239" y="682"/>
                    <a:pt x="167" y="587"/>
                    <a:pt x="156" y="480"/>
                  </a:cubicBezTo>
                  <a:cubicBezTo>
                    <a:pt x="156" y="385"/>
                    <a:pt x="215" y="289"/>
                    <a:pt x="310" y="254"/>
                  </a:cubicBezTo>
                  <a:cubicBezTo>
                    <a:pt x="415" y="201"/>
                    <a:pt x="640" y="156"/>
                    <a:pt x="861" y="156"/>
                  </a:cubicBezTo>
                  <a:close/>
                  <a:moveTo>
                    <a:pt x="871" y="0"/>
                  </a:moveTo>
                  <a:cubicBezTo>
                    <a:pt x="615" y="0"/>
                    <a:pt x="359" y="56"/>
                    <a:pt x="239" y="123"/>
                  </a:cubicBezTo>
                  <a:cubicBezTo>
                    <a:pt x="84" y="182"/>
                    <a:pt x="1" y="325"/>
                    <a:pt x="1" y="492"/>
                  </a:cubicBezTo>
                  <a:cubicBezTo>
                    <a:pt x="1" y="563"/>
                    <a:pt x="25" y="635"/>
                    <a:pt x="72" y="706"/>
                  </a:cubicBezTo>
                  <a:cubicBezTo>
                    <a:pt x="120" y="766"/>
                    <a:pt x="191" y="813"/>
                    <a:pt x="263" y="849"/>
                  </a:cubicBezTo>
                  <a:cubicBezTo>
                    <a:pt x="429" y="920"/>
                    <a:pt x="608" y="956"/>
                    <a:pt x="787" y="956"/>
                  </a:cubicBezTo>
                  <a:cubicBezTo>
                    <a:pt x="965" y="956"/>
                    <a:pt x="1156" y="920"/>
                    <a:pt x="1322" y="837"/>
                  </a:cubicBezTo>
                  <a:cubicBezTo>
                    <a:pt x="1453" y="777"/>
                    <a:pt x="1549" y="646"/>
                    <a:pt x="1572" y="504"/>
                  </a:cubicBezTo>
                  <a:cubicBezTo>
                    <a:pt x="1596" y="361"/>
                    <a:pt x="1525" y="206"/>
                    <a:pt x="1406" y="123"/>
                  </a:cubicBezTo>
                  <a:cubicBezTo>
                    <a:pt x="1270" y="34"/>
                    <a:pt x="1070" y="0"/>
                    <a:pt x="871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71"/>
            <p:cNvSpPr/>
            <p:nvPr/>
          </p:nvSpPr>
          <p:spPr>
            <a:xfrm>
              <a:off x="-7313376" y="3586773"/>
              <a:ext cx="1101902" cy="958003"/>
            </a:xfrm>
            <a:custGeom>
              <a:avLst/>
              <a:gdLst/>
              <a:ahLst/>
              <a:cxnLst/>
              <a:rect l="l" t="t" r="r" b="b"/>
              <a:pathLst>
                <a:path w="8372" h="7278" extrusionOk="0">
                  <a:moveTo>
                    <a:pt x="2538" y="0"/>
                  </a:moveTo>
                  <a:cubicBezTo>
                    <a:pt x="1289" y="0"/>
                    <a:pt x="149" y="235"/>
                    <a:pt x="61" y="509"/>
                  </a:cubicBezTo>
                  <a:cubicBezTo>
                    <a:pt x="13" y="640"/>
                    <a:pt x="203" y="1021"/>
                    <a:pt x="239" y="1164"/>
                  </a:cubicBezTo>
                  <a:cubicBezTo>
                    <a:pt x="644" y="2962"/>
                    <a:pt x="1" y="4522"/>
                    <a:pt x="870" y="5998"/>
                  </a:cubicBezTo>
                  <a:cubicBezTo>
                    <a:pt x="1354" y="6811"/>
                    <a:pt x="2306" y="7277"/>
                    <a:pt x="3223" y="7277"/>
                  </a:cubicBezTo>
                  <a:cubicBezTo>
                    <a:pt x="4067" y="7277"/>
                    <a:pt x="4882" y="6882"/>
                    <a:pt x="5275" y="5998"/>
                  </a:cubicBezTo>
                  <a:cubicBezTo>
                    <a:pt x="5299" y="5951"/>
                    <a:pt x="5487" y="5353"/>
                    <a:pt x="5455" y="5343"/>
                  </a:cubicBezTo>
                  <a:lnTo>
                    <a:pt x="5455" y="5343"/>
                  </a:lnTo>
                  <a:cubicBezTo>
                    <a:pt x="5602" y="5363"/>
                    <a:pt x="5746" y="5376"/>
                    <a:pt x="5887" y="5376"/>
                  </a:cubicBezTo>
                  <a:cubicBezTo>
                    <a:pt x="6249" y="5376"/>
                    <a:pt x="6590" y="5294"/>
                    <a:pt x="6907" y="5046"/>
                  </a:cubicBezTo>
                  <a:cubicBezTo>
                    <a:pt x="8371" y="3867"/>
                    <a:pt x="7597" y="676"/>
                    <a:pt x="3835" y="93"/>
                  </a:cubicBezTo>
                  <a:cubicBezTo>
                    <a:pt x="3416" y="28"/>
                    <a:pt x="2971" y="0"/>
                    <a:pt x="2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71"/>
            <p:cNvSpPr/>
            <p:nvPr/>
          </p:nvSpPr>
          <p:spPr>
            <a:xfrm>
              <a:off x="-7203602" y="4188953"/>
              <a:ext cx="465663" cy="84375"/>
            </a:xfrm>
            <a:custGeom>
              <a:avLst/>
              <a:gdLst/>
              <a:ahLst/>
              <a:cxnLst/>
              <a:rect l="l" t="t" r="r" b="b"/>
              <a:pathLst>
                <a:path w="3538" h="641" extrusionOk="0">
                  <a:moveTo>
                    <a:pt x="3437" y="0"/>
                  </a:moveTo>
                  <a:cubicBezTo>
                    <a:pt x="3427" y="0"/>
                    <a:pt x="3417" y="2"/>
                    <a:pt x="3406" y="6"/>
                  </a:cubicBezTo>
                  <a:cubicBezTo>
                    <a:pt x="2858" y="149"/>
                    <a:pt x="2310" y="256"/>
                    <a:pt x="1763" y="328"/>
                  </a:cubicBezTo>
                  <a:cubicBezTo>
                    <a:pt x="1431" y="365"/>
                    <a:pt x="1157" y="377"/>
                    <a:pt x="932" y="377"/>
                  </a:cubicBezTo>
                  <a:cubicBezTo>
                    <a:pt x="502" y="377"/>
                    <a:pt x="251" y="333"/>
                    <a:pt x="122" y="333"/>
                  </a:cubicBezTo>
                  <a:cubicBezTo>
                    <a:pt x="58" y="333"/>
                    <a:pt x="24" y="344"/>
                    <a:pt x="12" y="375"/>
                  </a:cubicBezTo>
                  <a:cubicBezTo>
                    <a:pt x="0" y="411"/>
                    <a:pt x="24" y="447"/>
                    <a:pt x="60" y="459"/>
                  </a:cubicBezTo>
                  <a:cubicBezTo>
                    <a:pt x="441" y="583"/>
                    <a:pt x="859" y="641"/>
                    <a:pt x="1285" y="641"/>
                  </a:cubicBezTo>
                  <a:cubicBezTo>
                    <a:pt x="2041" y="641"/>
                    <a:pt x="2821" y="457"/>
                    <a:pt x="3453" y="137"/>
                  </a:cubicBezTo>
                  <a:cubicBezTo>
                    <a:pt x="3537" y="106"/>
                    <a:pt x="3510" y="0"/>
                    <a:pt x="3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71"/>
            <p:cNvSpPr/>
            <p:nvPr/>
          </p:nvSpPr>
          <p:spPr>
            <a:xfrm>
              <a:off x="-7239667" y="4035347"/>
              <a:ext cx="400117" cy="77793"/>
            </a:xfrm>
            <a:custGeom>
              <a:avLst/>
              <a:gdLst/>
              <a:ahLst/>
              <a:cxnLst/>
              <a:rect l="l" t="t" r="r" b="b"/>
              <a:pathLst>
                <a:path w="3040" h="591" extrusionOk="0">
                  <a:moveTo>
                    <a:pt x="2944" y="1"/>
                  </a:moveTo>
                  <a:cubicBezTo>
                    <a:pt x="2935" y="1"/>
                    <a:pt x="2927" y="3"/>
                    <a:pt x="2918" y="7"/>
                  </a:cubicBezTo>
                  <a:cubicBezTo>
                    <a:pt x="1533" y="310"/>
                    <a:pt x="796" y="339"/>
                    <a:pt x="411" y="339"/>
                  </a:cubicBezTo>
                  <a:cubicBezTo>
                    <a:pt x="324" y="339"/>
                    <a:pt x="254" y="337"/>
                    <a:pt x="199" y="337"/>
                  </a:cubicBezTo>
                  <a:cubicBezTo>
                    <a:pt x="70" y="337"/>
                    <a:pt x="23" y="345"/>
                    <a:pt x="12" y="399"/>
                  </a:cubicBezTo>
                  <a:cubicBezTo>
                    <a:pt x="1" y="447"/>
                    <a:pt x="24" y="483"/>
                    <a:pt x="60" y="495"/>
                  </a:cubicBezTo>
                  <a:cubicBezTo>
                    <a:pt x="369" y="559"/>
                    <a:pt x="683" y="591"/>
                    <a:pt x="997" y="591"/>
                  </a:cubicBezTo>
                  <a:cubicBezTo>
                    <a:pt x="1673" y="591"/>
                    <a:pt x="2347" y="442"/>
                    <a:pt x="2965" y="149"/>
                  </a:cubicBezTo>
                  <a:cubicBezTo>
                    <a:pt x="3039" y="118"/>
                    <a:pt x="3010" y="1"/>
                    <a:pt x="29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71"/>
            <p:cNvSpPr/>
            <p:nvPr/>
          </p:nvSpPr>
          <p:spPr>
            <a:xfrm>
              <a:off x="-6647624" y="3736034"/>
              <a:ext cx="75680" cy="363957"/>
            </a:xfrm>
            <a:custGeom>
              <a:avLst/>
              <a:gdLst/>
              <a:ahLst/>
              <a:cxnLst/>
              <a:rect l="l" t="t" r="r" b="b"/>
              <a:pathLst>
                <a:path w="575" h="2765" extrusionOk="0">
                  <a:moveTo>
                    <a:pt x="263" y="0"/>
                  </a:moveTo>
                  <a:cubicBezTo>
                    <a:pt x="225" y="0"/>
                    <a:pt x="187" y="27"/>
                    <a:pt x="194" y="78"/>
                  </a:cubicBezTo>
                  <a:cubicBezTo>
                    <a:pt x="229" y="947"/>
                    <a:pt x="170" y="1816"/>
                    <a:pt x="15" y="2662"/>
                  </a:cubicBezTo>
                  <a:cubicBezTo>
                    <a:pt x="1" y="2726"/>
                    <a:pt x="46" y="2764"/>
                    <a:pt x="93" y="2764"/>
                  </a:cubicBezTo>
                  <a:cubicBezTo>
                    <a:pt x="124" y="2764"/>
                    <a:pt x="156" y="2747"/>
                    <a:pt x="170" y="2709"/>
                  </a:cubicBezTo>
                  <a:cubicBezTo>
                    <a:pt x="515" y="1864"/>
                    <a:pt x="575" y="935"/>
                    <a:pt x="337" y="66"/>
                  </a:cubicBezTo>
                  <a:cubicBezTo>
                    <a:pt x="331" y="21"/>
                    <a:pt x="297" y="0"/>
                    <a:pt x="263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71"/>
            <p:cNvSpPr/>
            <p:nvPr/>
          </p:nvSpPr>
          <p:spPr>
            <a:xfrm>
              <a:off x="-7062633" y="4333476"/>
              <a:ext cx="334572" cy="93721"/>
            </a:xfrm>
            <a:custGeom>
              <a:avLst/>
              <a:gdLst/>
              <a:ahLst/>
              <a:cxnLst/>
              <a:rect l="l" t="t" r="r" b="b"/>
              <a:pathLst>
                <a:path w="2542" h="712" extrusionOk="0">
                  <a:moveTo>
                    <a:pt x="2430" y="0"/>
                  </a:moveTo>
                  <a:cubicBezTo>
                    <a:pt x="2422" y="0"/>
                    <a:pt x="2414" y="1"/>
                    <a:pt x="2406" y="4"/>
                  </a:cubicBezTo>
                  <a:cubicBezTo>
                    <a:pt x="358" y="659"/>
                    <a:pt x="37" y="444"/>
                    <a:pt x="13" y="599"/>
                  </a:cubicBezTo>
                  <a:cubicBezTo>
                    <a:pt x="1" y="635"/>
                    <a:pt x="25" y="670"/>
                    <a:pt x="72" y="682"/>
                  </a:cubicBezTo>
                  <a:cubicBezTo>
                    <a:pt x="224" y="702"/>
                    <a:pt x="375" y="711"/>
                    <a:pt x="527" y="711"/>
                  </a:cubicBezTo>
                  <a:cubicBezTo>
                    <a:pt x="1212" y="711"/>
                    <a:pt x="1893" y="515"/>
                    <a:pt x="2477" y="135"/>
                  </a:cubicBezTo>
                  <a:cubicBezTo>
                    <a:pt x="2542" y="92"/>
                    <a:pt x="2500" y="0"/>
                    <a:pt x="24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71"/>
            <p:cNvSpPr/>
            <p:nvPr/>
          </p:nvSpPr>
          <p:spPr>
            <a:xfrm>
              <a:off x="-6503101" y="3888850"/>
              <a:ext cx="105162" cy="309462"/>
            </a:xfrm>
            <a:custGeom>
              <a:avLst/>
              <a:gdLst/>
              <a:ahLst/>
              <a:cxnLst/>
              <a:rect l="l" t="t" r="r" b="b"/>
              <a:pathLst>
                <a:path w="799" h="2351" extrusionOk="0">
                  <a:moveTo>
                    <a:pt x="515" y="0"/>
                  </a:moveTo>
                  <a:cubicBezTo>
                    <a:pt x="375" y="0"/>
                    <a:pt x="509" y="281"/>
                    <a:pt x="358" y="1179"/>
                  </a:cubicBezTo>
                  <a:cubicBezTo>
                    <a:pt x="203" y="2060"/>
                    <a:pt x="1" y="2263"/>
                    <a:pt x="108" y="2334"/>
                  </a:cubicBezTo>
                  <a:cubicBezTo>
                    <a:pt x="118" y="2345"/>
                    <a:pt x="134" y="2351"/>
                    <a:pt x="150" y="2351"/>
                  </a:cubicBezTo>
                  <a:cubicBezTo>
                    <a:pt x="169" y="2351"/>
                    <a:pt x="190" y="2342"/>
                    <a:pt x="203" y="2322"/>
                  </a:cubicBezTo>
                  <a:cubicBezTo>
                    <a:pt x="655" y="1655"/>
                    <a:pt x="798" y="822"/>
                    <a:pt x="584" y="48"/>
                  </a:cubicBezTo>
                  <a:cubicBezTo>
                    <a:pt x="572" y="24"/>
                    <a:pt x="548" y="0"/>
                    <a:pt x="524" y="0"/>
                  </a:cubicBezTo>
                  <a:cubicBezTo>
                    <a:pt x="521" y="0"/>
                    <a:pt x="518" y="0"/>
                    <a:pt x="515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71"/>
            <p:cNvSpPr/>
            <p:nvPr/>
          </p:nvSpPr>
          <p:spPr>
            <a:xfrm>
              <a:off x="-6838478" y="3644424"/>
              <a:ext cx="76865" cy="309199"/>
            </a:xfrm>
            <a:custGeom>
              <a:avLst/>
              <a:gdLst/>
              <a:ahLst/>
              <a:cxnLst/>
              <a:rect l="l" t="t" r="r" b="b"/>
              <a:pathLst>
                <a:path w="584" h="2349" extrusionOk="0">
                  <a:moveTo>
                    <a:pt x="96" y="0"/>
                  </a:moveTo>
                  <a:cubicBezTo>
                    <a:pt x="1" y="12"/>
                    <a:pt x="36" y="71"/>
                    <a:pt x="120" y="631"/>
                  </a:cubicBezTo>
                  <a:cubicBezTo>
                    <a:pt x="334" y="2131"/>
                    <a:pt x="227" y="2310"/>
                    <a:pt x="346" y="2346"/>
                  </a:cubicBezTo>
                  <a:cubicBezTo>
                    <a:pt x="352" y="2348"/>
                    <a:pt x="358" y="2349"/>
                    <a:pt x="365" y="2349"/>
                  </a:cubicBezTo>
                  <a:cubicBezTo>
                    <a:pt x="397" y="2349"/>
                    <a:pt x="429" y="2325"/>
                    <a:pt x="429" y="2286"/>
                  </a:cubicBezTo>
                  <a:cubicBezTo>
                    <a:pt x="584" y="1524"/>
                    <a:pt x="489" y="738"/>
                    <a:pt x="167" y="36"/>
                  </a:cubicBezTo>
                  <a:cubicBezTo>
                    <a:pt x="155" y="12"/>
                    <a:pt x="120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71"/>
            <p:cNvSpPr/>
            <p:nvPr/>
          </p:nvSpPr>
          <p:spPr>
            <a:xfrm>
              <a:off x="-7039073" y="3626128"/>
              <a:ext cx="87920" cy="204026"/>
            </a:xfrm>
            <a:custGeom>
              <a:avLst/>
              <a:gdLst/>
              <a:ahLst/>
              <a:cxnLst/>
              <a:rect l="l" t="t" r="r" b="b"/>
              <a:pathLst>
                <a:path w="668" h="1550" extrusionOk="0">
                  <a:moveTo>
                    <a:pt x="90" y="0"/>
                  </a:moveTo>
                  <a:cubicBezTo>
                    <a:pt x="80" y="0"/>
                    <a:pt x="70" y="3"/>
                    <a:pt x="60" y="8"/>
                  </a:cubicBezTo>
                  <a:cubicBezTo>
                    <a:pt x="12" y="20"/>
                    <a:pt x="1" y="56"/>
                    <a:pt x="12" y="91"/>
                  </a:cubicBezTo>
                  <a:cubicBezTo>
                    <a:pt x="370" y="1175"/>
                    <a:pt x="191" y="580"/>
                    <a:pt x="417" y="1496"/>
                  </a:cubicBezTo>
                  <a:cubicBezTo>
                    <a:pt x="423" y="1532"/>
                    <a:pt x="456" y="1550"/>
                    <a:pt x="489" y="1550"/>
                  </a:cubicBezTo>
                  <a:cubicBezTo>
                    <a:pt x="521" y="1550"/>
                    <a:pt x="554" y="1532"/>
                    <a:pt x="560" y="1496"/>
                  </a:cubicBezTo>
                  <a:cubicBezTo>
                    <a:pt x="667" y="961"/>
                    <a:pt x="513" y="401"/>
                    <a:pt x="132" y="20"/>
                  </a:cubicBezTo>
                  <a:cubicBezTo>
                    <a:pt x="118" y="6"/>
                    <a:pt x="104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71"/>
            <p:cNvSpPr/>
            <p:nvPr/>
          </p:nvSpPr>
          <p:spPr>
            <a:xfrm>
              <a:off x="-7234929" y="3901222"/>
              <a:ext cx="204928" cy="52125"/>
            </a:xfrm>
            <a:custGeom>
              <a:avLst/>
              <a:gdLst/>
              <a:ahLst/>
              <a:cxnLst/>
              <a:rect l="l" t="t" r="r" b="b"/>
              <a:pathLst>
                <a:path w="1557" h="396" extrusionOk="0">
                  <a:moveTo>
                    <a:pt x="1464" y="1"/>
                  </a:moveTo>
                  <a:cubicBezTo>
                    <a:pt x="1460" y="1"/>
                    <a:pt x="1457" y="1"/>
                    <a:pt x="1453" y="2"/>
                  </a:cubicBezTo>
                  <a:cubicBezTo>
                    <a:pt x="1453" y="2"/>
                    <a:pt x="167" y="156"/>
                    <a:pt x="72" y="180"/>
                  </a:cubicBezTo>
                  <a:cubicBezTo>
                    <a:pt x="48" y="180"/>
                    <a:pt x="24" y="204"/>
                    <a:pt x="12" y="228"/>
                  </a:cubicBezTo>
                  <a:cubicBezTo>
                    <a:pt x="0" y="264"/>
                    <a:pt x="24" y="299"/>
                    <a:pt x="60" y="311"/>
                  </a:cubicBezTo>
                  <a:cubicBezTo>
                    <a:pt x="234" y="368"/>
                    <a:pt x="414" y="396"/>
                    <a:pt x="594" y="396"/>
                  </a:cubicBezTo>
                  <a:cubicBezTo>
                    <a:pt x="907" y="396"/>
                    <a:pt x="1221" y="311"/>
                    <a:pt x="1500" y="144"/>
                  </a:cubicBezTo>
                  <a:cubicBezTo>
                    <a:pt x="1557" y="99"/>
                    <a:pt x="1528" y="1"/>
                    <a:pt x="1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71"/>
            <p:cNvSpPr/>
            <p:nvPr/>
          </p:nvSpPr>
          <p:spPr>
            <a:xfrm>
              <a:off x="-7319563" y="3575848"/>
              <a:ext cx="1035961" cy="1049749"/>
            </a:xfrm>
            <a:custGeom>
              <a:avLst/>
              <a:gdLst/>
              <a:ahLst/>
              <a:cxnLst/>
              <a:rect l="l" t="t" r="r" b="b"/>
              <a:pathLst>
                <a:path w="7871" h="7975" extrusionOk="0">
                  <a:moveTo>
                    <a:pt x="2572" y="164"/>
                  </a:moveTo>
                  <a:cubicBezTo>
                    <a:pt x="3013" y="164"/>
                    <a:pt x="3441" y="200"/>
                    <a:pt x="3870" y="259"/>
                  </a:cubicBezTo>
                  <a:cubicBezTo>
                    <a:pt x="5334" y="485"/>
                    <a:pt x="7049" y="1319"/>
                    <a:pt x="7489" y="2962"/>
                  </a:cubicBezTo>
                  <a:cubicBezTo>
                    <a:pt x="7704" y="3783"/>
                    <a:pt x="7489" y="4605"/>
                    <a:pt x="6906" y="5069"/>
                  </a:cubicBezTo>
                  <a:cubicBezTo>
                    <a:pt x="6593" y="5321"/>
                    <a:pt x="6249" y="5389"/>
                    <a:pt x="5906" y="5389"/>
                  </a:cubicBezTo>
                  <a:cubicBezTo>
                    <a:pt x="5778" y="5389"/>
                    <a:pt x="5651" y="5380"/>
                    <a:pt x="5525" y="5367"/>
                  </a:cubicBezTo>
                  <a:cubicBezTo>
                    <a:pt x="5120" y="4772"/>
                    <a:pt x="4668" y="4200"/>
                    <a:pt x="4168" y="3688"/>
                  </a:cubicBezTo>
                  <a:cubicBezTo>
                    <a:pt x="3346" y="2807"/>
                    <a:pt x="1822" y="1616"/>
                    <a:pt x="750" y="878"/>
                  </a:cubicBezTo>
                  <a:cubicBezTo>
                    <a:pt x="738" y="870"/>
                    <a:pt x="724" y="866"/>
                    <a:pt x="710" y="866"/>
                  </a:cubicBezTo>
                  <a:cubicBezTo>
                    <a:pt x="684" y="866"/>
                    <a:pt x="659" y="879"/>
                    <a:pt x="643" y="902"/>
                  </a:cubicBezTo>
                  <a:cubicBezTo>
                    <a:pt x="619" y="938"/>
                    <a:pt x="631" y="985"/>
                    <a:pt x="667" y="1009"/>
                  </a:cubicBezTo>
                  <a:cubicBezTo>
                    <a:pt x="1739" y="1735"/>
                    <a:pt x="3251" y="2926"/>
                    <a:pt x="4060" y="3783"/>
                  </a:cubicBezTo>
                  <a:cubicBezTo>
                    <a:pt x="4560" y="4319"/>
                    <a:pt x="5013" y="4891"/>
                    <a:pt x="5430" y="5486"/>
                  </a:cubicBezTo>
                  <a:cubicBezTo>
                    <a:pt x="5168" y="6665"/>
                    <a:pt x="4382" y="7224"/>
                    <a:pt x="3417" y="7284"/>
                  </a:cubicBezTo>
                  <a:cubicBezTo>
                    <a:pt x="3365" y="7287"/>
                    <a:pt x="3313" y="7289"/>
                    <a:pt x="3261" y="7289"/>
                  </a:cubicBezTo>
                  <a:cubicBezTo>
                    <a:pt x="2347" y="7289"/>
                    <a:pt x="1428" y="6800"/>
                    <a:pt x="989" y="6045"/>
                  </a:cubicBezTo>
                  <a:cubicBezTo>
                    <a:pt x="489" y="5188"/>
                    <a:pt x="500" y="4295"/>
                    <a:pt x="512" y="3367"/>
                  </a:cubicBezTo>
                  <a:cubicBezTo>
                    <a:pt x="548" y="2652"/>
                    <a:pt x="500" y="1938"/>
                    <a:pt x="369" y="1247"/>
                  </a:cubicBezTo>
                  <a:cubicBezTo>
                    <a:pt x="346" y="1176"/>
                    <a:pt x="322" y="1104"/>
                    <a:pt x="286" y="1033"/>
                  </a:cubicBezTo>
                  <a:cubicBezTo>
                    <a:pt x="227" y="902"/>
                    <a:pt x="191" y="771"/>
                    <a:pt x="179" y="628"/>
                  </a:cubicBezTo>
                  <a:cubicBezTo>
                    <a:pt x="215" y="533"/>
                    <a:pt x="572" y="342"/>
                    <a:pt x="1441" y="235"/>
                  </a:cubicBezTo>
                  <a:cubicBezTo>
                    <a:pt x="1810" y="188"/>
                    <a:pt x="2191" y="164"/>
                    <a:pt x="2572" y="164"/>
                  </a:cubicBezTo>
                  <a:close/>
                  <a:moveTo>
                    <a:pt x="2582" y="1"/>
                  </a:moveTo>
                  <a:cubicBezTo>
                    <a:pt x="1337" y="1"/>
                    <a:pt x="150" y="227"/>
                    <a:pt x="36" y="569"/>
                  </a:cubicBezTo>
                  <a:cubicBezTo>
                    <a:pt x="0" y="664"/>
                    <a:pt x="60" y="842"/>
                    <a:pt x="143" y="1069"/>
                  </a:cubicBezTo>
                  <a:cubicBezTo>
                    <a:pt x="167" y="1140"/>
                    <a:pt x="191" y="1200"/>
                    <a:pt x="215" y="1259"/>
                  </a:cubicBezTo>
                  <a:cubicBezTo>
                    <a:pt x="346" y="1950"/>
                    <a:pt x="393" y="2652"/>
                    <a:pt x="358" y="3343"/>
                  </a:cubicBezTo>
                  <a:cubicBezTo>
                    <a:pt x="346" y="4307"/>
                    <a:pt x="334" y="5224"/>
                    <a:pt x="858" y="6117"/>
                  </a:cubicBezTo>
                  <a:cubicBezTo>
                    <a:pt x="1381" y="6938"/>
                    <a:pt x="2286" y="7439"/>
                    <a:pt x="3275" y="7439"/>
                  </a:cubicBezTo>
                  <a:lnTo>
                    <a:pt x="3429" y="7439"/>
                  </a:lnTo>
                  <a:cubicBezTo>
                    <a:pt x="4418" y="7379"/>
                    <a:pt x="5227" y="6831"/>
                    <a:pt x="5549" y="5664"/>
                  </a:cubicBezTo>
                  <a:cubicBezTo>
                    <a:pt x="5953" y="6296"/>
                    <a:pt x="6311" y="6950"/>
                    <a:pt x="6632" y="7641"/>
                  </a:cubicBezTo>
                  <a:cubicBezTo>
                    <a:pt x="6692" y="7772"/>
                    <a:pt x="6739" y="7867"/>
                    <a:pt x="6775" y="7939"/>
                  </a:cubicBezTo>
                  <a:cubicBezTo>
                    <a:pt x="6787" y="7962"/>
                    <a:pt x="6823" y="7974"/>
                    <a:pt x="6846" y="7974"/>
                  </a:cubicBezTo>
                  <a:cubicBezTo>
                    <a:pt x="6858" y="7974"/>
                    <a:pt x="6870" y="7962"/>
                    <a:pt x="6882" y="7962"/>
                  </a:cubicBezTo>
                  <a:cubicBezTo>
                    <a:pt x="6918" y="7939"/>
                    <a:pt x="6930" y="7891"/>
                    <a:pt x="6906" y="7855"/>
                  </a:cubicBezTo>
                  <a:cubicBezTo>
                    <a:pt x="6882" y="7808"/>
                    <a:pt x="6835" y="7712"/>
                    <a:pt x="6775" y="7581"/>
                  </a:cubicBezTo>
                  <a:cubicBezTo>
                    <a:pt x="6442" y="6867"/>
                    <a:pt x="6073" y="6176"/>
                    <a:pt x="5644" y="5522"/>
                  </a:cubicBezTo>
                  <a:lnTo>
                    <a:pt x="5644" y="5522"/>
                  </a:lnTo>
                  <a:cubicBezTo>
                    <a:pt x="5743" y="5532"/>
                    <a:pt x="5844" y="5539"/>
                    <a:pt x="5945" y="5539"/>
                  </a:cubicBezTo>
                  <a:cubicBezTo>
                    <a:pt x="6304" y="5539"/>
                    <a:pt x="6667" y="5458"/>
                    <a:pt x="7001" y="5188"/>
                  </a:cubicBezTo>
                  <a:cubicBezTo>
                    <a:pt x="7632" y="4676"/>
                    <a:pt x="7870" y="3807"/>
                    <a:pt x="7632" y="2902"/>
                  </a:cubicBezTo>
                  <a:cubicBezTo>
                    <a:pt x="7430" y="2212"/>
                    <a:pt x="7025" y="1616"/>
                    <a:pt x="6465" y="1176"/>
                  </a:cubicBezTo>
                  <a:cubicBezTo>
                    <a:pt x="5799" y="616"/>
                    <a:pt x="4930" y="259"/>
                    <a:pt x="3894" y="92"/>
                  </a:cubicBezTo>
                  <a:cubicBezTo>
                    <a:pt x="3480" y="30"/>
                    <a:pt x="3027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71"/>
            <p:cNvSpPr/>
            <p:nvPr/>
          </p:nvSpPr>
          <p:spPr>
            <a:xfrm>
              <a:off x="-6675528" y="981802"/>
              <a:ext cx="2164318" cy="3789628"/>
            </a:xfrm>
            <a:custGeom>
              <a:avLst/>
              <a:gdLst/>
              <a:ahLst/>
              <a:cxnLst/>
              <a:rect l="l" t="t" r="r" b="b"/>
              <a:pathLst>
                <a:path w="16444" h="28790" extrusionOk="0">
                  <a:moveTo>
                    <a:pt x="1632" y="0"/>
                  </a:moveTo>
                  <a:cubicBezTo>
                    <a:pt x="739" y="0"/>
                    <a:pt x="1" y="727"/>
                    <a:pt x="13" y="1631"/>
                  </a:cubicBezTo>
                  <a:lnTo>
                    <a:pt x="13" y="27147"/>
                  </a:lnTo>
                  <a:cubicBezTo>
                    <a:pt x="13" y="28051"/>
                    <a:pt x="751" y="28790"/>
                    <a:pt x="1656" y="28790"/>
                  </a:cubicBezTo>
                  <a:lnTo>
                    <a:pt x="14812" y="28790"/>
                  </a:lnTo>
                  <a:cubicBezTo>
                    <a:pt x="15717" y="28790"/>
                    <a:pt x="16443" y="28051"/>
                    <a:pt x="16443" y="27147"/>
                  </a:cubicBezTo>
                  <a:lnTo>
                    <a:pt x="16431" y="1631"/>
                  </a:lnTo>
                  <a:cubicBezTo>
                    <a:pt x="16431" y="727"/>
                    <a:pt x="15693" y="0"/>
                    <a:pt x="14788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71"/>
            <p:cNvSpPr/>
            <p:nvPr/>
          </p:nvSpPr>
          <p:spPr>
            <a:xfrm>
              <a:off x="-6629986" y="983382"/>
              <a:ext cx="2118779" cy="3788048"/>
            </a:xfrm>
            <a:custGeom>
              <a:avLst/>
              <a:gdLst/>
              <a:ahLst/>
              <a:cxnLst/>
              <a:rect l="l" t="t" r="r" b="b"/>
              <a:pathLst>
                <a:path w="16098" h="28778" extrusionOk="0">
                  <a:moveTo>
                    <a:pt x="14180" y="0"/>
                  </a:moveTo>
                  <a:cubicBezTo>
                    <a:pt x="14514" y="6001"/>
                    <a:pt x="14407" y="15609"/>
                    <a:pt x="14323" y="20193"/>
                  </a:cubicBezTo>
                  <a:cubicBezTo>
                    <a:pt x="14300" y="22086"/>
                    <a:pt x="14883" y="25122"/>
                    <a:pt x="13026" y="26373"/>
                  </a:cubicBezTo>
                  <a:cubicBezTo>
                    <a:pt x="12495" y="26725"/>
                    <a:pt x="11564" y="26824"/>
                    <a:pt x="10424" y="26824"/>
                  </a:cubicBezTo>
                  <a:cubicBezTo>
                    <a:pt x="8990" y="26824"/>
                    <a:pt x="7225" y="26668"/>
                    <a:pt x="5515" y="26668"/>
                  </a:cubicBezTo>
                  <a:cubicBezTo>
                    <a:pt x="3312" y="26668"/>
                    <a:pt x="1199" y="26926"/>
                    <a:pt x="0" y="28111"/>
                  </a:cubicBezTo>
                  <a:cubicBezTo>
                    <a:pt x="310" y="28528"/>
                    <a:pt x="798" y="28778"/>
                    <a:pt x="1322" y="28778"/>
                  </a:cubicBezTo>
                  <a:lnTo>
                    <a:pt x="14466" y="28778"/>
                  </a:lnTo>
                  <a:cubicBezTo>
                    <a:pt x="15371" y="28778"/>
                    <a:pt x="16097" y="28039"/>
                    <a:pt x="16097" y="27135"/>
                  </a:cubicBezTo>
                  <a:lnTo>
                    <a:pt x="16085" y="1631"/>
                  </a:lnTo>
                  <a:cubicBezTo>
                    <a:pt x="16085" y="727"/>
                    <a:pt x="15347" y="0"/>
                    <a:pt x="14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71"/>
            <p:cNvSpPr/>
            <p:nvPr/>
          </p:nvSpPr>
          <p:spPr>
            <a:xfrm>
              <a:off x="-6509419" y="1161996"/>
              <a:ext cx="1825798" cy="3175310"/>
            </a:xfrm>
            <a:custGeom>
              <a:avLst/>
              <a:gdLst/>
              <a:ahLst/>
              <a:cxnLst/>
              <a:rect l="l" t="t" r="r" b="b"/>
              <a:pathLst>
                <a:path w="13872" h="24123" extrusionOk="0">
                  <a:moveTo>
                    <a:pt x="10240" y="1"/>
                  </a:moveTo>
                  <a:cubicBezTo>
                    <a:pt x="9157" y="12"/>
                    <a:pt x="7669" y="12"/>
                    <a:pt x="5537" y="12"/>
                  </a:cubicBezTo>
                  <a:lnTo>
                    <a:pt x="1311" y="12"/>
                  </a:lnTo>
                  <a:cubicBezTo>
                    <a:pt x="584" y="12"/>
                    <a:pt x="13" y="584"/>
                    <a:pt x="1" y="1310"/>
                  </a:cubicBezTo>
                  <a:lnTo>
                    <a:pt x="13" y="22801"/>
                  </a:lnTo>
                  <a:cubicBezTo>
                    <a:pt x="13" y="22801"/>
                    <a:pt x="168" y="23468"/>
                    <a:pt x="418" y="23718"/>
                  </a:cubicBezTo>
                  <a:cubicBezTo>
                    <a:pt x="665" y="23953"/>
                    <a:pt x="982" y="24095"/>
                    <a:pt x="1322" y="24110"/>
                  </a:cubicBezTo>
                  <a:lnTo>
                    <a:pt x="1322" y="24110"/>
                  </a:lnTo>
                  <a:lnTo>
                    <a:pt x="1322" y="24039"/>
                  </a:lnTo>
                  <a:lnTo>
                    <a:pt x="1334" y="24063"/>
                  </a:lnTo>
                  <a:lnTo>
                    <a:pt x="12443" y="24063"/>
                  </a:lnTo>
                  <a:cubicBezTo>
                    <a:pt x="12471" y="24065"/>
                    <a:pt x="12500" y="24066"/>
                    <a:pt x="12528" y="24066"/>
                  </a:cubicBezTo>
                  <a:cubicBezTo>
                    <a:pt x="12890" y="24066"/>
                    <a:pt x="13237" y="23925"/>
                    <a:pt x="13491" y="23682"/>
                  </a:cubicBezTo>
                  <a:cubicBezTo>
                    <a:pt x="13729" y="23432"/>
                    <a:pt x="13872" y="23099"/>
                    <a:pt x="13872" y="22753"/>
                  </a:cubicBezTo>
                  <a:lnTo>
                    <a:pt x="13860" y="1310"/>
                  </a:lnTo>
                  <a:cubicBezTo>
                    <a:pt x="13860" y="834"/>
                    <a:pt x="13610" y="405"/>
                    <a:pt x="13193" y="179"/>
                  </a:cubicBezTo>
                  <a:cubicBezTo>
                    <a:pt x="12943" y="36"/>
                    <a:pt x="12860" y="1"/>
                    <a:pt x="11633" y="1"/>
                  </a:cubicBezTo>
                  <a:close/>
                  <a:moveTo>
                    <a:pt x="1322" y="24110"/>
                  </a:moveTo>
                  <a:lnTo>
                    <a:pt x="1322" y="24123"/>
                  </a:lnTo>
                  <a:lnTo>
                    <a:pt x="1334" y="24111"/>
                  </a:lnTo>
                  <a:cubicBezTo>
                    <a:pt x="1330" y="24111"/>
                    <a:pt x="1326" y="24110"/>
                    <a:pt x="1322" y="241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71"/>
            <p:cNvSpPr/>
            <p:nvPr/>
          </p:nvSpPr>
          <p:spPr>
            <a:xfrm>
              <a:off x="-6460850" y="1212144"/>
              <a:ext cx="1769466" cy="3115814"/>
            </a:xfrm>
            <a:custGeom>
              <a:avLst/>
              <a:gdLst/>
              <a:ahLst/>
              <a:cxnLst/>
              <a:rect l="l" t="t" r="r" b="b"/>
              <a:pathLst>
                <a:path w="13444" h="23671" extrusionOk="0">
                  <a:moveTo>
                    <a:pt x="12955" y="1"/>
                  </a:moveTo>
                  <a:cubicBezTo>
                    <a:pt x="12181" y="715"/>
                    <a:pt x="11729" y="1703"/>
                    <a:pt x="11705" y="2751"/>
                  </a:cubicBezTo>
                  <a:cubicBezTo>
                    <a:pt x="11113" y="19591"/>
                    <a:pt x="13365" y="21600"/>
                    <a:pt x="6974" y="21600"/>
                  </a:cubicBezTo>
                  <a:cubicBezTo>
                    <a:pt x="6419" y="21600"/>
                    <a:pt x="5800" y="21585"/>
                    <a:pt x="5109" y="21563"/>
                  </a:cubicBezTo>
                  <a:cubicBezTo>
                    <a:pt x="4921" y="21557"/>
                    <a:pt x="4740" y="21554"/>
                    <a:pt x="4564" y="21554"/>
                  </a:cubicBezTo>
                  <a:cubicBezTo>
                    <a:pt x="2008" y="21554"/>
                    <a:pt x="614" y="22190"/>
                    <a:pt x="1" y="23170"/>
                  </a:cubicBezTo>
                  <a:cubicBezTo>
                    <a:pt x="96" y="23289"/>
                    <a:pt x="215" y="23396"/>
                    <a:pt x="358" y="23480"/>
                  </a:cubicBezTo>
                  <a:lnTo>
                    <a:pt x="370" y="23480"/>
                  </a:lnTo>
                  <a:lnTo>
                    <a:pt x="394" y="23492"/>
                  </a:lnTo>
                  <a:cubicBezTo>
                    <a:pt x="572" y="23587"/>
                    <a:pt x="763" y="23646"/>
                    <a:pt x="965" y="23670"/>
                  </a:cubicBezTo>
                  <a:lnTo>
                    <a:pt x="4025" y="23670"/>
                  </a:lnTo>
                  <a:lnTo>
                    <a:pt x="5645" y="23611"/>
                  </a:lnTo>
                  <a:lnTo>
                    <a:pt x="12217" y="23611"/>
                  </a:lnTo>
                  <a:cubicBezTo>
                    <a:pt x="12242" y="23612"/>
                    <a:pt x="12267" y="23613"/>
                    <a:pt x="12292" y="23613"/>
                  </a:cubicBezTo>
                  <a:cubicBezTo>
                    <a:pt x="12588" y="23613"/>
                    <a:pt x="12877" y="23486"/>
                    <a:pt x="13086" y="23277"/>
                  </a:cubicBezTo>
                  <a:cubicBezTo>
                    <a:pt x="13312" y="23051"/>
                    <a:pt x="13443" y="22730"/>
                    <a:pt x="13431" y="22408"/>
                  </a:cubicBezTo>
                  <a:lnTo>
                    <a:pt x="13431" y="965"/>
                  </a:lnTo>
                  <a:cubicBezTo>
                    <a:pt x="13431" y="965"/>
                    <a:pt x="13336" y="405"/>
                    <a:pt x="13145" y="191"/>
                  </a:cubicBezTo>
                  <a:cubicBezTo>
                    <a:pt x="13086" y="120"/>
                    <a:pt x="13026" y="48"/>
                    <a:pt x="1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71"/>
            <p:cNvSpPr/>
            <p:nvPr/>
          </p:nvSpPr>
          <p:spPr>
            <a:xfrm>
              <a:off x="-5724284" y="4418505"/>
              <a:ext cx="260339" cy="260364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989" y="1"/>
                  </a:moveTo>
                  <a:cubicBezTo>
                    <a:pt x="441" y="1"/>
                    <a:pt x="1" y="441"/>
                    <a:pt x="1" y="989"/>
                  </a:cubicBezTo>
                  <a:cubicBezTo>
                    <a:pt x="1" y="1537"/>
                    <a:pt x="441" y="1977"/>
                    <a:pt x="989" y="1977"/>
                  </a:cubicBezTo>
                  <a:cubicBezTo>
                    <a:pt x="1537" y="1977"/>
                    <a:pt x="1977" y="1537"/>
                    <a:pt x="1977" y="989"/>
                  </a:cubicBezTo>
                  <a:cubicBezTo>
                    <a:pt x="1977" y="441"/>
                    <a:pt x="1537" y="1"/>
                    <a:pt x="989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71"/>
            <p:cNvSpPr/>
            <p:nvPr/>
          </p:nvSpPr>
          <p:spPr>
            <a:xfrm>
              <a:off x="-5724284" y="4427982"/>
              <a:ext cx="246256" cy="251545"/>
            </a:xfrm>
            <a:custGeom>
              <a:avLst/>
              <a:gdLst/>
              <a:ahLst/>
              <a:cxnLst/>
              <a:rect l="l" t="t" r="r" b="b"/>
              <a:pathLst>
                <a:path w="1871" h="1911" extrusionOk="0">
                  <a:moveTo>
                    <a:pt x="632" y="0"/>
                  </a:moveTo>
                  <a:cubicBezTo>
                    <a:pt x="251" y="143"/>
                    <a:pt x="1" y="512"/>
                    <a:pt x="1" y="917"/>
                  </a:cubicBezTo>
                  <a:cubicBezTo>
                    <a:pt x="1" y="1540"/>
                    <a:pt x="498" y="1911"/>
                    <a:pt x="998" y="1911"/>
                  </a:cubicBezTo>
                  <a:cubicBezTo>
                    <a:pt x="1339" y="1911"/>
                    <a:pt x="1682" y="1739"/>
                    <a:pt x="1870" y="1357"/>
                  </a:cubicBezTo>
                  <a:lnTo>
                    <a:pt x="1870" y="1357"/>
                  </a:lnTo>
                  <a:cubicBezTo>
                    <a:pt x="1744" y="1407"/>
                    <a:pt x="1619" y="1430"/>
                    <a:pt x="1499" y="1430"/>
                  </a:cubicBezTo>
                  <a:cubicBezTo>
                    <a:pt x="814" y="1430"/>
                    <a:pt x="287" y="689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71"/>
            <p:cNvSpPr/>
            <p:nvPr/>
          </p:nvSpPr>
          <p:spPr>
            <a:xfrm>
              <a:off x="-6688032" y="967719"/>
              <a:ext cx="2184587" cy="3808451"/>
            </a:xfrm>
            <a:custGeom>
              <a:avLst/>
              <a:gdLst/>
              <a:ahLst/>
              <a:cxnLst/>
              <a:rect l="l" t="t" r="r" b="b"/>
              <a:pathLst>
                <a:path w="16598" h="28933" extrusionOk="0">
                  <a:moveTo>
                    <a:pt x="1727" y="119"/>
                  </a:moveTo>
                  <a:lnTo>
                    <a:pt x="14895" y="179"/>
                  </a:lnTo>
                  <a:cubicBezTo>
                    <a:pt x="14922" y="177"/>
                    <a:pt x="14950" y="176"/>
                    <a:pt x="14977" y="176"/>
                  </a:cubicBezTo>
                  <a:cubicBezTo>
                    <a:pt x="15354" y="176"/>
                    <a:pt x="15724" y="330"/>
                    <a:pt x="15991" y="607"/>
                  </a:cubicBezTo>
                  <a:cubicBezTo>
                    <a:pt x="16288" y="905"/>
                    <a:pt x="16419" y="1703"/>
                    <a:pt x="16419" y="1703"/>
                  </a:cubicBezTo>
                  <a:lnTo>
                    <a:pt x="16419" y="27242"/>
                  </a:lnTo>
                  <a:cubicBezTo>
                    <a:pt x="16419" y="27242"/>
                    <a:pt x="15774" y="28778"/>
                    <a:pt x="14915" y="28778"/>
                  </a:cubicBezTo>
                  <a:cubicBezTo>
                    <a:pt x="14908" y="28778"/>
                    <a:pt x="14902" y="28778"/>
                    <a:pt x="14895" y="28778"/>
                  </a:cubicBezTo>
                  <a:lnTo>
                    <a:pt x="1739" y="28837"/>
                  </a:lnTo>
                  <a:cubicBezTo>
                    <a:pt x="1239" y="28801"/>
                    <a:pt x="786" y="28563"/>
                    <a:pt x="489" y="28158"/>
                  </a:cubicBezTo>
                  <a:cubicBezTo>
                    <a:pt x="286" y="27896"/>
                    <a:pt x="179" y="27254"/>
                    <a:pt x="179" y="27254"/>
                  </a:cubicBezTo>
                  <a:lnTo>
                    <a:pt x="179" y="1715"/>
                  </a:lnTo>
                  <a:cubicBezTo>
                    <a:pt x="179" y="1715"/>
                    <a:pt x="870" y="155"/>
                    <a:pt x="1727" y="119"/>
                  </a:cubicBezTo>
                  <a:close/>
                  <a:moveTo>
                    <a:pt x="1715" y="0"/>
                  </a:moveTo>
                  <a:cubicBezTo>
                    <a:pt x="774" y="0"/>
                    <a:pt x="1" y="762"/>
                    <a:pt x="1" y="1703"/>
                  </a:cubicBezTo>
                  <a:lnTo>
                    <a:pt x="12" y="27230"/>
                  </a:lnTo>
                  <a:cubicBezTo>
                    <a:pt x="12" y="27599"/>
                    <a:pt x="132" y="27944"/>
                    <a:pt x="346" y="28242"/>
                  </a:cubicBezTo>
                  <a:cubicBezTo>
                    <a:pt x="667" y="28670"/>
                    <a:pt x="1179" y="28932"/>
                    <a:pt x="1727" y="28932"/>
                  </a:cubicBezTo>
                  <a:lnTo>
                    <a:pt x="14883" y="28932"/>
                  </a:lnTo>
                  <a:cubicBezTo>
                    <a:pt x="14891" y="28932"/>
                    <a:pt x="14898" y="28932"/>
                    <a:pt x="14905" y="28932"/>
                  </a:cubicBezTo>
                  <a:cubicBezTo>
                    <a:pt x="15836" y="28932"/>
                    <a:pt x="16586" y="28175"/>
                    <a:pt x="16598" y="27230"/>
                  </a:cubicBezTo>
                  <a:lnTo>
                    <a:pt x="16574" y="1703"/>
                  </a:lnTo>
                  <a:cubicBezTo>
                    <a:pt x="16574" y="762"/>
                    <a:pt x="15812" y="0"/>
                    <a:pt x="14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71"/>
            <p:cNvSpPr/>
            <p:nvPr/>
          </p:nvSpPr>
          <p:spPr>
            <a:xfrm>
              <a:off x="-6515605" y="1155678"/>
              <a:ext cx="1846067" cy="3188210"/>
            </a:xfrm>
            <a:custGeom>
              <a:avLst/>
              <a:gdLst/>
              <a:ahLst/>
              <a:cxnLst/>
              <a:rect l="l" t="t" r="r" b="b"/>
              <a:pathLst>
                <a:path w="14026" h="24221" extrusionOk="0">
                  <a:moveTo>
                    <a:pt x="11704" y="156"/>
                  </a:moveTo>
                  <a:cubicBezTo>
                    <a:pt x="12942" y="156"/>
                    <a:pt x="12990" y="180"/>
                    <a:pt x="13228" y="310"/>
                  </a:cubicBezTo>
                  <a:cubicBezTo>
                    <a:pt x="13609" y="537"/>
                    <a:pt x="13847" y="942"/>
                    <a:pt x="13847" y="1382"/>
                  </a:cubicBezTo>
                  <a:lnTo>
                    <a:pt x="13859" y="22825"/>
                  </a:lnTo>
                  <a:cubicBezTo>
                    <a:pt x="13847" y="23147"/>
                    <a:pt x="13728" y="23456"/>
                    <a:pt x="13502" y="23682"/>
                  </a:cubicBezTo>
                  <a:cubicBezTo>
                    <a:pt x="13268" y="23916"/>
                    <a:pt x="12950" y="24045"/>
                    <a:pt x="12622" y="24045"/>
                  </a:cubicBezTo>
                  <a:cubicBezTo>
                    <a:pt x="12582" y="24045"/>
                    <a:pt x="12542" y="24043"/>
                    <a:pt x="12502" y="24040"/>
                  </a:cubicBezTo>
                  <a:lnTo>
                    <a:pt x="11180" y="24040"/>
                  </a:lnTo>
                  <a:cubicBezTo>
                    <a:pt x="11180" y="24040"/>
                    <a:pt x="3882" y="24063"/>
                    <a:pt x="2012" y="24099"/>
                  </a:cubicBezTo>
                  <a:lnTo>
                    <a:pt x="1369" y="24099"/>
                  </a:lnTo>
                  <a:cubicBezTo>
                    <a:pt x="1143" y="24075"/>
                    <a:pt x="917" y="24004"/>
                    <a:pt x="727" y="23873"/>
                  </a:cubicBezTo>
                  <a:cubicBezTo>
                    <a:pt x="560" y="23778"/>
                    <a:pt x="417" y="23635"/>
                    <a:pt x="322" y="23468"/>
                  </a:cubicBezTo>
                  <a:cubicBezTo>
                    <a:pt x="226" y="23301"/>
                    <a:pt x="167" y="23111"/>
                    <a:pt x="155" y="22908"/>
                  </a:cubicBezTo>
                  <a:cubicBezTo>
                    <a:pt x="155" y="22885"/>
                    <a:pt x="167" y="22873"/>
                    <a:pt x="167" y="22849"/>
                  </a:cubicBezTo>
                  <a:lnTo>
                    <a:pt x="155" y="1382"/>
                  </a:lnTo>
                  <a:cubicBezTo>
                    <a:pt x="155" y="715"/>
                    <a:pt x="703" y="168"/>
                    <a:pt x="1381" y="156"/>
                  </a:cubicBezTo>
                  <a:cubicBezTo>
                    <a:pt x="3024" y="156"/>
                    <a:pt x="4406" y="168"/>
                    <a:pt x="5608" y="168"/>
                  </a:cubicBezTo>
                  <a:cubicBezTo>
                    <a:pt x="8906" y="168"/>
                    <a:pt x="10692" y="156"/>
                    <a:pt x="11704" y="156"/>
                  </a:cubicBezTo>
                  <a:close/>
                  <a:moveTo>
                    <a:pt x="10287" y="1"/>
                  </a:moveTo>
                  <a:cubicBezTo>
                    <a:pt x="9204" y="1"/>
                    <a:pt x="7727" y="13"/>
                    <a:pt x="5596" y="13"/>
                  </a:cubicBezTo>
                  <a:lnTo>
                    <a:pt x="1381" y="13"/>
                  </a:lnTo>
                  <a:cubicBezTo>
                    <a:pt x="619" y="13"/>
                    <a:pt x="0" y="620"/>
                    <a:pt x="0" y="1382"/>
                  </a:cubicBezTo>
                  <a:lnTo>
                    <a:pt x="12" y="22837"/>
                  </a:lnTo>
                  <a:cubicBezTo>
                    <a:pt x="12" y="23587"/>
                    <a:pt x="631" y="24206"/>
                    <a:pt x="1381" y="24206"/>
                  </a:cubicBezTo>
                  <a:lnTo>
                    <a:pt x="11180" y="24206"/>
                  </a:lnTo>
                  <a:lnTo>
                    <a:pt x="11168" y="24218"/>
                  </a:lnTo>
                  <a:lnTo>
                    <a:pt x="12502" y="24218"/>
                  </a:lnTo>
                  <a:cubicBezTo>
                    <a:pt x="12532" y="24220"/>
                    <a:pt x="12561" y="24221"/>
                    <a:pt x="12591" y="24221"/>
                  </a:cubicBezTo>
                  <a:cubicBezTo>
                    <a:pt x="12976" y="24221"/>
                    <a:pt x="13344" y="24078"/>
                    <a:pt x="13609" y="23801"/>
                  </a:cubicBezTo>
                  <a:cubicBezTo>
                    <a:pt x="13871" y="23551"/>
                    <a:pt x="14026" y="23194"/>
                    <a:pt x="14026" y="22837"/>
                  </a:cubicBezTo>
                  <a:lnTo>
                    <a:pt x="14014" y="1382"/>
                  </a:lnTo>
                  <a:cubicBezTo>
                    <a:pt x="14014" y="882"/>
                    <a:pt x="13740" y="430"/>
                    <a:pt x="13311" y="191"/>
                  </a:cubicBezTo>
                  <a:cubicBezTo>
                    <a:pt x="13026" y="37"/>
                    <a:pt x="12942" y="1"/>
                    <a:pt x="1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71"/>
            <p:cNvSpPr/>
            <p:nvPr/>
          </p:nvSpPr>
          <p:spPr>
            <a:xfrm>
              <a:off x="-5780619" y="4409159"/>
              <a:ext cx="327596" cy="28037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412" y="149"/>
                  </a:moveTo>
                  <a:cubicBezTo>
                    <a:pt x="1881" y="149"/>
                    <a:pt x="2334" y="512"/>
                    <a:pt x="2334" y="1060"/>
                  </a:cubicBezTo>
                  <a:cubicBezTo>
                    <a:pt x="2334" y="1560"/>
                    <a:pt x="1917" y="1965"/>
                    <a:pt x="1417" y="1965"/>
                  </a:cubicBezTo>
                  <a:cubicBezTo>
                    <a:pt x="608" y="1965"/>
                    <a:pt x="203" y="988"/>
                    <a:pt x="774" y="417"/>
                  </a:cubicBezTo>
                  <a:cubicBezTo>
                    <a:pt x="959" y="232"/>
                    <a:pt x="1187" y="149"/>
                    <a:pt x="1412" y="149"/>
                  </a:cubicBezTo>
                  <a:close/>
                  <a:moveTo>
                    <a:pt x="1417" y="0"/>
                  </a:moveTo>
                  <a:cubicBezTo>
                    <a:pt x="477" y="0"/>
                    <a:pt x="0" y="1143"/>
                    <a:pt x="667" y="1810"/>
                  </a:cubicBezTo>
                  <a:cubicBezTo>
                    <a:pt x="884" y="2030"/>
                    <a:pt x="1152" y="2129"/>
                    <a:pt x="1415" y="2129"/>
                  </a:cubicBezTo>
                  <a:cubicBezTo>
                    <a:pt x="1962" y="2129"/>
                    <a:pt x="2489" y="1703"/>
                    <a:pt x="2489" y="1060"/>
                  </a:cubicBezTo>
                  <a:cubicBezTo>
                    <a:pt x="2477" y="476"/>
                    <a:pt x="2012" y="0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71"/>
            <p:cNvSpPr/>
            <p:nvPr/>
          </p:nvSpPr>
          <p:spPr>
            <a:xfrm>
              <a:off x="-6542325" y="2290145"/>
              <a:ext cx="799445" cy="1383036"/>
            </a:xfrm>
            <a:custGeom>
              <a:avLst/>
              <a:gdLst/>
              <a:ahLst/>
              <a:cxnLst/>
              <a:rect l="l" t="t" r="r" b="b"/>
              <a:pathLst>
                <a:path w="6074" h="10507" extrusionOk="0">
                  <a:moveTo>
                    <a:pt x="1431" y="0"/>
                  </a:moveTo>
                  <a:cubicBezTo>
                    <a:pt x="997" y="0"/>
                    <a:pt x="570" y="300"/>
                    <a:pt x="370" y="716"/>
                  </a:cubicBezTo>
                  <a:cubicBezTo>
                    <a:pt x="1" y="1514"/>
                    <a:pt x="537" y="2860"/>
                    <a:pt x="1322" y="3086"/>
                  </a:cubicBezTo>
                  <a:cubicBezTo>
                    <a:pt x="1477" y="4050"/>
                    <a:pt x="2454" y="7193"/>
                    <a:pt x="2954" y="8551"/>
                  </a:cubicBezTo>
                  <a:cubicBezTo>
                    <a:pt x="3156" y="9134"/>
                    <a:pt x="3347" y="9837"/>
                    <a:pt x="3847" y="10241"/>
                  </a:cubicBezTo>
                  <a:cubicBezTo>
                    <a:pt x="4078" y="10419"/>
                    <a:pt x="4355" y="10506"/>
                    <a:pt x="4631" y="10506"/>
                  </a:cubicBezTo>
                  <a:cubicBezTo>
                    <a:pt x="4967" y="10506"/>
                    <a:pt x="5301" y="10377"/>
                    <a:pt x="5549" y="10122"/>
                  </a:cubicBezTo>
                  <a:cubicBezTo>
                    <a:pt x="6073" y="9598"/>
                    <a:pt x="5918" y="8884"/>
                    <a:pt x="5644" y="8277"/>
                  </a:cubicBezTo>
                  <a:cubicBezTo>
                    <a:pt x="5466" y="7896"/>
                    <a:pt x="2465" y="2562"/>
                    <a:pt x="2465" y="2562"/>
                  </a:cubicBezTo>
                  <a:cubicBezTo>
                    <a:pt x="2942" y="1847"/>
                    <a:pt x="2668" y="669"/>
                    <a:pt x="1977" y="181"/>
                  </a:cubicBezTo>
                  <a:cubicBezTo>
                    <a:pt x="1806" y="55"/>
                    <a:pt x="1618" y="0"/>
                    <a:pt x="1431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71"/>
            <p:cNvSpPr/>
            <p:nvPr/>
          </p:nvSpPr>
          <p:spPr>
            <a:xfrm>
              <a:off x="-6528110" y="2280800"/>
              <a:ext cx="788257" cy="1402913"/>
            </a:xfrm>
            <a:custGeom>
              <a:avLst/>
              <a:gdLst/>
              <a:ahLst/>
              <a:cxnLst/>
              <a:rect l="l" t="t" r="r" b="b"/>
              <a:pathLst>
                <a:path w="5989" h="10658" extrusionOk="0">
                  <a:moveTo>
                    <a:pt x="1322" y="144"/>
                  </a:moveTo>
                  <a:cubicBezTo>
                    <a:pt x="1500" y="144"/>
                    <a:pt x="1679" y="204"/>
                    <a:pt x="1822" y="323"/>
                  </a:cubicBezTo>
                  <a:cubicBezTo>
                    <a:pt x="2488" y="811"/>
                    <a:pt x="2727" y="1930"/>
                    <a:pt x="2286" y="2597"/>
                  </a:cubicBezTo>
                  <a:cubicBezTo>
                    <a:pt x="2274" y="2621"/>
                    <a:pt x="2274" y="2645"/>
                    <a:pt x="2286" y="2669"/>
                  </a:cubicBezTo>
                  <a:cubicBezTo>
                    <a:pt x="2310" y="2728"/>
                    <a:pt x="5286" y="8003"/>
                    <a:pt x="5453" y="8384"/>
                  </a:cubicBezTo>
                  <a:cubicBezTo>
                    <a:pt x="5810" y="9146"/>
                    <a:pt x="5786" y="9729"/>
                    <a:pt x="5370" y="10134"/>
                  </a:cubicBezTo>
                  <a:cubicBezTo>
                    <a:pt x="5132" y="10378"/>
                    <a:pt x="4814" y="10505"/>
                    <a:pt x="4497" y="10505"/>
                  </a:cubicBezTo>
                  <a:cubicBezTo>
                    <a:pt x="4242" y="10505"/>
                    <a:pt x="3987" y="10423"/>
                    <a:pt x="3774" y="10253"/>
                  </a:cubicBezTo>
                  <a:cubicBezTo>
                    <a:pt x="3369" y="9919"/>
                    <a:pt x="3167" y="9348"/>
                    <a:pt x="2988" y="8848"/>
                  </a:cubicBezTo>
                  <a:cubicBezTo>
                    <a:pt x="2965" y="8765"/>
                    <a:pt x="2941" y="8681"/>
                    <a:pt x="2905" y="8598"/>
                  </a:cubicBezTo>
                  <a:cubicBezTo>
                    <a:pt x="2405" y="7205"/>
                    <a:pt x="1429" y="4074"/>
                    <a:pt x="1286" y="3145"/>
                  </a:cubicBezTo>
                  <a:cubicBezTo>
                    <a:pt x="1274" y="3121"/>
                    <a:pt x="1250" y="3097"/>
                    <a:pt x="1226" y="3085"/>
                  </a:cubicBezTo>
                  <a:cubicBezTo>
                    <a:pt x="905" y="2978"/>
                    <a:pt x="595" y="2669"/>
                    <a:pt x="405" y="2240"/>
                  </a:cubicBezTo>
                  <a:cubicBezTo>
                    <a:pt x="179" y="1740"/>
                    <a:pt x="143" y="1192"/>
                    <a:pt x="321" y="823"/>
                  </a:cubicBezTo>
                  <a:cubicBezTo>
                    <a:pt x="476" y="502"/>
                    <a:pt x="750" y="275"/>
                    <a:pt x="1083" y="180"/>
                  </a:cubicBezTo>
                  <a:cubicBezTo>
                    <a:pt x="1155" y="156"/>
                    <a:pt x="1238" y="144"/>
                    <a:pt x="1322" y="144"/>
                  </a:cubicBezTo>
                  <a:close/>
                  <a:moveTo>
                    <a:pt x="1319" y="0"/>
                  </a:moveTo>
                  <a:cubicBezTo>
                    <a:pt x="1228" y="0"/>
                    <a:pt x="1137" y="12"/>
                    <a:pt x="1048" y="37"/>
                  </a:cubicBezTo>
                  <a:cubicBezTo>
                    <a:pt x="679" y="133"/>
                    <a:pt x="357" y="406"/>
                    <a:pt x="191" y="752"/>
                  </a:cubicBezTo>
                  <a:cubicBezTo>
                    <a:pt x="0" y="1168"/>
                    <a:pt x="24" y="1764"/>
                    <a:pt x="274" y="2299"/>
                  </a:cubicBezTo>
                  <a:cubicBezTo>
                    <a:pt x="476" y="2764"/>
                    <a:pt x="798" y="3097"/>
                    <a:pt x="1143" y="3216"/>
                  </a:cubicBezTo>
                  <a:cubicBezTo>
                    <a:pt x="1322" y="4216"/>
                    <a:pt x="2262" y="7241"/>
                    <a:pt x="2774" y="8657"/>
                  </a:cubicBezTo>
                  <a:cubicBezTo>
                    <a:pt x="2798" y="8729"/>
                    <a:pt x="2834" y="8812"/>
                    <a:pt x="2858" y="8896"/>
                  </a:cubicBezTo>
                  <a:cubicBezTo>
                    <a:pt x="3036" y="9419"/>
                    <a:pt x="3239" y="10015"/>
                    <a:pt x="3679" y="10372"/>
                  </a:cubicBezTo>
                  <a:cubicBezTo>
                    <a:pt x="3917" y="10562"/>
                    <a:pt x="4203" y="10658"/>
                    <a:pt x="4501" y="10658"/>
                  </a:cubicBezTo>
                  <a:cubicBezTo>
                    <a:pt x="4870" y="10658"/>
                    <a:pt x="5227" y="10515"/>
                    <a:pt x="5489" y="10253"/>
                  </a:cubicBezTo>
                  <a:cubicBezTo>
                    <a:pt x="5953" y="9789"/>
                    <a:pt x="5989" y="9146"/>
                    <a:pt x="5608" y="8324"/>
                  </a:cubicBezTo>
                  <a:cubicBezTo>
                    <a:pt x="5429" y="7943"/>
                    <a:pt x="2750" y="3169"/>
                    <a:pt x="2453" y="2633"/>
                  </a:cubicBezTo>
                  <a:cubicBezTo>
                    <a:pt x="2893" y="1907"/>
                    <a:pt x="2643" y="716"/>
                    <a:pt x="1917" y="192"/>
                  </a:cubicBezTo>
                  <a:cubicBezTo>
                    <a:pt x="1742" y="67"/>
                    <a:pt x="1531" y="0"/>
                    <a:pt x="131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71"/>
            <p:cNvSpPr/>
            <p:nvPr/>
          </p:nvSpPr>
          <p:spPr>
            <a:xfrm>
              <a:off x="-6163644" y="2023343"/>
              <a:ext cx="314171" cy="280240"/>
            </a:xfrm>
            <a:custGeom>
              <a:avLst/>
              <a:gdLst/>
              <a:ahLst/>
              <a:cxnLst/>
              <a:rect l="l" t="t" r="r" b="b"/>
              <a:pathLst>
                <a:path w="2387" h="2129" extrusionOk="0">
                  <a:moveTo>
                    <a:pt x="1184" y="1"/>
                  </a:moveTo>
                  <a:cubicBezTo>
                    <a:pt x="711" y="1"/>
                    <a:pt x="242" y="312"/>
                    <a:pt x="136" y="862"/>
                  </a:cubicBezTo>
                  <a:cubicBezTo>
                    <a:pt x="1" y="1567"/>
                    <a:pt x="565" y="2128"/>
                    <a:pt x="1189" y="2128"/>
                  </a:cubicBezTo>
                  <a:cubicBezTo>
                    <a:pt x="1386" y="2128"/>
                    <a:pt x="1590" y="2072"/>
                    <a:pt x="1779" y="1946"/>
                  </a:cubicBezTo>
                  <a:cubicBezTo>
                    <a:pt x="2267" y="1612"/>
                    <a:pt x="2386" y="957"/>
                    <a:pt x="2053" y="469"/>
                  </a:cubicBezTo>
                  <a:cubicBezTo>
                    <a:pt x="1839" y="149"/>
                    <a:pt x="1511" y="1"/>
                    <a:pt x="1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71"/>
            <p:cNvSpPr/>
            <p:nvPr/>
          </p:nvSpPr>
          <p:spPr>
            <a:xfrm>
              <a:off x="-6713041" y="2176159"/>
              <a:ext cx="642557" cy="487031"/>
            </a:xfrm>
            <a:custGeom>
              <a:avLst/>
              <a:gdLst/>
              <a:ahLst/>
              <a:cxnLst/>
              <a:rect l="l" t="t" r="r" b="b"/>
              <a:pathLst>
                <a:path w="4882" h="3700" extrusionOk="0">
                  <a:moveTo>
                    <a:pt x="4069" y="0"/>
                  </a:moveTo>
                  <a:cubicBezTo>
                    <a:pt x="3994" y="0"/>
                    <a:pt x="3919" y="23"/>
                    <a:pt x="3858" y="70"/>
                  </a:cubicBezTo>
                  <a:lnTo>
                    <a:pt x="988" y="2213"/>
                  </a:lnTo>
                  <a:lnTo>
                    <a:pt x="726" y="2404"/>
                  </a:lnTo>
                  <a:lnTo>
                    <a:pt x="191" y="2809"/>
                  </a:lnTo>
                  <a:cubicBezTo>
                    <a:pt x="36" y="2928"/>
                    <a:pt x="0" y="3142"/>
                    <a:pt x="119" y="3297"/>
                  </a:cubicBezTo>
                  <a:lnTo>
                    <a:pt x="286" y="3547"/>
                  </a:lnTo>
                  <a:cubicBezTo>
                    <a:pt x="354" y="3645"/>
                    <a:pt x="464" y="3700"/>
                    <a:pt x="579" y="3700"/>
                  </a:cubicBezTo>
                  <a:cubicBezTo>
                    <a:pt x="645" y="3700"/>
                    <a:pt x="713" y="3681"/>
                    <a:pt x="774" y="3642"/>
                  </a:cubicBezTo>
                  <a:lnTo>
                    <a:pt x="1334" y="3297"/>
                  </a:lnTo>
                  <a:lnTo>
                    <a:pt x="1619" y="3130"/>
                  </a:lnTo>
                  <a:lnTo>
                    <a:pt x="4655" y="1237"/>
                  </a:lnTo>
                  <a:cubicBezTo>
                    <a:pt x="4834" y="1130"/>
                    <a:pt x="4882" y="904"/>
                    <a:pt x="4763" y="725"/>
                  </a:cubicBezTo>
                  <a:lnTo>
                    <a:pt x="4370" y="154"/>
                  </a:lnTo>
                  <a:cubicBezTo>
                    <a:pt x="4298" y="53"/>
                    <a:pt x="4183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71"/>
            <p:cNvSpPr/>
            <p:nvPr/>
          </p:nvSpPr>
          <p:spPr>
            <a:xfrm>
              <a:off x="-6106651" y="2031109"/>
              <a:ext cx="197558" cy="265893"/>
            </a:xfrm>
            <a:custGeom>
              <a:avLst/>
              <a:gdLst/>
              <a:ahLst/>
              <a:cxnLst/>
              <a:rect l="l" t="t" r="r" b="b"/>
              <a:pathLst>
                <a:path w="1501" h="2020" extrusionOk="0">
                  <a:moveTo>
                    <a:pt x="167" y="1"/>
                  </a:moveTo>
                  <a:cubicBezTo>
                    <a:pt x="137" y="1"/>
                    <a:pt x="108" y="10"/>
                    <a:pt x="84" y="29"/>
                  </a:cubicBezTo>
                  <a:cubicBezTo>
                    <a:pt x="13" y="77"/>
                    <a:pt x="1" y="160"/>
                    <a:pt x="37" y="232"/>
                  </a:cubicBezTo>
                  <a:lnTo>
                    <a:pt x="1215" y="1958"/>
                  </a:lnTo>
                  <a:cubicBezTo>
                    <a:pt x="1245" y="1996"/>
                    <a:pt x="1290" y="2019"/>
                    <a:pt x="1337" y="2019"/>
                  </a:cubicBezTo>
                  <a:cubicBezTo>
                    <a:pt x="1364" y="2019"/>
                    <a:pt x="1391" y="2011"/>
                    <a:pt x="1418" y="1994"/>
                  </a:cubicBezTo>
                  <a:cubicBezTo>
                    <a:pt x="1477" y="1946"/>
                    <a:pt x="1501" y="1863"/>
                    <a:pt x="1453" y="1791"/>
                  </a:cubicBezTo>
                  <a:lnTo>
                    <a:pt x="287" y="65"/>
                  </a:lnTo>
                  <a:cubicBezTo>
                    <a:pt x="258" y="22"/>
                    <a:pt x="212" y="1"/>
                    <a:pt x="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71"/>
            <p:cNvSpPr/>
            <p:nvPr/>
          </p:nvSpPr>
          <p:spPr>
            <a:xfrm>
              <a:off x="-6229982" y="2150623"/>
              <a:ext cx="188476" cy="201262"/>
            </a:xfrm>
            <a:custGeom>
              <a:avLst/>
              <a:gdLst/>
              <a:ahLst/>
              <a:cxnLst/>
              <a:rect l="l" t="t" r="r" b="b"/>
              <a:pathLst>
                <a:path w="1432" h="1529" extrusionOk="0">
                  <a:moveTo>
                    <a:pt x="396" y="0"/>
                  </a:moveTo>
                  <a:cubicBezTo>
                    <a:pt x="194" y="0"/>
                    <a:pt x="0" y="227"/>
                    <a:pt x="152" y="455"/>
                  </a:cubicBezTo>
                  <a:lnTo>
                    <a:pt x="795" y="1395"/>
                  </a:lnTo>
                  <a:cubicBezTo>
                    <a:pt x="858" y="1490"/>
                    <a:pt x="944" y="1529"/>
                    <a:pt x="1029" y="1529"/>
                  </a:cubicBezTo>
                  <a:cubicBezTo>
                    <a:pt x="1234" y="1529"/>
                    <a:pt x="1431" y="1301"/>
                    <a:pt x="1271" y="1074"/>
                  </a:cubicBezTo>
                  <a:lnTo>
                    <a:pt x="628" y="133"/>
                  </a:lnTo>
                  <a:cubicBezTo>
                    <a:pt x="565" y="39"/>
                    <a:pt x="480" y="0"/>
                    <a:pt x="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71"/>
            <p:cNvSpPr/>
            <p:nvPr/>
          </p:nvSpPr>
          <p:spPr>
            <a:xfrm>
              <a:off x="-6711593" y="2492451"/>
              <a:ext cx="174130" cy="170724"/>
            </a:xfrm>
            <a:custGeom>
              <a:avLst/>
              <a:gdLst/>
              <a:ahLst/>
              <a:cxnLst/>
              <a:rect l="l" t="t" r="r" b="b"/>
              <a:pathLst>
                <a:path w="1323" h="1297" extrusionOk="0">
                  <a:moveTo>
                    <a:pt x="715" y="1"/>
                  </a:moveTo>
                  <a:lnTo>
                    <a:pt x="191" y="406"/>
                  </a:lnTo>
                  <a:cubicBezTo>
                    <a:pt x="37" y="525"/>
                    <a:pt x="1" y="739"/>
                    <a:pt x="108" y="894"/>
                  </a:cubicBezTo>
                  <a:lnTo>
                    <a:pt x="275" y="1144"/>
                  </a:lnTo>
                  <a:cubicBezTo>
                    <a:pt x="343" y="1242"/>
                    <a:pt x="453" y="1297"/>
                    <a:pt x="568" y="1297"/>
                  </a:cubicBezTo>
                  <a:cubicBezTo>
                    <a:pt x="634" y="1297"/>
                    <a:pt x="702" y="1278"/>
                    <a:pt x="763" y="1239"/>
                  </a:cubicBezTo>
                  <a:lnTo>
                    <a:pt x="1323" y="89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71"/>
            <p:cNvSpPr/>
            <p:nvPr/>
          </p:nvSpPr>
          <p:spPr>
            <a:xfrm>
              <a:off x="-6030572" y="2062830"/>
              <a:ext cx="28035" cy="13031"/>
            </a:xfrm>
            <a:custGeom>
              <a:avLst/>
              <a:gdLst/>
              <a:ahLst/>
              <a:cxnLst/>
              <a:rect l="l" t="t" r="r" b="b"/>
              <a:pathLst>
                <a:path w="213" h="99" extrusionOk="0">
                  <a:moveTo>
                    <a:pt x="75" y="0"/>
                  </a:moveTo>
                  <a:cubicBezTo>
                    <a:pt x="34" y="0"/>
                    <a:pt x="1" y="18"/>
                    <a:pt x="30" y="62"/>
                  </a:cubicBezTo>
                  <a:cubicBezTo>
                    <a:pt x="45" y="85"/>
                    <a:pt x="76" y="98"/>
                    <a:pt x="105" y="98"/>
                  </a:cubicBezTo>
                  <a:cubicBezTo>
                    <a:pt x="121" y="98"/>
                    <a:pt x="136" y="94"/>
                    <a:pt x="149" y="86"/>
                  </a:cubicBezTo>
                  <a:cubicBezTo>
                    <a:pt x="212" y="37"/>
                    <a:pt x="135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71"/>
            <p:cNvSpPr/>
            <p:nvPr/>
          </p:nvSpPr>
          <p:spPr>
            <a:xfrm>
              <a:off x="-5988979" y="2102317"/>
              <a:ext cx="17242" cy="20403"/>
            </a:xfrm>
            <a:custGeom>
              <a:avLst/>
              <a:gdLst/>
              <a:ahLst/>
              <a:cxnLst/>
              <a:rect l="l" t="t" r="r" b="b"/>
              <a:pathLst>
                <a:path w="131" h="155" extrusionOk="0">
                  <a:moveTo>
                    <a:pt x="75" y="1"/>
                  </a:moveTo>
                  <a:cubicBezTo>
                    <a:pt x="28" y="1"/>
                    <a:pt x="0" y="154"/>
                    <a:pt x="54" y="154"/>
                  </a:cubicBezTo>
                  <a:cubicBezTo>
                    <a:pt x="62" y="154"/>
                    <a:pt x="71" y="151"/>
                    <a:pt x="83" y="143"/>
                  </a:cubicBezTo>
                  <a:cubicBezTo>
                    <a:pt x="119" y="119"/>
                    <a:pt x="131" y="60"/>
                    <a:pt x="107" y="24"/>
                  </a:cubicBezTo>
                  <a:cubicBezTo>
                    <a:pt x="96" y="7"/>
                    <a:pt x="8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71"/>
            <p:cNvSpPr/>
            <p:nvPr/>
          </p:nvSpPr>
          <p:spPr>
            <a:xfrm>
              <a:off x="-5967525" y="2148123"/>
              <a:ext cx="32246" cy="24483"/>
            </a:xfrm>
            <a:custGeom>
              <a:avLst/>
              <a:gdLst/>
              <a:ahLst/>
              <a:cxnLst/>
              <a:rect l="l" t="t" r="r" b="b"/>
              <a:pathLst>
                <a:path w="245" h="186" extrusionOk="0">
                  <a:moveTo>
                    <a:pt x="124" y="0"/>
                  </a:moveTo>
                  <a:cubicBezTo>
                    <a:pt x="63" y="0"/>
                    <a:pt x="1" y="73"/>
                    <a:pt x="51" y="140"/>
                  </a:cubicBezTo>
                  <a:cubicBezTo>
                    <a:pt x="69" y="172"/>
                    <a:pt x="95" y="185"/>
                    <a:pt x="121" y="185"/>
                  </a:cubicBezTo>
                  <a:cubicBezTo>
                    <a:pt x="182" y="185"/>
                    <a:pt x="244" y="112"/>
                    <a:pt x="194" y="45"/>
                  </a:cubicBezTo>
                  <a:cubicBezTo>
                    <a:pt x="176" y="13"/>
                    <a:pt x="150" y="0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71"/>
            <p:cNvSpPr/>
            <p:nvPr/>
          </p:nvSpPr>
          <p:spPr>
            <a:xfrm>
              <a:off x="-5931065" y="2197876"/>
              <a:ext cx="25139" cy="22114"/>
            </a:xfrm>
            <a:custGeom>
              <a:avLst/>
              <a:gdLst/>
              <a:ahLst/>
              <a:cxnLst/>
              <a:rect l="l" t="t" r="r" b="b"/>
              <a:pathLst>
                <a:path w="191" h="168" extrusionOk="0">
                  <a:moveTo>
                    <a:pt x="92" y="0"/>
                  </a:moveTo>
                  <a:cubicBezTo>
                    <a:pt x="76" y="0"/>
                    <a:pt x="61" y="4"/>
                    <a:pt x="48" y="12"/>
                  </a:cubicBezTo>
                  <a:cubicBezTo>
                    <a:pt x="12" y="36"/>
                    <a:pt x="0" y="96"/>
                    <a:pt x="36" y="132"/>
                  </a:cubicBezTo>
                  <a:cubicBezTo>
                    <a:pt x="51" y="155"/>
                    <a:pt x="77" y="168"/>
                    <a:pt x="102" y="168"/>
                  </a:cubicBezTo>
                  <a:cubicBezTo>
                    <a:pt x="116" y="168"/>
                    <a:pt x="131" y="164"/>
                    <a:pt x="143" y="155"/>
                  </a:cubicBezTo>
                  <a:cubicBezTo>
                    <a:pt x="179" y="132"/>
                    <a:pt x="191" y="72"/>
                    <a:pt x="167" y="36"/>
                  </a:cubicBezTo>
                  <a:cubicBezTo>
                    <a:pt x="152" y="13"/>
                    <a:pt x="121" y="0"/>
                    <a:pt x="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71"/>
            <p:cNvSpPr/>
            <p:nvPr/>
          </p:nvSpPr>
          <p:spPr>
            <a:xfrm>
              <a:off x="-5918824" y="2150755"/>
              <a:ext cx="30140" cy="2224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130" y="1"/>
                  </a:moveTo>
                  <a:cubicBezTo>
                    <a:pt x="114" y="1"/>
                    <a:pt x="99" y="5"/>
                    <a:pt x="86" y="13"/>
                  </a:cubicBezTo>
                  <a:cubicBezTo>
                    <a:pt x="1" y="61"/>
                    <a:pt x="51" y="168"/>
                    <a:pt x="123" y="168"/>
                  </a:cubicBezTo>
                  <a:cubicBezTo>
                    <a:pt x="142" y="168"/>
                    <a:pt x="162" y="161"/>
                    <a:pt x="181" y="144"/>
                  </a:cubicBezTo>
                  <a:cubicBezTo>
                    <a:pt x="217" y="120"/>
                    <a:pt x="229" y="73"/>
                    <a:pt x="205" y="37"/>
                  </a:cubicBezTo>
                  <a:cubicBezTo>
                    <a:pt x="190" y="14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71"/>
            <p:cNvSpPr/>
            <p:nvPr/>
          </p:nvSpPr>
          <p:spPr>
            <a:xfrm>
              <a:off x="-5946728" y="2101923"/>
              <a:ext cx="29219" cy="22509"/>
            </a:xfrm>
            <a:custGeom>
              <a:avLst/>
              <a:gdLst/>
              <a:ahLst/>
              <a:cxnLst/>
              <a:rect l="l" t="t" r="r" b="b"/>
              <a:pathLst>
                <a:path w="222" h="171" extrusionOk="0">
                  <a:moveTo>
                    <a:pt x="97" y="0"/>
                  </a:moveTo>
                  <a:cubicBezTo>
                    <a:pt x="82" y="0"/>
                    <a:pt x="65" y="5"/>
                    <a:pt x="48" y="15"/>
                  </a:cubicBezTo>
                  <a:cubicBezTo>
                    <a:pt x="12" y="39"/>
                    <a:pt x="0" y="99"/>
                    <a:pt x="24" y="134"/>
                  </a:cubicBezTo>
                  <a:cubicBezTo>
                    <a:pt x="39" y="157"/>
                    <a:pt x="70" y="170"/>
                    <a:pt x="99" y="170"/>
                  </a:cubicBezTo>
                  <a:cubicBezTo>
                    <a:pt x="115" y="170"/>
                    <a:pt x="130" y="166"/>
                    <a:pt x="143" y="158"/>
                  </a:cubicBezTo>
                  <a:cubicBezTo>
                    <a:pt x="222" y="99"/>
                    <a:pt x="171" y="0"/>
                    <a:pt x="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71"/>
            <p:cNvSpPr/>
            <p:nvPr/>
          </p:nvSpPr>
          <p:spPr>
            <a:xfrm>
              <a:off x="-5982135" y="2053222"/>
              <a:ext cx="27640" cy="22640"/>
            </a:xfrm>
            <a:custGeom>
              <a:avLst/>
              <a:gdLst/>
              <a:ahLst/>
              <a:cxnLst/>
              <a:rect l="l" t="t" r="r" b="b"/>
              <a:pathLst>
                <a:path w="210" h="172" extrusionOk="0">
                  <a:moveTo>
                    <a:pt x="114" y="0"/>
                  </a:moveTo>
                  <a:cubicBezTo>
                    <a:pt x="54" y="0"/>
                    <a:pt x="1" y="68"/>
                    <a:pt x="43" y="135"/>
                  </a:cubicBezTo>
                  <a:cubicBezTo>
                    <a:pt x="58" y="158"/>
                    <a:pt x="89" y="171"/>
                    <a:pt x="118" y="171"/>
                  </a:cubicBezTo>
                  <a:cubicBezTo>
                    <a:pt x="134" y="171"/>
                    <a:pt x="149" y="167"/>
                    <a:pt x="162" y="159"/>
                  </a:cubicBezTo>
                  <a:cubicBezTo>
                    <a:pt x="198" y="123"/>
                    <a:pt x="210" y="76"/>
                    <a:pt x="186" y="40"/>
                  </a:cubicBezTo>
                  <a:cubicBezTo>
                    <a:pt x="165" y="12"/>
                    <a:pt x="139" y="0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71"/>
            <p:cNvSpPr/>
            <p:nvPr/>
          </p:nvSpPr>
          <p:spPr>
            <a:xfrm>
              <a:off x="-6015041" y="2252632"/>
              <a:ext cx="27640" cy="22640"/>
            </a:xfrm>
            <a:custGeom>
              <a:avLst/>
              <a:gdLst/>
              <a:ahLst/>
              <a:cxnLst/>
              <a:rect l="l" t="t" r="r" b="b"/>
              <a:pathLst>
                <a:path w="210" h="172" extrusionOk="0">
                  <a:moveTo>
                    <a:pt x="120" y="1"/>
                  </a:moveTo>
                  <a:cubicBezTo>
                    <a:pt x="105" y="1"/>
                    <a:pt x="91" y="5"/>
                    <a:pt x="79" y="13"/>
                  </a:cubicBezTo>
                  <a:cubicBezTo>
                    <a:pt x="0" y="72"/>
                    <a:pt x="51" y="171"/>
                    <a:pt x="124" y="171"/>
                  </a:cubicBezTo>
                  <a:cubicBezTo>
                    <a:pt x="140" y="171"/>
                    <a:pt x="157" y="167"/>
                    <a:pt x="174" y="156"/>
                  </a:cubicBezTo>
                  <a:cubicBezTo>
                    <a:pt x="210" y="132"/>
                    <a:pt x="210" y="73"/>
                    <a:pt x="186" y="37"/>
                  </a:cubicBezTo>
                  <a:cubicBezTo>
                    <a:pt x="170" y="14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71"/>
            <p:cNvSpPr/>
            <p:nvPr/>
          </p:nvSpPr>
          <p:spPr>
            <a:xfrm>
              <a:off x="-6047025" y="2204063"/>
              <a:ext cx="29482" cy="22377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13" y="1"/>
                  </a:moveTo>
                  <a:cubicBezTo>
                    <a:pt x="98" y="1"/>
                    <a:pt x="84" y="5"/>
                    <a:pt x="72" y="13"/>
                  </a:cubicBezTo>
                  <a:cubicBezTo>
                    <a:pt x="0" y="61"/>
                    <a:pt x="24" y="156"/>
                    <a:pt x="95" y="168"/>
                  </a:cubicBezTo>
                  <a:cubicBezTo>
                    <a:pt x="100" y="169"/>
                    <a:pt x="105" y="169"/>
                    <a:pt x="109" y="169"/>
                  </a:cubicBezTo>
                  <a:cubicBezTo>
                    <a:pt x="174" y="169"/>
                    <a:pt x="223" y="93"/>
                    <a:pt x="179" y="37"/>
                  </a:cubicBezTo>
                  <a:cubicBezTo>
                    <a:pt x="163" y="14"/>
                    <a:pt x="138" y="1"/>
                    <a:pt x="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71"/>
            <p:cNvSpPr/>
            <p:nvPr/>
          </p:nvSpPr>
          <p:spPr>
            <a:xfrm>
              <a:off x="-6077957" y="2165102"/>
              <a:ext cx="26982" cy="12636"/>
            </a:xfrm>
            <a:custGeom>
              <a:avLst/>
              <a:gdLst/>
              <a:ahLst/>
              <a:cxnLst/>
              <a:rect l="l" t="t" r="r" b="b"/>
              <a:pathLst>
                <a:path w="205" h="96" extrusionOk="0">
                  <a:moveTo>
                    <a:pt x="63" y="1"/>
                  </a:moveTo>
                  <a:cubicBezTo>
                    <a:pt x="26" y="1"/>
                    <a:pt x="0" y="17"/>
                    <a:pt x="33" y="59"/>
                  </a:cubicBezTo>
                  <a:cubicBezTo>
                    <a:pt x="48" y="82"/>
                    <a:pt x="74" y="95"/>
                    <a:pt x="99" y="95"/>
                  </a:cubicBezTo>
                  <a:cubicBezTo>
                    <a:pt x="113" y="95"/>
                    <a:pt x="127" y="91"/>
                    <a:pt x="140" y="83"/>
                  </a:cubicBezTo>
                  <a:cubicBezTo>
                    <a:pt x="205" y="40"/>
                    <a:pt x="121" y="1"/>
                    <a:pt x="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71"/>
            <p:cNvSpPr/>
            <p:nvPr/>
          </p:nvSpPr>
          <p:spPr>
            <a:xfrm>
              <a:off x="-6111916" y="2116533"/>
              <a:ext cx="28035" cy="12636"/>
            </a:xfrm>
            <a:custGeom>
              <a:avLst/>
              <a:gdLst/>
              <a:ahLst/>
              <a:cxnLst/>
              <a:rect l="l" t="t" r="r" b="b"/>
              <a:pathLst>
                <a:path w="213" h="96" extrusionOk="0">
                  <a:moveTo>
                    <a:pt x="69" y="0"/>
                  </a:moveTo>
                  <a:cubicBezTo>
                    <a:pt x="30" y="0"/>
                    <a:pt x="1" y="17"/>
                    <a:pt x="29" y="59"/>
                  </a:cubicBezTo>
                  <a:cubicBezTo>
                    <a:pt x="52" y="82"/>
                    <a:pt x="80" y="95"/>
                    <a:pt x="107" y="95"/>
                  </a:cubicBezTo>
                  <a:cubicBezTo>
                    <a:pt x="121" y="95"/>
                    <a:pt x="135" y="91"/>
                    <a:pt x="148" y="83"/>
                  </a:cubicBezTo>
                  <a:cubicBezTo>
                    <a:pt x="213" y="39"/>
                    <a:pt x="129" y="0"/>
                    <a:pt x="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71"/>
            <p:cNvSpPr/>
            <p:nvPr/>
          </p:nvSpPr>
          <p:spPr>
            <a:xfrm>
              <a:off x="-6131133" y="2154572"/>
              <a:ext cx="31588" cy="22509"/>
            </a:xfrm>
            <a:custGeom>
              <a:avLst/>
              <a:gdLst/>
              <a:ahLst/>
              <a:cxnLst/>
              <a:rect l="l" t="t" r="r" b="b"/>
              <a:pathLst>
                <a:path w="240" h="171" extrusionOk="0">
                  <a:moveTo>
                    <a:pt x="121" y="0"/>
                  </a:moveTo>
                  <a:cubicBezTo>
                    <a:pt x="104" y="0"/>
                    <a:pt x="86" y="6"/>
                    <a:pt x="68" y="20"/>
                  </a:cubicBezTo>
                  <a:cubicBezTo>
                    <a:pt x="0" y="68"/>
                    <a:pt x="50" y="171"/>
                    <a:pt x="115" y="171"/>
                  </a:cubicBezTo>
                  <a:cubicBezTo>
                    <a:pt x="130" y="171"/>
                    <a:pt x="147" y="165"/>
                    <a:pt x="163" y="151"/>
                  </a:cubicBezTo>
                  <a:cubicBezTo>
                    <a:pt x="240" y="103"/>
                    <a:pt x="193" y="0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71"/>
            <p:cNvSpPr/>
            <p:nvPr/>
          </p:nvSpPr>
          <p:spPr>
            <a:xfrm>
              <a:off x="-6097174" y="2203010"/>
              <a:ext cx="29351" cy="21851"/>
            </a:xfrm>
            <a:custGeom>
              <a:avLst/>
              <a:gdLst/>
              <a:ahLst/>
              <a:cxnLst/>
              <a:rect l="l" t="t" r="r" b="b"/>
              <a:pathLst>
                <a:path w="223" h="166" extrusionOk="0">
                  <a:moveTo>
                    <a:pt x="115" y="0"/>
                  </a:moveTo>
                  <a:cubicBezTo>
                    <a:pt x="97" y="0"/>
                    <a:pt x="79" y="7"/>
                    <a:pt x="60" y="21"/>
                  </a:cubicBezTo>
                  <a:cubicBezTo>
                    <a:pt x="0" y="57"/>
                    <a:pt x="24" y="152"/>
                    <a:pt x="95" y="164"/>
                  </a:cubicBezTo>
                  <a:cubicBezTo>
                    <a:pt x="101" y="165"/>
                    <a:pt x="106" y="165"/>
                    <a:pt x="111" y="165"/>
                  </a:cubicBezTo>
                  <a:cubicBezTo>
                    <a:pt x="175" y="165"/>
                    <a:pt x="223" y="100"/>
                    <a:pt x="179" y="45"/>
                  </a:cubicBezTo>
                  <a:cubicBezTo>
                    <a:pt x="164" y="16"/>
                    <a:pt x="141" y="0"/>
                    <a:pt x="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71"/>
            <p:cNvSpPr/>
            <p:nvPr/>
          </p:nvSpPr>
          <p:spPr>
            <a:xfrm>
              <a:off x="-6061109" y="2251447"/>
              <a:ext cx="25929" cy="22245"/>
            </a:xfrm>
            <a:custGeom>
              <a:avLst/>
              <a:gdLst/>
              <a:ahLst/>
              <a:cxnLst/>
              <a:rect l="l" t="t" r="r" b="b"/>
              <a:pathLst>
                <a:path w="197" h="169" extrusionOk="0">
                  <a:moveTo>
                    <a:pt x="96" y="1"/>
                  </a:moveTo>
                  <a:cubicBezTo>
                    <a:pt x="80" y="1"/>
                    <a:pt x="63" y="7"/>
                    <a:pt x="48" y="22"/>
                  </a:cubicBezTo>
                  <a:cubicBezTo>
                    <a:pt x="0" y="46"/>
                    <a:pt x="0" y="94"/>
                    <a:pt x="24" y="129"/>
                  </a:cubicBezTo>
                  <a:cubicBezTo>
                    <a:pt x="41" y="157"/>
                    <a:pt x="65" y="169"/>
                    <a:pt x="88" y="169"/>
                  </a:cubicBezTo>
                  <a:cubicBezTo>
                    <a:pt x="144" y="169"/>
                    <a:pt x="197" y="101"/>
                    <a:pt x="155" y="34"/>
                  </a:cubicBezTo>
                  <a:cubicBezTo>
                    <a:pt x="141" y="13"/>
                    <a:pt x="119" y="1"/>
                    <a:pt x="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71"/>
            <p:cNvSpPr/>
            <p:nvPr/>
          </p:nvSpPr>
          <p:spPr>
            <a:xfrm>
              <a:off x="-6722518" y="2013866"/>
              <a:ext cx="877757" cy="659071"/>
            </a:xfrm>
            <a:custGeom>
              <a:avLst/>
              <a:gdLst/>
              <a:ahLst/>
              <a:cxnLst/>
              <a:rect l="l" t="t" r="r" b="b"/>
              <a:pathLst>
                <a:path w="6669" h="5007" extrusionOk="0">
                  <a:moveTo>
                    <a:pt x="5364" y="157"/>
                  </a:moveTo>
                  <a:cubicBezTo>
                    <a:pt x="5385" y="157"/>
                    <a:pt x="5407" y="158"/>
                    <a:pt x="5430" y="160"/>
                  </a:cubicBezTo>
                  <a:cubicBezTo>
                    <a:pt x="5751" y="160"/>
                    <a:pt x="6061" y="315"/>
                    <a:pt x="6240" y="589"/>
                  </a:cubicBezTo>
                  <a:cubicBezTo>
                    <a:pt x="6347" y="744"/>
                    <a:pt x="6406" y="946"/>
                    <a:pt x="6406" y="1137"/>
                  </a:cubicBezTo>
                  <a:cubicBezTo>
                    <a:pt x="6406" y="1387"/>
                    <a:pt x="6323" y="1625"/>
                    <a:pt x="6156" y="1803"/>
                  </a:cubicBezTo>
                  <a:lnTo>
                    <a:pt x="5073" y="220"/>
                  </a:lnTo>
                  <a:cubicBezTo>
                    <a:pt x="5161" y="180"/>
                    <a:pt x="5258" y="157"/>
                    <a:pt x="5364" y="157"/>
                  </a:cubicBezTo>
                  <a:close/>
                  <a:moveTo>
                    <a:pt x="4836" y="207"/>
                  </a:moveTo>
                  <a:cubicBezTo>
                    <a:pt x="4858" y="207"/>
                    <a:pt x="4879" y="221"/>
                    <a:pt x="4894" y="244"/>
                  </a:cubicBezTo>
                  <a:lnTo>
                    <a:pt x="4930" y="291"/>
                  </a:lnTo>
                  <a:lnTo>
                    <a:pt x="6037" y="1911"/>
                  </a:lnTo>
                  <a:lnTo>
                    <a:pt x="6073" y="1958"/>
                  </a:lnTo>
                  <a:cubicBezTo>
                    <a:pt x="6097" y="1994"/>
                    <a:pt x="6085" y="2030"/>
                    <a:pt x="6049" y="2053"/>
                  </a:cubicBezTo>
                  <a:cubicBezTo>
                    <a:pt x="6040" y="2062"/>
                    <a:pt x="6027" y="2066"/>
                    <a:pt x="6014" y="2066"/>
                  </a:cubicBezTo>
                  <a:cubicBezTo>
                    <a:pt x="5992" y="2066"/>
                    <a:pt x="5968" y="2056"/>
                    <a:pt x="5954" y="2041"/>
                  </a:cubicBezTo>
                  <a:lnTo>
                    <a:pt x="5918" y="1994"/>
                  </a:lnTo>
                  <a:lnTo>
                    <a:pt x="4811" y="363"/>
                  </a:lnTo>
                  <a:lnTo>
                    <a:pt x="4775" y="315"/>
                  </a:lnTo>
                  <a:cubicBezTo>
                    <a:pt x="4775" y="303"/>
                    <a:pt x="4763" y="279"/>
                    <a:pt x="4775" y="267"/>
                  </a:cubicBezTo>
                  <a:cubicBezTo>
                    <a:pt x="4775" y="244"/>
                    <a:pt x="4787" y="232"/>
                    <a:pt x="4799" y="220"/>
                  </a:cubicBezTo>
                  <a:cubicBezTo>
                    <a:pt x="4812" y="211"/>
                    <a:pt x="4824" y="207"/>
                    <a:pt x="4836" y="207"/>
                  </a:cubicBezTo>
                  <a:close/>
                  <a:moveTo>
                    <a:pt x="4704" y="470"/>
                  </a:moveTo>
                  <a:lnTo>
                    <a:pt x="5787" y="2053"/>
                  </a:lnTo>
                  <a:cubicBezTo>
                    <a:pt x="5668" y="2101"/>
                    <a:pt x="5546" y="2125"/>
                    <a:pt x="5425" y="2125"/>
                  </a:cubicBezTo>
                  <a:cubicBezTo>
                    <a:pt x="5305" y="2125"/>
                    <a:pt x="5186" y="2101"/>
                    <a:pt x="5073" y="2053"/>
                  </a:cubicBezTo>
                  <a:lnTo>
                    <a:pt x="4442" y="1137"/>
                  </a:lnTo>
                  <a:cubicBezTo>
                    <a:pt x="4442" y="887"/>
                    <a:pt x="4537" y="648"/>
                    <a:pt x="4704" y="470"/>
                  </a:cubicBezTo>
                  <a:close/>
                  <a:moveTo>
                    <a:pt x="4123" y="1120"/>
                  </a:moveTo>
                  <a:cubicBezTo>
                    <a:pt x="4138" y="1120"/>
                    <a:pt x="4153" y="1121"/>
                    <a:pt x="4168" y="1125"/>
                  </a:cubicBezTo>
                  <a:cubicBezTo>
                    <a:pt x="4215" y="1125"/>
                    <a:pt x="4263" y="1160"/>
                    <a:pt x="4287" y="1196"/>
                  </a:cubicBezTo>
                  <a:cubicBezTo>
                    <a:pt x="4311" y="1196"/>
                    <a:pt x="4311" y="1208"/>
                    <a:pt x="4739" y="1839"/>
                  </a:cubicBezTo>
                  <a:lnTo>
                    <a:pt x="4954" y="2149"/>
                  </a:lnTo>
                  <a:lnTo>
                    <a:pt x="4966" y="2172"/>
                  </a:lnTo>
                  <a:cubicBezTo>
                    <a:pt x="4966" y="2184"/>
                    <a:pt x="4966" y="2196"/>
                    <a:pt x="4966" y="2196"/>
                  </a:cubicBezTo>
                  <a:cubicBezTo>
                    <a:pt x="4989" y="2232"/>
                    <a:pt x="4989" y="2280"/>
                    <a:pt x="4989" y="2315"/>
                  </a:cubicBezTo>
                  <a:cubicBezTo>
                    <a:pt x="4977" y="2363"/>
                    <a:pt x="4942" y="2422"/>
                    <a:pt x="4894" y="2446"/>
                  </a:cubicBezTo>
                  <a:cubicBezTo>
                    <a:pt x="4882" y="2458"/>
                    <a:pt x="4870" y="2470"/>
                    <a:pt x="4846" y="2470"/>
                  </a:cubicBezTo>
                  <a:cubicBezTo>
                    <a:pt x="4823" y="2482"/>
                    <a:pt x="4798" y="2487"/>
                    <a:pt x="4772" y="2487"/>
                  </a:cubicBezTo>
                  <a:cubicBezTo>
                    <a:pt x="4722" y="2487"/>
                    <a:pt x="4672" y="2466"/>
                    <a:pt x="4632" y="2434"/>
                  </a:cubicBezTo>
                  <a:cubicBezTo>
                    <a:pt x="4620" y="2422"/>
                    <a:pt x="4608" y="2411"/>
                    <a:pt x="4596" y="2387"/>
                  </a:cubicBezTo>
                  <a:cubicBezTo>
                    <a:pt x="3930" y="1410"/>
                    <a:pt x="3942" y="1446"/>
                    <a:pt x="3930" y="1399"/>
                  </a:cubicBezTo>
                  <a:cubicBezTo>
                    <a:pt x="3887" y="1259"/>
                    <a:pt x="3989" y="1120"/>
                    <a:pt x="4123" y="1120"/>
                  </a:cubicBezTo>
                  <a:close/>
                  <a:moveTo>
                    <a:pt x="3799" y="1494"/>
                  </a:moveTo>
                  <a:cubicBezTo>
                    <a:pt x="3823" y="1541"/>
                    <a:pt x="3799" y="1494"/>
                    <a:pt x="4477" y="2482"/>
                  </a:cubicBezTo>
                  <a:cubicBezTo>
                    <a:pt x="4477" y="2494"/>
                    <a:pt x="4489" y="2506"/>
                    <a:pt x="4501" y="2518"/>
                  </a:cubicBezTo>
                  <a:lnTo>
                    <a:pt x="1644" y="4292"/>
                  </a:lnTo>
                  <a:lnTo>
                    <a:pt x="1429" y="4423"/>
                  </a:lnTo>
                  <a:lnTo>
                    <a:pt x="906" y="3661"/>
                  </a:lnTo>
                  <a:lnTo>
                    <a:pt x="3799" y="1494"/>
                  </a:lnTo>
                  <a:close/>
                  <a:moveTo>
                    <a:pt x="786" y="3756"/>
                  </a:moveTo>
                  <a:lnTo>
                    <a:pt x="1298" y="4506"/>
                  </a:lnTo>
                  <a:lnTo>
                    <a:pt x="798" y="4816"/>
                  </a:lnTo>
                  <a:cubicBezTo>
                    <a:pt x="753" y="4840"/>
                    <a:pt x="703" y="4852"/>
                    <a:pt x="654" y="4852"/>
                  </a:cubicBezTo>
                  <a:cubicBezTo>
                    <a:pt x="562" y="4852"/>
                    <a:pt x="472" y="4810"/>
                    <a:pt x="417" y="4732"/>
                  </a:cubicBezTo>
                  <a:lnTo>
                    <a:pt x="251" y="4494"/>
                  </a:lnTo>
                  <a:cubicBezTo>
                    <a:pt x="167" y="4363"/>
                    <a:pt x="191" y="4197"/>
                    <a:pt x="322" y="4101"/>
                  </a:cubicBezTo>
                  <a:lnTo>
                    <a:pt x="786" y="3756"/>
                  </a:lnTo>
                  <a:close/>
                  <a:moveTo>
                    <a:pt x="5431" y="0"/>
                  </a:moveTo>
                  <a:cubicBezTo>
                    <a:pt x="5274" y="0"/>
                    <a:pt x="5116" y="33"/>
                    <a:pt x="4966" y="101"/>
                  </a:cubicBezTo>
                  <a:cubicBezTo>
                    <a:pt x="4930" y="71"/>
                    <a:pt x="4885" y="56"/>
                    <a:pt x="4841" y="56"/>
                  </a:cubicBezTo>
                  <a:cubicBezTo>
                    <a:pt x="4796" y="56"/>
                    <a:pt x="4751" y="71"/>
                    <a:pt x="4716" y="101"/>
                  </a:cubicBezTo>
                  <a:cubicBezTo>
                    <a:pt x="4668" y="136"/>
                    <a:pt x="4632" y="184"/>
                    <a:pt x="4620" y="244"/>
                  </a:cubicBezTo>
                  <a:cubicBezTo>
                    <a:pt x="4608" y="279"/>
                    <a:pt x="4608" y="315"/>
                    <a:pt x="4620" y="339"/>
                  </a:cubicBezTo>
                  <a:cubicBezTo>
                    <a:pt x="4442" y="517"/>
                    <a:pt x="4323" y="756"/>
                    <a:pt x="4299" y="1018"/>
                  </a:cubicBezTo>
                  <a:cubicBezTo>
                    <a:pt x="4243" y="991"/>
                    <a:pt x="4185" y="979"/>
                    <a:pt x="4129" y="979"/>
                  </a:cubicBezTo>
                  <a:cubicBezTo>
                    <a:pt x="3935" y="979"/>
                    <a:pt x="3763" y="1127"/>
                    <a:pt x="3763" y="1339"/>
                  </a:cubicBezTo>
                  <a:lnTo>
                    <a:pt x="1013" y="3387"/>
                  </a:lnTo>
                  <a:lnTo>
                    <a:pt x="763" y="3577"/>
                  </a:lnTo>
                  <a:lnTo>
                    <a:pt x="227" y="3982"/>
                  </a:lnTo>
                  <a:cubicBezTo>
                    <a:pt x="36" y="4125"/>
                    <a:pt x="1" y="4387"/>
                    <a:pt x="132" y="4578"/>
                  </a:cubicBezTo>
                  <a:lnTo>
                    <a:pt x="298" y="4816"/>
                  </a:lnTo>
                  <a:cubicBezTo>
                    <a:pt x="370" y="4935"/>
                    <a:pt x="513" y="5006"/>
                    <a:pt x="655" y="5006"/>
                  </a:cubicBezTo>
                  <a:cubicBezTo>
                    <a:pt x="739" y="5006"/>
                    <a:pt x="810" y="4982"/>
                    <a:pt x="882" y="4947"/>
                  </a:cubicBezTo>
                  <a:lnTo>
                    <a:pt x="1453" y="4589"/>
                  </a:lnTo>
                  <a:lnTo>
                    <a:pt x="4656" y="2613"/>
                  </a:lnTo>
                  <a:cubicBezTo>
                    <a:pt x="4692" y="2625"/>
                    <a:pt x="4739" y="2637"/>
                    <a:pt x="4775" y="2637"/>
                  </a:cubicBezTo>
                  <a:cubicBezTo>
                    <a:pt x="4954" y="2637"/>
                    <a:pt x="5108" y="2518"/>
                    <a:pt x="5144" y="2339"/>
                  </a:cubicBezTo>
                  <a:cubicBezTo>
                    <a:pt x="5144" y="2303"/>
                    <a:pt x="5144" y="2268"/>
                    <a:pt x="5144" y="2232"/>
                  </a:cubicBezTo>
                  <a:cubicBezTo>
                    <a:pt x="5236" y="2259"/>
                    <a:pt x="5331" y="2273"/>
                    <a:pt x="5426" y="2273"/>
                  </a:cubicBezTo>
                  <a:cubicBezTo>
                    <a:pt x="5580" y="2273"/>
                    <a:pt x="5736" y="2238"/>
                    <a:pt x="5882" y="2172"/>
                  </a:cubicBezTo>
                  <a:cubicBezTo>
                    <a:pt x="5918" y="2208"/>
                    <a:pt x="5966" y="2220"/>
                    <a:pt x="6013" y="2220"/>
                  </a:cubicBezTo>
                  <a:cubicBezTo>
                    <a:pt x="6061" y="2220"/>
                    <a:pt x="6097" y="2208"/>
                    <a:pt x="6144" y="2184"/>
                  </a:cubicBezTo>
                  <a:cubicBezTo>
                    <a:pt x="6216" y="2137"/>
                    <a:pt x="6251" y="2030"/>
                    <a:pt x="6228" y="1946"/>
                  </a:cubicBezTo>
                  <a:cubicBezTo>
                    <a:pt x="6621" y="1553"/>
                    <a:pt x="6668" y="946"/>
                    <a:pt x="6370" y="494"/>
                  </a:cubicBezTo>
                  <a:cubicBezTo>
                    <a:pt x="6154" y="177"/>
                    <a:pt x="5797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71"/>
            <p:cNvSpPr/>
            <p:nvPr/>
          </p:nvSpPr>
          <p:spPr>
            <a:xfrm>
              <a:off x="-6554829" y="2256318"/>
              <a:ext cx="252442" cy="247464"/>
            </a:xfrm>
            <a:custGeom>
              <a:avLst/>
              <a:gdLst/>
              <a:ahLst/>
              <a:cxnLst/>
              <a:rect l="l" t="t" r="r" b="b"/>
              <a:pathLst>
                <a:path w="1918" h="1880" extrusionOk="0">
                  <a:moveTo>
                    <a:pt x="1263" y="0"/>
                  </a:moveTo>
                  <a:cubicBezTo>
                    <a:pt x="1182" y="0"/>
                    <a:pt x="1102" y="27"/>
                    <a:pt x="1036" y="80"/>
                  </a:cubicBezTo>
                  <a:cubicBezTo>
                    <a:pt x="977" y="140"/>
                    <a:pt x="953" y="223"/>
                    <a:pt x="953" y="307"/>
                  </a:cubicBezTo>
                  <a:cubicBezTo>
                    <a:pt x="935" y="301"/>
                    <a:pt x="914" y="298"/>
                    <a:pt x="892" y="298"/>
                  </a:cubicBezTo>
                  <a:cubicBezTo>
                    <a:pt x="870" y="298"/>
                    <a:pt x="846" y="301"/>
                    <a:pt x="822" y="307"/>
                  </a:cubicBezTo>
                  <a:cubicBezTo>
                    <a:pt x="739" y="319"/>
                    <a:pt x="667" y="366"/>
                    <a:pt x="632" y="438"/>
                  </a:cubicBezTo>
                  <a:cubicBezTo>
                    <a:pt x="608" y="485"/>
                    <a:pt x="584" y="545"/>
                    <a:pt x="596" y="604"/>
                  </a:cubicBezTo>
                  <a:lnTo>
                    <a:pt x="560" y="604"/>
                  </a:lnTo>
                  <a:cubicBezTo>
                    <a:pt x="465" y="604"/>
                    <a:pt x="370" y="640"/>
                    <a:pt x="298" y="723"/>
                  </a:cubicBezTo>
                  <a:cubicBezTo>
                    <a:pt x="239" y="819"/>
                    <a:pt x="215" y="926"/>
                    <a:pt x="263" y="1033"/>
                  </a:cubicBezTo>
                  <a:cubicBezTo>
                    <a:pt x="263" y="1045"/>
                    <a:pt x="274" y="1057"/>
                    <a:pt x="274" y="1069"/>
                  </a:cubicBezTo>
                  <a:cubicBezTo>
                    <a:pt x="258" y="1065"/>
                    <a:pt x="243" y="1064"/>
                    <a:pt x="227" y="1064"/>
                  </a:cubicBezTo>
                  <a:cubicBezTo>
                    <a:pt x="184" y="1064"/>
                    <a:pt x="143" y="1075"/>
                    <a:pt x="108" y="1092"/>
                  </a:cubicBezTo>
                  <a:cubicBezTo>
                    <a:pt x="36" y="1152"/>
                    <a:pt x="1" y="1223"/>
                    <a:pt x="13" y="1307"/>
                  </a:cubicBezTo>
                  <a:cubicBezTo>
                    <a:pt x="36" y="1509"/>
                    <a:pt x="155" y="1700"/>
                    <a:pt x="322" y="1807"/>
                  </a:cubicBezTo>
                  <a:cubicBezTo>
                    <a:pt x="384" y="1853"/>
                    <a:pt x="460" y="1879"/>
                    <a:pt x="535" y="1879"/>
                  </a:cubicBezTo>
                  <a:cubicBezTo>
                    <a:pt x="577" y="1879"/>
                    <a:pt x="617" y="1871"/>
                    <a:pt x="655" y="1854"/>
                  </a:cubicBezTo>
                  <a:cubicBezTo>
                    <a:pt x="715" y="1807"/>
                    <a:pt x="763" y="1735"/>
                    <a:pt x="763" y="1652"/>
                  </a:cubicBezTo>
                  <a:cubicBezTo>
                    <a:pt x="763" y="1640"/>
                    <a:pt x="763" y="1628"/>
                    <a:pt x="763" y="1616"/>
                  </a:cubicBezTo>
                  <a:cubicBezTo>
                    <a:pt x="812" y="1655"/>
                    <a:pt x="870" y="1673"/>
                    <a:pt x="928" y="1673"/>
                  </a:cubicBezTo>
                  <a:cubicBezTo>
                    <a:pt x="995" y="1673"/>
                    <a:pt x="1062" y="1649"/>
                    <a:pt x="1120" y="1604"/>
                  </a:cubicBezTo>
                  <a:cubicBezTo>
                    <a:pt x="1203" y="1545"/>
                    <a:pt x="1239" y="1426"/>
                    <a:pt x="1215" y="1331"/>
                  </a:cubicBezTo>
                  <a:cubicBezTo>
                    <a:pt x="1227" y="1331"/>
                    <a:pt x="1251" y="1342"/>
                    <a:pt x="1275" y="1342"/>
                  </a:cubicBezTo>
                  <a:cubicBezTo>
                    <a:pt x="1286" y="1344"/>
                    <a:pt x="1299" y="1345"/>
                    <a:pt x="1311" y="1345"/>
                  </a:cubicBezTo>
                  <a:cubicBezTo>
                    <a:pt x="1373" y="1345"/>
                    <a:pt x="1439" y="1321"/>
                    <a:pt x="1489" y="1271"/>
                  </a:cubicBezTo>
                  <a:cubicBezTo>
                    <a:pt x="1548" y="1223"/>
                    <a:pt x="1572" y="1152"/>
                    <a:pt x="1572" y="1069"/>
                  </a:cubicBezTo>
                  <a:cubicBezTo>
                    <a:pt x="1560" y="1033"/>
                    <a:pt x="1560" y="997"/>
                    <a:pt x="1548" y="961"/>
                  </a:cubicBezTo>
                  <a:lnTo>
                    <a:pt x="1548" y="961"/>
                  </a:lnTo>
                  <a:cubicBezTo>
                    <a:pt x="1562" y="963"/>
                    <a:pt x="1577" y="964"/>
                    <a:pt x="1592" y="964"/>
                  </a:cubicBezTo>
                  <a:cubicBezTo>
                    <a:pt x="1666" y="964"/>
                    <a:pt x="1749" y="940"/>
                    <a:pt x="1798" y="890"/>
                  </a:cubicBezTo>
                  <a:cubicBezTo>
                    <a:pt x="1894" y="783"/>
                    <a:pt x="1918" y="592"/>
                    <a:pt x="1715" y="319"/>
                  </a:cubicBezTo>
                  <a:cubicBezTo>
                    <a:pt x="1656" y="223"/>
                    <a:pt x="1572" y="152"/>
                    <a:pt x="1489" y="80"/>
                  </a:cubicBezTo>
                  <a:cubicBezTo>
                    <a:pt x="1423" y="27"/>
                    <a:pt x="1343" y="0"/>
                    <a:pt x="1263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71"/>
            <p:cNvSpPr/>
            <p:nvPr/>
          </p:nvSpPr>
          <p:spPr>
            <a:xfrm>
              <a:off x="-6562595" y="2248815"/>
              <a:ext cx="271132" cy="264313"/>
            </a:xfrm>
            <a:custGeom>
              <a:avLst/>
              <a:gdLst/>
              <a:ahLst/>
              <a:cxnLst/>
              <a:rect l="l" t="t" r="r" b="b"/>
              <a:pathLst>
                <a:path w="2060" h="2008" extrusionOk="0">
                  <a:moveTo>
                    <a:pt x="1296" y="124"/>
                  </a:moveTo>
                  <a:cubicBezTo>
                    <a:pt x="1359" y="124"/>
                    <a:pt x="1433" y="147"/>
                    <a:pt x="1512" y="197"/>
                  </a:cubicBezTo>
                  <a:cubicBezTo>
                    <a:pt x="1596" y="256"/>
                    <a:pt x="1667" y="340"/>
                    <a:pt x="1726" y="423"/>
                  </a:cubicBezTo>
                  <a:cubicBezTo>
                    <a:pt x="1958" y="748"/>
                    <a:pt x="1874" y="959"/>
                    <a:pt x="1672" y="959"/>
                  </a:cubicBezTo>
                  <a:cubicBezTo>
                    <a:pt x="1666" y="959"/>
                    <a:pt x="1661" y="959"/>
                    <a:pt x="1655" y="959"/>
                  </a:cubicBezTo>
                  <a:cubicBezTo>
                    <a:pt x="1584" y="733"/>
                    <a:pt x="1429" y="530"/>
                    <a:pt x="1226" y="387"/>
                  </a:cubicBezTo>
                  <a:cubicBezTo>
                    <a:pt x="1179" y="364"/>
                    <a:pt x="1131" y="340"/>
                    <a:pt x="1084" y="316"/>
                  </a:cubicBezTo>
                  <a:cubicBezTo>
                    <a:pt x="1099" y="200"/>
                    <a:pt x="1179" y="124"/>
                    <a:pt x="1296" y="124"/>
                  </a:cubicBezTo>
                  <a:close/>
                  <a:moveTo>
                    <a:pt x="953" y="435"/>
                  </a:moveTo>
                  <a:cubicBezTo>
                    <a:pt x="1012" y="435"/>
                    <a:pt x="1060" y="447"/>
                    <a:pt x="1107" y="471"/>
                  </a:cubicBezTo>
                  <a:cubicBezTo>
                    <a:pt x="1131" y="483"/>
                    <a:pt x="1143" y="495"/>
                    <a:pt x="1167" y="507"/>
                  </a:cubicBezTo>
                  <a:cubicBezTo>
                    <a:pt x="1310" y="614"/>
                    <a:pt x="1429" y="757"/>
                    <a:pt x="1500" y="923"/>
                  </a:cubicBezTo>
                  <a:cubicBezTo>
                    <a:pt x="1524" y="983"/>
                    <a:pt x="1548" y="1030"/>
                    <a:pt x="1560" y="1090"/>
                  </a:cubicBezTo>
                  <a:cubicBezTo>
                    <a:pt x="1560" y="1114"/>
                    <a:pt x="1572" y="1126"/>
                    <a:pt x="1572" y="1149"/>
                  </a:cubicBezTo>
                  <a:cubicBezTo>
                    <a:pt x="1572" y="1262"/>
                    <a:pt x="1476" y="1353"/>
                    <a:pt x="1366" y="1353"/>
                  </a:cubicBezTo>
                  <a:cubicBezTo>
                    <a:pt x="1359" y="1353"/>
                    <a:pt x="1352" y="1353"/>
                    <a:pt x="1345" y="1352"/>
                  </a:cubicBezTo>
                  <a:lnTo>
                    <a:pt x="1322" y="1352"/>
                  </a:lnTo>
                  <a:cubicBezTo>
                    <a:pt x="1274" y="1209"/>
                    <a:pt x="1203" y="1078"/>
                    <a:pt x="1107" y="959"/>
                  </a:cubicBezTo>
                  <a:cubicBezTo>
                    <a:pt x="1024" y="852"/>
                    <a:pt x="929" y="757"/>
                    <a:pt x="822" y="685"/>
                  </a:cubicBezTo>
                  <a:cubicBezTo>
                    <a:pt x="786" y="661"/>
                    <a:pt x="750" y="637"/>
                    <a:pt x="714" y="626"/>
                  </a:cubicBezTo>
                  <a:cubicBezTo>
                    <a:pt x="726" y="530"/>
                    <a:pt x="798" y="459"/>
                    <a:pt x="893" y="435"/>
                  </a:cubicBezTo>
                  <a:close/>
                  <a:moveTo>
                    <a:pt x="619" y="733"/>
                  </a:moveTo>
                  <a:cubicBezTo>
                    <a:pt x="655" y="733"/>
                    <a:pt x="703" y="745"/>
                    <a:pt x="738" y="768"/>
                  </a:cubicBezTo>
                  <a:lnTo>
                    <a:pt x="750" y="780"/>
                  </a:lnTo>
                  <a:cubicBezTo>
                    <a:pt x="845" y="852"/>
                    <a:pt x="929" y="935"/>
                    <a:pt x="1000" y="1030"/>
                  </a:cubicBezTo>
                  <a:cubicBezTo>
                    <a:pt x="1060" y="1102"/>
                    <a:pt x="1107" y="1185"/>
                    <a:pt x="1155" y="1269"/>
                  </a:cubicBezTo>
                  <a:cubicBezTo>
                    <a:pt x="1179" y="1316"/>
                    <a:pt x="1203" y="1376"/>
                    <a:pt x="1203" y="1435"/>
                  </a:cubicBezTo>
                  <a:cubicBezTo>
                    <a:pt x="1215" y="1507"/>
                    <a:pt x="1191" y="1578"/>
                    <a:pt x="1131" y="1626"/>
                  </a:cubicBezTo>
                  <a:cubicBezTo>
                    <a:pt x="1088" y="1655"/>
                    <a:pt x="1036" y="1670"/>
                    <a:pt x="983" y="1670"/>
                  </a:cubicBezTo>
                  <a:cubicBezTo>
                    <a:pt x="949" y="1670"/>
                    <a:pt x="914" y="1664"/>
                    <a:pt x="881" y="1650"/>
                  </a:cubicBezTo>
                  <a:cubicBezTo>
                    <a:pt x="834" y="1435"/>
                    <a:pt x="703" y="1257"/>
                    <a:pt x="536" y="1138"/>
                  </a:cubicBezTo>
                  <a:cubicBezTo>
                    <a:pt x="488" y="1102"/>
                    <a:pt x="429" y="1078"/>
                    <a:pt x="369" y="1066"/>
                  </a:cubicBezTo>
                  <a:cubicBezTo>
                    <a:pt x="322" y="911"/>
                    <a:pt x="429" y="745"/>
                    <a:pt x="583" y="733"/>
                  </a:cubicBezTo>
                  <a:close/>
                  <a:moveTo>
                    <a:pt x="286" y="1185"/>
                  </a:moveTo>
                  <a:cubicBezTo>
                    <a:pt x="345" y="1185"/>
                    <a:pt x="405" y="1209"/>
                    <a:pt x="464" y="1245"/>
                  </a:cubicBezTo>
                  <a:lnTo>
                    <a:pt x="476" y="1257"/>
                  </a:lnTo>
                  <a:cubicBezTo>
                    <a:pt x="572" y="1328"/>
                    <a:pt x="643" y="1423"/>
                    <a:pt x="703" y="1519"/>
                  </a:cubicBezTo>
                  <a:cubicBezTo>
                    <a:pt x="738" y="1590"/>
                    <a:pt x="750" y="1650"/>
                    <a:pt x="750" y="1721"/>
                  </a:cubicBezTo>
                  <a:cubicBezTo>
                    <a:pt x="750" y="1780"/>
                    <a:pt x="726" y="1828"/>
                    <a:pt x="679" y="1864"/>
                  </a:cubicBezTo>
                  <a:cubicBezTo>
                    <a:pt x="652" y="1875"/>
                    <a:pt x="624" y="1881"/>
                    <a:pt x="596" y="1881"/>
                  </a:cubicBezTo>
                  <a:cubicBezTo>
                    <a:pt x="537" y="1881"/>
                    <a:pt x="477" y="1857"/>
                    <a:pt x="429" y="1816"/>
                  </a:cubicBezTo>
                  <a:cubicBezTo>
                    <a:pt x="214" y="1685"/>
                    <a:pt x="36" y="1352"/>
                    <a:pt x="214" y="1221"/>
                  </a:cubicBezTo>
                  <a:lnTo>
                    <a:pt x="214" y="1209"/>
                  </a:lnTo>
                  <a:cubicBezTo>
                    <a:pt x="226" y="1197"/>
                    <a:pt x="262" y="1185"/>
                    <a:pt x="286" y="1185"/>
                  </a:cubicBezTo>
                  <a:close/>
                  <a:moveTo>
                    <a:pt x="1317" y="1"/>
                  </a:moveTo>
                  <a:cubicBezTo>
                    <a:pt x="1223" y="1"/>
                    <a:pt x="1131" y="30"/>
                    <a:pt x="1060" y="90"/>
                  </a:cubicBezTo>
                  <a:cubicBezTo>
                    <a:pt x="1000" y="149"/>
                    <a:pt x="964" y="221"/>
                    <a:pt x="964" y="292"/>
                  </a:cubicBezTo>
                  <a:lnTo>
                    <a:pt x="881" y="292"/>
                  </a:lnTo>
                  <a:cubicBezTo>
                    <a:pt x="774" y="304"/>
                    <a:pt x="691" y="364"/>
                    <a:pt x="643" y="459"/>
                  </a:cubicBezTo>
                  <a:cubicBezTo>
                    <a:pt x="619" y="495"/>
                    <a:pt x="595" y="542"/>
                    <a:pt x="595" y="590"/>
                  </a:cubicBezTo>
                  <a:cubicBezTo>
                    <a:pt x="488" y="602"/>
                    <a:pt x="381" y="649"/>
                    <a:pt x="310" y="745"/>
                  </a:cubicBezTo>
                  <a:cubicBezTo>
                    <a:pt x="250" y="828"/>
                    <a:pt x="214" y="947"/>
                    <a:pt x="250" y="1054"/>
                  </a:cubicBezTo>
                  <a:cubicBezTo>
                    <a:pt x="202" y="1066"/>
                    <a:pt x="167" y="1090"/>
                    <a:pt x="131" y="1114"/>
                  </a:cubicBezTo>
                  <a:cubicBezTo>
                    <a:pt x="48" y="1173"/>
                    <a:pt x="0" y="1280"/>
                    <a:pt x="12" y="1376"/>
                  </a:cubicBezTo>
                  <a:cubicBezTo>
                    <a:pt x="36" y="1602"/>
                    <a:pt x="167" y="1804"/>
                    <a:pt x="357" y="1923"/>
                  </a:cubicBezTo>
                  <a:cubicBezTo>
                    <a:pt x="421" y="1980"/>
                    <a:pt x="502" y="2007"/>
                    <a:pt x="585" y="2007"/>
                  </a:cubicBezTo>
                  <a:cubicBezTo>
                    <a:pt x="641" y="2007"/>
                    <a:pt x="697" y="1995"/>
                    <a:pt x="750" y="1971"/>
                  </a:cubicBezTo>
                  <a:cubicBezTo>
                    <a:pt x="810" y="1935"/>
                    <a:pt x="869" y="1864"/>
                    <a:pt x="881" y="1780"/>
                  </a:cubicBezTo>
                  <a:cubicBezTo>
                    <a:pt x="918" y="1797"/>
                    <a:pt x="957" y="1805"/>
                    <a:pt x="997" y="1805"/>
                  </a:cubicBezTo>
                  <a:cubicBezTo>
                    <a:pt x="1074" y="1805"/>
                    <a:pt x="1152" y="1776"/>
                    <a:pt x="1215" y="1721"/>
                  </a:cubicBezTo>
                  <a:cubicBezTo>
                    <a:pt x="1298" y="1673"/>
                    <a:pt x="1345" y="1578"/>
                    <a:pt x="1345" y="1471"/>
                  </a:cubicBezTo>
                  <a:cubicBezTo>
                    <a:pt x="1356" y="1472"/>
                    <a:pt x="1367" y="1473"/>
                    <a:pt x="1378" y="1473"/>
                  </a:cubicBezTo>
                  <a:cubicBezTo>
                    <a:pt x="1453" y="1473"/>
                    <a:pt x="1533" y="1439"/>
                    <a:pt x="1596" y="1388"/>
                  </a:cubicBezTo>
                  <a:cubicBezTo>
                    <a:pt x="1667" y="1328"/>
                    <a:pt x="1703" y="1233"/>
                    <a:pt x="1691" y="1138"/>
                  </a:cubicBezTo>
                  <a:cubicBezTo>
                    <a:pt x="1691" y="1126"/>
                    <a:pt x="1691" y="1102"/>
                    <a:pt x="1691" y="1090"/>
                  </a:cubicBezTo>
                  <a:cubicBezTo>
                    <a:pt x="1774" y="1090"/>
                    <a:pt x="1857" y="1054"/>
                    <a:pt x="1917" y="995"/>
                  </a:cubicBezTo>
                  <a:cubicBezTo>
                    <a:pt x="2024" y="876"/>
                    <a:pt x="2060" y="649"/>
                    <a:pt x="1834" y="340"/>
                  </a:cubicBezTo>
                  <a:cubicBezTo>
                    <a:pt x="1762" y="245"/>
                    <a:pt x="1679" y="161"/>
                    <a:pt x="1584" y="90"/>
                  </a:cubicBezTo>
                  <a:cubicBezTo>
                    <a:pt x="1506" y="30"/>
                    <a:pt x="1411" y="1"/>
                    <a:pt x="1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71"/>
            <p:cNvSpPr/>
            <p:nvPr/>
          </p:nvSpPr>
          <p:spPr>
            <a:xfrm>
              <a:off x="-6382402" y="2230651"/>
              <a:ext cx="206903" cy="390546"/>
            </a:xfrm>
            <a:custGeom>
              <a:avLst/>
              <a:gdLst/>
              <a:ahLst/>
              <a:cxnLst/>
              <a:rect l="l" t="t" r="r" b="b"/>
              <a:pathLst>
                <a:path w="1572" h="2967" extrusionOk="0">
                  <a:moveTo>
                    <a:pt x="270" y="0"/>
                  </a:moveTo>
                  <a:cubicBezTo>
                    <a:pt x="190" y="0"/>
                    <a:pt x="121" y="38"/>
                    <a:pt x="84" y="144"/>
                  </a:cubicBezTo>
                  <a:cubicBezTo>
                    <a:pt x="0" y="430"/>
                    <a:pt x="227" y="728"/>
                    <a:pt x="405" y="930"/>
                  </a:cubicBezTo>
                  <a:cubicBezTo>
                    <a:pt x="596" y="1133"/>
                    <a:pt x="631" y="1156"/>
                    <a:pt x="596" y="1204"/>
                  </a:cubicBezTo>
                  <a:cubicBezTo>
                    <a:pt x="357" y="1454"/>
                    <a:pt x="179" y="2085"/>
                    <a:pt x="298" y="2407"/>
                  </a:cubicBezTo>
                  <a:lnTo>
                    <a:pt x="1286" y="2966"/>
                  </a:lnTo>
                  <a:cubicBezTo>
                    <a:pt x="1477" y="2621"/>
                    <a:pt x="1572" y="2252"/>
                    <a:pt x="1572" y="1859"/>
                  </a:cubicBezTo>
                  <a:cubicBezTo>
                    <a:pt x="1572" y="1204"/>
                    <a:pt x="1167" y="537"/>
                    <a:pt x="643" y="168"/>
                  </a:cubicBezTo>
                  <a:cubicBezTo>
                    <a:pt x="548" y="95"/>
                    <a:pt x="396" y="0"/>
                    <a:pt x="270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71"/>
            <p:cNvSpPr/>
            <p:nvPr/>
          </p:nvSpPr>
          <p:spPr>
            <a:xfrm>
              <a:off x="-6393459" y="2219858"/>
              <a:ext cx="229014" cy="410686"/>
            </a:xfrm>
            <a:custGeom>
              <a:avLst/>
              <a:gdLst/>
              <a:ahLst/>
              <a:cxnLst/>
              <a:rect l="l" t="t" r="r" b="b"/>
              <a:pathLst>
                <a:path w="1740" h="3120" extrusionOk="0">
                  <a:moveTo>
                    <a:pt x="345" y="1"/>
                  </a:moveTo>
                  <a:cubicBezTo>
                    <a:pt x="315" y="1"/>
                    <a:pt x="288" y="5"/>
                    <a:pt x="263" y="12"/>
                  </a:cubicBezTo>
                  <a:cubicBezTo>
                    <a:pt x="180" y="48"/>
                    <a:pt x="120" y="107"/>
                    <a:pt x="96" y="203"/>
                  </a:cubicBezTo>
                  <a:cubicBezTo>
                    <a:pt x="1" y="488"/>
                    <a:pt x="227" y="822"/>
                    <a:pt x="430" y="1060"/>
                  </a:cubicBezTo>
                  <a:lnTo>
                    <a:pt x="525" y="1167"/>
                  </a:lnTo>
                  <a:cubicBezTo>
                    <a:pt x="561" y="1203"/>
                    <a:pt x="584" y="1227"/>
                    <a:pt x="608" y="1250"/>
                  </a:cubicBezTo>
                  <a:cubicBezTo>
                    <a:pt x="358" y="1524"/>
                    <a:pt x="180" y="2155"/>
                    <a:pt x="311" y="2512"/>
                  </a:cubicBezTo>
                  <a:cubicBezTo>
                    <a:pt x="324" y="2548"/>
                    <a:pt x="352" y="2564"/>
                    <a:pt x="381" y="2564"/>
                  </a:cubicBezTo>
                  <a:cubicBezTo>
                    <a:pt x="428" y="2564"/>
                    <a:pt x="476" y="2520"/>
                    <a:pt x="453" y="2453"/>
                  </a:cubicBezTo>
                  <a:cubicBezTo>
                    <a:pt x="346" y="2155"/>
                    <a:pt x="525" y="1560"/>
                    <a:pt x="739" y="1334"/>
                  </a:cubicBezTo>
                  <a:cubicBezTo>
                    <a:pt x="822" y="1250"/>
                    <a:pt x="763" y="1191"/>
                    <a:pt x="644" y="1060"/>
                  </a:cubicBezTo>
                  <a:lnTo>
                    <a:pt x="549" y="953"/>
                  </a:lnTo>
                  <a:cubicBezTo>
                    <a:pt x="299" y="667"/>
                    <a:pt x="191" y="417"/>
                    <a:pt x="251" y="250"/>
                  </a:cubicBezTo>
                  <a:cubicBezTo>
                    <a:pt x="275" y="179"/>
                    <a:pt x="311" y="155"/>
                    <a:pt x="322" y="155"/>
                  </a:cubicBezTo>
                  <a:cubicBezTo>
                    <a:pt x="329" y="154"/>
                    <a:pt x="337" y="153"/>
                    <a:pt x="345" y="153"/>
                  </a:cubicBezTo>
                  <a:cubicBezTo>
                    <a:pt x="420" y="153"/>
                    <a:pt x="541" y="203"/>
                    <a:pt x="692" y="310"/>
                  </a:cubicBezTo>
                  <a:cubicBezTo>
                    <a:pt x="1227" y="691"/>
                    <a:pt x="1584" y="1346"/>
                    <a:pt x="1584" y="1941"/>
                  </a:cubicBezTo>
                  <a:cubicBezTo>
                    <a:pt x="1584" y="2310"/>
                    <a:pt x="1489" y="2679"/>
                    <a:pt x="1299" y="3001"/>
                  </a:cubicBezTo>
                  <a:cubicBezTo>
                    <a:pt x="1287" y="3048"/>
                    <a:pt x="1299" y="3096"/>
                    <a:pt x="1334" y="3108"/>
                  </a:cubicBezTo>
                  <a:cubicBezTo>
                    <a:pt x="1346" y="3120"/>
                    <a:pt x="1358" y="3120"/>
                    <a:pt x="1370" y="3120"/>
                  </a:cubicBezTo>
                  <a:cubicBezTo>
                    <a:pt x="1394" y="3120"/>
                    <a:pt x="1430" y="3108"/>
                    <a:pt x="1430" y="3084"/>
                  </a:cubicBezTo>
                  <a:cubicBezTo>
                    <a:pt x="1632" y="2727"/>
                    <a:pt x="1727" y="2334"/>
                    <a:pt x="1727" y="1941"/>
                  </a:cubicBezTo>
                  <a:cubicBezTo>
                    <a:pt x="1739" y="1298"/>
                    <a:pt x="1346" y="596"/>
                    <a:pt x="775" y="179"/>
                  </a:cubicBezTo>
                  <a:cubicBezTo>
                    <a:pt x="605" y="56"/>
                    <a:pt x="458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71"/>
            <p:cNvSpPr/>
            <p:nvPr/>
          </p:nvSpPr>
          <p:spPr>
            <a:xfrm>
              <a:off x="-6249199" y="2266321"/>
              <a:ext cx="1524920" cy="2067776"/>
            </a:xfrm>
            <a:custGeom>
              <a:avLst/>
              <a:gdLst/>
              <a:ahLst/>
              <a:cxnLst/>
              <a:rect l="l" t="t" r="r" b="b"/>
              <a:pathLst>
                <a:path w="11586" h="15709" extrusionOk="0">
                  <a:moveTo>
                    <a:pt x="5644" y="0"/>
                  </a:moveTo>
                  <a:cubicBezTo>
                    <a:pt x="5565" y="0"/>
                    <a:pt x="5485" y="2"/>
                    <a:pt x="5406" y="4"/>
                  </a:cubicBezTo>
                  <a:cubicBezTo>
                    <a:pt x="3715" y="88"/>
                    <a:pt x="2239" y="1076"/>
                    <a:pt x="1643" y="2683"/>
                  </a:cubicBezTo>
                  <a:cubicBezTo>
                    <a:pt x="834" y="4886"/>
                    <a:pt x="739" y="7672"/>
                    <a:pt x="631" y="10006"/>
                  </a:cubicBezTo>
                  <a:cubicBezTo>
                    <a:pt x="596" y="11232"/>
                    <a:pt x="500" y="12470"/>
                    <a:pt x="334" y="13697"/>
                  </a:cubicBezTo>
                  <a:cubicBezTo>
                    <a:pt x="262" y="14185"/>
                    <a:pt x="203" y="14780"/>
                    <a:pt x="84" y="15352"/>
                  </a:cubicBezTo>
                  <a:cubicBezTo>
                    <a:pt x="60" y="15471"/>
                    <a:pt x="24" y="15590"/>
                    <a:pt x="0" y="15709"/>
                  </a:cubicBezTo>
                  <a:lnTo>
                    <a:pt x="9156" y="15709"/>
                  </a:lnTo>
                  <a:cubicBezTo>
                    <a:pt x="8763" y="12542"/>
                    <a:pt x="9371" y="9339"/>
                    <a:pt x="10383" y="6362"/>
                  </a:cubicBezTo>
                  <a:cubicBezTo>
                    <a:pt x="10418" y="6267"/>
                    <a:pt x="10454" y="6172"/>
                    <a:pt x="10478" y="6077"/>
                  </a:cubicBezTo>
                  <a:cubicBezTo>
                    <a:pt x="11585" y="2933"/>
                    <a:pt x="11037" y="2136"/>
                    <a:pt x="9228" y="1016"/>
                  </a:cubicBezTo>
                  <a:cubicBezTo>
                    <a:pt x="8152" y="355"/>
                    <a:pt x="6908" y="0"/>
                    <a:pt x="5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71"/>
            <p:cNvSpPr/>
            <p:nvPr/>
          </p:nvSpPr>
          <p:spPr>
            <a:xfrm>
              <a:off x="-6003195" y="2807296"/>
              <a:ext cx="476587" cy="464259"/>
            </a:xfrm>
            <a:custGeom>
              <a:avLst/>
              <a:gdLst/>
              <a:ahLst/>
              <a:cxnLst/>
              <a:rect l="l" t="t" r="r" b="b"/>
              <a:pathLst>
                <a:path w="3621" h="3527" extrusionOk="0">
                  <a:moveTo>
                    <a:pt x="1985" y="1"/>
                  </a:moveTo>
                  <a:cubicBezTo>
                    <a:pt x="1944" y="1"/>
                    <a:pt x="1901" y="20"/>
                    <a:pt x="1870" y="62"/>
                  </a:cubicBezTo>
                  <a:lnTo>
                    <a:pt x="1298" y="895"/>
                  </a:lnTo>
                  <a:cubicBezTo>
                    <a:pt x="1275" y="931"/>
                    <a:pt x="1227" y="955"/>
                    <a:pt x="1191" y="955"/>
                  </a:cubicBezTo>
                  <a:lnTo>
                    <a:pt x="167" y="955"/>
                  </a:lnTo>
                  <a:cubicBezTo>
                    <a:pt x="60" y="955"/>
                    <a:pt x="1" y="1074"/>
                    <a:pt x="60" y="1169"/>
                  </a:cubicBezTo>
                  <a:lnTo>
                    <a:pt x="691" y="1979"/>
                  </a:lnTo>
                  <a:cubicBezTo>
                    <a:pt x="715" y="2002"/>
                    <a:pt x="715" y="2050"/>
                    <a:pt x="703" y="2098"/>
                  </a:cubicBezTo>
                  <a:lnTo>
                    <a:pt x="394" y="3062"/>
                  </a:lnTo>
                  <a:cubicBezTo>
                    <a:pt x="363" y="3153"/>
                    <a:pt x="428" y="3236"/>
                    <a:pt x="514" y="3236"/>
                  </a:cubicBezTo>
                  <a:cubicBezTo>
                    <a:pt x="529" y="3236"/>
                    <a:pt x="545" y="3234"/>
                    <a:pt x="560" y="3229"/>
                  </a:cubicBezTo>
                  <a:lnTo>
                    <a:pt x="1525" y="2883"/>
                  </a:lnTo>
                  <a:cubicBezTo>
                    <a:pt x="1534" y="2880"/>
                    <a:pt x="1545" y="2879"/>
                    <a:pt x="1555" y="2879"/>
                  </a:cubicBezTo>
                  <a:cubicBezTo>
                    <a:pt x="1585" y="2879"/>
                    <a:pt x="1618" y="2890"/>
                    <a:pt x="1644" y="2907"/>
                  </a:cubicBezTo>
                  <a:lnTo>
                    <a:pt x="2465" y="3503"/>
                  </a:lnTo>
                  <a:cubicBezTo>
                    <a:pt x="2491" y="3519"/>
                    <a:pt x="2519" y="3526"/>
                    <a:pt x="2545" y="3526"/>
                  </a:cubicBezTo>
                  <a:cubicBezTo>
                    <a:pt x="2616" y="3526"/>
                    <a:pt x="2680" y="3473"/>
                    <a:pt x="2680" y="3395"/>
                  </a:cubicBezTo>
                  <a:lnTo>
                    <a:pt x="2644" y="2371"/>
                  </a:lnTo>
                  <a:cubicBezTo>
                    <a:pt x="2644" y="2324"/>
                    <a:pt x="2668" y="2288"/>
                    <a:pt x="2703" y="2264"/>
                  </a:cubicBezTo>
                  <a:lnTo>
                    <a:pt x="3525" y="1669"/>
                  </a:lnTo>
                  <a:cubicBezTo>
                    <a:pt x="3620" y="1598"/>
                    <a:pt x="3596" y="1467"/>
                    <a:pt x="3489" y="1431"/>
                  </a:cubicBezTo>
                  <a:lnTo>
                    <a:pt x="2513" y="1145"/>
                  </a:lnTo>
                  <a:cubicBezTo>
                    <a:pt x="2465" y="1133"/>
                    <a:pt x="2441" y="1097"/>
                    <a:pt x="2418" y="1062"/>
                  </a:cubicBezTo>
                  <a:lnTo>
                    <a:pt x="2108" y="85"/>
                  </a:lnTo>
                  <a:cubicBezTo>
                    <a:pt x="2088" y="32"/>
                    <a:pt x="2038" y="1"/>
                    <a:pt x="1985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71"/>
            <p:cNvSpPr/>
            <p:nvPr/>
          </p:nvSpPr>
          <p:spPr>
            <a:xfrm>
              <a:off x="-6249199" y="3103713"/>
              <a:ext cx="1366585" cy="1230346"/>
            </a:xfrm>
            <a:custGeom>
              <a:avLst/>
              <a:gdLst/>
              <a:ahLst/>
              <a:cxnLst/>
              <a:rect l="l" t="t" r="r" b="b"/>
              <a:pathLst>
                <a:path w="10383" h="9347" extrusionOk="0">
                  <a:moveTo>
                    <a:pt x="10383" y="0"/>
                  </a:moveTo>
                  <a:cubicBezTo>
                    <a:pt x="9013" y="619"/>
                    <a:pt x="7966" y="1786"/>
                    <a:pt x="7477" y="3215"/>
                  </a:cubicBezTo>
                  <a:cubicBezTo>
                    <a:pt x="7120" y="4334"/>
                    <a:pt x="7108" y="5632"/>
                    <a:pt x="6334" y="6525"/>
                  </a:cubicBezTo>
                  <a:cubicBezTo>
                    <a:pt x="5656" y="7323"/>
                    <a:pt x="4537" y="7573"/>
                    <a:pt x="3501" y="7727"/>
                  </a:cubicBezTo>
                  <a:cubicBezTo>
                    <a:pt x="2453" y="7870"/>
                    <a:pt x="1346" y="7989"/>
                    <a:pt x="500" y="8609"/>
                  </a:cubicBezTo>
                  <a:cubicBezTo>
                    <a:pt x="346" y="8716"/>
                    <a:pt x="203" y="8847"/>
                    <a:pt x="84" y="8990"/>
                  </a:cubicBezTo>
                  <a:cubicBezTo>
                    <a:pt x="60" y="9109"/>
                    <a:pt x="24" y="9228"/>
                    <a:pt x="0" y="9347"/>
                  </a:cubicBezTo>
                  <a:lnTo>
                    <a:pt x="9156" y="9347"/>
                  </a:lnTo>
                  <a:cubicBezTo>
                    <a:pt x="8763" y="6180"/>
                    <a:pt x="9371" y="2977"/>
                    <a:pt x="10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71"/>
            <p:cNvSpPr/>
            <p:nvPr/>
          </p:nvSpPr>
          <p:spPr>
            <a:xfrm>
              <a:off x="-5795756" y="2490213"/>
              <a:ext cx="382480" cy="154665"/>
            </a:xfrm>
            <a:custGeom>
              <a:avLst/>
              <a:gdLst/>
              <a:ahLst/>
              <a:cxnLst/>
              <a:rect l="l" t="t" r="r" b="b"/>
              <a:pathLst>
                <a:path w="2906" h="1175" extrusionOk="0">
                  <a:moveTo>
                    <a:pt x="85" y="0"/>
                  </a:moveTo>
                  <a:cubicBezTo>
                    <a:pt x="44" y="0"/>
                    <a:pt x="0" y="34"/>
                    <a:pt x="8" y="89"/>
                  </a:cubicBezTo>
                  <a:cubicBezTo>
                    <a:pt x="195" y="732"/>
                    <a:pt x="810" y="1174"/>
                    <a:pt x="1613" y="1174"/>
                  </a:cubicBezTo>
                  <a:cubicBezTo>
                    <a:pt x="1986" y="1174"/>
                    <a:pt x="2399" y="1079"/>
                    <a:pt x="2830" y="863"/>
                  </a:cubicBezTo>
                  <a:cubicBezTo>
                    <a:pt x="2906" y="820"/>
                    <a:pt x="2873" y="717"/>
                    <a:pt x="2804" y="717"/>
                  </a:cubicBezTo>
                  <a:cubicBezTo>
                    <a:pt x="2797" y="717"/>
                    <a:pt x="2790" y="718"/>
                    <a:pt x="2782" y="720"/>
                  </a:cubicBezTo>
                  <a:cubicBezTo>
                    <a:pt x="2532" y="780"/>
                    <a:pt x="2282" y="828"/>
                    <a:pt x="2020" y="863"/>
                  </a:cubicBezTo>
                  <a:cubicBezTo>
                    <a:pt x="1918" y="874"/>
                    <a:pt x="1814" y="879"/>
                    <a:pt x="1709" y="879"/>
                  </a:cubicBezTo>
                  <a:cubicBezTo>
                    <a:pt x="1329" y="879"/>
                    <a:pt x="945" y="802"/>
                    <a:pt x="627" y="578"/>
                  </a:cubicBezTo>
                  <a:cubicBezTo>
                    <a:pt x="425" y="435"/>
                    <a:pt x="258" y="244"/>
                    <a:pt x="139" y="30"/>
                  </a:cubicBezTo>
                  <a:cubicBezTo>
                    <a:pt x="127" y="9"/>
                    <a:pt x="106" y="0"/>
                    <a:pt x="8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71"/>
            <p:cNvSpPr/>
            <p:nvPr/>
          </p:nvSpPr>
          <p:spPr>
            <a:xfrm>
              <a:off x="-6260256" y="2256318"/>
              <a:ext cx="1550059" cy="2083440"/>
            </a:xfrm>
            <a:custGeom>
              <a:avLst/>
              <a:gdLst/>
              <a:ahLst/>
              <a:cxnLst/>
              <a:rect l="l" t="t" r="r" b="b"/>
              <a:pathLst>
                <a:path w="11777" h="15828" extrusionOk="0">
                  <a:moveTo>
                    <a:pt x="5776" y="140"/>
                  </a:moveTo>
                  <a:cubicBezTo>
                    <a:pt x="7014" y="152"/>
                    <a:pt x="8216" y="497"/>
                    <a:pt x="9276" y="1152"/>
                  </a:cubicBezTo>
                  <a:cubicBezTo>
                    <a:pt x="11002" y="2212"/>
                    <a:pt x="11598" y="2950"/>
                    <a:pt x="10490" y="6105"/>
                  </a:cubicBezTo>
                  <a:cubicBezTo>
                    <a:pt x="10467" y="6200"/>
                    <a:pt x="10431" y="6295"/>
                    <a:pt x="10395" y="6391"/>
                  </a:cubicBezTo>
                  <a:cubicBezTo>
                    <a:pt x="9240" y="9784"/>
                    <a:pt x="8824" y="12903"/>
                    <a:pt x="9157" y="15678"/>
                  </a:cubicBezTo>
                  <a:lnTo>
                    <a:pt x="180" y="15678"/>
                  </a:lnTo>
                  <a:cubicBezTo>
                    <a:pt x="203" y="15606"/>
                    <a:pt x="215" y="15511"/>
                    <a:pt x="239" y="15428"/>
                  </a:cubicBezTo>
                  <a:cubicBezTo>
                    <a:pt x="334" y="14975"/>
                    <a:pt x="382" y="14535"/>
                    <a:pt x="442" y="14130"/>
                  </a:cubicBezTo>
                  <a:cubicBezTo>
                    <a:pt x="465" y="13999"/>
                    <a:pt x="477" y="13880"/>
                    <a:pt x="501" y="13761"/>
                  </a:cubicBezTo>
                  <a:cubicBezTo>
                    <a:pt x="656" y="12534"/>
                    <a:pt x="751" y="11296"/>
                    <a:pt x="799" y="10058"/>
                  </a:cubicBezTo>
                  <a:lnTo>
                    <a:pt x="799" y="9879"/>
                  </a:lnTo>
                  <a:cubicBezTo>
                    <a:pt x="906" y="7546"/>
                    <a:pt x="1013" y="4902"/>
                    <a:pt x="1799" y="2759"/>
                  </a:cubicBezTo>
                  <a:cubicBezTo>
                    <a:pt x="2358" y="1223"/>
                    <a:pt x="3775" y="223"/>
                    <a:pt x="5490" y="140"/>
                  </a:cubicBezTo>
                  <a:close/>
                  <a:moveTo>
                    <a:pt x="5785" y="1"/>
                  </a:moveTo>
                  <a:cubicBezTo>
                    <a:pt x="5682" y="1"/>
                    <a:pt x="5580" y="3"/>
                    <a:pt x="5478" y="9"/>
                  </a:cubicBezTo>
                  <a:cubicBezTo>
                    <a:pt x="3704" y="92"/>
                    <a:pt x="2239" y="1128"/>
                    <a:pt x="1656" y="2724"/>
                  </a:cubicBezTo>
                  <a:cubicBezTo>
                    <a:pt x="858" y="4891"/>
                    <a:pt x="751" y="7546"/>
                    <a:pt x="644" y="9891"/>
                  </a:cubicBezTo>
                  <a:lnTo>
                    <a:pt x="644" y="10070"/>
                  </a:lnTo>
                  <a:cubicBezTo>
                    <a:pt x="608" y="11308"/>
                    <a:pt x="501" y="12534"/>
                    <a:pt x="346" y="13761"/>
                  </a:cubicBezTo>
                  <a:cubicBezTo>
                    <a:pt x="322" y="13880"/>
                    <a:pt x="311" y="13999"/>
                    <a:pt x="287" y="14130"/>
                  </a:cubicBezTo>
                  <a:cubicBezTo>
                    <a:pt x="239" y="14523"/>
                    <a:pt x="180" y="14975"/>
                    <a:pt x="84" y="15416"/>
                  </a:cubicBezTo>
                  <a:cubicBezTo>
                    <a:pt x="61" y="15535"/>
                    <a:pt x="25" y="15654"/>
                    <a:pt x="1" y="15749"/>
                  </a:cubicBezTo>
                  <a:cubicBezTo>
                    <a:pt x="1" y="15773"/>
                    <a:pt x="1" y="15809"/>
                    <a:pt x="13" y="15820"/>
                  </a:cubicBezTo>
                  <a:cubicBezTo>
                    <a:pt x="15" y="15825"/>
                    <a:pt x="18" y="15827"/>
                    <a:pt x="21" y="15827"/>
                  </a:cubicBezTo>
                  <a:cubicBezTo>
                    <a:pt x="34" y="15827"/>
                    <a:pt x="53" y="15797"/>
                    <a:pt x="72" y="15797"/>
                  </a:cubicBezTo>
                  <a:lnTo>
                    <a:pt x="9228" y="15797"/>
                  </a:lnTo>
                  <a:cubicBezTo>
                    <a:pt x="9249" y="15797"/>
                    <a:pt x="9278" y="15823"/>
                    <a:pt x="9293" y="15823"/>
                  </a:cubicBezTo>
                  <a:cubicBezTo>
                    <a:pt x="9296" y="15823"/>
                    <a:pt x="9298" y="15822"/>
                    <a:pt x="9300" y="15820"/>
                  </a:cubicBezTo>
                  <a:cubicBezTo>
                    <a:pt x="9312" y="15809"/>
                    <a:pt x="9324" y="15785"/>
                    <a:pt x="9324" y="15761"/>
                  </a:cubicBezTo>
                  <a:cubicBezTo>
                    <a:pt x="8966" y="12987"/>
                    <a:pt x="9383" y="9855"/>
                    <a:pt x="10538" y="6450"/>
                  </a:cubicBezTo>
                  <a:cubicBezTo>
                    <a:pt x="10574" y="6355"/>
                    <a:pt x="10598" y="6272"/>
                    <a:pt x="10633" y="6176"/>
                  </a:cubicBezTo>
                  <a:cubicBezTo>
                    <a:pt x="11776" y="2926"/>
                    <a:pt x="10609" y="1771"/>
                    <a:pt x="9347" y="1033"/>
                  </a:cubicBezTo>
                  <a:cubicBezTo>
                    <a:pt x="8250" y="385"/>
                    <a:pt x="7000" y="1"/>
                    <a:pt x="5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71"/>
            <p:cNvSpPr/>
            <p:nvPr/>
          </p:nvSpPr>
          <p:spPr>
            <a:xfrm>
              <a:off x="-6015699" y="2798082"/>
              <a:ext cx="496856" cy="484662"/>
            </a:xfrm>
            <a:custGeom>
              <a:avLst/>
              <a:gdLst/>
              <a:ahLst/>
              <a:cxnLst/>
              <a:rect l="l" t="t" r="r" b="b"/>
              <a:pathLst>
                <a:path w="3775" h="3682" extrusionOk="0">
                  <a:moveTo>
                    <a:pt x="2081" y="125"/>
                  </a:moveTo>
                  <a:cubicBezTo>
                    <a:pt x="2103" y="125"/>
                    <a:pt x="2125" y="141"/>
                    <a:pt x="2132" y="167"/>
                  </a:cubicBezTo>
                  <a:lnTo>
                    <a:pt x="2453" y="1132"/>
                  </a:lnTo>
                  <a:cubicBezTo>
                    <a:pt x="2465" y="1203"/>
                    <a:pt x="2524" y="1251"/>
                    <a:pt x="2584" y="1263"/>
                  </a:cubicBezTo>
                  <a:lnTo>
                    <a:pt x="3560" y="1560"/>
                  </a:lnTo>
                  <a:cubicBezTo>
                    <a:pt x="3584" y="1572"/>
                    <a:pt x="3596" y="1584"/>
                    <a:pt x="3608" y="1608"/>
                  </a:cubicBezTo>
                  <a:cubicBezTo>
                    <a:pt x="3608" y="1632"/>
                    <a:pt x="3596" y="1644"/>
                    <a:pt x="3584" y="1656"/>
                  </a:cubicBezTo>
                  <a:lnTo>
                    <a:pt x="2751" y="2251"/>
                  </a:lnTo>
                  <a:cubicBezTo>
                    <a:pt x="2703" y="2287"/>
                    <a:pt x="2667" y="2358"/>
                    <a:pt x="2667" y="2418"/>
                  </a:cubicBezTo>
                  <a:lnTo>
                    <a:pt x="2703" y="3442"/>
                  </a:lnTo>
                  <a:cubicBezTo>
                    <a:pt x="2703" y="3476"/>
                    <a:pt x="2671" y="3499"/>
                    <a:pt x="2640" y="3499"/>
                  </a:cubicBezTo>
                  <a:cubicBezTo>
                    <a:pt x="2629" y="3499"/>
                    <a:pt x="2617" y="3496"/>
                    <a:pt x="2608" y="3489"/>
                  </a:cubicBezTo>
                  <a:lnTo>
                    <a:pt x="1786" y="2894"/>
                  </a:lnTo>
                  <a:cubicBezTo>
                    <a:pt x="1757" y="2874"/>
                    <a:pt x="1720" y="2855"/>
                    <a:pt x="1688" y="2855"/>
                  </a:cubicBezTo>
                  <a:cubicBezTo>
                    <a:pt x="1681" y="2855"/>
                    <a:pt x="1674" y="2856"/>
                    <a:pt x="1667" y="2858"/>
                  </a:cubicBezTo>
                  <a:cubicBezTo>
                    <a:pt x="1643" y="2858"/>
                    <a:pt x="1620" y="2858"/>
                    <a:pt x="1596" y="2870"/>
                  </a:cubicBezTo>
                  <a:lnTo>
                    <a:pt x="631" y="3203"/>
                  </a:lnTo>
                  <a:cubicBezTo>
                    <a:pt x="624" y="3207"/>
                    <a:pt x="618" y="3208"/>
                    <a:pt x="613" y="3208"/>
                  </a:cubicBezTo>
                  <a:cubicBezTo>
                    <a:pt x="600" y="3208"/>
                    <a:pt x="589" y="3200"/>
                    <a:pt x="572" y="3192"/>
                  </a:cubicBezTo>
                  <a:cubicBezTo>
                    <a:pt x="560" y="3180"/>
                    <a:pt x="560" y="3156"/>
                    <a:pt x="560" y="3132"/>
                  </a:cubicBezTo>
                  <a:lnTo>
                    <a:pt x="881" y="2168"/>
                  </a:lnTo>
                  <a:cubicBezTo>
                    <a:pt x="893" y="2096"/>
                    <a:pt x="881" y="2025"/>
                    <a:pt x="846" y="1977"/>
                  </a:cubicBezTo>
                  <a:lnTo>
                    <a:pt x="227" y="1167"/>
                  </a:lnTo>
                  <a:cubicBezTo>
                    <a:pt x="194" y="1135"/>
                    <a:pt x="211" y="1083"/>
                    <a:pt x="250" y="1083"/>
                  </a:cubicBezTo>
                  <a:cubicBezTo>
                    <a:pt x="254" y="1083"/>
                    <a:pt x="258" y="1083"/>
                    <a:pt x="262" y="1084"/>
                  </a:cubicBezTo>
                  <a:lnTo>
                    <a:pt x="1286" y="1084"/>
                  </a:lnTo>
                  <a:cubicBezTo>
                    <a:pt x="1358" y="1084"/>
                    <a:pt x="1417" y="1048"/>
                    <a:pt x="1453" y="989"/>
                  </a:cubicBezTo>
                  <a:lnTo>
                    <a:pt x="2036" y="155"/>
                  </a:lnTo>
                  <a:cubicBezTo>
                    <a:pt x="2047" y="135"/>
                    <a:pt x="2064" y="125"/>
                    <a:pt x="2081" y="125"/>
                  </a:cubicBezTo>
                  <a:close/>
                  <a:moveTo>
                    <a:pt x="2072" y="1"/>
                  </a:moveTo>
                  <a:cubicBezTo>
                    <a:pt x="2001" y="1"/>
                    <a:pt x="1941" y="36"/>
                    <a:pt x="1905" y="96"/>
                  </a:cubicBezTo>
                  <a:lnTo>
                    <a:pt x="1334" y="929"/>
                  </a:lnTo>
                  <a:cubicBezTo>
                    <a:pt x="1322" y="941"/>
                    <a:pt x="1298" y="953"/>
                    <a:pt x="1286" y="953"/>
                  </a:cubicBezTo>
                  <a:lnTo>
                    <a:pt x="262" y="953"/>
                  </a:lnTo>
                  <a:cubicBezTo>
                    <a:pt x="96" y="953"/>
                    <a:pt x="0" y="1156"/>
                    <a:pt x="96" y="1287"/>
                  </a:cubicBezTo>
                  <a:lnTo>
                    <a:pt x="715" y="2096"/>
                  </a:lnTo>
                  <a:cubicBezTo>
                    <a:pt x="727" y="2108"/>
                    <a:pt x="739" y="2132"/>
                    <a:pt x="727" y="2144"/>
                  </a:cubicBezTo>
                  <a:lnTo>
                    <a:pt x="417" y="3132"/>
                  </a:lnTo>
                  <a:cubicBezTo>
                    <a:pt x="393" y="3203"/>
                    <a:pt x="405" y="3287"/>
                    <a:pt x="465" y="3334"/>
                  </a:cubicBezTo>
                  <a:cubicBezTo>
                    <a:pt x="505" y="3375"/>
                    <a:pt x="557" y="3399"/>
                    <a:pt x="608" y="3399"/>
                  </a:cubicBezTo>
                  <a:cubicBezTo>
                    <a:pt x="632" y="3399"/>
                    <a:pt x="656" y="3393"/>
                    <a:pt x="679" y="3382"/>
                  </a:cubicBezTo>
                  <a:lnTo>
                    <a:pt x="1643" y="3049"/>
                  </a:lnTo>
                  <a:cubicBezTo>
                    <a:pt x="1649" y="3043"/>
                    <a:pt x="1658" y="3040"/>
                    <a:pt x="1667" y="3040"/>
                  </a:cubicBezTo>
                  <a:cubicBezTo>
                    <a:pt x="1676" y="3040"/>
                    <a:pt x="1685" y="3043"/>
                    <a:pt x="1691" y="3049"/>
                  </a:cubicBezTo>
                  <a:lnTo>
                    <a:pt x="2524" y="3644"/>
                  </a:lnTo>
                  <a:cubicBezTo>
                    <a:pt x="2556" y="3669"/>
                    <a:pt x="2595" y="3681"/>
                    <a:pt x="2635" y="3681"/>
                  </a:cubicBezTo>
                  <a:cubicBezTo>
                    <a:pt x="2670" y="3681"/>
                    <a:pt x="2706" y="3672"/>
                    <a:pt x="2739" y="3656"/>
                  </a:cubicBezTo>
                  <a:cubicBezTo>
                    <a:pt x="2810" y="3620"/>
                    <a:pt x="2846" y="3549"/>
                    <a:pt x="2846" y="3465"/>
                  </a:cubicBezTo>
                  <a:lnTo>
                    <a:pt x="2822" y="2453"/>
                  </a:lnTo>
                  <a:cubicBezTo>
                    <a:pt x="2822" y="2430"/>
                    <a:pt x="2834" y="2418"/>
                    <a:pt x="2846" y="2406"/>
                  </a:cubicBezTo>
                  <a:lnTo>
                    <a:pt x="3667" y="1810"/>
                  </a:lnTo>
                  <a:cubicBezTo>
                    <a:pt x="3739" y="1751"/>
                    <a:pt x="3775" y="1668"/>
                    <a:pt x="3751" y="1584"/>
                  </a:cubicBezTo>
                  <a:cubicBezTo>
                    <a:pt x="3715" y="1513"/>
                    <a:pt x="3667" y="1465"/>
                    <a:pt x="3596" y="1453"/>
                  </a:cubicBezTo>
                  <a:lnTo>
                    <a:pt x="2632" y="1156"/>
                  </a:lnTo>
                  <a:cubicBezTo>
                    <a:pt x="2608" y="1156"/>
                    <a:pt x="2596" y="1144"/>
                    <a:pt x="2596" y="1120"/>
                  </a:cubicBezTo>
                  <a:lnTo>
                    <a:pt x="2274" y="155"/>
                  </a:lnTo>
                  <a:cubicBezTo>
                    <a:pt x="2251" y="60"/>
                    <a:pt x="2167" y="1"/>
                    <a:pt x="207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71"/>
            <p:cNvSpPr/>
            <p:nvPr/>
          </p:nvSpPr>
          <p:spPr>
            <a:xfrm>
              <a:off x="-5963971" y="1341531"/>
              <a:ext cx="469480" cy="577856"/>
            </a:xfrm>
            <a:custGeom>
              <a:avLst/>
              <a:gdLst/>
              <a:ahLst/>
              <a:cxnLst/>
              <a:rect l="l" t="t" r="r" b="b"/>
              <a:pathLst>
                <a:path w="3567" h="4390" extrusionOk="0">
                  <a:moveTo>
                    <a:pt x="2301" y="1"/>
                  </a:moveTo>
                  <a:cubicBezTo>
                    <a:pt x="2033" y="1"/>
                    <a:pt x="1742" y="92"/>
                    <a:pt x="1489" y="303"/>
                  </a:cubicBezTo>
                  <a:cubicBezTo>
                    <a:pt x="1096" y="625"/>
                    <a:pt x="1131" y="1042"/>
                    <a:pt x="988" y="1470"/>
                  </a:cubicBezTo>
                  <a:cubicBezTo>
                    <a:pt x="762" y="2066"/>
                    <a:pt x="119" y="2149"/>
                    <a:pt x="36" y="3185"/>
                  </a:cubicBezTo>
                  <a:cubicBezTo>
                    <a:pt x="0" y="3780"/>
                    <a:pt x="369" y="4352"/>
                    <a:pt x="929" y="4387"/>
                  </a:cubicBezTo>
                  <a:cubicBezTo>
                    <a:pt x="946" y="4389"/>
                    <a:pt x="962" y="4389"/>
                    <a:pt x="978" y="4389"/>
                  </a:cubicBezTo>
                  <a:cubicBezTo>
                    <a:pt x="1379" y="4389"/>
                    <a:pt x="1500" y="3966"/>
                    <a:pt x="1500" y="3542"/>
                  </a:cubicBezTo>
                  <a:cubicBezTo>
                    <a:pt x="1500" y="2006"/>
                    <a:pt x="2215" y="2018"/>
                    <a:pt x="2822" y="1411"/>
                  </a:cubicBezTo>
                  <a:cubicBezTo>
                    <a:pt x="3566" y="649"/>
                    <a:pt x="3015" y="1"/>
                    <a:pt x="2301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71"/>
            <p:cNvSpPr/>
            <p:nvPr/>
          </p:nvSpPr>
          <p:spPr>
            <a:xfrm>
              <a:off x="-5926326" y="1704681"/>
              <a:ext cx="63834" cy="137027"/>
            </a:xfrm>
            <a:custGeom>
              <a:avLst/>
              <a:gdLst/>
              <a:ahLst/>
              <a:cxnLst/>
              <a:rect l="l" t="t" r="r" b="b"/>
              <a:pathLst>
                <a:path w="485" h="1041" extrusionOk="0">
                  <a:moveTo>
                    <a:pt x="162" y="0"/>
                  </a:moveTo>
                  <a:cubicBezTo>
                    <a:pt x="137" y="0"/>
                    <a:pt x="113" y="15"/>
                    <a:pt x="107" y="45"/>
                  </a:cubicBezTo>
                  <a:cubicBezTo>
                    <a:pt x="0" y="390"/>
                    <a:pt x="107" y="771"/>
                    <a:pt x="369" y="1021"/>
                  </a:cubicBezTo>
                  <a:cubicBezTo>
                    <a:pt x="382" y="1034"/>
                    <a:pt x="398" y="1040"/>
                    <a:pt x="412" y="1040"/>
                  </a:cubicBezTo>
                  <a:cubicBezTo>
                    <a:pt x="450" y="1040"/>
                    <a:pt x="485" y="1001"/>
                    <a:pt x="476" y="950"/>
                  </a:cubicBezTo>
                  <a:lnTo>
                    <a:pt x="476" y="950"/>
                  </a:lnTo>
                  <a:cubicBezTo>
                    <a:pt x="476" y="950"/>
                    <a:pt x="476" y="951"/>
                    <a:pt x="476" y="951"/>
                  </a:cubicBezTo>
                  <a:cubicBezTo>
                    <a:pt x="470" y="951"/>
                    <a:pt x="345" y="521"/>
                    <a:pt x="345" y="509"/>
                  </a:cubicBezTo>
                  <a:cubicBezTo>
                    <a:pt x="345" y="509"/>
                    <a:pt x="345" y="509"/>
                    <a:pt x="345" y="509"/>
                  </a:cubicBezTo>
                  <a:cubicBezTo>
                    <a:pt x="342" y="509"/>
                    <a:pt x="226" y="56"/>
                    <a:pt x="226" y="45"/>
                  </a:cubicBezTo>
                  <a:cubicBezTo>
                    <a:pt x="214" y="15"/>
                    <a:pt x="188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71"/>
            <p:cNvSpPr/>
            <p:nvPr/>
          </p:nvSpPr>
          <p:spPr>
            <a:xfrm>
              <a:off x="-5971868" y="1331527"/>
              <a:ext cx="453027" cy="598522"/>
            </a:xfrm>
            <a:custGeom>
              <a:avLst/>
              <a:gdLst/>
              <a:ahLst/>
              <a:cxnLst/>
              <a:rect l="l" t="t" r="r" b="b"/>
              <a:pathLst>
                <a:path w="3442" h="4547" extrusionOk="0">
                  <a:moveTo>
                    <a:pt x="2348" y="149"/>
                  </a:moveTo>
                  <a:cubicBezTo>
                    <a:pt x="2615" y="149"/>
                    <a:pt x="2855" y="245"/>
                    <a:pt x="3001" y="403"/>
                  </a:cubicBezTo>
                  <a:cubicBezTo>
                    <a:pt x="3251" y="677"/>
                    <a:pt x="3180" y="1058"/>
                    <a:pt x="2823" y="1427"/>
                  </a:cubicBezTo>
                  <a:cubicBezTo>
                    <a:pt x="2680" y="1558"/>
                    <a:pt x="2525" y="1689"/>
                    <a:pt x="2358" y="1808"/>
                  </a:cubicBezTo>
                  <a:cubicBezTo>
                    <a:pt x="1906" y="2130"/>
                    <a:pt x="1477" y="2427"/>
                    <a:pt x="1477" y="3618"/>
                  </a:cubicBezTo>
                  <a:cubicBezTo>
                    <a:pt x="1477" y="3927"/>
                    <a:pt x="1406" y="4178"/>
                    <a:pt x="1287" y="4297"/>
                  </a:cubicBezTo>
                  <a:cubicBezTo>
                    <a:pt x="1203" y="4368"/>
                    <a:pt x="1096" y="4392"/>
                    <a:pt x="989" y="4392"/>
                  </a:cubicBezTo>
                  <a:cubicBezTo>
                    <a:pt x="775" y="4368"/>
                    <a:pt x="572" y="4273"/>
                    <a:pt x="441" y="4106"/>
                  </a:cubicBezTo>
                  <a:cubicBezTo>
                    <a:pt x="251" y="3868"/>
                    <a:pt x="144" y="3558"/>
                    <a:pt x="179" y="3261"/>
                  </a:cubicBezTo>
                  <a:lnTo>
                    <a:pt x="167" y="3249"/>
                  </a:lnTo>
                  <a:cubicBezTo>
                    <a:pt x="191" y="2820"/>
                    <a:pt x="382" y="2427"/>
                    <a:pt x="703" y="2142"/>
                  </a:cubicBezTo>
                  <a:cubicBezTo>
                    <a:pt x="870" y="1975"/>
                    <a:pt x="1013" y="1784"/>
                    <a:pt x="1096" y="1558"/>
                  </a:cubicBezTo>
                  <a:cubicBezTo>
                    <a:pt x="1144" y="1439"/>
                    <a:pt x="1179" y="1308"/>
                    <a:pt x="1203" y="1177"/>
                  </a:cubicBezTo>
                  <a:cubicBezTo>
                    <a:pt x="1263" y="891"/>
                    <a:pt x="1322" y="641"/>
                    <a:pt x="1572" y="439"/>
                  </a:cubicBezTo>
                  <a:cubicBezTo>
                    <a:pt x="1816" y="236"/>
                    <a:pt x="2094" y="149"/>
                    <a:pt x="2348" y="149"/>
                  </a:cubicBezTo>
                  <a:close/>
                  <a:moveTo>
                    <a:pt x="2362" y="1"/>
                  </a:moveTo>
                  <a:cubicBezTo>
                    <a:pt x="2074" y="1"/>
                    <a:pt x="1763" y="98"/>
                    <a:pt x="1489" y="320"/>
                  </a:cubicBezTo>
                  <a:cubicBezTo>
                    <a:pt x="1191" y="558"/>
                    <a:pt x="1132" y="856"/>
                    <a:pt x="1060" y="1153"/>
                  </a:cubicBezTo>
                  <a:cubicBezTo>
                    <a:pt x="1037" y="1272"/>
                    <a:pt x="1013" y="1391"/>
                    <a:pt x="965" y="1511"/>
                  </a:cubicBezTo>
                  <a:cubicBezTo>
                    <a:pt x="882" y="1713"/>
                    <a:pt x="763" y="1892"/>
                    <a:pt x="608" y="2034"/>
                  </a:cubicBezTo>
                  <a:cubicBezTo>
                    <a:pt x="263" y="2356"/>
                    <a:pt x="60" y="2784"/>
                    <a:pt x="36" y="3249"/>
                  </a:cubicBezTo>
                  <a:cubicBezTo>
                    <a:pt x="1" y="3594"/>
                    <a:pt x="108" y="3939"/>
                    <a:pt x="334" y="4213"/>
                  </a:cubicBezTo>
                  <a:cubicBezTo>
                    <a:pt x="489" y="4404"/>
                    <a:pt x="727" y="4523"/>
                    <a:pt x="989" y="4547"/>
                  </a:cubicBezTo>
                  <a:lnTo>
                    <a:pt x="1037" y="4547"/>
                  </a:lnTo>
                  <a:cubicBezTo>
                    <a:pt x="1168" y="4547"/>
                    <a:pt x="1299" y="4499"/>
                    <a:pt x="1394" y="4404"/>
                  </a:cubicBezTo>
                  <a:cubicBezTo>
                    <a:pt x="1596" y="4213"/>
                    <a:pt x="1632" y="3880"/>
                    <a:pt x="1632" y="3618"/>
                  </a:cubicBezTo>
                  <a:cubicBezTo>
                    <a:pt x="1632" y="2511"/>
                    <a:pt x="2013" y="2249"/>
                    <a:pt x="2453" y="1927"/>
                  </a:cubicBezTo>
                  <a:cubicBezTo>
                    <a:pt x="2620" y="1808"/>
                    <a:pt x="2787" y="1677"/>
                    <a:pt x="2942" y="1534"/>
                  </a:cubicBezTo>
                  <a:cubicBezTo>
                    <a:pt x="3442" y="1022"/>
                    <a:pt x="3370" y="570"/>
                    <a:pt x="3132" y="308"/>
                  </a:cubicBezTo>
                  <a:cubicBezTo>
                    <a:pt x="2958" y="116"/>
                    <a:pt x="2674" y="1"/>
                    <a:pt x="2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71"/>
            <p:cNvSpPr/>
            <p:nvPr/>
          </p:nvSpPr>
          <p:spPr>
            <a:xfrm>
              <a:off x="-5779039" y="2016630"/>
              <a:ext cx="572010" cy="528363"/>
            </a:xfrm>
            <a:custGeom>
              <a:avLst/>
              <a:gdLst/>
              <a:ahLst/>
              <a:cxnLst/>
              <a:rect l="l" t="t" r="r" b="b"/>
              <a:pathLst>
                <a:path w="4346" h="4014" extrusionOk="0">
                  <a:moveTo>
                    <a:pt x="3166" y="1"/>
                  </a:moveTo>
                  <a:cubicBezTo>
                    <a:pt x="2869" y="1"/>
                    <a:pt x="2502" y="109"/>
                    <a:pt x="2239" y="175"/>
                  </a:cubicBezTo>
                  <a:cubicBezTo>
                    <a:pt x="1786" y="294"/>
                    <a:pt x="774" y="401"/>
                    <a:pt x="846" y="1056"/>
                  </a:cubicBezTo>
                  <a:cubicBezTo>
                    <a:pt x="857" y="1116"/>
                    <a:pt x="869" y="1175"/>
                    <a:pt x="881" y="1223"/>
                  </a:cubicBezTo>
                  <a:cubicBezTo>
                    <a:pt x="1274" y="2247"/>
                    <a:pt x="0" y="3283"/>
                    <a:pt x="929" y="3842"/>
                  </a:cubicBezTo>
                  <a:cubicBezTo>
                    <a:pt x="1120" y="3966"/>
                    <a:pt x="1346" y="4014"/>
                    <a:pt x="1577" y="4014"/>
                  </a:cubicBezTo>
                  <a:cubicBezTo>
                    <a:pt x="1880" y="4014"/>
                    <a:pt x="2191" y="3932"/>
                    <a:pt x="2441" y="3830"/>
                  </a:cubicBezTo>
                  <a:cubicBezTo>
                    <a:pt x="3501" y="3402"/>
                    <a:pt x="4346" y="2271"/>
                    <a:pt x="4346" y="2271"/>
                  </a:cubicBezTo>
                  <a:lnTo>
                    <a:pt x="4334" y="2259"/>
                  </a:lnTo>
                  <a:cubicBezTo>
                    <a:pt x="3548" y="1711"/>
                    <a:pt x="3655" y="1437"/>
                    <a:pt x="3679" y="461"/>
                  </a:cubicBezTo>
                  <a:cubicBezTo>
                    <a:pt x="3685" y="106"/>
                    <a:pt x="3459" y="1"/>
                    <a:pt x="3166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71"/>
            <p:cNvSpPr/>
            <p:nvPr/>
          </p:nvSpPr>
          <p:spPr>
            <a:xfrm>
              <a:off x="-5667817" y="2157073"/>
              <a:ext cx="258760" cy="167433"/>
            </a:xfrm>
            <a:custGeom>
              <a:avLst/>
              <a:gdLst/>
              <a:ahLst/>
              <a:cxnLst/>
              <a:rect l="l" t="t" r="r" b="b"/>
              <a:pathLst>
                <a:path w="1966" h="1272" extrusionOk="0">
                  <a:moveTo>
                    <a:pt x="1" y="1"/>
                  </a:moveTo>
                  <a:cubicBezTo>
                    <a:pt x="12" y="49"/>
                    <a:pt x="24" y="96"/>
                    <a:pt x="36" y="144"/>
                  </a:cubicBezTo>
                  <a:lnTo>
                    <a:pt x="36" y="156"/>
                  </a:lnTo>
                  <a:lnTo>
                    <a:pt x="60" y="203"/>
                  </a:lnTo>
                  <a:cubicBezTo>
                    <a:pt x="60" y="239"/>
                    <a:pt x="72" y="263"/>
                    <a:pt x="72" y="287"/>
                  </a:cubicBezTo>
                  <a:cubicBezTo>
                    <a:pt x="120" y="501"/>
                    <a:pt x="120" y="727"/>
                    <a:pt x="72" y="953"/>
                  </a:cubicBezTo>
                  <a:cubicBezTo>
                    <a:pt x="72" y="1001"/>
                    <a:pt x="60" y="1061"/>
                    <a:pt x="36" y="1108"/>
                  </a:cubicBezTo>
                  <a:cubicBezTo>
                    <a:pt x="24" y="1156"/>
                    <a:pt x="12" y="1204"/>
                    <a:pt x="1" y="1263"/>
                  </a:cubicBezTo>
                  <a:cubicBezTo>
                    <a:pt x="72" y="1269"/>
                    <a:pt x="143" y="1272"/>
                    <a:pt x="215" y="1272"/>
                  </a:cubicBezTo>
                  <a:cubicBezTo>
                    <a:pt x="286" y="1272"/>
                    <a:pt x="358" y="1269"/>
                    <a:pt x="429" y="1263"/>
                  </a:cubicBezTo>
                  <a:cubicBezTo>
                    <a:pt x="1072" y="1204"/>
                    <a:pt x="1858" y="775"/>
                    <a:pt x="1965" y="168"/>
                  </a:cubicBezTo>
                  <a:cubicBezTo>
                    <a:pt x="1870" y="144"/>
                    <a:pt x="1775" y="132"/>
                    <a:pt x="1667" y="132"/>
                  </a:cubicBezTo>
                  <a:cubicBezTo>
                    <a:pt x="941" y="96"/>
                    <a:pt x="393" y="37"/>
                    <a:pt x="1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71"/>
            <p:cNvSpPr/>
            <p:nvPr/>
          </p:nvSpPr>
          <p:spPr>
            <a:xfrm>
              <a:off x="-5711648" y="2006627"/>
              <a:ext cx="512519" cy="545606"/>
            </a:xfrm>
            <a:custGeom>
              <a:avLst/>
              <a:gdLst/>
              <a:ahLst/>
              <a:cxnLst/>
              <a:rect l="l" t="t" r="r" b="b"/>
              <a:pathLst>
                <a:path w="3894" h="4145" extrusionOk="0">
                  <a:moveTo>
                    <a:pt x="2715" y="168"/>
                  </a:moveTo>
                  <a:cubicBezTo>
                    <a:pt x="2822" y="168"/>
                    <a:pt x="2917" y="191"/>
                    <a:pt x="3001" y="263"/>
                  </a:cubicBezTo>
                  <a:cubicBezTo>
                    <a:pt x="3072" y="322"/>
                    <a:pt x="3108" y="418"/>
                    <a:pt x="3096" y="525"/>
                  </a:cubicBezTo>
                  <a:cubicBezTo>
                    <a:pt x="3096" y="751"/>
                    <a:pt x="3084" y="989"/>
                    <a:pt x="3084" y="1227"/>
                  </a:cubicBezTo>
                  <a:cubicBezTo>
                    <a:pt x="3084" y="1346"/>
                    <a:pt x="3096" y="1465"/>
                    <a:pt x="3120" y="1585"/>
                  </a:cubicBezTo>
                  <a:cubicBezTo>
                    <a:pt x="3143" y="1715"/>
                    <a:pt x="3203" y="1823"/>
                    <a:pt x="3274" y="1930"/>
                  </a:cubicBezTo>
                  <a:cubicBezTo>
                    <a:pt x="3346" y="2037"/>
                    <a:pt x="3429" y="2120"/>
                    <a:pt x="3524" y="2204"/>
                  </a:cubicBezTo>
                  <a:cubicBezTo>
                    <a:pt x="3572" y="2239"/>
                    <a:pt x="3608" y="2275"/>
                    <a:pt x="3655" y="2311"/>
                  </a:cubicBezTo>
                  <a:lnTo>
                    <a:pt x="3727" y="2370"/>
                  </a:lnTo>
                  <a:lnTo>
                    <a:pt x="3748" y="2385"/>
                  </a:lnTo>
                  <a:lnTo>
                    <a:pt x="3748" y="2385"/>
                  </a:lnTo>
                  <a:lnTo>
                    <a:pt x="3727" y="2406"/>
                  </a:lnTo>
                  <a:lnTo>
                    <a:pt x="3655" y="2489"/>
                  </a:lnTo>
                  <a:cubicBezTo>
                    <a:pt x="3608" y="2537"/>
                    <a:pt x="3560" y="2597"/>
                    <a:pt x="3513" y="2644"/>
                  </a:cubicBezTo>
                  <a:cubicBezTo>
                    <a:pt x="3417" y="2739"/>
                    <a:pt x="3322" y="2847"/>
                    <a:pt x="3215" y="2942"/>
                  </a:cubicBezTo>
                  <a:cubicBezTo>
                    <a:pt x="3012" y="3132"/>
                    <a:pt x="2798" y="3323"/>
                    <a:pt x="2560" y="3478"/>
                  </a:cubicBezTo>
                  <a:cubicBezTo>
                    <a:pt x="2334" y="3644"/>
                    <a:pt x="2084" y="3775"/>
                    <a:pt x="1822" y="3871"/>
                  </a:cubicBezTo>
                  <a:cubicBezTo>
                    <a:pt x="1560" y="3978"/>
                    <a:pt x="1286" y="4025"/>
                    <a:pt x="1012" y="4025"/>
                  </a:cubicBezTo>
                  <a:cubicBezTo>
                    <a:pt x="869" y="4013"/>
                    <a:pt x="738" y="3990"/>
                    <a:pt x="607" y="3954"/>
                  </a:cubicBezTo>
                  <a:cubicBezTo>
                    <a:pt x="488" y="3906"/>
                    <a:pt x="369" y="3823"/>
                    <a:pt x="286" y="3728"/>
                  </a:cubicBezTo>
                  <a:cubicBezTo>
                    <a:pt x="238" y="3692"/>
                    <a:pt x="203" y="3632"/>
                    <a:pt x="179" y="3573"/>
                  </a:cubicBezTo>
                  <a:cubicBezTo>
                    <a:pt x="155" y="3513"/>
                    <a:pt x="143" y="3454"/>
                    <a:pt x="143" y="3394"/>
                  </a:cubicBezTo>
                  <a:cubicBezTo>
                    <a:pt x="143" y="3251"/>
                    <a:pt x="167" y="3120"/>
                    <a:pt x="203" y="2989"/>
                  </a:cubicBezTo>
                  <a:cubicBezTo>
                    <a:pt x="286" y="2728"/>
                    <a:pt x="393" y="2466"/>
                    <a:pt x="465" y="2180"/>
                  </a:cubicBezTo>
                  <a:cubicBezTo>
                    <a:pt x="548" y="1882"/>
                    <a:pt x="536" y="1573"/>
                    <a:pt x="441" y="1287"/>
                  </a:cubicBezTo>
                  <a:lnTo>
                    <a:pt x="441" y="1275"/>
                  </a:lnTo>
                  <a:lnTo>
                    <a:pt x="441" y="1251"/>
                  </a:lnTo>
                  <a:lnTo>
                    <a:pt x="429" y="1215"/>
                  </a:lnTo>
                  <a:lnTo>
                    <a:pt x="417" y="1168"/>
                  </a:lnTo>
                  <a:cubicBezTo>
                    <a:pt x="417" y="1168"/>
                    <a:pt x="417" y="1156"/>
                    <a:pt x="417" y="1144"/>
                  </a:cubicBezTo>
                  <a:lnTo>
                    <a:pt x="417" y="1132"/>
                  </a:lnTo>
                  <a:cubicBezTo>
                    <a:pt x="405" y="1037"/>
                    <a:pt x="429" y="942"/>
                    <a:pt x="488" y="858"/>
                  </a:cubicBezTo>
                  <a:cubicBezTo>
                    <a:pt x="548" y="763"/>
                    <a:pt x="631" y="692"/>
                    <a:pt x="715" y="644"/>
                  </a:cubicBezTo>
                  <a:cubicBezTo>
                    <a:pt x="917" y="549"/>
                    <a:pt x="1143" y="465"/>
                    <a:pt x="1357" y="430"/>
                  </a:cubicBezTo>
                  <a:lnTo>
                    <a:pt x="1703" y="358"/>
                  </a:lnTo>
                  <a:cubicBezTo>
                    <a:pt x="1822" y="322"/>
                    <a:pt x="1929" y="299"/>
                    <a:pt x="2048" y="263"/>
                  </a:cubicBezTo>
                  <a:cubicBezTo>
                    <a:pt x="2262" y="203"/>
                    <a:pt x="2489" y="168"/>
                    <a:pt x="2715" y="168"/>
                  </a:cubicBezTo>
                  <a:close/>
                  <a:moveTo>
                    <a:pt x="2727" y="1"/>
                  </a:moveTo>
                  <a:cubicBezTo>
                    <a:pt x="2489" y="1"/>
                    <a:pt x="2250" y="37"/>
                    <a:pt x="2012" y="108"/>
                  </a:cubicBezTo>
                  <a:lnTo>
                    <a:pt x="1679" y="191"/>
                  </a:lnTo>
                  <a:lnTo>
                    <a:pt x="1334" y="263"/>
                  </a:lnTo>
                  <a:cubicBezTo>
                    <a:pt x="1096" y="311"/>
                    <a:pt x="869" y="382"/>
                    <a:pt x="655" y="501"/>
                  </a:cubicBezTo>
                  <a:cubicBezTo>
                    <a:pt x="536" y="561"/>
                    <a:pt x="441" y="644"/>
                    <a:pt x="369" y="751"/>
                  </a:cubicBezTo>
                  <a:cubicBezTo>
                    <a:pt x="322" y="811"/>
                    <a:pt x="298" y="870"/>
                    <a:pt x="286" y="942"/>
                  </a:cubicBezTo>
                  <a:cubicBezTo>
                    <a:pt x="274" y="1001"/>
                    <a:pt x="274" y="1073"/>
                    <a:pt x="274" y="1132"/>
                  </a:cubicBezTo>
                  <a:cubicBezTo>
                    <a:pt x="274" y="1144"/>
                    <a:pt x="274" y="1168"/>
                    <a:pt x="286" y="1192"/>
                  </a:cubicBezTo>
                  <a:lnTo>
                    <a:pt x="298" y="1239"/>
                  </a:lnTo>
                  <a:lnTo>
                    <a:pt x="310" y="1275"/>
                  </a:lnTo>
                  <a:lnTo>
                    <a:pt x="310" y="1299"/>
                  </a:lnTo>
                  <a:lnTo>
                    <a:pt x="310" y="1323"/>
                  </a:lnTo>
                  <a:cubicBezTo>
                    <a:pt x="393" y="1585"/>
                    <a:pt x="405" y="1858"/>
                    <a:pt x="322" y="2120"/>
                  </a:cubicBezTo>
                  <a:cubicBezTo>
                    <a:pt x="262" y="2394"/>
                    <a:pt x="155" y="2656"/>
                    <a:pt x="72" y="2930"/>
                  </a:cubicBezTo>
                  <a:cubicBezTo>
                    <a:pt x="24" y="3073"/>
                    <a:pt x="0" y="3228"/>
                    <a:pt x="0" y="3382"/>
                  </a:cubicBezTo>
                  <a:cubicBezTo>
                    <a:pt x="12" y="3537"/>
                    <a:pt x="72" y="3692"/>
                    <a:pt x="191" y="3811"/>
                  </a:cubicBezTo>
                  <a:cubicBezTo>
                    <a:pt x="298" y="3918"/>
                    <a:pt x="429" y="4001"/>
                    <a:pt x="572" y="4061"/>
                  </a:cubicBezTo>
                  <a:cubicBezTo>
                    <a:pt x="715" y="4109"/>
                    <a:pt x="857" y="4132"/>
                    <a:pt x="1012" y="4144"/>
                  </a:cubicBezTo>
                  <a:cubicBezTo>
                    <a:pt x="1310" y="4144"/>
                    <a:pt x="1608" y="4097"/>
                    <a:pt x="1881" y="3990"/>
                  </a:cubicBezTo>
                  <a:cubicBezTo>
                    <a:pt x="2155" y="3882"/>
                    <a:pt x="2405" y="3751"/>
                    <a:pt x="2643" y="3585"/>
                  </a:cubicBezTo>
                  <a:cubicBezTo>
                    <a:pt x="2881" y="3406"/>
                    <a:pt x="3108" y="3228"/>
                    <a:pt x="3310" y="3025"/>
                  </a:cubicBezTo>
                  <a:cubicBezTo>
                    <a:pt x="3405" y="2918"/>
                    <a:pt x="3513" y="2823"/>
                    <a:pt x="3608" y="2716"/>
                  </a:cubicBezTo>
                  <a:cubicBezTo>
                    <a:pt x="3655" y="2656"/>
                    <a:pt x="3703" y="2608"/>
                    <a:pt x="3751" y="2549"/>
                  </a:cubicBezTo>
                  <a:lnTo>
                    <a:pt x="3822" y="2466"/>
                  </a:lnTo>
                  <a:lnTo>
                    <a:pt x="3858" y="2418"/>
                  </a:lnTo>
                  <a:lnTo>
                    <a:pt x="3870" y="2406"/>
                  </a:lnTo>
                  <a:lnTo>
                    <a:pt x="3882" y="2394"/>
                  </a:lnTo>
                  <a:cubicBezTo>
                    <a:pt x="3882" y="2382"/>
                    <a:pt x="3894" y="2358"/>
                    <a:pt x="3894" y="2347"/>
                  </a:cubicBezTo>
                  <a:lnTo>
                    <a:pt x="3894" y="2311"/>
                  </a:lnTo>
                  <a:cubicBezTo>
                    <a:pt x="3894" y="2299"/>
                    <a:pt x="3894" y="2287"/>
                    <a:pt x="3882" y="2275"/>
                  </a:cubicBezTo>
                  <a:lnTo>
                    <a:pt x="3858" y="2263"/>
                  </a:lnTo>
                  <a:lnTo>
                    <a:pt x="3822" y="2227"/>
                  </a:lnTo>
                  <a:lnTo>
                    <a:pt x="3751" y="2180"/>
                  </a:lnTo>
                  <a:lnTo>
                    <a:pt x="3620" y="2073"/>
                  </a:lnTo>
                  <a:cubicBezTo>
                    <a:pt x="3536" y="2001"/>
                    <a:pt x="3465" y="1918"/>
                    <a:pt x="3393" y="1835"/>
                  </a:cubicBezTo>
                  <a:cubicBezTo>
                    <a:pt x="3286" y="1644"/>
                    <a:pt x="3227" y="1418"/>
                    <a:pt x="3239" y="1204"/>
                  </a:cubicBezTo>
                  <a:cubicBezTo>
                    <a:pt x="3239" y="977"/>
                    <a:pt x="3251" y="739"/>
                    <a:pt x="3251" y="501"/>
                  </a:cubicBezTo>
                  <a:cubicBezTo>
                    <a:pt x="3262" y="358"/>
                    <a:pt x="3203" y="227"/>
                    <a:pt x="3108" y="132"/>
                  </a:cubicBezTo>
                  <a:cubicBezTo>
                    <a:pt x="3001" y="49"/>
                    <a:pt x="2870" y="1"/>
                    <a:pt x="2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71"/>
            <p:cNvSpPr/>
            <p:nvPr/>
          </p:nvSpPr>
          <p:spPr>
            <a:xfrm>
              <a:off x="-5830768" y="1471312"/>
              <a:ext cx="692703" cy="748053"/>
            </a:xfrm>
            <a:custGeom>
              <a:avLst/>
              <a:gdLst/>
              <a:ahLst/>
              <a:cxnLst/>
              <a:rect l="l" t="t" r="r" b="b"/>
              <a:pathLst>
                <a:path w="5263" h="5683" extrusionOk="0">
                  <a:moveTo>
                    <a:pt x="2893" y="0"/>
                  </a:moveTo>
                  <a:cubicBezTo>
                    <a:pt x="2314" y="0"/>
                    <a:pt x="1744" y="254"/>
                    <a:pt x="1286" y="651"/>
                  </a:cubicBezTo>
                  <a:cubicBezTo>
                    <a:pt x="608" y="1282"/>
                    <a:pt x="179" y="2127"/>
                    <a:pt x="60" y="3032"/>
                  </a:cubicBezTo>
                  <a:cubicBezTo>
                    <a:pt x="12" y="3306"/>
                    <a:pt x="0" y="3580"/>
                    <a:pt x="24" y="3842"/>
                  </a:cubicBezTo>
                  <a:cubicBezTo>
                    <a:pt x="96" y="4735"/>
                    <a:pt x="512" y="5461"/>
                    <a:pt x="1322" y="5628"/>
                  </a:cubicBezTo>
                  <a:cubicBezTo>
                    <a:pt x="1491" y="5664"/>
                    <a:pt x="1662" y="5682"/>
                    <a:pt x="1833" y="5682"/>
                  </a:cubicBezTo>
                  <a:cubicBezTo>
                    <a:pt x="2275" y="5682"/>
                    <a:pt x="2713" y="5562"/>
                    <a:pt x="3108" y="5330"/>
                  </a:cubicBezTo>
                  <a:lnTo>
                    <a:pt x="4679" y="3544"/>
                  </a:lnTo>
                  <a:cubicBezTo>
                    <a:pt x="5263" y="2223"/>
                    <a:pt x="5096" y="687"/>
                    <a:pt x="3548" y="115"/>
                  </a:cubicBezTo>
                  <a:cubicBezTo>
                    <a:pt x="3333" y="37"/>
                    <a:pt x="3112" y="0"/>
                    <a:pt x="2893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71"/>
            <p:cNvSpPr/>
            <p:nvPr/>
          </p:nvSpPr>
          <p:spPr>
            <a:xfrm>
              <a:off x="-5741395" y="1689150"/>
              <a:ext cx="105294" cy="58839"/>
            </a:xfrm>
            <a:custGeom>
              <a:avLst/>
              <a:gdLst/>
              <a:ahLst/>
              <a:cxnLst/>
              <a:rect l="l" t="t" r="r" b="b"/>
              <a:pathLst>
                <a:path w="800" h="447" extrusionOk="0">
                  <a:moveTo>
                    <a:pt x="379" y="0"/>
                  </a:moveTo>
                  <a:cubicBezTo>
                    <a:pt x="188" y="0"/>
                    <a:pt x="1" y="80"/>
                    <a:pt x="24" y="234"/>
                  </a:cubicBezTo>
                  <a:cubicBezTo>
                    <a:pt x="51" y="364"/>
                    <a:pt x="262" y="446"/>
                    <a:pt x="451" y="446"/>
                  </a:cubicBezTo>
                  <a:cubicBezTo>
                    <a:pt x="591" y="446"/>
                    <a:pt x="720" y="400"/>
                    <a:pt x="750" y="294"/>
                  </a:cubicBezTo>
                  <a:cubicBezTo>
                    <a:pt x="800" y="95"/>
                    <a:pt x="587" y="0"/>
                    <a:pt x="379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71"/>
            <p:cNvSpPr/>
            <p:nvPr/>
          </p:nvSpPr>
          <p:spPr>
            <a:xfrm>
              <a:off x="-5538563" y="1741273"/>
              <a:ext cx="113849" cy="70159"/>
            </a:xfrm>
            <a:custGeom>
              <a:avLst/>
              <a:gdLst/>
              <a:ahLst/>
              <a:cxnLst/>
              <a:rect l="l" t="t" r="r" b="b"/>
              <a:pathLst>
                <a:path w="865" h="533" extrusionOk="0">
                  <a:moveTo>
                    <a:pt x="264" y="0"/>
                  </a:moveTo>
                  <a:cubicBezTo>
                    <a:pt x="176" y="0"/>
                    <a:pt x="101" y="39"/>
                    <a:pt x="66" y="136"/>
                  </a:cubicBezTo>
                  <a:cubicBezTo>
                    <a:pt x="1" y="323"/>
                    <a:pt x="325" y="532"/>
                    <a:pt x="548" y="532"/>
                  </a:cubicBezTo>
                  <a:cubicBezTo>
                    <a:pt x="609" y="532"/>
                    <a:pt x="662" y="517"/>
                    <a:pt x="697" y="481"/>
                  </a:cubicBezTo>
                  <a:cubicBezTo>
                    <a:pt x="864" y="305"/>
                    <a:pt x="513" y="0"/>
                    <a:pt x="26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71"/>
            <p:cNvSpPr/>
            <p:nvPr/>
          </p:nvSpPr>
          <p:spPr>
            <a:xfrm>
              <a:off x="-5730470" y="1971746"/>
              <a:ext cx="161758" cy="83059"/>
            </a:xfrm>
            <a:custGeom>
              <a:avLst/>
              <a:gdLst/>
              <a:ahLst/>
              <a:cxnLst/>
              <a:rect l="l" t="t" r="r" b="b"/>
              <a:pathLst>
                <a:path w="1229" h="631" extrusionOk="0">
                  <a:moveTo>
                    <a:pt x="152" y="1"/>
                  </a:moveTo>
                  <a:cubicBezTo>
                    <a:pt x="98" y="1"/>
                    <a:pt x="54" y="28"/>
                    <a:pt x="36" y="111"/>
                  </a:cubicBezTo>
                  <a:cubicBezTo>
                    <a:pt x="0" y="314"/>
                    <a:pt x="107" y="504"/>
                    <a:pt x="298" y="576"/>
                  </a:cubicBezTo>
                  <a:cubicBezTo>
                    <a:pt x="377" y="614"/>
                    <a:pt x="461" y="630"/>
                    <a:pt x="542" y="630"/>
                  </a:cubicBezTo>
                  <a:cubicBezTo>
                    <a:pt x="911" y="630"/>
                    <a:pt x="1229" y="294"/>
                    <a:pt x="858" y="206"/>
                  </a:cubicBezTo>
                  <a:cubicBezTo>
                    <a:pt x="715" y="183"/>
                    <a:pt x="572" y="147"/>
                    <a:pt x="429" y="99"/>
                  </a:cubicBezTo>
                  <a:cubicBezTo>
                    <a:pt x="349" y="70"/>
                    <a:pt x="237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71"/>
            <p:cNvSpPr/>
            <p:nvPr/>
          </p:nvSpPr>
          <p:spPr>
            <a:xfrm>
              <a:off x="-5575286" y="1935287"/>
              <a:ext cx="149123" cy="113070"/>
            </a:xfrm>
            <a:custGeom>
              <a:avLst/>
              <a:gdLst/>
              <a:ahLst/>
              <a:cxnLst/>
              <a:rect l="l" t="t" r="r" b="b"/>
              <a:pathLst>
                <a:path w="1133" h="859" extrusionOk="0">
                  <a:moveTo>
                    <a:pt x="513" y="1"/>
                  </a:moveTo>
                  <a:cubicBezTo>
                    <a:pt x="300" y="1"/>
                    <a:pt x="95" y="99"/>
                    <a:pt x="36" y="317"/>
                  </a:cubicBezTo>
                  <a:cubicBezTo>
                    <a:pt x="0" y="436"/>
                    <a:pt x="36" y="567"/>
                    <a:pt x="131" y="662"/>
                  </a:cubicBezTo>
                  <a:cubicBezTo>
                    <a:pt x="238" y="790"/>
                    <a:pt x="428" y="858"/>
                    <a:pt x="611" y="858"/>
                  </a:cubicBezTo>
                  <a:cubicBezTo>
                    <a:pt x="836" y="858"/>
                    <a:pt x="1051" y="755"/>
                    <a:pt x="1083" y="531"/>
                  </a:cubicBezTo>
                  <a:cubicBezTo>
                    <a:pt x="1132" y="197"/>
                    <a:pt x="814" y="1"/>
                    <a:pt x="513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71"/>
            <p:cNvSpPr/>
            <p:nvPr/>
          </p:nvSpPr>
          <p:spPr>
            <a:xfrm>
              <a:off x="-5830768" y="1871054"/>
              <a:ext cx="102925" cy="112544"/>
            </a:xfrm>
            <a:custGeom>
              <a:avLst/>
              <a:gdLst/>
              <a:ahLst/>
              <a:cxnLst/>
              <a:rect l="l" t="t" r="r" b="b"/>
              <a:pathLst>
                <a:path w="782" h="855" extrusionOk="0">
                  <a:moveTo>
                    <a:pt x="146" y="0"/>
                  </a:moveTo>
                  <a:cubicBezTo>
                    <a:pt x="113" y="0"/>
                    <a:pt x="80" y="2"/>
                    <a:pt x="48" y="7"/>
                  </a:cubicBezTo>
                  <a:cubicBezTo>
                    <a:pt x="12" y="269"/>
                    <a:pt x="0" y="543"/>
                    <a:pt x="24" y="817"/>
                  </a:cubicBezTo>
                  <a:cubicBezTo>
                    <a:pt x="98" y="841"/>
                    <a:pt x="179" y="854"/>
                    <a:pt x="259" y="854"/>
                  </a:cubicBezTo>
                  <a:cubicBezTo>
                    <a:pt x="485" y="854"/>
                    <a:pt x="703" y="751"/>
                    <a:pt x="738" y="531"/>
                  </a:cubicBezTo>
                  <a:cubicBezTo>
                    <a:pt x="781" y="198"/>
                    <a:pt x="455" y="0"/>
                    <a:pt x="14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71"/>
            <p:cNvSpPr/>
            <p:nvPr/>
          </p:nvSpPr>
          <p:spPr>
            <a:xfrm>
              <a:off x="-5869991" y="1461309"/>
              <a:ext cx="719421" cy="768061"/>
            </a:xfrm>
            <a:custGeom>
              <a:avLst/>
              <a:gdLst/>
              <a:ahLst/>
              <a:cxnLst/>
              <a:rect l="l" t="t" r="r" b="b"/>
              <a:pathLst>
                <a:path w="5466" h="5835" extrusionOk="0">
                  <a:moveTo>
                    <a:pt x="3183" y="0"/>
                  </a:moveTo>
                  <a:cubicBezTo>
                    <a:pt x="2615" y="0"/>
                    <a:pt x="2034" y="232"/>
                    <a:pt x="1537" y="679"/>
                  </a:cubicBezTo>
                  <a:cubicBezTo>
                    <a:pt x="513" y="1572"/>
                    <a:pt x="1" y="3192"/>
                    <a:pt x="334" y="4465"/>
                  </a:cubicBezTo>
                  <a:cubicBezTo>
                    <a:pt x="525" y="5180"/>
                    <a:pt x="965" y="5656"/>
                    <a:pt x="1596" y="5787"/>
                  </a:cubicBezTo>
                  <a:lnTo>
                    <a:pt x="1608" y="5787"/>
                  </a:lnTo>
                  <a:cubicBezTo>
                    <a:pt x="1775" y="5811"/>
                    <a:pt x="1953" y="5835"/>
                    <a:pt x="2120" y="5835"/>
                  </a:cubicBezTo>
                  <a:cubicBezTo>
                    <a:pt x="2584" y="5835"/>
                    <a:pt x="3037" y="5704"/>
                    <a:pt x="3442" y="5477"/>
                  </a:cubicBezTo>
                  <a:cubicBezTo>
                    <a:pt x="3512" y="5427"/>
                    <a:pt x="3471" y="5324"/>
                    <a:pt x="3399" y="5324"/>
                  </a:cubicBezTo>
                  <a:cubicBezTo>
                    <a:pt x="3386" y="5324"/>
                    <a:pt x="3372" y="5328"/>
                    <a:pt x="3358" y="5335"/>
                  </a:cubicBezTo>
                  <a:cubicBezTo>
                    <a:pt x="2983" y="5562"/>
                    <a:pt x="2550" y="5680"/>
                    <a:pt x="2111" y="5680"/>
                  </a:cubicBezTo>
                  <a:cubicBezTo>
                    <a:pt x="1951" y="5680"/>
                    <a:pt x="1791" y="5664"/>
                    <a:pt x="1632" y="5632"/>
                  </a:cubicBezTo>
                  <a:cubicBezTo>
                    <a:pt x="1060" y="5513"/>
                    <a:pt x="655" y="5085"/>
                    <a:pt x="477" y="4430"/>
                  </a:cubicBezTo>
                  <a:cubicBezTo>
                    <a:pt x="203" y="3370"/>
                    <a:pt x="560" y="1727"/>
                    <a:pt x="1632" y="786"/>
                  </a:cubicBezTo>
                  <a:cubicBezTo>
                    <a:pt x="2106" y="371"/>
                    <a:pt x="2653" y="155"/>
                    <a:pt x="3182" y="155"/>
                  </a:cubicBezTo>
                  <a:cubicBezTo>
                    <a:pt x="3397" y="155"/>
                    <a:pt x="3608" y="190"/>
                    <a:pt x="3811" y="263"/>
                  </a:cubicBezTo>
                  <a:cubicBezTo>
                    <a:pt x="4358" y="429"/>
                    <a:pt x="4811" y="834"/>
                    <a:pt x="5037" y="1370"/>
                  </a:cubicBezTo>
                  <a:cubicBezTo>
                    <a:pt x="5311" y="1989"/>
                    <a:pt x="5263" y="2799"/>
                    <a:pt x="4906" y="3584"/>
                  </a:cubicBezTo>
                  <a:cubicBezTo>
                    <a:pt x="4894" y="3620"/>
                    <a:pt x="4906" y="3668"/>
                    <a:pt x="4942" y="3692"/>
                  </a:cubicBezTo>
                  <a:cubicBezTo>
                    <a:pt x="4954" y="3695"/>
                    <a:pt x="4965" y="3696"/>
                    <a:pt x="4975" y="3696"/>
                  </a:cubicBezTo>
                  <a:cubicBezTo>
                    <a:pt x="5006" y="3696"/>
                    <a:pt x="5031" y="3683"/>
                    <a:pt x="5049" y="3656"/>
                  </a:cubicBezTo>
                  <a:cubicBezTo>
                    <a:pt x="5418" y="2822"/>
                    <a:pt x="5466" y="1977"/>
                    <a:pt x="5180" y="1310"/>
                  </a:cubicBezTo>
                  <a:cubicBezTo>
                    <a:pt x="4930" y="739"/>
                    <a:pt x="4454" y="310"/>
                    <a:pt x="3870" y="120"/>
                  </a:cubicBezTo>
                  <a:cubicBezTo>
                    <a:pt x="3648" y="40"/>
                    <a:pt x="3416" y="0"/>
                    <a:pt x="3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71"/>
            <p:cNvSpPr/>
            <p:nvPr/>
          </p:nvSpPr>
          <p:spPr>
            <a:xfrm>
              <a:off x="-5688219" y="1811692"/>
              <a:ext cx="78576" cy="135579"/>
            </a:xfrm>
            <a:custGeom>
              <a:avLst/>
              <a:gdLst/>
              <a:ahLst/>
              <a:cxnLst/>
              <a:rect l="l" t="t" r="r" b="b"/>
              <a:pathLst>
                <a:path w="597" h="1030" extrusionOk="0">
                  <a:moveTo>
                    <a:pt x="508" y="1"/>
                  </a:moveTo>
                  <a:cubicBezTo>
                    <a:pt x="487" y="1"/>
                    <a:pt x="466" y="10"/>
                    <a:pt x="453" y="29"/>
                  </a:cubicBezTo>
                  <a:cubicBezTo>
                    <a:pt x="441" y="53"/>
                    <a:pt x="144" y="399"/>
                    <a:pt x="60" y="541"/>
                  </a:cubicBezTo>
                  <a:cubicBezTo>
                    <a:pt x="13" y="601"/>
                    <a:pt x="1" y="672"/>
                    <a:pt x="36" y="744"/>
                  </a:cubicBezTo>
                  <a:cubicBezTo>
                    <a:pt x="72" y="863"/>
                    <a:pt x="203" y="958"/>
                    <a:pt x="429" y="1030"/>
                  </a:cubicBezTo>
                  <a:lnTo>
                    <a:pt x="453" y="1030"/>
                  </a:lnTo>
                  <a:cubicBezTo>
                    <a:pt x="489" y="1030"/>
                    <a:pt x="513" y="1018"/>
                    <a:pt x="525" y="982"/>
                  </a:cubicBezTo>
                  <a:cubicBezTo>
                    <a:pt x="548" y="946"/>
                    <a:pt x="525" y="899"/>
                    <a:pt x="477" y="887"/>
                  </a:cubicBezTo>
                  <a:cubicBezTo>
                    <a:pt x="251" y="803"/>
                    <a:pt x="179" y="732"/>
                    <a:pt x="179" y="696"/>
                  </a:cubicBezTo>
                  <a:cubicBezTo>
                    <a:pt x="167" y="660"/>
                    <a:pt x="167" y="637"/>
                    <a:pt x="191" y="613"/>
                  </a:cubicBezTo>
                  <a:cubicBezTo>
                    <a:pt x="275" y="506"/>
                    <a:pt x="572" y="137"/>
                    <a:pt x="572" y="125"/>
                  </a:cubicBezTo>
                  <a:cubicBezTo>
                    <a:pt x="596" y="101"/>
                    <a:pt x="596" y="53"/>
                    <a:pt x="560" y="18"/>
                  </a:cubicBezTo>
                  <a:cubicBezTo>
                    <a:pt x="544" y="7"/>
                    <a:pt x="52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71"/>
            <p:cNvSpPr/>
            <p:nvPr/>
          </p:nvSpPr>
          <p:spPr>
            <a:xfrm>
              <a:off x="-5356528" y="1963059"/>
              <a:ext cx="65019" cy="40937"/>
            </a:xfrm>
            <a:custGeom>
              <a:avLst/>
              <a:gdLst/>
              <a:ahLst/>
              <a:cxnLst/>
              <a:rect l="l" t="t" r="r" b="b"/>
              <a:pathLst>
                <a:path w="494" h="311" extrusionOk="0">
                  <a:moveTo>
                    <a:pt x="394" y="1"/>
                  </a:moveTo>
                  <a:cubicBezTo>
                    <a:pt x="383" y="1"/>
                    <a:pt x="372" y="4"/>
                    <a:pt x="362" y="11"/>
                  </a:cubicBezTo>
                  <a:lnTo>
                    <a:pt x="100" y="153"/>
                  </a:lnTo>
                  <a:cubicBezTo>
                    <a:pt x="1" y="176"/>
                    <a:pt x="24" y="311"/>
                    <a:pt x="114" y="311"/>
                  </a:cubicBezTo>
                  <a:cubicBezTo>
                    <a:pt x="121" y="311"/>
                    <a:pt x="128" y="310"/>
                    <a:pt x="136" y="308"/>
                  </a:cubicBezTo>
                  <a:cubicBezTo>
                    <a:pt x="148" y="308"/>
                    <a:pt x="160" y="308"/>
                    <a:pt x="172" y="296"/>
                  </a:cubicBezTo>
                  <a:lnTo>
                    <a:pt x="434" y="153"/>
                  </a:lnTo>
                  <a:cubicBezTo>
                    <a:pt x="481" y="130"/>
                    <a:pt x="493" y="82"/>
                    <a:pt x="469" y="46"/>
                  </a:cubicBezTo>
                  <a:cubicBezTo>
                    <a:pt x="452" y="21"/>
                    <a:pt x="423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71"/>
            <p:cNvSpPr/>
            <p:nvPr/>
          </p:nvSpPr>
          <p:spPr>
            <a:xfrm>
              <a:off x="-5754031" y="1785762"/>
              <a:ext cx="63045" cy="55943"/>
            </a:xfrm>
            <a:custGeom>
              <a:avLst/>
              <a:gdLst/>
              <a:ahLst/>
              <a:cxnLst/>
              <a:rect l="l" t="t" r="r" b="b"/>
              <a:pathLst>
                <a:path w="479" h="425" extrusionOk="0">
                  <a:moveTo>
                    <a:pt x="248" y="0"/>
                  </a:moveTo>
                  <a:cubicBezTo>
                    <a:pt x="163" y="0"/>
                    <a:pt x="79" y="49"/>
                    <a:pt x="48" y="155"/>
                  </a:cubicBezTo>
                  <a:cubicBezTo>
                    <a:pt x="1" y="324"/>
                    <a:pt x="131" y="424"/>
                    <a:pt x="258" y="424"/>
                  </a:cubicBezTo>
                  <a:cubicBezTo>
                    <a:pt x="354" y="424"/>
                    <a:pt x="450" y="367"/>
                    <a:pt x="465" y="238"/>
                  </a:cubicBezTo>
                  <a:cubicBezTo>
                    <a:pt x="479" y="88"/>
                    <a:pt x="363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71"/>
            <p:cNvSpPr/>
            <p:nvPr/>
          </p:nvSpPr>
          <p:spPr>
            <a:xfrm>
              <a:off x="-5550672" y="1833805"/>
              <a:ext cx="67915" cy="55811"/>
            </a:xfrm>
            <a:custGeom>
              <a:avLst/>
              <a:gdLst/>
              <a:ahLst/>
              <a:cxnLst/>
              <a:rect l="l" t="t" r="r" b="b"/>
              <a:pathLst>
                <a:path w="516" h="424" extrusionOk="0">
                  <a:moveTo>
                    <a:pt x="236" y="0"/>
                  </a:moveTo>
                  <a:cubicBezTo>
                    <a:pt x="134" y="0"/>
                    <a:pt x="48" y="76"/>
                    <a:pt x="27" y="171"/>
                  </a:cubicBezTo>
                  <a:cubicBezTo>
                    <a:pt x="0" y="314"/>
                    <a:pt x="108" y="424"/>
                    <a:pt x="229" y="424"/>
                  </a:cubicBezTo>
                  <a:cubicBezTo>
                    <a:pt x="269" y="424"/>
                    <a:pt x="310" y="412"/>
                    <a:pt x="349" y="385"/>
                  </a:cubicBezTo>
                  <a:cubicBezTo>
                    <a:pt x="515" y="290"/>
                    <a:pt x="456" y="40"/>
                    <a:pt x="277" y="4"/>
                  </a:cubicBezTo>
                  <a:cubicBezTo>
                    <a:pt x="263" y="2"/>
                    <a:pt x="250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71"/>
            <p:cNvSpPr/>
            <p:nvPr/>
          </p:nvSpPr>
          <p:spPr>
            <a:xfrm>
              <a:off x="-5711648" y="1352587"/>
              <a:ext cx="772595" cy="919699"/>
            </a:xfrm>
            <a:custGeom>
              <a:avLst/>
              <a:gdLst/>
              <a:ahLst/>
              <a:cxnLst/>
              <a:rect l="l" t="t" r="r" b="b"/>
              <a:pathLst>
                <a:path w="5870" h="6987" extrusionOk="0">
                  <a:moveTo>
                    <a:pt x="3339" y="0"/>
                  </a:moveTo>
                  <a:cubicBezTo>
                    <a:pt x="2841" y="0"/>
                    <a:pt x="2634" y="289"/>
                    <a:pt x="2071" y="289"/>
                  </a:cubicBezTo>
                  <a:cubicBezTo>
                    <a:pt x="1936" y="289"/>
                    <a:pt x="1781" y="273"/>
                    <a:pt x="1596" y="231"/>
                  </a:cubicBezTo>
                  <a:cubicBezTo>
                    <a:pt x="1392" y="197"/>
                    <a:pt x="1200" y="99"/>
                    <a:pt x="988" y="99"/>
                  </a:cubicBezTo>
                  <a:cubicBezTo>
                    <a:pt x="976" y="99"/>
                    <a:pt x="964" y="100"/>
                    <a:pt x="953" y="100"/>
                  </a:cubicBezTo>
                  <a:cubicBezTo>
                    <a:pt x="536" y="172"/>
                    <a:pt x="203" y="481"/>
                    <a:pt x="107" y="898"/>
                  </a:cubicBezTo>
                  <a:cubicBezTo>
                    <a:pt x="0" y="1351"/>
                    <a:pt x="155" y="1839"/>
                    <a:pt x="512" y="2148"/>
                  </a:cubicBezTo>
                  <a:cubicBezTo>
                    <a:pt x="834" y="2422"/>
                    <a:pt x="1274" y="2529"/>
                    <a:pt x="1715" y="2636"/>
                  </a:cubicBezTo>
                  <a:cubicBezTo>
                    <a:pt x="2584" y="2839"/>
                    <a:pt x="2477" y="3613"/>
                    <a:pt x="2536" y="4029"/>
                  </a:cubicBezTo>
                  <a:cubicBezTo>
                    <a:pt x="2620" y="4529"/>
                    <a:pt x="3465" y="4137"/>
                    <a:pt x="3536" y="4708"/>
                  </a:cubicBezTo>
                  <a:cubicBezTo>
                    <a:pt x="3560" y="4958"/>
                    <a:pt x="3310" y="5113"/>
                    <a:pt x="3143" y="5244"/>
                  </a:cubicBezTo>
                  <a:cubicBezTo>
                    <a:pt x="2572" y="5684"/>
                    <a:pt x="2846" y="6708"/>
                    <a:pt x="3513" y="6935"/>
                  </a:cubicBezTo>
                  <a:cubicBezTo>
                    <a:pt x="3610" y="6969"/>
                    <a:pt x="3715" y="6987"/>
                    <a:pt x="3820" y="6987"/>
                  </a:cubicBezTo>
                  <a:cubicBezTo>
                    <a:pt x="4077" y="6987"/>
                    <a:pt x="4334" y="6883"/>
                    <a:pt x="4477" y="6673"/>
                  </a:cubicBezTo>
                  <a:cubicBezTo>
                    <a:pt x="4691" y="6351"/>
                    <a:pt x="4751" y="5934"/>
                    <a:pt x="5025" y="5661"/>
                  </a:cubicBezTo>
                  <a:cubicBezTo>
                    <a:pt x="5298" y="5375"/>
                    <a:pt x="5620" y="5137"/>
                    <a:pt x="5751" y="4768"/>
                  </a:cubicBezTo>
                  <a:cubicBezTo>
                    <a:pt x="5870" y="4387"/>
                    <a:pt x="5858" y="3994"/>
                    <a:pt x="5727" y="3625"/>
                  </a:cubicBezTo>
                  <a:cubicBezTo>
                    <a:pt x="5596" y="3267"/>
                    <a:pt x="5275" y="3053"/>
                    <a:pt x="5108" y="2732"/>
                  </a:cubicBezTo>
                  <a:cubicBezTo>
                    <a:pt x="4858" y="2279"/>
                    <a:pt x="4917" y="1743"/>
                    <a:pt x="4846" y="1267"/>
                  </a:cubicBezTo>
                  <a:cubicBezTo>
                    <a:pt x="4715" y="577"/>
                    <a:pt x="4144" y="65"/>
                    <a:pt x="3453" y="5"/>
                  </a:cubicBezTo>
                  <a:cubicBezTo>
                    <a:pt x="3413" y="2"/>
                    <a:pt x="3375" y="0"/>
                    <a:pt x="3339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71"/>
            <p:cNvSpPr/>
            <p:nvPr/>
          </p:nvSpPr>
          <p:spPr>
            <a:xfrm>
              <a:off x="-5180810" y="1594512"/>
              <a:ext cx="158731" cy="563113"/>
            </a:xfrm>
            <a:custGeom>
              <a:avLst/>
              <a:gdLst/>
              <a:ahLst/>
              <a:cxnLst/>
              <a:rect l="l" t="t" r="r" b="b"/>
              <a:pathLst>
                <a:path w="1206" h="4278" extrusionOk="0">
                  <a:moveTo>
                    <a:pt x="313" y="1"/>
                  </a:moveTo>
                  <a:cubicBezTo>
                    <a:pt x="277" y="1"/>
                    <a:pt x="242" y="13"/>
                    <a:pt x="242" y="48"/>
                  </a:cubicBezTo>
                  <a:cubicBezTo>
                    <a:pt x="158" y="429"/>
                    <a:pt x="301" y="822"/>
                    <a:pt x="444" y="1179"/>
                  </a:cubicBezTo>
                  <a:cubicBezTo>
                    <a:pt x="575" y="1465"/>
                    <a:pt x="777" y="1870"/>
                    <a:pt x="789" y="2180"/>
                  </a:cubicBezTo>
                  <a:cubicBezTo>
                    <a:pt x="837" y="2739"/>
                    <a:pt x="277" y="3203"/>
                    <a:pt x="15" y="4192"/>
                  </a:cubicBezTo>
                  <a:cubicBezTo>
                    <a:pt x="0" y="4244"/>
                    <a:pt x="37" y="4278"/>
                    <a:pt x="75" y="4278"/>
                  </a:cubicBezTo>
                  <a:cubicBezTo>
                    <a:pt x="98" y="4278"/>
                    <a:pt x="121" y="4266"/>
                    <a:pt x="134" y="4239"/>
                  </a:cubicBezTo>
                  <a:cubicBezTo>
                    <a:pt x="277" y="3894"/>
                    <a:pt x="444" y="3573"/>
                    <a:pt x="646" y="3263"/>
                  </a:cubicBezTo>
                  <a:cubicBezTo>
                    <a:pt x="1206" y="2346"/>
                    <a:pt x="1146" y="2084"/>
                    <a:pt x="646" y="1084"/>
                  </a:cubicBezTo>
                  <a:cubicBezTo>
                    <a:pt x="182" y="144"/>
                    <a:pt x="456" y="24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71"/>
            <p:cNvSpPr/>
            <p:nvPr/>
          </p:nvSpPr>
          <p:spPr>
            <a:xfrm>
              <a:off x="-5724284" y="1341926"/>
              <a:ext cx="807210" cy="940891"/>
            </a:xfrm>
            <a:custGeom>
              <a:avLst/>
              <a:gdLst/>
              <a:ahLst/>
              <a:cxnLst/>
              <a:rect l="l" t="t" r="r" b="b"/>
              <a:pathLst>
                <a:path w="6133" h="7148" extrusionOk="0">
                  <a:moveTo>
                    <a:pt x="3454" y="155"/>
                  </a:moveTo>
                  <a:cubicBezTo>
                    <a:pt x="3482" y="155"/>
                    <a:pt x="3510" y="156"/>
                    <a:pt x="3537" y="158"/>
                  </a:cubicBezTo>
                  <a:cubicBezTo>
                    <a:pt x="4204" y="205"/>
                    <a:pt x="4740" y="693"/>
                    <a:pt x="4859" y="1348"/>
                  </a:cubicBezTo>
                  <a:cubicBezTo>
                    <a:pt x="4882" y="1491"/>
                    <a:pt x="4894" y="1658"/>
                    <a:pt x="4906" y="1801"/>
                  </a:cubicBezTo>
                  <a:cubicBezTo>
                    <a:pt x="4906" y="2158"/>
                    <a:pt x="4978" y="2515"/>
                    <a:pt x="5133" y="2848"/>
                  </a:cubicBezTo>
                  <a:cubicBezTo>
                    <a:pt x="5216" y="2979"/>
                    <a:pt x="5311" y="3110"/>
                    <a:pt x="5418" y="3229"/>
                  </a:cubicBezTo>
                  <a:cubicBezTo>
                    <a:pt x="5823" y="3646"/>
                    <a:pt x="5966" y="4265"/>
                    <a:pt x="5775" y="4813"/>
                  </a:cubicBezTo>
                  <a:cubicBezTo>
                    <a:pt x="5656" y="5075"/>
                    <a:pt x="5478" y="5313"/>
                    <a:pt x="5252" y="5492"/>
                  </a:cubicBezTo>
                  <a:cubicBezTo>
                    <a:pt x="5192" y="5551"/>
                    <a:pt x="5121" y="5611"/>
                    <a:pt x="5061" y="5682"/>
                  </a:cubicBezTo>
                  <a:cubicBezTo>
                    <a:pt x="4906" y="5861"/>
                    <a:pt x="4787" y="6063"/>
                    <a:pt x="4716" y="6289"/>
                  </a:cubicBezTo>
                  <a:cubicBezTo>
                    <a:pt x="4656" y="6432"/>
                    <a:pt x="4585" y="6575"/>
                    <a:pt x="4501" y="6706"/>
                  </a:cubicBezTo>
                  <a:cubicBezTo>
                    <a:pt x="4375" y="6900"/>
                    <a:pt x="4135" y="6986"/>
                    <a:pt x="3904" y="6986"/>
                  </a:cubicBezTo>
                  <a:cubicBezTo>
                    <a:pt x="3809" y="6986"/>
                    <a:pt x="3716" y="6972"/>
                    <a:pt x="3632" y="6944"/>
                  </a:cubicBezTo>
                  <a:cubicBezTo>
                    <a:pt x="3299" y="6801"/>
                    <a:pt x="3061" y="6504"/>
                    <a:pt x="3025" y="6158"/>
                  </a:cubicBezTo>
                  <a:cubicBezTo>
                    <a:pt x="2954" y="5861"/>
                    <a:pt x="3061" y="5575"/>
                    <a:pt x="3287" y="5384"/>
                  </a:cubicBezTo>
                  <a:lnTo>
                    <a:pt x="3347" y="5349"/>
                  </a:lnTo>
                  <a:cubicBezTo>
                    <a:pt x="3513" y="5218"/>
                    <a:pt x="3739" y="5051"/>
                    <a:pt x="3704" y="4789"/>
                  </a:cubicBezTo>
                  <a:cubicBezTo>
                    <a:pt x="3668" y="4420"/>
                    <a:pt x="3358" y="4372"/>
                    <a:pt x="3120" y="4337"/>
                  </a:cubicBezTo>
                  <a:cubicBezTo>
                    <a:pt x="2882" y="4301"/>
                    <a:pt x="2739" y="4265"/>
                    <a:pt x="2704" y="4087"/>
                  </a:cubicBezTo>
                  <a:cubicBezTo>
                    <a:pt x="2704" y="4027"/>
                    <a:pt x="2692" y="3956"/>
                    <a:pt x="2692" y="3872"/>
                  </a:cubicBezTo>
                  <a:cubicBezTo>
                    <a:pt x="2656" y="3456"/>
                    <a:pt x="2608" y="2825"/>
                    <a:pt x="1823" y="2634"/>
                  </a:cubicBezTo>
                  <a:cubicBezTo>
                    <a:pt x="1394" y="2539"/>
                    <a:pt x="965" y="2432"/>
                    <a:pt x="656" y="2170"/>
                  </a:cubicBezTo>
                  <a:cubicBezTo>
                    <a:pt x="322" y="1872"/>
                    <a:pt x="180" y="1420"/>
                    <a:pt x="275" y="991"/>
                  </a:cubicBezTo>
                  <a:cubicBezTo>
                    <a:pt x="358" y="658"/>
                    <a:pt x="656" y="300"/>
                    <a:pt x="1061" y="265"/>
                  </a:cubicBezTo>
                  <a:lnTo>
                    <a:pt x="1120" y="265"/>
                  </a:lnTo>
                  <a:cubicBezTo>
                    <a:pt x="1227" y="265"/>
                    <a:pt x="1346" y="289"/>
                    <a:pt x="1465" y="324"/>
                  </a:cubicBezTo>
                  <a:cubicBezTo>
                    <a:pt x="1525" y="348"/>
                    <a:pt x="1608" y="372"/>
                    <a:pt x="1680" y="384"/>
                  </a:cubicBezTo>
                  <a:cubicBezTo>
                    <a:pt x="1829" y="425"/>
                    <a:pt x="1983" y="445"/>
                    <a:pt x="2136" y="445"/>
                  </a:cubicBezTo>
                  <a:cubicBezTo>
                    <a:pt x="2385" y="445"/>
                    <a:pt x="2634" y="392"/>
                    <a:pt x="2870" y="289"/>
                  </a:cubicBezTo>
                  <a:cubicBezTo>
                    <a:pt x="3048" y="194"/>
                    <a:pt x="3254" y="155"/>
                    <a:pt x="3454" y="155"/>
                  </a:cubicBezTo>
                  <a:close/>
                  <a:moveTo>
                    <a:pt x="3483" y="1"/>
                  </a:moveTo>
                  <a:cubicBezTo>
                    <a:pt x="3249" y="1"/>
                    <a:pt x="3025" y="49"/>
                    <a:pt x="2811" y="146"/>
                  </a:cubicBezTo>
                  <a:cubicBezTo>
                    <a:pt x="2593" y="243"/>
                    <a:pt x="2357" y="293"/>
                    <a:pt x="2119" y="293"/>
                  </a:cubicBezTo>
                  <a:cubicBezTo>
                    <a:pt x="1980" y="293"/>
                    <a:pt x="1840" y="276"/>
                    <a:pt x="1704" y="241"/>
                  </a:cubicBezTo>
                  <a:cubicBezTo>
                    <a:pt x="1644" y="217"/>
                    <a:pt x="1573" y="205"/>
                    <a:pt x="1501" y="181"/>
                  </a:cubicBezTo>
                  <a:cubicBezTo>
                    <a:pt x="1372" y="124"/>
                    <a:pt x="1238" y="98"/>
                    <a:pt x="1108" y="98"/>
                  </a:cubicBezTo>
                  <a:cubicBezTo>
                    <a:pt x="638" y="98"/>
                    <a:pt x="206" y="443"/>
                    <a:pt x="132" y="955"/>
                  </a:cubicBezTo>
                  <a:cubicBezTo>
                    <a:pt x="1" y="1443"/>
                    <a:pt x="168" y="1955"/>
                    <a:pt x="561" y="2289"/>
                  </a:cubicBezTo>
                  <a:cubicBezTo>
                    <a:pt x="894" y="2575"/>
                    <a:pt x="1346" y="2682"/>
                    <a:pt x="1787" y="2789"/>
                  </a:cubicBezTo>
                  <a:cubicBezTo>
                    <a:pt x="2466" y="2956"/>
                    <a:pt x="2501" y="3467"/>
                    <a:pt x="2537" y="3884"/>
                  </a:cubicBezTo>
                  <a:cubicBezTo>
                    <a:pt x="2537" y="3968"/>
                    <a:pt x="2549" y="4051"/>
                    <a:pt x="2561" y="4122"/>
                  </a:cubicBezTo>
                  <a:cubicBezTo>
                    <a:pt x="2608" y="4420"/>
                    <a:pt x="2870" y="4456"/>
                    <a:pt x="3097" y="4491"/>
                  </a:cubicBezTo>
                  <a:cubicBezTo>
                    <a:pt x="3358" y="4539"/>
                    <a:pt x="3525" y="4575"/>
                    <a:pt x="3561" y="4801"/>
                  </a:cubicBezTo>
                  <a:cubicBezTo>
                    <a:pt x="3573" y="4968"/>
                    <a:pt x="3394" y="5111"/>
                    <a:pt x="3251" y="5218"/>
                  </a:cubicBezTo>
                  <a:lnTo>
                    <a:pt x="3192" y="5265"/>
                  </a:lnTo>
                  <a:cubicBezTo>
                    <a:pt x="2918" y="5480"/>
                    <a:pt x="2799" y="5837"/>
                    <a:pt x="2870" y="6182"/>
                  </a:cubicBezTo>
                  <a:cubicBezTo>
                    <a:pt x="2930" y="6587"/>
                    <a:pt x="3192" y="6932"/>
                    <a:pt x="3573" y="7087"/>
                  </a:cubicBezTo>
                  <a:cubicBezTo>
                    <a:pt x="3680" y="7123"/>
                    <a:pt x="3799" y="7146"/>
                    <a:pt x="3918" y="7146"/>
                  </a:cubicBezTo>
                  <a:cubicBezTo>
                    <a:pt x="3930" y="7147"/>
                    <a:pt x="3941" y="7147"/>
                    <a:pt x="3952" y="7147"/>
                  </a:cubicBezTo>
                  <a:cubicBezTo>
                    <a:pt x="4215" y="7147"/>
                    <a:pt x="4473" y="7017"/>
                    <a:pt x="4632" y="6789"/>
                  </a:cubicBezTo>
                  <a:cubicBezTo>
                    <a:pt x="4716" y="6646"/>
                    <a:pt x="4799" y="6504"/>
                    <a:pt x="4859" y="6349"/>
                  </a:cubicBezTo>
                  <a:cubicBezTo>
                    <a:pt x="4930" y="6134"/>
                    <a:pt x="5037" y="5944"/>
                    <a:pt x="5180" y="5789"/>
                  </a:cubicBezTo>
                  <a:cubicBezTo>
                    <a:pt x="5240" y="5718"/>
                    <a:pt x="5299" y="5658"/>
                    <a:pt x="5359" y="5599"/>
                  </a:cubicBezTo>
                  <a:cubicBezTo>
                    <a:pt x="5609" y="5408"/>
                    <a:pt x="5799" y="5146"/>
                    <a:pt x="5918" y="4860"/>
                  </a:cubicBezTo>
                  <a:cubicBezTo>
                    <a:pt x="6133" y="4253"/>
                    <a:pt x="5978" y="3587"/>
                    <a:pt x="5537" y="3134"/>
                  </a:cubicBezTo>
                  <a:cubicBezTo>
                    <a:pt x="5430" y="3015"/>
                    <a:pt x="5347" y="2896"/>
                    <a:pt x="5275" y="2765"/>
                  </a:cubicBezTo>
                  <a:cubicBezTo>
                    <a:pt x="5133" y="2455"/>
                    <a:pt x="5061" y="2122"/>
                    <a:pt x="5061" y="1789"/>
                  </a:cubicBezTo>
                  <a:cubicBezTo>
                    <a:pt x="5049" y="1634"/>
                    <a:pt x="5037" y="1467"/>
                    <a:pt x="5013" y="1324"/>
                  </a:cubicBezTo>
                  <a:cubicBezTo>
                    <a:pt x="4882" y="598"/>
                    <a:pt x="4287" y="62"/>
                    <a:pt x="3561" y="3"/>
                  </a:cubicBezTo>
                  <a:cubicBezTo>
                    <a:pt x="3535" y="2"/>
                    <a:pt x="3509" y="1"/>
                    <a:pt x="3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71"/>
            <p:cNvSpPr/>
            <p:nvPr/>
          </p:nvSpPr>
          <p:spPr>
            <a:xfrm>
              <a:off x="-6700537" y="2708314"/>
              <a:ext cx="1828562" cy="1095425"/>
            </a:xfrm>
            <a:custGeom>
              <a:avLst/>
              <a:gdLst/>
              <a:ahLst/>
              <a:cxnLst/>
              <a:rect l="l" t="t" r="r" b="b"/>
              <a:pathLst>
                <a:path w="13893" h="8322" extrusionOk="0">
                  <a:moveTo>
                    <a:pt x="12613" y="1"/>
                  </a:moveTo>
                  <a:cubicBezTo>
                    <a:pt x="12515" y="1"/>
                    <a:pt x="12415" y="13"/>
                    <a:pt x="12311" y="40"/>
                  </a:cubicBezTo>
                  <a:cubicBezTo>
                    <a:pt x="11752" y="183"/>
                    <a:pt x="11442" y="695"/>
                    <a:pt x="11228" y="1171"/>
                  </a:cubicBezTo>
                  <a:cubicBezTo>
                    <a:pt x="10240" y="3338"/>
                    <a:pt x="9632" y="4933"/>
                    <a:pt x="9251" y="5933"/>
                  </a:cubicBezTo>
                  <a:cubicBezTo>
                    <a:pt x="8156" y="5909"/>
                    <a:pt x="6144" y="5588"/>
                    <a:pt x="4120" y="5338"/>
                  </a:cubicBezTo>
                  <a:cubicBezTo>
                    <a:pt x="3953" y="4993"/>
                    <a:pt x="3715" y="4683"/>
                    <a:pt x="3406" y="4445"/>
                  </a:cubicBezTo>
                  <a:cubicBezTo>
                    <a:pt x="3301" y="4359"/>
                    <a:pt x="2761" y="3938"/>
                    <a:pt x="2477" y="3938"/>
                  </a:cubicBezTo>
                  <a:cubicBezTo>
                    <a:pt x="2406" y="3938"/>
                    <a:pt x="2351" y="3964"/>
                    <a:pt x="2322" y="4028"/>
                  </a:cubicBezTo>
                  <a:cubicBezTo>
                    <a:pt x="2215" y="4243"/>
                    <a:pt x="2858" y="4671"/>
                    <a:pt x="2679" y="4850"/>
                  </a:cubicBezTo>
                  <a:cubicBezTo>
                    <a:pt x="2648" y="4889"/>
                    <a:pt x="2600" y="4904"/>
                    <a:pt x="2544" y="4904"/>
                  </a:cubicBezTo>
                  <a:cubicBezTo>
                    <a:pt x="2429" y="4904"/>
                    <a:pt x="2279" y="4842"/>
                    <a:pt x="2167" y="4802"/>
                  </a:cubicBezTo>
                  <a:cubicBezTo>
                    <a:pt x="1514" y="4550"/>
                    <a:pt x="1021" y="4137"/>
                    <a:pt x="770" y="4137"/>
                  </a:cubicBezTo>
                  <a:cubicBezTo>
                    <a:pt x="701" y="4137"/>
                    <a:pt x="650" y="4168"/>
                    <a:pt x="619" y="4243"/>
                  </a:cubicBezTo>
                  <a:cubicBezTo>
                    <a:pt x="560" y="4385"/>
                    <a:pt x="727" y="4552"/>
                    <a:pt x="941" y="4695"/>
                  </a:cubicBezTo>
                  <a:cubicBezTo>
                    <a:pt x="810" y="4636"/>
                    <a:pt x="667" y="4564"/>
                    <a:pt x="548" y="4493"/>
                  </a:cubicBezTo>
                  <a:cubicBezTo>
                    <a:pt x="499" y="4449"/>
                    <a:pt x="440" y="4428"/>
                    <a:pt x="382" y="4428"/>
                  </a:cubicBezTo>
                  <a:cubicBezTo>
                    <a:pt x="312" y="4428"/>
                    <a:pt x="243" y="4458"/>
                    <a:pt x="191" y="4516"/>
                  </a:cubicBezTo>
                  <a:cubicBezTo>
                    <a:pt x="84" y="4659"/>
                    <a:pt x="262" y="4850"/>
                    <a:pt x="524" y="5040"/>
                  </a:cubicBezTo>
                  <a:cubicBezTo>
                    <a:pt x="417" y="4981"/>
                    <a:pt x="298" y="4933"/>
                    <a:pt x="179" y="4933"/>
                  </a:cubicBezTo>
                  <a:cubicBezTo>
                    <a:pt x="36" y="4945"/>
                    <a:pt x="0" y="5088"/>
                    <a:pt x="72" y="5195"/>
                  </a:cubicBezTo>
                  <a:cubicBezTo>
                    <a:pt x="238" y="5445"/>
                    <a:pt x="822" y="5767"/>
                    <a:pt x="1096" y="5921"/>
                  </a:cubicBezTo>
                  <a:lnTo>
                    <a:pt x="1108" y="5933"/>
                  </a:lnTo>
                  <a:cubicBezTo>
                    <a:pt x="977" y="5862"/>
                    <a:pt x="822" y="5814"/>
                    <a:pt x="667" y="5790"/>
                  </a:cubicBezTo>
                  <a:cubicBezTo>
                    <a:pt x="655" y="5789"/>
                    <a:pt x="644" y="5789"/>
                    <a:pt x="632" y="5789"/>
                  </a:cubicBezTo>
                  <a:cubicBezTo>
                    <a:pt x="524" y="5789"/>
                    <a:pt x="418" y="5840"/>
                    <a:pt x="429" y="5969"/>
                  </a:cubicBezTo>
                  <a:cubicBezTo>
                    <a:pt x="465" y="6207"/>
                    <a:pt x="1512" y="6600"/>
                    <a:pt x="1739" y="6660"/>
                  </a:cubicBezTo>
                  <a:cubicBezTo>
                    <a:pt x="2081" y="6767"/>
                    <a:pt x="2442" y="6844"/>
                    <a:pt x="2794" y="6844"/>
                  </a:cubicBezTo>
                  <a:cubicBezTo>
                    <a:pt x="3067" y="6844"/>
                    <a:pt x="3335" y="6798"/>
                    <a:pt x="3584" y="6683"/>
                  </a:cubicBezTo>
                  <a:cubicBezTo>
                    <a:pt x="5023" y="7291"/>
                    <a:pt x="8023" y="8322"/>
                    <a:pt x="9882" y="8322"/>
                  </a:cubicBezTo>
                  <a:cubicBezTo>
                    <a:pt x="10208" y="8322"/>
                    <a:pt x="10499" y="8290"/>
                    <a:pt x="10740" y="8219"/>
                  </a:cubicBezTo>
                  <a:cubicBezTo>
                    <a:pt x="11788" y="7922"/>
                    <a:pt x="12728" y="5290"/>
                    <a:pt x="13252" y="3707"/>
                  </a:cubicBezTo>
                  <a:cubicBezTo>
                    <a:pt x="13490" y="2992"/>
                    <a:pt x="13859" y="2219"/>
                    <a:pt x="13871" y="1445"/>
                  </a:cubicBezTo>
                  <a:cubicBezTo>
                    <a:pt x="13892" y="709"/>
                    <a:pt x="13347" y="1"/>
                    <a:pt x="12613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71"/>
            <p:cNvSpPr/>
            <p:nvPr/>
          </p:nvSpPr>
          <p:spPr>
            <a:xfrm>
              <a:off x="-6708434" y="2694889"/>
              <a:ext cx="1846199" cy="1116091"/>
            </a:xfrm>
            <a:custGeom>
              <a:avLst/>
              <a:gdLst/>
              <a:ahLst/>
              <a:cxnLst/>
              <a:rect l="l" t="t" r="r" b="b"/>
              <a:pathLst>
                <a:path w="14027" h="8479" extrusionOk="0">
                  <a:moveTo>
                    <a:pt x="12656" y="174"/>
                  </a:moveTo>
                  <a:cubicBezTo>
                    <a:pt x="12896" y="174"/>
                    <a:pt x="13138" y="261"/>
                    <a:pt x="13336" y="416"/>
                  </a:cubicBezTo>
                  <a:cubicBezTo>
                    <a:pt x="13669" y="689"/>
                    <a:pt x="13860" y="1106"/>
                    <a:pt x="13848" y="1535"/>
                  </a:cubicBezTo>
                  <a:cubicBezTo>
                    <a:pt x="13848" y="2130"/>
                    <a:pt x="13633" y="2702"/>
                    <a:pt x="13419" y="3273"/>
                  </a:cubicBezTo>
                  <a:cubicBezTo>
                    <a:pt x="13360" y="3452"/>
                    <a:pt x="13300" y="3606"/>
                    <a:pt x="13241" y="3785"/>
                  </a:cubicBezTo>
                  <a:cubicBezTo>
                    <a:pt x="12860" y="4916"/>
                    <a:pt x="11848" y="7940"/>
                    <a:pt x="10776" y="8250"/>
                  </a:cubicBezTo>
                  <a:cubicBezTo>
                    <a:pt x="10548" y="8317"/>
                    <a:pt x="10270" y="8347"/>
                    <a:pt x="9956" y="8347"/>
                  </a:cubicBezTo>
                  <a:cubicBezTo>
                    <a:pt x="8204" y="8347"/>
                    <a:pt x="5324" y="7409"/>
                    <a:pt x="3668" y="6702"/>
                  </a:cubicBezTo>
                  <a:lnTo>
                    <a:pt x="3608" y="6702"/>
                  </a:lnTo>
                  <a:cubicBezTo>
                    <a:pt x="3377" y="6812"/>
                    <a:pt x="3119" y="6866"/>
                    <a:pt x="2832" y="6866"/>
                  </a:cubicBezTo>
                  <a:cubicBezTo>
                    <a:pt x="2530" y="6866"/>
                    <a:pt x="2195" y="6806"/>
                    <a:pt x="1822" y="6690"/>
                  </a:cubicBezTo>
                  <a:cubicBezTo>
                    <a:pt x="1394" y="6547"/>
                    <a:pt x="584" y="6202"/>
                    <a:pt x="560" y="6059"/>
                  </a:cubicBezTo>
                  <a:cubicBezTo>
                    <a:pt x="560" y="6035"/>
                    <a:pt x="572" y="6011"/>
                    <a:pt x="584" y="6000"/>
                  </a:cubicBezTo>
                  <a:cubicBezTo>
                    <a:pt x="611" y="5973"/>
                    <a:pt x="644" y="5959"/>
                    <a:pt x="680" y="5959"/>
                  </a:cubicBezTo>
                  <a:cubicBezTo>
                    <a:pt x="691" y="5959"/>
                    <a:pt x="703" y="5961"/>
                    <a:pt x="715" y="5964"/>
                  </a:cubicBezTo>
                  <a:cubicBezTo>
                    <a:pt x="870" y="5976"/>
                    <a:pt x="1013" y="6023"/>
                    <a:pt x="1156" y="6095"/>
                  </a:cubicBezTo>
                  <a:cubicBezTo>
                    <a:pt x="1346" y="6202"/>
                    <a:pt x="1561" y="6262"/>
                    <a:pt x="1787" y="6285"/>
                  </a:cubicBezTo>
                  <a:cubicBezTo>
                    <a:pt x="1870" y="6273"/>
                    <a:pt x="1870" y="6154"/>
                    <a:pt x="1787" y="6142"/>
                  </a:cubicBezTo>
                  <a:cubicBezTo>
                    <a:pt x="1572" y="6107"/>
                    <a:pt x="1370" y="6047"/>
                    <a:pt x="1180" y="5952"/>
                  </a:cubicBezTo>
                  <a:cubicBezTo>
                    <a:pt x="632" y="5654"/>
                    <a:pt x="298" y="5416"/>
                    <a:pt x="191" y="5249"/>
                  </a:cubicBezTo>
                  <a:cubicBezTo>
                    <a:pt x="167" y="5214"/>
                    <a:pt x="156" y="5178"/>
                    <a:pt x="167" y="5142"/>
                  </a:cubicBezTo>
                  <a:cubicBezTo>
                    <a:pt x="179" y="5119"/>
                    <a:pt x="215" y="5107"/>
                    <a:pt x="239" y="5107"/>
                  </a:cubicBezTo>
                  <a:cubicBezTo>
                    <a:pt x="346" y="5119"/>
                    <a:pt x="453" y="5142"/>
                    <a:pt x="537" y="5202"/>
                  </a:cubicBezTo>
                  <a:cubicBezTo>
                    <a:pt x="572" y="5226"/>
                    <a:pt x="1322" y="5773"/>
                    <a:pt x="1977" y="5881"/>
                  </a:cubicBezTo>
                  <a:lnTo>
                    <a:pt x="1989" y="5881"/>
                  </a:lnTo>
                  <a:cubicBezTo>
                    <a:pt x="2025" y="5881"/>
                    <a:pt x="2061" y="5845"/>
                    <a:pt x="2061" y="5809"/>
                  </a:cubicBezTo>
                  <a:cubicBezTo>
                    <a:pt x="2072" y="5773"/>
                    <a:pt x="2037" y="5726"/>
                    <a:pt x="2001" y="5726"/>
                  </a:cubicBezTo>
                  <a:cubicBezTo>
                    <a:pt x="1418" y="5642"/>
                    <a:pt x="739" y="5166"/>
                    <a:pt x="644" y="5095"/>
                  </a:cubicBezTo>
                  <a:cubicBezTo>
                    <a:pt x="382" y="4904"/>
                    <a:pt x="298" y="4773"/>
                    <a:pt x="287" y="4714"/>
                  </a:cubicBezTo>
                  <a:cubicBezTo>
                    <a:pt x="287" y="4690"/>
                    <a:pt x="287" y="4666"/>
                    <a:pt x="298" y="4654"/>
                  </a:cubicBezTo>
                  <a:cubicBezTo>
                    <a:pt x="323" y="4623"/>
                    <a:pt x="361" y="4605"/>
                    <a:pt x="409" y="4605"/>
                  </a:cubicBezTo>
                  <a:cubicBezTo>
                    <a:pt x="452" y="4605"/>
                    <a:pt x="504" y="4620"/>
                    <a:pt x="560" y="4654"/>
                  </a:cubicBezTo>
                  <a:cubicBezTo>
                    <a:pt x="679" y="4726"/>
                    <a:pt x="799" y="4785"/>
                    <a:pt x="953" y="4857"/>
                  </a:cubicBezTo>
                  <a:cubicBezTo>
                    <a:pt x="1013" y="4904"/>
                    <a:pt x="1739" y="5428"/>
                    <a:pt x="2382" y="5523"/>
                  </a:cubicBezTo>
                  <a:lnTo>
                    <a:pt x="2394" y="5523"/>
                  </a:lnTo>
                  <a:cubicBezTo>
                    <a:pt x="2430" y="5523"/>
                    <a:pt x="2465" y="5500"/>
                    <a:pt x="2477" y="5464"/>
                  </a:cubicBezTo>
                  <a:cubicBezTo>
                    <a:pt x="2477" y="5428"/>
                    <a:pt x="2453" y="5380"/>
                    <a:pt x="2406" y="5380"/>
                  </a:cubicBezTo>
                  <a:cubicBezTo>
                    <a:pt x="1787" y="5285"/>
                    <a:pt x="1049" y="4738"/>
                    <a:pt x="1037" y="4738"/>
                  </a:cubicBezTo>
                  <a:cubicBezTo>
                    <a:pt x="822" y="4583"/>
                    <a:pt x="715" y="4452"/>
                    <a:pt x="751" y="4368"/>
                  </a:cubicBezTo>
                  <a:cubicBezTo>
                    <a:pt x="763" y="4333"/>
                    <a:pt x="787" y="4321"/>
                    <a:pt x="799" y="4321"/>
                  </a:cubicBezTo>
                  <a:cubicBezTo>
                    <a:pt x="809" y="4317"/>
                    <a:pt x="822" y="4315"/>
                    <a:pt x="836" y="4315"/>
                  </a:cubicBezTo>
                  <a:cubicBezTo>
                    <a:pt x="945" y="4315"/>
                    <a:pt x="1148" y="4432"/>
                    <a:pt x="1370" y="4559"/>
                  </a:cubicBezTo>
                  <a:cubicBezTo>
                    <a:pt x="1632" y="4714"/>
                    <a:pt x="1918" y="4857"/>
                    <a:pt x="2203" y="4976"/>
                  </a:cubicBezTo>
                  <a:lnTo>
                    <a:pt x="2215" y="4976"/>
                  </a:lnTo>
                  <a:cubicBezTo>
                    <a:pt x="2329" y="5013"/>
                    <a:pt x="2476" y="5070"/>
                    <a:pt x="2605" y="5070"/>
                  </a:cubicBezTo>
                  <a:cubicBezTo>
                    <a:pt x="2679" y="5070"/>
                    <a:pt x="2747" y="5052"/>
                    <a:pt x="2799" y="4999"/>
                  </a:cubicBezTo>
                  <a:cubicBezTo>
                    <a:pt x="2930" y="4857"/>
                    <a:pt x="2775" y="4666"/>
                    <a:pt x="2632" y="4487"/>
                  </a:cubicBezTo>
                  <a:cubicBezTo>
                    <a:pt x="2537" y="4368"/>
                    <a:pt x="2418" y="4214"/>
                    <a:pt x="2442" y="4154"/>
                  </a:cubicBezTo>
                  <a:cubicBezTo>
                    <a:pt x="2453" y="4130"/>
                    <a:pt x="2477" y="4106"/>
                    <a:pt x="2501" y="4106"/>
                  </a:cubicBezTo>
                  <a:cubicBezTo>
                    <a:pt x="2511" y="4105"/>
                    <a:pt x="2522" y="4104"/>
                    <a:pt x="2534" y="4104"/>
                  </a:cubicBezTo>
                  <a:cubicBezTo>
                    <a:pt x="2741" y="4104"/>
                    <a:pt x="3170" y="4392"/>
                    <a:pt x="3418" y="4595"/>
                  </a:cubicBezTo>
                  <a:cubicBezTo>
                    <a:pt x="3716" y="4821"/>
                    <a:pt x="3942" y="5119"/>
                    <a:pt x="4097" y="5464"/>
                  </a:cubicBezTo>
                  <a:cubicBezTo>
                    <a:pt x="4108" y="5488"/>
                    <a:pt x="4132" y="5511"/>
                    <a:pt x="4156" y="5511"/>
                  </a:cubicBezTo>
                  <a:cubicBezTo>
                    <a:pt x="4751" y="5583"/>
                    <a:pt x="5335" y="5654"/>
                    <a:pt x="5894" y="5738"/>
                  </a:cubicBezTo>
                  <a:cubicBezTo>
                    <a:pt x="7204" y="5916"/>
                    <a:pt x="8335" y="6059"/>
                    <a:pt x="9121" y="6095"/>
                  </a:cubicBezTo>
                  <a:lnTo>
                    <a:pt x="9133" y="6095"/>
                  </a:lnTo>
                  <a:lnTo>
                    <a:pt x="10228" y="6226"/>
                  </a:lnTo>
                  <a:cubicBezTo>
                    <a:pt x="10312" y="6214"/>
                    <a:pt x="10324" y="6095"/>
                    <a:pt x="10240" y="6071"/>
                  </a:cubicBezTo>
                  <a:lnTo>
                    <a:pt x="9407" y="5976"/>
                  </a:lnTo>
                  <a:cubicBezTo>
                    <a:pt x="9776" y="5011"/>
                    <a:pt x="10383" y="3416"/>
                    <a:pt x="11347" y="1297"/>
                  </a:cubicBezTo>
                  <a:cubicBezTo>
                    <a:pt x="11538" y="868"/>
                    <a:pt x="11836" y="344"/>
                    <a:pt x="12383" y="213"/>
                  </a:cubicBezTo>
                  <a:cubicBezTo>
                    <a:pt x="12472" y="187"/>
                    <a:pt x="12564" y="174"/>
                    <a:pt x="12656" y="174"/>
                  </a:cubicBezTo>
                  <a:close/>
                  <a:moveTo>
                    <a:pt x="12678" y="1"/>
                  </a:moveTo>
                  <a:cubicBezTo>
                    <a:pt x="12568" y="1"/>
                    <a:pt x="12457" y="16"/>
                    <a:pt x="12348" y="46"/>
                  </a:cubicBezTo>
                  <a:cubicBezTo>
                    <a:pt x="11740" y="189"/>
                    <a:pt x="11419" y="749"/>
                    <a:pt x="11216" y="1213"/>
                  </a:cubicBezTo>
                  <a:cubicBezTo>
                    <a:pt x="10240" y="3356"/>
                    <a:pt x="9633" y="4952"/>
                    <a:pt x="9264" y="5928"/>
                  </a:cubicBezTo>
                  <a:cubicBezTo>
                    <a:pt x="8490" y="5904"/>
                    <a:pt x="7299" y="5750"/>
                    <a:pt x="5918" y="5559"/>
                  </a:cubicBezTo>
                  <a:cubicBezTo>
                    <a:pt x="5371" y="5488"/>
                    <a:pt x="4799" y="5416"/>
                    <a:pt x="4228" y="5345"/>
                  </a:cubicBezTo>
                  <a:cubicBezTo>
                    <a:pt x="4061" y="4999"/>
                    <a:pt x="3823" y="4690"/>
                    <a:pt x="3513" y="4452"/>
                  </a:cubicBezTo>
                  <a:cubicBezTo>
                    <a:pt x="3446" y="4396"/>
                    <a:pt x="2866" y="3921"/>
                    <a:pt x="2529" y="3921"/>
                  </a:cubicBezTo>
                  <a:cubicBezTo>
                    <a:pt x="2507" y="3921"/>
                    <a:pt x="2485" y="3923"/>
                    <a:pt x="2465" y="3928"/>
                  </a:cubicBezTo>
                  <a:cubicBezTo>
                    <a:pt x="2394" y="3952"/>
                    <a:pt x="2334" y="3999"/>
                    <a:pt x="2311" y="4059"/>
                  </a:cubicBezTo>
                  <a:cubicBezTo>
                    <a:pt x="2239" y="4214"/>
                    <a:pt x="2382" y="4380"/>
                    <a:pt x="2513" y="4559"/>
                  </a:cubicBezTo>
                  <a:cubicBezTo>
                    <a:pt x="2608" y="4666"/>
                    <a:pt x="2727" y="4821"/>
                    <a:pt x="2692" y="4868"/>
                  </a:cubicBezTo>
                  <a:cubicBezTo>
                    <a:pt x="2672" y="4888"/>
                    <a:pt x="2640" y="4896"/>
                    <a:pt x="2602" y="4896"/>
                  </a:cubicBezTo>
                  <a:cubicBezTo>
                    <a:pt x="2502" y="4896"/>
                    <a:pt x="2361" y="4843"/>
                    <a:pt x="2275" y="4809"/>
                  </a:cubicBezTo>
                  <a:lnTo>
                    <a:pt x="2263" y="4809"/>
                  </a:lnTo>
                  <a:cubicBezTo>
                    <a:pt x="1977" y="4690"/>
                    <a:pt x="1703" y="4559"/>
                    <a:pt x="1453" y="4404"/>
                  </a:cubicBezTo>
                  <a:cubicBezTo>
                    <a:pt x="1177" y="4251"/>
                    <a:pt x="980" y="4132"/>
                    <a:pt x="824" y="4132"/>
                  </a:cubicBezTo>
                  <a:cubicBezTo>
                    <a:pt x="799" y="4132"/>
                    <a:pt x="774" y="4136"/>
                    <a:pt x="751" y="4142"/>
                  </a:cubicBezTo>
                  <a:cubicBezTo>
                    <a:pt x="691" y="4166"/>
                    <a:pt x="632" y="4226"/>
                    <a:pt x="608" y="4285"/>
                  </a:cubicBezTo>
                  <a:cubicBezTo>
                    <a:pt x="584" y="4345"/>
                    <a:pt x="584" y="4416"/>
                    <a:pt x="608" y="4476"/>
                  </a:cubicBezTo>
                  <a:cubicBezTo>
                    <a:pt x="556" y="4442"/>
                    <a:pt x="494" y="4426"/>
                    <a:pt x="432" y="4426"/>
                  </a:cubicBezTo>
                  <a:cubicBezTo>
                    <a:pt x="339" y="4426"/>
                    <a:pt x="244" y="4463"/>
                    <a:pt x="179" y="4535"/>
                  </a:cubicBezTo>
                  <a:cubicBezTo>
                    <a:pt x="144" y="4595"/>
                    <a:pt x="132" y="4654"/>
                    <a:pt x="144" y="4726"/>
                  </a:cubicBezTo>
                  <a:cubicBezTo>
                    <a:pt x="156" y="4797"/>
                    <a:pt x="191" y="4868"/>
                    <a:pt x="251" y="4928"/>
                  </a:cubicBezTo>
                  <a:lnTo>
                    <a:pt x="227" y="4928"/>
                  </a:lnTo>
                  <a:cubicBezTo>
                    <a:pt x="144" y="4928"/>
                    <a:pt x="72" y="4976"/>
                    <a:pt x="37" y="5047"/>
                  </a:cubicBezTo>
                  <a:cubicBezTo>
                    <a:pt x="1" y="5142"/>
                    <a:pt x="13" y="5238"/>
                    <a:pt x="60" y="5309"/>
                  </a:cubicBezTo>
                  <a:cubicBezTo>
                    <a:pt x="227" y="5500"/>
                    <a:pt x="418" y="5666"/>
                    <a:pt x="644" y="5785"/>
                  </a:cubicBezTo>
                  <a:cubicBezTo>
                    <a:pt x="572" y="5797"/>
                    <a:pt x="513" y="5821"/>
                    <a:pt x="465" y="5869"/>
                  </a:cubicBezTo>
                  <a:cubicBezTo>
                    <a:pt x="418" y="5916"/>
                    <a:pt x="394" y="5988"/>
                    <a:pt x="406" y="6059"/>
                  </a:cubicBezTo>
                  <a:cubicBezTo>
                    <a:pt x="453" y="6381"/>
                    <a:pt x="1751" y="6809"/>
                    <a:pt x="1763" y="6809"/>
                  </a:cubicBezTo>
                  <a:cubicBezTo>
                    <a:pt x="2164" y="6935"/>
                    <a:pt x="2522" y="6997"/>
                    <a:pt x="2844" y="6997"/>
                  </a:cubicBezTo>
                  <a:cubicBezTo>
                    <a:pt x="3134" y="6997"/>
                    <a:pt x="3395" y="6946"/>
                    <a:pt x="3632" y="6845"/>
                  </a:cubicBezTo>
                  <a:cubicBezTo>
                    <a:pt x="4870" y="7357"/>
                    <a:pt x="7978" y="8476"/>
                    <a:pt x="9931" y="8476"/>
                  </a:cubicBezTo>
                  <a:cubicBezTo>
                    <a:pt x="9969" y="8478"/>
                    <a:pt x="10008" y="8478"/>
                    <a:pt x="10046" y="8478"/>
                  </a:cubicBezTo>
                  <a:cubicBezTo>
                    <a:pt x="10314" y="8478"/>
                    <a:pt x="10574" y="8442"/>
                    <a:pt x="10824" y="8369"/>
                  </a:cubicBezTo>
                  <a:cubicBezTo>
                    <a:pt x="11848" y="8071"/>
                    <a:pt x="12729" y="5773"/>
                    <a:pt x="13383" y="3809"/>
                  </a:cubicBezTo>
                  <a:cubicBezTo>
                    <a:pt x="13443" y="3642"/>
                    <a:pt x="13502" y="3475"/>
                    <a:pt x="13562" y="3297"/>
                  </a:cubicBezTo>
                  <a:cubicBezTo>
                    <a:pt x="13776" y="2725"/>
                    <a:pt x="14003" y="2130"/>
                    <a:pt x="14014" y="1523"/>
                  </a:cubicBezTo>
                  <a:cubicBezTo>
                    <a:pt x="14026" y="1035"/>
                    <a:pt x="13812" y="582"/>
                    <a:pt x="13443" y="273"/>
                  </a:cubicBezTo>
                  <a:cubicBezTo>
                    <a:pt x="13222" y="94"/>
                    <a:pt x="12953" y="1"/>
                    <a:pt x="12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71"/>
            <p:cNvSpPr/>
            <p:nvPr/>
          </p:nvSpPr>
          <p:spPr>
            <a:xfrm>
              <a:off x="-5432738" y="2398471"/>
              <a:ext cx="658351" cy="870601"/>
            </a:xfrm>
            <a:custGeom>
              <a:avLst/>
              <a:gdLst/>
              <a:ahLst/>
              <a:cxnLst/>
              <a:rect l="l" t="t" r="r" b="b"/>
              <a:pathLst>
                <a:path w="5002" h="6614" extrusionOk="0">
                  <a:moveTo>
                    <a:pt x="2965" y="1"/>
                  </a:moveTo>
                  <a:lnTo>
                    <a:pt x="1013" y="2298"/>
                  </a:lnTo>
                  <a:cubicBezTo>
                    <a:pt x="739" y="3144"/>
                    <a:pt x="620" y="4227"/>
                    <a:pt x="179" y="5370"/>
                  </a:cubicBezTo>
                  <a:cubicBezTo>
                    <a:pt x="0" y="5847"/>
                    <a:pt x="1477" y="6394"/>
                    <a:pt x="2286" y="6525"/>
                  </a:cubicBezTo>
                  <a:cubicBezTo>
                    <a:pt x="2584" y="6574"/>
                    <a:pt x="2851" y="6613"/>
                    <a:pt x="3119" y="6613"/>
                  </a:cubicBezTo>
                  <a:cubicBezTo>
                    <a:pt x="3377" y="6613"/>
                    <a:pt x="3638" y="6577"/>
                    <a:pt x="3930" y="6478"/>
                  </a:cubicBezTo>
                  <a:cubicBezTo>
                    <a:pt x="4132" y="6418"/>
                    <a:pt x="4120" y="6347"/>
                    <a:pt x="4132" y="6216"/>
                  </a:cubicBezTo>
                  <a:cubicBezTo>
                    <a:pt x="4180" y="5323"/>
                    <a:pt x="4620" y="4513"/>
                    <a:pt x="4775" y="3644"/>
                  </a:cubicBezTo>
                  <a:cubicBezTo>
                    <a:pt x="5001" y="2370"/>
                    <a:pt x="4918" y="1001"/>
                    <a:pt x="2965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71"/>
            <p:cNvSpPr/>
            <p:nvPr/>
          </p:nvSpPr>
          <p:spPr>
            <a:xfrm>
              <a:off x="-5329281" y="3038427"/>
              <a:ext cx="405908" cy="102540"/>
            </a:xfrm>
            <a:custGeom>
              <a:avLst/>
              <a:gdLst/>
              <a:ahLst/>
              <a:cxnLst/>
              <a:rect l="l" t="t" r="r" b="b"/>
              <a:pathLst>
                <a:path w="3084" h="779" extrusionOk="0">
                  <a:moveTo>
                    <a:pt x="75" y="0"/>
                  </a:moveTo>
                  <a:cubicBezTo>
                    <a:pt x="43" y="0"/>
                    <a:pt x="25" y="10"/>
                    <a:pt x="12" y="32"/>
                  </a:cubicBezTo>
                  <a:cubicBezTo>
                    <a:pt x="0" y="68"/>
                    <a:pt x="12" y="103"/>
                    <a:pt x="48" y="127"/>
                  </a:cubicBezTo>
                  <a:cubicBezTo>
                    <a:pt x="727" y="473"/>
                    <a:pt x="1465" y="687"/>
                    <a:pt x="2227" y="758"/>
                  </a:cubicBezTo>
                  <a:cubicBezTo>
                    <a:pt x="2373" y="772"/>
                    <a:pt x="2520" y="778"/>
                    <a:pt x="2666" y="778"/>
                  </a:cubicBezTo>
                  <a:cubicBezTo>
                    <a:pt x="2770" y="778"/>
                    <a:pt x="2873" y="775"/>
                    <a:pt x="2977" y="770"/>
                  </a:cubicBezTo>
                  <a:cubicBezTo>
                    <a:pt x="3084" y="770"/>
                    <a:pt x="3084" y="615"/>
                    <a:pt x="2977" y="615"/>
                  </a:cubicBezTo>
                  <a:lnTo>
                    <a:pt x="2251" y="496"/>
                  </a:lnTo>
                  <a:cubicBezTo>
                    <a:pt x="655" y="204"/>
                    <a:pt x="220" y="0"/>
                    <a:pt x="7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71"/>
            <p:cNvSpPr/>
            <p:nvPr/>
          </p:nvSpPr>
          <p:spPr>
            <a:xfrm>
              <a:off x="-5423392" y="2388468"/>
              <a:ext cx="659930" cy="890872"/>
            </a:xfrm>
            <a:custGeom>
              <a:avLst/>
              <a:gdLst/>
              <a:ahLst/>
              <a:cxnLst/>
              <a:rect l="l" t="t" r="r" b="b"/>
              <a:pathLst>
                <a:path w="5014" h="6768" extrusionOk="0">
                  <a:moveTo>
                    <a:pt x="2896" y="1"/>
                  </a:moveTo>
                  <a:cubicBezTo>
                    <a:pt x="2865" y="1"/>
                    <a:pt x="2841" y="14"/>
                    <a:pt x="2823" y="41"/>
                  </a:cubicBezTo>
                  <a:cubicBezTo>
                    <a:pt x="2799" y="77"/>
                    <a:pt x="2811" y="112"/>
                    <a:pt x="2847" y="136"/>
                  </a:cubicBezTo>
                  <a:cubicBezTo>
                    <a:pt x="4728" y="1243"/>
                    <a:pt x="4847" y="2517"/>
                    <a:pt x="4632" y="3708"/>
                  </a:cubicBezTo>
                  <a:cubicBezTo>
                    <a:pt x="4561" y="4065"/>
                    <a:pt x="4454" y="4422"/>
                    <a:pt x="4335" y="4768"/>
                  </a:cubicBezTo>
                  <a:cubicBezTo>
                    <a:pt x="4144" y="5256"/>
                    <a:pt x="4025" y="5768"/>
                    <a:pt x="3978" y="6292"/>
                  </a:cubicBezTo>
                  <a:lnTo>
                    <a:pt x="3978" y="6304"/>
                  </a:lnTo>
                  <a:cubicBezTo>
                    <a:pt x="3978" y="6423"/>
                    <a:pt x="3978" y="6446"/>
                    <a:pt x="3835" y="6482"/>
                  </a:cubicBezTo>
                  <a:cubicBezTo>
                    <a:pt x="3549" y="6577"/>
                    <a:pt x="3296" y="6613"/>
                    <a:pt x="3040" y="6613"/>
                  </a:cubicBezTo>
                  <a:cubicBezTo>
                    <a:pt x="2784" y="6613"/>
                    <a:pt x="2525" y="6577"/>
                    <a:pt x="2227" y="6530"/>
                  </a:cubicBezTo>
                  <a:cubicBezTo>
                    <a:pt x="1525" y="6411"/>
                    <a:pt x="418" y="6018"/>
                    <a:pt x="203" y="5637"/>
                  </a:cubicBezTo>
                  <a:cubicBezTo>
                    <a:pt x="168" y="5589"/>
                    <a:pt x="168" y="5530"/>
                    <a:pt x="180" y="5470"/>
                  </a:cubicBezTo>
                  <a:cubicBezTo>
                    <a:pt x="418" y="4827"/>
                    <a:pt x="596" y="4172"/>
                    <a:pt x="727" y="3506"/>
                  </a:cubicBezTo>
                  <a:cubicBezTo>
                    <a:pt x="822" y="3101"/>
                    <a:pt x="906" y="2720"/>
                    <a:pt x="1013" y="2386"/>
                  </a:cubicBezTo>
                  <a:cubicBezTo>
                    <a:pt x="1025" y="2351"/>
                    <a:pt x="1001" y="2303"/>
                    <a:pt x="965" y="2291"/>
                  </a:cubicBezTo>
                  <a:cubicBezTo>
                    <a:pt x="957" y="2289"/>
                    <a:pt x="949" y="2288"/>
                    <a:pt x="941" y="2288"/>
                  </a:cubicBezTo>
                  <a:cubicBezTo>
                    <a:pt x="906" y="2288"/>
                    <a:pt x="880" y="2309"/>
                    <a:pt x="870" y="2339"/>
                  </a:cubicBezTo>
                  <a:cubicBezTo>
                    <a:pt x="763" y="2684"/>
                    <a:pt x="680" y="3065"/>
                    <a:pt x="584" y="3470"/>
                  </a:cubicBezTo>
                  <a:cubicBezTo>
                    <a:pt x="453" y="4125"/>
                    <a:pt x="275" y="4780"/>
                    <a:pt x="37" y="5411"/>
                  </a:cubicBezTo>
                  <a:cubicBezTo>
                    <a:pt x="1" y="5518"/>
                    <a:pt x="13" y="5625"/>
                    <a:pt x="72" y="5708"/>
                  </a:cubicBezTo>
                  <a:cubicBezTo>
                    <a:pt x="322" y="6149"/>
                    <a:pt x="1489" y="6554"/>
                    <a:pt x="2204" y="6673"/>
                  </a:cubicBezTo>
                  <a:cubicBezTo>
                    <a:pt x="2489" y="6732"/>
                    <a:pt x="2763" y="6756"/>
                    <a:pt x="3049" y="6768"/>
                  </a:cubicBezTo>
                  <a:cubicBezTo>
                    <a:pt x="3335" y="6768"/>
                    <a:pt x="3620" y="6720"/>
                    <a:pt x="3894" y="6637"/>
                  </a:cubicBezTo>
                  <a:cubicBezTo>
                    <a:pt x="4109" y="6554"/>
                    <a:pt x="4132" y="6470"/>
                    <a:pt x="4132" y="6315"/>
                  </a:cubicBezTo>
                  <a:lnTo>
                    <a:pt x="4132" y="6292"/>
                  </a:lnTo>
                  <a:cubicBezTo>
                    <a:pt x="4192" y="5792"/>
                    <a:pt x="4299" y="5291"/>
                    <a:pt x="4478" y="4815"/>
                  </a:cubicBezTo>
                  <a:cubicBezTo>
                    <a:pt x="4609" y="4470"/>
                    <a:pt x="4704" y="4101"/>
                    <a:pt x="4775" y="3732"/>
                  </a:cubicBezTo>
                  <a:cubicBezTo>
                    <a:pt x="5013" y="2482"/>
                    <a:pt x="4966" y="1196"/>
                    <a:pt x="2930" y="5"/>
                  </a:cubicBezTo>
                  <a:cubicBezTo>
                    <a:pt x="2918" y="2"/>
                    <a:pt x="2907" y="1"/>
                    <a:pt x="2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71"/>
            <p:cNvSpPr/>
            <p:nvPr/>
          </p:nvSpPr>
          <p:spPr>
            <a:xfrm>
              <a:off x="-7012485" y="1044587"/>
              <a:ext cx="960808" cy="790833"/>
            </a:xfrm>
            <a:custGeom>
              <a:avLst/>
              <a:gdLst/>
              <a:ahLst/>
              <a:cxnLst/>
              <a:rect l="l" t="t" r="r" b="b"/>
              <a:pathLst>
                <a:path w="7300" h="6008" extrusionOk="0">
                  <a:moveTo>
                    <a:pt x="3316" y="1"/>
                  </a:moveTo>
                  <a:cubicBezTo>
                    <a:pt x="2393" y="1"/>
                    <a:pt x="1488" y="430"/>
                    <a:pt x="906" y="1214"/>
                  </a:cubicBezTo>
                  <a:cubicBezTo>
                    <a:pt x="1" y="2417"/>
                    <a:pt x="132" y="4107"/>
                    <a:pt x="1215" y="5155"/>
                  </a:cubicBezTo>
                  <a:cubicBezTo>
                    <a:pt x="1793" y="5720"/>
                    <a:pt x="2551" y="6008"/>
                    <a:pt x="3313" y="6008"/>
                  </a:cubicBezTo>
                  <a:cubicBezTo>
                    <a:pt x="3965" y="6008"/>
                    <a:pt x="4620" y="5797"/>
                    <a:pt x="5168" y="5369"/>
                  </a:cubicBezTo>
                  <a:cubicBezTo>
                    <a:pt x="5662" y="5711"/>
                    <a:pt x="6245" y="5894"/>
                    <a:pt x="6842" y="5894"/>
                  </a:cubicBezTo>
                  <a:cubicBezTo>
                    <a:pt x="6994" y="5894"/>
                    <a:pt x="7147" y="5882"/>
                    <a:pt x="7300" y="5857"/>
                  </a:cubicBezTo>
                  <a:cubicBezTo>
                    <a:pt x="6633" y="5512"/>
                    <a:pt x="6180" y="4845"/>
                    <a:pt x="6109" y="4095"/>
                  </a:cubicBezTo>
                  <a:cubicBezTo>
                    <a:pt x="6657" y="2702"/>
                    <a:pt x="6085" y="1107"/>
                    <a:pt x="4763" y="381"/>
                  </a:cubicBezTo>
                  <a:cubicBezTo>
                    <a:pt x="4307" y="123"/>
                    <a:pt x="3809" y="1"/>
                    <a:pt x="3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71"/>
            <p:cNvSpPr/>
            <p:nvPr/>
          </p:nvSpPr>
          <p:spPr>
            <a:xfrm>
              <a:off x="-6775825" y="1191743"/>
              <a:ext cx="470269" cy="449911"/>
            </a:xfrm>
            <a:custGeom>
              <a:avLst/>
              <a:gdLst/>
              <a:ahLst/>
              <a:cxnLst/>
              <a:rect l="l" t="t" r="r" b="b"/>
              <a:pathLst>
                <a:path w="3573" h="3418" extrusionOk="0">
                  <a:moveTo>
                    <a:pt x="2049" y="1"/>
                  </a:moveTo>
                  <a:cubicBezTo>
                    <a:pt x="1977" y="1"/>
                    <a:pt x="1906" y="13"/>
                    <a:pt x="1846" y="48"/>
                  </a:cubicBezTo>
                  <a:cubicBezTo>
                    <a:pt x="1656" y="156"/>
                    <a:pt x="1572" y="406"/>
                    <a:pt x="1489" y="668"/>
                  </a:cubicBezTo>
                  <a:cubicBezTo>
                    <a:pt x="1441" y="846"/>
                    <a:pt x="1370" y="1025"/>
                    <a:pt x="1263" y="1179"/>
                  </a:cubicBezTo>
                  <a:cubicBezTo>
                    <a:pt x="1191" y="1287"/>
                    <a:pt x="1096" y="1382"/>
                    <a:pt x="989" y="1453"/>
                  </a:cubicBezTo>
                  <a:cubicBezTo>
                    <a:pt x="953" y="1477"/>
                    <a:pt x="906" y="1489"/>
                    <a:pt x="858" y="1501"/>
                  </a:cubicBezTo>
                  <a:cubicBezTo>
                    <a:pt x="358" y="1644"/>
                    <a:pt x="48" y="1941"/>
                    <a:pt x="37" y="2299"/>
                  </a:cubicBezTo>
                  <a:cubicBezTo>
                    <a:pt x="1" y="2977"/>
                    <a:pt x="763" y="3335"/>
                    <a:pt x="1537" y="3406"/>
                  </a:cubicBezTo>
                  <a:cubicBezTo>
                    <a:pt x="1628" y="3414"/>
                    <a:pt x="1718" y="3418"/>
                    <a:pt x="1807" y="3418"/>
                  </a:cubicBezTo>
                  <a:cubicBezTo>
                    <a:pt x="2382" y="3418"/>
                    <a:pt x="2903" y="3254"/>
                    <a:pt x="3192" y="2965"/>
                  </a:cubicBezTo>
                  <a:cubicBezTo>
                    <a:pt x="3442" y="2715"/>
                    <a:pt x="3573" y="2370"/>
                    <a:pt x="3561" y="2025"/>
                  </a:cubicBezTo>
                  <a:cubicBezTo>
                    <a:pt x="3561" y="1751"/>
                    <a:pt x="3454" y="1501"/>
                    <a:pt x="3263" y="1322"/>
                  </a:cubicBezTo>
                  <a:cubicBezTo>
                    <a:pt x="3120" y="1203"/>
                    <a:pt x="2942" y="1144"/>
                    <a:pt x="2763" y="1132"/>
                  </a:cubicBezTo>
                  <a:lnTo>
                    <a:pt x="2573" y="1132"/>
                  </a:lnTo>
                  <a:cubicBezTo>
                    <a:pt x="2513" y="1144"/>
                    <a:pt x="2454" y="1144"/>
                    <a:pt x="2406" y="1144"/>
                  </a:cubicBezTo>
                  <a:lnTo>
                    <a:pt x="2394" y="1144"/>
                  </a:lnTo>
                  <a:cubicBezTo>
                    <a:pt x="2418" y="918"/>
                    <a:pt x="2430" y="691"/>
                    <a:pt x="2418" y="465"/>
                  </a:cubicBezTo>
                  <a:cubicBezTo>
                    <a:pt x="2406" y="263"/>
                    <a:pt x="2251" y="25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71"/>
            <p:cNvSpPr/>
            <p:nvPr/>
          </p:nvSpPr>
          <p:spPr>
            <a:xfrm>
              <a:off x="-6765559" y="1390758"/>
              <a:ext cx="450658" cy="240093"/>
            </a:xfrm>
            <a:custGeom>
              <a:avLst/>
              <a:gdLst/>
              <a:ahLst/>
              <a:cxnLst/>
              <a:rect l="l" t="t" r="r" b="b"/>
              <a:pathLst>
                <a:path w="3424" h="1824" extrusionOk="0">
                  <a:moveTo>
                    <a:pt x="947" y="1"/>
                  </a:moveTo>
                  <a:cubicBezTo>
                    <a:pt x="899" y="25"/>
                    <a:pt x="852" y="48"/>
                    <a:pt x="792" y="72"/>
                  </a:cubicBezTo>
                  <a:cubicBezTo>
                    <a:pt x="423" y="168"/>
                    <a:pt x="54" y="418"/>
                    <a:pt x="30" y="799"/>
                  </a:cubicBezTo>
                  <a:cubicBezTo>
                    <a:pt x="1" y="1461"/>
                    <a:pt x="863" y="1823"/>
                    <a:pt x="1717" y="1823"/>
                  </a:cubicBezTo>
                  <a:cubicBezTo>
                    <a:pt x="2244" y="1823"/>
                    <a:pt x="2769" y="1685"/>
                    <a:pt x="3078" y="1394"/>
                  </a:cubicBezTo>
                  <a:cubicBezTo>
                    <a:pt x="3304" y="1156"/>
                    <a:pt x="3423" y="834"/>
                    <a:pt x="3399" y="513"/>
                  </a:cubicBezTo>
                  <a:lnTo>
                    <a:pt x="3399" y="513"/>
                  </a:lnTo>
                  <a:cubicBezTo>
                    <a:pt x="3328" y="680"/>
                    <a:pt x="3185" y="1013"/>
                    <a:pt x="2506" y="1108"/>
                  </a:cubicBezTo>
                  <a:cubicBezTo>
                    <a:pt x="2447" y="1116"/>
                    <a:pt x="2389" y="1119"/>
                    <a:pt x="2332" y="1119"/>
                  </a:cubicBezTo>
                  <a:cubicBezTo>
                    <a:pt x="1930" y="1119"/>
                    <a:pt x="1591" y="943"/>
                    <a:pt x="1435" y="703"/>
                  </a:cubicBezTo>
                  <a:cubicBezTo>
                    <a:pt x="1209" y="370"/>
                    <a:pt x="1185" y="156"/>
                    <a:pt x="9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71"/>
            <p:cNvSpPr/>
            <p:nvPr/>
          </p:nvSpPr>
          <p:spPr>
            <a:xfrm>
              <a:off x="-6569966" y="1235705"/>
              <a:ext cx="71732" cy="132551"/>
            </a:xfrm>
            <a:custGeom>
              <a:avLst/>
              <a:gdLst/>
              <a:ahLst/>
              <a:cxnLst/>
              <a:rect l="l" t="t" r="r" b="b"/>
              <a:pathLst>
                <a:path w="545" h="1007" extrusionOk="0">
                  <a:moveTo>
                    <a:pt x="378" y="0"/>
                  </a:moveTo>
                  <a:cubicBezTo>
                    <a:pt x="294" y="0"/>
                    <a:pt x="342" y="60"/>
                    <a:pt x="294" y="274"/>
                  </a:cubicBezTo>
                  <a:cubicBezTo>
                    <a:pt x="235" y="512"/>
                    <a:pt x="139" y="726"/>
                    <a:pt x="20" y="941"/>
                  </a:cubicBezTo>
                  <a:cubicBezTo>
                    <a:pt x="1" y="970"/>
                    <a:pt x="37" y="1007"/>
                    <a:pt x="70" y="1007"/>
                  </a:cubicBezTo>
                  <a:cubicBezTo>
                    <a:pt x="78" y="1007"/>
                    <a:pt x="85" y="1005"/>
                    <a:pt x="92" y="1000"/>
                  </a:cubicBezTo>
                  <a:cubicBezTo>
                    <a:pt x="544" y="679"/>
                    <a:pt x="50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1"/>
            <p:cNvSpPr/>
            <p:nvPr/>
          </p:nvSpPr>
          <p:spPr>
            <a:xfrm>
              <a:off x="-6852562" y="1357852"/>
              <a:ext cx="210062" cy="285374"/>
            </a:xfrm>
            <a:custGeom>
              <a:avLst/>
              <a:gdLst/>
              <a:ahLst/>
              <a:cxnLst/>
              <a:rect l="l" t="t" r="r" b="b"/>
              <a:pathLst>
                <a:path w="1596" h="2168" extrusionOk="0">
                  <a:moveTo>
                    <a:pt x="620" y="1"/>
                  </a:moveTo>
                  <a:cubicBezTo>
                    <a:pt x="512" y="1"/>
                    <a:pt x="429" y="25"/>
                    <a:pt x="334" y="72"/>
                  </a:cubicBezTo>
                  <a:cubicBezTo>
                    <a:pt x="131" y="179"/>
                    <a:pt x="0" y="394"/>
                    <a:pt x="0" y="620"/>
                  </a:cubicBezTo>
                  <a:lnTo>
                    <a:pt x="0" y="1537"/>
                  </a:lnTo>
                  <a:cubicBezTo>
                    <a:pt x="0" y="1858"/>
                    <a:pt x="239" y="2132"/>
                    <a:pt x="560" y="2168"/>
                  </a:cubicBezTo>
                  <a:lnTo>
                    <a:pt x="1334" y="2168"/>
                  </a:lnTo>
                  <a:cubicBezTo>
                    <a:pt x="1477" y="2156"/>
                    <a:pt x="1596" y="2037"/>
                    <a:pt x="1596" y="1894"/>
                  </a:cubicBezTo>
                  <a:lnTo>
                    <a:pt x="1596" y="275"/>
                  </a:lnTo>
                  <a:cubicBezTo>
                    <a:pt x="1596" y="132"/>
                    <a:pt x="1501" y="13"/>
                    <a:pt x="1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1"/>
            <p:cNvSpPr/>
            <p:nvPr/>
          </p:nvSpPr>
          <p:spPr>
            <a:xfrm>
              <a:off x="-6844796" y="1381413"/>
              <a:ext cx="194531" cy="254046"/>
            </a:xfrm>
            <a:custGeom>
              <a:avLst/>
              <a:gdLst/>
              <a:ahLst/>
              <a:cxnLst/>
              <a:rect l="l" t="t" r="r" b="b"/>
              <a:pathLst>
                <a:path w="1478" h="1930" extrusionOk="0">
                  <a:moveTo>
                    <a:pt x="299" y="0"/>
                  </a:moveTo>
                  <a:cubicBezTo>
                    <a:pt x="108" y="96"/>
                    <a:pt x="1" y="274"/>
                    <a:pt x="1" y="489"/>
                  </a:cubicBezTo>
                  <a:lnTo>
                    <a:pt x="1" y="1393"/>
                  </a:lnTo>
                  <a:cubicBezTo>
                    <a:pt x="1" y="1691"/>
                    <a:pt x="239" y="1929"/>
                    <a:pt x="549" y="1929"/>
                  </a:cubicBezTo>
                  <a:lnTo>
                    <a:pt x="1287" y="1929"/>
                  </a:lnTo>
                  <a:cubicBezTo>
                    <a:pt x="1394" y="1929"/>
                    <a:pt x="1477" y="1846"/>
                    <a:pt x="1477" y="1739"/>
                  </a:cubicBezTo>
                  <a:lnTo>
                    <a:pt x="1477" y="1465"/>
                  </a:lnTo>
                  <a:cubicBezTo>
                    <a:pt x="1442" y="1441"/>
                    <a:pt x="1406" y="1429"/>
                    <a:pt x="1358" y="1417"/>
                  </a:cubicBezTo>
                  <a:cubicBezTo>
                    <a:pt x="1192" y="1382"/>
                    <a:pt x="1001" y="1417"/>
                    <a:pt x="834" y="1358"/>
                  </a:cubicBezTo>
                  <a:cubicBezTo>
                    <a:pt x="668" y="1286"/>
                    <a:pt x="549" y="1132"/>
                    <a:pt x="513" y="965"/>
                  </a:cubicBezTo>
                  <a:cubicBezTo>
                    <a:pt x="465" y="786"/>
                    <a:pt x="441" y="620"/>
                    <a:pt x="430" y="441"/>
                  </a:cubicBezTo>
                  <a:cubicBezTo>
                    <a:pt x="418" y="286"/>
                    <a:pt x="370" y="131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1"/>
            <p:cNvSpPr/>
            <p:nvPr/>
          </p:nvSpPr>
          <p:spPr>
            <a:xfrm>
              <a:off x="-7114230" y="1033794"/>
              <a:ext cx="1073472" cy="811631"/>
            </a:xfrm>
            <a:custGeom>
              <a:avLst/>
              <a:gdLst/>
              <a:ahLst/>
              <a:cxnLst/>
              <a:rect l="l" t="t" r="r" b="b"/>
              <a:pathLst>
                <a:path w="8156" h="6166" extrusionOk="0">
                  <a:moveTo>
                    <a:pt x="4334" y="165"/>
                  </a:moveTo>
                  <a:cubicBezTo>
                    <a:pt x="6287" y="332"/>
                    <a:pt x="7525" y="2332"/>
                    <a:pt x="6810" y="4154"/>
                  </a:cubicBezTo>
                  <a:cubicBezTo>
                    <a:pt x="6810" y="4165"/>
                    <a:pt x="6810" y="4177"/>
                    <a:pt x="6810" y="4189"/>
                  </a:cubicBezTo>
                  <a:cubicBezTo>
                    <a:pt x="6870" y="4892"/>
                    <a:pt x="7251" y="5523"/>
                    <a:pt x="7846" y="5892"/>
                  </a:cubicBezTo>
                  <a:cubicBezTo>
                    <a:pt x="7776" y="5897"/>
                    <a:pt x="7705" y="5899"/>
                    <a:pt x="7635" y="5899"/>
                  </a:cubicBezTo>
                  <a:cubicBezTo>
                    <a:pt x="7044" y="5899"/>
                    <a:pt x="6478" y="5722"/>
                    <a:pt x="5989" y="5392"/>
                  </a:cubicBezTo>
                  <a:cubicBezTo>
                    <a:pt x="5977" y="5380"/>
                    <a:pt x="5962" y="5374"/>
                    <a:pt x="5947" y="5374"/>
                  </a:cubicBezTo>
                  <a:cubicBezTo>
                    <a:pt x="5932" y="5374"/>
                    <a:pt x="5917" y="5380"/>
                    <a:pt x="5906" y="5392"/>
                  </a:cubicBezTo>
                  <a:cubicBezTo>
                    <a:pt x="5360" y="5822"/>
                    <a:pt x="4725" y="6023"/>
                    <a:pt x="4099" y="6023"/>
                  </a:cubicBezTo>
                  <a:cubicBezTo>
                    <a:pt x="2906" y="6023"/>
                    <a:pt x="1747" y="5296"/>
                    <a:pt x="1310" y="4046"/>
                  </a:cubicBezTo>
                  <a:cubicBezTo>
                    <a:pt x="655" y="2153"/>
                    <a:pt x="2060" y="165"/>
                    <a:pt x="4084" y="165"/>
                  </a:cubicBezTo>
                  <a:close/>
                  <a:moveTo>
                    <a:pt x="4071" y="1"/>
                  </a:moveTo>
                  <a:cubicBezTo>
                    <a:pt x="3394" y="1"/>
                    <a:pt x="2700" y="227"/>
                    <a:pt x="2096" y="736"/>
                  </a:cubicBezTo>
                  <a:cubicBezTo>
                    <a:pt x="0" y="2499"/>
                    <a:pt x="1084" y="5928"/>
                    <a:pt x="3822" y="6154"/>
                  </a:cubicBezTo>
                  <a:cubicBezTo>
                    <a:pt x="3905" y="6166"/>
                    <a:pt x="4001" y="6166"/>
                    <a:pt x="4084" y="6166"/>
                  </a:cubicBezTo>
                  <a:cubicBezTo>
                    <a:pt x="4751" y="6166"/>
                    <a:pt x="5406" y="5951"/>
                    <a:pt x="5941" y="5547"/>
                  </a:cubicBezTo>
                  <a:cubicBezTo>
                    <a:pt x="6439" y="5875"/>
                    <a:pt x="7018" y="6048"/>
                    <a:pt x="7609" y="6048"/>
                  </a:cubicBezTo>
                  <a:cubicBezTo>
                    <a:pt x="7767" y="6048"/>
                    <a:pt x="7926" y="6036"/>
                    <a:pt x="8084" y="6011"/>
                  </a:cubicBezTo>
                  <a:cubicBezTo>
                    <a:pt x="8120" y="6011"/>
                    <a:pt x="8144" y="5975"/>
                    <a:pt x="8144" y="5951"/>
                  </a:cubicBezTo>
                  <a:cubicBezTo>
                    <a:pt x="8156" y="5916"/>
                    <a:pt x="8132" y="5880"/>
                    <a:pt x="8108" y="5868"/>
                  </a:cubicBezTo>
                  <a:cubicBezTo>
                    <a:pt x="7465" y="5535"/>
                    <a:pt x="7037" y="4904"/>
                    <a:pt x="6965" y="4189"/>
                  </a:cubicBezTo>
                  <a:cubicBezTo>
                    <a:pt x="7060" y="3915"/>
                    <a:pt x="7132" y="3642"/>
                    <a:pt x="7156" y="3344"/>
                  </a:cubicBezTo>
                  <a:cubicBezTo>
                    <a:pt x="7326" y="1400"/>
                    <a:pt x="5752" y="1"/>
                    <a:pt x="4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71"/>
            <p:cNvSpPr/>
            <p:nvPr/>
          </p:nvSpPr>
          <p:spPr>
            <a:xfrm>
              <a:off x="-6860459" y="1182003"/>
              <a:ext cx="561217" cy="469129"/>
            </a:xfrm>
            <a:custGeom>
              <a:avLst/>
              <a:gdLst/>
              <a:ahLst/>
              <a:cxnLst/>
              <a:rect l="l" t="t" r="r" b="b"/>
              <a:pathLst>
                <a:path w="4264" h="3564" extrusionOk="0">
                  <a:moveTo>
                    <a:pt x="2642" y="153"/>
                  </a:moveTo>
                  <a:cubicBezTo>
                    <a:pt x="2654" y="153"/>
                    <a:pt x="2667" y="155"/>
                    <a:pt x="2680" y="158"/>
                  </a:cubicBezTo>
                  <a:cubicBezTo>
                    <a:pt x="2858" y="170"/>
                    <a:pt x="2977" y="372"/>
                    <a:pt x="2989" y="551"/>
                  </a:cubicBezTo>
                  <a:cubicBezTo>
                    <a:pt x="3001" y="777"/>
                    <a:pt x="2989" y="1015"/>
                    <a:pt x="2966" y="1242"/>
                  </a:cubicBezTo>
                  <a:cubicBezTo>
                    <a:pt x="2966" y="1277"/>
                    <a:pt x="2989" y="1289"/>
                    <a:pt x="3049" y="1301"/>
                  </a:cubicBezTo>
                  <a:cubicBezTo>
                    <a:pt x="3132" y="1301"/>
                    <a:pt x="3180" y="1289"/>
                    <a:pt x="3263" y="1289"/>
                  </a:cubicBezTo>
                  <a:lnTo>
                    <a:pt x="3418" y="1289"/>
                  </a:lnTo>
                  <a:cubicBezTo>
                    <a:pt x="3573" y="1289"/>
                    <a:pt x="3739" y="1349"/>
                    <a:pt x="3859" y="1444"/>
                  </a:cubicBezTo>
                  <a:cubicBezTo>
                    <a:pt x="4037" y="1611"/>
                    <a:pt x="4132" y="1849"/>
                    <a:pt x="4144" y="2099"/>
                  </a:cubicBezTo>
                  <a:cubicBezTo>
                    <a:pt x="4156" y="2420"/>
                    <a:pt x="4037" y="2742"/>
                    <a:pt x="3799" y="2980"/>
                  </a:cubicBezTo>
                  <a:cubicBezTo>
                    <a:pt x="3497" y="3272"/>
                    <a:pt x="2991" y="3410"/>
                    <a:pt x="2475" y="3410"/>
                  </a:cubicBezTo>
                  <a:cubicBezTo>
                    <a:pt x="2380" y="3410"/>
                    <a:pt x="2286" y="3406"/>
                    <a:pt x="2192" y="3397"/>
                  </a:cubicBezTo>
                  <a:cubicBezTo>
                    <a:pt x="2049" y="3385"/>
                    <a:pt x="1906" y="3361"/>
                    <a:pt x="1763" y="3325"/>
                  </a:cubicBezTo>
                  <a:cubicBezTo>
                    <a:pt x="1763" y="3301"/>
                    <a:pt x="1775" y="3266"/>
                    <a:pt x="1775" y="3242"/>
                  </a:cubicBezTo>
                  <a:lnTo>
                    <a:pt x="1775" y="1634"/>
                  </a:lnTo>
                  <a:cubicBezTo>
                    <a:pt x="1775" y="1599"/>
                    <a:pt x="1763" y="1563"/>
                    <a:pt x="1751" y="1539"/>
                  </a:cubicBezTo>
                  <a:cubicBezTo>
                    <a:pt x="1846" y="1468"/>
                    <a:pt x="1918" y="1384"/>
                    <a:pt x="1977" y="1301"/>
                  </a:cubicBezTo>
                  <a:cubicBezTo>
                    <a:pt x="2227" y="944"/>
                    <a:pt x="2239" y="349"/>
                    <a:pt x="2537" y="182"/>
                  </a:cubicBezTo>
                  <a:cubicBezTo>
                    <a:pt x="2572" y="164"/>
                    <a:pt x="2607" y="153"/>
                    <a:pt x="2642" y="153"/>
                  </a:cubicBezTo>
                  <a:close/>
                  <a:moveTo>
                    <a:pt x="1406" y="1456"/>
                  </a:moveTo>
                  <a:cubicBezTo>
                    <a:pt x="1442" y="1456"/>
                    <a:pt x="1477" y="1468"/>
                    <a:pt x="1513" y="1492"/>
                  </a:cubicBezTo>
                  <a:cubicBezTo>
                    <a:pt x="1549" y="1527"/>
                    <a:pt x="1584" y="1575"/>
                    <a:pt x="1584" y="1634"/>
                  </a:cubicBezTo>
                  <a:lnTo>
                    <a:pt x="1584" y="1646"/>
                  </a:lnTo>
                  <a:lnTo>
                    <a:pt x="1596" y="3254"/>
                  </a:lnTo>
                  <a:cubicBezTo>
                    <a:pt x="1596" y="3266"/>
                    <a:pt x="1596" y="3289"/>
                    <a:pt x="1596" y="3301"/>
                  </a:cubicBezTo>
                  <a:cubicBezTo>
                    <a:pt x="1584" y="3361"/>
                    <a:pt x="1537" y="3409"/>
                    <a:pt x="1489" y="3432"/>
                  </a:cubicBezTo>
                  <a:cubicBezTo>
                    <a:pt x="1465" y="3444"/>
                    <a:pt x="1442" y="3444"/>
                    <a:pt x="1406" y="3444"/>
                  </a:cubicBezTo>
                  <a:lnTo>
                    <a:pt x="620" y="3444"/>
                  </a:lnTo>
                  <a:cubicBezTo>
                    <a:pt x="334" y="3420"/>
                    <a:pt x="120" y="3182"/>
                    <a:pt x="120" y="2908"/>
                  </a:cubicBezTo>
                  <a:lnTo>
                    <a:pt x="120" y="1992"/>
                  </a:lnTo>
                  <a:cubicBezTo>
                    <a:pt x="120" y="1789"/>
                    <a:pt x="227" y="1599"/>
                    <a:pt x="418" y="1515"/>
                  </a:cubicBezTo>
                  <a:cubicBezTo>
                    <a:pt x="489" y="1468"/>
                    <a:pt x="572" y="1456"/>
                    <a:pt x="668" y="1456"/>
                  </a:cubicBezTo>
                  <a:close/>
                  <a:moveTo>
                    <a:pt x="2624" y="0"/>
                  </a:moveTo>
                  <a:cubicBezTo>
                    <a:pt x="2555" y="0"/>
                    <a:pt x="2489" y="22"/>
                    <a:pt x="2430" y="51"/>
                  </a:cubicBezTo>
                  <a:cubicBezTo>
                    <a:pt x="2215" y="170"/>
                    <a:pt x="2120" y="432"/>
                    <a:pt x="2037" y="718"/>
                  </a:cubicBezTo>
                  <a:cubicBezTo>
                    <a:pt x="1989" y="884"/>
                    <a:pt x="1918" y="1051"/>
                    <a:pt x="1823" y="1206"/>
                  </a:cubicBezTo>
                  <a:cubicBezTo>
                    <a:pt x="1775" y="1277"/>
                    <a:pt x="1715" y="1337"/>
                    <a:pt x="1656" y="1396"/>
                  </a:cubicBezTo>
                  <a:cubicBezTo>
                    <a:pt x="1596" y="1337"/>
                    <a:pt x="1513" y="1289"/>
                    <a:pt x="1430" y="1289"/>
                  </a:cubicBezTo>
                  <a:lnTo>
                    <a:pt x="691" y="1289"/>
                  </a:lnTo>
                  <a:cubicBezTo>
                    <a:pt x="584" y="1289"/>
                    <a:pt x="477" y="1313"/>
                    <a:pt x="382" y="1361"/>
                  </a:cubicBezTo>
                  <a:cubicBezTo>
                    <a:pt x="144" y="1480"/>
                    <a:pt x="1" y="1718"/>
                    <a:pt x="1" y="1980"/>
                  </a:cubicBezTo>
                  <a:lnTo>
                    <a:pt x="1" y="2873"/>
                  </a:lnTo>
                  <a:cubicBezTo>
                    <a:pt x="1" y="3230"/>
                    <a:pt x="275" y="3528"/>
                    <a:pt x="632" y="3563"/>
                  </a:cubicBezTo>
                  <a:lnTo>
                    <a:pt x="1406" y="3563"/>
                  </a:lnTo>
                  <a:cubicBezTo>
                    <a:pt x="1501" y="3563"/>
                    <a:pt x="1584" y="3516"/>
                    <a:pt x="1644" y="3456"/>
                  </a:cubicBezTo>
                  <a:lnTo>
                    <a:pt x="1656" y="3444"/>
                  </a:lnTo>
                  <a:cubicBezTo>
                    <a:pt x="1823" y="3492"/>
                    <a:pt x="1989" y="3516"/>
                    <a:pt x="2156" y="3528"/>
                  </a:cubicBezTo>
                  <a:cubicBezTo>
                    <a:pt x="2244" y="3535"/>
                    <a:pt x="2332" y="3539"/>
                    <a:pt x="2419" y="3539"/>
                  </a:cubicBezTo>
                  <a:cubicBezTo>
                    <a:pt x="3012" y="3539"/>
                    <a:pt x="3559" y="3366"/>
                    <a:pt x="3870" y="3075"/>
                  </a:cubicBezTo>
                  <a:cubicBezTo>
                    <a:pt x="4132" y="2801"/>
                    <a:pt x="4263" y="2444"/>
                    <a:pt x="4251" y="2075"/>
                  </a:cubicBezTo>
                  <a:cubicBezTo>
                    <a:pt x="4251" y="1789"/>
                    <a:pt x="4132" y="1527"/>
                    <a:pt x="3930" y="1337"/>
                  </a:cubicBezTo>
                  <a:cubicBezTo>
                    <a:pt x="3775" y="1206"/>
                    <a:pt x="3597" y="1134"/>
                    <a:pt x="3394" y="1123"/>
                  </a:cubicBezTo>
                  <a:lnTo>
                    <a:pt x="3239" y="1123"/>
                  </a:lnTo>
                  <a:cubicBezTo>
                    <a:pt x="3192" y="1123"/>
                    <a:pt x="3144" y="1134"/>
                    <a:pt x="3097" y="1134"/>
                  </a:cubicBezTo>
                  <a:cubicBezTo>
                    <a:pt x="3120" y="944"/>
                    <a:pt x="3120" y="742"/>
                    <a:pt x="3108" y="539"/>
                  </a:cubicBezTo>
                  <a:cubicBezTo>
                    <a:pt x="3085" y="289"/>
                    <a:pt x="2918" y="27"/>
                    <a:pt x="2668" y="3"/>
                  </a:cubicBezTo>
                  <a:cubicBezTo>
                    <a:pt x="2653" y="1"/>
                    <a:pt x="2638" y="0"/>
                    <a:pt x="2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71"/>
            <p:cNvSpPr/>
            <p:nvPr/>
          </p:nvSpPr>
          <p:spPr>
            <a:xfrm>
              <a:off x="-4907691" y="3551234"/>
              <a:ext cx="719421" cy="588123"/>
            </a:xfrm>
            <a:custGeom>
              <a:avLst/>
              <a:gdLst/>
              <a:ahLst/>
              <a:cxnLst/>
              <a:rect l="l" t="t" r="r" b="b"/>
              <a:pathLst>
                <a:path w="5466" h="4468" extrusionOk="0">
                  <a:moveTo>
                    <a:pt x="2820" y="1"/>
                  </a:moveTo>
                  <a:cubicBezTo>
                    <a:pt x="2095" y="1"/>
                    <a:pt x="1367" y="348"/>
                    <a:pt x="929" y="1065"/>
                  </a:cubicBezTo>
                  <a:cubicBezTo>
                    <a:pt x="0" y="2578"/>
                    <a:pt x="1114" y="4467"/>
                    <a:pt x="2824" y="4467"/>
                  </a:cubicBezTo>
                  <a:cubicBezTo>
                    <a:pt x="2890" y="4467"/>
                    <a:pt x="2957" y="4464"/>
                    <a:pt x="3024" y="4458"/>
                  </a:cubicBezTo>
                  <a:cubicBezTo>
                    <a:pt x="4513" y="4327"/>
                    <a:pt x="5465" y="2792"/>
                    <a:pt x="4894" y="1399"/>
                  </a:cubicBezTo>
                  <a:cubicBezTo>
                    <a:pt x="4521" y="479"/>
                    <a:pt x="3672" y="1"/>
                    <a:pt x="2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71"/>
            <p:cNvSpPr/>
            <p:nvPr/>
          </p:nvSpPr>
          <p:spPr>
            <a:xfrm>
              <a:off x="-4805946" y="3738404"/>
              <a:ext cx="561217" cy="390678"/>
            </a:xfrm>
            <a:custGeom>
              <a:avLst/>
              <a:gdLst/>
              <a:ahLst/>
              <a:cxnLst/>
              <a:rect l="l" t="t" r="r" b="b"/>
              <a:pathLst>
                <a:path w="4264" h="2968" extrusionOk="0">
                  <a:moveTo>
                    <a:pt x="4061" y="0"/>
                  </a:moveTo>
                  <a:cubicBezTo>
                    <a:pt x="3806" y="962"/>
                    <a:pt x="3234" y="2107"/>
                    <a:pt x="1932" y="2107"/>
                  </a:cubicBezTo>
                  <a:cubicBezTo>
                    <a:pt x="1413" y="2107"/>
                    <a:pt x="778" y="1925"/>
                    <a:pt x="1" y="1477"/>
                  </a:cubicBezTo>
                  <a:lnTo>
                    <a:pt x="1" y="1477"/>
                  </a:lnTo>
                  <a:cubicBezTo>
                    <a:pt x="288" y="2360"/>
                    <a:pt x="1117" y="2968"/>
                    <a:pt x="2040" y="2968"/>
                  </a:cubicBezTo>
                  <a:cubicBezTo>
                    <a:pt x="2075" y="2968"/>
                    <a:pt x="2109" y="2967"/>
                    <a:pt x="2144" y="2965"/>
                  </a:cubicBezTo>
                  <a:cubicBezTo>
                    <a:pt x="3109" y="2929"/>
                    <a:pt x="3930" y="2251"/>
                    <a:pt x="4156" y="1310"/>
                  </a:cubicBezTo>
                  <a:cubicBezTo>
                    <a:pt x="4263" y="881"/>
                    <a:pt x="4228" y="417"/>
                    <a:pt x="4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71"/>
            <p:cNvSpPr/>
            <p:nvPr/>
          </p:nvSpPr>
          <p:spPr>
            <a:xfrm>
              <a:off x="-4678139" y="3604147"/>
              <a:ext cx="261656" cy="77267"/>
            </a:xfrm>
            <a:custGeom>
              <a:avLst/>
              <a:gdLst/>
              <a:ahLst/>
              <a:cxnLst/>
              <a:rect l="l" t="t" r="r" b="b"/>
              <a:pathLst>
                <a:path w="1988" h="587" extrusionOk="0">
                  <a:moveTo>
                    <a:pt x="942" y="0"/>
                  </a:moveTo>
                  <a:cubicBezTo>
                    <a:pt x="613" y="0"/>
                    <a:pt x="287" y="109"/>
                    <a:pt x="66" y="330"/>
                  </a:cubicBezTo>
                  <a:cubicBezTo>
                    <a:pt x="0" y="406"/>
                    <a:pt x="55" y="523"/>
                    <a:pt x="148" y="523"/>
                  </a:cubicBezTo>
                  <a:cubicBezTo>
                    <a:pt x="156" y="523"/>
                    <a:pt x="164" y="522"/>
                    <a:pt x="173" y="520"/>
                  </a:cubicBezTo>
                  <a:cubicBezTo>
                    <a:pt x="161" y="520"/>
                    <a:pt x="399" y="461"/>
                    <a:pt x="590" y="437"/>
                  </a:cubicBezTo>
                  <a:cubicBezTo>
                    <a:pt x="694" y="425"/>
                    <a:pt x="799" y="419"/>
                    <a:pt x="904" y="419"/>
                  </a:cubicBezTo>
                  <a:cubicBezTo>
                    <a:pt x="1218" y="419"/>
                    <a:pt x="1533" y="473"/>
                    <a:pt x="1828" y="580"/>
                  </a:cubicBezTo>
                  <a:cubicBezTo>
                    <a:pt x="1840" y="584"/>
                    <a:pt x="1852" y="586"/>
                    <a:pt x="1863" y="586"/>
                  </a:cubicBezTo>
                  <a:cubicBezTo>
                    <a:pt x="1939" y="586"/>
                    <a:pt x="1987" y="488"/>
                    <a:pt x="1935" y="425"/>
                  </a:cubicBezTo>
                  <a:cubicBezTo>
                    <a:pt x="1706" y="144"/>
                    <a:pt x="1322" y="0"/>
                    <a:pt x="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71"/>
            <p:cNvSpPr/>
            <p:nvPr/>
          </p:nvSpPr>
          <p:spPr>
            <a:xfrm>
              <a:off x="-4776067" y="3842913"/>
              <a:ext cx="142673" cy="104514"/>
            </a:xfrm>
            <a:custGeom>
              <a:avLst/>
              <a:gdLst/>
              <a:ahLst/>
              <a:cxnLst/>
              <a:rect l="l" t="t" r="r" b="b"/>
              <a:pathLst>
                <a:path w="1084" h="794" extrusionOk="0">
                  <a:moveTo>
                    <a:pt x="483" y="1"/>
                  </a:moveTo>
                  <a:cubicBezTo>
                    <a:pt x="269" y="1"/>
                    <a:pt x="75" y="113"/>
                    <a:pt x="36" y="290"/>
                  </a:cubicBezTo>
                  <a:cubicBezTo>
                    <a:pt x="0" y="492"/>
                    <a:pt x="179" y="718"/>
                    <a:pt x="453" y="778"/>
                  </a:cubicBezTo>
                  <a:cubicBezTo>
                    <a:pt x="502" y="788"/>
                    <a:pt x="551" y="793"/>
                    <a:pt x="597" y="793"/>
                  </a:cubicBezTo>
                  <a:cubicBezTo>
                    <a:pt x="819" y="793"/>
                    <a:pt x="997" y="681"/>
                    <a:pt x="1036" y="504"/>
                  </a:cubicBezTo>
                  <a:cubicBezTo>
                    <a:pt x="1084" y="302"/>
                    <a:pt x="893" y="76"/>
                    <a:pt x="619" y="16"/>
                  </a:cubicBezTo>
                  <a:cubicBezTo>
                    <a:pt x="574" y="6"/>
                    <a:pt x="52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71"/>
            <p:cNvSpPr/>
            <p:nvPr/>
          </p:nvSpPr>
          <p:spPr>
            <a:xfrm>
              <a:off x="-4473596" y="3908725"/>
              <a:ext cx="142673" cy="104514"/>
            </a:xfrm>
            <a:custGeom>
              <a:avLst/>
              <a:gdLst/>
              <a:ahLst/>
              <a:cxnLst/>
              <a:rect l="l" t="t" r="r" b="b"/>
              <a:pathLst>
                <a:path w="1084" h="794" extrusionOk="0">
                  <a:moveTo>
                    <a:pt x="479" y="1"/>
                  </a:moveTo>
                  <a:cubicBezTo>
                    <a:pt x="261" y="1"/>
                    <a:pt x="77" y="113"/>
                    <a:pt x="48" y="290"/>
                  </a:cubicBezTo>
                  <a:cubicBezTo>
                    <a:pt x="0" y="504"/>
                    <a:pt x="191" y="719"/>
                    <a:pt x="464" y="778"/>
                  </a:cubicBezTo>
                  <a:cubicBezTo>
                    <a:pt x="510" y="788"/>
                    <a:pt x="556" y="793"/>
                    <a:pt x="601" y="793"/>
                  </a:cubicBezTo>
                  <a:cubicBezTo>
                    <a:pt x="814" y="793"/>
                    <a:pt x="1006" y="681"/>
                    <a:pt x="1036" y="504"/>
                  </a:cubicBezTo>
                  <a:cubicBezTo>
                    <a:pt x="1084" y="302"/>
                    <a:pt x="905" y="76"/>
                    <a:pt x="619" y="16"/>
                  </a:cubicBezTo>
                  <a:cubicBezTo>
                    <a:pt x="572" y="6"/>
                    <a:pt x="524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71"/>
            <p:cNvSpPr/>
            <p:nvPr/>
          </p:nvSpPr>
          <p:spPr>
            <a:xfrm>
              <a:off x="-4613117" y="3798556"/>
              <a:ext cx="168207" cy="111227"/>
            </a:xfrm>
            <a:custGeom>
              <a:avLst/>
              <a:gdLst/>
              <a:ahLst/>
              <a:cxnLst/>
              <a:rect l="l" t="t" r="r" b="b"/>
              <a:pathLst>
                <a:path w="1278" h="845" extrusionOk="0">
                  <a:moveTo>
                    <a:pt x="224" y="1"/>
                  </a:moveTo>
                  <a:cubicBezTo>
                    <a:pt x="155" y="1"/>
                    <a:pt x="94" y="23"/>
                    <a:pt x="72" y="103"/>
                  </a:cubicBezTo>
                  <a:cubicBezTo>
                    <a:pt x="0" y="353"/>
                    <a:pt x="108" y="627"/>
                    <a:pt x="322" y="770"/>
                  </a:cubicBezTo>
                  <a:cubicBezTo>
                    <a:pt x="410" y="822"/>
                    <a:pt x="499" y="845"/>
                    <a:pt x="584" y="845"/>
                  </a:cubicBezTo>
                  <a:cubicBezTo>
                    <a:pt x="963" y="845"/>
                    <a:pt x="1277" y="407"/>
                    <a:pt x="1132" y="222"/>
                  </a:cubicBezTo>
                  <a:cubicBezTo>
                    <a:pt x="1084" y="163"/>
                    <a:pt x="1012" y="151"/>
                    <a:pt x="358" y="20"/>
                  </a:cubicBezTo>
                  <a:cubicBezTo>
                    <a:pt x="316" y="10"/>
                    <a:pt x="268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71"/>
            <p:cNvSpPr/>
            <p:nvPr/>
          </p:nvSpPr>
          <p:spPr>
            <a:xfrm>
              <a:off x="-4874785" y="3543337"/>
              <a:ext cx="697441" cy="607341"/>
            </a:xfrm>
            <a:custGeom>
              <a:avLst/>
              <a:gdLst/>
              <a:ahLst/>
              <a:cxnLst/>
              <a:rect l="l" t="t" r="r" b="b"/>
              <a:pathLst>
                <a:path w="5299" h="4614" extrusionOk="0">
                  <a:moveTo>
                    <a:pt x="2572" y="149"/>
                  </a:moveTo>
                  <a:cubicBezTo>
                    <a:pt x="3703" y="173"/>
                    <a:pt x="4620" y="1078"/>
                    <a:pt x="4667" y="2209"/>
                  </a:cubicBezTo>
                  <a:cubicBezTo>
                    <a:pt x="4715" y="3340"/>
                    <a:pt x="3882" y="4316"/>
                    <a:pt x="2762" y="4447"/>
                  </a:cubicBezTo>
                  <a:cubicBezTo>
                    <a:pt x="2712" y="4450"/>
                    <a:pt x="2660" y="4451"/>
                    <a:pt x="2608" y="4451"/>
                  </a:cubicBezTo>
                  <a:cubicBezTo>
                    <a:pt x="2430" y="4451"/>
                    <a:pt x="2247" y="4434"/>
                    <a:pt x="2072" y="4387"/>
                  </a:cubicBezTo>
                  <a:cubicBezTo>
                    <a:pt x="1048" y="4137"/>
                    <a:pt x="345" y="3185"/>
                    <a:pt x="417" y="2125"/>
                  </a:cubicBezTo>
                  <a:cubicBezTo>
                    <a:pt x="500" y="1078"/>
                    <a:pt x="1334" y="232"/>
                    <a:pt x="2393" y="149"/>
                  </a:cubicBezTo>
                  <a:close/>
                  <a:moveTo>
                    <a:pt x="2569" y="1"/>
                  </a:moveTo>
                  <a:cubicBezTo>
                    <a:pt x="2309" y="1"/>
                    <a:pt x="2044" y="45"/>
                    <a:pt x="1786" y="137"/>
                  </a:cubicBezTo>
                  <a:cubicBezTo>
                    <a:pt x="631" y="566"/>
                    <a:pt x="0" y="1828"/>
                    <a:pt x="381" y="3018"/>
                  </a:cubicBezTo>
                  <a:cubicBezTo>
                    <a:pt x="691" y="3959"/>
                    <a:pt x="1584" y="4602"/>
                    <a:pt x="2584" y="4614"/>
                  </a:cubicBezTo>
                  <a:cubicBezTo>
                    <a:pt x="2643" y="4614"/>
                    <a:pt x="2715" y="4602"/>
                    <a:pt x="2786" y="4602"/>
                  </a:cubicBezTo>
                  <a:cubicBezTo>
                    <a:pt x="4322" y="4459"/>
                    <a:pt x="5298" y="2875"/>
                    <a:pt x="4715" y="1435"/>
                  </a:cubicBezTo>
                  <a:cubicBezTo>
                    <a:pt x="4353" y="545"/>
                    <a:pt x="3486" y="1"/>
                    <a:pt x="2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71"/>
            <p:cNvSpPr/>
            <p:nvPr/>
          </p:nvSpPr>
          <p:spPr>
            <a:xfrm>
              <a:off x="-4707096" y="3751961"/>
              <a:ext cx="80023" cy="72923"/>
            </a:xfrm>
            <a:custGeom>
              <a:avLst/>
              <a:gdLst/>
              <a:ahLst/>
              <a:cxnLst/>
              <a:rect l="l" t="t" r="r" b="b"/>
              <a:pathLst>
                <a:path w="608" h="554" extrusionOk="0">
                  <a:moveTo>
                    <a:pt x="320" y="0"/>
                  </a:moveTo>
                  <a:cubicBezTo>
                    <a:pt x="195" y="0"/>
                    <a:pt x="78" y="80"/>
                    <a:pt x="36" y="207"/>
                  </a:cubicBezTo>
                  <a:cubicBezTo>
                    <a:pt x="0" y="362"/>
                    <a:pt x="107" y="517"/>
                    <a:pt x="262" y="552"/>
                  </a:cubicBezTo>
                  <a:cubicBezTo>
                    <a:pt x="270" y="553"/>
                    <a:pt x="278" y="553"/>
                    <a:pt x="286" y="553"/>
                  </a:cubicBezTo>
                  <a:cubicBezTo>
                    <a:pt x="419" y="553"/>
                    <a:pt x="538" y="461"/>
                    <a:pt x="572" y="338"/>
                  </a:cubicBezTo>
                  <a:cubicBezTo>
                    <a:pt x="607" y="183"/>
                    <a:pt x="512" y="40"/>
                    <a:pt x="369" y="5"/>
                  </a:cubicBezTo>
                  <a:cubicBezTo>
                    <a:pt x="353" y="2"/>
                    <a:pt x="337" y="0"/>
                    <a:pt x="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71"/>
            <p:cNvSpPr/>
            <p:nvPr/>
          </p:nvSpPr>
          <p:spPr>
            <a:xfrm>
              <a:off x="-4431345" y="3817378"/>
              <a:ext cx="78444" cy="71738"/>
            </a:xfrm>
            <a:custGeom>
              <a:avLst/>
              <a:gdLst/>
              <a:ahLst/>
              <a:cxnLst/>
              <a:rect l="l" t="t" r="r" b="b"/>
              <a:pathLst>
                <a:path w="596" h="545" extrusionOk="0">
                  <a:moveTo>
                    <a:pt x="296" y="0"/>
                  </a:moveTo>
                  <a:cubicBezTo>
                    <a:pt x="173" y="0"/>
                    <a:pt x="55" y="88"/>
                    <a:pt x="24" y="210"/>
                  </a:cubicBezTo>
                  <a:cubicBezTo>
                    <a:pt x="1" y="353"/>
                    <a:pt x="72" y="484"/>
                    <a:pt x="203" y="531"/>
                  </a:cubicBezTo>
                  <a:cubicBezTo>
                    <a:pt x="232" y="541"/>
                    <a:pt x="262" y="545"/>
                    <a:pt x="292" y="545"/>
                  </a:cubicBezTo>
                  <a:cubicBezTo>
                    <a:pt x="417" y="545"/>
                    <a:pt x="533" y="466"/>
                    <a:pt x="572" y="341"/>
                  </a:cubicBezTo>
                  <a:cubicBezTo>
                    <a:pt x="596" y="186"/>
                    <a:pt x="501" y="43"/>
                    <a:pt x="358" y="8"/>
                  </a:cubicBezTo>
                  <a:cubicBezTo>
                    <a:pt x="337" y="2"/>
                    <a:pt x="317" y="0"/>
                    <a:pt x="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71"/>
            <p:cNvSpPr/>
            <p:nvPr/>
          </p:nvSpPr>
          <p:spPr>
            <a:xfrm>
              <a:off x="-4274581" y="4367961"/>
              <a:ext cx="299430" cy="280767"/>
            </a:xfrm>
            <a:custGeom>
              <a:avLst/>
              <a:gdLst/>
              <a:ahLst/>
              <a:cxnLst/>
              <a:rect l="l" t="t" r="r" b="b"/>
              <a:pathLst>
                <a:path w="2275" h="2133" extrusionOk="0">
                  <a:moveTo>
                    <a:pt x="1711" y="0"/>
                  </a:moveTo>
                  <a:cubicBezTo>
                    <a:pt x="1692" y="0"/>
                    <a:pt x="1673" y="5"/>
                    <a:pt x="1655" y="16"/>
                  </a:cubicBezTo>
                  <a:lnTo>
                    <a:pt x="1155" y="301"/>
                  </a:lnTo>
                  <a:cubicBezTo>
                    <a:pt x="1137" y="313"/>
                    <a:pt x="1119" y="319"/>
                    <a:pt x="1102" y="319"/>
                  </a:cubicBezTo>
                  <a:cubicBezTo>
                    <a:pt x="1084" y="319"/>
                    <a:pt x="1066" y="313"/>
                    <a:pt x="1048" y="301"/>
                  </a:cubicBezTo>
                  <a:lnTo>
                    <a:pt x="536" y="51"/>
                  </a:lnTo>
                  <a:cubicBezTo>
                    <a:pt x="521" y="45"/>
                    <a:pt x="505" y="42"/>
                    <a:pt x="490" y="42"/>
                  </a:cubicBezTo>
                  <a:cubicBezTo>
                    <a:pt x="422" y="42"/>
                    <a:pt x="362" y="102"/>
                    <a:pt x="381" y="170"/>
                  </a:cubicBezTo>
                  <a:lnTo>
                    <a:pt x="488" y="742"/>
                  </a:lnTo>
                  <a:cubicBezTo>
                    <a:pt x="500" y="778"/>
                    <a:pt x="488" y="813"/>
                    <a:pt x="465" y="837"/>
                  </a:cubicBezTo>
                  <a:lnTo>
                    <a:pt x="60" y="1254"/>
                  </a:lnTo>
                  <a:cubicBezTo>
                    <a:pt x="0" y="1325"/>
                    <a:pt x="36" y="1432"/>
                    <a:pt x="131" y="1444"/>
                  </a:cubicBezTo>
                  <a:lnTo>
                    <a:pt x="703" y="1504"/>
                  </a:lnTo>
                  <a:cubicBezTo>
                    <a:pt x="738" y="1516"/>
                    <a:pt x="774" y="1540"/>
                    <a:pt x="786" y="1563"/>
                  </a:cubicBezTo>
                  <a:lnTo>
                    <a:pt x="1060" y="2075"/>
                  </a:lnTo>
                  <a:cubicBezTo>
                    <a:pt x="1082" y="2114"/>
                    <a:pt x="1119" y="2132"/>
                    <a:pt x="1157" y="2132"/>
                  </a:cubicBezTo>
                  <a:cubicBezTo>
                    <a:pt x="1200" y="2132"/>
                    <a:pt x="1243" y="2108"/>
                    <a:pt x="1262" y="2063"/>
                  </a:cubicBezTo>
                  <a:lnTo>
                    <a:pt x="1500" y="1540"/>
                  </a:lnTo>
                  <a:cubicBezTo>
                    <a:pt x="1512" y="1516"/>
                    <a:pt x="1548" y="1492"/>
                    <a:pt x="1584" y="1480"/>
                  </a:cubicBezTo>
                  <a:lnTo>
                    <a:pt x="2155" y="1385"/>
                  </a:lnTo>
                  <a:cubicBezTo>
                    <a:pt x="2239" y="1361"/>
                    <a:pt x="2274" y="1254"/>
                    <a:pt x="2215" y="1194"/>
                  </a:cubicBezTo>
                  <a:lnTo>
                    <a:pt x="1786" y="801"/>
                  </a:lnTo>
                  <a:cubicBezTo>
                    <a:pt x="1750" y="778"/>
                    <a:pt x="1739" y="742"/>
                    <a:pt x="1750" y="706"/>
                  </a:cubicBezTo>
                  <a:lnTo>
                    <a:pt x="1834" y="135"/>
                  </a:lnTo>
                  <a:cubicBezTo>
                    <a:pt x="1834" y="60"/>
                    <a:pt x="1776" y="0"/>
                    <a:pt x="1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71"/>
            <p:cNvSpPr/>
            <p:nvPr/>
          </p:nvSpPr>
          <p:spPr>
            <a:xfrm>
              <a:off x="-4056349" y="3515038"/>
              <a:ext cx="250468" cy="254836"/>
            </a:xfrm>
            <a:custGeom>
              <a:avLst/>
              <a:gdLst/>
              <a:ahLst/>
              <a:cxnLst/>
              <a:rect l="l" t="t" r="r" b="b"/>
              <a:pathLst>
                <a:path w="1903" h="1936" extrusionOk="0">
                  <a:moveTo>
                    <a:pt x="1163" y="0"/>
                  </a:moveTo>
                  <a:cubicBezTo>
                    <a:pt x="1139" y="0"/>
                    <a:pt x="1113" y="10"/>
                    <a:pt x="1093" y="31"/>
                  </a:cubicBezTo>
                  <a:lnTo>
                    <a:pt x="735" y="388"/>
                  </a:lnTo>
                  <a:cubicBezTo>
                    <a:pt x="718" y="405"/>
                    <a:pt x="694" y="416"/>
                    <a:pt x="673" y="416"/>
                  </a:cubicBezTo>
                  <a:cubicBezTo>
                    <a:pt x="666" y="416"/>
                    <a:pt x="658" y="415"/>
                    <a:pt x="652" y="412"/>
                  </a:cubicBezTo>
                  <a:lnTo>
                    <a:pt x="152" y="328"/>
                  </a:lnTo>
                  <a:cubicBezTo>
                    <a:pt x="143" y="326"/>
                    <a:pt x="134" y="324"/>
                    <a:pt x="126" y="324"/>
                  </a:cubicBezTo>
                  <a:cubicBezTo>
                    <a:pt x="55" y="324"/>
                    <a:pt x="2" y="407"/>
                    <a:pt x="45" y="471"/>
                  </a:cubicBezTo>
                  <a:lnTo>
                    <a:pt x="283" y="923"/>
                  </a:lnTo>
                  <a:cubicBezTo>
                    <a:pt x="295" y="947"/>
                    <a:pt x="295" y="983"/>
                    <a:pt x="283" y="1007"/>
                  </a:cubicBezTo>
                  <a:lnTo>
                    <a:pt x="45" y="1459"/>
                  </a:lnTo>
                  <a:cubicBezTo>
                    <a:pt x="0" y="1526"/>
                    <a:pt x="49" y="1603"/>
                    <a:pt x="124" y="1603"/>
                  </a:cubicBezTo>
                  <a:cubicBezTo>
                    <a:pt x="129" y="1603"/>
                    <a:pt x="135" y="1603"/>
                    <a:pt x="140" y="1602"/>
                  </a:cubicBezTo>
                  <a:lnTo>
                    <a:pt x="640" y="1519"/>
                  </a:lnTo>
                  <a:cubicBezTo>
                    <a:pt x="676" y="1519"/>
                    <a:pt x="700" y="1531"/>
                    <a:pt x="723" y="1555"/>
                  </a:cubicBezTo>
                  <a:lnTo>
                    <a:pt x="1081" y="1912"/>
                  </a:lnTo>
                  <a:cubicBezTo>
                    <a:pt x="1101" y="1928"/>
                    <a:pt x="1126" y="1936"/>
                    <a:pt x="1150" y="1936"/>
                  </a:cubicBezTo>
                  <a:cubicBezTo>
                    <a:pt x="1196" y="1936"/>
                    <a:pt x="1239" y="1907"/>
                    <a:pt x="1247" y="1852"/>
                  </a:cubicBezTo>
                  <a:lnTo>
                    <a:pt x="1331" y="1352"/>
                  </a:lnTo>
                  <a:cubicBezTo>
                    <a:pt x="1331" y="1316"/>
                    <a:pt x="1354" y="1293"/>
                    <a:pt x="1378" y="1281"/>
                  </a:cubicBezTo>
                  <a:lnTo>
                    <a:pt x="1831" y="1054"/>
                  </a:lnTo>
                  <a:cubicBezTo>
                    <a:pt x="1902" y="1019"/>
                    <a:pt x="1902" y="923"/>
                    <a:pt x="1831" y="888"/>
                  </a:cubicBezTo>
                  <a:lnTo>
                    <a:pt x="1378" y="662"/>
                  </a:lnTo>
                  <a:cubicBezTo>
                    <a:pt x="1354" y="638"/>
                    <a:pt x="1331" y="614"/>
                    <a:pt x="1331" y="578"/>
                  </a:cubicBezTo>
                  <a:lnTo>
                    <a:pt x="1259" y="78"/>
                  </a:lnTo>
                  <a:cubicBezTo>
                    <a:pt x="1251" y="32"/>
                    <a:pt x="1209" y="0"/>
                    <a:pt x="1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71"/>
            <p:cNvSpPr/>
            <p:nvPr/>
          </p:nvSpPr>
          <p:spPr>
            <a:xfrm>
              <a:off x="-3854570" y="4000993"/>
              <a:ext cx="227303" cy="218901"/>
            </a:xfrm>
            <a:custGeom>
              <a:avLst/>
              <a:gdLst/>
              <a:ahLst/>
              <a:cxnLst/>
              <a:rect l="l" t="t" r="r" b="b"/>
              <a:pathLst>
                <a:path w="1727" h="1663" extrusionOk="0">
                  <a:moveTo>
                    <a:pt x="947" y="0"/>
                  </a:moveTo>
                  <a:cubicBezTo>
                    <a:pt x="921" y="0"/>
                    <a:pt x="896" y="10"/>
                    <a:pt x="881" y="29"/>
                  </a:cubicBezTo>
                  <a:lnTo>
                    <a:pt x="631" y="399"/>
                  </a:lnTo>
                  <a:cubicBezTo>
                    <a:pt x="619" y="422"/>
                    <a:pt x="583" y="434"/>
                    <a:pt x="560" y="434"/>
                  </a:cubicBezTo>
                  <a:lnTo>
                    <a:pt x="119" y="434"/>
                  </a:lnTo>
                  <a:cubicBezTo>
                    <a:pt x="48" y="434"/>
                    <a:pt x="0" y="518"/>
                    <a:pt x="48" y="565"/>
                  </a:cubicBezTo>
                  <a:lnTo>
                    <a:pt x="322" y="922"/>
                  </a:lnTo>
                  <a:cubicBezTo>
                    <a:pt x="333" y="946"/>
                    <a:pt x="333" y="970"/>
                    <a:pt x="333" y="994"/>
                  </a:cubicBezTo>
                  <a:lnTo>
                    <a:pt x="191" y="1422"/>
                  </a:lnTo>
                  <a:cubicBezTo>
                    <a:pt x="180" y="1474"/>
                    <a:pt x="223" y="1534"/>
                    <a:pt x="281" y="1534"/>
                  </a:cubicBezTo>
                  <a:cubicBezTo>
                    <a:pt x="291" y="1534"/>
                    <a:pt x="300" y="1533"/>
                    <a:pt x="310" y="1530"/>
                  </a:cubicBezTo>
                  <a:lnTo>
                    <a:pt x="726" y="1375"/>
                  </a:lnTo>
                  <a:cubicBezTo>
                    <a:pt x="733" y="1371"/>
                    <a:pt x="740" y="1370"/>
                    <a:pt x="747" y="1370"/>
                  </a:cubicBezTo>
                  <a:cubicBezTo>
                    <a:pt x="764" y="1370"/>
                    <a:pt x="781" y="1378"/>
                    <a:pt x="798" y="1387"/>
                  </a:cubicBezTo>
                  <a:lnTo>
                    <a:pt x="1155" y="1649"/>
                  </a:lnTo>
                  <a:cubicBezTo>
                    <a:pt x="1171" y="1658"/>
                    <a:pt x="1189" y="1663"/>
                    <a:pt x="1206" y="1663"/>
                  </a:cubicBezTo>
                  <a:cubicBezTo>
                    <a:pt x="1253" y="1663"/>
                    <a:pt x="1298" y="1630"/>
                    <a:pt x="1298" y="1577"/>
                  </a:cubicBezTo>
                  <a:lnTo>
                    <a:pt x="1286" y="1137"/>
                  </a:lnTo>
                  <a:cubicBezTo>
                    <a:pt x="1286" y="1113"/>
                    <a:pt x="1298" y="1077"/>
                    <a:pt x="1322" y="1065"/>
                  </a:cubicBezTo>
                  <a:lnTo>
                    <a:pt x="1679" y="803"/>
                  </a:lnTo>
                  <a:cubicBezTo>
                    <a:pt x="1726" y="756"/>
                    <a:pt x="1715" y="672"/>
                    <a:pt x="1643" y="649"/>
                  </a:cubicBezTo>
                  <a:lnTo>
                    <a:pt x="1226" y="529"/>
                  </a:lnTo>
                  <a:cubicBezTo>
                    <a:pt x="1203" y="518"/>
                    <a:pt x="1179" y="506"/>
                    <a:pt x="1167" y="470"/>
                  </a:cubicBezTo>
                  <a:lnTo>
                    <a:pt x="1036" y="53"/>
                  </a:lnTo>
                  <a:cubicBezTo>
                    <a:pt x="1022" y="19"/>
                    <a:pt x="984" y="0"/>
                    <a:pt x="9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71"/>
            <p:cNvSpPr/>
            <p:nvPr/>
          </p:nvSpPr>
          <p:spPr>
            <a:xfrm>
              <a:off x="-7228742" y="2027423"/>
              <a:ext cx="289690" cy="28958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920" y="0"/>
                  </a:moveTo>
                  <a:cubicBezTo>
                    <a:pt x="872" y="0"/>
                    <a:pt x="825" y="29"/>
                    <a:pt x="811" y="81"/>
                  </a:cubicBezTo>
                  <a:lnTo>
                    <a:pt x="691" y="641"/>
                  </a:lnTo>
                  <a:cubicBezTo>
                    <a:pt x="680" y="676"/>
                    <a:pt x="656" y="712"/>
                    <a:pt x="620" y="724"/>
                  </a:cubicBezTo>
                  <a:lnTo>
                    <a:pt x="96" y="950"/>
                  </a:lnTo>
                  <a:cubicBezTo>
                    <a:pt x="13" y="986"/>
                    <a:pt x="1" y="1105"/>
                    <a:pt x="84" y="1153"/>
                  </a:cubicBezTo>
                  <a:lnTo>
                    <a:pt x="584" y="1438"/>
                  </a:lnTo>
                  <a:cubicBezTo>
                    <a:pt x="620" y="1450"/>
                    <a:pt x="632" y="1486"/>
                    <a:pt x="644" y="1522"/>
                  </a:cubicBezTo>
                  <a:lnTo>
                    <a:pt x="691" y="2093"/>
                  </a:lnTo>
                  <a:cubicBezTo>
                    <a:pt x="691" y="2157"/>
                    <a:pt x="744" y="2199"/>
                    <a:pt x="801" y="2199"/>
                  </a:cubicBezTo>
                  <a:cubicBezTo>
                    <a:pt x="829" y="2199"/>
                    <a:pt x="858" y="2189"/>
                    <a:pt x="882" y="2165"/>
                  </a:cubicBezTo>
                  <a:lnTo>
                    <a:pt x="1299" y="1784"/>
                  </a:lnTo>
                  <a:cubicBezTo>
                    <a:pt x="1325" y="1766"/>
                    <a:pt x="1351" y="1755"/>
                    <a:pt x="1377" y="1755"/>
                  </a:cubicBezTo>
                  <a:cubicBezTo>
                    <a:pt x="1387" y="1755"/>
                    <a:pt x="1396" y="1757"/>
                    <a:pt x="1406" y="1760"/>
                  </a:cubicBezTo>
                  <a:lnTo>
                    <a:pt x="1965" y="1891"/>
                  </a:lnTo>
                  <a:cubicBezTo>
                    <a:pt x="1971" y="1892"/>
                    <a:pt x="1976" y="1892"/>
                    <a:pt x="1981" y="1892"/>
                  </a:cubicBezTo>
                  <a:cubicBezTo>
                    <a:pt x="2058" y="1892"/>
                    <a:pt x="2119" y="1814"/>
                    <a:pt x="2096" y="1736"/>
                  </a:cubicBezTo>
                  <a:lnTo>
                    <a:pt x="1858" y="1212"/>
                  </a:lnTo>
                  <a:cubicBezTo>
                    <a:pt x="1834" y="1176"/>
                    <a:pt x="1834" y="1141"/>
                    <a:pt x="1858" y="1105"/>
                  </a:cubicBezTo>
                  <a:lnTo>
                    <a:pt x="2156" y="617"/>
                  </a:lnTo>
                  <a:cubicBezTo>
                    <a:pt x="2201" y="538"/>
                    <a:pt x="2140" y="449"/>
                    <a:pt x="2063" y="449"/>
                  </a:cubicBezTo>
                  <a:cubicBezTo>
                    <a:pt x="2058" y="449"/>
                    <a:pt x="2054" y="450"/>
                    <a:pt x="2049" y="450"/>
                  </a:cubicBezTo>
                  <a:lnTo>
                    <a:pt x="1465" y="510"/>
                  </a:lnTo>
                  <a:cubicBezTo>
                    <a:pt x="1430" y="510"/>
                    <a:pt x="1394" y="498"/>
                    <a:pt x="1370" y="474"/>
                  </a:cubicBezTo>
                  <a:lnTo>
                    <a:pt x="1001" y="33"/>
                  </a:lnTo>
                  <a:cubicBezTo>
                    <a:pt x="979" y="11"/>
                    <a:pt x="949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71"/>
            <p:cNvSpPr/>
            <p:nvPr/>
          </p:nvSpPr>
          <p:spPr>
            <a:xfrm>
              <a:off x="-7195836" y="2932207"/>
              <a:ext cx="260339" cy="249307"/>
            </a:xfrm>
            <a:custGeom>
              <a:avLst/>
              <a:gdLst/>
              <a:ahLst/>
              <a:cxnLst/>
              <a:rect l="l" t="t" r="r" b="b"/>
              <a:pathLst>
                <a:path w="1978" h="1894" extrusionOk="0">
                  <a:moveTo>
                    <a:pt x="554" y="0"/>
                  </a:moveTo>
                  <a:cubicBezTo>
                    <a:pt x="500" y="0"/>
                    <a:pt x="453" y="47"/>
                    <a:pt x="453" y="101"/>
                  </a:cubicBezTo>
                  <a:lnTo>
                    <a:pt x="489" y="613"/>
                  </a:lnTo>
                  <a:cubicBezTo>
                    <a:pt x="489" y="637"/>
                    <a:pt x="477" y="672"/>
                    <a:pt x="453" y="696"/>
                  </a:cubicBezTo>
                  <a:lnTo>
                    <a:pt x="60" y="1006"/>
                  </a:lnTo>
                  <a:cubicBezTo>
                    <a:pt x="1" y="1065"/>
                    <a:pt x="25" y="1160"/>
                    <a:pt x="96" y="1184"/>
                  </a:cubicBezTo>
                  <a:lnTo>
                    <a:pt x="584" y="1303"/>
                  </a:lnTo>
                  <a:cubicBezTo>
                    <a:pt x="620" y="1303"/>
                    <a:pt x="644" y="1327"/>
                    <a:pt x="656" y="1363"/>
                  </a:cubicBezTo>
                  <a:lnTo>
                    <a:pt x="834" y="1827"/>
                  </a:lnTo>
                  <a:cubicBezTo>
                    <a:pt x="847" y="1872"/>
                    <a:pt x="881" y="1893"/>
                    <a:pt x="917" y="1893"/>
                  </a:cubicBezTo>
                  <a:cubicBezTo>
                    <a:pt x="947" y="1893"/>
                    <a:pt x="979" y="1878"/>
                    <a:pt x="1001" y="1851"/>
                  </a:cubicBezTo>
                  <a:lnTo>
                    <a:pt x="1275" y="1422"/>
                  </a:lnTo>
                  <a:cubicBezTo>
                    <a:pt x="1287" y="1387"/>
                    <a:pt x="1311" y="1375"/>
                    <a:pt x="1346" y="1375"/>
                  </a:cubicBezTo>
                  <a:lnTo>
                    <a:pt x="1858" y="1351"/>
                  </a:lnTo>
                  <a:cubicBezTo>
                    <a:pt x="1930" y="1339"/>
                    <a:pt x="1977" y="1256"/>
                    <a:pt x="1930" y="1184"/>
                  </a:cubicBezTo>
                  <a:lnTo>
                    <a:pt x="1596" y="803"/>
                  </a:lnTo>
                  <a:cubicBezTo>
                    <a:pt x="1573" y="779"/>
                    <a:pt x="1573" y="744"/>
                    <a:pt x="1573" y="708"/>
                  </a:cubicBezTo>
                  <a:lnTo>
                    <a:pt x="1715" y="220"/>
                  </a:lnTo>
                  <a:cubicBezTo>
                    <a:pt x="1726" y="159"/>
                    <a:pt x="1676" y="107"/>
                    <a:pt x="1617" y="107"/>
                  </a:cubicBezTo>
                  <a:cubicBezTo>
                    <a:pt x="1606" y="107"/>
                    <a:pt x="1595" y="109"/>
                    <a:pt x="1584" y="113"/>
                  </a:cubicBezTo>
                  <a:lnTo>
                    <a:pt x="1120" y="303"/>
                  </a:lnTo>
                  <a:cubicBezTo>
                    <a:pt x="1105" y="308"/>
                    <a:pt x="1091" y="311"/>
                    <a:pt x="1077" y="311"/>
                  </a:cubicBezTo>
                  <a:cubicBezTo>
                    <a:pt x="1057" y="311"/>
                    <a:pt x="1039" y="305"/>
                    <a:pt x="1025" y="291"/>
                  </a:cubicBezTo>
                  <a:lnTo>
                    <a:pt x="608" y="17"/>
                  </a:lnTo>
                  <a:cubicBezTo>
                    <a:pt x="590" y="6"/>
                    <a:pt x="572" y="0"/>
                    <a:pt x="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71"/>
            <p:cNvSpPr/>
            <p:nvPr/>
          </p:nvSpPr>
          <p:spPr>
            <a:xfrm>
              <a:off x="-7474747" y="2527595"/>
              <a:ext cx="230462" cy="217848"/>
            </a:xfrm>
            <a:custGeom>
              <a:avLst/>
              <a:gdLst/>
              <a:ahLst/>
              <a:cxnLst/>
              <a:rect l="l" t="t" r="r" b="b"/>
              <a:pathLst>
                <a:path w="1751" h="1655" extrusionOk="0">
                  <a:moveTo>
                    <a:pt x="1290" y="1"/>
                  </a:moveTo>
                  <a:cubicBezTo>
                    <a:pt x="1273" y="1"/>
                    <a:pt x="1256" y="6"/>
                    <a:pt x="1239" y="20"/>
                  </a:cubicBezTo>
                  <a:lnTo>
                    <a:pt x="858" y="258"/>
                  </a:lnTo>
                  <a:cubicBezTo>
                    <a:pt x="846" y="264"/>
                    <a:pt x="834" y="267"/>
                    <a:pt x="822" y="267"/>
                  </a:cubicBezTo>
                  <a:cubicBezTo>
                    <a:pt x="810" y="267"/>
                    <a:pt x="798" y="264"/>
                    <a:pt x="786" y="258"/>
                  </a:cubicBezTo>
                  <a:lnTo>
                    <a:pt x="382" y="79"/>
                  </a:lnTo>
                  <a:cubicBezTo>
                    <a:pt x="371" y="76"/>
                    <a:pt x="360" y="74"/>
                    <a:pt x="349" y="74"/>
                  </a:cubicBezTo>
                  <a:cubicBezTo>
                    <a:pt x="291" y="74"/>
                    <a:pt x="242" y="126"/>
                    <a:pt x="263" y="186"/>
                  </a:cubicBezTo>
                  <a:lnTo>
                    <a:pt x="370" y="615"/>
                  </a:lnTo>
                  <a:cubicBezTo>
                    <a:pt x="382" y="639"/>
                    <a:pt x="370" y="663"/>
                    <a:pt x="346" y="686"/>
                  </a:cubicBezTo>
                  <a:lnTo>
                    <a:pt x="60" y="1020"/>
                  </a:lnTo>
                  <a:cubicBezTo>
                    <a:pt x="1" y="1079"/>
                    <a:pt x="36" y="1175"/>
                    <a:pt x="120" y="1175"/>
                  </a:cubicBezTo>
                  <a:lnTo>
                    <a:pt x="572" y="1198"/>
                  </a:lnTo>
                  <a:cubicBezTo>
                    <a:pt x="596" y="1198"/>
                    <a:pt x="620" y="1222"/>
                    <a:pt x="632" y="1246"/>
                  </a:cubicBezTo>
                  <a:lnTo>
                    <a:pt x="858" y="1615"/>
                  </a:lnTo>
                  <a:cubicBezTo>
                    <a:pt x="874" y="1642"/>
                    <a:pt x="900" y="1654"/>
                    <a:pt x="926" y="1654"/>
                  </a:cubicBezTo>
                  <a:cubicBezTo>
                    <a:pt x="959" y="1654"/>
                    <a:pt x="993" y="1636"/>
                    <a:pt x="1013" y="1603"/>
                  </a:cubicBezTo>
                  <a:lnTo>
                    <a:pt x="1167" y="1198"/>
                  </a:lnTo>
                  <a:cubicBezTo>
                    <a:pt x="1179" y="1175"/>
                    <a:pt x="1203" y="1151"/>
                    <a:pt x="1239" y="1139"/>
                  </a:cubicBezTo>
                  <a:lnTo>
                    <a:pt x="1668" y="1044"/>
                  </a:lnTo>
                  <a:cubicBezTo>
                    <a:pt x="1727" y="1032"/>
                    <a:pt x="1751" y="936"/>
                    <a:pt x="1703" y="901"/>
                  </a:cubicBezTo>
                  <a:lnTo>
                    <a:pt x="1358" y="615"/>
                  </a:lnTo>
                  <a:cubicBezTo>
                    <a:pt x="1334" y="603"/>
                    <a:pt x="1322" y="567"/>
                    <a:pt x="1322" y="544"/>
                  </a:cubicBezTo>
                  <a:lnTo>
                    <a:pt x="1370" y="91"/>
                  </a:lnTo>
                  <a:cubicBezTo>
                    <a:pt x="1370" y="40"/>
                    <a:pt x="1333" y="1"/>
                    <a:pt x="12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8" name="Google Shape;5498;p71"/>
          <p:cNvGrpSpPr/>
          <p:nvPr/>
        </p:nvGrpSpPr>
        <p:grpSpPr>
          <a:xfrm>
            <a:off x="5237786" y="2433558"/>
            <a:ext cx="726683" cy="817536"/>
            <a:chOff x="7938120" y="969298"/>
            <a:chExt cx="3411657" cy="3838199"/>
          </a:xfrm>
        </p:grpSpPr>
        <p:sp>
          <p:nvSpPr>
            <p:cNvPr id="5499" name="Google Shape;5499;p71"/>
            <p:cNvSpPr/>
            <p:nvPr/>
          </p:nvSpPr>
          <p:spPr>
            <a:xfrm>
              <a:off x="7944438" y="975485"/>
              <a:ext cx="3391257" cy="3817928"/>
            </a:xfrm>
            <a:custGeom>
              <a:avLst/>
              <a:gdLst/>
              <a:ahLst/>
              <a:cxnLst/>
              <a:rect l="l" t="t" r="r" b="b"/>
              <a:pathLst>
                <a:path w="25766" h="29005" extrusionOk="0">
                  <a:moveTo>
                    <a:pt x="1012" y="1"/>
                  </a:moveTo>
                  <a:cubicBezTo>
                    <a:pt x="453" y="1"/>
                    <a:pt x="0" y="453"/>
                    <a:pt x="0" y="1013"/>
                  </a:cubicBezTo>
                  <a:lnTo>
                    <a:pt x="0" y="28314"/>
                  </a:lnTo>
                  <a:cubicBezTo>
                    <a:pt x="0" y="28695"/>
                    <a:pt x="310" y="29004"/>
                    <a:pt x="691" y="29004"/>
                  </a:cubicBezTo>
                  <a:lnTo>
                    <a:pt x="25075" y="29004"/>
                  </a:lnTo>
                  <a:cubicBezTo>
                    <a:pt x="25456" y="29004"/>
                    <a:pt x="25765" y="28695"/>
                    <a:pt x="25765" y="28314"/>
                  </a:cubicBezTo>
                  <a:lnTo>
                    <a:pt x="25765" y="1013"/>
                  </a:lnTo>
                  <a:cubicBezTo>
                    <a:pt x="25765" y="453"/>
                    <a:pt x="25313" y="13"/>
                    <a:pt x="24753" y="13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71"/>
            <p:cNvSpPr/>
            <p:nvPr/>
          </p:nvSpPr>
          <p:spPr>
            <a:xfrm>
              <a:off x="7946017" y="975485"/>
              <a:ext cx="3389677" cy="3389999"/>
            </a:xfrm>
            <a:custGeom>
              <a:avLst/>
              <a:gdLst/>
              <a:ahLst/>
              <a:cxnLst/>
              <a:rect l="l" t="t" r="r" b="b"/>
              <a:pathLst>
                <a:path w="25754" h="25754" extrusionOk="0">
                  <a:moveTo>
                    <a:pt x="1012" y="1"/>
                  </a:moveTo>
                  <a:cubicBezTo>
                    <a:pt x="453" y="1"/>
                    <a:pt x="0" y="453"/>
                    <a:pt x="0" y="1013"/>
                  </a:cubicBezTo>
                  <a:lnTo>
                    <a:pt x="0" y="25754"/>
                  </a:lnTo>
                  <a:lnTo>
                    <a:pt x="25753" y="25754"/>
                  </a:lnTo>
                  <a:lnTo>
                    <a:pt x="25753" y="1013"/>
                  </a:lnTo>
                  <a:cubicBezTo>
                    <a:pt x="25753" y="453"/>
                    <a:pt x="25301" y="1"/>
                    <a:pt x="24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71"/>
            <p:cNvSpPr/>
            <p:nvPr/>
          </p:nvSpPr>
          <p:spPr>
            <a:xfrm>
              <a:off x="7944438" y="999045"/>
              <a:ext cx="3388098" cy="3366437"/>
            </a:xfrm>
            <a:custGeom>
              <a:avLst/>
              <a:gdLst/>
              <a:ahLst/>
              <a:cxnLst/>
              <a:rect l="l" t="t" r="r" b="b"/>
              <a:pathLst>
                <a:path w="25742" h="25575" extrusionOk="0">
                  <a:moveTo>
                    <a:pt x="441" y="0"/>
                  </a:moveTo>
                  <a:cubicBezTo>
                    <a:pt x="167" y="191"/>
                    <a:pt x="0" y="512"/>
                    <a:pt x="0" y="846"/>
                  </a:cubicBezTo>
                  <a:lnTo>
                    <a:pt x="0" y="25575"/>
                  </a:lnTo>
                  <a:lnTo>
                    <a:pt x="25742" y="25575"/>
                  </a:lnTo>
                  <a:cubicBezTo>
                    <a:pt x="24294" y="23419"/>
                    <a:pt x="20711" y="23198"/>
                    <a:pt x="17235" y="23198"/>
                  </a:cubicBezTo>
                  <a:cubicBezTo>
                    <a:pt x="16336" y="23198"/>
                    <a:pt x="15444" y="23212"/>
                    <a:pt x="14597" y="23212"/>
                  </a:cubicBezTo>
                  <a:cubicBezTo>
                    <a:pt x="13927" y="23212"/>
                    <a:pt x="13286" y="23203"/>
                    <a:pt x="12692" y="23170"/>
                  </a:cubicBezTo>
                  <a:cubicBezTo>
                    <a:pt x="12203" y="23141"/>
                    <a:pt x="11698" y="23136"/>
                    <a:pt x="11186" y="23136"/>
                  </a:cubicBezTo>
                  <a:cubicBezTo>
                    <a:pt x="10881" y="23136"/>
                    <a:pt x="10572" y="23138"/>
                    <a:pt x="10263" y="23138"/>
                  </a:cubicBezTo>
                  <a:cubicBezTo>
                    <a:pt x="7630" y="23138"/>
                    <a:pt x="4942" y="23000"/>
                    <a:pt x="3274" y="20372"/>
                  </a:cubicBezTo>
                  <a:cubicBezTo>
                    <a:pt x="1536" y="17645"/>
                    <a:pt x="1834" y="13240"/>
                    <a:pt x="1905" y="10204"/>
                  </a:cubicBezTo>
                  <a:cubicBezTo>
                    <a:pt x="1989" y="7168"/>
                    <a:pt x="2096" y="2810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71"/>
            <p:cNvSpPr/>
            <p:nvPr/>
          </p:nvSpPr>
          <p:spPr>
            <a:xfrm>
              <a:off x="8107914" y="4470891"/>
              <a:ext cx="287584" cy="224824"/>
            </a:xfrm>
            <a:custGeom>
              <a:avLst/>
              <a:gdLst/>
              <a:ahLst/>
              <a:cxnLst/>
              <a:rect l="l" t="t" r="r" b="b"/>
              <a:pathLst>
                <a:path w="2185" h="1708" extrusionOk="0">
                  <a:moveTo>
                    <a:pt x="426" y="0"/>
                  </a:moveTo>
                  <a:cubicBezTo>
                    <a:pt x="177" y="0"/>
                    <a:pt x="0" y="287"/>
                    <a:pt x="44" y="615"/>
                  </a:cubicBezTo>
                  <a:cubicBezTo>
                    <a:pt x="104" y="1127"/>
                    <a:pt x="639" y="1543"/>
                    <a:pt x="1044" y="1698"/>
                  </a:cubicBezTo>
                  <a:cubicBezTo>
                    <a:pt x="1062" y="1704"/>
                    <a:pt x="1080" y="1707"/>
                    <a:pt x="1098" y="1707"/>
                  </a:cubicBezTo>
                  <a:cubicBezTo>
                    <a:pt x="1116" y="1707"/>
                    <a:pt x="1134" y="1704"/>
                    <a:pt x="1151" y="1698"/>
                  </a:cubicBezTo>
                  <a:cubicBezTo>
                    <a:pt x="1556" y="1555"/>
                    <a:pt x="2092" y="1127"/>
                    <a:pt x="2152" y="615"/>
                  </a:cubicBezTo>
                  <a:cubicBezTo>
                    <a:pt x="2184" y="287"/>
                    <a:pt x="1997" y="0"/>
                    <a:pt x="1755" y="0"/>
                  </a:cubicBezTo>
                  <a:cubicBezTo>
                    <a:pt x="1733" y="0"/>
                    <a:pt x="1710" y="3"/>
                    <a:pt x="1687" y="7"/>
                  </a:cubicBezTo>
                  <a:cubicBezTo>
                    <a:pt x="1306" y="79"/>
                    <a:pt x="1092" y="555"/>
                    <a:pt x="1092" y="555"/>
                  </a:cubicBezTo>
                  <a:cubicBezTo>
                    <a:pt x="1092" y="555"/>
                    <a:pt x="866" y="79"/>
                    <a:pt x="497" y="7"/>
                  </a:cubicBezTo>
                  <a:cubicBezTo>
                    <a:pt x="473" y="3"/>
                    <a:pt x="449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71"/>
            <p:cNvSpPr/>
            <p:nvPr/>
          </p:nvSpPr>
          <p:spPr>
            <a:xfrm>
              <a:off x="8997559" y="4457071"/>
              <a:ext cx="297587" cy="237724"/>
            </a:xfrm>
            <a:custGeom>
              <a:avLst/>
              <a:gdLst/>
              <a:ahLst/>
              <a:cxnLst/>
              <a:rect l="l" t="t" r="r" b="b"/>
              <a:pathLst>
                <a:path w="2261" h="1806" extrusionOk="0">
                  <a:moveTo>
                    <a:pt x="1187" y="1"/>
                  </a:moveTo>
                  <a:cubicBezTo>
                    <a:pt x="977" y="1"/>
                    <a:pt x="762" y="76"/>
                    <a:pt x="584" y="243"/>
                  </a:cubicBezTo>
                  <a:cubicBezTo>
                    <a:pt x="0" y="803"/>
                    <a:pt x="393" y="1791"/>
                    <a:pt x="1191" y="1791"/>
                  </a:cubicBezTo>
                  <a:cubicBezTo>
                    <a:pt x="1369" y="1791"/>
                    <a:pt x="1548" y="1744"/>
                    <a:pt x="1691" y="1648"/>
                  </a:cubicBezTo>
                  <a:lnTo>
                    <a:pt x="2179" y="1803"/>
                  </a:lnTo>
                  <a:cubicBezTo>
                    <a:pt x="2185" y="1805"/>
                    <a:pt x="2191" y="1805"/>
                    <a:pt x="2197" y="1805"/>
                  </a:cubicBezTo>
                  <a:cubicBezTo>
                    <a:pt x="2235" y="1805"/>
                    <a:pt x="2261" y="1773"/>
                    <a:pt x="2251" y="1732"/>
                  </a:cubicBezTo>
                  <a:lnTo>
                    <a:pt x="2000" y="1303"/>
                  </a:lnTo>
                  <a:cubicBezTo>
                    <a:pt x="2060" y="1196"/>
                    <a:pt x="2084" y="1077"/>
                    <a:pt x="2084" y="946"/>
                  </a:cubicBezTo>
                  <a:cubicBezTo>
                    <a:pt x="2117" y="384"/>
                    <a:pt x="1663" y="1"/>
                    <a:pt x="1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71"/>
            <p:cNvSpPr/>
            <p:nvPr/>
          </p:nvSpPr>
          <p:spPr>
            <a:xfrm>
              <a:off x="9843767" y="4476551"/>
              <a:ext cx="225856" cy="214820"/>
            </a:xfrm>
            <a:custGeom>
              <a:avLst/>
              <a:gdLst/>
              <a:ahLst/>
              <a:cxnLst/>
              <a:rect l="l" t="t" r="r" b="b"/>
              <a:pathLst>
                <a:path w="1716" h="1632" extrusionOk="0">
                  <a:moveTo>
                    <a:pt x="858" y="0"/>
                  </a:moveTo>
                  <a:lnTo>
                    <a:pt x="584" y="536"/>
                  </a:lnTo>
                  <a:lnTo>
                    <a:pt x="1" y="619"/>
                  </a:lnTo>
                  <a:lnTo>
                    <a:pt x="429" y="1036"/>
                  </a:lnTo>
                  <a:lnTo>
                    <a:pt x="322" y="1631"/>
                  </a:lnTo>
                  <a:lnTo>
                    <a:pt x="858" y="1346"/>
                  </a:lnTo>
                  <a:lnTo>
                    <a:pt x="1382" y="1631"/>
                  </a:lnTo>
                  <a:lnTo>
                    <a:pt x="1286" y="1036"/>
                  </a:lnTo>
                  <a:lnTo>
                    <a:pt x="1715" y="619"/>
                  </a:lnTo>
                  <a:lnTo>
                    <a:pt x="1120" y="53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71"/>
            <p:cNvSpPr/>
            <p:nvPr/>
          </p:nvSpPr>
          <p:spPr>
            <a:xfrm>
              <a:off x="7938120" y="969298"/>
              <a:ext cx="3411657" cy="3838199"/>
            </a:xfrm>
            <a:custGeom>
              <a:avLst/>
              <a:gdLst/>
              <a:ahLst/>
              <a:cxnLst/>
              <a:rect l="l" t="t" r="r" b="b"/>
              <a:pathLst>
                <a:path w="25921" h="29159" extrusionOk="0">
                  <a:moveTo>
                    <a:pt x="24858" y="178"/>
                  </a:moveTo>
                  <a:cubicBezTo>
                    <a:pt x="25349" y="178"/>
                    <a:pt x="25754" y="591"/>
                    <a:pt x="25754" y="1095"/>
                  </a:cubicBezTo>
                  <a:lnTo>
                    <a:pt x="25754" y="25741"/>
                  </a:lnTo>
                  <a:lnTo>
                    <a:pt x="167" y="25741"/>
                  </a:lnTo>
                  <a:lnTo>
                    <a:pt x="167" y="1095"/>
                  </a:lnTo>
                  <a:cubicBezTo>
                    <a:pt x="167" y="591"/>
                    <a:pt x="572" y="178"/>
                    <a:pt x="1075" y="178"/>
                  </a:cubicBezTo>
                  <a:cubicBezTo>
                    <a:pt x="1082" y="178"/>
                    <a:pt x="1089" y="179"/>
                    <a:pt x="1096" y="179"/>
                  </a:cubicBezTo>
                  <a:lnTo>
                    <a:pt x="24837" y="179"/>
                  </a:lnTo>
                  <a:cubicBezTo>
                    <a:pt x="24844" y="179"/>
                    <a:pt x="24851" y="178"/>
                    <a:pt x="24858" y="178"/>
                  </a:cubicBezTo>
                  <a:close/>
                  <a:moveTo>
                    <a:pt x="25754" y="25920"/>
                  </a:moveTo>
                  <a:lnTo>
                    <a:pt x="25754" y="28396"/>
                  </a:lnTo>
                  <a:cubicBezTo>
                    <a:pt x="25754" y="28730"/>
                    <a:pt x="25480" y="28992"/>
                    <a:pt x="25159" y="28992"/>
                  </a:cubicBezTo>
                  <a:lnTo>
                    <a:pt x="25159" y="29004"/>
                  </a:lnTo>
                  <a:lnTo>
                    <a:pt x="763" y="29004"/>
                  </a:lnTo>
                  <a:cubicBezTo>
                    <a:pt x="429" y="29004"/>
                    <a:pt x="167" y="28742"/>
                    <a:pt x="167" y="28408"/>
                  </a:cubicBezTo>
                  <a:lnTo>
                    <a:pt x="167" y="25920"/>
                  </a:lnTo>
                  <a:close/>
                  <a:moveTo>
                    <a:pt x="1084" y="0"/>
                  </a:moveTo>
                  <a:cubicBezTo>
                    <a:pt x="477" y="0"/>
                    <a:pt x="1" y="488"/>
                    <a:pt x="1" y="1095"/>
                  </a:cubicBezTo>
                  <a:lnTo>
                    <a:pt x="1" y="28396"/>
                  </a:lnTo>
                  <a:cubicBezTo>
                    <a:pt x="1" y="28813"/>
                    <a:pt x="346" y="29158"/>
                    <a:pt x="763" y="29158"/>
                  </a:cubicBezTo>
                  <a:lnTo>
                    <a:pt x="25147" y="29158"/>
                  </a:lnTo>
                  <a:cubicBezTo>
                    <a:pt x="25575" y="29158"/>
                    <a:pt x="25921" y="28813"/>
                    <a:pt x="25921" y="28396"/>
                  </a:cubicBezTo>
                  <a:lnTo>
                    <a:pt x="25921" y="1095"/>
                  </a:lnTo>
                  <a:cubicBezTo>
                    <a:pt x="25921" y="488"/>
                    <a:pt x="25432" y="0"/>
                    <a:pt x="24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71"/>
            <p:cNvSpPr/>
            <p:nvPr/>
          </p:nvSpPr>
          <p:spPr>
            <a:xfrm>
              <a:off x="8096463" y="4459308"/>
              <a:ext cx="308775" cy="247333"/>
            </a:xfrm>
            <a:custGeom>
              <a:avLst/>
              <a:gdLst/>
              <a:ahLst/>
              <a:cxnLst/>
              <a:rect l="l" t="t" r="r" b="b"/>
              <a:pathLst>
                <a:path w="2346" h="1879" extrusionOk="0">
                  <a:moveTo>
                    <a:pt x="1828" y="176"/>
                  </a:moveTo>
                  <a:cubicBezTo>
                    <a:pt x="1894" y="176"/>
                    <a:pt x="1951" y="199"/>
                    <a:pt x="2000" y="238"/>
                  </a:cubicBezTo>
                  <a:cubicBezTo>
                    <a:pt x="2119" y="369"/>
                    <a:pt x="2167" y="536"/>
                    <a:pt x="2143" y="691"/>
                  </a:cubicBezTo>
                  <a:lnTo>
                    <a:pt x="2131" y="691"/>
                  </a:lnTo>
                  <a:cubicBezTo>
                    <a:pt x="2084" y="1143"/>
                    <a:pt x="1607" y="1548"/>
                    <a:pt x="1191" y="1703"/>
                  </a:cubicBezTo>
                  <a:cubicBezTo>
                    <a:pt x="1185" y="1709"/>
                    <a:pt x="1179" y="1712"/>
                    <a:pt x="1171" y="1712"/>
                  </a:cubicBezTo>
                  <a:cubicBezTo>
                    <a:pt x="1164" y="1712"/>
                    <a:pt x="1155" y="1709"/>
                    <a:pt x="1143" y="1703"/>
                  </a:cubicBezTo>
                  <a:cubicBezTo>
                    <a:pt x="726" y="1560"/>
                    <a:pt x="250" y="1143"/>
                    <a:pt x="203" y="691"/>
                  </a:cubicBezTo>
                  <a:cubicBezTo>
                    <a:pt x="179" y="536"/>
                    <a:pt x="226" y="369"/>
                    <a:pt x="334" y="250"/>
                  </a:cubicBezTo>
                  <a:cubicBezTo>
                    <a:pt x="381" y="203"/>
                    <a:pt x="441" y="179"/>
                    <a:pt x="500" y="179"/>
                  </a:cubicBezTo>
                  <a:lnTo>
                    <a:pt x="548" y="179"/>
                  </a:lnTo>
                  <a:cubicBezTo>
                    <a:pt x="881" y="250"/>
                    <a:pt x="1084" y="679"/>
                    <a:pt x="1096" y="679"/>
                  </a:cubicBezTo>
                  <a:cubicBezTo>
                    <a:pt x="1107" y="715"/>
                    <a:pt x="1131" y="727"/>
                    <a:pt x="1167" y="738"/>
                  </a:cubicBezTo>
                  <a:cubicBezTo>
                    <a:pt x="1203" y="738"/>
                    <a:pt x="1238" y="715"/>
                    <a:pt x="1250" y="679"/>
                  </a:cubicBezTo>
                  <a:cubicBezTo>
                    <a:pt x="1250" y="679"/>
                    <a:pt x="1453" y="250"/>
                    <a:pt x="1786" y="179"/>
                  </a:cubicBezTo>
                  <a:cubicBezTo>
                    <a:pt x="1800" y="177"/>
                    <a:pt x="1814" y="176"/>
                    <a:pt x="1828" y="176"/>
                  </a:cubicBezTo>
                  <a:close/>
                  <a:moveTo>
                    <a:pt x="494" y="0"/>
                  </a:moveTo>
                  <a:cubicBezTo>
                    <a:pt x="391" y="0"/>
                    <a:pt x="288" y="45"/>
                    <a:pt x="214" y="119"/>
                  </a:cubicBezTo>
                  <a:cubicBezTo>
                    <a:pt x="60" y="274"/>
                    <a:pt x="0" y="500"/>
                    <a:pt x="24" y="715"/>
                  </a:cubicBezTo>
                  <a:cubicBezTo>
                    <a:pt x="95" y="1227"/>
                    <a:pt x="607" y="1691"/>
                    <a:pt x="1084" y="1870"/>
                  </a:cubicBezTo>
                  <a:cubicBezTo>
                    <a:pt x="1113" y="1875"/>
                    <a:pt x="1143" y="1878"/>
                    <a:pt x="1171" y="1878"/>
                  </a:cubicBezTo>
                  <a:cubicBezTo>
                    <a:pt x="1200" y="1878"/>
                    <a:pt x="1226" y="1875"/>
                    <a:pt x="1250" y="1870"/>
                  </a:cubicBezTo>
                  <a:cubicBezTo>
                    <a:pt x="1727" y="1691"/>
                    <a:pt x="2250" y="1227"/>
                    <a:pt x="2310" y="715"/>
                  </a:cubicBezTo>
                  <a:cubicBezTo>
                    <a:pt x="2346" y="500"/>
                    <a:pt x="2274" y="274"/>
                    <a:pt x="2119" y="119"/>
                  </a:cubicBezTo>
                  <a:cubicBezTo>
                    <a:pt x="2046" y="45"/>
                    <a:pt x="1943" y="0"/>
                    <a:pt x="1840" y="0"/>
                  </a:cubicBezTo>
                  <a:cubicBezTo>
                    <a:pt x="1810" y="0"/>
                    <a:pt x="1780" y="4"/>
                    <a:pt x="1750" y="12"/>
                  </a:cubicBezTo>
                  <a:cubicBezTo>
                    <a:pt x="1500" y="84"/>
                    <a:pt x="1298" y="250"/>
                    <a:pt x="1167" y="465"/>
                  </a:cubicBezTo>
                  <a:cubicBezTo>
                    <a:pt x="1036" y="250"/>
                    <a:pt x="834" y="84"/>
                    <a:pt x="584" y="12"/>
                  </a:cubicBezTo>
                  <a:cubicBezTo>
                    <a:pt x="554" y="4"/>
                    <a:pt x="524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71"/>
            <p:cNvSpPr/>
            <p:nvPr/>
          </p:nvSpPr>
          <p:spPr>
            <a:xfrm>
              <a:off x="8981895" y="4445751"/>
              <a:ext cx="327596" cy="261286"/>
            </a:xfrm>
            <a:custGeom>
              <a:avLst/>
              <a:gdLst/>
              <a:ahLst/>
              <a:cxnLst/>
              <a:rect l="l" t="t" r="r" b="b"/>
              <a:pathLst>
                <a:path w="2489" h="1985" extrusionOk="0">
                  <a:moveTo>
                    <a:pt x="1358" y="267"/>
                  </a:moveTo>
                  <a:cubicBezTo>
                    <a:pt x="1748" y="267"/>
                    <a:pt x="2119" y="574"/>
                    <a:pt x="2119" y="1032"/>
                  </a:cubicBezTo>
                  <a:cubicBezTo>
                    <a:pt x="2119" y="1151"/>
                    <a:pt x="2096" y="1258"/>
                    <a:pt x="2048" y="1353"/>
                  </a:cubicBezTo>
                  <a:cubicBezTo>
                    <a:pt x="2036" y="1377"/>
                    <a:pt x="2036" y="1413"/>
                    <a:pt x="2048" y="1437"/>
                  </a:cubicBezTo>
                  <a:lnTo>
                    <a:pt x="2250" y="1782"/>
                  </a:lnTo>
                  <a:lnTo>
                    <a:pt x="1834" y="1651"/>
                  </a:lnTo>
                  <a:cubicBezTo>
                    <a:pt x="1827" y="1648"/>
                    <a:pt x="1820" y="1646"/>
                    <a:pt x="1813" y="1646"/>
                  </a:cubicBezTo>
                  <a:cubicBezTo>
                    <a:pt x="1796" y="1646"/>
                    <a:pt x="1779" y="1655"/>
                    <a:pt x="1762" y="1663"/>
                  </a:cubicBezTo>
                  <a:cubicBezTo>
                    <a:pt x="1631" y="1746"/>
                    <a:pt x="1477" y="1794"/>
                    <a:pt x="1322" y="1794"/>
                  </a:cubicBezTo>
                  <a:cubicBezTo>
                    <a:pt x="655" y="1746"/>
                    <a:pt x="357" y="937"/>
                    <a:pt x="846" y="472"/>
                  </a:cubicBezTo>
                  <a:cubicBezTo>
                    <a:pt x="998" y="331"/>
                    <a:pt x="1180" y="267"/>
                    <a:pt x="1358" y="267"/>
                  </a:cubicBezTo>
                  <a:close/>
                  <a:moveTo>
                    <a:pt x="1310" y="0"/>
                  </a:moveTo>
                  <a:cubicBezTo>
                    <a:pt x="1078" y="0"/>
                    <a:pt x="841" y="83"/>
                    <a:pt x="643" y="270"/>
                  </a:cubicBezTo>
                  <a:cubicBezTo>
                    <a:pt x="0" y="877"/>
                    <a:pt x="429" y="1961"/>
                    <a:pt x="1310" y="1961"/>
                  </a:cubicBezTo>
                  <a:cubicBezTo>
                    <a:pt x="1488" y="1961"/>
                    <a:pt x="1667" y="1913"/>
                    <a:pt x="1822" y="1830"/>
                  </a:cubicBezTo>
                  <a:lnTo>
                    <a:pt x="2274" y="1984"/>
                  </a:lnTo>
                  <a:lnTo>
                    <a:pt x="2310" y="1984"/>
                  </a:lnTo>
                  <a:cubicBezTo>
                    <a:pt x="2417" y="1984"/>
                    <a:pt x="2489" y="1865"/>
                    <a:pt x="2441" y="1782"/>
                  </a:cubicBezTo>
                  <a:lnTo>
                    <a:pt x="2215" y="1389"/>
                  </a:lnTo>
                  <a:cubicBezTo>
                    <a:pt x="2274" y="1282"/>
                    <a:pt x="2298" y="1151"/>
                    <a:pt x="2298" y="1032"/>
                  </a:cubicBezTo>
                  <a:cubicBezTo>
                    <a:pt x="2331" y="422"/>
                    <a:pt x="1833" y="0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71"/>
            <p:cNvSpPr/>
            <p:nvPr/>
          </p:nvSpPr>
          <p:spPr>
            <a:xfrm>
              <a:off x="9831263" y="4465494"/>
              <a:ext cx="250863" cy="236802"/>
            </a:xfrm>
            <a:custGeom>
              <a:avLst/>
              <a:gdLst/>
              <a:ahLst/>
              <a:cxnLst/>
              <a:rect l="l" t="t" r="r" b="b"/>
              <a:pathLst>
                <a:path w="1906" h="1799" extrusionOk="0">
                  <a:moveTo>
                    <a:pt x="953" y="275"/>
                  </a:moveTo>
                  <a:lnTo>
                    <a:pt x="1143" y="656"/>
                  </a:lnTo>
                  <a:cubicBezTo>
                    <a:pt x="1155" y="680"/>
                    <a:pt x="1179" y="703"/>
                    <a:pt x="1203" y="703"/>
                  </a:cubicBezTo>
                  <a:lnTo>
                    <a:pt x="1620" y="763"/>
                  </a:lnTo>
                  <a:lnTo>
                    <a:pt x="1310" y="1061"/>
                  </a:lnTo>
                  <a:cubicBezTo>
                    <a:pt x="1298" y="1084"/>
                    <a:pt x="1286" y="1108"/>
                    <a:pt x="1286" y="1144"/>
                  </a:cubicBezTo>
                  <a:lnTo>
                    <a:pt x="1358" y="1549"/>
                  </a:lnTo>
                  <a:lnTo>
                    <a:pt x="1358" y="1549"/>
                  </a:lnTo>
                  <a:lnTo>
                    <a:pt x="989" y="1358"/>
                  </a:lnTo>
                  <a:cubicBezTo>
                    <a:pt x="977" y="1358"/>
                    <a:pt x="965" y="1346"/>
                    <a:pt x="953" y="1346"/>
                  </a:cubicBezTo>
                  <a:cubicBezTo>
                    <a:pt x="929" y="1346"/>
                    <a:pt x="917" y="1358"/>
                    <a:pt x="905" y="1358"/>
                  </a:cubicBezTo>
                  <a:lnTo>
                    <a:pt x="536" y="1549"/>
                  </a:lnTo>
                  <a:lnTo>
                    <a:pt x="536" y="1549"/>
                  </a:lnTo>
                  <a:lnTo>
                    <a:pt x="608" y="1144"/>
                  </a:lnTo>
                  <a:cubicBezTo>
                    <a:pt x="608" y="1108"/>
                    <a:pt x="596" y="1084"/>
                    <a:pt x="584" y="1061"/>
                  </a:cubicBezTo>
                  <a:lnTo>
                    <a:pt x="286" y="763"/>
                  </a:lnTo>
                  <a:lnTo>
                    <a:pt x="703" y="703"/>
                  </a:lnTo>
                  <a:cubicBezTo>
                    <a:pt x="727" y="703"/>
                    <a:pt x="750" y="680"/>
                    <a:pt x="762" y="656"/>
                  </a:cubicBezTo>
                  <a:lnTo>
                    <a:pt x="953" y="275"/>
                  </a:lnTo>
                  <a:close/>
                  <a:moveTo>
                    <a:pt x="951" y="1"/>
                  </a:moveTo>
                  <a:cubicBezTo>
                    <a:pt x="923" y="1"/>
                    <a:pt x="893" y="13"/>
                    <a:pt x="870" y="37"/>
                  </a:cubicBezTo>
                  <a:lnTo>
                    <a:pt x="631" y="537"/>
                  </a:lnTo>
                  <a:lnTo>
                    <a:pt x="84" y="620"/>
                  </a:lnTo>
                  <a:cubicBezTo>
                    <a:pt x="48" y="620"/>
                    <a:pt x="24" y="644"/>
                    <a:pt x="12" y="680"/>
                  </a:cubicBezTo>
                  <a:cubicBezTo>
                    <a:pt x="0" y="703"/>
                    <a:pt x="12" y="739"/>
                    <a:pt x="36" y="763"/>
                  </a:cubicBezTo>
                  <a:lnTo>
                    <a:pt x="429" y="1156"/>
                  </a:lnTo>
                  <a:lnTo>
                    <a:pt x="334" y="1692"/>
                  </a:lnTo>
                  <a:cubicBezTo>
                    <a:pt x="324" y="1748"/>
                    <a:pt x="375" y="1797"/>
                    <a:pt x="426" y="1797"/>
                  </a:cubicBezTo>
                  <a:cubicBezTo>
                    <a:pt x="439" y="1797"/>
                    <a:pt x="452" y="1794"/>
                    <a:pt x="465" y="1787"/>
                  </a:cubicBezTo>
                  <a:lnTo>
                    <a:pt x="953" y="1537"/>
                  </a:lnTo>
                  <a:lnTo>
                    <a:pt x="1441" y="1787"/>
                  </a:lnTo>
                  <a:cubicBezTo>
                    <a:pt x="1453" y="1799"/>
                    <a:pt x="1465" y="1799"/>
                    <a:pt x="1489" y="1799"/>
                  </a:cubicBezTo>
                  <a:cubicBezTo>
                    <a:pt x="1501" y="1799"/>
                    <a:pt x="1524" y="1787"/>
                    <a:pt x="1536" y="1787"/>
                  </a:cubicBezTo>
                  <a:cubicBezTo>
                    <a:pt x="1560" y="1763"/>
                    <a:pt x="1572" y="1727"/>
                    <a:pt x="1572" y="1692"/>
                  </a:cubicBezTo>
                  <a:lnTo>
                    <a:pt x="1477" y="1156"/>
                  </a:lnTo>
                  <a:lnTo>
                    <a:pt x="1870" y="763"/>
                  </a:lnTo>
                  <a:cubicBezTo>
                    <a:pt x="1893" y="739"/>
                    <a:pt x="1905" y="703"/>
                    <a:pt x="1893" y="680"/>
                  </a:cubicBezTo>
                  <a:cubicBezTo>
                    <a:pt x="1882" y="644"/>
                    <a:pt x="1846" y="620"/>
                    <a:pt x="1822" y="620"/>
                  </a:cubicBezTo>
                  <a:lnTo>
                    <a:pt x="1274" y="537"/>
                  </a:lnTo>
                  <a:lnTo>
                    <a:pt x="1024" y="37"/>
                  </a:lnTo>
                  <a:cubicBezTo>
                    <a:pt x="1006" y="13"/>
                    <a:pt x="980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71"/>
            <p:cNvSpPr/>
            <p:nvPr/>
          </p:nvSpPr>
          <p:spPr>
            <a:xfrm>
              <a:off x="8513315" y="4500770"/>
              <a:ext cx="92527" cy="150980"/>
            </a:xfrm>
            <a:custGeom>
              <a:avLst/>
              <a:gdLst/>
              <a:ahLst/>
              <a:cxnLst/>
              <a:rect l="l" t="t" r="r" b="b"/>
              <a:pathLst>
                <a:path w="703" h="1147" extrusionOk="0">
                  <a:moveTo>
                    <a:pt x="353" y="1"/>
                  </a:moveTo>
                  <a:cubicBezTo>
                    <a:pt x="238" y="1"/>
                    <a:pt x="125" y="7"/>
                    <a:pt x="12" y="19"/>
                  </a:cubicBezTo>
                  <a:lnTo>
                    <a:pt x="12" y="233"/>
                  </a:lnTo>
                  <a:cubicBezTo>
                    <a:pt x="119" y="233"/>
                    <a:pt x="298" y="233"/>
                    <a:pt x="417" y="245"/>
                  </a:cubicBezTo>
                  <a:cubicBezTo>
                    <a:pt x="286" y="542"/>
                    <a:pt x="143" y="828"/>
                    <a:pt x="0" y="1138"/>
                  </a:cubicBezTo>
                  <a:cubicBezTo>
                    <a:pt x="42" y="1144"/>
                    <a:pt x="81" y="1147"/>
                    <a:pt x="119" y="1147"/>
                  </a:cubicBezTo>
                  <a:cubicBezTo>
                    <a:pt x="158" y="1147"/>
                    <a:pt x="197" y="1144"/>
                    <a:pt x="238" y="1138"/>
                  </a:cubicBezTo>
                  <a:cubicBezTo>
                    <a:pt x="393" y="840"/>
                    <a:pt x="584" y="542"/>
                    <a:pt x="703" y="245"/>
                  </a:cubicBezTo>
                  <a:cubicBezTo>
                    <a:pt x="703" y="150"/>
                    <a:pt x="691" y="90"/>
                    <a:pt x="703" y="19"/>
                  </a:cubicBezTo>
                  <a:cubicBezTo>
                    <a:pt x="584" y="7"/>
                    <a:pt x="468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71"/>
            <p:cNvSpPr/>
            <p:nvPr/>
          </p:nvSpPr>
          <p:spPr>
            <a:xfrm>
              <a:off x="8610453" y="4503139"/>
              <a:ext cx="101872" cy="149137"/>
            </a:xfrm>
            <a:custGeom>
              <a:avLst/>
              <a:gdLst/>
              <a:ahLst/>
              <a:cxnLst/>
              <a:rect l="l" t="t" r="r" b="b"/>
              <a:pathLst>
                <a:path w="774" h="1133" extrusionOk="0">
                  <a:moveTo>
                    <a:pt x="387" y="250"/>
                  </a:moveTo>
                  <a:cubicBezTo>
                    <a:pt x="412" y="250"/>
                    <a:pt x="437" y="263"/>
                    <a:pt x="453" y="286"/>
                  </a:cubicBezTo>
                  <a:cubicBezTo>
                    <a:pt x="489" y="394"/>
                    <a:pt x="512" y="513"/>
                    <a:pt x="500" y="632"/>
                  </a:cubicBezTo>
                  <a:lnTo>
                    <a:pt x="500" y="644"/>
                  </a:lnTo>
                  <a:cubicBezTo>
                    <a:pt x="489" y="691"/>
                    <a:pt x="489" y="739"/>
                    <a:pt x="477" y="798"/>
                  </a:cubicBezTo>
                  <a:cubicBezTo>
                    <a:pt x="465" y="834"/>
                    <a:pt x="453" y="858"/>
                    <a:pt x="405" y="870"/>
                  </a:cubicBezTo>
                  <a:cubicBezTo>
                    <a:pt x="399" y="876"/>
                    <a:pt x="390" y="879"/>
                    <a:pt x="380" y="879"/>
                  </a:cubicBezTo>
                  <a:cubicBezTo>
                    <a:pt x="369" y="879"/>
                    <a:pt x="358" y="876"/>
                    <a:pt x="346" y="870"/>
                  </a:cubicBezTo>
                  <a:cubicBezTo>
                    <a:pt x="298" y="870"/>
                    <a:pt x="298" y="810"/>
                    <a:pt x="286" y="775"/>
                  </a:cubicBezTo>
                  <a:cubicBezTo>
                    <a:pt x="262" y="655"/>
                    <a:pt x="250" y="536"/>
                    <a:pt x="274" y="417"/>
                  </a:cubicBezTo>
                  <a:cubicBezTo>
                    <a:pt x="274" y="382"/>
                    <a:pt x="286" y="346"/>
                    <a:pt x="298" y="310"/>
                  </a:cubicBezTo>
                  <a:cubicBezTo>
                    <a:pt x="310" y="286"/>
                    <a:pt x="322" y="263"/>
                    <a:pt x="346" y="263"/>
                  </a:cubicBezTo>
                  <a:cubicBezTo>
                    <a:pt x="358" y="254"/>
                    <a:pt x="372" y="250"/>
                    <a:pt x="387" y="250"/>
                  </a:cubicBezTo>
                  <a:close/>
                  <a:moveTo>
                    <a:pt x="381" y="1"/>
                  </a:moveTo>
                  <a:cubicBezTo>
                    <a:pt x="274" y="1"/>
                    <a:pt x="191" y="48"/>
                    <a:pt x="131" y="120"/>
                  </a:cubicBezTo>
                  <a:cubicBezTo>
                    <a:pt x="119" y="132"/>
                    <a:pt x="119" y="132"/>
                    <a:pt x="108" y="143"/>
                  </a:cubicBezTo>
                  <a:cubicBezTo>
                    <a:pt x="36" y="298"/>
                    <a:pt x="0" y="465"/>
                    <a:pt x="36" y="632"/>
                  </a:cubicBezTo>
                  <a:cubicBezTo>
                    <a:pt x="36" y="822"/>
                    <a:pt x="36" y="1036"/>
                    <a:pt x="262" y="1120"/>
                  </a:cubicBezTo>
                  <a:cubicBezTo>
                    <a:pt x="298" y="1132"/>
                    <a:pt x="334" y="1132"/>
                    <a:pt x="369" y="1132"/>
                  </a:cubicBezTo>
                  <a:cubicBezTo>
                    <a:pt x="379" y="1132"/>
                    <a:pt x="388" y="1133"/>
                    <a:pt x="397" y="1133"/>
                  </a:cubicBezTo>
                  <a:cubicBezTo>
                    <a:pt x="674" y="1133"/>
                    <a:pt x="774" y="779"/>
                    <a:pt x="762" y="536"/>
                  </a:cubicBezTo>
                  <a:cubicBezTo>
                    <a:pt x="762" y="477"/>
                    <a:pt x="762" y="405"/>
                    <a:pt x="750" y="346"/>
                  </a:cubicBezTo>
                  <a:cubicBezTo>
                    <a:pt x="727" y="143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71"/>
            <p:cNvSpPr/>
            <p:nvPr/>
          </p:nvSpPr>
          <p:spPr>
            <a:xfrm>
              <a:off x="8720096" y="4501559"/>
              <a:ext cx="102004" cy="150716"/>
            </a:xfrm>
            <a:custGeom>
              <a:avLst/>
              <a:gdLst/>
              <a:ahLst/>
              <a:cxnLst/>
              <a:rect l="l" t="t" r="r" b="b"/>
              <a:pathLst>
                <a:path w="775" h="1145" extrusionOk="0">
                  <a:moveTo>
                    <a:pt x="387" y="262"/>
                  </a:moveTo>
                  <a:cubicBezTo>
                    <a:pt x="413" y="262"/>
                    <a:pt x="438" y="275"/>
                    <a:pt x="453" y="298"/>
                  </a:cubicBezTo>
                  <a:cubicBezTo>
                    <a:pt x="489" y="406"/>
                    <a:pt x="513" y="525"/>
                    <a:pt x="489" y="644"/>
                  </a:cubicBezTo>
                  <a:lnTo>
                    <a:pt x="489" y="656"/>
                  </a:lnTo>
                  <a:cubicBezTo>
                    <a:pt x="489" y="703"/>
                    <a:pt x="489" y="751"/>
                    <a:pt x="477" y="810"/>
                  </a:cubicBezTo>
                  <a:cubicBezTo>
                    <a:pt x="465" y="846"/>
                    <a:pt x="453" y="870"/>
                    <a:pt x="406" y="882"/>
                  </a:cubicBezTo>
                  <a:cubicBezTo>
                    <a:pt x="400" y="888"/>
                    <a:pt x="391" y="891"/>
                    <a:pt x="380" y="891"/>
                  </a:cubicBezTo>
                  <a:cubicBezTo>
                    <a:pt x="370" y="891"/>
                    <a:pt x="358" y="888"/>
                    <a:pt x="346" y="882"/>
                  </a:cubicBezTo>
                  <a:cubicBezTo>
                    <a:pt x="298" y="882"/>
                    <a:pt x="298" y="822"/>
                    <a:pt x="287" y="787"/>
                  </a:cubicBezTo>
                  <a:cubicBezTo>
                    <a:pt x="263" y="667"/>
                    <a:pt x="251" y="548"/>
                    <a:pt x="275" y="429"/>
                  </a:cubicBezTo>
                  <a:cubicBezTo>
                    <a:pt x="275" y="394"/>
                    <a:pt x="287" y="358"/>
                    <a:pt x="298" y="322"/>
                  </a:cubicBezTo>
                  <a:cubicBezTo>
                    <a:pt x="310" y="298"/>
                    <a:pt x="322" y="275"/>
                    <a:pt x="346" y="275"/>
                  </a:cubicBezTo>
                  <a:cubicBezTo>
                    <a:pt x="359" y="266"/>
                    <a:pt x="373" y="262"/>
                    <a:pt x="387" y="262"/>
                  </a:cubicBezTo>
                  <a:close/>
                  <a:moveTo>
                    <a:pt x="370" y="1"/>
                  </a:moveTo>
                  <a:cubicBezTo>
                    <a:pt x="275" y="13"/>
                    <a:pt x="191" y="48"/>
                    <a:pt x="120" y="132"/>
                  </a:cubicBezTo>
                  <a:cubicBezTo>
                    <a:pt x="120" y="132"/>
                    <a:pt x="108" y="144"/>
                    <a:pt x="108" y="155"/>
                  </a:cubicBezTo>
                  <a:cubicBezTo>
                    <a:pt x="37" y="298"/>
                    <a:pt x="1" y="477"/>
                    <a:pt x="25" y="644"/>
                  </a:cubicBezTo>
                  <a:cubicBezTo>
                    <a:pt x="25" y="834"/>
                    <a:pt x="37" y="1048"/>
                    <a:pt x="263" y="1120"/>
                  </a:cubicBezTo>
                  <a:cubicBezTo>
                    <a:pt x="298" y="1132"/>
                    <a:pt x="334" y="1144"/>
                    <a:pt x="370" y="1144"/>
                  </a:cubicBezTo>
                  <a:cubicBezTo>
                    <a:pt x="379" y="1144"/>
                    <a:pt x="388" y="1145"/>
                    <a:pt x="397" y="1145"/>
                  </a:cubicBezTo>
                  <a:cubicBezTo>
                    <a:pt x="674" y="1145"/>
                    <a:pt x="774" y="791"/>
                    <a:pt x="763" y="548"/>
                  </a:cubicBezTo>
                  <a:cubicBezTo>
                    <a:pt x="763" y="477"/>
                    <a:pt x="763" y="417"/>
                    <a:pt x="751" y="358"/>
                  </a:cubicBezTo>
                  <a:cubicBezTo>
                    <a:pt x="739" y="155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71"/>
            <p:cNvSpPr/>
            <p:nvPr/>
          </p:nvSpPr>
          <p:spPr>
            <a:xfrm>
              <a:off x="8834477" y="4504060"/>
              <a:ext cx="92659" cy="149663"/>
            </a:xfrm>
            <a:custGeom>
              <a:avLst/>
              <a:gdLst/>
              <a:ahLst/>
              <a:cxnLst/>
              <a:rect l="l" t="t" r="r" b="b"/>
              <a:pathLst>
                <a:path w="704" h="1137" extrusionOk="0">
                  <a:moveTo>
                    <a:pt x="608" y="0"/>
                  </a:moveTo>
                  <a:cubicBezTo>
                    <a:pt x="561" y="0"/>
                    <a:pt x="513" y="6"/>
                    <a:pt x="465" y="6"/>
                  </a:cubicBezTo>
                  <a:cubicBezTo>
                    <a:pt x="370" y="136"/>
                    <a:pt x="322" y="267"/>
                    <a:pt x="239" y="387"/>
                  </a:cubicBezTo>
                  <a:lnTo>
                    <a:pt x="239" y="6"/>
                  </a:lnTo>
                  <a:lnTo>
                    <a:pt x="25" y="6"/>
                  </a:lnTo>
                  <a:cubicBezTo>
                    <a:pt x="25" y="387"/>
                    <a:pt x="1" y="756"/>
                    <a:pt x="25" y="1125"/>
                  </a:cubicBezTo>
                  <a:cubicBezTo>
                    <a:pt x="61" y="1131"/>
                    <a:pt x="99" y="1134"/>
                    <a:pt x="138" y="1134"/>
                  </a:cubicBezTo>
                  <a:cubicBezTo>
                    <a:pt x="177" y="1134"/>
                    <a:pt x="215" y="1131"/>
                    <a:pt x="251" y="1125"/>
                  </a:cubicBezTo>
                  <a:cubicBezTo>
                    <a:pt x="251" y="1006"/>
                    <a:pt x="251" y="827"/>
                    <a:pt x="251" y="708"/>
                  </a:cubicBezTo>
                  <a:cubicBezTo>
                    <a:pt x="322" y="863"/>
                    <a:pt x="394" y="994"/>
                    <a:pt x="477" y="1137"/>
                  </a:cubicBezTo>
                  <a:lnTo>
                    <a:pt x="703" y="1137"/>
                  </a:lnTo>
                  <a:lnTo>
                    <a:pt x="430" y="553"/>
                  </a:lnTo>
                  <a:cubicBezTo>
                    <a:pt x="525" y="375"/>
                    <a:pt x="608" y="196"/>
                    <a:pt x="680" y="6"/>
                  </a:cubicBezTo>
                  <a:cubicBezTo>
                    <a:pt x="656" y="2"/>
                    <a:pt x="632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71"/>
            <p:cNvSpPr/>
            <p:nvPr/>
          </p:nvSpPr>
          <p:spPr>
            <a:xfrm>
              <a:off x="9411252" y="4499980"/>
              <a:ext cx="94107" cy="149005"/>
            </a:xfrm>
            <a:custGeom>
              <a:avLst/>
              <a:gdLst/>
              <a:ahLst/>
              <a:cxnLst/>
              <a:rect l="l" t="t" r="r" b="b"/>
              <a:pathLst>
                <a:path w="715" h="1132" extrusionOk="0">
                  <a:moveTo>
                    <a:pt x="429" y="287"/>
                  </a:moveTo>
                  <a:lnTo>
                    <a:pt x="429" y="632"/>
                  </a:lnTo>
                  <a:lnTo>
                    <a:pt x="215" y="632"/>
                  </a:lnTo>
                  <a:cubicBezTo>
                    <a:pt x="274" y="513"/>
                    <a:pt x="346" y="394"/>
                    <a:pt x="429" y="287"/>
                  </a:cubicBezTo>
                  <a:close/>
                  <a:moveTo>
                    <a:pt x="358" y="1"/>
                  </a:moveTo>
                  <a:cubicBezTo>
                    <a:pt x="120" y="358"/>
                    <a:pt x="48" y="525"/>
                    <a:pt x="0" y="584"/>
                  </a:cubicBezTo>
                  <a:cubicBezTo>
                    <a:pt x="0" y="668"/>
                    <a:pt x="0" y="739"/>
                    <a:pt x="24" y="822"/>
                  </a:cubicBezTo>
                  <a:lnTo>
                    <a:pt x="370" y="822"/>
                  </a:lnTo>
                  <a:cubicBezTo>
                    <a:pt x="370" y="834"/>
                    <a:pt x="346" y="1120"/>
                    <a:pt x="346" y="1132"/>
                  </a:cubicBezTo>
                  <a:cubicBezTo>
                    <a:pt x="501" y="1132"/>
                    <a:pt x="572" y="1132"/>
                    <a:pt x="584" y="1120"/>
                  </a:cubicBezTo>
                  <a:cubicBezTo>
                    <a:pt x="595" y="1120"/>
                    <a:pt x="607" y="845"/>
                    <a:pt x="608" y="845"/>
                  </a:cubicBezTo>
                  <a:cubicBezTo>
                    <a:pt x="608" y="845"/>
                    <a:pt x="608" y="845"/>
                    <a:pt x="608" y="846"/>
                  </a:cubicBezTo>
                  <a:lnTo>
                    <a:pt x="703" y="846"/>
                  </a:lnTo>
                  <a:lnTo>
                    <a:pt x="715" y="608"/>
                  </a:lnTo>
                  <a:lnTo>
                    <a:pt x="596" y="608"/>
                  </a:lnTo>
                  <a:cubicBezTo>
                    <a:pt x="596" y="560"/>
                    <a:pt x="608" y="13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71"/>
            <p:cNvSpPr/>
            <p:nvPr/>
          </p:nvSpPr>
          <p:spPr>
            <a:xfrm>
              <a:off x="9511549" y="4503139"/>
              <a:ext cx="101872" cy="149137"/>
            </a:xfrm>
            <a:custGeom>
              <a:avLst/>
              <a:gdLst/>
              <a:ahLst/>
              <a:cxnLst/>
              <a:rect l="l" t="t" r="r" b="b"/>
              <a:pathLst>
                <a:path w="774" h="1133" extrusionOk="0">
                  <a:moveTo>
                    <a:pt x="386" y="250"/>
                  </a:moveTo>
                  <a:cubicBezTo>
                    <a:pt x="411" y="250"/>
                    <a:pt x="433" y="263"/>
                    <a:pt x="441" y="286"/>
                  </a:cubicBezTo>
                  <a:cubicBezTo>
                    <a:pt x="489" y="394"/>
                    <a:pt x="501" y="513"/>
                    <a:pt x="489" y="632"/>
                  </a:cubicBezTo>
                  <a:lnTo>
                    <a:pt x="489" y="644"/>
                  </a:lnTo>
                  <a:cubicBezTo>
                    <a:pt x="489" y="691"/>
                    <a:pt x="489" y="739"/>
                    <a:pt x="477" y="798"/>
                  </a:cubicBezTo>
                  <a:cubicBezTo>
                    <a:pt x="465" y="834"/>
                    <a:pt x="453" y="858"/>
                    <a:pt x="405" y="870"/>
                  </a:cubicBezTo>
                  <a:cubicBezTo>
                    <a:pt x="399" y="876"/>
                    <a:pt x="390" y="879"/>
                    <a:pt x="380" y="879"/>
                  </a:cubicBezTo>
                  <a:cubicBezTo>
                    <a:pt x="370" y="879"/>
                    <a:pt x="358" y="876"/>
                    <a:pt x="346" y="870"/>
                  </a:cubicBezTo>
                  <a:cubicBezTo>
                    <a:pt x="298" y="870"/>
                    <a:pt x="298" y="810"/>
                    <a:pt x="286" y="775"/>
                  </a:cubicBezTo>
                  <a:cubicBezTo>
                    <a:pt x="262" y="655"/>
                    <a:pt x="251" y="536"/>
                    <a:pt x="274" y="417"/>
                  </a:cubicBezTo>
                  <a:cubicBezTo>
                    <a:pt x="274" y="382"/>
                    <a:pt x="274" y="346"/>
                    <a:pt x="298" y="310"/>
                  </a:cubicBezTo>
                  <a:cubicBezTo>
                    <a:pt x="310" y="286"/>
                    <a:pt x="322" y="263"/>
                    <a:pt x="346" y="263"/>
                  </a:cubicBezTo>
                  <a:cubicBezTo>
                    <a:pt x="358" y="254"/>
                    <a:pt x="373" y="250"/>
                    <a:pt x="386" y="250"/>
                  </a:cubicBezTo>
                  <a:close/>
                  <a:moveTo>
                    <a:pt x="381" y="1"/>
                  </a:moveTo>
                  <a:cubicBezTo>
                    <a:pt x="274" y="1"/>
                    <a:pt x="191" y="48"/>
                    <a:pt x="131" y="120"/>
                  </a:cubicBezTo>
                  <a:cubicBezTo>
                    <a:pt x="120" y="132"/>
                    <a:pt x="108" y="132"/>
                    <a:pt x="108" y="143"/>
                  </a:cubicBezTo>
                  <a:cubicBezTo>
                    <a:pt x="36" y="298"/>
                    <a:pt x="0" y="465"/>
                    <a:pt x="24" y="632"/>
                  </a:cubicBezTo>
                  <a:cubicBezTo>
                    <a:pt x="24" y="822"/>
                    <a:pt x="36" y="1036"/>
                    <a:pt x="262" y="1120"/>
                  </a:cubicBezTo>
                  <a:cubicBezTo>
                    <a:pt x="298" y="1132"/>
                    <a:pt x="334" y="1132"/>
                    <a:pt x="370" y="1132"/>
                  </a:cubicBezTo>
                  <a:cubicBezTo>
                    <a:pt x="379" y="1132"/>
                    <a:pt x="388" y="1133"/>
                    <a:pt x="397" y="1133"/>
                  </a:cubicBezTo>
                  <a:cubicBezTo>
                    <a:pt x="674" y="1133"/>
                    <a:pt x="774" y="779"/>
                    <a:pt x="762" y="536"/>
                  </a:cubicBezTo>
                  <a:cubicBezTo>
                    <a:pt x="762" y="477"/>
                    <a:pt x="762" y="405"/>
                    <a:pt x="751" y="346"/>
                  </a:cubicBezTo>
                  <a:cubicBezTo>
                    <a:pt x="727" y="143"/>
                    <a:pt x="572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71"/>
            <p:cNvSpPr/>
            <p:nvPr/>
          </p:nvSpPr>
          <p:spPr>
            <a:xfrm>
              <a:off x="9624350" y="4504060"/>
              <a:ext cx="92659" cy="149663"/>
            </a:xfrm>
            <a:custGeom>
              <a:avLst/>
              <a:gdLst/>
              <a:ahLst/>
              <a:cxnLst/>
              <a:rect l="l" t="t" r="r" b="b"/>
              <a:pathLst>
                <a:path w="704" h="1137" extrusionOk="0">
                  <a:moveTo>
                    <a:pt x="620" y="0"/>
                  </a:moveTo>
                  <a:cubicBezTo>
                    <a:pt x="572" y="0"/>
                    <a:pt x="525" y="6"/>
                    <a:pt x="477" y="6"/>
                  </a:cubicBezTo>
                  <a:cubicBezTo>
                    <a:pt x="382" y="136"/>
                    <a:pt x="334" y="267"/>
                    <a:pt x="251" y="387"/>
                  </a:cubicBezTo>
                  <a:cubicBezTo>
                    <a:pt x="251" y="387"/>
                    <a:pt x="239" y="398"/>
                    <a:pt x="239" y="398"/>
                  </a:cubicBezTo>
                  <a:lnTo>
                    <a:pt x="239" y="6"/>
                  </a:lnTo>
                  <a:lnTo>
                    <a:pt x="25" y="6"/>
                  </a:lnTo>
                  <a:cubicBezTo>
                    <a:pt x="25" y="387"/>
                    <a:pt x="1" y="756"/>
                    <a:pt x="25" y="1125"/>
                  </a:cubicBezTo>
                  <a:cubicBezTo>
                    <a:pt x="60" y="1131"/>
                    <a:pt x="99" y="1134"/>
                    <a:pt x="139" y="1134"/>
                  </a:cubicBezTo>
                  <a:cubicBezTo>
                    <a:pt x="179" y="1134"/>
                    <a:pt x="221" y="1131"/>
                    <a:pt x="263" y="1125"/>
                  </a:cubicBezTo>
                  <a:cubicBezTo>
                    <a:pt x="263" y="1006"/>
                    <a:pt x="251" y="827"/>
                    <a:pt x="263" y="708"/>
                  </a:cubicBezTo>
                  <a:cubicBezTo>
                    <a:pt x="322" y="863"/>
                    <a:pt x="394" y="994"/>
                    <a:pt x="477" y="1137"/>
                  </a:cubicBezTo>
                  <a:lnTo>
                    <a:pt x="703" y="1137"/>
                  </a:lnTo>
                  <a:lnTo>
                    <a:pt x="429" y="553"/>
                  </a:lnTo>
                  <a:cubicBezTo>
                    <a:pt x="525" y="387"/>
                    <a:pt x="620" y="196"/>
                    <a:pt x="691" y="6"/>
                  </a:cubicBezTo>
                  <a:cubicBezTo>
                    <a:pt x="667" y="2"/>
                    <a:pt x="644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71"/>
            <p:cNvSpPr/>
            <p:nvPr/>
          </p:nvSpPr>
          <p:spPr>
            <a:xfrm>
              <a:off x="10185462" y="4503139"/>
              <a:ext cx="67520" cy="150585"/>
            </a:xfrm>
            <a:custGeom>
              <a:avLst/>
              <a:gdLst/>
              <a:ahLst/>
              <a:cxnLst/>
              <a:rect l="l" t="t" r="r" b="b"/>
              <a:pathLst>
                <a:path w="513" h="1144" extrusionOk="0">
                  <a:moveTo>
                    <a:pt x="191" y="1"/>
                  </a:moveTo>
                  <a:cubicBezTo>
                    <a:pt x="107" y="108"/>
                    <a:pt x="48" y="227"/>
                    <a:pt x="0" y="358"/>
                  </a:cubicBezTo>
                  <a:cubicBezTo>
                    <a:pt x="0" y="370"/>
                    <a:pt x="167" y="417"/>
                    <a:pt x="191" y="417"/>
                  </a:cubicBezTo>
                  <a:cubicBezTo>
                    <a:pt x="214" y="417"/>
                    <a:pt x="238" y="322"/>
                    <a:pt x="262" y="322"/>
                  </a:cubicBezTo>
                  <a:cubicBezTo>
                    <a:pt x="262" y="334"/>
                    <a:pt x="262" y="346"/>
                    <a:pt x="262" y="358"/>
                  </a:cubicBezTo>
                  <a:cubicBezTo>
                    <a:pt x="262" y="560"/>
                    <a:pt x="238" y="763"/>
                    <a:pt x="238" y="977"/>
                  </a:cubicBezTo>
                  <a:lnTo>
                    <a:pt x="238" y="1132"/>
                  </a:lnTo>
                  <a:cubicBezTo>
                    <a:pt x="286" y="1132"/>
                    <a:pt x="345" y="1144"/>
                    <a:pt x="393" y="1144"/>
                  </a:cubicBezTo>
                  <a:cubicBezTo>
                    <a:pt x="453" y="1144"/>
                    <a:pt x="500" y="1144"/>
                    <a:pt x="500" y="1108"/>
                  </a:cubicBezTo>
                  <a:lnTo>
                    <a:pt x="500" y="1001"/>
                  </a:lnTo>
                  <a:cubicBezTo>
                    <a:pt x="500" y="751"/>
                    <a:pt x="512" y="513"/>
                    <a:pt x="512" y="263"/>
                  </a:cubicBezTo>
                  <a:cubicBezTo>
                    <a:pt x="512" y="167"/>
                    <a:pt x="512" y="84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71"/>
            <p:cNvSpPr/>
            <p:nvPr/>
          </p:nvSpPr>
          <p:spPr>
            <a:xfrm>
              <a:off x="10262199" y="4506298"/>
              <a:ext cx="98845" cy="147689"/>
            </a:xfrm>
            <a:custGeom>
              <a:avLst/>
              <a:gdLst/>
              <a:ahLst/>
              <a:cxnLst/>
              <a:rect l="l" t="t" r="r" b="b"/>
              <a:pathLst>
                <a:path w="751" h="1122" extrusionOk="0">
                  <a:moveTo>
                    <a:pt x="655" y="0"/>
                  </a:moveTo>
                  <a:cubicBezTo>
                    <a:pt x="620" y="0"/>
                    <a:pt x="24" y="12"/>
                    <a:pt x="1" y="12"/>
                  </a:cubicBezTo>
                  <a:lnTo>
                    <a:pt x="1" y="536"/>
                  </a:lnTo>
                  <a:cubicBezTo>
                    <a:pt x="21" y="539"/>
                    <a:pt x="42" y="540"/>
                    <a:pt x="65" y="540"/>
                  </a:cubicBezTo>
                  <a:cubicBezTo>
                    <a:pt x="127" y="540"/>
                    <a:pt x="197" y="533"/>
                    <a:pt x="263" y="533"/>
                  </a:cubicBezTo>
                  <a:cubicBezTo>
                    <a:pt x="288" y="533"/>
                    <a:pt x="311" y="534"/>
                    <a:pt x="334" y="536"/>
                  </a:cubicBezTo>
                  <a:cubicBezTo>
                    <a:pt x="441" y="548"/>
                    <a:pt x="465" y="810"/>
                    <a:pt x="322" y="834"/>
                  </a:cubicBezTo>
                  <a:cubicBezTo>
                    <a:pt x="314" y="836"/>
                    <a:pt x="307" y="837"/>
                    <a:pt x="300" y="837"/>
                  </a:cubicBezTo>
                  <a:cubicBezTo>
                    <a:pt x="263" y="837"/>
                    <a:pt x="237" y="810"/>
                    <a:pt x="227" y="751"/>
                  </a:cubicBezTo>
                  <a:lnTo>
                    <a:pt x="60" y="762"/>
                  </a:lnTo>
                  <a:cubicBezTo>
                    <a:pt x="36" y="786"/>
                    <a:pt x="24" y="822"/>
                    <a:pt x="24" y="858"/>
                  </a:cubicBezTo>
                  <a:cubicBezTo>
                    <a:pt x="24" y="1038"/>
                    <a:pt x="185" y="1121"/>
                    <a:pt x="352" y="1121"/>
                  </a:cubicBezTo>
                  <a:cubicBezTo>
                    <a:pt x="516" y="1121"/>
                    <a:pt x="685" y="1041"/>
                    <a:pt x="715" y="893"/>
                  </a:cubicBezTo>
                  <a:cubicBezTo>
                    <a:pt x="751" y="643"/>
                    <a:pt x="703" y="334"/>
                    <a:pt x="453" y="298"/>
                  </a:cubicBezTo>
                  <a:cubicBezTo>
                    <a:pt x="423" y="292"/>
                    <a:pt x="393" y="289"/>
                    <a:pt x="364" y="289"/>
                  </a:cubicBezTo>
                  <a:cubicBezTo>
                    <a:pt x="334" y="289"/>
                    <a:pt x="304" y="292"/>
                    <a:pt x="274" y="298"/>
                  </a:cubicBezTo>
                  <a:cubicBezTo>
                    <a:pt x="274" y="274"/>
                    <a:pt x="274" y="250"/>
                    <a:pt x="263" y="239"/>
                  </a:cubicBezTo>
                  <a:lnTo>
                    <a:pt x="239" y="239"/>
                  </a:lnTo>
                  <a:cubicBezTo>
                    <a:pt x="243" y="239"/>
                    <a:pt x="251" y="239"/>
                    <a:pt x="263" y="239"/>
                  </a:cubicBezTo>
                  <a:lnTo>
                    <a:pt x="263" y="239"/>
                  </a:lnTo>
                  <a:cubicBezTo>
                    <a:pt x="263" y="239"/>
                    <a:pt x="263" y="239"/>
                    <a:pt x="263" y="239"/>
                  </a:cubicBezTo>
                  <a:lnTo>
                    <a:pt x="298" y="239"/>
                  </a:lnTo>
                  <a:cubicBezTo>
                    <a:pt x="297" y="239"/>
                    <a:pt x="295" y="239"/>
                    <a:pt x="294" y="238"/>
                  </a:cubicBezTo>
                  <a:lnTo>
                    <a:pt x="294" y="238"/>
                  </a:lnTo>
                  <a:cubicBezTo>
                    <a:pt x="282" y="238"/>
                    <a:pt x="271" y="239"/>
                    <a:pt x="263" y="239"/>
                  </a:cubicBezTo>
                  <a:lnTo>
                    <a:pt x="263" y="239"/>
                  </a:lnTo>
                  <a:cubicBezTo>
                    <a:pt x="263" y="231"/>
                    <a:pt x="263" y="228"/>
                    <a:pt x="264" y="228"/>
                  </a:cubicBezTo>
                  <a:cubicBezTo>
                    <a:pt x="266" y="228"/>
                    <a:pt x="273" y="237"/>
                    <a:pt x="294" y="238"/>
                  </a:cubicBezTo>
                  <a:lnTo>
                    <a:pt x="294" y="238"/>
                  </a:lnTo>
                  <a:cubicBezTo>
                    <a:pt x="400" y="238"/>
                    <a:pt x="618" y="236"/>
                    <a:pt x="655" y="227"/>
                  </a:cubicBezTo>
                  <a:cubicBezTo>
                    <a:pt x="655" y="227"/>
                    <a:pt x="667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71"/>
            <p:cNvSpPr/>
            <p:nvPr/>
          </p:nvSpPr>
          <p:spPr>
            <a:xfrm>
              <a:off x="10371973" y="4504060"/>
              <a:ext cx="92527" cy="149663"/>
            </a:xfrm>
            <a:custGeom>
              <a:avLst/>
              <a:gdLst/>
              <a:ahLst/>
              <a:cxnLst/>
              <a:rect l="l" t="t" r="r" b="b"/>
              <a:pathLst>
                <a:path w="703" h="1137" extrusionOk="0">
                  <a:moveTo>
                    <a:pt x="616" y="0"/>
                  </a:moveTo>
                  <a:cubicBezTo>
                    <a:pt x="565" y="0"/>
                    <a:pt x="512" y="6"/>
                    <a:pt x="464" y="6"/>
                  </a:cubicBezTo>
                  <a:cubicBezTo>
                    <a:pt x="381" y="136"/>
                    <a:pt x="333" y="267"/>
                    <a:pt x="238" y="387"/>
                  </a:cubicBezTo>
                  <a:lnTo>
                    <a:pt x="238" y="6"/>
                  </a:lnTo>
                  <a:lnTo>
                    <a:pt x="24" y="6"/>
                  </a:lnTo>
                  <a:cubicBezTo>
                    <a:pt x="24" y="387"/>
                    <a:pt x="0" y="756"/>
                    <a:pt x="24" y="1125"/>
                  </a:cubicBezTo>
                  <a:cubicBezTo>
                    <a:pt x="65" y="1131"/>
                    <a:pt x="104" y="1134"/>
                    <a:pt x="143" y="1134"/>
                  </a:cubicBezTo>
                  <a:cubicBezTo>
                    <a:pt x="182" y="1134"/>
                    <a:pt x="220" y="1131"/>
                    <a:pt x="262" y="1125"/>
                  </a:cubicBezTo>
                  <a:cubicBezTo>
                    <a:pt x="262" y="1006"/>
                    <a:pt x="250" y="827"/>
                    <a:pt x="262" y="708"/>
                  </a:cubicBezTo>
                  <a:cubicBezTo>
                    <a:pt x="321" y="863"/>
                    <a:pt x="393" y="994"/>
                    <a:pt x="476" y="1137"/>
                  </a:cubicBezTo>
                  <a:lnTo>
                    <a:pt x="702" y="1137"/>
                  </a:lnTo>
                  <a:lnTo>
                    <a:pt x="429" y="553"/>
                  </a:lnTo>
                  <a:cubicBezTo>
                    <a:pt x="524" y="375"/>
                    <a:pt x="607" y="196"/>
                    <a:pt x="691" y="6"/>
                  </a:cubicBezTo>
                  <a:cubicBezTo>
                    <a:pt x="667" y="2"/>
                    <a:pt x="642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71"/>
            <p:cNvSpPr/>
            <p:nvPr/>
          </p:nvSpPr>
          <p:spPr>
            <a:xfrm>
              <a:off x="9017960" y="2337266"/>
              <a:ext cx="2005851" cy="2028155"/>
            </a:xfrm>
            <a:custGeom>
              <a:avLst/>
              <a:gdLst/>
              <a:ahLst/>
              <a:cxnLst/>
              <a:rect l="l" t="t" r="r" b="b"/>
              <a:pathLst>
                <a:path w="15240" h="15408" extrusionOk="0">
                  <a:moveTo>
                    <a:pt x="7305" y="1"/>
                  </a:moveTo>
                  <a:cubicBezTo>
                    <a:pt x="7275" y="1"/>
                    <a:pt x="7245" y="1"/>
                    <a:pt x="7215" y="1"/>
                  </a:cubicBezTo>
                  <a:cubicBezTo>
                    <a:pt x="5655" y="1"/>
                    <a:pt x="3905" y="204"/>
                    <a:pt x="2679" y="1287"/>
                  </a:cubicBezTo>
                  <a:cubicBezTo>
                    <a:pt x="1369" y="2478"/>
                    <a:pt x="762" y="4514"/>
                    <a:pt x="357" y="6169"/>
                  </a:cubicBezTo>
                  <a:cubicBezTo>
                    <a:pt x="36" y="7419"/>
                    <a:pt x="0" y="7645"/>
                    <a:pt x="155" y="7847"/>
                  </a:cubicBezTo>
                  <a:cubicBezTo>
                    <a:pt x="572" y="8371"/>
                    <a:pt x="1095" y="8800"/>
                    <a:pt x="1703" y="9098"/>
                  </a:cubicBezTo>
                  <a:cubicBezTo>
                    <a:pt x="2250" y="9360"/>
                    <a:pt x="2393" y="9229"/>
                    <a:pt x="2357" y="9490"/>
                  </a:cubicBezTo>
                  <a:cubicBezTo>
                    <a:pt x="2226" y="10538"/>
                    <a:pt x="2036" y="11598"/>
                    <a:pt x="1869" y="12646"/>
                  </a:cubicBezTo>
                  <a:cubicBezTo>
                    <a:pt x="1750" y="13479"/>
                    <a:pt x="1691" y="14336"/>
                    <a:pt x="1357" y="15110"/>
                  </a:cubicBezTo>
                  <a:cubicBezTo>
                    <a:pt x="1310" y="15217"/>
                    <a:pt x="1262" y="15313"/>
                    <a:pt x="1191" y="15408"/>
                  </a:cubicBezTo>
                  <a:lnTo>
                    <a:pt x="11228" y="15408"/>
                  </a:lnTo>
                  <a:cubicBezTo>
                    <a:pt x="11240" y="14062"/>
                    <a:pt x="11287" y="11086"/>
                    <a:pt x="11299" y="10753"/>
                  </a:cubicBezTo>
                  <a:lnTo>
                    <a:pt x="11299" y="10086"/>
                  </a:lnTo>
                  <a:lnTo>
                    <a:pt x="11823" y="10086"/>
                  </a:lnTo>
                  <a:cubicBezTo>
                    <a:pt x="13395" y="10026"/>
                    <a:pt x="14371" y="9586"/>
                    <a:pt x="14859" y="9193"/>
                  </a:cubicBezTo>
                  <a:cubicBezTo>
                    <a:pt x="15121" y="8979"/>
                    <a:pt x="15240" y="8800"/>
                    <a:pt x="15240" y="8681"/>
                  </a:cubicBezTo>
                  <a:cubicBezTo>
                    <a:pt x="15240" y="8097"/>
                    <a:pt x="14573" y="5633"/>
                    <a:pt x="13859" y="4049"/>
                  </a:cubicBezTo>
                  <a:cubicBezTo>
                    <a:pt x="13704" y="3704"/>
                    <a:pt x="13537" y="3371"/>
                    <a:pt x="13347" y="3049"/>
                  </a:cubicBezTo>
                  <a:cubicBezTo>
                    <a:pt x="13204" y="2799"/>
                    <a:pt x="13037" y="2549"/>
                    <a:pt x="12871" y="2323"/>
                  </a:cubicBezTo>
                  <a:cubicBezTo>
                    <a:pt x="12573" y="1918"/>
                    <a:pt x="12240" y="1573"/>
                    <a:pt x="11859" y="1263"/>
                  </a:cubicBezTo>
                  <a:cubicBezTo>
                    <a:pt x="10779" y="407"/>
                    <a:pt x="9364" y="1"/>
                    <a:pt x="7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71"/>
            <p:cNvSpPr/>
            <p:nvPr/>
          </p:nvSpPr>
          <p:spPr>
            <a:xfrm>
              <a:off x="10755919" y="2993938"/>
              <a:ext cx="194399" cy="200472"/>
            </a:xfrm>
            <a:custGeom>
              <a:avLst/>
              <a:gdLst/>
              <a:ahLst/>
              <a:cxnLst/>
              <a:rect l="l" t="t" r="r" b="b"/>
              <a:pathLst>
                <a:path w="1477" h="1523" extrusionOk="0">
                  <a:moveTo>
                    <a:pt x="917" y="1"/>
                  </a:moveTo>
                  <a:cubicBezTo>
                    <a:pt x="369" y="1"/>
                    <a:pt x="0" y="561"/>
                    <a:pt x="214" y="1072"/>
                  </a:cubicBezTo>
                  <a:cubicBezTo>
                    <a:pt x="347" y="1365"/>
                    <a:pt x="629" y="1523"/>
                    <a:pt x="915" y="1523"/>
                  </a:cubicBezTo>
                  <a:cubicBezTo>
                    <a:pt x="1118" y="1523"/>
                    <a:pt x="1323" y="1443"/>
                    <a:pt x="1476" y="1275"/>
                  </a:cubicBezTo>
                  <a:cubicBezTo>
                    <a:pt x="1345" y="858"/>
                    <a:pt x="1191" y="430"/>
                    <a:pt x="1048" y="13"/>
                  </a:cubicBezTo>
                  <a:cubicBezTo>
                    <a:pt x="1000" y="1"/>
                    <a:pt x="953" y="1"/>
                    <a:pt x="9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71"/>
            <p:cNvSpPr/>
            <p:nvPr/>
          </p:nvSpPr>
          <p:spPr>
            <a:xfrm>
              <a:off x="10486354" y="2506666"/>
              <a:ext cx="225724" cy="188099"/>
            </a:xfrm>
            <a:custGeom>
              <a:avLst/>
              <a:gdLst/>
              <a:ahLst/>
              <a:cxnLst/>
              <a:rect l="l" t="t" r="r" b="b"/>
              <a:pathLst>
                <a:path w="1715" h="1429" extrusionOk="0">
                  <a:moveTo>
                    <a:pt x="703" y="0"/>
                  </a:moveTo>
                  <a:cubicBezTo>
                    <a:pt x="0" y="369"/>
                    <a:pt x="262" y="1429"/>
                    <a:pt x="1060" y="1429"/>
                  </a:cubicBezTo>
                  <a:cubicBezTo>
                    <a:pt x="1322" y="1429"/>
                    <a:pt x="1572" y="1286"/>
                    <a:pt x="1715" y="1060"/>
                  </a:cubicBezTo>
                  <a:cubicBezTo>
                    <a:pt x="1429" y="667"/>
                    <a:pt x="1084" y="31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71"/>
            <p:cNvSpPr/>
            <p:nvPr/>
          </p:nvSpPr>
          <p:spPr>
            <a:xfrm>
              <a:off x="10491487" y="3493846"/>
              <a:ext cx="264551" cy="174146"/>
            </a:xfrm>
            <a:custGeom>
              <a:avLst/>
              <a:gdLst/>
              <a:ahLst/>
              <a:cxnLst/>
              <a:rect l="l" t="t" r="r" b="b"/>
              <a:pathLst>
                <a:path w="2010" h="1323" extrusionOk="0">
                  <a:moveTo>
                    <a:pt x="1007" y="1"/>
                  </a:moveTo>
                  <a:cubicBezTo>
                    <a:pt x="314" y="1"/>
                    <a:pt x="0" y="861"/>
                    <a:pt x="509" y="1323"/>
                  </a:cubicBezTo>
                  <a:lnTo>
                    <a:pt x="628" y="1323"/>
                  </a:lnTo>
                  <a:cubicBezTo>
                    <a:pt x="961" y="1311"/>
                    <a:pt x="1295" y="1275"/>
                    <a:pt x="1628" y="1215"/>
                  </a:cubicBezTo>
                  <a:cubicBezTo>
                    <a:pt x="2009" y="715"/>
                    <a:pt x="1652" y="1"/>
                    <a:pt x="1021" y="1"/>
                  </a:cubicBezTo>
                  <a:cubicBezTo>
                    <a:pt x="1016" y="1"/>
                    <a:pt x="1011" y="1"/>
                    <a:pt x="10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71"/>
            <p:cNvSpPr/>
            <p:nvPr/>
          </p:nvSpPr>
          <p:spPr>
            <a:xfrm>
              <a:off x="10241797" y="2993938"/>
              <a:ext cx="235200" cy="200472"/>
            </a:xfrm>
            <a:custGeom>
              <a:avLst/>
              <a:gdLst/>
              <a:ahLst/>
              <a:cxnLst/>
              <a:rect l="l" t="t" r="r" b="b"/>
              <a:pathLst>
                <a:path w="1787" h="1523" extrusionOk="0">
                  <a:moveTo>
                    <a:pt x="1025" y="1"/>
                  </a:moveTo>
                  <a:cubicBezTo>
                    <a:pt x="346" y="1"/>
                    <a:pt x="1" y="822"/>
                    <a:pt x="477" y="1299"/>
                  </a:cubicBezTo>
                  <a:cubicBezTo>
                    <a:pt x="635" y="1453"/>
                    <a:pt x="827" y="1522"/>
                    <a:pt x="1015" y="1522"/>
                  </a:cubicBezTo>
                  <a:cubicBezTo>
                    <a:pt x="1405" y="1522"/>
                    <a:pt x="1775" y="1222"/>
                    <a:pt x="1775" y="763"/>
                  </a:cubicBezTo>
                  <a:cubicBezTo>
                    <a:pt x="1787" y="346"/>
                    <a:pt x="1441" y="1"/>
                    <a:pt x="1025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71"/>
            <p:cNvSpPr/>
            <p:nvPr/>
          </p:nvSpPr>
          <p:spPr>
            <a:xfrm>
              <a:off x="9743470" y="2993938"/>
              <a:ext cx="233621" cy="200472"/>
            </a:xfrm>
            <a:custGeom>
              <a:avLst/>
              <a:gdLst/>
              <a:ahLst/>
              <a:cxnLst/>
              <a:rect l="l" t="t" r="r" b="b"/>
              <a:pathLst>
                <a:path w="1775" h="1523" extrusionOk="0">
                  <a:moveTo>
                    <a:pt x="1013" y="1"/>
                  </a:moveTo>
                  <a:cubicBezTo>
                    <a:pt x="334" y="1"/>
                    <a:pt x="1" y="822"/>
                    <a:pt x="477" y="1299"/>
                  </a:cubicBezTo>
                  <a:cubicBezTo>
                    <a:pt x="631" y="1453"/>
                    <a:pt x="822" y="1522"/>
                    <a:pt x="1009" y="1522"/>
                  </a:cubicBezTo>
                  <a:cubicBezTo>
                    <a:pt x="1400" y="1522"/>
                    <a:pt x="1775" y="1222"/>
                    <a:pt x="1775" y="763"/>
                  </a:cubicBezTo>
                  <a:cubicBezTo>
                    <a:pt x="1775" y="346"/>
                    <a:pt x="1429" y="1"/>
                    <a:pt x="1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71"/>
            <p:cNvSpPr/>
            <p:nvPr/>
          </p:nvSpPr>
          <p:spPr>
            <a:xfrm>
              <a:off x="9993160" y="2495610"/>
              <a:ext cx="233095" cy="200078"/>
            </a:xfrm>
            <a:custGeom>
              <a:avLst/>
              <a:gdLst/>
              <a:ahLst/>
              <a:cxnLst/>
              <a:rect l="l" t="t" r="r" b="b"/>
              <a:pathLst>
                <a:path w="1771" h="1520" extrusionOk="0">
                  <a:moveTo>
                    <a:pt x="1030" y="0"/>
                  </a:moveTo>
                  <a:cubicBezTo>
                    <a:pt x="1023" y="0"/>
                    <a:pt x="1016" y="1"/>
                    <a:pt x="1009" y="1"/>
                  </a:cubicBezTo>
                  <a:cubicBezTo>
                    <a:pt x="1004" y="1"/>
                    <a:pt x="999" y="1"/>
                    <a:pt x="994" y="1"/>
                  </a:cubicBezTo>
                  <a:cubicBezTo>
                    <a:pt x="325" y="1"/>
                    <a:pt x="0" y="814"/>
                    <a:pt x="473" y="1299"/>
                  </a:cubicBezTo>
                  <a:cubicBezTo>
                    <a:pt x="626" y="1451"/>
                    <a:pt x="814" y="1519"/>
                    <a:pt x="999" y="1519"/>
                  </a:cubicBezTo>
                  <a:cubicBezTo>
                    <a:pt x="1391" y="1519"/>
                    <a:pt x="1771" y="1212"/>
                    <a:pt x="1771" y="751"/>
                  </a:cubicBezTo>
                  <a:cubicBezTo>
                    <a:pt x="1771" y="341"/>
                    <a:pt x="1448" y="0"/>
                    <a:pt x="10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71"/>
            <p:cNvSpPr/>
            <p:nvPr/>
          </p:nvSpPr>
          <p:spPr>
            <a:xfrm>
              <a:off x="10242324" y="3993754"/>
              <a:ext cx="234148" cy="200078"/>
            </a:xfrm>
            <a:custGeom>
              <a:avLst/>
              <a:gdLst/>
              <a:ahLst/>
              <a:cxnLst/>
              <a:rect l="l" t="t" r="r" b="b"/>
              <a:pathLst>
                <a:path w="1779" h="1520" extrusionOk="0">
                  <a:moveTo>
                    <a:pt x="1006" y="1"/>
                  </a:moveTo>
                  <a:cubicBezTo>
                    <a:pt x="337" y="1"/>
                    <a:pt x="0" y="814"/>
                    <a:pt x="473" y="1299"/>
                  </a:cubicBezTo>
                  <a:cubicBezTo>
                    <a:pt x="629" y="1451"/>
                    <a:pt x="820" y="1520"/>
                    <a:pt x="1006" y="1520"/>
                  </a:cubicBezTo>
                  <a:cubicBezTo>
                    <a:pt x="1402" y="1520"/>
                    <a:pt x="1779" y="1212"/>
                    <a:pt x="1771" y="751"/>
                  </a:cubicBezTo>
                  <a:cubicBezTo>
                    <a:pt x="1771" y="334"/>
                    <a:pt x="1437" y="1"/>
                    <a:pt x="1021" y="1"/>
                  </a:cubicBezTo>
                  <a:cubicBezTo>
                    <a:pt x="1016" y="1"/>
                    <a:pt x="1011" y="1"/>
                    <a:pt x="1006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71"/>
            <p:cNvSpPr/>
            <p:nvPr/>
          </p:nvSpPr>
          <p:spPr>
            <a:xfrm>
              <a:off x="9743470" y="3993754"/>
              <a:ext cx="233621" cy="200078"/>
            </a:xfrm>
            <a:custGeom>
              <a:avLst/>
              <a:gdLst/>
              <a:ahLst/>
              <a:cxnLst/>
              <a:rect l="l" t="t" r="r" b="b"/>
              <a:pathLst>
                <a:path w="1775" h="1520" extrusionOk="0">
                  <a:moveTo>
                    <a:pt x="1034" y="1"/>
                  </a:moveTo>
                  <a:cubicBezTo>
                    <a:pt x="1027" y="1"/>
                    <a:pt x="1020" y="1"/>
                    <a:pt x="1013" y="1"/>
                  </a:cubicBezTo>
                  <a:cubicBezTo>
                    <a:pt x="334" y="1"/>
                    <a:pt x="1" y="811"/>
                    <a:pt x="477" y="1299"/>
                  </a:cubicBezTo>
                  <a:cubicBezTo>
                    <a:pt x="629" y="1451"/>
                    <a:pt x="817" y="1520"/>
                    <a:pt x="1002" y="1520"/>
                  </a:cubicBezTo>
                  <a:cubicBezTo>
                    <a:pt x="1395" y="1520"/>
                    <a:pt x="1775" y="1212"/>
                    <a:pt x="1775" y="751"/>
                  </a:cubicBezTo>
                  <a:cubicBezTo>
                    <a:pt x="1775" y="341"/>
                    <a:pt x="1441" y="1"/>
                    <a:pt x="1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71"/>
            <p:cNvSpPr/>
            <p:nvPr/>
          </p:nvSpPr>
          <p:spPr>
            <a:xfrm>
              <a:off x="9992633" y="3493978"/>
              <a:ext cx="233621" cy="199946"/>
            </a:xfrm>
            <a:custGeom>
              <a:avLst/>
              <a:gdLst/>
              <a:ahLst/>
              <a:cxnLst/>
              <a:rect l="l" t="t" r="r" b="b"/>
              <a:pathLst>
                <a:path w="1775" h="1519" extrusionOk="0">
                  <a:moveTo>
                    <a:pt x="1013" y="0"/>
                  </a:moveTo>
                  <a:cubicBezTo>
                    <a:pt x="334" y="0"/>
                    <a:pt x="1" y="822"/>
                    <a:pt x="477" y="1298"/>
                  </a:cubicBezTo>
                  <a:cubicBezTo>
                    <a:pt x="634" y="1451"/>
                    <a:pt x="824" y="1519"/>
                    <a:pt x="1009" y="1519"/>
                  </a:cubicBezTo>
                  <a:cubicBezTo>
                    <a:pt x="1402" y="1519"/>
                    <a:pt x="1775" y="1215"/>
                    <a:pt x="1775" y="762"/>
                  </a:cubicBezTo>
                  <a:cubicBezTo>
                    <a:pt x="1775" y="333"/>
                    <a:pt x="1441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71"/>
            <p:cNvSpPr/>
            <p:nvPr/>
          </p:nvSpPr>
          <p:spPr>
            <a:xfrm>
              <a:off x="9243563" y="2993938"/>
              <a:ext cx="233621" cy="200472"/>
            </a:xfrm>
            <a:custGeom>
              <a:avLst/>
              <a:gdLst/>
              <a:ahLst/>
              <a:cxnLst/>
              <a:rect l="l" t="t" r="r" b="b"/>
              <a:pathLst>
                <a:path w="1775" h="1523" extrusionOk="0">
                  <a:moveTo>
                    <a:pt x="1024" y="1"/>
                  </a:moveTo>
                  <a:cubicBezTo>
                    <a:pt x="346" y="1"/>
                    <a:pt x="1" y="822"/>
                    <a:pt x="477" y="1299"/>
                  </a:cubicBezTo>
                  <a:cubicBezTo>
                    <a:pt x="635" y="1453"/>
                    <a:pt x="827" y="1522"/>
                    <a:pt x="1014" y="1522"/>
                  </a:cubicBezTo>
                  <a:cubicBezTo>
                    <a:pt x="1405" y="1522"/>
                    <a:pt x="1775" y="1222"/>
                    <a:pt x="1775" y="763"/>
                  </a:cubicBezTo>
                  <a:cubicBezTo>
                    <a:pt x="1775" y="346"/>
                    <a:pt x="1441" y="1"/>
                    <a:pt x="10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71"/>
            <p:cNvSpPr/>
            <p:nvPr/>
          </p:nvSpPr>
          <p:spPr>
            <a:xfrm>
              <a:off x="9493253" y="2495610"/>
              <a:ext cx="234674" cy="199551"/>
            </a:xfrm>
            <a:custGeom>
              <a:avLst/>
              <a:gdLst/>
              <a:ahLst/>
              <a:cxnLst/>
              <a:rect l="l" t="t" r="r" b="b"/>
              <a:pathLst>
                <a:path w="1783" h="1516" extrusionOk="0">
                  <a:moveTo>
                    <a:pt x="1006" y="1"/>
                  </a:moveTo>
                  <a:cubicBezTo>
                    <a:pt x="337" y="1"/>
                    <a:pt x="0" y="814"/>
                    <a:pt x="485" y="1287"/>
                  </a:cubicBezTo>
                  <a:cubicBezTo>
                    <a:pt x="639" y="1445"/>
                    <a:pt x="830" y="1516"/>
                    <a:pt x="1017" y="1516"/>
                  </a:cubicBezTo>
                  <a:cubicBezTo>
                    <a:pt x="1408" y="1516"/>
                    <a:pt x="1783" y="1209"/>
                    <a:pt x="1783" y="751"/>
                  </a:cubicBezTo>
                  <a:cubicBezTo>
                    <a:pt x="1783" y="334"/>
                    <a:pt x="1437" y="1"/>
                    <a:pt x="1021" y="1"/>
                  </a:cubicBezTo>
                  <a:cubicBezTo>
                    <a:pt x="1016" y="1"/>
                    <a:pt x="1011" y="1"/>
                    <a:pt x="10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71"/>
            <p:cNvSpPr/>
            <p:nvPr/>
          </p:nvSpPr>
          <p:spPr>
            <a:xfrm>
              <a:off x="9243563" y="3993754"/>
              <a:ext cx="233621" cy="200078"/>
            </a:xfrm>
            <a:custGeom>
              <a:avLst/>
              <a:gdLst/>
              <a:ahLst/>
              <a:cxnLst/>
              <a:rect l="l" t="t" r="r" b="b"/>
              <a:pathLst>
                <a:path w="1775" h="1520" extrusionOk="0">
                  <a:moveTo>
                    <a:pt x="1045" y="1"/>
                  </a:moveTo>
                  <a:cubicBezTo>
                    <a:pt x="1038" y="1"/>
                    <a:pt x="1031" y="1"/>
                    <a:pt x="1024" y="1"/>
                  </a:cubicBezTo>
                  <a:cubicBezTo>
                    <a:pt x="346" y="1"/>
                    <a:pt x="1" y="811"/>
                    <a:pt x="477" y="1299"/>
                  </a:cubicBezTo>
                  <a:cubicBezTo>
                    <a:pt x="633" y="1451"/>
                    <a:pt x="823" y="1520"/>
                    <a:pt x="1008" y="1520"/>
                  </a:cubicBezTo>
                  <a:cubicBezTo>
                    <a:pt x="1401" y="1520"/>
                    <a:pt x="1775" y="1212"/>
                    <a:pt x="1775" y="751"/>
                  </a:cubicBezTo>
                  <a:cubicBezTo>
                    <a:pt x="1775" y="341"/>
                    <a:pt x="1452" y="1"/>
                    <a:pt x="10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71"/>
            <p:cNvSpPr/>
            <p:nvPr/>
          </p:nvSpPr>
          <p:spPr>
            <a:xfrm>
              <a:off x="9492727" y="3493978"/>
              <a:ext cx="235200" cy="199946"/>
            </a:xfrm>
            <a:custGeom>
              <a:avLst/>
              <a:gdLst/>
              <a:ahLst/>
              <a:cxnLst/>
              <a:rect l="l" t="t" r="r" b="b"/>
              <a:pathLst>
                <a:path w="1787" h="1519" extrusionOk="0">
                  <a:moveTo>
                    <a:pt x="1025" y="0"/>
                  </a:moveTo>
                  <a:cubicBezTo>
                    <a:pt x="346" y="0"/>
                    <a:pt x="1" y="822"/>
                    <a:pt x="489" y="1298"/>
                  </a:cubicBezTo>
                  <a:cubicBezTo>
                    <a:pt x="642" y="1451"/>
                    <a:pt x="830" y="1519"/>
                    <a:pt x="1016" y="1519"/>
                  </a:cubicBezTo>
                  <a:cubicBezTo>
                    <a:pt x="1408" y="1519"/>
                    <a:pt x="1787" y="1215"/>
                    <a:pt x="1787" y="762"/>
                  </a:cubicBezTo>
                  <a:cubicBezTo>
                    <a:pt x="1787" y="333"/>
                    <a:pt x="1441" y="0"/>
                    <a:pt x="1025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71"/>
            <p:cNvSpPr/>
            <p:nvPr/>
          </p:nvSpPr>
          <p:spPr>
            <a:xfrm>
              <a:off x="10909392" y="3572294"/>
              <a:ext cx="31457" cy="17375"/>
            </a:xfrm>
            <a:custGeom>
              <a:avLst/>
              <a:gdLst/>
              <a:ahLst/>
              <a:cxnLst/>
              <a:rect l="l" t="t" r="r" b="b"/>
              <a:pathLst>
                <a:path w="239" h="132" extrusionOk="0">
                  <a:moveTo>
                    <a:pt x="144" y="0"/>
                  </a:moveTo>
                  <a:cubicBezTo>
                    <a:pt x="72" y="12"/>
                    <a:pt x="13" y="60"/>
                    <a:pt x="1" y="131"/>
                  </a:cubicBezTo>
                  <a:cubicBezTo>
                    <a:pt x="84" y="96"/>
                    <a:pt x="168" y="48"/>
                    <a:pt x="23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71"/>
            <p:cNvSpPr/>
            <p:nvPr/>
          </p:nvSpPr>
          <p:spPr>
            <a:xfrm>
              <a:off x="10958488" y="3435537"/>
              <a:ext cx="65414" cy="67921"/>
            </a:xfrm>
            <a:custGeom>
              <a:avLst/>
              <a:gdLst/>
              <a:ahLst/>
              <a:cxnLst/>
              <a:rect l="l" t="t" r="r" b="b"/>
              <a:pathLst>
                <a:path w="497" h="516" extrusionOk="0">
                  <a:moveTo>
                    <a:pt x="232" y="0"/>
                  </a:moveTo>
                  <a:cubicBezTo>
                    <a:pt x="100" y="0"/>
                    <a:pt x="0" y="183"/>
                    <a:pt x="128" y="301"/>
                  </a:cubicBezTo>
                  <a:lnTo>
                    <a:pt x="449" y="515"/>
                  </a:lnTo>
                  <a:cubicBezTo>
                    <a:pt x="473" y="468"/>
                    <a:pt x="497" y="408"/>
                    <a:pt x="497" y="361"/>
                  </a:cubicBezTo>
                  <a:cubicBezTo>
                    <a:pt x="497" y="325"/>
                    <a:pt x="497" y="289"/>
                    <a:pt x="497" y="254"/>
                  </a:cubicBezTo>
                  <a:lnTo>
                    <a:pt x="366" y="63"/>
                  </a:lnTo>
                  <a:cubicBezTo>
                    <a:pt x="354" y="51"/>
                    <a:pt x="330" y="39"/>
                    <a:pt x="318" y="27"/>
                  </a:cubicBezTo>
                  <a:cubicBezTo>
                    <a:pt x="289" y="9"/>
                    <a:pt x="260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71"/>
            <p:cNvSpPr/>
            <p:nvPr/>
          </p:nvSpPr>
          <p:spPr>
            <a:xfrm>
              <a:off x="10853057" y="2899959"/>
              <a:ext cx="29877" cy="76872"/>
            </a:xfrm>
            <a:custGeom>
              <a:avLst/>
              <a:gdLst/>
              <a:ahLst/>
              <a:cxnLst/>
              <a:rect l="l" t="t" r="r" b="b"/>
              <a:pathLst>
                <a:path w="227" h="584" extrusionOk="0">
                  <a:moveTo>
                    <a:pt x="12" y="1"/>
                  </a:moveTo>
                  <a:cubicBezTo>
                    <a:pt x="0" y="12"/>
                    <a:pt x="0" y="24"/>
                    <a:pt x="12" y="36"/>
                  </a:cubicBezTo>
                  <a:lnTo>
                    <a:pt x="95" y="513"/>
                  </a:lnTo>
                  <a:cubicBezTo>
                    <a:pt x="95" y="548"/>
                    <a:pt x="119" y="572"/>
                    <a:pt x="155" y="584"/>
                  </a:cubicBezTo>
                  <a:cubicBezTo>
                    <a:pt x="179" y="584"/>
                    <a:pt x="215" y="572"/>
                    <a:pt x="226" y="560"/>
                  </a:cubicBezTo>
                  <a:cubicBezTo>
                    <a:pt x="155" y="370"/>
                    <a:pt x="84" y="179"/>
                    <a:pt x="1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71"/>
            <p:cNvSpPr/>
            <p:nvPr/>
          </p:nvSpPr>
          <p:spPr>
            <a:xfrm>
              <a:off x="10853057" y="3211776"/>
              <a:ext cx="46593" cy="97801"/>
            </a:xfrm>
            <a:custGeom>
              <a:avLst/>
              <a:gdLst/>
              <a:ahLst/>
              <a:cxnLst/>
              <a:rect l="l" t="t" r="r" b="b"/>
              <a:pathLst>
                <a:path w="354" h="743" extrusionOk="0">
                  <a:moveTo>
                    <a:pt x="173" y="1"/>
                  </a:moveTo>
                  <a:cubicBezTo>
                    <a:pt x="137" y="1"/>
                    <a:pt x="101" y="25"/>
                    <a:pt x="95" y="72"/>
                  </a:cubicBezTo>
                  <a:lnTo>
                    <a:pt x="12" y="549"/>
                  </a:lnTo>
                  <a:cubicBezTo>
                    <a:pt x="0" y="572"/>
                    <a:pt x="0" y="584"/>
                    <a:pt x="12" y="608"/>
                  </a:cubicBezTo>
                  <a:cubicBezTo>
                    <a:pt x="28" y="701"/>
                    <a:pt x="96" y="742"/>
                    <a:pt x="166" y="742"/>
                  </a:cubicBezTo>
                  <a:cubicBezTo>
                    <a:pt x="259" y="742"/>
                    <a:pt x="354" y="670"/>
                    <a:pt x="334" y="549"/>
                  </a:cubicBezTo>
                  <a:lnTo>
                    <a:pt x="250" y="72"/>
                  </a:lnTo>
                  <a:cubicBezTo>
                    <a:pt x="244" y="25"/>
                    <a:pt x="209" y="1"/>
                    <a:pt x="1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71"/>
            <p:cNvSpPr/>
            <p:nvPr/>
          </p:nvSpPr>
          <p:spPr>
            <a:xfrm>
              <a:off x="10954934" y="3183609"/>
              <a:ext cx="3159" cy="9609"/>
            </a:xfrm>
            <a:custGeom>
              <a:avLst/>
              <a:gdLst/>
              <a:ahLst/>
              <a:cxnLst/>
              <a:rect l="l" t="t" r="r" b="b"/>
              <a:pathLst>
                <a:path w="24" h="73" extrusionOk="0">
                  <a:moveTo>
                    <a:pt x="0" y="1"/>
                  </a:moveTo>
                  <a:cubicBezTo>
                    <a:pt x="0" y="24"/>
                    <a:pt x="0" y="48"/>
                    <a:pt x="23" y="60"/>
                  </a:cubicBezTo>
                  <a:lnTo>
                    <a:pt x="23" y="60"/>
                  </a:lnTo>
                  <a:cubicBezTo>
                    <a:pt x="20" y="40"/>
                    <a:pt x="10" y="20"/>
                    <a:pt x="0" y="1"/>
                  </a:cubicBezTo>
                  <a:close/>
                  <a:moveTo>
                    <a:pt x="23" y="60"/>
                  </a:moveTo>
                  <a:cubicBezTo>
                    <a:pt x="24" y="64"/>
                    <a:pt x="24" y="68"/>
                    <a:pt x="24" y="72"/>
                  </a:cubicBezTo>
                  <a:lnTo>
                    <a:pt x="24" y="60"/>
                  </a:lnTo>
                  <a:cubicBezTo>
                    <a:pt x="24" y="60"/>
                    <a:pt x="23" y="60"/>
                    <a:pt x="23" y="6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71"/>
            <p:cNvSpPr/>
            <p:nvPr/>
          </p:nvSpPr>
          <p:spPr>
            <a:xfrm>
              <a:off x="10403826" y="2572873"/>
              <a:ext cx="107663" cy="43570"/>
            </a:xfrm>
            <a:custGeom>
              <a:avLst/>
              <a:gdLst/>
              <a:ahLst/>
              <a:cxnLst/>
              <a:rect l="l" t="t" r="r" b="b"/>
              <a:pathLst>
                <a:path w="818" h="331" extrusionOk="0">
                  <a:moveTo>
                    <a:pt x="216" y="0"/>
                  </a:moveTo>
                  <a:cubicBezTo>
                    <a:pt x="207" y="0"/>
                    <a:pt x="199" y="3"/>
                    <a:pt x="187" y="9"/>
                  </a:cubicBezTo>
                  <a:cubicBezTo>
                    <a:pt x="0" y="56"/>
                    <a:pt x="42" y="331"/>
                    <a:pt x="234" y="331"/>
                  </a:cubicBezTo>
                  <a:cubicBezTo>
                    <a:pt x="238" y="331"/>
                    <a:pt x="242" y="331"/>
                    <a:pt x="246" y="331"/>
                  </a:cubicBezTo>
                  <a:lnTo>
                    <a:pt x="722" y="247"/>
                  </a:lnTo>
                  <a:cubicBezTo>
                    <a:pt x="818" y="235"/>
                    <a:pt x="818" y="104"/>
                    <a:pt x="722" y="92"/>
                  </a:cubicBezTo>
                  <a:lnTo>
                    <a:pt x="246" y="9"/>
                  </a:lnTo>
                  <a:cubicBezTo>
                    <a:pt x="234" y="3"/>
                    <a:pt x="225" y="0"/>
                    <a:pt x="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71"/>
            <p:cNvSpPr/>
            <p:nvPr/>
          </p:nvSpPr>
          <p:spPr>
            <a:xfrm>
              <a:off x="10464373" y="2440854"/>
              <a:ext cx="83182" cy="74503"/>
            </a:xfrm>
            <a:custGeom>
              <a:avLst/>
              <a:gdLst/>
              <a:ahLst/>
              <a:cxnLst/>
              <a:rect l="l" t="t" r="r" b="b"/>
              <a:pathLst>
                <a:path w="632" h="566" extrusionOk="0">
                  <a:moveTo>
                    <a:pt x="96" y="0"/>
                  </a:moveTo>
                  <a:cubicBezTo>
                    <a:pt x="84" y="12"/>
                    <a:pt x="72" y="24"/>
                    <a:pt x="60" y="36"/>
                  </a:cubicBezTo>
                  <a:cubicBezTo>
                    <a:pt x="0" y="107"/>
                    <a:pt x="24" y="214"/>
                    <a:pt x="96" y="262"/>
                  </a:cubicBezTo>
                  <a:lnTo>
                    <a:pt x="489" y="548"/>
                  </a:lnTo>
                  <a:cubicBezTo>
                    <a:pt x="501" y="560"/>
                    <a:pt x="518" y="566"/>
                    <a:pt x="536" y="566"/>
                  </a:cubicBezTo>
                  <a:cubicBezTo>
                    <a:pt x="554" y="566"/>
                    <a:pt x="572" y="560"/>
                    <a:pt x="584" y="548"/>
                  </a:cubicBezTo>
                  <a:cubicBezTo>
                    <a:pt x="620" y="524"/>
                    <a:pt x="632" y="464"/>
                    <a:pt x="608" y="429"/>
                  </a:cubicBezTo>
                  <a:lnTo>
                    <a:pt x="429" y="191"/>
                  </a:lnTo>
                  <a:cubicBezTo>
                    <a:pt x="322" y="119"/>
                    <a:pt x="215" y="6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71"/>
            <p:cNvSpPr/>
            <p:nvPr/>
          </p:nvSpPr>
          <p:spPr>
            <a:xfrm>
              <a:off x="10102408" y="2379518"/>
              <a:ext cx="45540" cy="97801"/>
            </a:xfrm>
            <a:custGeom>
              <a:avLst/>
              <a:gdLst/>
              <a:ahLst/>
              <a:cxnLst/>
              <a:rect l="l" t="t" r="r" b="b"/>
              <a:pathLst>
                <a:path w="346" h="743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14"/>
                    <a:pt x="0" y="97"/>
                    <a:pt x="24" y="192"/>
                  </a:cubicBezTo>
                  <a:lnTo>
                    <a:pt x="107" y="680"/>
                  </a:lnTo>
                  <a:cubicBezTo>
                    <a:pt x="107" y="704"/>
                    <a:pt x="131" y="740"/>
                    <a:pt x="167" y="740"/>
                  </a:cubicBezTo>
                  <a:cubicBezTo>
                    <a:pt x="173" y="741"/>
                    <a:pt x="180" y="742"/>
                    <a:pt x="186" y="742"/>
                  </a:cubicBezTo>
                  <a:cubicBezTo>
                    <a:pt x="226" y="742"/>
                    <a:pt x="262" y="711"/>
                    <a:pt x="262" y="680"/>
                  </a:cubicBezTo>
                  <a:lnTo>
                    <a:pt x="345" y="192"/>
                  </a:lnTo>
                  <a:cubicBezTo>
                    <a:pt x="345" y="168"/>
                    <a:pt x="345" y="156"/>
                    <a:pt x="345" y="133"/>
                  </a:cubicBezTo>
                  <a:cubicBezTo>
                    <a:pt x="335" y="56"/>
                    <a:pt x="264" y="0"/>
                    <a:pt x="17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71"/>
            <p:cNvSpPr/>
            <p:nvPr/>
          </p:nvSpPr>
          <p:spPr>
            <a:xfrm>
              <a:off x="10243376" y="2573795"/>
              <a:ext cx="105689" cy="42648"/>
            </a:xfrm>
            <a:custGeom>
              <a:avLst/>
              <a:gdLst/>
              <a:ahLst/>
              <a:cxnLst/>
              <a:rect l="l" t="t" r="r" b="b"/>
              <a:pathLst>
                <a:path w="803" h="324" extrusionOk="0">
                  <a:moveTo>
                    <a:pt x="583" y="1"/>
                  </a:moveTo>
                  <a:cubicBezTo>
                    <a:pt x="576" y="1"/>
                    <a:pt x="568" y="1"/>
                    <a:pt x="560" y="2"/>
                  </a:cubicBezTo>
                  <a:lnTo>
                    <a:pt x="72" y="73"/>
                  </a:lnTo>
                  <a:cubicBezTo>
                    <a:pt x="36" y="85"/>
                    <a:pt x="13" y="109"/>
                    <a:pt x="13" y="145"/>
                  </a:cubicBezTo>
                  <a:cubicBezTo>
                    <a:pt x="1" y="193"/>
                    <a:pt x="36" y="240"/>
                    <a:pt x="72" y="240"/>
                  </a:cubicBezTo>
                  <a:lnTo>
                    <a:pt x="560" y="324"/>
                  </a:lnTo>
                  <a:lnTo>
                    <a:pt x="608" y="324"/>
                  </a:lnTo>
                  <a:cubicBezTo>
                    <a:pt x="803" y="278"/>
                    <a:pt x="766" y="1"/>
                    <a:pt x="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71"/>
            <p:cNvSpPr/>
            <p:nvPr/>
          </p:nvSpPr>
          <p:spPr>
            <a:xfrm>
              <a:off x="9904314" y="2572873"/>
              <a:ext cx="105689" cy="43701"/>
            </a:xfrm>
            <a:custGeom>
              <a:avLst/>
              <a:gdLst/>
              <a:ahLst/>
              <a:cxnLst/>
              <a:rect l="l" t="t" r="r" b="b"/>
              <a:pathLst>
                <a:path w="803" h="332" extrusionOk="0">
                  <a:moveTo>
                    <a:pt x="218" y="0"/>
                  </a:moveTo>
                  <a:cubicBezTo>
                    <a:pt x="207" y="0"/>
                    <a:pt x="195" y="3"/>
                    <a:pt x="184" y="9"/>
                  </a:cubicBezTo>
                  <a:cubicBezTo>
                    <a:pt x="0" y="55"/>
                    <a:pt x="37" y="332"/>
                    <a:pt x="220" y="332"/>
                  </a:cubicBezTo>
                  <a:cubicBezTo>
                    <a:pt x="228" y="332"/>
                    <a:pt x="235" y="331"/>
                    <a:pt x="243" y="331"/>
                  </a:cubicBezTo>
                  <a:lnTo>
                    <a:pt x="731" y="247"/>
                  </a:lnTo>
                  <a:cubicBezTo>
                    <a:pt x="755" y="247"/>
                    <a:pt x="791" y="211"/>
                    <a:pt x="791" y="188"/>
                  </a:cubicBezTo>
                  <a:cubicBezTo>
                    <a:pt x="803" y="140"/>
                    <a:pt x="767" y="92"/>
                    <a:pt x="731" y="92"/>
                  </a:cubicBezTo>
                  <a:lnTo>
                    <a:pt x="243" y="9"/>
                  </a:lnTo>
                  <a:cubicBezTo>
                    <a:pt x="237" y="3"/>
                    <a:pt x="228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71"/>
            <p:cNvSpPr/>
            <p:nvPr/>
          </p:nvSpPr>
          <p:spPr>
            <a:xfrm>
              <a:off x="9957885" y="2436248"/>
              <a:ext cx="91606" cy="78583"/>
            </a:xfrm>
            <a:custGeom>
              <a:avLst/>
              <a:gdLst/>
              <a:ahLst/>
              <a:cxnLst/>
              <a:rect l="l" t="t" r="r" b="b"/>
              <a:pathLst>
                <a:path w="696" h="597" extrusionOk="0">
                  <a:moveTo>
                    <a:pt x="238" y="0"/>
                  </a:moveTo>
                  <a:cubicBezTo>
                    <a:pt x="100" y="0"/>
                    <a:pt x="0" y="200"/>
                    <a:pt x="146" y="297"/>
                  </a:cubicBezTo>
                  <a:lnTo>
                    <a:pt x="539" y="583"/>
                  </a:lnTo>
                  <a:cubicBezTo>
                    <a:pt x="555" y="592"/>
                    <a:pt x="572" y="597"/>
                    <a:pt x="588" y="597"/>
                  </a:cubicBezTo>
                  <a:cubicBezTo>
                    <a:pt x="650" y="597"/>
                    <a:pt x="696" y="530"/>
                    <a:pt x="658" y="464"/>
                  </a:cubicBezTo>
                  <a:lnTo>
                    <a:pt x="372" y="71"/>
                  </a:lnTo>
                  <a:cubicBezTo>
                    <a:pt x="360" y="59"/>
                    <a:pt x="348" y="35"/>
                    <a:pt x="336" y="35"/>
                  </a:cubicBezTo>
                  <a:cubicBezTo>
                    <a:pt x="303" y="11"/>
                    <a:pt x="269" y="0"/>
                    <a:pt x="238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71"/>
            <p:cNvSpPr/>
            <p:nvPr/>
          </p:nvSpPr>
          <p:spPr>
            <a:xfrm>
              <a:off x="10203889" y="2439670"/>
              <a:ext cx="84235" cy="75161"/>
            </a:xfrm>
            <a:custGeom>
              <a:avLst/>
              <a:gdLst/>
              <a:ahLst/>
              <a:cxnLst/>
              <a:rect l="l" t="t" r="r" b="b"/>
              <a:pathLst>
                <a:path w="640" h="571" extrusionOk="0">
                  <a:moveTo>
                    <a:pt x="434" y="1"/>
                  </a:moveTo>
                  <a:cubicBezTo>
                    <a:pt x="397" y="1"/>
                    <a:pt x="358" y="14"/>
                    <a:pt x="325" y="45"/>
                  </a:cubicBezTo>
                  <a:lnTo>
                    <a:pt x="39" y="438"/>
                  </a:lnTo>
                  <a:cubicBezTo>
                    <a:pt x="1" y="504"/>
                    <a:pt x="54" y="571"/>
                    <a:pt x="113" y="571"/>
                  </a:cubicBezTo>
                  <a:cubicBezTo>
                    <a:pt x="128" y="571"/>
                    <a:pt x="143" y="566"/>
                    <a:pt x="158" y="557"/>
                  </a:cubicBezTo>
                  <a:lnTo>
                    <a:pt x="146" y="557"/>
                  </a:lnTo>
                  <a:lnTo>
                    <a:pt x="551" y="271"/>
                  </a:lnTo>
                  <a:cubicBezTo>
                    <a:pt x="563" y="259"/>
                    <a:pt x="575" y="247"/>
                    <a:pt x="586" y="235"/>
                  </a:cubicBezTo>
                  <a:cubicBezTo>
                    <a:pt x="639" y="111"/>
                    <a:pt x="542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71"/>
            <p:cNvSpPr/>
            <p:nvPr/>
          </p:nvSpPr>
          <p:spPr>
            <a:xfrm>
              <a:off x="10602314" y="3377754"/>
              <a:ext cx="45540" cy="97801"/>
            </a:xfrm>
            <a:custGeom>
              <a:avLst/>
              <a:gdLst/>
              <a:ahLst/>
              <a:cxnLst/>
              <a:rect l="l" t="t" r="r" b="b"/>
              <a:pathLst>
                <a:path w="346" h="743" extrusionOk="0">
                  <a:moveTo>
                    <a:pt x="176" y="0"/>
                  </a:moveTo>
                  <a:cubicBezTo>
                    <a:pt x="169" y="0"/>
                    <a:pt x="162" y="1"/>
                    <a:pt x="155" y="2"/>
                  </a:cubicBezTo>
                  <a:cubicBezTo>
                    <a:pt x="60" y="14"/>
                    <a:pt x="0" y="109"/>
                    <a:pt x="12" y="192"/>
                  </a:cubicBezTo>
                  <a:lnTo>
                    <a:pt x="95" y="681"/>
                  </a:lnTo>
                  <a:cubicBezTo>
                    <a:pt x="107" y="716"/>
                    <a:pt x="131" y="740"/>
                    <a:pt x="167" y="740"/>
                  </a:cubicBezTo>
                  <a:cubicBezTo>
                    <a:pt x="173" y="742"/>
                    <a:pt x="179" y="742"/>
                    <a:pt x="185" y="742"/>
                  </a:cubicBezTo>
                  <a:cubicBezTo>
                    <a:pt x="224" y="742"/>
                    <a:pt x="252" y="712"/>
                    <a:pt x="262" y="681"/>
                  </a:cubicBezTo>
                  <a:lnTo>
                    <a:pt x="346" y="192"/>
                  </a:lnTo>
                  <a:cubicBezTo>
                    <a:pt x="346" y="181"/>
                    <a:pt x="346" y="157"/>
                    <a:pt x="346" y="145"/>
                  </a:cubicBezTo>
                  <a:cubicBezTo>
                    <a:pt x="324" y="58"/>
                    <a:pt x="252" y="0"/>
                    <a:pt x="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71"/>
            <p:cNvSpPr/>
            <p:nvPr/>
          </p:nvSpPr>
          <p:spPr>
            <a:xfrm>
              <a:off x="10743283" y="3572031"/>
              <a:ext cx="100424" cy="42648"/>
            </a:xfrm>
            <a:custGeom>
              <a:avLst/>
              <a:gdLst/>
              <a:ahLst/>
              <a:cxnLst/>
              <a:rect l="l" t="t" r="r" b="b"/>
              <a:pathLst>
                <a:path w="763" h="324" extrusionOk="0">
                  <a:moveTo>
                    <a:pt x="573" y="1"/>
                  </a:moveTo>
                  <a:cubicBezTo>
                    <a:pt x="565" y="1"/>
                    <a:pt x="557" y="1"/>
                    <a:pt x="548" y="2"/>
                  </a:cubicBezTo>
                  <a:lnTo>
                    <a:pt x="72" y="86"/>
                  </a:lnTo>
                  <a:cubicBezTo>
                    <a:pt x="37" y="86"/>
                    <a:pt x="13" y="109"/>
                    <a:pt x="1" y="145"/>
                  </a:cubicBezTo>
                  <a:cubicBezTo>
                    <a:pt x="1" y="193"/>
                    <a:pt x="25" y="240"/>
                    <a:pt x="72" y="240"/>
                  </a:cubicBezTo>
                  <a:lnTo>
                    <a:pt x="548" y="324"/>
                  </a:lnTo>
                  <a:lnTo>
                    <a:pt x="608" y="324"/>
                  </a:lnTo>
                  <a:cubicBezTo>
                    <a:pt x="703" y="312"/>
                    <a:pt x="763" y="229"/>
                    <a:pt x="739" y="133"/>
                  </a:cubicBezTo>
                  <a:cubicBezTo>
                    <a:pt x="728" y="57"/>
                    <a:pt x="658" y="1"/>
                    <a:pt x="5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71"/>
            <p:cNvSpPr/>
            <p:nvPr/>
          </p:nvSpPr>
          <p:spPr>
            <a:xfrm>
              <a:off x="10401588" y="3572294"/>
              <a:ext cx="109901" cy="42780"/>
            </a:xfrm>
            <a:custGeom>
              <a:avLst/>
              <a:gdLst/>
              <a:ahLst/>
              <a:cxnLst/>
              <a:rect l="l" t="t" r="r" b="b"/>
              <a:pathLst>
                <a:path w="835" h="325" extrusionOk="0">
                  <a:moveTo>
                    <a:pt x="204" y="0"/>
                  </a:moveTo>
                  <a:cubicBezTo>
                    <a:pt x="1" y="34"/>
                    <a:pt x="33" y="325"/>
                    <a:pt x="229" y="325"/>
                  </a:cubicBezTo>
                  <a:cubicBezTo>
                    <a:pt x="240" y="325"/>
                    <a:pt x="251" y="324"/>
                    <a:pt x="263" y="322"/>
                  </a:cubicBezTo>
                  <a:lnTo>
                    <a:pt x="739" y="238"/>
                  </a:lnTo>
                  <a:cubicBezTo>
                    <a:pt x="835" y="227"/>
                    <a:pt x="835" y="96"/>
                    <a:pt x="739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71"/>
            <p:cNvSpPr/>
            <p:nvPr/>
          </p:nvSpPr>
          <p:spPr>
            <a:xfrm>
              <a:off x="10459766" y="3436195"/>
              <a:ext cx="89763" cy="78320"/>
            </a:xfrm>
            <a:custGeom>
              <a:avLst/>
              <a:gdLst/>
              <a:ahLst/>
              <a:cxnLst/>
              <a:rect l="l" t="t" r="r" b="b"/>
              <a:pathLst>
                <a:path w="682" h="595" extrusionOk="0">
                  <a:moveTo>
                    <a:pt x="238" y="0"/>
                  </a:moveTo>
                  <a:cubicBezTo>
                    <a:pt x="98" y="0"/>
                    <a:pt x="1" y="186"/>
                    <a:pt x="131" y="296"/>
                  </a:cubicBezTo>
                  <a:lnTo>
                    <a:pt x="524" y="582"/>
                  </a:lnTo>
                  <a:cubicBezTo>
                    <a:pt x="537" y="591"/>
                    <a:pt x="551" y="595"/>
                    <a:pt x="565" y="595"/>
                  </a:cubicBezTo>
                  <a:cubicBezTo>
                    <a:pt x="626" y="595"/>
                    <a:pt x="681" y="521"/>
                    <a:pt x="643" y="463"/>
                  </a:cubicBezTo>
                  <a:lnTo>
                    <a:pt x="357" y="70"/>
                  </a:lnTo>
                  <a:cubicBezTo>
                    <a:pt x="345" y="46"/>
                    <a:pt x="333" y="34"/>
                    <a:pt x="321" y="22"/>
                  </a:cubicBezTo>
                  <a:cubicBezTo>
                    <a:pt x="293" y="7"/>
                    <a:pt x="264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71"/>
            <p:cNvSpPr/>
            <p:nvPr/>
          </p:nvSpPr>
          <p:spPr>
            <a:xfrm>
              <a:off x="10705770" y="3434352"/>
              <a:ext cx="86473" cy="79110"/>
            </a:xfrm>
            <a:custGeom>
              <a:avLst/>
              <a:gdLst/>
              <a:ahLst/>
              <a:cxnLst/>
              <a:rect l="l" t="t" r="r" b="b"/>
              <a:pathLst>
                <a:path w="657" h="601" extrusionOk="0">
                  <a:moveTo>
                    <a:pt x="429" y="0"/>
                  </a:moveTo>
                  <a:cubicBezTo>
                    <a:pt x="382" y="0"/>
                    <a:pt x="335" y="21"/>
                    <a:pt x="298" y="72"/>
                  </a:cubicBezTo>
                  <a:lnTo>
                    <a:pt x="12" y="477"/>
                  </a:lnTo>
                  <a:cubicBezTo>
                    <a:pt x="0" y="501"/>
                    <a:pt x="0" y="536"/>
                    <a:pt x="12" y="572"/>
                  </a:cubicBezTo>
                  <a:cubicBezTo>
                    <a:pt x="32" y="592"/>
                    <a:pt x="55" y="601"/>
                    <a:pt x="78" y="601"/>
                  </a:cubicBezTo>
                  <a:cubicBezTo>
                    <a:pt x="96" y="601"/>
                    <a:pt x="115" y="595"/>
                    <a:pt x="131" y="584"/>
                  </a:cubicBezTo>
                  <a:lnTo>
                    <a:pt x="536" y="310"/>
                  </a:lnTo>
                  <a:cubicBezTo>
                    <a:pt x="548" y="298"/>
                    <a:pt x="560" y="274"/>
                    <a:pt x="572" y="263"/>
                  </a:cubicBezTo>
                  <a:cubicBezTo>
                    <a:pt x="657" y="135"/>
                    <a:pt x="547" y="0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71"/>
            <p:cNvSpPr/>
            <p:nvPr/>
          </p:nvSpPr>
          <p:spPr>
            <a:xfrm>
              <a:off x="10102802" y="3377886"/>
              <a:ext cx="45145" cy="97669"/>
            </a:xfrm>
            <a:custGeom>
              <a:avLst/>
              <a:gdLst/>
              <a:ahLst/>
              <a:cxnLst/>
              <a:rect l="l" t="t" r="r" b="b"/>
              <a:pathLst>
                <a:path w="343" h="742" extrusionOk="0">
                  <a:moveTo>
                    <a:pt x="184" y="0"/>
                  </a:moveTo>
                  <a:cubicBezTo>
                    <a:pt x="93" y="0"/>
                    <a:pt x="1" y="71"/>
                    <a:pt x="21" y="191"/>
                  </a:cubicBezTo>
                  <a:lnTo>
                    <a:pt x="104" y="680"/>
                  </a:lnTo>
                  <a:cubicBezTo>
                    <a:pt x="104" y="715"/>
                    <a:pt x="128" y="739"/>
                    <a:pt x="164" y="739"/>
                  </a:cubicBezTo>
                  <a:cubicBezTo>
                    <a:pt x="170" y="741"/>
                    <a:pt x="177" y="741"/>
                    <a:pt x="183" y="741"/>
                  </a:cubicBezTo>
                  <a:cubicBezTo>
                    <a:pt x="223" y="741"/>
                    <a:pt x="259" y="711"/>
                    <a:pt x="259" y="680"/>
                  </a:cubicBezTo>
                  <a:lnTo>
                    <a:pt x="342" y="191"/>
                  </a:lnTo>
                  <a:cubicBezTo>
                    <a:pt x="342" y="180"/>
                    <a:pt x="342" y="156"/>
                    <a:pt x="342" y="144"/>
                  </a:cubicBezTo>
                  <a:cubicBezTo>
                    <a:pt x="327" y="44"/>
                    <a:pt x="256" y="0"/>
                    <a:pt x="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71"/>
            <p:cNvSpPr/>
            <p:nvPr/>
          </p:nvSpPr>
          <p:spPr>
            <a:xfrm>
              <a:off x="10243376" y="3571899"/>
              <a:ext cx="108321" cy="42780"/>
            </a:xfrm>
            <a:custGeom>
              <a:avLst/>
              <a:gdLst/>
              <a:ahLst/>
              <a:cxnLst/>
              <a:rect l="l" t="t" r="r" b="b"/>
              <a:pathLst>
                <a:path w="823" h="325" extrusionOk="0">
                  <a:moveTo>
                    <a:pt x="593" y="1"/>
                  </a:moveTo>
                  <a:cubicBezTo>
                    <a:pt x="582" y="1"/>
                    <a:pt x="572" y="1"/>
                    <a:pt x="560" y="3"/>
                  </a:cubicBezTo>
                  <a:lnTo>
                    <a:pt x="72" y="87"/>
                  </a:lnTo>
                  <a:cubicBezTo>
                    <a:pt x="36" y="87"/>
                    <a:pt x="13" y="110"/>
                    <a:pt x="13" y="146"/>
                  </a:cubicBezTo>
                  <a:cubicBezTo>
                    <a:pt x="1" y="194"/>
                    <a:pt x="36" y="241"/>
                    <a:pt x="72" y="241"/>
                  </a:cubicBezTo>
                  <a:lnTo>
                    <a:pt x="560" y="325"/>
                  </a:lnTo>
                  <a:lnTo>
                    <a:pt x="608" y="325"/>
                  </a:lnTo>
                  <a:cubicBezTo>
                    <a:pt x="822" y="291"/>
                    <a:pt x="780" y="1"/>
                    <a:pt x="59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71"/>
            <p:cNvSpPr/>
            <p:nvPr/>
          </p:nvSpPr>
          <p:spPr>
            <a:xfrm>
              <a:off x="9901681" y="3572294"/>
              <a:ext cx="108321" cy="42780"/>
            </a:xfrm>
            <a:custGeom>
              <a:avLst/>
              <a:gdLst/>
              <a:ahLst/>
              <a:cxnLst/>
              <a:rect l="l" t="t" r="r" b="b"/>
              <a:pathLst>
                <a:path w="823" h="325" extrusionOk="0">
                  <a:moveTo>
                    <a:pt x="204" y="0"/>
                  </a:moveTo>
                  <a:cubicBezTo>
                    <a:pt x="0" y="34"/>
                    <a:pt x="43" y="325"/>
                    <a:pt x="231" y="325"/>
                  </a:cubicBezTo>
                  <a:cubicBezTo>
                    <a:pt x="241" y="325"/>
                    <a:pt x="252" y="324"/>
                    <a:pt x="263" y="322"/>
                  </a:cubicBezTo>
                  <a:lnTo>
                    <a:pt x="739" y="238"/>
                  </a:lnTo>
                  <a:cubicBezTo>
                    <a:pt x="775" y="238"/>
                    <a:pt x="811" y="215"/>
                    <a:pt x="811" y="179"/>
                  </a:cubicBezTo>
                  <a:cubicBezTo>
                    <a:pt x="823" y="131"/>
                    <a:pt x="787" y="84"/>
                    <a:pt x="739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71"/>
            <p:cNvSpPr/>
            <p:nvPr/>
          </p:nvSpPr>
          <p:spPr>
            <a:xfrm>
              <a:off x="9964466" y="3435405"/>
              <a:ext cx="86341" cy="79110"/>
            </a:xfrm>
            <a:custGeom>
              <a:avLst/>
              <a:gdLst/>
              <a:ahLst/>
              <a:cxnLst/>
              <a:rect l="l" t="t" r="r" b="b"/>
              <a:pathLst>
                <a:path w="656" h="601" extrusionOk="0">
                  <a:moveTo>
                    <a:pt x="193" y="0"/>
                  </a:moveTo>
                  <a:cubicBezTo>
                    <a:pt x="141" y="0"/>
                    <a:pt x="89" y="25"/>
                    <a:pt x="60" y="76"/>
                  </a:cubicBezTo>
                  <a:cubicBezTo>
                    <a:pt x="0" y="147"/>
                    <a:pt x="24" y="243"/>
                    <a:pt x="96" y="302"/>
                  </a:cubicBezTo>
                  <a:lnTo>
                    <a:pt x="489" y="588"/>
                  </a:lnTo>
                  <a:cubicBezTo>
                    <a:pt x="504" y="597"/>
                    <a:pt x="520" y="601"/>
                    <a:pt x="535" y="601"/>
                  </a:cubicBezTo>
                  <a:cubicBezTo>
                    <a:pt x="602" y="601"/>
                    <a:pt x="656" y="527"/>
                    <a:pt x="608" y="469"/>
                  </a:cubicBezTo>
                  <a:lnTo>
                    <a:pt x="322" y="76"/>
                  </a:lnTo>
                  <a:cubicBezTo>
                    <a:pt x="310" y="52"/>
                    <a:pt x="298" y="40"/>
                    <a:pt x="286" y="28"/>
                  </a:cubicBezTo>
                  <a:cubicBezTo>
                    <a:pt x="259" y="10"/>
                    <a:pt x="226" y="0"/>
                    <a:pt x="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71"/>
            <p:cNvSpPr/>
            <p:nvPr/>
          </p:nvSpPr>
          <p:spPr>
            <a:xfrm>
              <a:off x="10207312" y="3439222"/>
              <a:ext cx="80682" cy="75292"/>
            </a:xfrm>
            <a:custGeom>
              <a:avLst/>
              <a:gdLst/>
              <a:ahLst/>
              <a:cxnLst/>
              <a:rect l="l" t="t" r="r" b="b"/>
              <a:pathLst>
                <a:path w="613" h="572" extrusionOk="0">
                  <a:moveTo>
                    <a:pt x="413" y="1"/>
                  </a:moveTo>
                  <a:cubicBezTo>
                    <a:pt x="374" y="1"/>
                    <a:pt x="334" y="15"/>
                    <a:pt x="299" y="47"/>
                  </a:cubicBezTo>
                  <a:lnTo>
                    <a:pt x="13" y="440"/>
                  </a:lnTo>
                  <a:cubicBezTo>
                    <a:pt x="1" y="464"/>
                    <a:pt x="1" y="511"/>
                    <a:pt x="13" y="535"/>
                  </a:cubicBezTo>
                  <a:cubicBezTo>
                    <a:pt x="28" y="558"/>
                    <a:pt x="58" y="571"/>
                    <a:pt x="88" y="571"/>
                  </a:cubicBezTo>
                  <a:cubicBezTo>
                    <a:pt x="104" y="571"/>
                    <a:pt x="119" y="567"/>
                    <a:pt x="132" y="559"/>
                  </a:cubicBezTo>
                  <a:lnTo>
                    <a:pt x="525" y="273"/>
                  </a:lnTo>
                  <a:cubicBezTo>
                    <a:pt x="549" y="261"/>
                    <a:pt x="560" y="249"/>
                    <a:pt x="560" y="226"/>
                  </a:cubicBezTo>
                  <a:cubicBezTo>
                    <a:pt x="613" y="104"/>
                    <a:pt x="519" y="1"/>
                    <a:pt x="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71"/>
            <p:cNvSpPr/>
            <p:nvPr/>
          </p:nvSpPr>
          <p:spPr>
            <a:xfrm>
              <a:off x="10650752" y="3072386"/>
              <a:ext cx="108321" cy="44359"/>
            </a:xfrm>
            <a:custGeom>
              <a:avLst/>
              <a:gdLst/>
              <a:ahLst/>
              <a:cxnLst/>
              <a:rect l="l" t="t" r="r" b="b"/>
              <a:pathLst>
                <a:path w="823" h="337" extrusionOk="0">
                  <a:moveTo>
                    <a:pt x="204" y="0"/>
                  </a:moveTo>
                  <a:cubicBezTo>
                    <a:pt x="0" y="34"/>
                    <a:pt x="44" y="336"/>
                    <a:pt x="232" y="336"/>
                  </a:cubicBezTo>
                  <a:cubicBezTo>
                    <a:pt x="242" y="336"/>
                    <a:pt x="252" y="335"/>
                    <a:pt x="263" y="334"/>
                  </a:cubicBezTo>
                  <a:lnTo>
                    <a:pt x="740" y="250"/>
                  </a:lnTo>
                  <a:cubicBezTo>
                    <a:pt x="775" y="238"/>
                    <a:pt x="811" y="215"/>
                    <a:pt x="811" y="179"/>
                  </a:cubicBezTo>
                  <a:cubicBezTo>
                    <a:pt x="823" y="131"/>
                    <a:pt x="787" y="95"/>
                    <a:pt x="740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71"/>
            <p:cNvSpPr/>
            <p:nvPr/>
          </p:nvSpPr>
          <p:spPr>
            <a:xfrm>
              <a:off x="10708929" y="2936287"/>
              <a:ext cx="87789" cy="77793"/>
            </a:xfrm>
            <a:custGeom>
              <a:avLst/>
              <a:gdLst/>
              <a:ahLst/>
              <a:cxnLst/>
              <a:rect l="l" t="t" r="r" b="b"/>
              <a:pathLst>
                <a:path w="667" h="591" extrusionOk="0">
                  <a:moveTo>
                    <a:pt x="238" y="0"/>
                  </a:moveTo>
                  <a:cubicBezTo>
                    <a:pt x="98" y="0"/>
                    <a:pt x="1" y="186"/>
                    <a:pt x="131" y="296"/>
                  </a:cubicBezTo>
                  <a:lnTo>
                    <a:pt x="524" y="582"/>
                  </a:lnTo>
                  <a:cubicBezTo>
                    <a:pt x="542" y="588"/>
                    <a:pt x="559" y="591"/>
                    <a:pt x="576" y="591"/>
                  </a:cubicBezTo>
                  <a:cubicBezTo>
                    <a:pt x="592" y="591"/>
                    <a:pt x="607" y="588"/>
                    <a:pt x="619" y="582"/>
                  </a:cubicBezTo>
                  <a:cubicBezTo>
                    <a:pt x="655" y="546"/>
                    <a:pt x="667" y="498"/>
                    <a:pt x="643" y="463"/>
                  </a:cubicBezTo>
                  <a:lnTo>
                    <a:pt x="357" y="70"/>
                  </a:lnTo>
                  <a:cubicBezTo>
                    <a:pt x="345" y="46"/>
                    <a:pt x="333" y="34"/>
                    <a:pt x="321" y="22"/>
                  </a:cubicBezTo>
                  <a:cubicBezTo>
                    <a:pt x="293" y="7"/>
                    <a:pt x="265" y="0"/>
                    <a:pt x="2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71"/>
            <p:cNvSpPr/>
            <p:nvPr/>
          </p:nvSpPr>
          <p:spPr>
            <a:xfrm>
              <a:off x="10711167" y="3174132"/>
              <a:ext cx="85551" cy="77267"/>
            </a:xfrm>
            <a:custGeom>
              <a:avLst/>
              <a:gdLst/>
              <a:ahLst/>
              <a:cxnLst/>
              <a:rect l="l" t="t" r="r" b="b"/>
              <a:pathLst>
                <a:path w="650" h="587" extrusionOk="0">
                  <a:moveTo>
                    <a:pt x="551" y="1"/>
                  </a:moveTo>
                  <a:cubicBezTo>
                    <a:pt x="535" y="1"/>
                    <a:pt x="519" y="5"/>
                    <a:pt x="507" y="13"/>
                  </a:cubicBezTo>
                  <a:lnTo>
                    <a:pt x="114" y="299"/>
                  </a:lnTo>
                  <a:cubicBezTo>
                    <a:pt x="102" y="311"/>
                    <a:pt x="78" y="323"/>
                    <a:pt x="78" y="335"/>
                  </a:cubicBezTo>
                  <a:cubicBezTo>
                    <a:pt x="1" y="463"/>
                    <a:pt x="103" y="586"/>
                    <a:pt x="216" y="586"/>
                  </a:cubicBezTo>
                  <a:cubicBezTo>
                    <a:pt x="259" y="586"/>
                    <a:pt x="304" y="568"/>
                    <a:pt x="340" y="525"/>
                  </a:cubicBezTo>
                  <a:lnTo>
                    <a:pt x="626" y="132"/>
                  </a:lnTo>
                  <a:cubicBezTo>
                    <a:pt x="650" y="108"/>
                    <a:pt x="650" y="61"/>
                    <a:pt x="626" y="37"/>
                  </a:cubicBezTo>
                  <a:cubicBezTo>
                    <a:pt x="610" y="14"/>
                    <a:pt x="580" y="1"/>
                    <a:pt x="5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71"/>
            <p:cNvSpPr/>
            <p:nvPr/>
          </p:nvSpPr>
          <p:spPr>
            <a:xfrm>
              <a:off x="10353151" y="2878899"/>
              <a:ext cx="45540" cy="97933"/>
            </a:xfrm>
            <a:custGeom>
              <a:avLst/>
              <a:gdLst/>
              <a:ahLst/>
              <a:cxnLst/>
              <a:rect l="l" t="t" r="r" b="b"/>
              <a:pathLst>
                <a:path w="346" h="744" extrusionOk="0">
                  <a:moveTo>
                    <a:pt x="185" y="1"/>
                  </a:moveTo>
                  <a:cubicBezTo>
                    <a:pt x="171" y="1"/>
                    <a:pt x="157" y="2"/>
                    <a:pt x="143" y="6"/>
                  </a:cubicBezTo>
                  <a:cubicBezTo>
                    <a:pt x="60" y="18"/>
                    <a:pt x="0" y="101"/>
                    <a:pt x="12" y="196"/>
                  </a:cubicBezTo>
                  <a:lnTo>
                    <a:pt x="95" y="673"/>
                  </a:lnTo>
                  <a:cubicBezTo>
                    <a:pt x="101" y="720"/>
                    <a:pt x="137" y="744"/>
                    <a:pt x="174" y="744"/>
                  </a:cubicBezTo>
                  <a:cubicBezTo>
                    <a:pt x="211" y="744"/>
                    <a:pt x="250" y="720"/>
                    <a:pt x="262" y="673"/>
                  </a:cubicBezTo>
                  <a:lnTo>
                    <a:pt x="334" y="196"/>
                  </a:lnTo>
                  <a:cubicBezTo>
                    <a:pt x="345" y="172"/>
                    <a:pt x="345" y="161"/>
                    <a:pt x="334" y="137"/>
                  </a:cubicBezTo>
                  <a:cubicBezTo>
                    <a:pt x="323" y="56"/>
                    <a:pt x="262" y="1"/>
                    <a:pt x="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71"/>
            <p:cNvSpPr/>
            <p:nvPr/>
          </p:nvSpPr>
          <p:spPr>
            <a:xfrm>
              <a:off x="10354730" y="3211513"/>
              <a:ext cx="45935" cy="98064"/>
            </a:xfrm>
            <a:custGeom>
              <a:avLst/>
              <a:gdLst/>
              <a:ahLst/>
              <a:cxnLst/>
              <a:rect l="l" t="t" r="r" b="b"/>
              <a:pathLst>
                <a:path w="349" h="745" extrusionOk="0">
                  <a:moveTo>
                    <a:pt x="160" y="1"/>
                  </a:moveTo>
                  <a:cubicBezTo>
                    <a:pt x="119" y="1"/>
                    <a:pt x="83" y="33"/>
                    <a:pt x="83" y="74"/>
                  </a:cubicBezTo>
                  <a:lnTo>
                    <a:pt x="0" y="551"/>
                  </a:lnTo>
                  <a:cubicBezTo>
                    <a:pt x="0" y="574"/>
                    <a:pt x="0" y="586"/>
                    <a:pt x="0" y="610"/>
                  </a:cubicBezTo>
                  <a:cubicBezTo>
                    <a:pt x="15" y="703"/>
                    <a:pt x="86" y="744"/>
                    <a:pt x="158" y="744"/>
                  </a:cubicBezTo>
                  <a:cubicBezTo>
                    <a:pt x="253" y="744"/>
                    <a:pt x="349" y="672"/>
                    <a:pt x="322" y="551"/>
                  </a:cubicBezTo>
                  <a:lnTo>
                    <a:pt x="250" y="74"/>
                  </a:lnTo>
                  <a:cubicBezTo>
                    <a:pt x="238" y="39"/>
                    <a:pt x="214" y="15"/>
                    <a:pt x="179" y="3"/>
                  </a:cubicBezTo>
                  <a:cubicBezTo>
                    <a:pt x="172" y="1"/>
                    <a:pt x="166" y="1"/>
                    <a:pt x="160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71"/>
            <p:cNvSpPr/>
            <p:nvPr/>
          </p:nvSpPr>
          <p:spPr>
            <a:xfrm>
              <a:off x="10490961" y="3072123"/>
              <a:ext cx="102004" cy="43833"/>
            </a:xfrm>
            <a:custGeom>
              <a:avLst/>
              <a:gdLst/>
              <a:ahLst/>
              <a:cxnLst/>
              <a:rect l="l" t="t" r="r" b="b"/>
              <a:pathLst>
                <a:path w="775" h="333" extrusionOk="0">
                  <a:moveTo>
                    <a:pt x="597" y="1"/>
                  </a:moveTo>
                  <a:cubicBezTo>
                    <a:pt x="589" y="1"/>
                    <a:pt x="581" y="1"/>
                    <a:pt x="572" y="2"/>
                  </a:cubicBezTo>
                  <a:lnTo>
                    <a:pt x="96" y="86"/>
                  </a:lnTo>
                  <a:cubicBezTo>
                    <a:pt x="1" y="97"/>
                    <a:pt x="1" y="228"/>
                    <a:pt x="96" y="252"/>
                  </a:cubicBezTo>
                  <a:lnTo>
                    <a:pt x="572" y="324"/>
                  </a:lnTo>
                  <a:cubicBezTo>
                    <a:pt x="584" y="330"/>
                    <a:pt x="593" y="333"/>
                    <a:pt x="602" y="333"/>
                  </a:cubicBezTo>
                  <a:cubicBezTo>
                    <a:pt x="611" y="333"/>
                    <a:pt x="620" y="330"/>
                    <a:pt x="632" y="324"/>
                  </a:cubicBezTo>
                  <a:cubicBezTo>
                    <a:pt x="715" y="312"/>
                    <a:pt x="775" y="228"/>
                    <a:pt x="763" y="133"/>
                  </a:cubicBezTo>
                  <a:cubicBezTo>
                    <a:pt x="752" y="57"/>
                    <a:pt x="681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71"/>
            <p:cNvSpPr/>
            <p:nvPr/>
          </p:nvSpPr>
          <p:spPr>
            <a:xfrm>
              <a:off x="10150845" y="3072386"/>
              <a:ext cx="108321" cy="44359"/>
            </a:xfrm>
            <a:custGeom>
              <a:avLst/>
              <a:gdLst/>
              <a:ahLst/>
              <a:cxnLst/>
              <a:rect l="l" t="t" r="r" b="b"/>
              <a:pathLst>
                <a:path w="823" h="337" extrusionOk="0">
                  <a:moveTo>
                    <a:pt x="216" y="0"/>
                  </a:moveTo>
                  <a:cubicBezTo>
                    <a:pt x="1" y="34"/>
                    <a:pt x="44" y="336"/>
                    <a:pt x="232" y="336"/>
                  </a:cubicBezTo>
                  <a:cubicBezTo>
                    <a:pt x="242" y="336"/>
                    <a:pt x="252" y="335"/>
                    <a:pt x="263" y="334"/>
                  </a:cubicBezTo>
                  <a:lnTo>
                    <a:pt x="751" y="250"/>
                  </a:lnTo>
                  <a:cubicBezTo>
                    <a:pt x="787" y="238"/>
                    <a:pt x="811" y="215"/>
                    <a:pt x="823" y="179"/>
                  </a:cubicBezTo>
                  <a:cubicBezTo>
                    <a:pt x="823" y="131"/>
                    <a:pt x="799" y="95"/>
                    <a:pt x="751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71"/>
            <p:cNvSpPr/>
            <p:nvPr/>
          </p:nvSpPr>
          <p:spPr>
            <a:xfrm>
              <a:off x="10455027" y="3174658"/>
              <a:ext cx="89895" cy="78846"/>
            </a:xfrm>
            <a:custGeom>
              <a:avLst/>
              <a:gdLst/>
              <a:ahLst/>
              <a:cxnLst/>
              <a:rect l="l" t="t" r="r" b="b"/>
              <a:pathLst>
                <a:path w="683" h="599" extrusionOk="0">
                  <a:moveTo>
                    <a:pt x="91" y="0"/>
                  </a:moveTo>
                  <a:cubicBezTo>
                    <a:pt x="74" y="0"/>
                    <a:pt x="60" y="3"/>
                    <a:pt x="48" y="9"/>
                  </a:cubicBezTo>
                  <a:cubicBezTo>
                    <a:pt x="12" y="33"/>
                    <a:pt x="0" y="92"/>
                    <a:pt x="24" y="128"/>
                  </a:cubicBezTo>
                  <a:lnTo>
                    <a:pt x="310" y="521"/>
                  </a:lnTo>
                  <a:cubicBezTo>
                    <a:pt x="322" y="545"/>
                    <a:pt x="333" y="557"/>
                    <a:pt x="345" y="569"/>
                  </a:cubicBezTo>
                  <a:cubicBezTo>
                    <a:pt x="377" y="590"/>
                    <a:pt x="409" y="599"/>
                    <a:pt x="439" y="599"/>
                  </a:cubicBezTo>
                  <a:cubicBezTo>
                    <a:pt x="580" y="599"/>
                    <a:pt x="683" y="403"/>
                    <a:pt x="536" y="295"/>
                  </a:cubicBezTo>
                  <a:lnTo>
                    <a:pt x="143" y="9"/>
                  </a:lnTo>
                  <a:cubicBezTo>
                    <a:pt x="125" y="3"/>
                    <a:pt x="107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71"/>
            <p:cNvSpPr/>
            <p:nvPr/>
          </p:nvSpPr>
          <p:spPr>
            <a:xfrm>
              <a:off x="10207048" y="2934576"/>
              <a:ext cx="91343" cy="79110"/>
            </a:xfrm>
            <a:custGeom>
              <a:avLst/>
              <a:gdLst/>
              <a:ahLst/>
              <a:cxnLst/>
              <a:rect l="l" t="t" r="r" b="b"/>
              <a:pathLst>
                <a:path w="694" h="601" extrusionOk="0">
                  <a:moveTo>
                    <a:pt x="262" y="0"/>
                  </a:moveTo>
                  <a:cubicBezTo>
                    <a:pt x="136" y="0"/>
                    <a:pt x="0" y="240"/>
                    <a:pt x="158" y="309"/>
                  </a:cubicBezTo>
                  <a:lnTo>
                    <a:pt x="551" y="583"/>
                  </a:lnTo>
                  <a:cubicBezTo>
                    <a:pt x="562" y="595"/>
                    <a:pt x="580" y="601"/>
                    <a:pt x="598" y="601"/>
                  </a:cubicBezTo>
                  <a:cubicBezTo>
                    <a:pt x="616" y="601"/>
                    <a:pt x="634" y="595"/>
                    <a:pt x="646" y="583"/>
                  </a:cubicBezTo>
                  <a:cubicBezTo>
                    <a:pt x="682" y="559"/>
                    <a:pt x="693" y="511"/>
                    <a:pt x="670" y="476"/>
                  </a:cubicBezTo>
                  <a:lnTo>
                    <a:pt x="384" y="83"/>
                  </a:lnTo>
                  <a:cubicBezTo>
                    <a:pt x="372" y="59"/>
                    <a:pt x="360" y="47"/>
                    <a:pt x="336" y="35"/>
                  </a:cubicBezTo>
                  <a:cubicBezTo>
                    <a:pt x="314" y="11"/>
                    <a:pt x="288" y="0"/>
                    <a:pt x="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71"/>
            <p:cNvSpPr/>
            <p:nvPr/>
          </p:nvSpPr>
          <p:spPr>
            <a:xfrm>
              <a:off x="10455027" y="2935497"/>
              <a:ext cx="83182" cy="79110"/>
            </a:xfrm>
            <a:custGeom>
              <a:avLst/>
              <a:gdLst/>
              <a:ahLst/>
              <a:cxnLst/>
              <a:rect l="l" t="t" r="r" b="b"/>
              <a:pathLst>
                <a:path w="632" h="601" extrusionOk="0">
                  <a:moveTo>
                    <a:pt x="443" y="0"/>
                  </a:moveTo>
                  <a:cubicBezTo>
                    <a:pt x="391" y="0"/>
                    <a:pt x="339" y="25"/>
                    <a:pt x="310" y="76"/>
                  </a:cubicBezTo>
                  <a:lnTo>
                    <a:pt x="24" y="469"/>
                  </a:lnTo>
                  <a:cubicBezTo>
                    <a:pt x="0" y="493"/>
                    <a:pt x="0" y="540"/>
                    <a:pt x="24" y="564"/>
                  </a:cubicBezTo>
                  <a:cubicBezTo>
                    <a:pt x="39" y="587"/>
                    <a:pt x="70" y="600"/>
                    <a:pt x="99" y="600"/>
                  </a:cubicBezTo>
                  <a:cubicBezTo>
                    <a:pt x="115" y="600"/>
                    <a:pt x="130" y="596"/>
                    <a:pt x="143" y="588"/>
                  </a:cubicBezTo>
                  <a:lnTo>
                    <a:pt x="536" y="302"/>
                  </a:lnTo>
                  <a:cubicBezTo>
                    <a:pt x="548" y="290"/>
                    <a:pt x="572" y="278"/>
                    <a:pt x="583" y="266"/>
                  </a:cubicBezTo>
                  <a:cubicBezTo>
                    <a:pt x="631" y="183"/>
                    <a:pt x="607" y="88"/>
                    <a:pt x="536" y="28"/>
                  </a:cubicBezTo>
                  <a:cubicBezTo>
                    <a:pt x="508" y="10"/>
                    <a:pt x="475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71"/>
            <p:cNvSpPr/>
            <p:nvPr/>
          </p:nvSpPr>
          <p:spPr>
            <a:xfrm>
              <a:off x="10211129" y="3174132"/>
              <a:ext cx="85683" cy="77793"/>
            </a:xfrm>
            <a:custGeom>
              <a:avLst/>
              <a:gdLst/>
              <a:ahLst/>
              <a:cxnLst/>
              <a:rect l="l" t="t" r="r" b="b"/>
              <a:pathLst>
                <a:path w="651" h="591" extrusionOk="0">
                  <a:moveTo>
                    <a:pt x="560" y="1"/>
                  </a:moveTo>
                  <a:cubicBezTo>
                    <a:pt x="546" y="1"/>
                    <a:pt x="532" y="5"/>
                    <a:pt x="520" y="13"/>
                  </a:cubicBezTo>
                  <a:lnTo>
                    <a:pt x="115" y="299"/>
                  </a:lnTo>
                  <a:cubicBezTo>
                    <a:pt x="103" y="311"/>
                    <a:pt x="91" y="323"/>
                    <a:pt x="79" y="335"/>
                  </a:cubicBezTo>
                  <a:cubicBezTo>
                    <a:pt x="0" y="466"/>
                    <a:pt x="115" y="591"/>
                    <a:pt x="233" y="591"/>
                  </a:cubicBezTo>
                  <a:cubicBezTo>
                    <a:pt x="275" y="591"/>
                    <a:pt x="318" y="575"/>
                    <a:pt x="353" y="537"/>
                  </a:cubicBezTo>
                  <a:lnTo>
                    <a:pt x="627" y="132"/>
                  </a:lnTo>
                  <a:cubicBezTo>
                    <a:pt x="651" y="108"/>
                    <a:pt x="651" y="61"/>
                    <a:pt x="627" y="37"/>
                  </a:cubicBezTo>
                  <a:cubicBezTo>
                    <a:pt x="611" y="14"/>
                    <a:pt x="586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71"/>
            <p:cNvSpPr/>
            <p:nvPr/>
          </p:nvSpPr>
          <p:spPr>
            <a:xfrm>
              <a:off x="9853902" y="2881005"/>
              <a:ext cx="44882" cy="95827"/>
            </a:xfrm>
            <a:custGeom>
              <a:avLst/>
              <a:gdLst/>
              <a:ahLst/>
              <a:cxnLst/>
              <a:rect l="l" t="t" r="r" b="b"/>
              <a:pathLst>
                <a:path w="341" h="728" extrusionOk="0">
                  <a:moveTo>
                    <a:pt x="183" y="0"/>
                  </a:moveTo>
                  <a:cubicBezTo>
                    <a:pt x="93" y="0"/>
                    <a:pt x="0" y="65"/>
                    <a:pt x="7" y="180"/>
                  </a:cubicBezTo>
                  <a:lnTo>
                    <a:pt x="90" y="657"/>
                  </a:lnTo>
                  <a:cubicBezTo>
                    <a:pt x="102" y="692"/>
                    <a:pt x="126" y="716"/>
                    <a:pt x="162" y="728"/>
                  </a:cubicBezTo>
                  <a:cubicBezTo>
                    <a:pt x="209" y="728"/>
                    <a:pt x="245" y="704"/>
                    <a:pt x="257" y="657"/>
                  </a:cubicBezTo>
                  <a:lnTo>
                    <a:pt x="340" y="180"/>
                  </a:lnTo>
                  <a:cubicBezTo>
                    <a:pt x="340" y="156"/>
                    <a:pt x="340" y="145"/>
                    <a:pt x="340" y="121"/>
                  </a:cubicBezTo>
                  <a:cubicBezTo>
                    <a:pt x="320" y="38"/>
                    <a:pt x="252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71"/>
            <p:cNvSpPr/>
            <p:nvPr/>
          </p:nvSpPr>
          <p:spPr>
            <a:xfrm>
              <a:off x="9854692" y="3211513"/>
              <a:ext cx="48435" cy="100302"/>
            </a:xfrm>
            <a:custGeom>
              <a:avLst/>
              <a:gdLst/>
              <a:ahLst/>
              <a:cxnLst/>
              <a:rect l="l" t="t" r="r" b="b"/>
              <a:pathLst>
                <a:path w="368" h="762" extrusionOk="0">
                  <a:moveTo>
                    <a:pt x="161" y="1"/>
                  </a:moveTo>
                  <a:cubicBezTo>
                    <a:pt x="123" y="1"/>
                    <a:pt x="95" y="33"/>
                    <a:pt x="84" y="74"/>
                  </a:cubicBezTo>
                  <a:lnTo>
                    <a:pt x="1" y="551"/>
                  </a:lnTo>
                  <a:cubicBezTo>
                    <a:pt x="1" y="574"/>
                    <a:pt x="1" y="586"/>
                    <a:pt x="1" y="610"/>
                  </a:cubicBezTo>
                  <a:cubicBezTo>
                    <a:pt x="11" y="715"/>
                    <a:pt x="88" y="762"/>
                    <a:pt x="166" y="762"/>
                  </a:cubicBezTo>
                  <a:cubicBezTo>
                    <a:pt x="266" y="762"/>
                    <a:pt x="368" y="684"/>
                    <a:pt x="334" y="551"/>
                  </a:cubicBezTo>
                  <a:lnTo>
                    <a:pt x="251" y="74"/>
                  </a:lnTo>
                  <a:cubicBezTo>
                    <a:pt x="251" y="39"/>
                    <a:pt x="215" y="15"/>
                    <a:pt x="180" y="3"/>
                  </a:cubicBezTo>
                  <a:cubicBezTo>
                    <a:pt x="173" y="1"/>
                    <a:pt x="167" y="1"/>
                    <a:pt x="16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71"/>
            <p:cNvSpPr/>
            <p:nvPr/>
          </p:nvSpPr>
          <p:spPr>
            <a:xfrm>
              <a:off x="9994213" y="3071991"/>
              <a:ext cx="106742" cy="43964"/>
            </a:xfrm>
            <a:custGeom>
              <a:avLst/>
              <a:gdLst/>
              <a:ahLst/>
              <a:cxnLst/>
              <a:rect l="l" t="t" r="r" b="b"/>
              <a:pathLst>
                <a:path w="811" h="334" extrusionOk="0">
                  <a:moveTo>
                    <a:pt x="582" y="0"/>
                  </a:moveTo>
                  <a:cubicBezTo>
                    <a:pt x="572" y="0"/>
                    <a:pt x="560" y="1"/>
                    <a:pt x="548" y="3"/>
                  </a:cubicBezTo>
                  <a:lnTo>
                    <a:pt x="72" y="87"/>
                  </a:lnTo>
                  <a:cubicBezTo>
                    <a:pt x="36" y="87"/>
                    <a:pt x="13" y="122"/>
                    <a:pt x="1" y="158"/>
                  </a:cubicBezTo>
                  <a:cubicBezTo>
                    <a:pt x="1" y="194"/>
                    <a:pt x="24" y="241"/>
                    <a:pt x="72" y="253"/>
                  </a:cubicBezTo>
                  <a:lnTo>
                    <a:pt x="548" y="325"/>
                  </a:lnTo>
                  <a:cubicBezTo>
                    <a:pt x="560" y="331"/>
                    <a:pt x="572" y="334"/>
                    <a:pt x="583" y="334"/>
                  </a:cubicBezTo>
                  <a:cubicBezTo>
                    <a:pt x="593" y="334"/>
                    <a:pt x="602" y="331"/>
                    <a:pt x="608" y="325"/>
                  </a:cubicBezTo>
                  <a:cubicBezTo>
                    <a:pt x="811" y="291"/>
                    <a:pt x="779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71"/>
            <p:cNvSpPr/>
            <p:nvPr/>
          </p:nvSpPr>
          <p:spPr>
            <a:xfrm>
              <a:off x="9953410" y="3174132"/>
              <a:ext cx="93185" cy="79373"/>
            </a:xfrm>
            <a:custGeom>
              <a:avLst/>
              <a:gdLst/>
              <a:ahLst/>
              <a:cxnLst/>
              <a:rect l="l" t="t" r="r" b="b"/>
              <a:pathLst>
                <a:path w="708" h="603" extrusionOk="0">
                  <a:moveTo>
                    <a:pt x="114" y="0"/>
                  </a:moveTo>
                  <a:cubicBezTo>
                    <a:pt x="54" y="0"/>
                    <a:pt x="0" y="74"/>
                    <a:pt x="49" y="132"/>
                  </a:cubicBezTo>
                  <a:lnTo>
                    <a:pt x="323" y="537"/>
                  </a:lnTo>
                  <a:cubicBezTo>
                    <a:pt x="334" y="549"/>
                    <a:pt x="346" y="561"/>
                    <a:pt x="370" y="573"/>
                  </a:cubicBezTo>
                  <a:cubicBezTo>
                    <a:pt x="402" y="594"/>
                    <a:pt x="434" y="603"/>
                    <a:pt x="464" y="603"/>
                  </a:cubicBezTo>
                  <a:cubicBezTo>
                    <a:pt x="605" y="603"/>
                    <a:pt x="708" y="407"/>
                    <a:pt x="561" y="299"/>
                  </a:cubicBezTo>
                  <a:lnTo>
                    <a:pt x="156" y="13"/>
                  </a:lnTo>
                  <a:cubicBezTo>
                    <a:pt x="142" y="4"/>
                    <a:pt x="128" y="0"/>
                    <a:pt x="11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71"/>
            <p:cNvSpPr/>
            <p:nvPr/>
          </p:nvSpPr>
          <p:spPr>
            <a:xfrm>
              <a:off x="9954989" y="2935366"/>
              <a:ext cx="88184" cy="79241"/>
            </a:xfrm>
            <a:custGeom>
              <a:avLst/>
              <a:gdLst/>
              <a:ahLst/>
              <a:cxnLst/>
              <a:rect l="l" t="t" r="r" b="b"/>
              <a:pathLst>
                <a:path w="670" h="602" extrusionOk="0">
                  <a:moveTo>
                    <a:pt x="443" y="0"/>
                  </a:moveTo>
                  <a:cubicBezTo>
                    <a:pt x="396" y="0"/>
                    <a:pt x="348" y="22"/>
                    <a:pt x="311" y="77"/>
                  </a:cubicBezTo>
                  <a:lnTo>
                    <a:pt x="25" y="470"/>
                  </a:lnTo>
                  <a:cubicBezTo>
                    <a:pt x="1" y="494"/>
                    <a:pt x="1" y="541"/>
                    <a:pt x="25" y="565"/>
                  </a:cubicBezTo>
                  <a:cubicBezTo>
                    <a:pt x="40" y="588"/>
                    <a:pt x="70" y="601"/>
                    <a:pt x="100" y="601"/>
                  </a:cubicBezTo>
                  <a:cubicBezTo>
                    <a:pt x="116" y="601"/>
                    <a:pt x="131" y="597"/>
                    <a:pt x="144" y="589"/>
                  </a:cubicBezTo>
                  <a:lnTo>
                    <a:pt x="537" y="303"/>
                  </a:lnTo>
                  <a:cubicBezTo>
                    <a:pt x="561" y="291"/>
                    <a:pt x="572" y="279"/>
                    <a:pt x="584" y="267"/>
                  </a:cubicBezTo>
                  <a:cubicBezTo>
                    <a:pt x="669" y="140"/>
                    <a:pt x="560" y="0"/>
                    <a:pt x="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71"/>
            <p:cNvSpPr/>
            <p:nvPr/>
          </p:nvSpPr>
          <p:spPr>
            <a:xfrm>
              <a:off x="10603894" y="2713053"/>
              <a:ext cx="44882" cy="96090"/>
            </a:xfrm>
            <a:custGeom>
              <a:avLst/>
              <a:gdLst/>
              <a:ahLst/>
              <a:cxnLst/>
              <a:rect l="l" t="t" r="r" b="b"/>
              <a:pathLst>
                <a:path w="341" h="730" extrusionOk="0">
                  <a:moveTo>
                    <a:pt x="167" y="1"/>
                  </a:moveTo>
                  <a:cubicBezTo>
                    <a:pt x="131" y="1"/>
                    <a:pt x="95" y="22"/>
                    <a:pt x="83" y="63"/>
                  </a:cubicBezTo>
                  <a:lnTo>
                    <a:pt x="0" y="551"/>
                  </a:lnTo>
                  <a:cubicBezTo>
                    <a:pt x="0" y="563"/>
                    <a:pt x="0" y="587"/>
                    <a:pt x="0" y="599"/>
                  </a:cubicBezTo>
                  <a:cubicBezTo>
                    <a:pt x="26" y="688"/>
                    <a:pt x="97" y="729"/>
                    <a:pt x="166" y="729"/>
                  </a:cubicBezTo>
                  <a:cubicBezTo>
                    <a:pt x="254" y="729"/>
                    <a:pt x="340" y="664"/>
                    <a:pt x="334" y="551"/>
                  </a:cubicBezTo>
                  <a:lnTo>
                    <a:pt x="250" y="63"/>
                  </a:lnTo>
                  <a:cubicBezTo>
                    <a:pt x="238" y="22"/>
                    <a:pt x="203" y="1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71"/>
            <p:cNvSpPr/>
            <p:nvPr/>
          </p:nvSpPr>
          <p:spPr>
            <a:xfrm>
              <a:off x="10704191" y="2675145"/>
              <a:ext cx="73706" cy="78451"/>
            </a:xfrm>
            <a:custGeom>
              <a:avLst/>
              <a:gdLst/>
              <a:ahLst/>
              <a:cxnLst/>
              <a:rect l="l" t="t" r="r" b="b"/>
              <a:pathLst>
                <a:path w="560" h="596" extrusionOk="0">
                  <a:moveTo>
                    <a:pt x="100" y="0"/>
                  </a:moveTo>
                  <a:cubicBezTo>
                    <a:pt x="83" y="0"/>
                    <a:pt x="66" y="6"/>
                    <a:pt x="48" y="18"/>
                  </a:cubicBezTo>
                  <a:cubicBezTo>
                    <a:pt x="12" y="42"/>
                    <a:pt x="0" y="89"/>
                    <a:pt x="36" y="125"/>
                  </a:cubicBezTo>
                  <a:lnTo>
                    <a:pt x="310" y="530"/>
                  </a:lnTo>
                  <a:cubicBezTo>
                    <a:pt x="322" y="542"/>
                    <a:pt x="334" y="554"/>
                    <a:pt x="345" y="566"/>
                  </a:cubicBezTo>
                  <a:cubicBezTo>
                    <a:pt x="377" y="586"/>
                    <a:pt x="410" y="596"/>
                    <a:pt x="443" y="596"/>
                  </a:cubicBezTo>
                  <a:cubicBezTo>
                    <a:pt x="485" y="596"/>
                    <a:pt x="526" y="580"/>
                    <a:pt x="560" y="554"/>
                  </a:cubicBezTo>
                  <a:cubicBezTo>
                    <a:pt x="548" y="530"/>
                    <a:pt x="536" y="518"/>
                    <a:pt x="524" y="494"/>
                  </a:cubicBezTo>
                  <a:cubicBezTo>
                    <a:pt x="453" y="363"/>
                    <a:pt x="381" y="244"/>
                    <a:pt x="298" y="125"/>
                  </a:cubicBezTo>
                  <a:lnTo>
                    <a:pt x="143" y="18"/>
                  </a:lnTo>
                  <a:cubicBezTo>
                    <a:pt x="131" y="6"/>
                    <a:pt x="116" y="0"/>
                    <a:pt x="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71"/>
            <p:cNvSpPr/>
            <p:nvPr/>
          </p:nvSpPr>
          <p:spPr>
            <a:xfrm>
              <a:off x="10459503" y="2675803"/>
              <a:ext cx="86473" cy="79241"/>
            </a:xfrm>
            <a:custGeom>
              <a:avLst/>
              <a:gdLst/>
              <a:ahLst/>
              <a:cxnLst/>
              <a:rect l="l" t="t" r="r" b="b"/>
              <a:pathLst>
                <a:path w="657" h="602" extrusionOk="0">
                  <a:moveTo>
                    <a:pt x="567" y="0"/>
                  </a:moveTo>
                  <a:cubicBezTo>
                    <a:pt x="552" y="0"/>
                    <a:pt x="538" y="4"/>
                    <a:pt x="526" y="13"/>
                  </a:cubicBezTo>
                  <a:lnTo>
                    <a:pt x="133" y="299"/>
                  </a:lnTo>
                  <a:cubicBezTo>
                    <a:pt x="109" y="311"/>
                    <a:pt x="97" y="322"/>
                    <a:pt x="85" y="334"/>
                  </a:cubicBezTo>
                  <a:cubicBezTo>
                    <a:pt x="0" y="462"/>
                    <a:pt x="109" y="602"/>
                    <a:pt x="227" y="602"/>
                  </a:cubicBezTo>
                  <a:cubicBezTo>
                    <a:pt x="273" y="602"/>
                    <a:pt x="322" y="579"/>
                    <a:pt x="359" y="525"/>
                  </a:cubicBezTo>
                  <a:lnTo>
                    <a:pt x="645" y="132"/>
                  </a:lnTo>
                  <a:cubicBezTo>
                    <a:pt x="657" y="108"/>
                    <a:pt x="657" y="60"/>
                    <a:pt x="645" y="37"/>
                  </a:cubicBezTo>
                  <a:cubicBezTo>
                    <a:pt x="622" y="14"/>
                    <a:pt x="594" y="0"/>
                    <a:pt x="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71"/>
            <p:cNvSpPr/>
            <p:nvPr/>
          </p:nvSpPr>
          <p:spPr>
            <a:xfrm>
              <a:off x="10105435" y="2711868"/>
              <a:ext cx="45145" cy="98986"/>
            </a:xfrm>
            <a:custGeom>
              <a:avLst/>
              <a:gdLst/>
              <a:ahLst/>
              <a:cxnLst/>
              <a:rect l="l" t="t" r="r" b="b"/>
              <a:pathLst>
                <a:path w="343" h="752" extrusionOk="0">
                  <a:moveTo>
                    <a:pt x="162" y="1"/>
                  </a:moveTo>
                  <a:cubicBezTo>
                    <a:pt x="126" y="1"/>
                    <a:pt x="90" y="25"/>
                    <a:pt x="84" y="72"/>
                  </a:cubicBezTo>
                  <a:lnTo>
                    <a:pt x="1" y="560"/>
                  </a:lnTo>
                  <a:cubicBezTo>
                    <a:pt x="1" y="572"/>
                    <a:pt x="1" y="596"/>
                    <a:pt x="1" y="608"/>
                  </a:cubicBezTo>
                  <a:cubicBezTo>
                    <a:pt x="17" y="708"/>
                    <a:pt x="88" y="752"/>
                    <a:pt x="159" y="752"/>
                  </a:cubicBezTo>
                  <a:cubicBezTo>
                    <a:pt x="250" y="752"/>
                    <a:pt x="342" y="680"/>
                    <a:pt x="322" y="560"/>
                  </a:cubicBezTo>
                  <a:lnTo>
                    <a:pt x="239" y="72"/>
                  </a:lnTo>
                  <a:cubicBezTo>
                    <a:pt x="233" y="25"/>
                    <a:pt x="197" y="1"/>
                    <a:pt x="1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71"/>
            <p:cNvSpPr/>
            <p:nvPr/>
          </p:nvSpPr>
          <p:spPr>
            <a:xfrm>
              <a:off x="10205732" y="2675145"/>
              <a:ext cx="90948" cy="79636"/>
            </a:xfrm>
            <a:custGeom>
              <a:avLst/>
              <a:gdLst/>
              <a:ahLst/>
              <a:cxnLst/>
              <a:rect l="l" t="t" r="r" b="b"/>
              <a:pathLst>
                <a:path w="691" h="605" extrusionOk="0">
                  <a:moveTo>
                    <a:pt x="89" y="0"/>
                  </a:moveTo>
                  <a:cubicBezTo>
                    <a:pt x="72" y="0"/>
                    <a:pt x="55" y="6"/>
                    <a:pt x="37" y="18"/>
                  </a:cubicBezTo>
                  <a:cubicBezTo>
                    <a:pt x="1" y="42"/>
                    <a:pt x="1" y="89"/>
                    <a:pt x="25" y="125"/>
                  </a:cubicBezTo>
                  <a:lnTo>
                    <a:pt x="299" y="530"/>
                  </a:lnTo>
                  <a:cubicBezTo>
                    <a:pt x="311" y="542"/>
                    <a:pt x="334" y="554"/>
                    <a:pt x="346" y="566"/>
                  </a:cubicBezTo>
                  <a:cubicBezTo>
                    <a:pt x="381" y="593"/>
                    <a:pt x="416" y="605"/>
                    <a:pt x="449" y="605"/>
                  </a:cubicBezTo>
                  <a:cubicBezTo>
                    <a:pt x="588" y="605"/>
                    <a:pt x="691" y="400"/>
                    <a:pt x="537" y="304"/>
                  </a:cubicBezTo>
                  <a:lnTo>
                    <a:pt x="132" y="18"/>
                  </a:lnTo>
                  <a:cubicBezTo>
                    <a:pt x="120" y="6"/>
                    <a:pt x="105" y="0"/>
                    <a:pt x="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71"/>
            <p:cNvSpPr/>
            <p:nvPr/>
          </p:nvSpPr>
          <p:spPr>
            <a:xfrm>
              <a:off x="9959991" y="2675803"/>
              <a:ext cx="87657" cy="79241"/>
            </a:xfrm>
            <a:custGeom>
              <a:avLst/>
              <a:gdLst/>
              <a:ahLst/>
              <a:cxnLst/>
              <a:rect l="l" t="t" r="r" b="b"/>
              <a:pathLst>
                <a:path w="666" h="602" extrusionOk="0">
                  <a:moveTo>
                    <a:pt x="572" y="0"/>
                  </a:moveTo>
                  <a:cubicBezTo>
                    <a:pt x="556" y="0"/>
                    <a:pt x="539" y="4"/>
                    <a:pt x="523" y="13"/>
                  </a:cubicBezTo>
                  <a:lnTo>
                    <a:pt x="130" y="299"/>
                  </a:lnTo>
                  <a:cubicBezTo>
                    <a:pt x="118" y="311"/>
                    <a:pt x="106" y="322"/>
                    <a:pt x="94" y="334"/>
                  </a:cubicBezTo>
                  <a:cubicBezTo>
                    <a:pt x="0" y="462"/>
                    <a:pt x="113" y="602"/>
                    <a:pt x="229" y="602"/>
                  </a:cubicBezTo>
                  <a:cubicBezTo>
                    <a:pt x="275" y="602"/>
                    <a:pt x="322" y="579"/>
                    <a:pt x="356" y="525"/>
                  </a:cubicBezTo>
                  <a:lnTo>
                    <a:pt x="642" y="132"/>
                  </a:lnTo>
                  <a:cubicBezTo>
                    <a:pt x="665" y="108"/>
                    <a:pt x="665" y="60"/>
                    <a:pt x="642" y="37"/>
                  </a:cubicBezTo>
                  <a:cubicBezTo>
                    <a:pt x="626" y="14"/>
                    <a:pt x="601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71"/>
            <p:cNvSpPr/>
            <p:nvPr/>
          </p:nvSpPr>
          <p:spPr>
            <a:xfrm>
              <a:off x="10351966" y="3877399"/>
              <a:ext cx="46724" cy="98064"/>
            </a:xfrm>
            <a:custGeom>
              <a:avLst/>
              <a:gdLst/>
              <a:ahLst/>
              <a:cxnLst/>
              <a:rect l="l" t="t" r="r" b="b"/>
              <a:pathLst>
                <a:path w="355" h="745" extrusionOk="0">
                  <a:moveTo>
                    <a:pt x="188" y="1"/>
                  </a:moveTo>
                  <a:cubicBezTo>
                    <a:pt x="96" y="1"/>
                    <a:pt x="1" y="73"/>
                    <a:pt x="21" y="195"/>
                  </a:cubicBezTo>
                  <a:lnTo>
                    <a:pt x="104" y="671"/>
                  </a:lnTo>
                  <a:cubicBezTo>
                    <a:pt x="104" y="706"/>
                    <a:pt x="140" y="730"/>
                    <a:pt x="176" y="742"/>
                  </a:cubicBezTo>
                  <a:cubicBezTo>
                    <a:pt x="181" y="744"/>
                    <a:pt x="185" y="745"/>
                    <a:pt x="190" y="745"/>
                  </a:cubicBezTo>
                  <a:cubicBezTo>
                    <a:pt x="223" y="745"/>
                    <a:pt x="261" y="712"/>
                    <a:pt x="271" y="671"/>
                  </a:cubicBezTo>
                  <a:lnTo>
                    <a:pt x="343" y="195"/>
                  </a:lnTo>
                  <a:cubicBezTo>
                    <a:pt x="354" y="171"/>
                    <a:pt x="354" y="159"/>
                    <a:pt x="343" y="135"/>
                  </a:cubicBezTo>
                  <a:cubicBezTo>
                    <a:pt x="327" y="42"/>
                    <a:pt x="258" y="1"/>
                    <a:pt x="18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71"/>
            <p:cNvSpPr/>
            <p:nvPr/>
          </p:nvSpPr>
          <p:spPr>
            <a:xfrm>
              <a:off x="10354730" y="4210144"/>
              <a:ext cx="45013" cy="98196"/>
            </a:xfrm>
            <a:custGeom>
              <a:avLst/>
              <a:gdLst/>
              <a:ahLst/>
              <a:cxnLst/>
              <a:rect l="l" t="t" r="r" b="b"/>
              <a:pathLst>
                <a:path w="342" h="746" extrusionOk="0">
                  <a:moveTo>
                    <a:pt x="179" y="0"/>
                  </a:moveTo>
                  <a:cubicBezTo>
                    <a:pt x="131" y="0"/>
                    <a:pt x="95" y="24"/>
                    <a:pt x="83" y="72"/>
                  </a:cubicBezTo>
                  <a:lnTo>
                    <a:pt x="0" y="548"/>
                  </a:lnTo>
                  <a:cubicBezTo>
                    <a:pt x="0" y="572"/>
                    <a:pt x="0" y="595"/>
                    <a:pt x="0" y="607"/>
                  </a:cubicBezTo>
                  <a:cubicBezTo>
                    <a:pt x="16" y="702"/>
                    <a:pt x="87" y="745"/>
                    <a:pt x="158" y="745"/>
                  </a:cubicBezTo>
                  <a:cubicBezTo>
                    <a:pt x="249" y="745"/>
                    <a:pt x="342" y="675"/>
                    <a:pt x="322" y="548"/>
                  </a:cubicBezTo>
                  <a:lnTo>
                    <a:pt x="250" y="72"/>
                  </a:lnTo>
                  <a:cubicBezTo>
                    <a:pt x="238" y="36"/>
                    <a:pt x="214" y="12"/>
                    <a:pt x="17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71"/>
            <p:cNvSpPr/>
            <p:nvPr/>
          </p:nvSpPr>
          <p:spPr>
            <a:xfrm>
              <a:off x="10492540" y="4084706"/>
              <a:ext cx="4870" cy="15796"/>
            </a:xfrm>
            <a:custGeom>
              <a:avLst/>
              <a:gdLst/>
              <a:ahLst/>
              <a:cxnLst/>
              <a:rect l="l" t="t" r="r" b="b"/>
              <a:pathLst>
                <a:path w="37" h="120" extrusionOk="0">
                  <a:moveTo>
                    <a:pt x="37" y="1"/>
                  </a:moveTo>
                  <a:cubicBezTo>
                    <a:pt x="25" y="13"/>
                    <a:pt x="13" y="24"/>
                    <a:pt x="13" y="48"/>
                  </a:cubicBezTo>
                  <a:cubicBezTo>
                    <a:pt x="1" y="72"/>
                    <a:pt x="13" y="108"/>
                    <a:pt x="37" y="120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71"/>
            <p:cNvSpPr/>
            <p:nvPr/>
          </p:nvSpPr>
          <p:spPr>
            <a:xfrm>
              <a:off x="10153083" y="4070623"/>
              <a:ext cx="106084" cy="44096"/>
            </a:xfrm>
            <a:custGeom>
              <a:avLst/>
              <a:gdLst/>
              <a:ahLst/>
              <a:cxnLst/>
              <a:rect l="l" t="t" r="r" b="b"/>
              <a:pathLst>
                <a:path w="806" h="335" extrusionOk="0">
                  <a:moveTo>
                    <a:pt x="199" y="0"/>
                  </a:moveTo>
                  <a:cubicBezTo>
                    <a:pt x="0" y="59"/>
                    <a:pt x="42" y="334"/>
                    <a:pt x="234" y="334"/>
                  </a:cubicBezTo>
                  <a:cubicBezTo>
                    <a:pt x="238" y="334"/>
                    <a:pt x="242" y="334"/>
                    <a:pt x="246" y="334"/>
                  </a:cubicBezTo>
                  <a:lnTo>
                    <a:pt x="734" y="251"/>
                  </a:lnTo>
                  <a:cubicBezTo>
                    <a:pt x="770" y="239"/>
                    <a:pt x="794" y="215"/>
                    <a:pt x="794" y="179"/>
                  </a:cubicBezTo>
                  <a:cubicBezTo>
                    <a:pt x="806" y="131"/>
                    <a:pt x="782" y="96"/>
                    <a:pt x="734" y="84"/>
                  </a:cubicBezTo>
                  <a:lnTo>
                    <a:pt x="246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71"/>
            <p:cNvSpPr/>
            <p:nvPr/>
          </p:nvSpPr>
          <p:spPr>
            <a:xfrm>
              <a:off x="10455027" y="4173026"/>
              <a:ext cx="40801" cy="70159"/>
            </a:xfrm>
            <a:custGeom>
              <a:avLst/>
              <a:gdLst/>
              <a:ahLst/>
              <a:cxnLst/>
              <a:rect l="l" t="t" r="r" b="b"/>
              <a:pathLst>
                <a:path w="310" h="533" extrusionOk="0">
                  <a:moveTo>
                    <a:pt x="97" y="0"/>
                  </a:moveTo>
                  <a:cubicBezTo>
                    <a:pt x="80" y="0"/>
                    <a:pt x="62" y="6"/>
                    <a:pt x="48" y="20"/>
                  </a:cubicBezTo>
                  <a:cubicBezTo>
                    <a:pt x="12" y="44"/>
                    <a:pt x="0" y="92"/>
                    <a:pt x="24" y="127"/>
                  </a:cubicBezTo>
                  <a:lnTo>
                    <a:pt x="310" y="532"/>
                  </a:lnTo>
                  <a:lnTo>
                    <a:pt x="310" y="139"/>
                  </a:lnTo>
                  <a:lnTo>
                    <a:pt x="131" y="8"/>
                  </a:lnTo>
                  <a:cubicBezTo>
                    <a:pt x="121" y="3"/>
                    <a:pt x="109" y="0"/>
                    <a:pt x="97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71"/>
            <p:cNvSpPr/>
            <p:nvPr/>
          </p:nvSpPr>
          <p:spPr>
            <a:xfrm>
              <a:off x="10210602" y="3934523"/>
              <a:ext cx="87789" cy="78978"/>
            </a:xfrm>
            <a:custGeom>
              <a:avLst/>
              <a:gdLst/>
              <a:ahLst/>
              <a:cxnLst/>
              <a:rect l="l" t="t" r="r" b="b"/>
              <a:pathLst>
                <a:path w="667" h="600" extrusionOk="0">
                  <a:moveTo>
                    <a:pt x="231" y="1"/>
                  </a:moveTo>
                  <a:cubicBezTo>
                    <a:pt x="97" y="1"/>
                    <a:pt x="1" y="186"/>
                    <a:pt x="131" y="296"/>
                  </a:cubicBezTo>
                  <a:lnTo>
                    <a:pt x="524" y="582"/>
                  </a:lnTo>
                  <a:cubicBezTo>
                    <a:pt x="535" y="594"/>
                    <a:pt x="553" y="600"/>
                    <a:pt x="571" y="600"/>
                  </a:cubicBezTo>
                  <a:cubicBezTo>
                    <a:pt x="589" y="600"/>
                    <a:pt x="607" y="594"/>
                    <a:pt x="619" y="582"/>
                  </a:cubicBezTo>
                  <a:cubicBezTo>
                    <a:pt x="655" y="558"/>
                    <a:pt x="666" y="499"/>
                    <a:pt x="643" y="463"/>
                  </a:cubicBezTo>
                  <a:lnTo>
                    <a:pt x="357" y="70"/>
                  </a:lnTo>
                  <a:cubicBezTo>
                    <a:pt x="345" y="46"/>
                    <a:pt x="333" y="34"/>
                    <a:pt x="309" y="22"/>
                  </a:cubicBezTo>
                  <a:cubicBezTo>
                    <a:pt x="283" y="7"/>
                    <a:pt x="256" y="1"/>
                    <a:pt x="23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71"/>
            <p:cNvSpPr/>
            <p:nvPr/>
          </p:nvSpPr>
          <p:spPr>
            <a:xfrm>
              <a:off x="10453053" y="3938999"/>
              <a:ext cx="45935" cy="73844"/>
            </a:xfrm>
            <a:custGeom>
              <a:avLst/>
              <a:gdLst/>
              <a:ahLst/>
              <a:cxnLst/>
              <a:rect l="l" t="t" r="r" b="b"/>
              <a:pathLst>
                <a:path w="349" h="561" extrusionOk="0">
                  <a:moveTo>
                    <a:pt x="348" y="0"/>
                  </a:moveTo>
                  <a:cubicBezTo>
                    <a:pt x="337" y="0"/>
                    <a:pt x="325" y="24"/>
                    <a:pt x="313" y="36"/>
                  </a:cubicBezTo>
                  <a:lnTo>
                    <a:pt x="39" y="429"/>
                  </a:lnTo>
                  <a:cubicBezTo>
                    <a:pt x="0" y="487"/>
                    <a:pt x="48" y="561"/>
                    <a:pt x="112" y="561"/>
                  </a:cubicBezTo>
                  <a:cubicBezTo>
                    <a:pt x="127" y="561"/>
                    <a:pt x="142" y="557"/>
                    <a:pt x="158" y="548"/>
                  </a:cubicBezTo>
                  <a:lnTo>
                    <a:pt x="348" y="405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71"/>
            <p:cNvSpPr/>
            <p:nvPr/>
          </p:nvSpPr>
          <p:spPr>
            <a:xfrm>
              <a:off x="10211129" y="4173158"/>
              <a:ext cx="87394" cy="77793"/>
            </a:xfrm>
            <a:custGeom>
              <a:avLst/>
              <a:gdLst/>
              <a:ahLst/>
              <a:cxnLst/>
              <a:rect l="l" t="t" r="r" b="b"/>
              <a:pathLst>
                <a:path w="664" h="591" extrusionOk="0">
                  <a:moveTo>
                    <a:pt x="567" y="0"/>
                  </a:moveTo>
                  <a:cubicBezTo>
                    <a:pt x="552" y="0"/>
                    <a:pt x="535" y="6"/>
                    <a:pt x="520" y="19"/>
                  </a:cubicBezTo>
                  <a:lnTo>
                    <a:pt x="115" y="293"/>
                  </a:lnTo>
                  <a:cubicBezTo>
                    <a:pt x="103" y="305"/>
                    <a:pt x="91" y="317"/>
                    <a:pt x="79" y="329"/>
                  </a:cubicBezTo>
                  <a:cubicBezTo>
                    <a:pt x="1" y="459"/>
                    <a:pt x="113" y="590"/>
                    <a:pt x="231" y="590"/>
                  </a:cubicBezTo>
                  <a:cubicBezTo>
                    <a:pt x="274" y="590"/>
                    <a:pt x="318" y="573"/>
                    <a:pt x="353" y="531"/>
                  </a:cubicBezTo>
                  <a:lnTo>
                    <a:pt x="627" y="126"/>
                  </a:lnTo>
                  <a:cubicBezTo>
                    <a:pt x="664" y="71"/>
                    <a:pt x="621" y="0"/>
                    <a:pt x="567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71"/>
            <p:cNvSpPr/>
            <p:nvPr/>
          </p:nvSpPr>
          <p:spPr>
            <a:xfrm>
              <a:off x="9853902" y="3879241"/>
              <a:ext cx="44882" cy="95958"/>
            </a:xfrm>
            <a:custGeom>
              <a:avLst/>
              <a:gdLst/>
              <a:ahLst/>
              <a:cxnLst/>
              <a:rect l="l" t="t" r="r" b="b"/>
              <a:pathLst>
                <a:path w="341" h="729" extrusionOk="0">
                  <a:moveTo>
                    <a:pt x="183" y="1"/>
                  </a:moveTo>
                  <a:cubicBezTo>
                    <a:pt x="93" y="1"/>
                    <a:pt x="0" y="66"/>
                    <a:pt x="7" y="181"/>
                  </a:cubicBezTo>
                  <a:lnTo>
                    <a:pt x="90" y="657"/>
                  </a:lnTo>
                  <a:cubicBezTo>
                    <a:pt x="102" y="704"/>
                    <a:pt x="141" y="728"/>
                    <a:pt x="178" y="728"/>
                  </a:cubicBezTo>
                  <a:cubicBezTo>
                    <a:pt x="215" y="728"/>
                    <a:pt x="251" y="704"/>
                    <a:pt x="257" y="657"/>
                  </a:cubicBezTo>
                  <a:lnTo>
                    <a:pt x="340" y="181"/>
                  </a:lnTo>
                  <a:cubicBezTo>
                    <a:pt x="340" y="157"/>
                    <a:pt x="340" y="145"/>
                    <a:pt x="340" y="121"/>
                  </a:cubicBezTo>
                  <a:cubicBezTo>
                    <a:pt x="320" y="39"/>
                    <a:pt x="252" y="1"/>
                    <a:pt x="18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71"/>
            <p:cNvSpPr/>
            <p:nvPr/>
          </p:nvSpPr>
          <p:spPr>
            <a:xfrm>
              <a:off x="9854692" y="4210144"/>
              <a:ext cx="45013" cy="97011"/>
            </a:xfrm>
            <a:custGeom>
              <a:avLst/>
              <a:gdLst/>
              <a:ahLst/>
              <a:cxnLst/>
              <a:rect l="l" t="t" r="r" b="b"/>
              <a:pathLst>
                <a:path w="342" h="737" extrusionOk="0">
                  <a:moveTo>
                    <a:pt x="180" y="0"/>
                  </a:moveTo>
                  <a:cubicBezTo>
                    <a:pt x="132" y="0"/>
                    <a:pt x="96" y="24"/>
                    <a:pt x="84" y="72"/>
                  </a:cubicBezTo>
                  <a:lnTo>
                    <a:pt x="1" y="548"/>
                  </a:lnTo>
                  <a:cubicBezTo>
                    <a:pt x="1" y="572"/>
                    <a:pt x="1" y="595"/>
                    <a:pt x="1" y="607"/>
                  </a:cubicBezTo>
                  <a:cubicBezTo>
                    <a:pt x="27" y="696"/>
                    <a:pt x="96" y="736"/>
                    <a:pt x="165" y="736"/>
                  </a:cubicBezTo>
                  <a:cubicBezTo>
                    <a:pt x="253" y="736"/>
                    <a:pt x="341" y="669"/>
                    <a:pt x="334" y="548"/>
                  </a:cubicBezTo>
                  <a:lnTo>
                    <a:pt x="251" y="72"/>
                  </a:lnTo>
                  <a:cubicBezTo>
                    <a:pt x="239" y="36"/>
                    <a:pt x="215" y="12"/>
                    <a:pt x="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71"/>
            <p:cNvSpPr/>
            <p:nvPr/>
          </p:nvSpPr>
          <p:spPr>
            <a:xfrm>
              <a:off x="9991054" y="4072070"/>
              <a:ext cx="108848" cy="42516"/>
            </a:xfrm>
            <a:custGeom>
              <a:avLst/>
              <a:gdLst/>
              <a:ahLst/>
              <a:cxnLst/>
              <a:rect l="l" t="t" r="r" b="b"/>
              <a:pathLst>
                <a:path w="827" h="323" extrusionOk="0">
                  <a:moveTo>
                    <a:pt x="596" y="0"/>
                  </a:moveTo>
                  <a:cubicBezTo>
                    <a:pt x="588" y="0"/>
                    <a:pt x="581" y="0"/>
                    <a:pt x="572" y="1"/>
                  </a:cubicBezTo>
                  <a:lnTo>
                    <a:pt x="96" y="73"/>
                  </a:lnTo>
                  <a:cubicBezTo>
                    <a:pt x="1" y="97"/>
                    <a:pt x="1" y="228"/>
                    <a:pt x="96" y="240"/>
                  </a:cubicBezTo>
                  <a:lnTo>
                    <a:pt x="572" y="323"/>
                  </a:lnTo>
                  <a:lnTo>
                    <a:pt x="632" y="323"/>
                  </a:lnTo>
                  <a:cubicBezTo>
                    <a:pt x="826" y="277"/>
                    <a:pt x="790" y="0"/>
                    <a:pt x="596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71"/>
            <p:cNvSpPr/>
            <p:nvPr/>
          </p:nvSpPr>
          <p:spPr>
            <a:xfrm>
              <a:off x="9954989" y="4173289"/>
              <a:ext cx="91474" cy="79110"/>
            </a:xfrm>
            <a:custGeom>
              <a:avLst/>
              <a:gdLst/>
              <a:ahLst/>
              <a:cxnLst/>
              <a:rect l="l" t="t" r="r" b="b"/>
              <a:pathLst>
                <a:path w="695" h="601" extrusionOk="0">
                  <a:moveTo>
                    <a:pt x="101" y="0"/>
                  </a:moveTo>
                  <a:cubicBezTo>
                    <a:pt x="84" y="0"/>
                    <a:pt x="66" y="6"/>
                    <a:pt x="49" y="18"/>
                  </a:cubicBezTo>
                  <a:cubicBezTo>
                    <a:pt x="13" y="42"/>
                    <a:pt x="1" y="90"/>
                    <a:pt x="25" y="125"/>
                  </a:cubicBezTo>
                  <a:lnTo>
                    <a:pt x="311" y="530"/>
                  </a:lnTo>
                  <a:cubicBezTo>
                    <a:pt x="322" y="542"/>
                    <a:pt x="334" y="554"/>
                    <a:pt x="346" y="566"/>
                  </a:cubicBezTo>
                  <a:cubicBezTo>
                    <a:pt x="381" y="590"/>
                    <a:pt x="417" y="600"/>
                    <a:pt x="450" y="600"/>
                  </a:cubicBezTo>
                  <a:cubicBezTo>
                    <a:pt x="595" y="600"/>
                    <a:pt x="694" y="399"/>
                    <a:pt x="549" y="292"/>
                  </a:cubicBezTo>
                  <a:lnTo>
                    <a:pt x="144" y="18"/>
                  </a:lnTo>
                  <a:cubicBezTo>
                    <a:pt x="132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71"/>
            <p:cNvSpPr/>
            <p:nvPr/>
          </p:nvSpPr>
          <p:spPr>
            <a:xfrm>
              <a:off x="9956569" y="3934260"/>
              <a:ext cx="87789" cy="78583"/>
            </a:xfrm>
            <a:custGeom>
              <a:avLst/>
              <a:gdLst/>
              <a:ahLst/>
              <a:cxnLst/>
              <a:rect l="l" t="t" r="r" b="b"/>
              <a:pathLst>
                <a:path w="667" h="597" extrusionOk="0">
                  <a:moveTo>
                    <a:pt x="432" y="1"/>
                  </a:moveTo>
                  <a:cubicBezTo>
                    <a:pt x="384" y="1"/>
                    <a:pt x="336" y="21"/>
                    <a:pt x="299" y="72"/>
                  </a:cubicBezTo>
                  <a:lnTo>
                    <a:pt x="25" y="465"/>
                  </a:lnTo>
                  <a:cubicBezTo>
                    <a:pt x="1" y="501"/>
                    <a:pt x="1" y="536"/>
                    <a:pt x="25" y="560"/>
                  </a:cubicBezTo>
                  <a:cubicBezTo>
                    <a:pt x="40" y="583"/>
                    <a:pt x="65" y="596"/>
                    <a:pt x="91" y="596"/>
                  </a:cubicBezTo>
                  <a:cubicBezTo>
                    <a:pt x="105" y="596"/>
                    <a:pt x="119" y="592"/>
                    <a:pt x="132" y="584"/>
                  </a:cubicBezTo>
                  <a:lnTo>
                    <a:pt x="537" y="298"/>
                  </a:lnTo>
                  <a:cubicBezTo>
                    <a:pt x="549" y="286"/>
                    <a:pt x="560" y="274"/>
                    <a:pt x="572" y="263"/>
                  </a:cubicBezTo>
                  <a:cubicBezTo>
                    <a:pt x="666" y="135"/>
                    <a:pt x="552" y="1"/>
                    <a:pt x="43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71"/>
            <p:cNvSpPr/>
            <p:nvPr/>
          </p:nvSpPr>
          <p:spPr>
            <a:xfrm>
              <a:off x="10460029" y="3692993"/>
              <a:ext cx="43697" cy="60023"/>
            </a:xfrm>
            <a:custGeom>
              <a:avLst/>
              <a:gdLst/>
              <a:ahLst/>
              <a:cxnLst/>
              <a:rect l="l" t="t" r="r" b="b"/>
              <a:pathLst>
                <a:path w="332" h="456" extrusionOk="0">
                  <a:moveTo>
                    <a:pt x="331" y="0"/>
                  </a:moveTo>
                  <a:lnTo>
                    <a:pt x="117" y="155"/>
                  </a:lnTo>
                  <a:cubicBezTo>
                    <a:pt x="105" y="167"/>
                    <a:pt x="93" y="179"/>
                    <a:pt x="81" y="203"/>
                  </a:cubicBezTo>
                  <a:cubicBezTo>
                    <a:pt x="1" y="319"/>
                    <a:pt x="102" y="455"/>
                    <a:pt x="217" y="455"/>
                  </a:cubicBezTo>
                  <a:cubicBezTo>
                    <a:pt x="256" y="455"/>
                    <a:pt x="296" y="440"/>
                    <a:pt x="331" y="405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71"/>
            <p:cNvSpPr/>
            <p:nvPr/>
          </p:nvSpPr>
          <p:spPr>
            <a:xfrm>
              <a:off x="10105435" y="3710236"/>
              <a:ext cx="45145" cy="99249"/>
            </a:xfrm>
            <a:custGeom>
              <a:avLst/>
              <a:gdLst/>
              <a:ahLst/>
              <a:cxnLst/>
              <a:rect l="l" t="t" r="r" b="b"/>
              <a:pathLst>
                <a:path w="343" h="754" extrusionOk="0">
                  <a:moveTo>
                    <a:pt x="162" y="0"/>
                  </a:moveTo>
                  <a:cubicBezTo>
                    <a:pt x="126" y="0"/>
                    <a:pt x="90" y="24"/>
                    <a:pt x="84" y="72"/>
                  </a:cubicBezTo>
                  <a:lnTo>
                    <a:pt x="1" y="560"/>
                  </a:lnTo>
                  <a:cubicBezTo>
                    <a:pt x="1" y="572"/>
                    <a:pt x="1" y="595"/>
                    <a:pt x="1" y="619"/>
                  </a:cubicBezTo>
                  <a:cubicBezTo>
                    <a:pt x="16" y="712"/>
                    <a:pt x="85" y="753"/>
                    <a:pt x="155" y="753"/>
                  </a:cubicBezTo>
                  <a:cubicBezTo>
                    <a:pt x="248" y="753"/>
                    <a:pt x="343" y="681"/>
                    <a:pt x="322" y="560"/>
                  </a:cubicBezTo>
                  <a:lnTo>
                    <a:pt x="239" y="72"/>
                  </a:lnTo>
                  <a:cubicBezTo>
                    <a:pt x="233" y="24"/>
                    <a:pt x="197" y="0"/>
                    <a:pt x="162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71"/>
            <p:cNvSpPr/>
            <p:nvPr/>
          </p:nvSpPr>
          <p:spPr>
            <a:xfrm>
              <a:off x="10205732" y="3673381"/>
              <a:ext cx="89895" cy="79110"/>
            </a:xfrm>
            <a:custGeom>
              <a:avLst/>
              <a:gdLst/>
              <a:ahLst/>
              <a:cxnLst/>
              <a:rect l="l" t="t" r="r" b="b"/>
              <a:pathLst>
                <a:path w="683" h="601" extrusionOk="0">
                  <a:moveTo>
                    <a:pt x="89" y="0"/>
                  </a:moveTo>
                  <a:cubicBezTo>
                    <a:pt x="72" y="0"/>
                    <a:pt x="55" y="6"/>
                    <a:pt x="37" y="18"/>
                  </a:cubicBezTo>
                  <a:cubicBezTo>
                    <a:pt x="1" y="42"/>
                    <a:pt x="1" y="90"/>
                    <a:pt x="25" y="137"/>
                  </a:cubicBezTo>
                  <a:lnTo>
                    <a:pt x="299" y="530"/>
                  </a:lnTo>
                  <a:cubicBezTo>
                    <a:pt x="311" y="542"/>
                    <a:pt x="334" y="554"/>
                    <a:pt x="346" y="566"/>
                  </a:cubicBezTo>
                  <a:cubicBezTo>
                    <a:pt x="379" y="590"/>
                    <a:pt x="413" y="600"/>
                    <a:pt x="444" y="600"/>
                  </a:cubicBezTo>
                  <a:cubicBezTo>
                    <a:pt x="583" y="600"/>
                    <a:pt x="682" y="401"/>
                    <a:pt x="537" y="304"/>
                  </a:cubicBezTo>
                  <a:lnTo>
                    <a:pt x="132" y="18"/>
                  </a:lnTo>
                  <a:cubicBezTo>
                    <a:pt x="120" y="6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71"/>
            <p:cNvSpPr/>
            <p:nvPr/>
          </p:nvSpPr>
          <p:spPr>
            <a:xfrm>
              <a:off x="9960912" y="3673513"/>
              <a:ext cx="86736" cy="75819"/>
            </a:xfrm>
            <a:custGeom>
              <a:avLst/>
              <a:gdLst/>
              <a:ahLst/>
              <a:cxnLst/>
              <a:rect l="l" t="t" r="r" b="b"/>
              <a:pathLst>
                <a:path w="659" h="576" extrusionOk="0">
                  <a:moveTo>
                    <a:pt x="578" y="1"/>
                  </a:moveTo>
                  <a:cubicBezTo>
                    <a:pt x="558" y="1"/>
                    <a:pt x="537" y="6"/>
                    <a:pt x="516" y="17"/>
                  </a:cubicBezTo>
                  <a:lnTo>
                    <a:pt x="123" y="303"/>
                  </a:lnTo>
                  <a:cubicBezTo>
                    <a:pt x="1" y="387"/>
                    <a:pt x="145" y="575"/>
                    <a:pt x="264" y="575"/>
                  </a:cubicBezTo>
                  <a:cubicBezTo>
                    <a:pt x="296" y="575"/>
                    <a:pt x="326" y="562"/>
                    <a:pt x="349" y="529"/>
                  </a:cubicBezTo>
                  <a:lnTo>
                    <a:pt x="635" y="136"/>
                  </a:lnTo>
                  <a:cubicBezTo>
                    <a:pt x="658" y="100"/>
                    <a:pt x="658" y="65"/>
                    <a:pt x="635" y="29"/>
                  </a:cubicBezTo>
                  <a:cubicBezTo>
                    <a:pt x="621" y="9"/>
                    <a:pt x="601" y="1"/>
                    <a:pt x="57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71"/>
            <p:cNvSpPr/>
            <p:nvPr/>
          </p:nvSpPr>
          <p:spPr>
            <a:xfrm>
              <a:off x="9602896" y="2379254"/>
              <a:ext cx="46724" cy="98064"/>
            </a:xfrm>
            <a:custGeom>
              <a:avLst/>
              <a:gdLst/>
              <a:ahLst/>
              <a:cxnLst/>
              <a:rect l="l" t="t" r="r" b="b"/>
              <a:pathLst>
                <a:path w="355" h="745" extrusionOk="0">
                  <a:moveTo>
                    <a:pt x="188" y="1"/>
                  </a:moveTo>
                  <a:cubicBezTo>
                    <a:pt x="96" y="1"/>
                    <a:pt x="1" y="72"/>
                    <a:pt x="21" y="194"/>
                  </a:cubicBezTo>
                  <a:lnTo>
                    <a:pt x="104" y="682"/>
                  </a:lnTo>
                  <a:cubicBezTo>
                    <a:pt x="110" y="724"/>
                    <a:pt x="149" y="745"/>
                    <a:pt x="188" y="745"/>
                  </a:cubicBezTo>
                  <a:cubicBezTo>
                    <a:pt x="226" y="745"/>
                    <a:pt x="265" y="724"/>
                    <a:pt x="271" y="682"/>
                  </a:cubicBezTo>
                  <a:lnTo>
                    <a:pt x="342" y="194"/>
                  </a:lnTo>
                  <a:cubicBezTo>
                    <a:pt x="354" y="170"/>
                    <a:pt x="354" y="158"/>
                    <a:pt x="342" y="135"/>
                  </a:cubicBezTo>
                  <a:cubicBezTo>
                    <a:pt x="327" y="42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71"/>
            <p:cNvSpPr/>
            <p:nvPr/>
          </p:nvSpPr>
          <p:spPr>
            <a:xfrm>
              <a:off x="9743470" y="2573795"/>
              <a:ext cx="107268" cy="42648"/>
            </a:xfrm>
            <a:custGeom>
              <a:avLst/>
              <a:gdLst/>
              <a:ahLst/>
              <a:cxnLst/>
              <a:rect l="l" t="t" r="r" b="b"/>
              <a:pathLst>
                <a:path w="815" h="324" extrusionOk="0">
                  <a:moveTo>
                    <a:pt x="583" y="1"/>
                  </a:moveTo>
                  <a:cubicBezTo>
                    <a:pt x="576" y="1"/>
                    <a:pt x="568" y="1"/>
                    <a:pt x="560" y="2"/>
                  </a:cubicBezTo>
                  <a:lnTo>
                    <a:pt x="84" y="73"/>
                  </a:lnTo>
                  <a:cubicBezTo>
                    <a:pt x="48" y="85"/>
                    <a:pt x="13" y="109"/>
                    <a:pt x="13" y="145"/>
                  </a:cubicBezTo>
                  <a:cubicBezTo>
                    <a:pt x="1" y="193"/>
                    <a:pt x="36" y="240"/>
                    <a:pt x="84" y="240"/>
                  </a:cubicBezTo>
                  <a:lnTo>
                    <a:pt x="560" y="324"/>
                  </a:lnTo>
                  <a:lnTo>
                    <a:pt x="620" y="324"/>
                  </a:lnTo>
                  <a:cubicBezTo>
                    <a:pt x="814" y="278"/>
                    <a:pt x="767" y="1"/>
                    <a:pt x="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71"/>
            <p:cNvSpPr/>
            <p:nvPr/>
          </p:nvSpPr>
          <p:spPr>
            <a:xfrm>
              <a:off x="9404012" y="2572873"/>
              <a:ext cx="106084" cy="43570"/>
            </a:xfrm>
            <a:custGeom>
              <a:avLst/>
              <a:gdLst/>
              <a:ahLst/>
              <a:cxnLst/>
              <a:rect l="l" t="t" r="r" b="b"/>
              <a:pathLst>
                <a:path w="806" h="331" extrusionOk="0">
                  <a:moveTo>
                    <a:pt x="224" y="0"/>
                  </a:moveTo>
                  <a:cubicBezTo>
                    <a:pt x="213" y="0"/>
                    <a:pt x="204" y="3"/>
                    <a:pt x="198" y="9"/>
                  </a:cubicBezTo>
                  <a:cubicBezTo>
                    <a:pt x="0" y="56"/>
                    <a:pt x="42" y="331"/>
                    <a:pt x="245" y="331"/>
                  </a:cubicBezTo>
                  <a:cubicBezTo>
                    <a:pt x="249" y="331"/>
                    <a:pt x="254" y="331"/>
                    <a:pt x="258" y="331"/>
                  </a:cubicBezTo>
                  <a:lnTo>
                    <a:pt x="734" y="247"/>
                  </a:lnTo>
                  <a:cubicBezTo>
                    <a:pt x="770" y="247"/>
                    <a:pt x="794" y="211"/>
                    <a:pt x="806" y="188"/>
                  </a:cubicBezTo>
                  <a:cubicBezTo>
                    <a:pt x="806" y="140"/>
                    <a:pt x="782" y="92"/>
                    <a:pt x="734" y="92"/>
                  </a:cubicBezTo>
                  <a:lnTo>
                    <a:pt x="258" y="9"/>
                  </a:lnTo>
                  <a:cubicBezTo>
                    <a:pt x="246" y="3"/>
                    <a:pt x="234" y="0"/>
                    <a:pt x="2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71"/>
            <p:cNvSpPr/>
            <p:nvPr/>
          </p:nvSpPr>
          <p:spPr>
            <a:xfrm>
              <a:off x="9457978" y="2436248"/>
              <a:ext cx="91343" cy="79110"/>
            </a:xfrm>
            <a:custGeom>
              <a:avLst/>
              <a:gdLst/>
              <a:ahLst/>
              <a:cxnLst/>
              <a:rect l="l" t="t" r="r" b="b"/>
              <a:pathLst>
                <a:path w="694" h="601" extrusionOk="0">
                  <a:moveTo>
                    <a:pt x="244" y="0"/>
                  </a:moveTo>
                  <a:cubicBezTo>
                    <a:pt x="99" y="0"/>
                    <a:pt x="0" y="200"/>
                    <a:pt x="146" y="297"/>
                  </a:cubicBezTo>
                  <a:lnTo>
                    <a:pt x="550" y="583"/>
                  </a:lnTo>
                  <a:cubicBezTo>
                    <a:pt x="562" y="595"/>
                    <a:pt x="577" y="601"/>
                    <a:pt x="594" y="601"/>
                  </a:cubicBezTo>
                  <a:cubicBezTo>
                    <a:pt x="610" y="601"/>
                    <a:pt x="628" y="595"/>
                    <a:pt x="646" y="583"/>
                  </a:cubicBezTo>
                  <a:cubicBezTo>
                    <a:pt x="681" y="559"/>
                    <a:pt x="693" y="499"/>
                    <a:pt x="669" y="464"/>
                  </a:cubicBezTo>
                  <a:lnTo>
                    <a:pt x="384" y="71"/>
                  </a:lnTo>
                  <a:cubicBezTo>
                    <a:pt x="372" y="59"/>
                    <a:pt x="360" y="47"/>
                    <a:pt x="348" y="35"/>
                  </a:cubicBezTo>
                  <a:cubicBezTo>
                    <a:pt x="313" y="11"/>
                    <a:pt x="277" y="0"/>
                    <a:pt x="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71"/>
            <p:cNvSpPr/>
            <p:nvPr/>
          </p:nvSpPr>
          <p:spPr>
            <a:xfrm>
              <a:off x="9703983" y="2436116"/>
              <a:ext cx="90026" cy="78715"/>
            </a:xfrm>
            <a:custGeom>
              <a:avLst/>
              <a:gdLst/>
              <a:ahLst/>
              <a:cxnLst/>
              <a:rect l="l" t="t" r="r" b="b"/>
              <a:pathLst>
                <a:path w="684" h="598" extrusionOk="0">
                  <a:moveTo>
                    <a:pt x="456" y="0"/>
                  </a:moveTo>
                  <a:cubicBezTo>
                    <a:pt x="409" y="0"/>
                    <a:pt x="362" y="21"/>
                    <a:pt x="324" y="72"/>
                  </a:cubicBezTo>
                  <a:lnTo>
                    <a:pt x="39" y="465"/>
                  </a:lnTo>
                  <a:cubicBezTo>
                    <a:pt x="1" y="531"/>
                    <a:pt x="54" y="598"/>
                    <a:pt x="113" y="598"/>
                  </a:cubicBezTo>
                  <a:cubicBezTo>
                    <a:pt x="128" y="598"/>
                    <a:pt x="143" y="593"/>
                    <a:pt x="158" y="584"/>
                  </a:cubicBezTo>
                  <a:lnTo>
                    <a:pt x="551" y="298"/>
                  </a:lnTo>
                  <a:cubicBezTo>
                    <a:pt x="574" y="286"/>
                    <a:pt x="586" y="274"/>
                    <a:pt x="598" y="262"/>
                  </a:cubicBezTo>
                  <a:cubicBezTo>
                    <a:pt x="684" y="134"/>
                    <a:pt x="573" y="0"/>
                    <a:pt x="4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71"/>
            <p:cNvSpPr/>
            <p:nvPr/>
          </p:nvSpPr>
          <p:spPr>
            <a:xfrm>
              <a:off x="9281208" y="2573795"/>
              <a:ext cx="69626" cy="42648"/>
            </a:xfrm>
            <a:custGeom>
              <a:avLst/>
              <a:gdLst/>
              <a:ahLst/>
              <a:cxnLst/>
              <a:rect l="l" t="t" r="r" b="b"/>
              <a:pathLst>
                <a:path w="529" h="324" extrusionOk="0">
                  <a:moveTo>
                    <a:pt x="309" y="1"/>
                  </a:moveTo>
                  <a:cubicBezTo>
                    <a:pt x="301" y="1"/>
                    <a:pt x="294" y="1"/>
                    <a:pt x="286" y="2"/>
                  </a:cubicBezTo>
                  <a:lnTo>
                    <a:pt x="203" y="14"/>
                  </a:lnTo>
                  <a:cubicBezTo>
                    <a:pt x="131" y="97"/>
                    <a:pt x="60" y="181"/>
                    <a:pt x="0" y="276"/>
                  </a:cubicBezTo>
                  <a:lnTo>
                    <a:pt x="286" y="324"/>
                  </a:lnTo>
                  <a:lnTo>
                    <a:pt x="334" y="324"/>
                  </a:lnTo>
                  <a:cubicBezTo>
                    <a:pt x="528" y="278"/>
                    <a:pt x="492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71"/>
            <p:cNvSpPr/>
            <p:nvPr/>
          </p:nvSpPr>
          <p:spPr>
            <a:xfrm>
              <a:off x="9602896" y="3377886"/>
              <a:ext cx="46724" cy="98986"/>
            </a:xfrm>
            <a:custGeom>
              <a:avLst/>
              <a:gdLst/>
              <a:ahLst/>
              <a:cxnLst/>
              <a:rect l="l" t="t" r="r" b="b"/>
              <a:pathLst>
                <a:path w="355" h="752" extrusionOk="0">
                  <a:moveTo>
                    <a:pt x="184" y="0"/>
                  </a:moveTo>
                  <a:cubicBezTo>
                    <a:pt x="93" y="0"/>
                    <a:pt x="1" y="71"/>
                    <a:pt x="21" y="191"/>
                  </a:cubicBezTo>
                  <a:lnTo>
                    <a:pt x="104" y="680"/>
                  </a:lnTo>
                  <a:cubicBezTo>
                    <a:pt x="110" y="727"/>
                    <a:pt x="149" y="751"/>
                    <a:pt x="188" y="751"/>
                  </a:cubicBezTo>
                  <a:cubicBezTo>
                    <a:pt x="226" y="751"/>
                    <a:pt x="265" y="727"/>
                    <a:pt x="271" y="680"/>
                  </a:cubicBezTo>
                  <a:lnTo>
                    <a:pt x="342" y="191"/>
                  </a:lnTo>
                  <a:cubicBezTo>
                    <a:pt x="354" y="180"/>
                    <a:pt x="354" y="156"/>
                    <a:pt x="342" y="144"/>
                  </a:cubicBezTo>
                  <a:cubicBezTo>
                    <a:pt x="327" y="44"/>
                    <a:pt x="255" y="0"/>
                    <a:pt x="18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71"/>
            <p:cNvSpPr/>
            <p:nvPr/>
          </p:nvSpPr>
          <p:spPr>
            <a:xfrm>
              <a:off x="9743470" y="3571899"/>
              <a:ext cx="108321" cy="43964"/>
            </a:xfrm>
            <a:custGeom>
              <a:avLst/>
              <a:gdLst/>
              <a:ahLst/>
              <a:cxnLst/>
              <a:rect l="l" t="t" r="r" b="b"/>
              <a:pathLst>
                <a:path w="823" h="334" extrusionOk="0">
                  <a:moveTo>
                    <a:pt x="593" y="1"/>
                  </a:moveTo>
                  <a:cubicBezTo>
                    <a:pt x="582" y="1"/>
                    <a:pt x="571" y="1"/>
                    <a:pt x="560" y="3"/>
                  </a:cubicBezTo>
                  <a:lnTo>
                    <a:pt x="84" y="87"/>
                  </a:lnTo>
                  <a:cubicBezTo>
                    <a:pt x="48" y="87"/>
                    <a:pt x="13" y="110"/>
                    <a:pt x="13" y="146"/>
                  </a:cubicBezTo>
                  <a:cubicBezTo>
                    <a:pt x="1" y="194"/>
                    <a:pt x="36" y="241"/>
                    <a:pt x="84" y="241"/>
                  </a:cubicBezTo>
                  <a:lnTo>
                    <a:pt x="560" y="325"/>
                  </a:lnTo>
                  <a:cubicBezTo>
                    <a:pt x="572" y="331"/>
                    <a:pt x="581" y="334"/>
                    <a:pt x="590" y="334"/>
                  </a:cubicBezTo>
                  <a:cubicBezTo>
                    <a:pt x="599" y="334"/>
                    <a:pt x="608" y="331"/>
                    <a:pt x="620" y="325"/>
                  </a:cubicBezTo>
                  <a:cubicBezTo>
                    <a:pt x="823" y="291"/>
                    <a:pt x="780" y="1"/>
                    <a:pt x="59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71"/>
            <p:cNvSpPr/>
            <p:nvPr/>
          </p:nvSpPr>
          <p:spPr>
            <a:xfrm>
              <a:off x="9403354" y="3572294"/>
              <a:ext cx="106742" cy="42780"/>
            </a:xfrm>
            <a:custGeom>
              <a:avLst/>
              <a:gdLst/>
              <a:ahLst/>
              <a:cxnLst/>
              <a:rect l="l" t="t" r="r" b="b"/>
              <a:pathLst>
                <a:path w="811" h="325" extrusionOk="0">
                  <a:moveTo>
                    <a:pt x="203" y="0"/>
                  </a:moveTo>
                  <a:cubicBezTo>
                    <a:pt x="0" y="34"/>
                    <a:pt x="32" y="325"/>
                    <a:pt x="219" y="325"/>
                  </a:cubicBezTo>
                  <a:cubicBezTo>
                    <a:pt x="229" y="325"/>
                    <a:pt x="240" y="324"/>
                    <a:pt x="251" y="322"/>
                  </a:cubicBezTo>
                  <a:lnTo>
                    <a:pt x="739" y="238"/>
                  </a:lnTo>
                  <a:cubicBezTo>
                    <a:pt x="775" y="238"/>
                    <a:pt x="799" y="215"/>
                    <a:pt x="811" y="179"/>
                  </a:cubicBezTo>
                  <a:cubicBezTo>
                    <a:pt x="811" y="131"/>
                    <a:pt x="787" y="84"/>
                    <a:pt x="739" y="84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71"/>
            <p:cNvSpPr/>
            <p:nvPr/>
          </p:nvSpPr>
          <p:spPr>
            <a:xfrm>
              <a:off x="9455609" y="3433431"/>
              <a:ext cx="93712" cy="80558"/>
            </a:xfrm>
            <a:custGeom>
              <a:avLst/>
              <a:gdLst/>
              <a:ahLst/>
              <a:cxnLst/>
              <a:rect l="l" t="t" r="r" b="b"/>
              <a:pathLst>
                <a:path w="712" h="612" extrusionOk="0">
                  <a:moveTo>
                    <a:pt x="256" y="1"/>
                  </a:moveTo>
                  <a:cubicBezTo>
                    <a:pt x="108" y="1"/>
                    <a:pt x="0" y="221"/>
                    <a:pt x="164" y="317"/>
                  </a:cubicBezTo>
                  <a:lnTo>
                    <a:pt x="568" y="603"/>
                  </a:lnTo>
                  <a:cubicBezTo>
                    <a:pt x="580" y="609"/>
                    <a:pt x="595" y="612"/>
                    <a:pt x="612" y="612"/>
                  </a:cubicBezTo>
                  <a:cubicBezTo>
                    <a:pt x="628" y="612"/>
                    <a:pt x="646" y="609"/>
                    <a:pt x="664" y="603"/>
                  </a:cubicBezTo>
                  <a:cubicBezTo>
                    <a:pt x="699" y="579"/>
                    <a:pt x="711" y="520"/>
                    <a:pt x="687" y="484"/>
                  </a:cubicBezTo>
                  <a:lnTo>
                    <a:pt x="402" y="91"/>
                  </a:lnTo>
                  <a:cubicBezTo>
                    <a:pt x="390" y="67"/>
                    <a:pt x="378" y="55"/>
                    <a:pt x="366" y="43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71"/>
            <p:cNvSpPr/>
            <p:nvPr/>
          </p:nvSpPr>
          <p:spPr>
            <a:xfrm>
              <a:off x="9705825" y="3434352"/>
              <a:ext cx="88184" cy="79110"/>
            </a:xfrm>
            <a:custGeom>
              <a:avLst/>
              <a:gdLst/>
              <a:ahLst/>
              <a:cxnLst/>
              <a:rect l="l" t="t" r="r" b="b"/>
              <a:pathLst>
                <a:path w="670" h="601" extrusionOk="0">
                  <a:moveTo>
                    <a:pt x="442" y="0"/>
                  </a:moveTo>
                  <a:cubicBezTo>
                    <a:pt x="395" y="0"/>
                    <a:pt x="348" y="21"/>
                    <a:pt x="310" y="72"/>
                  </a:cubicBezTo>
                  <a:lnTo>
                    <a:pt x="25" y="477"/>
                  </a:lnTo>
                  <a:cubicBezTo>
                    <a:pt x="1" y="501"/>
                    <a:pt x="1" y="536"/>
                    <a:pt x="25" y="572"/>
                  </a:cubicBezTo>
                  <a:cubicBezTo>
                    <a:pt x="38" y="592"/>
                    <a:pt x="62" y="601"/>
                    <a:pt x="87" y="601"/>
                  </a:cubicBezTo>
                  <a:cubicBezTo>
                    <a:pt x="107" y="601"/>
                    <a:pt x="128" y="595"/>
                    <a:pt x="144" y="584"/>
                  </a:cubicBezTo>
                  <a:lnTo>
                    <a:pt x="537" y="310"/>
                  </a:lnTo>
                  <a:cubicBezTo>
                    <a:pt x="560" y="298"/>
                    <a:pt x="572" y="274"/>
                    <a:pt x="584" y="263"/>
                  </a:cubicBezTo>
                  <a:cubicBezTo>
                    <a:pt x="670" y="135"/>
                    <a:pt x="559" y="0"/>
                    <a:pt x="442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71"/>
            <p:cNvSpPr/>
            <p:nvPr/>
          </p:nvSpPr>
          <p:spPr>
            <a:xfrm>
              <a:off x="9104042" y="3377754"/>
              <a:ext cx="45671" cy="94379"/>
            </a:xfrm>
            <a:custGeom>
              <a:avLst/>
              <a:gdLst/>
              <a:ahLst/>
              <a:cxnLst/>
              <a:rect l="l" t="t" r="r" b="b"/>
              <a:pathLst>
                <a:path w="347" h="717" extrusionOk="0">
                  <a:moveTo>
                    <a:pt x="177" y="0"/>
                  </a:moveTo>
                  <a:cubicBezTo>
                    <a:pt x="170" y="0"/>
                    <a:pt x="163" y="1"/>
                    <a:pt x="156" y="2"/>
                  </a:cubicBezTo>
                  <a:cubicBezTo>
                    <a:pt x="60" y="26"/>
                    <a:pt x="1" y="109"/>
                    <a:pt x="25" y="192"/>
                  </a:cubicBezTo>
                  <a:lnTo>
                    <a:pt x="84" y="573"/>
                  </a:lnTo>
                  <a:cubicBezTo>
                    <a:pt x="132" y="621"/>
                    <a:pt x="191" y="669"/>
                    <a:pt x="251" y="716"/>
                  </a:cubicBezTo>
                  <a:cubicBezTo>
                    <a:pt x="251" y="704"/>
                    <a:pt x="263" y="693"/>
                    <a:pt x="263" y="681"/>
                  </a:cubicBezTo>
                  <a:lnTo>
                    <a:pt x="346" y="192"/>
                  </a:lnTo>
                  <a:cubicBezTo>
                    <a:pt x="346" y="181"/>
                    <a:pt x="346" y="157"/>
                    <a:pt x="346" y="145"/>
                  </a:cubicBezTo>
                  <a:cubicBezTo>
                    <a:pt x="335" y="58"/>
                    <a:pt x="255" y="0"/>
                    <a:pt x="177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71"/>
            <p:cNvSpPr/>
            <p:nvPr/>
          </p:nvSpPr>
          <p:spPr>
            <a:xfrm>
              <a:off x="9321879" y="3572294"/>
              <a:ext cx="26718" cy="42385"/>
            </a:xfrm>
            <a:custGeom>
              <a:avLst/>
              <a:gdLst/>
              <a:ahLst/>
              <a:cxnLst/>
              <a:rect l="l" t="t" r="r" b="b"/>
              <a:pathLst>
                <a:path w="203" h="322" extrusionOk="0">
                  <a:moveTo>
                    <a:pt x="25" y="0"/>
                  </a:moveTo>
                  <a:cubicBezTo>
                    <a:pt x="29" y="1"/>
                    <a:pt x="33" y="2"/>
                    <a:pt x="37" y="3"/>
                  </a:cubicBezTo>
                  <a:lnTo>
                    <a:pt x="37" y="3"/>
                  </a:lnTo>
                  <a:cubicBezTo>
                    <a:pt x="37" y="2"/>
                    <a:pt x="37" y="1"/>
                    <a:pt x="37" y="0"/>
                  </a:cubicBezTo>
                  <a:close/>
                  <a:moveTo>
                    <a:pt x="37" y="3"/>
                  </a:moveTo>
                  <a:cubicBezTo>
                    <a:pt x="37" y="38"/>
                    <a:pt x="37" y="85"/>
                    <a:pt x="37" y="119"/>
                  </a:cubicBezTo>
                  <a:lnTo>
                    <a:pt x="1" y="322"/>
                  </a:lnTo>
                  <a:lnTo>
                    <a:pt x="13" y="322"/>
                  </a:lnTo>
                  <a:cubicBezTo>
                    <a:pt x="187" y="299"/>
                    <a:pt x="203" y="48"/>
                    <a:pt x="37" y="3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71"/>
            <p:cNvSpPr/>
            <p:nvPr/>
          </p:nvSpPr>
          <p:spPr>
            <a:xfrm>
              <a:off x="9207498" y="3436590"/>
              <a:ext cx="88052" cy="77925"/>
            </a:xfrm>
            <a:custGeom>
              <a:avLst/>
              <a:gdLst/>
              <a:ahLst/>
              <a:cxnLst/>
              <a:rect l="l" t="t" r="r" b="b"/>
              <a:pathLst>
                <a:path w="669" h="592" extrusionOk="0">
                  <a:moveTo>
                    <a:pt x="406" y="1"/>
                  </a:moveTo>
                  <a:cubicBezTo>
                    <a:pt x="365" y="1"/>
                    <a:pt x="329" y="20"/>
                    <a:pt x="310" y="67"/>
                  </a:cubicBezTo>
                  <a:lnTo>
                    <a:pt x="24" y="460"/>
                  </a:lnTo>
                  <a:cubicBezTo>
                    <a:pt x="1" y="484"/>
                    <a:pt x="1" y="531"/>
                    <a:pt x="24" y="555"/>
                  </a:cubicBezTo>
                  <a:cubicBezTo>
                    <a:pt x="40" y="578"/>
                    <a:pt x="65" y="591"/>
                    <a:pt x="91" y="591"/>
                  </a:cubicBezTo>
                  <a:cubicBezTo>
                    <a:pt x="105" y="591"/>
                    <a:pt x="119" y="587"/>
                    <a:pt x="132" y="579"/>
                  </a:cubicBezTo>
                  <a:lnTo>
                    <a:pt x="536" y="293"/>
                  </a:lnTo>
                  <a:cubicBezTo>
                    <a:pt x="548" y="281"/>
                    <a:pt x="560" y="257"/>
                    <a:pt x="572" y="246"/>
                  </a:cubicBezTo>
                  <a:cubicBezTo>
                    <a:pt x="669" y="149"/>
                    <a:pt x="520" y="1"/>
                    <a:pt x="406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71"/>
            <p:cNvSpPr/>
            <p:nvPr/>
          </p:nvSpPr>
          <p:spPr>
            <a:xfrm>
              <a:off x="9660415" y="3072386"/>
              <a:ext cx="102004" cy="44228"/>
            </a:xfrm>
            <a:custGeom>
              <a:avLst/>
              <a:gdLst/>
              <a:ahLst/>
              <a:cxnLst/>
              <a:rect l="l" t="t" r="r" b="b"/>
              <a:pathLst>
                <a:path w="775" h="336" extrusionOk="0">
                  <a:moveTo>
                    <a:pt x="143" y="0"/>
                  </a:moveTo>
                  <a:cubicBezTo>
                    <a:pt x="60" y="24"/>
                    <a:pt x="1" y="107"/>
                    <a:pt x="12" y="191"/>
                  </a:cubicBezTo>
                  <a:cubicBezTo>
                    <a:pt x="23" y="278"/>
                    <a:pt x="94" y="335"/>
                    <a:pt x="179" y="335"/>
                  </a:cubicBezTo>
                  <a:cubicBezTo>
                    <a:pt x="187" y="335"/>
                    <a:pt x="195" y="335"/>
                    <a:pt x="203" y="334"/>
                  </a:cubicBezTo>
                  <a:lnTo>
                    <a:pt x="679" y="250"/>
                  </a:lnTo>
                  <a:cubicBezTo>
                    <a:pt x="774" y="226"/>
                    <a:pt x="774" y="107"/>
                    <a:pt x="679" y="8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71"/>
            <p:cNvSpPr/>
            <p:nvPr/>
          </p:nvSpPr>
          <p:spPr>
            <a:xfrm>
              <a:off x="9709116" y="2936287"/>
              <a:ext cx="87789" cy="77793"/>
            </a:xfrm>
            <a:custGeom>
              <a:avLst/>
              <a:gdLst/>
              <a:ahLst/>
              <a:cxnLst/>
              <a:rect l="l" t="t" r="r" b="b"/>
              <a:pathLst>
                <a:path w="667" h="591" extrusionOk="0">
                  <a:moveTo>
                    <a:pt x="242" y="0"/>
                  </a:moveTo>
                  <a:cubicBezTo>
                    <a:pt x="106" y="0"/>
                    <a:pt x="1" y="186"/>
                    <a:pt x="131" y="296"/>
                  </a:cubicBezTo>
                  <a:lnTo>
                    <a:pt x="535" y="582"/>
                  </a:lnTo>
                  <a:cubicBezTo>
                    <a:pt x="547" y="588"/>
                    <a:pt x="562" y="591"/>
                    <a:pt x="579" y="591"/>
                  </a:cubicBezTo>
                  <a:cubicBezTo>
                    <a:pt x="595" y="591"/>
                    <a:pt x="613" y="588"/>
                    <a:pt x="631" y="582"/>
                  </a:cubicBezTo>
                  <a:cubicBezTo>
                    <a:pt x="666" y="546"/>
                    <a:pt x="666" y="498"/>
                    <a:pt x="643" y="463"/>
                  </a:cubicBezTo>
                  <a:lnTo>
                    <a:pt x="369" y="70"/>
                  </a:lnTo>
                  <a:cubicBezTo>
                    <a:pt x="357" y="46"/>
                    <a:pt x="333" y="34"/>
                    <a:pt x="321" y="22"/>
                  </a:cubicBezTo>
                  <a:cubicBezTo>
                    <a:pt x="295" y="7"/>
                    <a:pt x="268" y="0"/>
                    <a:pt x="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71"/>
            <p:cNvSpPr/>
            <p:nvPr/>
          </p:nvSpPr>
          <p:spPr>
            <a:xfrm>
              <a:off x="9710169" y="3174132"/>
              <a:ext cx="88315" cy="79899"/>
            </a:xfrm>
            <a:custGeom>
              <a:avLst/>
              <a:gdLst/>
              <a:ahLst/>
              <a:cxnLst/>
              <a:rect l="l" t="t" r="r" b="b"/>
              <a:pathLst>
                <a:path w="671" h="607" extrusionOk="0">
                  <a:moveTo>
                    <a:pt x="572" y="1"/>
                  </a:moveTo>
                  <a:cubicBezTo>
                    <a:pt x="556" y="1"/>
                    <a:pt x="540" y="5"/>
                    <a:pt x="527" y="13"/>
                  </a:cubicBezTo>
                  <a:lnTo>
                    <a:pt x="135" y="299"/>
                  </a:lnTo>
                  <a:cubicBezTo>
                    <a:pt x="111" y="311"/>
                    <a:pt x="99" y="323"/>
                    <a:pt x="87" y="335"/>
                  </a:cubicBezTo>
                  <a:cubicBezTo>
                    <a:pt x="1" y="464"/>
                    <a:pt x="115" y="606"/>
                    <a:pt x="234" y="606"/>
                  </a:cubicBezTo>
                  <a:cubicBezTo>
                    <a:pt x="279" y="606"/>
                    <a:pt x="325" y="586"/>
                    <a:pt x="361" y="537"/>
                  </a:cubicBezTo>
                  <a:lnTo>
                    <a:pt x="647" y="132"/>
                  </a:lnTo>
                  <a:cubicBezTo>
                    <a:pt x="670" y="108"/>
                    <a:pt x="670" y="61"/>
                    <a:pt x="647" y="37"/>
                  </a:cubicBezTo>
                  <a:cubicBezTo>
                    <a:pt x="631" y="14"/>
                    <a:pt x="601" y="1"/>
                    <a:pt x="57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71"/>
            <p:cNvSpPr/>
            <p:nvPr/>
          </p:nvSpPr>
          <p:spPr>
            <a:xfrm>
              <a:off x="9353732" y="2878636"/>
              <a:ext cx="45145" cy="98196"/>
            </a:xfrm>
            <a:custGeom>
              <a:avLst/>
              <a:gdLst/>
              <a:ahLst/>
              <a:cxnLst/>
              <a:rect l="l" t="t" r="r" b="b"/>
              <a:pathLst>
                <a:path w="343" h="746" extrusionOk="0">
                  <a:moveTo>
                    <a:pt x="184" y="1"/>
                  </a:moveTo>
                  <a:cubicBezTo>
                    <a:pt x="93" y="1"/>
                    <a:pt x="1" y="72"/>
                    <a:pt x="21" y="198"/>
                  </a:cubicBezTo>
                  <a:lnTo>
                    <a:pt x="104" y="675"/>
                  </a:lnTo>
                  <a:cubicBezTo>
                    <a:pt x="104" y="710"/>
                    <a:pt x="128" y="734"/>
                    <a:pt x="164" y="746"/>
                  </a:cubicBezTo>
                  <a:cubicBezTo>
                    <a:pt x="211" y="746"/>
                    <a:pt x="259" y="722"/>
                    <a:pt x="259" y="675"/>
                  </a:cubicBezTo>
                  <a:lnTo>
                    <a:pt x="342" y="198"/>
                  </a:lnTo>
                  <a:cubicBezTo>
                    <a:pt x="342" y="174"/>
                    <a:pt x="342" y="163"/>
                    <a:pt x="342" y="139"/>
                  </a:cubicBezTo>
                  <a:cubicBezTo>
                    <a:pt x="327" y="44"/>
                    <a:pt x="256" y="1"/>
                    <a:pt x="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71"/>
            <p:cNvSpPr/>
            <p:nvPr/>
          </p:nvSpPr>
          <p:spPr>
            <a:xfrm>
              <a:off x="9356365" y="3211776"/>
              <a:ext cx="44092" cy="98064"/>
            </a:xfrm>
            <a:custGeom>
              <a:avLst/>
              <a:gdLst/>
              <a:ahLst/>
              <a:cxnLst/>
              <a:rect l="l" t="t" r="r" b="b"/>
              <a:pathLst>
                <a:path w="335" h="745" extrusionOk="0">
                  <a:moveTo>
                    <a:pt x="161" y="1"/>
                  </a:moveTo>
                  <a:cubicBezTo>
                    <a:pt x="126" y="1"/>
                    <a:pt x="90" y="25"/>
                    <a:pt x="84" y="72"/>
                  </a:cubicBezTo>
                  <a:lnTo>
                    <a:pt x="1" y="549"/>
                  </a:lnTo>
                  <a:cubicBezTo>
                    <a:pt x="1" y="572"/>
                    <a:pt x="1" y="584"/>
                    <a:pt x="1" y="608"/>
                  </a:cubicBezTo>
                  <a:cubicBezTo>
                    <a:pt x="11" y="689"/>
                    <a:pt x="73" y="744"/>
                    <a:pt x="150" y="744"/>
                  </a:cubicBezTo>
                  <a:cubicBezTo>
                    <a:pt x="163" y="744"/>
                    <a:pt x="177" y="743"/>
                    <a:pt x="191" y="739"/>
                  </a:cubicBezTo>
                  <a:cubicBezTo>
                    <a:pt x="275" y="727"/>
                    <a:pt x="334" y="644"/>
                    <a:pt x="322" y="549"/>
                  </a:cubicBezTo>
                  <a:lnTo>
                    <a:pt x="239" y="72"/>
                  </a:lnTo>
                  <a:cubicBezTo>
                    <a:pt x="233" y="25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71"/>
            <p:cNvSpPr/>
            <p:nvPr/>
          </p:nvSpPr>
          <p:spPr>
            <a:xfrm>
              <a:off x="9492727" y="3072123"/>
              <a:ext cx="102004" cy="43833"/>
            </a:xfrm>
            <a:custGeom>
              <a:avLst/>
              <a:gdLst/>
              <a:ahLst/>
              <a:cxnLst/>
              <a:rect l="l" t="t" r="r" b="b"/>
              <a:pathLst>
                <a:path w="775" h="333" extrusionOk="0">
                  <a:moveTo>
                    <a:pt x="594" y="1"/>
                  </a:moveTo>
                  <a:cubicBezTo>
                    <a:pt x="586" y="1"/>
                    <a:pt x="579" y="1"/>
                    <a:pt x="572" y="2"/>
                  </a:cubicBezTo>
                  <a:lnTo>
                    <a:pt x="84" y="86"/>
                  </a:lnTo>
                  <a:cubicBezTo>
                    <a:pt x="1" y="97"/>
                    <a:pt x="1" y="228"/>
                    <a:pt x="84" y="252"/>
                  </a:cubicBezTo>
                  <a:lnTo>
                    <a:pt x="572" y="324"/>
                  </a:lnTo>
                  <a:cubicBezTo>
                    <a:pt x="578" y="330"/>
                    <a:pt x="587" y="333"/>
                    <a:pt x="596" y="333"/>
                  </a:cubicBezTo>
                  <a:cubicBezTo>
                    <a:pt x="605" y="333"/>
                    <a:pt x="614" y="330"/>
                    <a:pt x="620" y="324"/>
                  </a:cubicBezTo>
                  <a:cubicBezTo>
                    <a:pt x="715" y="312"/>
                    <a:pt x="775" y="228"/>
                    <a:pt x="763" y="133"/>
                  </a:cubicBezTo>
                  <a:cubicBezTo>
                    <a:pt x="752" y="57"/>
                    <a:pt x="671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71"/>
            <p:cNvSpPr/>
            <p:nvPr/>
          </p:nvSpPr>
          <p:spPr>
            <a:xfrm>
              <a:off x="9152611" y="3072386"/>
              <a:ext cx="108321" cy="44359"/>
            </a:xfrm>
            <a:custGeom>
              <a:avLst/>
              <a:gdLst/>
              <a:ahLst/>
              <a:cxnLst/>
              <a:rect l="l" t="t" r="r" b="b"/>
              <a:pathLst>
                <a:path w="823" h="337" extrusionOk="0">
                  <a:moveTo>
                    <a:pt x="215" y="0"/>
                  </a:moveTo>
                  <a:cubicBezTo>
                    <a:pt x="1" y="34"/>
                    <a:pt x="43" y="336"/>
                    <a:pt x="231" y="336"/>
                  </a:cubicBezTo>
                  <a:cubicBezTo>
                    <a:pt x="242" y="336"/>
                    <a:pt x="252" y="335"/>
                    <a:pt x="263" y="334"/>
                  </a:cubicBezTo>
                  <a:lnTo>
                    <a:pt x="751" y="250"/>
                  </a:lnTo>
                  <a:cubicBezTo>
                    <a:pt x="787" y="238"/>
                    <a:pt x="811" y="215"/>
                    <a:pt x="811" y="179"/>
                  </a:cubicBezTo>
                  <a:cubicBezTo>
                    <a:pt x="822" y="131"/>
                    <a:pt x="787" y="95"/>
                    <a:pt x="751" y="84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71"/>
            <p:cNvSpPr/>
            <p:nvPr/>
          </p:nvSpPr>
          <p:spPr>
            <a:xfrm>
              <a:off x="9456662" y="3174658"/>
              <a:ext cx="90026" cy="78846"/>
            </a:xfrm>
            <a:custGeom>
              <a:avLst/>
              <a:gdLst/>
              <a:ahLst/>
              <a:cxnLst/>
              <a:rect l="l" t="t" r="r" b="b"/>
              <a:pathLst>
                <a:path w="684" h="599" extrusionOk="0">
                  <a:moveTo>
                    <a:pt x="90" y="0"/>
                  </a:moveTo>
                  <a:cubicBezTo>
                    <a:pt x="72" y="0"/>
                    <a:pt x="54" y="3"/>
                    <a:pt x="36" y="9"/>
                  </a:cubicBezTo>
                  <a:cubicBezTo>
                    <a:pt x="1" y="33"/>
                    <a:pt x="1" y="92"/>
                    <a:pt x="25" y="128"/>
                  </a:cubicBezTo>
                  <a:lnTo>
                    <a:pt x="310" y="533"/>
                  </a:lnTo>
                  <a:cubicBezTo>
                    <a:pt x="322" y="545"/>
                    <a:pt x="334" y="557"/>
                    <a:pt x="346" y="569"/>
                  </a:cubicBezTo>
                  <a:cubicBezTo>
                    <a:pt x="378" y="590"/>
                    <a:pt x="410" y="599"/>
                    <a:pt x="440" y="599"/>
                  </a:cubicBezTo>
                  <a:cubicBezTo>
                    <a:pt x="581" y="599"/>
                    <a:pt x="683" y="403"/>
                    <a:pt x="537" y="295"/>
                  </a:cubicBezTo>
                  <a:lnTo>
                    <a:pt x="144" y="9"/>
                  </a:lnTo>
                  <a:cubicBezTo>
                    <a:pt x="126" y="3"/>
                    <a:pt x="108" y="0"/>
                    <a:pt x="90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71"/>
            <p:cNvSpPr/>
            <p:nvPr/>
          </p:nvSpPr>
          <p:spPr>
            <a:xfrm>
              <a:off x="9211052" y="2935629"/>
              <a:ext cx="90421" cy="78188"/>
            </a:xfrm>
            <a:custGeom>
              <a:avLst/>
              <a:gdLst/>
              <a:ahLst/>
              <a:cxnLst/>
              <a:rect l="l" t="t" r="r" b="b"/>
              <a:pathLst>
                <a:path w="687" h="594" extrusionOk="0">
                  <a:moveTo>
                    <a:pt x="228" y="0"/>
                  </a:moveTo>
                  <a:cubicBezTo>
                    <a:pt x="92" y="0"/>
                    <a:pt x="1" y="183"/>
                    <a:pt x="128" y="301"/>
                  </a:cubicBezTo>
                  <a:lnTo>
                    <a:pt x="533" y="575"/>
                  </a:lnTo>
                  <a:cubicBezTo>
                    <a:pt x="549" y="588"/>
                    <a:pt x="566" y="594"/>
                    <a:pt x="582" y="594"/>
                  </a:cubicBezTo>
                  <a:cubicBezTo>
                    <a:pt x="639" y="594"/>
                    <a:pt x="687" y="523"/>
                    <a:pt x="640" y="468"/>
                  </a:cubicBezTo>
                  <a:lnTo>
                    <a:pt x="355" y="63"/>
                  </a:lnTo>
                  <a:cubicBezTo>
                    <a:pt x="343" y="51"/>
                    <a:pt x="331" y="39"/>
                    <a:pt x="319" y="27"/>
                  </a:cubicBezTo>
                  <a:cubicBezTo>
                    <a:pt x="288" y="8"/>
                    <a:pt x="257" y="0"/>
                    <a:pt x="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71"/>
            <p:cNvSpPr/>
            <p:nvPr/>
          </p:nvSpPr>
          <p:spPr>
            <a:xfrm>
              <a:off x="9456662" y="2935497"/>
              <a:ext cx="83182" cy="79110"/>
            </a:xfrm>
            <a:custGeom>
              <a:avLst/>
              <a:gdLst/>
              <a:ahLst/>
              <a:cxnLst/>
              <a:rect l="l" t="t" r="r" b="b"/>
              <a:pathLst>
                <a:path w="632" h="601" extrusionOk="0">
                  <a:moveTo>
                    <a:pt x="444" y="0"/>
                  </a:moveTo>
                  <a:cubicBezTo>
                    <a:pt x="391" y="0"/>
                    <a:pt x="340" y="25"/>
                    <a:pt x="310" y="76"/>
                  </a:cubicBezTo>
                  <a:lnTo>
                    <a:pt x="25" y="469"/>
                  </a:lnTo>
                  <a:cubicBezTo>
                    <a:pt x="1" y="493"/>
                    <a:pt x="1" y="540"/>
                    <a:pt x="25" y="564"/>
                  </a:cubicBezTo>
                  <a:cubicBezTo>
                    <a:pt x="40" y="587"/>
                    <a:pt x="65" y="600"/>
                    <a:pt x="94" y="600"/>
                  </a:cubicBezTo>
                  <a:cubicBezTo>
                    <a:pt x="110" y="600"/>
                    <a:pt x="127" y="596"/>
                    <a:pt x="144" y="588"/>
                  </a:cubicBezTo>
                  <a:lnTo>
                    <a:pt x="537" y="302"/>
                  </a:lnTo>
                  <a:cubicBezTo>
                    <a:pt x="548" y="290"/>
                    <a:pt x="560" y="278"/>
                    <a:pt x="572" y="266"/>
                  </a:cubicBezTo>
                  <a:cubicBezTo>
                    <a:pt x="632" y="183"/>
                    <a:pt x="608" y="88"/>
                    <a:pt x="537" y="28"/>
                  </a:cubicBezTo>
                  <a:cubicBezTo>
                    <a:pt x="509" y="10"/>
                    <a:pt x="476" y="0"/>
                    <a:pt x="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71"/>
            <p:cNvSpPr/>
            <p:nvPr/>
          </p:nvSpPr>
          <p:spPr>
            <a:xfrm>
              <a:off x="9210921" y="3174132"/>
              <a:ext cx="87657" cy="79241"/>
            </a:xfrm>
            <a:custGeom>
              <a:avLst/>
              <a:gdLst/>
              <a:ahLst/>
              <a:cxnLst/>
              <a:rect l="l" t="t" r="r" b="b"/>
              <a:pathLst>
                <a:path w="666" h="602" extrusionOk="0">
                  <a:moveTo>
                    <a:pt x="575" y="1"/>
                  </a:moveTo>
                  <a:cubicBezTo>
                    <a:pt x="561" y="1"/>
                    <a:pt x="547" y="5"/>
                    <a:pt x="534" y="13"/>
                  </a:cubicBezTo>
                  <a:lnTo>
                    <a:pt x="129" y="299"/>
                  </a:lnTo>
                  <a:cubicBezTo>
                    <a:pt x="118" y="311"/>
                    <a:pt x="106" y="323"/>
                    <a:pt x="94" y="335"/>
                  </a:cubicBezTo>
                  <a:cubicBezTo>
                    <a:pt x="0" y="462"/>
                    <a:pt x="113" y="602"/>
                    <a:pt x="229" y="602"/>
                  </a:cubicBezTo>
                  <a:cubicBezTo>
                    <a:pt x="275" y="602"/>
                    <a:pt x="322" y="579"/>
                    <a:pt x="356" y="525"/>
                  </a:cubicBezTo>
                  <a:lnTo>
                    <a:pt x="641" y="132"/>
                  </a:lnTo>
                  <a:cubicBezTo>
                    <a:pt x="665" y="108"/>
                    <a:pt x="665" y="61"/>
                    <a:pt x="641" y="37"/>
                  </a:cubicBezTo>
                  <a:cubicBezTo>
                    <a:pt x="626" y="14"/>
                    <a:pt x="601" y="1"/>
                    <a:pt x="575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71"/>
            <p:cNvSpPr/>
            <p:nvPr/>
          </p:nvSpPr>
          <p:spPr>
            <a:xfrm>
              <a:off x="9072716" y="3075545"/>
              <a:ext cx="28429" cy="40805"/>
            </a:xfrm>
            <a:custGeom>
              <a:avLst/>
              <a:gdLst/>
              <a:ahLst/>
              <a:cxnLst/>
              <a:rect l="l" t="t" r="r" b="b"/>
              <a:pathLst>
                <a:path w="216" h="310" extrusionOk="0">
                  <a:moveTo>
                    <a:pt x="84" y="0"/>
                  </a:moveTo>
                  <a:cubicBezTo>
                    <a:pt x="48" y="107"/>
                    <a:pt x="25" y="202"/>
                    <a:pt x="1" y="310"/>
                  </a:cubicBezTo>
                  <a:lnTo>
                    <a:pt x="25" y="310"/>
                  </a:lnTo>
                  <a:cubicBezTo>
                    <a:pt x="179" y="274"/>
                    <a:pt x="215" y="83"/>
                    <a:pt x="8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71"/>
            <p:cNvSpPr/>
            <p:nvPr/>
          </p:nvSpPr>
          <p:spPr>
            <a:xfrm>
              <a:off x="9605528" y="2713053"/>
              <a:ext cx="45671" cy="97933"/>
            </a:xfrm>
            <a:custGeom>
              <a:avLst/>
              <a:gdLst/>
              <a:ahLst/>
              <a:cxnLst/>
              <a:rect l="l" t="t" r="r" b="b"/>
              <a:pathLst>
                <a:path w="347" h="744" extrusionOk="0">
                  <a:moveTo>
                    <a:pt x="156" y="1"/>
                  </a:moveTo>
                  <a:cubicBezTo>
                    <a:pt x="120" y="1"/>
                    <a:pt x="94" y="24"/>
                    <a:pt x="84" y="63"/>
                  </a:cubicBezTo>
                  <a:lnTo>
                    <a:pt x="1" y="551"/>
                  </a:lnTo>
                  <a:cubicBezTo>
                    <a:pt x="1" y="563"/>
                    <a:pt x="1" y="587"/>
                    <a:pt x="1" y="599"/>
                  </a:cubicBezTo>
                  <a:cubicBezTo>
                    <a:pt x="12" y="686"/>
                    <a:pt x="92" y="743"/>
                    <a:pt x="170" y="743"/>
                  </a:cubicBezTo>
                  <a:cubicBezTo>
                    <a:pt x="177" y="743"/>
                    <a:pt x="184" y="743"/>
                    <a:pt x="191" y="742"/>
                  </a:cubicBezTo>
                  <a:cubicBezTo>
                    <a:pt x="287" y="730"/>
                    <a:pt x="346" y="635"/>
                    <a:pt x="334" y="551"/>
                  </a:cubicBezTo>
                  <a:lnTo>
                    <a:pt x="251" y="63"/>
                  </a:lnTo>
                  <a:cubicBezTo>
                    <a:pt x="239" y="28"/>
                    <a:pt x="215" y="4"/>
                    <a:pt x="179" y="4"/>
                  </a:cubicBezTo>
                  <a:cubicBezTo>
                    <a:pt x="171" y="2"/>
                    <a:pt x="163" y="1"/>
                    <a:pt x="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71"/>
            <p:cNvSpPr/>
            <p:nvPr/>
          </p:nvSpPr>
          <p:spPr>
            <a:xfrm>
              <a:off x="9703983" y="2675540"/>
              <a:ext cx="91737" cy="78715"/>
            </a:xfrm>
            <a:custGeom>
              <a:avLst/>
              <a:gdLst/>
              <a:ahLst/>
              <a:cxnLst/>
              <a:rect l="l" t="t" r="r" b="b"/>
              <a:pathLst>
                <a:path w="697" h="598" extrusionOk="0">
                  <a:moveTo>
                    <a:pt x="108" y="1"/>
                  </a:moveTo>
                  <a:cubicBezTo>
                    <a:pt x="46" y="1"/>
                    <a:pt x="1" y="65"/>
                    <a:pt x="39" y="122"/>
                  </a:cubicBezTo>
                  <a:lnTo>
                    <a:pt x="324" y="527"/>
                  </a:lnTo>
                  <a:cubicBezTo>
                    <a:pt x="324" y="539"/>
                    <a:pt x="348" y="551"/>
                    <a:pt x="360" y="563"/>
                  </a:cubicBezTo>
                  <a:cubicBezTo>
                    <a:pt x="393" y="587"/>
                    <a:pt x="427" y="597"/>
                    <a:pt x="458" y="597"/>
                  </a:cubicBezTo>
                  <a:cubicBezTo>
                    <a:pt x="597" y="597"/>
                    <a:pt x="696" y="398"/>
                    <a:pt x="551" y="301"/>
                  </a:cubicBezTo>
                  <a:lnTo>
                    <a:pt x="158" y="15"/>
                  </a:lnTo>
                  <a:cubicBezTo>
                    <a:pt x="141" y="5"/>
                    <a:pt x="124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71"/>
            <p:cNvSpPr/>
            <p:nvPr/>
          </p:nvSpPr>
          <p:spPr>
            <a:xfrm>
              <a:off x="9462190" y="2675803"/>
              <a:ext cx="85551" cy="77267"/>
            </a:xfrm>
            <a:custGeom>
              <a:avLst/>
              <a:gdLst/>
              <a:ahLst/>
              <a:cxnLst/>
              <a:rect l="l" t="t" r="r" b="b"/>
              <a:pathLst>
                <a:path w="650" h="587" extrusionOk="0">
                  <a:moveTo>
                    <a:pt x="560" y="0"/>
                  </a:moveTo>
                  <a:cubicBezTo>
                    <a:pt x="545" y="0"/>
                    <a:pt x="531" y="4"/>
                    <a:pt x="518" y="13"/>
                  </a:cubicBezTo>
                  <a:lnTo>
                    <a:pt x="114" y="299"/>
                  </a:lnTo>
                  <a:cubicBezTo>
                    <a:pt x="102" y="311"/>
                    <a:pt x="90" y="322"/>
                    <a:pt x="78" y="334"/>
                  </a:cubicBezTo>
                  <a:cubicBezTo>
                    <a:pt x="0" y="463"/>
                    <a:pt x="109" y="586"/>
                    <a:pt x="225" y="586"/>
                  </a:cubicBezTo>
                  <a:cubicBezTo>
                    <a:pt x="270" y="586"/>
                    <a:pt x="315" y="568"/>
                    <a:pt x="352" y="525"/>
                  </a:cubicBezTo>
                  <a:lnTo>
                    <a:pt x="637" y="132"/>
                  </a:lnTo>
                  <a:cubicBezTo>
                    <a:pt x="649" y="108"/>
                    <a:pt x="649" y="60"/>
                    <a:pt x="637" y="37"/>
                  </a:cubicBezTo>
                  <a:cubicBezTo>
                    <a:pt x="614" y="14"/>
                    <a:pt x="586" y="0"/>
                    <a:pt x="5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71"/>
            <p:cNvSpPr/>
            <p:nvPr/>
          </p:nvSpPr>
          <p:spPr>
            <a:xfrm>
              <a:off x="9220003" y="2682121"/>
              <a:ext cx="77259" cy="72133"/>
            </a:xfrm>
            <a:custGeom>
              <a:avLst/>
              <a:gdLst/>
              <a:ahLst/>
              <a:cxnLst/>
              <a:rect l="l" t="t" r="r" b="b"/>
              <a:pathLst>
                <a:path w="587" h="548" extrusionOk="0">
                  <a:moveTo>
                    <a:pt x="96" y="1"/>
                  </a:moveTo>
                  <a:cubicBezTo>
                    <a:pt x="72" y="60"/>
                    <a:pt x="37" y="120"/>
                    <a:pt x="1" y="191"/>
                  </a:cubicBezTo>
                  <a:lnTo>
                    <a:pt x="203" y="477"/>
                  </a:lnTo>
                  <a:cubicBezTo>
                    <a:pt x="215" y="489"/>
                    <a:pt x="227" y="501"/>
                    <a:pt x="251" y="513"/>
                  </a:cubicBezTo>
                  <a:cubicBezTo>
                    <a:pt x="284" y="537"/>
                    <a:pt x="318" y="547"/>
                    <a:pt x="349" y="547"/>
                  </a:cubicBezTo>
                  <a:cubicBezTo>
                    <a:pt x="488" y="547"/>
                    <a:pt x="587" y="348"/>
                    <a:pt x="441" y="251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71"/>
            <p:cNvSpPr/>
            <p:nvPr/>
          </p:nvSpPr>
          <p:spPr>
            <a:xfrm>
              <a:off x="9654624" y="4070623"/>
              <a:ext cx="106215" cy="44096"/>
            </a:xfrm>
            <a:custGeom>
              <a:avLst/>
              <a:gdLst/>
              <a:ahLst/>
              <a:cxnLst/>
              <a:rect l="l" t="t" r="r" b="b"/>
              <a:pathLst>
                <a:path w="807" h="335" extrusionOk="0">
                  <a:moveTo>
                    <a:pt x="187" y="0"/>
                  </a:moveTo>
                  <a:cubicBezTo>
                    <a:pt x="1" y="59"/>
                    <a:pt x="43" y="334"/>
                    <a:pt x="235" y="334"/>
                  </a:cubicBezTo>
                  <a:cubicBezTo>
                    <a:pt x="239" y="334"/>
                    <a:pt x="243" y="334"/>
                    <a:pt x="247" y="334"/>
                  </a:cubicBezTo>
                  <a:lnTo>
                    <a:pt x="723" y="251"/>
                  </a:lnTo>
                  <a:cubicBezTo>
                    <a:pt x="759" y="251"/>
                    <a:pt x="795" y="215"/>
                    <a:pt x="795" y="179"/>
                  </a:cubicBezTo>
                  <a:cubicBezTo>
                    <a:pt x="807" y="131"/>
                    <a:pt x="771" y="96"/>
                    <a:pt x="723" y="84"/>
                  </a:cubicBezTo>
                  <a:lnTo>
                    <a:pt x="247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71"/>
            <p:cNvSpPr/>
            <p:nvPr/>
          </p:nvSpPr>
          <p:spPr>
            <a:xfrm>
              <a:off x="9708458" y="3933470"/>
              <a:ext cx="90026" cy="80031"/>
            </a:xfrm>
            <a:custGeom>
              <a:avLst/>
              <a:gdLst/>
              <a:ahLst/>
              <a:cxnLst/>
              <a:rect l="l" t="t" r="r" b="b"/>
              <a:pathLst>
                <a:path w="684" h="608" extrusionOk="0">
                  <a:moveTo>
                    <a:pt x="244" y="0"/>
                  </a:moveTo>
                  <a:cubicBezTo>
                    <a:pt x="103" y="0"/>
                    <a:pt x="1" y="197"/>
                    <a:pt x="148" y="304"/>
                  </a:cubicBezTo>
                  <a:lnTo>
                    <a:pt x="540" y="590"/>
                  </a:lnTo>
                  <a:cubicBezTo>
                    <a:pt x="558" y="602"/>
                    <a:pt x="576" y="608"/>
                    <a:pt x="593" y="608"/>
                  </a:cubicBezTo>
                  <a:cubicBezTo>
                    <a:pt x="609" y="608"/>
                    <a:pt x="624" y="602"/>
                    <a:pt x="636" y="590"/>
                  </a:cubicBezTo>
                  <a:cubicBezTo>
                    <a:pt x="671" y="566"/>
                    <a:pt x="683" y="507"/>
                    <a:pt x="660" y="471"/>
                  </a:cubicBezTo>
                  <a:lnTo>
                    <a:pt x="374" y="78"/>
                  </a:lnTo>
                  <a:cubicBezTo>
                    <a:pt x="362" y="54"/>
                    <a:pt x="350" y="42"/>
                    <a:pt x="338" y="30"/>
                  </a:cubicBezTo>
                  <a:cubicBezTo>
                    <a:pt x="306" y="9"/>
                    <a:pt x="274" y="0"/>
                    <a:pt x="24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71"/>
            <p:cNvSpPr/>
            <p:nvPr/>
          </p:nvSpPr>
          <p:spPr>
            <a:xfrm>
              <a:off x="9710301" y="4172763"/>
              <a:ext cx="88184" cy="79768"/>
            </a:xfrm>
            <a:custGeom>
              <a:avLst/>
              <a:gdLst/>
              <a:ahLst/>
              <a:cxnLst/>
              <a:rect l="l" t="t" r="r" b="b"/>
              <a:pathLst>
                <a:path w="670" h="606" extrusionOk="0">
                  <a:moveTo>
                    <a:pt x="579" y="1"/>
                  </a:moveTo>
                  <a:cubicBezTo>
                    <a:pt x="561" y="1"/>
                    <a:pt x="541" y="7"/>
                    <a:pt x="526" y="22"/>
                  </a:cubicBezTo>
                  <a:lnTo>
                    <a:pt x="134" y="296"/>
                  </a:lnTo>
                  <a:cubicBezTo>
                    <a:pt x="110" y="308"/>
                    <a:pt x="98" y="320"/>
                    <a:pt x="86" y="332"/>
                  </a:cubicBezTo>
                  <a:cubicBezTo>
                    <a:pt x="0" y="469"/>
                    <a:pt x="111" y="605"/>
                    <a:pt x="229" y="605"/>
                  </a:cubicBezTo>
                  <a:cubicBezTo>
                    <a:pt x="276" y="605"/>
                    <a:pt x="323" y="584"/>
                    <a:pt x="360" y="534"/>
                  </a:cubicBezTo>
                  <a:lnTo>
                    <a:pt x="646" y="129"/>
                  </a:lnTo>
                  <a:cubicBezTo>
                    <a:pt x="669" y="106"/>
                    <a:pt x="669" y="70"/>
                    <a:pt x="646" y="34"/>
                  </a:cubicBezTo>
                  <a:cubicBezTo>
                    <a:pt x="632" y="13"/>
                    <a:pt x="606" y="1"/>
                    <a:pt x="5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71"/>
            <p:cNvSpPr/>
            <p:nvPr/>
          </p:nvSpPr>
          <p:spPr>
            <a:xfrm>
              <a:off x="9354785" y="3877662"/>
              <a:ext cx="44092" cy="97801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68" y="1"/>
                  </a:moveTo>
                  <a:cubicBezTo>
                    <a:pt x="160" y="1"/>
                    <a:pt x="152" y="1"/>
                    <a:pt x="144" y="2"/>
                  </a:cubicBezTo>
                  <a:cubicBezTo>
                    <a:pt x="60" y="14"/>
                    <a:pt x="1" y="97"/>
                    <a:pt x="13" y="193"/>
                  </a:cubicBezTo>
                  <a:lnTo>
                    <a:pt x="96" y="669"/>
                  </a:lnTo>
                  <a:cubicBezTo>
                    <a:pt x="96" y="704"/>
                    <a:pt x="120" y="740"/>
                    <a:pt x="156" y="740"/>
                  </a:cubicBezTo>
                  <a:cubicBezTo>
                    <a:pt x="162" y="742"/>
                    <a:pt x="168" y="743"/>
                    <a:pt x="174" y="743"/>
                  </a:cubicBezTo>
                  <a:cubicBezTo>
                    <a:pt x="215" y="743"/>
                    <a:pt x="251" y="710"/>
                    <a:pt x="251" y="669"/>
                  </a:cubicBezTo>
                  <a:lnTo>
                    <a:pt x="334" y="193"/>
                  </a:lnTo>
                  <a:cubicBezTo>
                    <a:pt x="334" y="169"/>
                    <a:pt x="334" y="157"/>
                    <a:pt x="334" y="133"/>
                  </a:cubicBezTo>
                  <a:cubicBezTo>
                    <a:pt x="323" y="57"/>
                    <a:pt x="253" y="1"/>
                    <a:pt x="16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71"/>
            <p:cNvSpPr/>
            <p:nvPr/>
          </p:nvSpPr>
          <p:spPr>
            <a:xfrm>
              <a:off x="9356365" y="4210144"/>
              <a:ext cx="44092" cy="97933"/>
            </a:xfrm>
            <a:custGeom>
              <a:avLst/>
              <a:gdLst/>
              <a:ahLst/>
              <a:cxnLst/>
              <a:rect l="l" t="t" r="r" b="b"/>
              <a:pathLst>
                <a:path w="335" h="744" extrusionOk="0">
                  <a:moveTo>
                    <a:pt x="161" y="0"/>
                  </a:moveTo>
                  <a:cubicBezTo>
                    <a:pt x="126" y="0"/>
                    <a:pt x="90" y="24"/>
                    <a:pt x="84" y="72"/>
                  </a:cubicBezTo>
                  <a:lnTo>
                    <a:pt x="1" y="548"/>
                  </a:lnTo>
                  <a:cubicBezTo>
                    <a:pt x="1" y="572"/>
                    <a:pt x="1" y="595"/>
                    <a:pt x="1" y="607"/>
                  </a:cubicBezTo>
                  <a:cubicBezTo>
                    <a:pt x="11" y="688"/>
                    <a:pt x="73" y="744"/>
                    <a:pt x="150" y="744"/>
                  </a:cubicBezTo>
                  <a:cubicBezTo>
                    <a:pt x="163" y="744"/>
                    <a:pt x="177" y="742"/>
                    <a:pt x="191" y="738"/>
                  </a:cubicBezTo>
                  <a:cubicBezTo>
                    <a:pt x="275" y="726"/>
                    <a:pt x="334" y="643"/>
                    <a:pt x="322" y="548"/>
                  </a:cubicBezTo>
                  <a:lnTo>
                    <a:pt x="239" y="72"/>
                  </a:lnTo>
                  <a:cubicBezTo>
                    <a:pt x="233" y="24"/>
                    <a:pt x="197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71"/>
            <p:cNvSpPr/>
            <p:nvPr/>
          </p:nvSpPr>
          <p:spPr>
            <a:xfrm>
              <a:off x="9494306" y="4072070"/>
              <a:ext cx="105689" cy="42516"/>
            </a:xfrm>
            <a:custGeom>
              <a:avLst/>
              <a:gdLst/>
              <a:ahLst/>
              <a:cxnLst/>
              <a:rect l="l" t="t" r="r" b="b"/>
              <a:pathLst>
                <a:path w="803" h="323" extrusionOk="0">
                  <a:moveTo>
                    <a:pt x="583" y="0"/>
                  </a:moveTo>
                  <a:cubicBezTo>
                    <a:pt x="575" y="0"/>
                    <a:pt x="568" y="0"/>
                    <a:pt x="560" y="1"/>
                  </a:cubicBezTo>
                  <a:lnTo>
                    <a:pt x="72" y="73"/>
                  </a:lnTo>
                  <a:cubicBezTo>
                    <a:pt x="36" y="85"/>
                    <a:pt x="12" y="109"/>
                    <a:pt x="12" y="144"/>
                  </a:cubicBezTo>
                  <a:cubicBezTo>
                    <a:pt x="1" y="192"/>
                    <a:pt x="36" y="228"/>
                    <a:pt x="72" y="240"/>
                  </a:cubicBezTo>
                  <a:lnTo>
                    <a:pt x="560" y="323"/>
                  </a:lnTo>
                  <a:lnTo>
                    <a:pt x="608" y="323"/>
                  </a:lnTo>
                  <a:cubicBezTo>
                    <a:pt x="802" y="277"/>
                    <a:pt x="766" y="0"/>
                    <a:pt x="583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71"/>
            <p:cNvSpPr/>
            <p:nvPr/>
          </p:nvSpPr>
          <p:spPr>
            <a:xfrm>
              <a:off x="9249881" y="4083127"/>
              <a:ext cx="11056" cy="20534"/>
            </a:xfrm>
            <a:custGeom>
              <a:avLst/>
              <a:gdLst/>
              <a:ahLst/>
              <a:cxnLst/>
              <a:rect l="l" t="t" r="r" b="b"/>
              <a:pathLst>
                <a:path w="84" h="156" extrusionOk="0">
                  <a:moveTo>
                    <a:pt x="24" y="1"/>
                  </a:moveTo>
                  <a:lnTo>
                    <a:pt x="0" y="156"/>
                  </a:lnTo>
                  <a:lnTo>
                    <a:pt x="12" y="156"/>
                  </a:lnTo>
                  <a:cubicBezTo>
                    <a:pt x="48" y="156"/>
                    <a:pt x="72" y="120"/>
                    <a:pt x="72" y="84"/>
                  </a:cubicBezTo>
                  <a:cubicBezTo>
                    <a:pt x="83" y="48"/>
                    <a:pt x="60" y="13"/>
                    <a:pt x="24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71"/>
            <p:cNvSpPr/>
            <p:nvPr/>
          </p:nvSpPr>
          <p:spPr>
            <a:xfrm>
              <a:off x="9456662" y="4173289"/>
              <a:ext cx="89895" cy="79110"/>
            </a:xfrm>
            <a:custGeom>
              <a:avLst/>
              <a:gdLst/>
              <a:ahLst/>
              <a:cxnLst/>
              <a:rect l="l" t="t" r="r" b="b"/>
              <a:pathLst>
                <a:path w="683" h="601" extrusionOk="0">
                  <a:moveTo>
                    <a:pt x="90" y="0"/>
                  </a:moveTo>
                  <a:cubicBezTo>
                    <a:pt x="72" y="0"/>
                    <a:pt x="54" y="6"/>
                    <a:pt x="36" y="18"/>
                  </a:cubicBezTo>
                  <a:cubicBezTo>
                    <a:pt x="1" y="42"/>
                    <a:pt x="1" y="90"/>
                    <a:pt x="25" y="125"/>
                  </a:cubicBezTo>
                  <a:lnTo>
                    <a:pt x="310" y="530"/>
                  </a:lnTo>
                  <a:cubicBezTo>
                    <a:pt x="322" y="542"/>
                    <a:pt x="334" y="554"/>
                    <a:pt x="346" y="566"/>
                  </a:cubicBezTo>
                  <a:cubicBezTo>
                    <a:pt x="379" y="590"/>
                    <a:pt x="412" y="600"/>
                    <a:pt x="444" y="600"/>
                  </a:cubicBezTo>
                  <a:cubicBezTo>
                    <a:pt x="582" y="600"/>
                    <a:pt x="682" y="399"/>
                    <a:pt x="537" y="292"/>
                  </a:cubicBezTo>
                  <a:lnTo>
                    <a:pt x="144" y="18"/>
                  </a:lnTo>
                  <a:cubicBezTo>
                    <a:pt x="126" y="6"/>
                    <a:pt x="108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71"/>
            <p:cNvSpPr/>
            <p:nvPr/>
          </p:nvSpPr>
          <p:spPr>
            <a:xfrm>
              <a:off x="9263965" y="3959400"/>
              <a:ext cx="34615" cy="54100"/>
            </a:xfrm>
            <a:custGeom>
              <a:avLst/>
              <a:gdLst/>
              <a:ahLst/>
              <a:cxnLst/>
              <a:rect l="l" t="t" r="r" b="b"/>
              <a:pathLst>
                <a:path w="263" h="411" extrusionOk="0">
                  <a:moveTo>
                    <a:pt x="48" y="0"/>
                  </a:moveTo>
                  <a:cubicBezTo>
                    <a:pt x="36" y="107"/>
                    <a:pt x="24" y="203"/>
                    <a:pt x="0" y="310"/>
                  </a:cubicBezTo>
                  <a:lnTo>
                    <a:pt x="119" y="393"/>
                  </a:lnTo>
                  <a:cubicBezTo>
                    <a:pt x="137" y="405"/>
                    <a:pt x="155" y="411"/>
                    <a:pt x="173" y="411"/>
                  </a:cubicBezTo>
                  <a:cubicBezTo>
                    <a:pt x="191" y="411"/>
                    <a:pt x="209" y="405"/>
                    <a:pt x="227" y="393"/>
                  </a:cubicBezTo>
                  <a:cubicBezTo>
                    <a:pt x="262" y="369"/>
                    <a:pt x="262" y="310"/>
                    <a:pt x="238" y="27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71"/>
            <p:cNvSpPr/>
            <p:nvPr/>
          </p:nvSpPr>
          <p:spPr>
            <a:xfrm>
              <a:off x="9454688" y="3935576"/>
              <a:ext cx="87526" cy="77267"/>
            </a:xfrm>
            <a:custGeom>
              <a:avLst/>
              <a:gdLst/>
              <a:ahLst/>
              <a:cxnLst/>
              <a:rect l="l" t="t" r="r" b="b"/>
              <a:pathLst>
                <a:path w="665" h="587" extrusionOk="0">
                  <a:moveTo>
                    <a:pt x="450" y="1"/>
                  </a:moveTo>
                  <a:cubicBezTo>
                    <a:pt x="406" y="1"/>
                    <a:pt x="362" y="19"/>
                    <a:pt x="325" y="62"/>
                  </a:cubicBezTo>
                  <a:lnTo>
                    <a:pt x="40" y="455"/>
                  </a:lnTo>
                  <a:cubicBezTo>
                    <a:pt x="1" y="513"/>
                    <a:pt x="49" y="587"/>
                    <a:pt x="113" y="587"/>
                  </a:cubicBezTo>
                  <a:cubicBezTo>
                    <a:pt x="127" y="587"/>
                    <a:pt x="143" y="583"/>
                    <a:pt x="159" y="574"/>
                  </a:cubicBezTo>
                  <a:lnTo>
                    <a:pt x="552" y="288"/>
                  </a:lnTo>
                  <a:cubicBezTo>
                    <a:pt x="563" y="276"/>
                    <a:pt x="575" y="264"/>
                    <a:pt x="587" y="253"/>
                  </a:cubicBezTo>
                  <a:cubicBezTo>
                    <a:pt x="665" y="124"/>
                    <a:pt x="562" y="1"/>
                    <a:pt x="450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71"/>
            <p:cNvSpPr/>
            <p:nvPr/>
          </p:nvSpPr>
          <p:spPr>
            <a:xfrm>
              <a:off x="9223162" y="4172236"/>
              <a:ext cx="77259" cy="78451"/>
            </a:xfrm>
            <a:custGeom>
              <a:avLst/>
              <a:gdLst/>
              <a:ahLst/>
              <a:cxnLst/>
              <a:rect l="l" t="t" r="r" b="b"/>
              <a:pathLst>
                <a:path w="587" h="596" extrusionOk="0">
                  <a:moveTo>
                    <a:pt x="485" y="0"/>
                  </a:moveTo>
                  <a:cubicBezTo>
                    <a:pt x="471" y="0"/>
                    <a:pt x="456" y="5"/>
                    <a:pt x="441" y="14"/>
                  </a:cubicBezTo>
                  <a:lnTo>
                    <a:pt x="441" y="26"/>
                  </a:lnTo>
                  <a:lnTo>
                    <a:pt x="72" y="276"/>
                  </a:lnTo>
                  <a:cubicBezTo>
                    <a:pt x="48" y="360"/>
                    <a:pt x="25" y="455"/>
                    <a:pt x="1" y="538"/>
                  </a:cubicBezTo>
                  <a:cubicBezTo>
                    <a:pt x="13" y="550"/>
                    <a:pt x="25" y="562"/>
                    <a:pt x="36" y="562"/>
                  </a:cubicBezTo>
                  <a:cubicBezTo>
                    <a:pt x="64" y="585"/>
                    <a:pt x="98" y="596"/>
                    <a:pt x="131" y="596"/>
                  </a:cubicBezTo>
                  <a:cubicBezTo>
                    <a:pt x="182" y="596"/>
                    <a:pt x="234" y="570"/>
                    <a:pt x="263" y="526"/>
                  </a:cubicBezTo>
                  <a:lnTo>
                    <a:pt x="548" y="133"/>
                  </a:lnTo>
                  <a:cubicBezTo>
                    <a:pt x="586" y="67"/>
                    <a:pt x="541" y="0"/>
                    <a:pt x="4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71"/>
            <p:cNvSpPr/>
            <p:nvPr/>
          </p:nvSpPr>
          <p:spPr>
            <a:xfrm>
              <a:off x="9605528" y="3711421"/>
              <a:ext cx="46724" cy="98064"/>
            </a:xfrm>
            <a:custGeom>
              <a:avLst/>
              <a:gdLst/>
              <a:ahLst/>
              <a:cxnLst/>
              <a:rect l="l" t="t" r="r" b="b"/>
              <a:pathLst>
                <a:path w="355" h="745" extrusionOk="0">
                  <a:moveTo>
                    <a:pt x="161" y="1"/>
                  </a:moveTo>
                  <a:cubicBezTo>
                    <a:pt x="123" y="1"/>
                    <a:pt x="95" y="32"/>
                    <a:pt x="84" y="63"/>
                  </a:cubicBezTo>
                  <a:lnTo>
                    <a:pt x="1" y="551"/>
                  </a:lnTo>
                  <a:cubicBezTo>
                    <a:pt x="1" y="563"/>
                    <a:pt x="1" y="586"/>
                    <a:pt x="1" y="610"/>
                  </a:cubicBezTo>
                  <a:cubicBezTo>
                    <a:pt x="16" y="703"/>
                    <a:pt x="87" y="744"/>
                    <a:pt x="160" y="744"/>
                  </a:cubicBezTo>
                  <a:cubicBezTo>
                    <a:pt x="256" y="744"/>
                    <a:pt x="355" y="672"/>
                    <a:pt x="334" y="551"/>
                  </a:cubicBezTo>
                  <a:lnTo>
                    <a:pt x="251" y="63"/>
                  </a:lnTo>
                  <a:cubicBezTo>
                    <a:pt x="239" y="27"/>
                    <a:pt x="215" y="3"/>
                    <a:pt x="179" y="3"/>
                  </a:cubicBezTo>
                  <a:cubicBezTo>
                    <a:pt x="173" y="1"/>
                    <a:pt x="167" y="1"/>
                    <a:pt x="16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71"/>
            <p:cNvSpPr/>
            <p:nvPr/>
          </p:nvSpPr>
          <p:spPr>
            <a:xfrm>
              <a:off x="9702930" y="3673250"/>
              <a:ext cx="90421" cy="78188"/>
            </a:xfrm>
            <a:custGeom>
              <a:avLst/>
              <a:gdLst/>
              <a:ahLst/>
              <a:cxnLst/>
              <a:rect l="l" t="t" r="r" b="b"/>
              <a:pathLst>
                <a:path w="687" h="594" extrusionOk="0">
                  <a:moveTo>
                    <a:pt x="111" y="1"/>
                  </a:moveTo>
                  <a:cubicBezTo>
                    <a:pt x="48" y="1"/>
                    <a:pt x="0" y="73"/>
                    <a:pt x="47" y="138"/>
                  </a:cubicBezTo>
                  <a:lnTo>
                    <a:pt x="332" y="531"/>
                  </a:lnTo>
                  <a:cubicBezTo>
                    <a:pt x="332" y="543"/>
                    <a:pt x="356" y="555"/>
                    <a:pt x="368" y="567"/>
                  </a:cubicBezTo>
                  <a:cubicBezTo>
                    <a:pt x="399" y="586"/>
                    <a:pt x="430" y="594"/>
                    <a:pt x="459" y="594"/>
                  </a:cubicBezTo>
                  <a:cubicBezTo>
                    <a:pt x="595" y="594"/>
                    <a:pt x="686" y="413"/>
                    <a:pt x="559" y="305"/>
                  </a:cubicBezTo>
                  <a:lnTo>
                    <a:pt x="166" y="19"/>
                  </a:lnTo>
                  <a:cubicBezTo>
                    <a:pt x="148" y="6"/>
                    <a:pt x="129" y="1"/>
                    <a:pt x="111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71"/>
            <p:cNvSpPr/>
            <p:nvPr/>
          </p:nvSpPr>
          <p:spPr>
            <a:xfrm>
              <a:off x="9459953" y="3673513"/>
              <a:ext cx="87789" cy="79110"/>
            </a:xfrm>
            <a:custGeom>
              <a:avLst/>
              <a:gdLst/>
              <a:ahLst/>
              <a:cxnLst/>
              <a:rect l="l" t="t" r="r" b="b"/>
              <a:pathLst>
                <a:path w="667" h="601" extrusionOk="0">
                  <a:moveTo>
                    <a:pt x="589" y="1"/>
                  </a:moveTo>
                  <a:cubicBezTo>
                    <a:pt x="570" y="1"/>
                    <a:pt x="551" y="6"/>
                    <a:pt x="535" y="17"/>
                  </a:cubicBezTo>
                  <a:lnTo>
                    <a:pt x="131" y="303"/>
                  </a:lnTo>
                  <a:cubicBezTo>
                    <a:pt x="119" y="315"/>
                    <a:pt x="107" y="327"/>
                    <a:pt x="95" y="339"/>
                  </a:cubicBezTo>
                  <a:cubicBezTo>
                    <a:pt x="1" y="467"/>
                    <a:pt x="115" y="601"/>
                    <a:pt x="235" y="601"/>
                  </a:cubicBezTo>
                  <a:cubicBezTo>
                    <a:pt x="283" y="601"/>
                    <a:pt x="332" y="580"/>
                    <a:pt x="369" y="529"/>
                  </a:cubicBezTo>
                  <a:lnTo>
                    <a:pt x="654" y="136"/>
                  </a:lnTo>
                  <a:cubicBezTo>
                    <a:pt x="666" y="100"/>
                    <a:pt x="666" y="65"/>
                    <a:pt x="654" y="29"/>
                  </a:cubicBezTo>
                  <a:cubicBezTo>
                    <a:pt x="635" y="9"/>
                    <a:pt x="611" y="1"/>
                    <a:pt x="589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71"/>
            <p:cNvSpPr/>
            <p:nvPr/>
          </p:nvSpPr>
          <p:spPr>
            <a:xfrm>
              <a:off x="9781114" y="2837306"/>
              <a:ext cx="728766" cy="1528093"/>
            </a:xfrm>
            <a:custGeom>
              <a:avLst/>
              <a:gdLst/>
              <a:ahLst/>
              <a:cxnLst/>
              <a:rect l="l" t="t" r="r" b="b"/>
              <a:pathLst>
                <a:path w="5537" h="11609" extrusionOk="0">
                  <a:moveTo>
                    <a:pt x="5537" y="0"/>
                  </a:moveTo>
                  <a:lnTo>
                    <a:pt x="5537" y="0"/>
                  </a:lnTo>
                  <a:cubicBezTo>
                    <a:pt x="4608" y="155"/>
                    <a:pt x="3953" y="1024"/>
                    <a:pt x="3679" y="1917"/>
                  </a:cubicBezTo>
                  <a:cubicBezTo>
                    <a:pt x="3417" y="2822"/>
                    <a:pt x="3465" y="3775"/>
                    <a:pt x="3394" y="4703"/>
                  </a:cubicBezTo>
                  <a:cubicBezTo>
                    <a:pt x="3286" y="6263"/>
                    <a:pt x="2882" y="7787"/>
                    <a:pt x="2203" y="9192"/>
                  </a:cubicBezTo>
                  <a:cubicBezTo>
                    <a:pt x="1774" y="10073"/>
                    <a:pt x="1203" y="10930"/>
                    <a:pt x="369" y="11418"/>
                  </a:cubicBezTo>
                  <a:cubicBezTo>
                    <a:pt x="250" y="11490"/>
                    <a:pt x="119" y="11549"/>
                    <a:pt x="0" y="11609"/>
                  </a:cubicBezTo>
                  <a:lnTo>
                    <a:pt x="5430" y="11609"/>
                  </a:lnTo>
                  <a:cubicBezTo>
                    <a:pt x="5442" y="10263"/>
                    <a:pt x="5489" y="7287"/>
                    <a:pt x="5501" y="6954"/>
                  </a:cubicBezTo>
                  <a:lnTo>
                    <a:pt x="5501" y="6287"/>
                  </a:lnTo>
                  <a:cubicBezTo>
                    <a:pt x="5430" y="5025"/>
                    <a:pt x="5382" y="3989"/>
                    <a:pt x="5358" y="3191"/>
                  </a:cubicBezTo>
                  <a:cubicBezTo>
                    <a:pt x="5334" y="2834"/>
                    <a:pt x="5322" y="2501"/>
                    <a:pt x="5334" y="2060"/>
                  </a:cubicBezTo>
                  <a:cubicBezTo>
                    <a:pt x="5346" y="1370"/>
                    <a:pt x="5418" y="679"/>
                    <a:pt x="55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71"/>
            <p:cNvSpPr/>
            <p:nvPr/>
          </p:nvSpPr>
          <p:spPr>
            <a:xfrm>
              <a:off x="9002165" y="2324762"/>
              <a:ext cx="2034280" cy="2048821"/>
            </a:xfrm>
            <a:custGeom>
              <a:avLst/>
              <a:gdLst/>
              <a:ahLst/>
              <a:cxnLst/>
              <a:rect l="l" t="t" r="r" b="b"/>
              <a:pathLst>
                <a:path w="15456" h="15565" extrusionOk="0">
                  <a:moveTo>
                    <a:pt x="7383" y="215"/>
                  </a:moveTo>
                  <a:cubicBezTo>
                    <a:pt x="9431" y="215"/>
                    <a:pt x="10836" y="608"/>
                    <a:pt x="11919" y="1465"/>
                  </a:cubicBezTo>
                  <a:cubicBezTo>
                    <a:pt x="12288" y="1763"/>
                    <a:pt x="12622" y="2120"/>
                    <a:pt x="12907" y="2501"/>
                  </a:cubicBezTo>
                  <a:cubicBezTo>
                    <a:pt x="13074" y="2739"/>
                    <a:pt x="13241" y="2978"/>
                    <a:pt x="13384" y="3228"/>
                  </a:cubicBezTo>
                  <a:cubicBezTo>
                    <a:pt x="13562" y="3549"/>
                    <a:pt x="13741" y="3882"/>
                    <a:pt x="13896" y="4216"/>
                  </a:cubicBezTo>
                  <a:cubicBezTo>
                    <a:pt x="14598" y="5775"/>
                    <a:pt x="15277" y="8228"/>
                    <a:pt x="15277" y="8823"/>
                  </a:cubicBezTo>
                  <a:cubicBezTo>
                    <a:pt x="15277" y="8883"/>
                    <a:pt x="15170" y="9062"/>
                    <a:pt x="14931" y="9252"/>
                  </a:cubicBezTo>
                  <a:cubicBezTo>
                    <a:pt x="14096" y="9913"/>
                    <a:pt x="12697" y="10134"/>
                    <a:pt x="11579" y="10134"/>
                  </a:cubicBezTo>
                  <a:cubicBezTo>
                    <a:pt x="11549" y="10134"/>
                    <a:pt x="11520" y="10133"/>
                    <a:pt x="11490" y="10133"/>
                  </a:cubicBezTo>
                  <a:cubicBezTo>
                    <a:pt x="11419" y="8454"/>
                    <a:pt x="11169" y="5085"/>
                    <a:pt x="11490" y="4037"/>
                  </a:cubicBezTo>
                  <a:cubicBezTo>
                    <a:pt x="11514" y="3978"/>
                    <a:pt x="11467" y="3918"/>
                    <a:pt x="11407" y="3918"/>
                  </a:cubicBezTo>
                  <a:cubicBezTo>
                    <a:pt x="11371" y="3918"/>
                    <a:pt x="11336" y="3954"/>
                    <a:pt x="11324" y="3990"/>
                  </a:cubicBezTo>
                  <a:cubicBezTo>
                    <a:pt x="11038" y="4894"/>
                    <a:pt x="11181" y="7407"/>
                    <a:pt x="11264" y="9228"/>
                  </a:cubicBezTo>
                  <a:cubicBezTo>
                    <a:pt x="11383" y="11467"/>
                    <a:pt x="11288" y="9562"/>
                    <a:pt x="11240" y="15443"/>
                  </a:cubicBezTo>
                  <a:lnTo>
                    <a:pt x="1454" y="15443"/>
                  </a:lnTo>
                  <a:cubicBezTo>
                    <a:pt x="1489" y="15384"/>
                    <a:pt x="1525" y="15336"/>
                    <a:pt x="1549" y="15277"/>
                  </a:cubicBezTo>
                  <a:cubicBezTo>
                    <a:pt x="1811" y="14646"/>
                    <a:pt x="1906" y="13967"/>
                    <a:pt x="1989" y="13300"/>
                  </a:cubicBezTo>
                  <a:cubicBezTo>
                    <a:pt x="2013" y="13134"/>
                    <a:pt x="2037" y="12955"/>
                    <a:pt x="2061" y="12788"/>
                  </a:cubicBezTo>
                  <a:cubicBezTo>
                    <a:pt x="2120" y="12431"/>
                    <a:pt x="2180" y="12074"/>
                    <a:pt x="2239" y="11705"/>
                  </a:cubicBezTo>
                  <a:cubicBezTo>
                    <a:pt x="2346" y="11026"/>
                    <a:pt x="2466" y="10324"/>
                    <a:pt x="2549" y="9621"/>
                  </a:cubicBezTo>
                  <a:cubicBezTo>
                    <a:pt x="2573" y="9538"/>
                    <a:pt x="2549" y="9443"/>
                    <a:pt x="2477" y="9383"/>
                  </a:cubicBezTo>
                  <a:cubicBezTo>
                    <a:pt x="2454" y="7466"/>
                    <a:pt x="2585" y="4871"/>
                    <a:pt x="3370" y="3311"/>
                  </a:cubicBezTo>
                  <a:cubicBezTo>
                    <a:pt x="3382" y="3275"/>
                    <a:pt x="3382" y="3239"/>
                    <a:pt x="3359" y="3216"/>
                  </a:cubicBezTo>
                  <a:cubicBezTo>
                    <a:pt x="3342" y="3189"/>
                    <a:pt x="3317" y="3177"/>
                    <a:pt x="3291" y="3177"/>
                  </a:cubicBezTo>
                  <a:cubicBezTo>
                    <a:pt x="3260" y="3177"/>
                    <a:pt x="3229" y="3195"/>
                    <a:pt x="3216" y="3228"/>
                  </a:cubicBezTo>
                  <a:cubicBezTo>
                    <a:pt x="2418" y="4799"/>
                    <a:pt x="2275" y="7383"/>
                    <a:pt x="2299" y="9312"/>
                  </a:cubicBezTo>
                  <a:lnTo>
                    <a:pt x="2287" y="9312"/>
                  </a:lnTo>
                  <a:cubicBezTo>
                    <a:pt x="2132" y="9276"/>
                    <a:pt x="1989" y="9216"/>
                    <a:pt x="1846" y="9145"/>
                  </a:cubicBezTo>
                  <a:cubicBezTo>
                    <a:pt x="1251" y="8859"/>
                    <a:pt x="739" y="8442"/>
                    <a:pt x="334" y="7931"/>
                  </a:cubicBezTo>
                  <a:cubicBezTo>
                    <a:pt x="203" y="7764"/>
                    <a:pt x="227" y="7573"/>
                    <a:pt x="549" y="6323"/>
                  </a:cubicBezTo>
                  <a:cubicBezTo>
                    <a:pt x="989" y="4561"/>
                    <a:pt x="1596" y="2620"/>
                    <a:pt x="2847" y="1489"/>
                  </a:cubicBezTo>
                  <a:cubicBezTo>
                    <a:pt x="4109" y="358"/>
                    <a:pt x="5895" y="227"/>
                    <a:pt x="7335" y="215"/>
                  </a:cubicBezTo>
                  <a:close/>
                  <a:moveTo>
                    <a:pt x="7335" y="1"/>
                  </a:moveTo>
                  <a:cubicBezTo>
                    <a:pt x="5871" y="1"/>
                    <a:pt x="4025" y="144"/>
                    <a:pt x="2739" y="1311"/>
                  </a:cubicBezTo>
                  <a:cubicBezTo>
                    <a:pt x="1442" y="2477"/>
                    <a:pt x="822" y="4454"/>
                    <a:pt x="382" y="6240"/>
                  </a:cubicBezTo>
                  <a:cubicBezTo>
                    <a:pt x="49" y="7514"/>
                    <a:pt x="1" y="7764"/>
                    <a:pt x="191" y="7990"/>
                  </a:cubicBezTo>
                  <a:cubicBezTo>
                    <a:pt x="608" y="8538"/>
                    <a:pt x="1156" y="8966"/>
                    <a:pt x="1763" y="9264"/>
                  </a:cubicBezTo>
                  <a:cubicBezTo>
                    <a:pt x="1918" y="9335"/>
                    <a:pt x="2085" y="9395"/>
                    <a:pt x="2251" y="9443"/>
                  </a:cubicBezTo>
                  <a:cubicBezTo>
                    <a:pt x="2394" y="9478"/>
                    <a:pt x="2394" y="9478"/>
                    <a:pt x="2382" y="9562"/>
                  </a:cubicBezTo>
                  <a:cubicBezTo>
                    <a:pt x="2287" y="10264"/>
                    <a:pt x="2180" y="10967"/>
                    <a:pt x="2061" y="11645"/>
                  </a:cubicBezTo>
                  <a:cubicBezTo>
                    <a:pt x="2013" y="12014"/>
                    <a:pt x="1954" y="12372"/>
                    <a:pt x="1894" y="12729"/>
                  </a:cubicBezTo>
                  <a:cubicBezTo>
                    <a:pt x="1870" y="12907"/>
                    <a:pt x="1846" y="13074"/>
                    <a:pt x="1823" y="13253"/>
                  </a:cubicBezTo>
                  <a:cubicBezTo>
                    <a:pt x="1727" y="13896"/>
                    <a:pt x="1644" y="14574"/>
                    <a:pt x="1382" y="15181"/>
                  </a:cubicBezTo>
                  <a:cubicBezTo>
                    <a:pt x="1346" y="15277"/>
                    <a:pt x="1287" y="15372"/>
                    <a:pt x="1227" y="15455"/>
                  </a:cubicBezTo>
                  <a:cubicBezTo>
                    <a:pt x="1203" y="15479"/>
                    <a:pt x="1203" y="15515"/>
                    <a:pt x="1227" y="15539"/>
                  </a:cubicBezTo>
                  <a:cubicBezTo>
                    <a:pt x="1234" y="15560"/>
                    <a:pt x="1250" y="15564"/>
                    <a:pt x="1267" y="15564"/>
                  </a:cubicBezTo>
                  <a:cubicBezTo>
                    <a:pt x="1278" y="15564"/>
                    <a:pt x="1289" y="15562"/>
                    <a:pt x="1299" y="15562"/>
                  </a:cubicBezTo>
                  <a:lnTo>
                    <a:pt x="11336" y="15562"/>
                  </a:lnTo>
                  <a:cubicBezTo>
                    <a:pt x="11383" y="15562"/>
                    <a:pt x="11431" y="15550"/>
                    <a:pt x="11431" y="15503"/>
                  </a:cubicBezTo>
                  <a:cubicBezTo>
                    <a:pt x="11443" y="13515"/>
                    <a:pt x="11502" y="10562"/>
                    <a:pt x="11502" y="10276"/>
                  </a:cubicBezTo>
                  <a:cubicBezTo>
                    <a:pt x="11555" y="10277"/>
                    <a:pt x="11608" y="10278"/>
                    <a:pt x="11662" y="10278"/>
                  </a:cubicBezTo>
                  <a:cubicBezTo>
                    <a:pt x="12812" y="10278"/>
                    <a:pt x="14197" y="10030"/>
                    <a:pt x="15039" y="9359"/>
                  </a:cubicBezTo>
                  <a:cubicBezTo>
                    <a:pt x="15300" y="9157"/>
                    <a:pt x="15455" y="8943"/>
                    <a:pt x="15455" y="8788"/>
                  </a:cubicBezTo>
                  <a:cubicBezTo>
                    <a:pt x="15455" y="8169"/>
                    <a:pt x="14777" y="5680"/>
                    <a:pt x="14050" y="4109"/>
                  </a:cubicBezTo>
                  <a:cubicBezTo>
                    <a:pt x="13884" y="3728"/>
                    <a:pt x="13717" y="3406"/>
                    <a:pt x="13538" y="3097"/>
                  </a:cubicBezTo>
                  <a:cubicBezTo>
                    <a:pt x="13384" y="2847"/>
                    <a:pt x="13229" y="2597"/>
                    <a:pt x="13050" y="2358"/>
                  </a:cubicBezTo>
                  <a:cubicBezTo>
                    <a:pt x="12753" y="1954"/>
                    <a:pt x="12407" y="1596"/>
                    <a:pt x="12026" y="1287"/>
                  </a:cubicBezTo>
                  <a:cubicBezTo>
                    <a:pt x="10919" y="394"/>
                    <a:pt x="9478" y="1"/>
                    <a:pt x="7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71"/>
            <p:cNvSpPr/>
            <p:nvPr/>
          </p:nvSpPr>
          <p:spPr>
            <a:xfrm>
              <a:off x="9743207" y="2082574"/>
              <a:ext cx="476850" cy="517306"/>
            </a:xfrm>
            <a:custGeom>
              <a:avLst/>
              <a:gdLst/>
              <a:ahLst/>
              <a:cxnLst/>
              <a:rect l="l" t="t" r="r" b="b"/>
              <a:pathLst>
                <a:path w="3623" h="3930" extrusionOk="0">
                  <a:moveTo>
                    <a:pt x="1674" y="0"/>
                  </a:moveTo>
                  <a:cubicBezTo>
                    <a:pt x="902" y="0"/>
                    <a:pt x="215" y="569"/>
                    <a:pt x="360" y="1591"/>
                  </a:cubicBezTo>
                  <a:cubicBezTo>
                    <a:pt x="396" y="1853"/>
                    <a:pt x="324" y="2270"/>
                    <a:pt x="241" y="2627"/>
                  </a:cubicBezTo>
                  <a:cubicBezTo>
                    <a:pt x="169" y="2924"/>
                    <a:pt x="98" y="3174"/>
                    <a:pt x="86" y="3234"/>
                  </a:cubicBezTo>
                  <a:cubicBezTo>
                    <a:pt x="0" y="3771"/>
                    <a:pt x="698" y="3930"/>
                    <a:pt x="1133" y="3930"/>
                  </a:cubicBezTo>
                  <a:cubicBezTo>
                    <a:pt x="1180" y="3930"/>
                    <a:pt x="1225" y="3928"/>
                    <a:pt x="1265" y="3925"/>
                  </a:cubicBezTo>
                  <a:cubicBezTo>
                    <a:pt x="2086" y="3853"/>
                    <a:pt x="3074" y="3222"/>
                    <a:pt x="3432" y="2472"/>
                  </a:cubicBezTo>
                  <a:cubicBezTo>
                    <a:pt x="3622" y="2067"/>
                    <a:pt x="3313" y="1781"/>
                    <a:pt x="3217" y="1400"/>
                  </a:cubicBezTo>
                  <a:cubicBezTo>
                    <a:pt x="3146" y="1103"/>
                    <a:pt x="3158" y="817"/>
                    <a:pt x="2943" y="579"/>
                  </a:cubicBezTo>
                  <a:cubicBezTo>
                    <a:pt x="2789" y="412"/>
                    <a:pt x="2610" y="269"/>
                    <a:pt x="2408" y="174"/>
                  </a:cubicBezTo>
                  <a:cubicBezTo>
                    <a:pt x="2170" y="57"/>
                    <a:pt x="1918" y="0"/>
                    <a:pt x="167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71"/>
            <p:cNvSpPr/>
            <p:nvPr/>
          </p:nvSpPr>
          <p:spPr>
            <a:xfrm>
              <a:off x="9772954" y="2082574"/>
              <a:ext cx="301272" cy="348293"/>
            </a:xfrm>
            <a:custGeom>
              <a:avLst/>
              <a:gdLst/>
              <a:ahLst/>
              <a:cxnLst/>
              <a:rect l="l" t="t" r="r" b="b"/>
              <a:pathLst>
                <a:path w="2289" h="2646" extrusionOk="0">
                  <a:moveTo>
                    <a:pt x="1455" y="0"/>
                  </a:moveTo>
                  <a:cubicBezTo>
                    <a:pt x="688" y="0"/>
                    <a:pt x="1" y="569"/>
                    <a:pt x="146" y="1591"/>
                  </a:cubicBezTo>
                  <a:cubicBezTo>
                    <a:pt x="181" y="1853"/>
                    <a:pt x="98" y="2270"/>
                    <a:pt x="15" y="2627"/>
                  </a:cubicBezTo>
                  <a:cubicBezTo>
                    <a:pt x="116" y="2640"/>
                    <a:pt x="214" y="2646"/>
                    <a:pt x="308" y="2646"/>
                  </a:cubicBezTo>
                  <a:cubicBezTo>
                    <a:pt x="1834" y="2646"/>
                    <a:pt x="2289" y="1008"/>
                    <a:pt x="2289" y="1008"/>
                  </a:cubicBezTo>
                  <a:lnTo>
                    <a:pt x="2182" y="174"/>
                  </a:lnTo>
                  <a:cubicBezTo>
                    <a:pt x="1947" y="57"/>
                    <a:pt x="1697" y="0"/>
                    <a:pt x="1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71"/>
            <p:cNvSpPr/>
            <p:nvPr/>
          </p:nvSpPr>
          <p:spPr>
            <a:xfrm>
              <a:off x="9737152" y="2071517"/>
              <a:ext cx="484352" cy="540210"/>
            </a:xfrm>
            <a:custGeom>
              <a:avLst/>
              <a:gdLst/>
              <a:ahLst/>
              <a:cxnLst/>
              <a:rect l="l" t="t" r="r" b="b"/>
              <a:pathLst>
                <a:path w="3680" h="4104" extrusionOk="0">
                  <a:moveTo>
                    <a:pt x="1727" y="175"/>
                  </a:moveTo>
                  <a:cubicBezTo>
                    <a:pt x="1966" y="175"/>
                    <a:pt x="2204" y="234"/>
                    <a:pt x="2418" y="330"/>
                  </a:cubicBezTo>
                  <a:cubicBezTo>
                    <a:pt x="2608" y="425"/>
                    <a:pt x="2787" y="568"/>
                    <a:pt x="2930" y="722"/>
                  </a:cubicBezTo>
                  <a:cubicBezTo>
                    <a:pt x="3049" y="889"/>
                    <a:pt x="3132" y="1080"/>
                    <a:pt x="3144" y="1282"/>
                  </a:cubicBezTo>
                  <a:cubicBezTo>
                    <a:pt x="3156" y="1353"/>
                    <a:pt x="3168" y="1437"/>
                    <a:pt x="3180" y="1508"/>
                  </a:cubicBezTo>
                  <a:cubicBezTo>
                    <a:pt x="3216" y="1627"/>
                    <a:pt x="3263" y="1746"/>
                    <a:pt x="3323" y="1865"/>
                  </a:cubicBezTo>
                  <a:cubicBezTo>
                    <a:pt x="3418" y="2092"/>
                    <a:pt x="3513" y="2282"/>
                    <a:pt x="3394" y="2520"/>
                  </a:cubicBezTo>
                  <a:cubicBezTo>
                    <a:pt x="3061" y="3223"/>
                    <a:pt x="2120" y="3842"/>
                    <a:pt x="1299" y="3913"/>
                  </a:cubicBezTo>
                  <a:cubicBezTo>
                    <a:pt x="1260" y="3917"/>
                    <a:pt x="1215" y="3919"/>
                    <a:pt x="1166" y="3919"/>
                  </a:cubicBezTo>
                  <a:cubicBezTo>
                    <a:pt x="890" y="3919"/>
                    <a:pt x="493" y="3856"/>
                    <a:pt x="311" y="3663"/>
                  </a:cubicBezTo>
                  <a:cubicBezTo>
                    <a:pt x="227" y="3568"/>
                    <a:pt x="191" y="3449"/>
                    <a:pt x="227" y="3330"/>
                  </a:cubicBezTo>
                  <a:cubicBezTo>
                    <a:pt x="227" y="3306"/>
                    <a:pt x="239" y="3235"/>
                    <a:pt x="263" y="3163"/>
                  </a:cubicBezTo>
                  <a:cubicBezTo>
                    <a:pt x="299" y="3044"/>
                    <a:pt x="334" y="2901"/>
                    <a:pt x="370" y="2735"/>
                  </a:cubicBezTo>
                  <a:cubicBezTo>
                    <a:pt x="489" y="2235"/>
                    <a:pt x="537" y="1877"/>
                    <a:pt x="501" y="1663"/>
                  </a:cubicBezTo>
                  <a:cubicBezTo>
                    <a:pt x="430" y="1127"/>
                    <a:pt x="584" y="687"/>
                    <a:pt x="953" y="413"/>
                  </a:cubicBezTo>
                  <a:cubicBezTo>
                    <a:pt x="1180" y="258"/>
                    <a:pt x="1454" y="175"/>
                    <a:pt x="1727" y="175"/>
                  </a:cubicBezTo>
                  <a:close/>
                  <a:moveTo>
                    <a:pt x="1731" y="1"/>
                  </a:moveTo>
                  <a:cubicBezTo>
                    <a:pt x="1418" y="1"/>
                    <a:pt x="1106" y="91"/>
                    <a:pt x="834" y="270"/>
                  </a:cubicBezTo>
                  <a:cubicBezTo>
                    <a:pt x="406" y="580"/>
                    <a:pt x="227" y="1080"/>
                    <a:pt x="311" y="1687"/>
                  </a:cubicBezTo>
                  <a:cubicBezTo>
                    <a:pt x="322" y="2020"/>
                    <a:pt x="287" y="2365"/>
                    <a:pt x="191" y="2687"/>
                  </a:cubicBezTo>
                  <a:cubicBezTo>
                    <a:pt x="144" y="2854"/>
                    <a:pt x="108" y="3020"/>
                    <a:pt x="72" y="3116"/>
                  </a:cubicBezTo>
                  <a:cubicBezTo>
                    <a:pt x="49" y="3211"/>
                    <a:pt x="25" y="3270"/>
                    <a:pt x="25" y="3306"/>
                  </a:cubicBezTo>
                  <a:cubicBezTo>
                    <a:pt x="1" y="3473"/>
                    <a:pt x="49" y="3651"/>
                    <a:pt x="168" y="3782"/>
                  </a:cubicBezTo>
                  <a:cubicBezTo>
                    <a:pt x="382" y="4020"/>
                    <a:pt x="834" y="4104"/>
                    <a:pt x="1156" y="4104"/>
                  </a:cubicBezTo>
                  <a:cubicBezTo>
                    <a:pt x="1204" y="4104"/>
                    <a:pt x="1251" y="4092"/>
                    <a:pt x="1299" y="4080"/>
                  </a:cubicBezTo>
                  <a:cubicBezTo>
                    <a:pt x="2192" y="4009"/>
                    <a:pt x="3168" y="3354"/>
                    <a:pt x="3525" y="2592"/>
                  </a:cubicBezTo>
                  <a:cubicBezTo>
                    <a:pt x="3680" y="2282"/>
                    <a:pt x="3561" y="2032"/>
                    <a:pt x="3454" y="1794"/>
                  </a:cubicBezTo>
                  <a:cubicBezTo>
                    <a:pt x="3406" y="1687"/>
                    <a:pt x="3359" y="1580"/>
                    <a:pt x="3335" y="1461"/>
                  </a:cubicBezTo>
                  <a:cubicBezTo>
                    <a:pt x="3311" y="1389"/>
                    <a:pt x="3299" y="1330"/>
                    <a:pt x="3287" y="1258"/>
                  </a:cubicBezTo>
                  <a:cubicBezTo>
                    <a:pt x="3275" y="1020"/>
                    <a:pt x="3180" y="794"/>
                    <a:pt x="3037" y="603"/>
                  </a:cubicBezTo>
                  <a:cubicBezTo>
                    <a:pt x="2882" y="425"/>
                    <a:pt x="2680" y="282"/>
                    <a:pt x="2466" y="175"/>
                  </a:cubicBezTo>
                  <a:cubicBezTo>
                    <a:pt x="2233" y="58"/>
                    <a:pt x="1982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71"/>
            <p:cNvSpPr/>
            <p:nvPr/>
          </p:nvSpPr>
          <p:spPr>
            <a:xfrm>
              <a:off x="9575781" y="1437353"/>
              <a:ext cx="794706" cy="864941"/>
            </a:xfrm>
            <a:custGeom>
              <a:avLst/>
              <a:gdLst/>
              <a:ahLst/>
              <a:cxnLst/>
              <a:rect l="l" t="t" r="r" b="b"/>
              <a:pathLst>
                <a:path w="6038" h="6571" extrusionOk="0">
                  <a:moveTo>
                    <a:pt x="3109" y="1"/>
                  </a:moveTo>
                  <a:cubicBezTo>
                    <a:pt x="2382" y="1"/>
                    <a:pt x="1693" y="362"/>
                    <a:pt x="1179" y="885"/>
                  </a:cubicBezTo>
                  <a:cubicBezTo>
                    <a:pt x="465" y="1599"/>
                    <a:pt x="96" y="2588"/>
                    <a:pt x="13" y="3576"/>
                  </a:cubicBezTo>
                  <a:lnTo>
                    <a:pt x="13" y="3683"/>
                  </a:lnTo>
                  <a:cubicBezTo>
                    <a:pt x="1" y="4005"/>
                    <a:pt x="1" y="4314"/>
                    <a:pt x="48" y="4636"/>
                  </a:cubicBezTo>
                  <a:cubicBezTo>
                    <a:pt x="167" y="5588"/>
                    <a:pt x="620" y="6421"/>
                    <a:pt x="1608" y="6552"/>
                  </a:cubicBezTo>
                  <a:cubicBezTo>
                    <a:pt x="1719" y="6565"/>
                    <a:pt x="1830" y="6571"/>
                    <a:pt x="1940" y="6571"/>
                  </a:cubicBezTo>
                  <a:cubicBezTo>
                    <a:pt x="2574" y="6571"/>
                    <a:pt x="3186" y="6370"/>
                    <a:pt x="3703" y="6005"/>
                  </a:cubicBezTo>
                  <a:lnTo>
                    <a:pt x="4620" y="5136"/>
                  </a:lnTo>
                  <a:cubicBezTo>
                    <a:pt x="5906" y="3433"/>
                    <a:pt x="6037" y="754"/>
                    <a:pt x="3715" y="87"/>
                  </a:cubicBezTo>
                  <a:cubicBezTo>
                    <a:pt x="3512" y="28"/>
                    <a:pt x="3309" y="1"/>
                    <a:pt x="310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71"/>
            <p:cNvSpPr/>
            <p:nvPr/>
          </p:nvSpPr>
          <p:spPr>
            <a:xfrm>
              <a:off x="9865748" y="1971220"/>
              <a:ext cx="166496" cy="127549"/>
            </a:xfrm>
            <a:custGeom>
              <a:avLst/>
              <a:gdLst/>
              <a:ahLst/>
              <a:cxnLst/>
              <a:rect l="l" t="t" r="r" b="b"/>
              <a:pathLst>
                <a:path w="1265" h="969" extrusionOk="0">
                  <a:moveTo>
                    <a:pt x="602" y="0"/>
                  </a:moveTo>
                  <a:cubicBezTo>
                    <a:pt x="337" y="0"/>
                    <a:pt x="77" y="129"/>
                    <a:pt x="24" y="401"/>
                  </a:cubicBezTo>
                  <a:cubicBezTo>
                    <a:pt x="0" y="544"/>
                    <a:pt x="48" y="687"/>
                    <a:pt x="155" y="782"/>
                  </a:cubicBezTo>
                  <a:cubicBezTo>
                    <a:pt x="277" y="904"/>
                    <a:pt x="476" y="968"/>
                    <a:pt x="670" y="968"/>
                  </a:cubicBezTo>
                  <a:cubicBezTo>
                    <a:pt x="948" y="968"/>
                    <a:pt x="1217" y="836"/>
                    <a:pt x="1239" y="556"/>
                  </a:cubicBezTo>
                  <a:cubicBezTo>
                    <a:pt x="1265" y="195"/>
                    <a:pt x="929" y="0"/>
                    <a:pt x="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71"/>
            <p:cNvSpPr/>
            <p:nvPr/>
          </p:nvSpPr>
          <p:spPr>
            <a:xfrm>
              <a:off x="9575781" y="1921071"/>
              <a:ext cx="107795" cy="128471"/>
            </a:xfrm>
            <a:custGeom>
              <a:avLst/>
              <a:gdLst/>
              <a:ahLst/>
              <a:cxnLst/>
              <a:rect l="l" t="t" r="r" b="b"/>
              <a:pathLst>
                <a:path w="819" h="976" extrusionOk="0">
                  <a:moveTo>
                    <a:pt x="134" y="1"/>
                  </a:moveTo>
                  <a:cubicBezTo>
                    <a:pt x="97" y="1"/>
                    <a:pt x="60" y="3"/>
                    <a:pt x="24" y="8"/>
                  </a:cubicBezTo>
                  <a:cubicBezTo>
                    <a:pt x="1" y="330"/>
                    <a:pt x="13" y="639"/>
                    <a:pt x="48" y="961"/>
                  </a:cubicBezTo>
                  <a:cubicBezTo>
                    <a:pt x="101" y="970"/>
                    <a:pt x="156" y="975"/>
                    <a:pt x="210" y="975"/>
                  </a:cubicBezTo>
                  <a:cubicBezTo>
                    <a:pt x="489" y="975"/>
                    <a:pt x="767" y="846"/>
                    <a:pt x="786" y="568"/>
                  </a:cubicBezTo>
                  <a:cubicBezTo>
                    <a:pt x="819" y="193"/>
                    <a:pt x="465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71"/>
            <p:cNvSpPr/>
            <p:nvPr/>
          </p:nvSpPr>
          <p:spPr>
            <a:xfrm>
              <a:off x="9552352" y="1425770"/>
              <a:ext cx="792995" cy="888239"/>
            </a:xfrm>
            <a:custGeom>
              <a:avLst/>
              <a:gdLst/>
              <a:ahLst/>
              <a:cxnLst/>
              <a:rect l="l" t="t" r="r" b="b"/>
              <a:pathLst>
                <a:path w="6025" h="6748" extrusionOk="0">
                  <a:moveTo>
                    <a:pt x="3286" y="1"/>
                  </a:moveTo>
                  <a:cubicBezTo>
                    <a:pt x="2590" y="1"/>
                    <a:pt x="1881" y="321"/>
                    <a:pt x="1298" y="914"/>
                  </a:cubicBezTo>
                  <a:cubicBezTo>
                    <a:pt x="595" y="1664"/>
                    <a:pt x="167" y="2628"/>
                    <a:pt x="107" y="3664"/>
                  </a:cubicBezTo>
                  <a:cubicBezTo>
                    <a:pt x="0" y="5021"/>
                    <a:pt x="381" y="6545"/>
                    <a:pt x="1774" y="6724"/>
                  </a:cubicBezTo>
                  <a:cubicBezTo>
                    <a:pt x="1893" y="6748"/>
                    <a:pt x="2000" y="6748"/>
                    <a:pt x="2119" y="6748"/>
                  </a:cubicBezTo>
                  <a:cubicBezTo>
                    <a:pt x="2774" y="6736"/>
                    <a:pt x="3405" y="6533"/>
                    <a:pt x="3929" y="6152"/>
                  </a:cubicBezTo>
                  <a:cubicBezTo>
                    <a:pt x="3965" y="6128"/>
                    <a:pt x="3977" y="6081"/>
                    <a:pt x="3953" y="6033"/>
                  </a:cubicBezTo>
                  <a:cubicBezTo>
                    <a:pt x="3938" y="6010"/>
                    <a:pt x="3907" y="5997"/>
                    <a:pt x="3878" y="5997"/>
                  </a:cubicBezTo>
                  <a:cubicBezTo>
                    <a:pt x="3862" y="5997"/>
                    <a:pt x="3847" y="6001"/>
                    <a:pt x="3834" y="6009"/>
                  </a:cubicBezTo>
                  <a:cubicBezTo>
                    <a:pt x="3330" y="6372"/>
                    <a:pt x="2732" y="6564"/>
                    <a:pt x="2128" y="6564"/>
                  </a:cubicBezTo>
                  <a:cubicBezTo>
                    <a:pt x="2018" y="6564"/>
                    <a:pt x="1908" y="6558"/>
                    <a:pt x="1798" y="6545"/>
                  </a:cubicBezTo>
                  <a:cubicBezTo>
                    <a:pt x="1393" y="6498"/>
                    <a:pt x="83" y="6128"/>
                    <a:pt x="286" y="3676"/>
                  </a:cubicBezTo>
                  <a:cubicBezTo>
                    <a:pt x="333" y="2688"/>
                    <a:pt x="738" y="1747"/>
                    <a:pt x="1417" y="1021"/>
                  </a:cubicBezTo>
                  <a:cubicBezTo>
                    <a:pt x="1970" y="467"/>
                    <a:pt x="2646" y="171"/>
                    <a:pt x="3298" y="171"/>
                  </a:cubicBezTo>
                  <a:cubicBezTo>
                    <a:pt x="3488" y="171"/>
                    <a:pt x="3675" y="196"/>
                    <a:pt x="3858" y="247"/>
                  </a:cubicBezTo>
                  <a:cubicBezTo>
                    <a:pt x="4679" y="485"/>
                    <a:pt x="5239" y="997"/>
                    <a:pt x="5489" y="1735"/>
                  </a:cubicBezTo>
                  <a:cubicBezTo>
                    <a:pt x="5822" y="2759"/>
                    <a:pt x="5525" y="4104"/>
                    <a:pt x="4715" y="5152"/>
                  </a:cubicBezTo>
                  <a:cubicBezTo>
                    <a:pt x="4691" y="5200"/>
                    <a:pt x="4703" y="5247"/>
                    <a:pt x="4739" y="5283"/>
                  </a:cubicBezTo>
                  <a:cubicBezTo>
                    <a:pt x="4751" y="5292"/>
                    <a:pt x="4767" y="5296"/>
                    <a:pt x="4783" y="5296"/>
                  </a:cubicBezTo>
                  <a:cubicBezTo>
                    <a:pt x="4812" y="5296"/>
                    <a:pt x="4842" y="5282"/>
                    <a:pt x="4858" y="5259"/>
                  </a:cubicBezTo>
                  <a:cubicBezTo>
                    <a:pt x="5703" y="4164"/>
                    <a:pt x="6025" y="2759"/>
                    <a:pt x="5656" y="1687"/>
                  </a:cubicBezTo>
                  <a:cubicBezTo>
                    <a:pt x="5394" y="890"/>
                    <a:pt x="4786" y="342"/>
                    <a:pt x="3917" y="92"/>
                  </a:cubicBezTo>
                  <a:cubicBezTo>
                    <a:pt x="3711" y="31"/>
                    <a:pt x="3499" y="1"/>
                    <a:pt x="3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71"/>
            <p:cNvSpPr/>
            <p:nvPr/>
          </p:nvSpPr>
          <p:spPr>
            <a:xfrm>
              <a:off x="9643568" y="1714553"/>
              <a:ext cx="118982" cy="67789"/>
            </a:xfrm>
            <a:custGeom>
              <a:avLst/>
              <a:gdLst/>
              <a:ahLst/>
              <a:cxnLst/>
              <a:rect l="l" t="t" r="r" b="b"/>
              <a:pathLst>
                <a:path w="904" h="515" extrusionOk="0">
                  <a:moveTo>
                    <a:pt x="382" y="0"/>
                  </a:moveTo>
                  <a:cubicBezTo>
                    <a:pt x="184" y="0"/>
                    <a:pt x="0" y="80"/>
                    <a:pt x="21" y="244"/>
                  </a:cubicBezTo>
                  <a:cubicBezTo>
                    <a:pt x="36" y="403"/>
                    <a:pt x="303" y="515"/>
                    <a:pt x="528" y="515"/>
                  </a:cubicBezTo>
                  <a:cubicBezTo>
                    <a:pt x="672" y="515"/>
                    <a:pt x="799" y="469"/>
                    <a:pt x="831" y="363"/>
                  </a:cubicBezTo>
                  <a:cubicBezTo>
                    <a:pt x="904" y="124"/>
                    <a:pt x="631" y="0"/>
                    <a:pt x="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71"/>
            <p:cNvSpPr/>
            <p:nvPr/>
          </p:nvSpPr>
          <p:spPr>
            <a:xfrm>
              <a:off x="9887598" y="1757331"/>
              <a:ext cx="119245" cy="68711"/>
            </a:xfrm>
            <a:custGeom>
              <a:avLst/>
              <a:gdLst/>
              <a:ahLst/>
              <a:cxnLst/>
              <a:rect l="l" t="t" r="r" b="b"/>
              <a:pathLst>
                <a:path w="906" h="522" extrusionOk="0">
                  <a:moveTo>
                    <a:pt x="315" y="0"/>
                  </a:moveTo>
                  <a:cubicBezTo>
                    <a:pt x="146" y="0"/>
                    <a:pt x="1" y="69"/>
                    <a:pt x="1" y="240"/>
                  </a:cubicBezTo>
                  <a:cubicBezTo>
                    <a:pt x="1" y="420"/>
                    <a:pt x="257" y="521"/>
                    <a:pt x="483" y="521"/>
                  </a:cubicBezTo>
                  <a:cubicBezTo>
                    <a:pt x="632" y="521"/>
                    <a:pt x="768" y="477"/>
                    <a:pt x="811" y="383"/>
                  </a:cubicBezTo>
                  <a:cubicBezTo>
                    <a:pt x="905" y="172"/>
                    <a:pt x="58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71"/>
            <p:cNvSpPr/>
            <p:nvPr/>
          </p:nvSpPr>
          <p:spPr>
            <a:xfrm>
              <a:off x="9691610" y="2042034"/>
              <a:ext cx="139778" cy="72923"/>
            </a:xfrm>
            <a:custGeom>
              <a:avLst/>
              <a:gdLst/>
              <a:ahLst/>
              <a:cxnLst/>
              <a:rect l="l" t="t" r="r" b="b"/>
              <a:pathLst>
                <a:path w="1062" h="554" extrusionOk="0">
                  <a:moveTo>
                    <a:pt x="104" y="1"/>
                  </a:moveTo>
                  <a:cubicBezTo>
                    <a:pt x="53" y="1"/>
                    <a:pt x="1" y="37"/>
                    <a:pt x="14" y="101"/>
                  </a:cubicBezTo>
                  <a:cubicBezTo>
                    <a:pt x="37" y="303"/>
                    <a:pt x="168" y="458"/>
                    <a:pt x="359" y="518"/>
                  </a:cubicBezTo>
                  <a:cubicBezTo>
                    <a:pt x="418" y="542"/>
                    <a:pt x="490" y="554"/>
                    <a:pt x="549" y="554"/>
                  </a:cubicBezTo>
                  <a:cubicBezTo>
                    <a:pt x="740" y="554"/>
                    <a:pt x="907" y="470"/>
                    <a:pt x="1026" y="327"/>
                  </a:cubicBezTo>
                  <a:cubicBezTo>
                    <a:pt x="1061" y="292"/>
                    <a:pt x="1061" y="244"/>
                    <a:pt x="1026" y="208"/>
                  </a:cubicBezTo>
                  <a:cubicBezTo>
                    <a:pt x="1008" y="190"/>
                    <a:pt x="984" y="181"/>
                    <a:pt x="962" y="181"/>
                  </a:cubicBezTo>
                  <a:cubicBezTo>
                    <a:pt x="939" y="181"/>
                    <a:pt x="918" y="190"/>
                    <a:pt x="907" y="208"/>
                  </a:cubicBezTo>
                  <a:cubicBezTo>
                    <a:pt x="818" y="314"/>
                    <a:pt x="691" y="374"/>
                    <a:pt x="559" y="374"/>
                  </a:cubicBezTo>
                  <a:cubicBezTo>
                    <a:pt x="512" y="374"/>
                    <a:pt x="465" y="367"/>
                    <a:pt x="418" y="351"/>
                  </a:cubicBezTo>
                  <a:cubicBezTo>
                    <a:pt x="299" y="327"/>
                    <a:pt x="204" y="220"/>
                    <a:pt x="192" y="89"/>
                  </a:cubicBezTo>
                  <a:cubicBezTo>
                    <a:pt x="192" y="28"/>
                    <a:pt x="149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71"/>
            <p:cNvSpPr/>
            <p:nvPr/>
          </p:nvSpPr>
          <p:spPr>
            <a:xfrm>
              <a:off x="9729386" y="1856575"/>
              <a:ext cx="86604" cy="156508"/>
            </a:xfrm>
            <a:custGeom>
              <a:avLst/>
              <a:gdLst/>
              <a:ahLst/>
              <a:cxnLst/>
              <a:rect l="l" t="t" r="r" b="b"/>
              <a:pathLst>
                <a:path w="658" h="1189" extrusionOk="0">
                  <a:moveTo>
                    <a:pt x="534" y="1"/>
                  </a:moveTo>
                  <a:cubicBezTo>
                    <a:pt x="508" y="1"/>
                    <a:pt x="482" y="14"/>
                    <a:pt x="465" y="46"/>
                  </a:cubicBezTo>
                  <a:cubicBezTo>
                    <a:pt x="453" y="58"/>
                    <a:pt x="143" y="486"/>
                    <a:pt x="48" y="653"/>
                  </a:cubicBezTo>
                  <a:cubicBezTo>
                    <a:pt x="12" y="724"/>
                    <a:pt x="0" y="808"/>
                    <a:pt x="36" y="891"/>
                  </a:cubicBezTo>
                  <a:cubicBezTo>
                    <a:pt x="84" y="1010"/>
                    <a:pt x="250" y="1117"/>
                    <a:pt x="512" y="1189"/>
                  </a:cubicBezTo>
                  <a:lnTo>
                    <a:pt x="536" y="1189"/>
                  </a:lnTo>
                  <a:cubicBezTo>
                    <a:pt x="572" y="1189"/>
                    <a:pt x="608" y="1165"/>
                    <a:pt x="620" y="1117"/>
                  </a:cubicBezTo>
                  <a:cubicBezTo>
                    <a:pt x="631" y="1081"/>
                    <a:pt x="608" y="1034"/>
                    <a:pt x="560" y="1022"/>
                  </a:cubicBezTo>
                  <a:cubicBezTo>
                    <a:pt x="286" y="939"/>
                    <a:pt x="215" y="867"/>
                    <a:pt x="191" y="820"/>
                  </a:cubicBezTo>
                  <a:cubicBezTo>
                    <a:pt x="179" y="796"/>
                    <a:pt x="191" y="760"/>
                    <a:pt x="203" y="736"/>
                  </a:cubicBezTo>
                  <a:cubicBezTo>
                    <a:pt x="298" y="581"/>
                    <a:pt x="608" y="153"/>
                    <a:pt x="608" y="141"/>
                  </a:cubicBezTo>
                  <a:cubicBezTo>
                    <a:pt x="658" y="74"/>
                    <a:pt x="596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71"/>
            <p:cNvSpPr/>
            <p:nvPr/>
          </p:nvSpPr>
          <p:spPr>
            <a:xfrm>
              <a:off x="10119650" y="1986357"/>
              <a:ext cx="65940" cy="48703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399" y="0"/>
                  </a:moveTo>
                  <a:cubicBezTo>
                    <a:pt x="384" y="0"/>
                    <a:pt x="369" y="4"/>
                    <a:pt x="357" y="12"/>
                  </a:cubicBezTo>
                  <a:lnTo>
                    <a:pt x="60" y="203"/>
                  </a:lnTo>
                  <a:cubicBezTo>
                    <a:pt x="12" y="226"/>
                    <a:pt x="0" y="286"/>
                    <a:pt x="36" y="322"/>
                  </a:cubicBezTo>
                  <a:cubicBezTo>
                    <a:pt x="48" y="345"/>
                    <a:pt x="72" y="369"/>
                    <a:pt x="107" y="369"/>
                  </a:cubicBezTo>
                  <a:cubicBezTo>
                    <a:pt x="119" y="369"/>
                    <a:pt x="143" y="357"/>
                    <a:pt x="155" y="357"/>
                  </a:cubicBezTo>
                  <a:lnTo>
                    <a:pt x="453" y="167"/>
                  </a:lnTo>
                  <a:cubicBezTo>
                    <a:pt x="488" y="131"/>
                    <a:pt x="500" y="84"/>
                    <a:pt x="476" y="48"/>
                  </a:cubicBezTo>
                  <a:cubicBezTo>
                    <a:pt x="460" y="16"/>
                    <a:pt x="429" y="0"/>
                    <a:pt x="39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71"/>
            <p:cNvSpPr/>
            <p:nvPr/>
          </p:nvSpPr>
          <p:spPr>
            <a:xfrm>
              <a:off x="9652650" y="1826170"/>
              <a:ext cx="75680" cy="63577"/>
            </a:xfrm>
            <a:custGeom>
              <a:avLst/>
              <a:gdLst/>
              <a:ahLst/>
              <a:cxnLst/>
              <a:rect l="l" t="t" r="r" b="b"/>
              <a:pathLst>
                <a:path w="575" h="483" extrusionOk="0">
                  <a:moveTo>
                    <a:pt x="260" y="1"/>
                  </a:moveTo>
                  <a:cubicBezTo>
                    <a:pt x="146" y="1"/>
                    <a:pt x="39" y="83"/>
                    <a:pt x="24" y="217"/>
                  </a:cubicBezTo>
                  <a:cubicBezTo>
                    <a:pt x="0" y="348"/>
                    <a:pt x="95" y="467"/>
                    <a:pt x="226" y="479"/>
                  </a:cubicBezTo>
                  <a:cubicBezTo>
                    <a:pt x="240" y="481"/>
                    <a:pt x="254" y="482"/>
                    <a:pt x="267" y="482"/>
                  </a:cubicBezTo>
                  <a:cubicBezTo>
                    <a:pt x="458" y="482"/>
                    <a:pt x="575" y="254"/>
                    <a:pt x="452" y="98"/>
                  </a:cubicBezTo>
                  <a:cubicBezTo>
                    <a:pt x="399" y="31"/>
                    <a:pt x="328" y="1"/>
                    <a:pt x="26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71"/>
            <p:cNvSpPr/>
            <p:nvPr/>
          </p:nvSpPr>
          <p:spPr>
            <a:xfrm>
              <a:off x="9882201" y="1863552"/>
              <a:ext cx="76075" cy="63709"/>
            </a:xfrm>
            <a:custGeom>
              <a:avLst/>
              <a:gdLst/>
              <a:ahLst/>
              <a:cxnLst/>
              <a:rect l="l" t="t" r="r" b="b"/>
              <a:pathLst>
                <a:path w="578" h="484" extrusionOk="0">
                  <a:moveTo>
                    <a:pt x="240" y="1"/>
                  </a:moveTo>
                  <a:cubicBezTo>
                    <a:pt x="126" y="1"/>
                    <a:pt x="29" y="90"/>
                    <a:pt x="18" y="207"/>
                  </a:cubicBezTo>
                  <a:cubicBezTo>
                    <a:pt x="1" y="364"/>
                    <a:pt x="125" y="483"/>
                    <a:pt x="258" y="483"/>
                  </a:cubicBezTo>
                  <a:cubicBezTo>
                    <a:pt x="306" y="483"/>
                    <a:pt x="355" y="468"/>
                    <a:pt x="399" y="433"/>
                  </a:cubicBezTo>
                  <a:cubicBezTo>
                    <a:pt x="578" y="302"/>
                    <a:pt x="494" y="28"/>
                    <a:pt x="280" y="5"/>
                  </a:cubicBezTo>
                  <a:cubicBezTo>
                    <a:pt x="267" y="2"/>
                    <a:pt x="25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71"/>
            <p:cNvSpPr/>
            <p:nvPr/>
          </p:nvSpPr>
          <p:spPr>
            <a:xfrm>
              <a:off x="9506679" y="1263215"/>
              <a:ext cx="1152048" cy="1081735"/>
            </a:xfrm>
            <a:custGeom>
              <a:avLst/>
              <a:gdLst/>
              <a:ahLst/>
              <a:cxnLst/>
              <a:rect l="l" t="t" r="r" b="b"/>
              <a:pathLst>
                <a:path w="8753" h="8218" extrusionOk="0">
                  <a:moveTo>
                    <a:pt x="4132" y="1"/>
                  </a:moveTo>
                  <a:cubicBezTo>
                    <a:pt x="3890" y="1"/>
                    <a:pt x="3648" y="30"/>
                    <a:pt x="3419" y="89"/>
                  </a:cubicBezTo>
                  <a:cubicBezTo>
                    <a:pt x="3062" y="208"/>
                    <a:pt x="2704" y="363"/>
                    <a:pt x="2383" y="577"/>
                  </a:cubicBezTo>
                  <a:cubicBezTo>
                    <a:pt x="2204" y="684"/>
                    <a:pt x="1990" y="875"/>
                    <a:pt x="1776" y="910"/>
                  </a:cubicBezTo>
                  <a:cubicBezTo>
                    <a:pt x="1629" y="945"/>
                    <a:pt x="1480" y="962"/>
                    <a:pt x="1332" y="962"/>
                  </a:cubicBezTo>
                  <a:cubicBezTo>
                    <a:pt x="1073" y="962"/>
                    <a:pt x="816" y="909"/>
                    <a:pt x="573" y="803"/>
                  </a:cubicBezTo>
                  <a:cubicBezTo>
                    <a:pt x="529" y="781"/>
                    <a:pt x="488" y="771"/>
                    <a:pt x="452" y="771"/>
                  </a:cubicBezTo>
                  <a:cubicBezTo>
                    <a:pt x="350" y="771"/>
                    <a:pt x="281" y="851"/>
                    <a:pt x="264" y="982"/>
                  </a:cubicBezTo>
                  <a:cubicBezTo>
                    <a:pt x="1" y="2560"/>
                    <a:pt x="1029" y="3150"/>
                    <a:pt x="2207" y="3150"/>
                  </a:cubicBezTo>
                  <a:cubicBezTo>
                    <a:pt x="2308" y="3150"/>
                    <a:pt x="2411" y="3145"/>
                    <a:pt x="2514" y="3137"/>
                  </a:cubicBezTo>
                  <a:cubicBezTo>
                    <a:pt x="2923" y="3110"/>
                    <a:pt x="3506" y="2850"/>
                    <a:pt x="3973" y="2850"/>
                  </a:cubicBezTo>
                  <a:cubicBezTo>
                    <a:pt x="4130" y="2850"/>
                    <a:pt x="4275" y="2880"/>
                    <a:pt x="4395" y="2958"/>
                  </a:cubicBezTo>
                  <a:cubicBezTo>
                    <a:pt x="4467" y="2994"/>
                    <a:pt x="4502" y="3077"/>
                    <a:pt x="4479" y="3161"/>
                  </a:cubicBezTo>
                  <a:cubicBezTo>
                    <a:pt x="4431" y="3339"/>
                    <a:pt x="4383" y="3518"/>
                    <a:pt x="4324" y="3696"/>
                  </a:cubicBezTo>
                  <a:cubicBezTo>
                    <a:pt x="4240" y="3958"/>
                    <a:pt x="4228" y="4244"/>
                    <a:pt x="4312" y="4518"/>
                  </a:cubicBezTo>
                  <a:cubicBezTo>
                    <a:pt x="4490" y="5197"/>
                    <a:pt x="4895" y="5101"/>
                    <a:pt x="5098" y="5185"/>
                  </a:cubicBezTo>
                  <a:cubicBezTo>
                    <a:pt x="5395" y="5316"/>
                    <a:pt x="5491" y="5685"/>
                    <a:pt x="5300" y="5935"/>
                  </a:cubicBezTo>
                  <a:cubicBezTo>
                    <a:pt x="4967" y="6351"/>
                    <a:pt x="4312" y="6459"/>
                    <a:pt x="4407" y="7447"/>
                  </a:cubicBezTo>
                  <a:cubicBezTo>
                    <a:pt x="4447" y="7952"/>
                    <a:pt x="4873" y="8218"/>
                    <a:pt x="5338" y="8218"/>
                  </a:cubicBezTo>
                  <a:cubicBezTo>
                    <a:pt x="5432" y="8218"/>
                    <a:pt x="5527" y="8207"/>
                    <a:pt x="5622" y="8185"/>
                  </a:cubicBezTo>
                  <a:cubicBezTo>
                    <a:pt x="8360" y="7554"/>
                    <a:pt x="8753" y="3399"/>
                    <a:pt x="7157" y="2256"/>
                  </a:cubicBezTo>
                  <a:cubicBezTo>
                    <a:pt x="6741" y="1958"/>
                    <a:pt x="6455" y="1958"/>
                    <a:pt x="6455" y="1958"/>
                  </a:cubicBezTo>
                  <a:cubicBezTo>
                    <a:pt x="6455" y="1958"/>
                    <a:pt x="6395" y="1232"/>
                    <a:pt x="6038" y="791"/>
                  </a:cubicBezTo>
                  <a:cubicBezTo>
                    <a:pt x="5617" y="271"/>
                    <a:pt x="4871" y="1"/>
                    <a:pt x="4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71"/>
            <p:cNvSpPr/>
            <p:nvPr/>
          </p:nvSpPr>
          <p:spPr>
            <a:xfrm>
              <a:off x="10227713" y="1649926"/>
              <a:ext cx="297850" cy="626559"/>
            </a:xfrm>
            <a:custGeom>
              <a:avLst/>
              <a:gdLst/>
              <a:ahLst/>
              <a:cxnLst/>
              <a:rect l="l" t="t" r="r" b="b"/>
              <a:pathLst>
                <a:path w="2263" h="4760" extrusionOk="0">
                  <a:moveTo>
                    <a:pt x="1347" y="0"/>
                  </a:moveTo>
                  <a:cubicBezTo>
                    <a:pt x="1299" y="0"/>
                    <a:pt x="1250" y="46"/>
                    <a:pt x="1275" y="104"/>
                  </a:cubicBezTo>
                  <a:cubicBezTo>
                    <a:pt x="1273" y="97"/>
                    <a:pt x="1272" y="94"/>
                    <a:pt x="1274" y="94"/>
                  </a:cubicBezTo>
                  <a:lnTo>
                    <a:pt x="1274" y="94"/>
                  </a:lnTo>
                  <a:cubicBezTo>
                    <a:pt x="1301" y="94"/>
                    <a:pt x="2114" y="1792"/>
                    <a:pt x="870" y="3687"/>
                  </a:cubicBezTo>
                  <a:cubicBezTo>
                    <a:pt x="644" y="4033"/>
                    <a:pt x="358" y="4354"/>
                    <a:pt x="48" y="4628"/>
                  </a:cubicBezTo>
                  <a:cubicBezTo>
                    <a:pt x="13" y="4652"/>
                    <a:pt x="1" y="4699"/>
                    <a:pt x="24" y="4723"/>
                  </a:cubicBezTo>
                  <a:cubicBezTo>
                    <a:pt x="40" y="4746"/>
                    <a:pt x="65" y="4759"/>
                    <a:pt x="91" y="4759"/>
                  </a:cubicBezTo>
                  <a:cubicBezTo>
                    <a:pt x="105" y="4759"/>
                    <a:pt x="119" y="4755"/>
                    <a:pt x="132" y="4747"/>
                  </a:cubicBezTo>
                  <a:cubicBezTo>
                    <a:pt x="1798" y="3663"/>
                    <a:pt x="2263" y="1342"/>
                    <a:pt x="1406" y="32"/>
                  </a:cubicBezTo>
                  <a:cubicBezTo>
                    <a:pt x="1391" y="10"/>
                    <a:pt x="1369" y="0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71"/>
            <p:cNvSpPr/>
            <p:nvPr/>
          </p:nvSpPr>
          <p:spPr>
            <a:xfrm>
              <a:off x="9608029" y="1324683"/>
              <a:ext cx="520021" cy="167302"/>
            </a:xfrm>
            <a:custGeom>
              <a:avLst/>
              <a:gdLst/>
              <a:ahLst/>
              <a:cxnLst/>
              <a:rect l="l" t="t" r="r" b="b"/>
              <a:pathLst>
                <a:path w="3951" h="1271" extrusionOk="0">
                  <a:moveTo>
                    <a:pt x="3396" y="1"/>
                  </a:moveTo>
                  <a:cubicBezTo>
                    <a:pt x="3370" y="1"/>
                    <a:pt x="3347" y="1"/>
                    <a:pt x="3328" y="3"/>
                  </a:cubicBezTo>
                  <a:cubicBezTo>
                    <a:pt x="3149" y="15"/>
                    <a:pt x="2970" y="62"/>
                    <a:pt x="2804" y="122"/>
                  </a:cubicBezTo>
                  <a:cubicBezTo>
                    <a:pt x="1906" y="451"/>
                    <a:pt x="1618" y="1039"/>
                    <a:pt x="715" y="1039"/>
                  </a:cubicBezTo>
                  <a:cubicBezTo>
                    <a:pt x="540" y="1039"/>
                    <a:pt x="343" y="1017"/>
                    <a:pt x="113" y="967"/>
                  </a:cubicBezTo>
                  <a:cubicBezTo>
                    <a:pt x="105" y="965"/>
                    <a:pt x="98" y="964"/>
                    <a:pt x="92" y="964"/>
                  </a:cubicBezTo>
                  <a:cubicBezTo>
                    <a:pt x="24" y="964"/>
                    <a:pt x="0" y="1066"/>
                    <a:pt x="65" y="1098"/>
                  </a:cubicBezTo>
                  <a:cubicBezTo>
                    <a:pt x="322" y="1214"/>
                    <a:pt x="595" y="1271"/>
                    <a:pt x="866" y="1271"/>
                  </a:cubicBezTo>
                  <a:cubicBezTo>
                    <a:pt x="1122" y="1271"/>
                    <a:pt x="1376" y="1220"/>
                    <a:pt x="1613" y="1122"/>
                  </a:cubicBezTo>
                  <a:cubicBezTo>
                    <a:pt x="2023" y="949"/>
                    <a:pt x="2843" y="191"/>
                    <a:pt x="3586" y="191"/>
                  </a:cubicBezTo>
                  <a:cubicBezTo>
                    <a:pt x="3664" y="191"/>
                    <a:pt x="3740" y="199"/>
                    <a:pt x="3816" y="217"/>
                  </a:cubicBezTo>
                  <a:cubicBezTo>
                    <a:pt x="3839" y="217"/>
                    <a:pt x="3875" y="205"/>
                    <a:pt x="3887" y="181"/>
                  </a:cubicBezTo>
                  <a:cubicBezTo>
                    <a:pt x="3950" y="44"/>
                    <a:pt x="3594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71"/>
            <p:cNvSpPr/>
            <p:nvPr/>
          </p:nvSpPr>
          <p:spPr>
            <a:xfrm>
              <a:off x="10109778" y="1526331"/>
              <a:ext cx="213615" cy="111622"/>
            </a:xfrm>
            <a:custGeom>
              <a:avLst/>
              <a:gdLst/>
              <a:ahLst/>
              <a:cxnLst/>
              <a:rect l="l" t="t" r="r" b="b"/>
              <a:pathLst>
                <a:path w="1623" h="848" extrusionOk="0">
                  <a:moveTo>
                    <a:pt x="1430" y="1"/>
                  </a:moveTo>
                  <a:cubicBezTo>
                    <a:pt x="938" y="1"/>
                    <a:pt x="350" y="356"/>
                    <a:pt x="51" y="721"/>
                  </a:cubicBezTo>
                  <a:cubicBezTo>
                    <a:pt x="1" y="772"/>
                    <a:pt x="45" y="848"/>
                    <a:pt x="110" y="848"/>
                  </a:cubicBezTo>
                  <a:cubicBezTo>
                    <a:pt x="122" y="848"/>
                    <a:pt x="134" y="846"/>
                    <a:pt x="147" y="840"/>
                  </a:cubicBezTo>
                  <a:cubicBezTo>
                    <a:pt x="599" y="566"/>
                    <a:pt x="1063" y="340"/>
                    <a:pt x="1551" y="138"/>
                  </a:cubicBezTo>
                  <a:cubicBezTo>
                    <a:pt x="1623" y="114"/>
                    <a:pt x="1611" y="7"/>
                    <a:pt x="1540" y="7"/>
                  </a:cubicBezTo>
                  <a:cubicBezTo>
                    <a:pt x="1504" y="3"/>
                    <a:pt x="1467" y="1"/>
                    <a:pt x="1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71"/>
            <p:cNvSpPr/>
            <p:nvPr/>
          </p:nvSpPr>
          <p:spPr>
            <a:xfrm>
              <a:off x="8687190" y="1997282"/>
              <a:ext cx="633212" cy="1813598"/>
            </a:xfrm>
            <a:custGeom>
              <a:avLst/>
              <a:gdLst/>
              <a:ahLst/>
              <a:cxnLst/>
              <a:rect l="l" t="t" r="r" b="b"/>
              <a:pathLst>
                <a:path w="4811" h="13778" extrusionOk="0">
                  <a:moveTo>
                    <a:pt x="2299" y="0"/>
                  </a:moveTo>
                  <a:cubicBezTo>
                    <a:pt x="2037" y="0"/>
                    <a:pt x="2034" y="417"/>
                    <a:pt x="1846" y="2060"/>
                  </a:cubicBezTo>
                  <a:cubicBezTo>
                    <a:pt x="1840" y="2132"/>
                    <a:pt x="1805" y="2167"/>
                    <a:pt x="1764" y="2167"/>
                  </a:cubicBezTo>
                  <a:cubicBezTo>
                    <a:pt x="1724" y="2167"/>
                    <a:pt x="1680" y="2132"/>
                    <a:pt x="1656" y="2060"/>
                  </a:cubicBezTo>
                  <a:cubicBezTo>
                    <a:pt x="1157" y="519"/>
                    <a:pt x="1076" y="83"/>
                    <a:pt x="842" y="83"/>
                  </a:cubicBezTo>
                  <a:cubicBezTo>
                    <a:pt x="835" y="83"/>
                    <a:pt x="829" y="83"/>
                    <a:pt x="822" y="84"/>
                  </a:cubicBezTo>
                  <a:cubicBezTo>
                    <a:pt x="394" y="120"/>
                    <a:pt x="858" y="1691"/>
                    <a:pt x="918" y="1929"/>
                  </a:cubicBezTo>
                  <a:cubicBezTo>
                    <a:pt x="941" y="2013"/>
                    <a:pt x="953" y="2084"/>
                    <a:pt x="941" y="2167"/>
                  </a:cubicBezTo>
                  <a:cubicBezTo>
                    <a:pt x="869" y="2064"/>
                    <a:pt x="787" y="1996"/>
                    <a:pt x="689" y="1996"/>
                  </a:cubicBezTo>
                  <a:cubicBezTo>
                    <a:pt x="674" y="1996"/>
                    <a:pt x="659" y="1998"/>
                    <a:pt x="644" y="2001"/>
                  </a:cubicBezTo>
                  <a:cubicBezTo>
                    <a:pt x="501" y="2048"/>
                    <a:pt x="406" y="2203"/>
                    <a:pt x="418" y="2358"/>
                  </a:cubicBezTo>
                  <a:cubicBezTo>
                    <a:pt x="418" y="2406"/>
                    <a:pt x="418" y="2441"/>
                    <a:pt x="429" y="2489"/>
                  </a:cubicBezTo>
                  <a:cubicBezTo>
                    <a:pt x="394" y="2453"/>
                    <a:pt x="334" y="2418"/>
                    <a:pt x="275" y="2418"/>
                  </a:cubicBezTo>
                  <a:cubicBezTo>
                    <a:pt x="37" y="2418"/>
                    <a:pt x="13" y="2715"/>
                    <a:pt x="84" y="3049"/>
                  </a:cubicBezTo>
                  <a:cubicBezTo>
                    <a:pt x="1" y="3370"/>
                    <a:pt x="96" y="4763"/>
                    <a:pt x="1001" y="5085"/>
                  </a:cubicBezTo>
                  <a:cubicBezTo>
                    <a:pt x="1287" y="8073"/>
                    <a:pt x="1489" y="12502"/>
                    <a:pt x="2632" y="13490"/>
                  </a:cubicBezTo>
                  <a:cubicBezTo>
                    <a:pt x="2867" y="13690"/>
                    <a:pt x="3125" y="13777"/>
                    <a:pt x="3377" y="13777"/>
                  </a:cubicBezTo>
                  <a:cubicBezTo>
                    <a:pt x="4058" y="13777"/>
                    <a:pt x="4699" y="13141"/>
                    <a:pt x="4751" y="12359"/>
                  </a:cubicBezTo>
                  <a:cubicBezTo>
                    <a:pt x="4811" y="11657"/>
                    <a:pt x="4620" y="10919"/>
                    <a:pt x="4418" y="10228"/>
                  </a:cubicBezTo>
                  <a:cubicBezTo>
                    <a:pt x="3894" y="8359"/>
                    <a:pt x="3227" y="6489"/>
                    <a:pt x="2561" y="4656"/>
                  </a:cubicBezTo>
                  <a:cubicBezTo>
                    <a:pt x="2823" y="4239"/>
                    <a:pt x="2918" y="3751"/>
                    <a:pt x="2823" y="3275"/>
                  </a:cubicBezTo>
                  <a:cubicBezTo>
                    <a:pt x="2799" y="3108"/>
                    <a:pt x="2715" y="2941"/>
                    <a:pt x="2596" y="2822"/>
                  </a:cubicBezTo>
                  <a:cubicBezTo>
                    <a:pt x="2525" y="2668"/>
                    <a:pt x="2501" y="2489"/>
                    <a:pt x="2525" y="1917"/>
                  </a:cubicBezTo>
                  <a:cubicBezTo>
                    <a:pt x="2537" y="1584"/>
                    <a:pt x="2644" y="12"/>
                    <a:pt x="2311" y="1"/>
                  </a:cubicBezTo>
                  <a:cubicBezTo>
                    <a:pt x="2307" y="0"/>
                    <a:pt x="2303" y="0"/>
                    <a:pt x="2299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71"/>
            <p:cNvSpPr/>
            <p:nvPr/>
          </p:nvSpPr>
          <p:spPr>
            <a:xfrm>
              <a:off x="8679424" y="1986225"/>
              <a:ext cx="652033" cy="1837818"/>
            </a:xfrm>
            <a:custGeom>
              <a:avLst/>
              <a:gdLst/>
              <a:ahLst/>
              <a:cxnLst/>
              <a:rect l="l" t="t" r="r" b="b"/>
              <a:pathLst>
                <a:path w="4954" h="13962" extrusionOk="0">
                  <a:moveTo>
                    <a:pt x="2370" y="168"/>
                  </a:moveTo>
                  <a:cubicBezTo>
                    <a:pt x="2370" y="168"/>
                    <a:pt x="2382" y="168"/>
                    <a:pt x="2393" y="192"/>
                  </a:cubicBezTo>
                  <a:cubicBezTo>
                    <a:pt x="2477" y="287"/>
                    <a:pt x="2572" y="656"/>
                    <a:pt x="2501" y="1930"/>
                  </a:cubicBezTo>
                  <a:lnTo>
                    <a:pt x="2501" y="1990"/>
                  </a:lnTo>
                  <a:cubicBezTo>
                    <a:pt x="2489" y="2228"/>
                    <a:pt x="2489" y="2454"/>
                    <a:pt x="2501" y="2692"/>
                  </a:cubicBezTo>
                  <a:cubicBezTo>
                    <a:pt x="2267" y="2579"/>
                    <a:pt x="2011" y="2521"/>
                    <a:pt x="1752" y="2521"/>
                  </a:cubicBezTo>
                  <a:cubicBezTo>
                    <a:pt x="1629" y="2521"/>
                    <a:pt x="1504" y="2534"/>
                    <a:pt x="1381" y="2561"/>
                  </a:cubicBezTo>
                  <a:cubicBezTo>
                    <a:pt x="1334" y="2561"/>
                    <a:pt x="1298" y="2585"/>
                    <a:pt x="1262" y="2609"/>
                  </a:cubicBezTo>
                  <a:cubicBezTo>
                    <a:pt x="1215" y="2478"/>
                    <a:pt x="1167" y="2359"/>
                    <a:pt x="1096" y="2240"/>
                  </a:cubicBezTo>
                  <a:cubicBezTo>
                    <a:pt x="1096" y="2156"/>
                    <a:pt x="1084" y="2073"/>
                    <a:pt x="1072" y="2001"/>
                  </a:cubicBezTo>
                  <a:cubicBezTo>
                    <a:pt x="1060" y="1978"/>
                    <a:pt x="1048" y="1942"/>
                    <a:pt x="1048" y="1918"/>
                  </a:cubicBezTo>
                  <a:cubicBezTo>
                    <a:pt x="738" y="787"/>
                    <a:pt x="762" y="406"/>
                    <a:pt x="846" y="299"/>
                  </a:cubicBezTo>
                  <a:cubicBezTo>
                    <a:pt x="858" y="275"/>
                    <a:pt x="869" y="263"/>
                    <a:pt x="893" y="263"/>
                  </a:cubicBezTo>
                  <a:cubicBezTo>
                    <a:pt x="896" y="263"/>
                    <a:pt x="898" y="263"/>
                    <a:pt x="901" y="263"/>
                  </a:cubicBezTo>
                  <a:cubicBezTo>
                    <a:pt x="1039" y="263"/>
                    <a:pt x="1136" y="599"/>
                    <a:pt x="1393" y="1406"/>
                  </a:cubicBezTo>
                  <a:cubicBezTo>
                    <a:pt x="1453" y="1632"/>
                    <a:pt x="1536" y="1882"/>
                    <a:pt x="1631" y="2180"/>
                  </a:cubicBezTo>
                  <a:cubicBezTo>
                    <a:pt x="1642" y="2268"/>
                    <a:pt x="1725" y="2336"/>
                    <a:pt x="1813" y="2336"/>
                  </a:cubicBezTo>
                  <a:cubicBezTo>
                    <a:pt x="1820" y="2336"/>
                    <a:pt x="1827" y="2336"/>
                    <a:pt x="1834" y="2335"/>
                  </a:cubicBezTo>
                  <a:cubicBezTo>
                    <a:pt x="1929" y="2323"/>
                    <a:pt x="2001" y="2251"/>
                    <a:pt x="2001" y="2156"/>
                  </a:cubicBezTo>
                  <a:cubicBezTo>
                    <a:pt x="2024" y="1882"/>
                    <a:pt x="2048" y="1656"/>
                    <a:pt x="2072" y="1442"/>
                  </a:cubicBezTo>
                  <a:cubicBezTo>
                    <a:pt x="2179" y="454"/>
                    <a:pt x="2227" y="168"/>
                    <a:pt x="2370" y="168"/>
                  </a:cubicBezTo>
                  <a:close/>
                  <a:moveTo>
                    <a:pt x="727" y="2121"/>
                  </a:moveTo>
                  <a:cubicBezTo>
                    <a:pt x="798" y="2132"/>
                    <a:pt x="858" y="2180"/>
                    <a:pt x="893" y="2240"/>
                  </a:cubicBezTo>
                  <a:cubicBezTo>
                    <a:pt x="941" y="2323"/>
                    <a:pt x="988" y="2406"/>
                    <a:pt x="1024" y="2490"/>
                  </a:cubicBezTo>
                  <a:cubicBezTo>
                    <a:pt x="1072" y="2597"/>
                    <a:pt x="1108" y="2704"/>
                    <a:pt x="1143" y="2823"/>
                  </a:cubicBezTo>
                  <a:cubicBezTo>
                    <a:pt x="1131" y="2942"/>
                    <a:pt x="1167" y="3073"/>
                    <a:pt x="1250" y="3168"/>
                  </a:cubicBezTo>
                  <a:cubicBezTo>
                    <a:pt x="1298" y="3287"/>
                    <a:pt x="1358" y="3525"/>
                    <a:pt x="1262" y="3668"/>
                  </a:cubicBezTo>
                  <a:cubicBezTo>
                    <a:pt x="1237" y="3711"/>
                    <a:pt x="1211" y="3717"/>
                    <a:pt x="1186" y="3717"/>
                  </a:cubicBezTo>
                  <a:cubicBezTo>
                    <a:pt x="1176" y="3717"/>
                    <a:pt x="1165" y="3716"/>
                    <a:pt x="1155" y="3716"/>
                  </a:cubicBezTo>
                  <a:cubicBezTo>
                    <a:pt x="1096" y="3680"/>
                    <a:pt x="1036" y="3645"/>
                    <a:pt x="1000" y="3585"/>
                  </a:cubicBezTo>
                  <a:cubicBezTo>
                    <a:pt x="929" y="3335"/>
                    <a:pt x="846" y="3097"/>
                    <a:pt x="738" y="2871"/>
                  </a:cubicBezTo>
                  <a:lnTo>
                    <a:pt x="727" y="2847"/>
                  </a:lnTo>
                  <a:lnTo>
                    <a:pt x="715" y="2811"/>
                  </a:lnTo>
                  <a:cubicBezTo>
                    <a:pt x="691" y="2775"/>
                    <a:pt x="667" y="2728"/>
                    <a:pt x="643" y="2680"/>
                  </a:cubicBezTo>
                  <a:cubicBezTo>
                    <a:pt x="607" y="2621"/>
                    <a:pt x="572" y="2561"/>
                    <a:pt x="524" y="2513"/>
                  </a:cubicBezTo>
                  <a:cubicBezTo>
                    <a:pt x="524" y="2478"/>
                    <a:pt x="524" y="2442"/>
                    <a:pt x="524" y="2418"/>
                  </a:cubicBezTo>
                  <a:cubicBezTo>
                    <a:pt x="512" y="2287"/>
                    <a:pt x="584" y="2168"/>
                    <a:pt x="703" y="2121"/>
                  </a:cubicBezTo>
                  <a:close/>
                  <a:moveTo>
                    <a:pt x="334" y="2573"/>
                  </a:moveTo>
                  <a:cubicBezTo>
                    <a:pt x="357" y="2573"/>
                    <a:pt x="381" y="2585"/>
                    <a:pt x="405" y="2609"/>
                  </a:cubicBezTo>
                  <a:cubicBezTo>
                    <a:pt x="453" y="2644"/>
                    <a:pt x="488" y="2704"/>
                    <a:pt x="524" y="2763"/>
                  </a:cubicBezTo>
                  <a:cubicBezTo>
                    <a:pt x="536" y="2811"/>
                    <a:pt x="560" y="2847"/>
                    <a:pt x="572" y="2883"/>
                  </a:cubicBezTo>
                  <a:lnTo>
                    <a:pt x="596" y="2918"/>
                  </a:lnTo>
                  <a:lnTo>
                    <a:pt x="596" y="2930"/>
                  </a:lnTo>
                  <a:cubicBezTo>
                    <a:pt x="703" y="3144"/>
                    <a:pt x="774" y="3371"/>
                    <a:pt x="834" y="3597"/>
                  </a:cubicBezTo>
                  <a:cubicBezTo>
                    <a:pt x="834" y="3621"/>
                    <a:pt x="834" y="3645"/>
                    <a:pt x="834" y="3668"/>
                  </a:cubicBezTo>
                  <a:cubicBezTo>
                    <a:pt x="846" y="3740"/>
                    <a:pt x="810" y="3811"/>
                    <a:pt x="738" y="3859"/>
                  </a:cubicBezTo>
                  <a:cubicBezTo>
                    <a:pt x="729" y="3863"/>
                    <a:pt x="719" y="3865"/>
                    <a:pt x="707" y="3865"/>
                  </a:cubicBezTo>
                  <a:cubicBezTo>
                    <a:pt x="645" y="3865"/>
                    <a:pt x="551" y="3807"/>
                    <a:pt x="441" y="3656"/>
                  </a:cubicBezTo>
                  <a:cubicBezTo>
                    <a:pt x="334" y="3502"/>
                    <a:pt x="250" y="3311"/>
                    <a:pt x="203" y="3121"/>
                  </a:cubicBezTo>
                  <a:cubicBezTo>
                    <a:pt x="191" y="3061"/>
                    <a:pt x="179" y="3002"/>
                    <a:pt x="179" y="2942"/>
                  </a:cubicBezTo>
                  <a:cubicBezTo>
                    <a:pt x="167" y="2835"/>
                    <a:pt x="179" y="2740"/>
                    <a:pt x="226" y="2644"/>
                  </a:cubicBezTo>
                  <a:lnTo>
                    <a:pt x="215" y="2644"/>
                  </a:lnTo>
                  <a:cubicBezTo>
                    <a:pt x="238" y="2609"/>
                    <a:pt x="286" y="2573"/>
                    <a:pt x="334" y="2573"/>
                  </a:cubicBezTo>
                  <a:close/>
                  <a:moveTo>
                    <a:pt x="1757" y="2713"/>
                  </a:moveTo>
                  <a:cubicBezTo>
                    <a:pt x="1985" y="2713"/>
                    <a:pt x="2281" y="2750"/>
                    <a:pt x="2501" y="2906"/>
                  </a:cubicBezTo>
                  <a:cubicBezTo>
                    <a:pt x="2536" y="2918"/>
                    <a:pt x="2560" y="2942"/>
                    <a:pt x="2584" y="2966"/>
                  </a:cubicBezTo>
                  <a:cubicBezTo>
                    <a:pt x="2953" y="3335"/>
                    <a:pt x="2882" y="4073"/>
                    <a:pt x="2643" y="4549"/>
                  </a:cubicBezTo>
                  <a:cubicBezTo>
                    <a:pt x="2608" y="4609"/>
                    <a:pt x="2572" y="4668"/>
                    <a:pt x="2524" y="4728"/>
                  </a:cubicBezTo>
                  <a:lnTo>
                    <a:pt x="2596" y="4918"/>
                  </a:lnTo>
                  <a:cubicBezTo>
                    <a:pt x="3215" y="6609"/>
                    <a:pt x="3870" y="8478"/>
                    <a:pt x="4394" y="10348"/>
                  </a:cubicBezTo>
                  <a:cubicBezTo>
                    <a:pt x="4596" y="11062"/>
                    <a:pt x="4775" y="11765"/>
                    <a:pt x="4727" y="12455"/>
                  </a:cubicBezTo>
                  <a:cubicBezTo>
                    <a:pt x="4679" y="13003"/>
                    <a:pt x="4346" y="13479"/>
                    <a:pt x="3846" y="13705"/>
                  </a:cubicBezTo>
                  <a:cubicBezTo>
                    <a:pt x="3713" y="13765"/>
                    <a:pt x="3573" y="13794"/>
                    <a:pt x="3433" y="13794"/>
                  </a:cubicBezTo>
                  <a:cubicBezTo>
                    <a:pt x="3185" y="13794"/>
                    <a:pt x="2941" y="13702"/>
                    <a:pt x="2751" y="13527"/>
                  </a:cubicBezTo>
                  <a:cubicBezTo>
                    <a:pt x="1786" y="12705"/>
                    <a:pt x="1489" y="9264"/>
                    <a:pt x="1262" y="6490"/>
                  </a:cubicBezTo>
                  <a:cubicBezTo>
                    <a:pt x="1227" y="6085"/>
                    <a:pt x="1191" y="5680"/>
                    <a:pt x="1155" y="5299"/>
                  </a:cubicBezTo>
                  <a:cubicBezTo>
                    <a:pt x="1155" y="5240"/>
                    <a:pt x="1143" y="5180"/>
                    <a:pt x="1143" y="5109"/>
                  </a:cubicBezTo>
                  <a:cubicBezTo>
                    <a:pt x="1072" y="5097"/>
                    <a:pt x="1012" y="5073"/>
                    <a:pt x="953" y="5038"/>
                  </a:cubicBezTo>
                  <a:cubicBezTo>
                    <a:pt x="715" y="4907"/>
                    <a:pt x="536" y="4704"/>
                    <a:pt x="429" y="4442"/>
                  </a:cubicBezTo>
                  <a:cubicBezTo>
                    <a:pt x="310" y="4180"/>
                    <a:pt x="238" y="3895"/>
                    <a:pt x="215" y="3609"/>
                  </a:cubicBezTo>
                  <a:lnTo>
                    <a:pt x="215" y="3609"/>
                  </a:lnTo>
                  <a:cubicBezTo>
                    <a:pt x="250" y="3668"/>
                    <a:pt x="286" y="3728"/>
                    <a:pt x="322" y="3787"/>
                  </a:cubicBezTo>
                  <a:cubicBezTo>
                    <a:pt x="488" y="4014"/>
                    <a:pt x="631" y="4061"/>
                    <a:pt x="738" y="4061"/>
                  </a:cubicBezTo>
                  <a:cubicBezTo>
                    <a:pt x="762" y="4061"/>
                    <a:pt x="786" y="4061"/>
                    <a:pt x="822" y="4049"/>
                  </a:cubicBezTo>
                  <a:cubicBezTo>
                    <a:pt x="929" y="4002"/>
                    <a:pt x="1012" y="3906"/>
                    <a:pt x="1012" y="3787"/>
                  </a:cubicBezTo>
                  <a:cubicBezTo>
                    <a:pt x="1048" y="3799"/>
                    <a:pt x="1072" y="3823"/>
                    <a:pt x="1108" y="3835"/>
                  </a:cubicBezTo>
                  <a:cubicBezTo>
                    <a:pt x="1131" y="3835"/>
                    <a:pt x="1167" y="3847"/>
                    <a:pt x="1191" y="3847"/>
                  </a:cubicBezTo>
                  <a:cubicBezTo>
                    <a:pt x="1274" y="3847"/>
                    <a:pt x="1358" y="3799"/>
                    <a:pt x="1405" y="3728"/>
                  </a:cubicBezTo>
                  <a:cubicBezTo>
                    <a:pt x="1477" y="3609"/>
                    <a:pt x="1500" y="3466"/>
                    <a:pt x="1477" y="3335"/>
                  </a:cubicBezTo>
                  <a:lnTo>
                    <a:pt x="1477" y="3335"/>
                  </a:lnTo>
                  <a:cubicBezTo>
                    <a:pt x="1536" y="3371"/>
                    <a:pt x="1608" y="3406"/>
                    <a:pt x="1679" y="3442"/>
                  </a:cubicBezTo>
                  <a:cubicBezTo>
                    <a:pt x="1584" y="3514"/>
                    <a:pt x="1512" y="3597"/>
                    <a:pt x="1465" y="3704"/>
                  </a:cubicBezTo>
                  <a:cubicBezTo>
                    <a:pt x="1286" y="4026"/>
                    <a:pt x="1298" y="4418"/>
                    <a:pt x="1489" y="4740"/>
                  </a:cubicBezTo>
                  <a:cubicBezTo>
                    <a:pt x="1508" y="4759"/>
                    <a:pt x="1527" y="4779"/>
                    <a:pt x="1553" y="4779"/>
                  </a:cubicBezTo>
                  <a:cubicBezTo>
                    <a:pt x="1559" y="4779"/>
                    <a:pt x="1565" y="4778"/>
                    <a:pt x="1572" y="4776"/>
                  </a:cubicBezTo>
                  <a:cubicBezTo>
                    <a:pt x="1584" y="4776"/>
                    <a:pt x="1596" y="4776"/>
                    <a:pt x="1620" y="4764"/>
                  </a:cubicBezTo>
                  <a:cubicBezTo>
                    <a:pt x="1655" y="4740"/>
                    <a:pt x="1667" y="4692"/>
                    <a:pt x="1643" y="4645"/>
                  </a:cubicBezTo>
                  <a:cubicBezTo>
                    <a:pt x="1489" y="4383"/>
                    <a:pt x="1477" y="4061"/>
                    <a:pt x="1608" y="3787"/>
                  </a:cubicBezTo>
                  <a:cubicBezTo>
                    <a:pt x="1679" y="3668"/>
                    <a:pt x="1774" y="3573"/>
                    <a:pt x="1893" y="3514"/>
                  </a:cubicBezTo>
                  <a:cubicBezTo>
                    <a:pt x="1953" y="3525"/>
                    <a:pt x="2024" y="3537"/>
                    <a:pt x="2096" y="3549"/>
                  </a:cubicBezTo>
                  <a:lnTo>
                    <a:pt x="2108" y="3549"/>
                  </a:lnTo>
                  <a:cubicBezTo>
                    <a:pt x="2155" y="3549"/>
                    <a:pt x="2191" y="3514"/>
                    <a:pt x="2191" y="3466"/>
                  </a:cubicBezTo>
                  <a:cubicBezTo>
                    <a:pt x="2191" y="3418"/>
                    <a:pt x="2155" y="3371"/>
                    <a:pt x="2108" y="3371"/>
                  </a:cubicBezTo>
                  <a:cubicBezTo>
                    <a:pt x="2060" y="3371"/>
                    <a:pt x="2012" y="3359"/>
                    <a:pt x="1965" y="3347"/>
                  </a:cubicBezTo>
                  <a:cubicBezTo>
                    <a:pt x="1941" y="3347"/>
                    <a:pt x="1905" y="3335"/>
                    <a:pt x="1881" y="3323"/>
                  </a:cubicBezTo>
                  <a:cubicBezTo>
                    <a:pt x="1703" y="3287"/>
                    <a:pt x="1548" y="3192"/>
                    <a:pt x="1405" y="3073"/>
                  </a:cubicBezTo>
                  <a:cubicBezTo>
                    <a:pt x="1346" y="3013"/>
                    <a:pt x="1310" y="2918"/>
                    <a:pt x="1322" y="2823"/>
                  </a:cubicBezTo>
                  <a:cubicBezTo>
                    <a:pt x="1346" y="2775"/>
                    <a:pt x="1381" y="2752"/>
                    <a:pt x="1429" y="2740"/>
                  </a:cubicBezTo>
                  <a:cubicBezTo>
                    <a:pt x="1477" y="2730"/>
                    <a:pt x="1601" y="2713"/>
                    <a:pt x="1757" y="2713"/>
                  </a:cubicBezTo>
                  <a:close/>
                  <a:moveTo>
                    <a:pt x="2339" y="0"/>
                  </a:moveTo>
                  <a:cubicBezTo>
                    <a:pt x="2058" y="0"/>
                    <a:pt x="2020" y="337"/>
                    <a:pt x="1893" y="1430"/>
                  </a:cubicBezTo>
                  <a:cubicBezTo>
                    <a:pt x="1870" y="1632"/>
                    <a:pt x="1846" y="1870"/>
                    <a:pt x="1822" y="2132"/>
                  </a:cubicBezTo>
                  <a:lnTo>
                    <a:pt x="1822" y="2168"/>
                  </a:lnTo>
                  <a:cubicBezTo>
                    <a:pt x="1810" y="2156"/>
                    <a:pt x="1798" y="2144"/>
                    <a:pt x="1798" y="2121"/>
                  </a:cubicBezTo>
                  <a:cubicBezTo>
                    <a:pt x="1703" y="1823"/>
                    <a:pt x="1620" y="1573"/>
                    <a:pt x="1560" y="1359"/>
                  </a:cubicBezTo>
                  <a:cubicBezTo>
                    <a:pt x="1251" y="374"/>
                    <a:pt x="1162" y="83"/>
                    <a:pt x="912" y="83"/>
                  </a:cubicBezTo>
                  <a:cubicBezTo>
                    <a:pt x="902" y="83"/>
                    <a:pt x="892" y="84"/>
                    <a:pt x="881" y="85"/>
                  </a:cubicBezTo>
                  <a:cubicBezTo>
                    <a:pt x="810" y="96"/>
                    <a:pt x="738" y="132"/>
                    <a:pt x="703" y="192"/>
                  </a:cubicBezTo>
                  <a:cubicBezTo>
                    <a:pt x="500" y="477"/>
                    <a:pt x="703" y="1347"/>
                    <a:pt x="881" y="1966"/>
                  </a:cubicBezTo>
                  <a:cubicBezTo>
                    <a:pt x="881" y="1990"/>
                    <a:pt x="893" y="2013"/>
                    <a:pt x="893" y="2037"/>
                  </a:cubicBezTo>
                  <a:cubicBezTo>
                    <a:pt x="849" y="2010"/>
                    <a:pt x="797" y="1997"/>
                    <a:pt x="744" y="1997"/>
                  </a:cubicBezTo>
                  <a:cubicBezTo>
                    <a:pt x="727" y="1997"/>
                    <a:pt x="709" y="1998"/>
                    <a:pt x="691" y="2001"/>
                  </a:cubicBezTo>
                  <a:cubicBezTo>
                    <a:pt x="512" y="2061"/>
                    <a:pt x="381" y="2240"/>
                    <a:pt x="393" y="2430"/>
                  </a:cubicBezTo>
                  <a:lnTo>
                    <a:pt x="346" y="2430"/>
                  </a:lnTo>
                  <a:cubicBezTo>
                    <a:pt x="226" y="2430"/>
                    <a:pt x="119" y="2490"/>
                    <a:pt x="72" y="2597"/>
                  </a:cubicBezTo>
                  <a:cubicBezTo>
                    <a:pt x="12" y="2775"/>
                    <a:pt x="0" y="2966"/>
                    <a:pt x="60" y="3144"/>
                  </a:cubicBezTo>
                  <a:cubicBezTo>
                    <a:pt x="24" y="3359"/>
                    <a:pt x="36" y="3585"/>
                    <a:pt x="72" y="3799"/>
                  </a:cubicBezTo>
                  <a:cubicBezTo>
                    <a:pt x="107" y="4097"/>
                    <a:pt x="203" y="4383"/>
                    <a:pt x="346" y="4657"/>
                  </a:cubicBezTo>
                  <a:cubicBezTo>
                    <a:pt x="477" y="4918"/>
                    <a:pt x="703" y="5133"/>
                    <a:pt x="977" y="5252"/>
                  </a:cubicBezTo>
                  <a:cubicBezTo>
                    <a:pt x="1024" y="5645"/>
                    <a:pt x="1060" y="6061"/>
                    <a:pt x="1096" y="6502"/>
                  </a:cubicBezTo>
                  <a:cubicBezTo>
                    <a:pt x="1346" y="9455"/>
                    <a:pt x="1631" y="12789"/>
                    <a:pt x="2643" y="13646"/>
                  </a:cubicBezTo>
                  <a:cubicBezTo>
                    <a:pt x="2873" y="13853"/>
                    <a:pt x="3163" y="13961"/>
                    <a:pt x="3454" y="13961"/>
                  </a:cubicBezTo>
                  <a:cubicBezTo>
                    <a:pt x="3615" y="13961"/>
                    <a:pt x="3777" y="13928"/>
                    <a:pt x="3929" y="13860"/>
                  </a:cubicBezTo>
                  <a:cubicBezTo>
                    <a:pt x="4489" y="13610"/>
                    <a:pt x="4870" y="13074"/>
                    <a:pt x="4918" y="12455"/>
                  </a:cubicBezTo>
                  <a:cubicBezTo>
                    <a:pt x="4953" y="11741"/>
                    <a:pt x="4775" y="11026"/>
                    <a:pt x="4560" y="10288"/>
                  </a:cubicBezTo>
                  <a:cubicBezTo>
                    <a:pt x="4251" y="9181"/>
                    <a:pt x="3894" y="8074"/>
                    <a:pt x="3525" y="7002"/>
                  </a:cubicBezTo>
                  <a:cubicBezTo>
                    <a:pt x="3251" y="6228"/>
                    <a:pt x="2989" y="5466"/>
                    <a:pt x="2715" y="4752"/>
                  </a:cubicBezTo>
                  <a:cubicBezTo>
                    <a:pt x="3048" y="4228"/>
                    <a:pt x="3144" y="3359"/>
                    <a:pt x="2786" y="2930"/>
                  </a:cubicBezTo>
                  <a:cubicBezTo>
                    <a:pt x="2786" y="2918"/>
                    <a:pt x="2727" y="2871"/>
                    <a:pt x="2727" y="2847"/>
                  </a:cubicBezTo>
                  <a:cubicBezTo>
                    <a:pt x="2667" y="2716"/>
                    <a:pt x="2643" y="2537"/>
                    <a:pt x="2667" y="2001"/>
                  </a:cubicBezTo>
                  <a:lnTo>
                    <a:pt x="2667" y="1930"/>
                  </a:lnTo>
                  <a:cubicBezTo>
                    <a:pt x="2727" y="823"/>
                    <a:pt x="2679" y="251"/>
                    <a:pt x="2524" y="73"/>
                  </a:cubicBezTo>
                  <a:cubicBezTo>
                    <a:pt x="2489" y="25"/>
                    <a:pt x="2429" y="1"/>
                    <a:pt x="2370" y="1"/>
                  </a:cubicBezTo>
                  <a:cubicBezTo>
                    <a:pt x="2359" y="0"/>
                    <a:pt x="2349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71"/>
            <p:cNvSpPr/>
            <p:nvPr/>
          </p:nvSpPr>
          <p:spPr>
            <a:xfrm>
              <a:off x="10570988" y="3550313"/>
              <a:ext cx="467111" cy="554820"/>
            </a:xfrm>
            <a:custGeom>
              <a:avLst/>
              <a:gdLst/>
              <a:ahLst/>
              <a:cxnLst/>
              <a:rect l="l" t="t" r="r" b="b"/>
              <a:pathLst>
                <a:path w="3549" h="4215" extrusionOk="0">
                  <a:moveTo>
                    <a:pt x="3060" y="1"/>
                  </a:moveTo>
                  <a:lnTo>
                    <a:pt x="3060" y="1"/>
                  </a:lnTo>
                  <a:cubicBezTo>
                    <a:pt x="2572" y="382"/>
                    <a:pt x="1596" y="822"/>
                    <a:pt x="24" y="894"/>
                  </a:cubicBezTo>
                  <a:lnTo>
                    <a:pt x="0" y="894"/>
                  </a:lnTo>
                  <a:cubicBezTo>
                    <a:pt x="119" y="1406"/>
                    <a:pt x="262" y="1918"/>
                    <a:pt x="417" y="2418"/>
                  </a:cubicBezTo>
                  <a:cubicBezTo>
                    <a:pt x="476" y="2632"/>
                    <a:pt x="548" y="2834"/>
                    <a:pt x="631" y="3037"/>
                  </a:cubicBezTo>
                  <a:cubicBezTo>
                    <a:pt x="964" y="3703"/>
                    <a:pt x="1420" y="4214"/>
                    <a:pt x="2003" y="4214"/>
                  </a:cubicBezTo>
                  <a:cubicBezTo>
                    <a:pt x="2212" y="4214"/>
                    <a:pt x="2437" y="4149"/>
                    <a:pt x="2679" y="4001"/>
                  </a:cubicBezTo>
                  <a:cubicBezTo>
                    <a:pt x="3548" y="3489"/>
                    <a:pt x="3274" y="1179"/>
                    <a:pt x="3060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71"/>
            <p:cNvSpPr/>
            <p:nvPr/>
          </p:nvSpPr>
          <p:spPr>
            <a:xfrm>
              <a:off x="10558352" y="3538335"/>
              <a:ext cx="482773" cy="577856"/>
            </a:xfrm>
            <a:custGeom>
              <a:avLst/>
              <a:gdLst/>
              <a:ahLst/>
              <a:cxnLst/>
              <a:rect l="l" t="t" r="r" b="b"/>
              <a:pathLst>
                <a:path w="3668" h="4390" extrusionOk="0">
                  <a:moveTo>
                    <a:pt x="3096" y="246"/>
                  </a:moveTo>
                  <a:cubicBezTo>
                    <a:pt x="3442" y="2306"/>
                    <a:pt x="3311" y="3687"/>
                    <a:pt x="2739" y="4021"/>
                  </a:cubicBezTo>
                  <a:cubicBezTo>
                    <a:pt x="2556" y="4146"/>
                    <a:pt x="2337" y="4213"/>
                    <a:pt x="2120" y="4213"/>
                  </a:cubicBezTo>
                  <a:cubicBezTo>
                    <a:pt x="2028" y="4213"/>
                    <a:pt x="1935" y="4200"/>
                    <a:pt x="1846" y="4175"/>
                  </a:cubicBezTo>
                  <a:cubicBezTo>
                    <a:pt x="1453" y="4068"/>
                    <a:pt x="1108" y="3675"/>
                    <a:pt x="810" y="3080"/>
                  </a:cubicBezTo>
                  <a:cubicBezTo>
                    <a:pt x="739" y="2913"/>
                    <a:pt x="668" y="2735"/>
                    <a:pt x="620" y="2556"/>
                  </a:cubicBezTo>
                  <a:lnTo>
                    <a:pt x="596" y="2485"/>
                  </a:lnTo>
                  <a:cubicBezTo>
                    <a:pt x="453" y="2044"/>
                    <a:pt x="322" y="1580"/>
                    <a:pt x="203" y="1068"/>
                  </a:cubicBezTo>
                  <a:cubicBezTo>
                    <a:pt x="1811" y="985"/>
                    <a:pt x="2704" y="520"/>
                    <a:pt x="3096" y="246"/>
                  </a:cubicBezTo>
                  <a:close/>
                  <a:moveTo>
                    <a:pt x="3146" y="0"/>
                  </a:moveTo>
                  <a:cubicBezTo>
                    <a:pt x="3128" y="0"/>
                    <a:pt x="3110" y="6"/>
                    <a:pt x="3096" y="20"/>
                  </a:cubicBezTo>
                  <a:cubicBezTo>
                    <a:pt x="2799" y="258"/>
                    <a:pt x="1906" y="818"/>
                    <a:pt x="120" y="889"/>
                  </a:cubicBezTo>
                  <a:lnTo>
                    <a:pt x="84" y="889"/>
                  </a:lnTo>
                  <a:cubicBezTo>
                    <a:pt x="60" y="901"/>
                    <a:pt x="37" y="913"/>
                    <a:pt x="25" y="925"/>
                  </a:cubicBezTo>
                  <a:cubicBezTo>
                    <a:pt x="13" y="949"/>
                    <a:pt x="1" y="973"/>
                    <a:pt x="13" y="997"/>
                  </a:cubicBezTo>
                  <a:cubicBezTo>
                    <a:pt x="144" y="1556"/>
                    <a:pt x="287" y="2056"/>
                    <a:pt x="429" y="2532"/>
                  </a:cubicBezTo>
                  <a:lnTo>
                    <a:pt x="453" y="2616"/>
                  </a:lnTo>
                  <a:cubicBezTo>
                    <a:pt x="513" y="2806"/>
                    <a:pt x="572" y="2985"/>
                    <a:pt x="656" y="3163"/>
                  </a:cubicBezTo>
                  <a:cubicBezTo>
                    <a:pt x="977" y="3818"/>
                    <a:pt x="1358" y="4211"/>
                    <a:pt x="1787" y="4342"/>
                  </a:cubicBezTo>
                  <a:cubicBezTo>
                    <a:pt x="1894" y="4378"/>
                    <a:pt x="2001" y="4390"/>
                    <a:pt x="2108" y="4390"/>
                  </a:cubicBezTo>
                  <a:cubicBezTo>
                    <a:pt x="2358" y="4390"/>
                    <a:pt x="2608" y="4306"/>
                    <a:pt x="2823" y="4175"/>
                  </a:cubicBezTo>
                  <a:cubicBezTo>
                    <a:pt x="3668" y="3675"/>
                    <a:pt x="3513" y="1663"/>
                    <a:pt x="3239" y="68"/>
                  </a:cubicBezTo>
                  <a:cubicBezTo>
                    <a:pt x="3227" y="44"/>
                    <a:pt x="3216" y="20"/>
                    <a:pt x="3180" y="8"/>
                  </a:cubicBezTo>
                  <a:cubicBezTo>
                    <a:pt x="3170" y="3"/>
                    <a:pt x="3158" y="0"/>
                    <a:pt x="3146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71"/>
            <p:cNvSpPr/>
            <p:nvPr/>
          </p:nvSpPr>
          <p:spPr>
            <a:xfrm>
              <a:off x="8568071" y="3188347"/>
              <a:ext cx="1440290" cy="921673"/>
            </a:xfrm>
            <a:custGeom>
              <a:avLst/>
              <a:gdLst/>
              <a:ahLst/>
              <a:cxnLst/>
              <a:rect l="l" t="t" r="r" b="b"/>
              <a:pathLst>
                <a:path w="10943" h="7002" extrusionOk="0"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6596"/>
                  </a:lnTo>
                  <a:cubicBezTo>
                    <a:pt x="1" y="6823"/>
                    <a:pt x="180" y="7001"/>
                    <a:pt x="406" y="7001"/>
                  </a:cubicBezTo>
                  <a:lnTo>
                    <a:pt x="10526" y="7001"/>
                  </a:lnTo>
                  <a:cubicBezTo>
                    <a:pt x="10752" y="7001"/>
                    <a:pt x="10943" y="6823"/>
                    <a:pt x="10943" y="6596"/>
                  </a:cubicBezTo>
                  <a:lnTo>
                    <a:pt x="10943" y="405"/>
                  </a:lnTo>
                  <a:cubicBezTo>
                    <a:pt x="10931" y="179"/>
                    <a:pt x="10752" y="0"/>
                    <a:pt x="10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71"/>
            <p:cNvSpPr/>
            <p:nvPr/>
          </p:nvSpPr>
          <p:spPr>
            <a:xfrm>
              <a:off x="8574389" y="3188347"/>
              <a:ext cx="1433973" cy="921673"/>
            </a:xfrm>
            <a:custGeom>
              <a:avLst/>
              <a:gdLst/>
              <a:ahLst/>
              <a:cxnLst/>
              <a:rect l="l" t="t" r="r" b="b"/>
              <a:pathLst>
                <a:path w="10895" h="7002" extrusionOk="0">
                  <a:moveTo>
                    <a:pt x="9978" y="0"/>
                  </a:moveTo>
                  <a:cubicBezTo>
                    <a:pt x="9511" y="2921"/>
                    <a:pt x="10867" y="5671"/>
                    <a:pt x="1498" y="5671"/>
                  </a:cubicBezTo>
                  <a:cubicBezTo>
                    <a:pt x="1320" y="5671"/>
                    <a:pt x="1138" y="5670"/>
                    <a:pt x="953" y="5668"/>
                  </a:cubicBezTo>
                  <a:cubicBezTo>
                    <a:pt x="946" y="5667"/>
                    <a:pt x="938" y="5667"/>
                    <a:pt x="931" y="5667"/>
                  </a:cubicBezTo>
                  <a:cubicBezTo>
                    <a:pt x="417" y="5667"/>
                    <a:pt x="1" y="6080"/>
                    <a:pt x="1" y="6596"/>
                  </a:cubicBezTo>
                  <a:cubicBezTo>
                    <a:pt x="1" y="6823"/>
                    <a:pt x="179" y="7001"/>
                    <a:pt x="405" y="7001"/>
                  </a:cubicBezTo>
                  <a:lnTo>
                    <a:pt x="10478" y="7001"/>
                  </a:lnTo>
                  <a:cubicBezTo>
                    <a:pt x="10704" y="7001"/>
                    <a:pt x="10895" y="6823"/>
                    <a:pt x="10895" y="6596"/>
                  </a:cubicBezTo>
                  <a:lnTo>
                    <a:pt x="1089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71"/>
            <p:cNvSpPr/>
            <p:nvPr/>
          </p:nvSpPr>
          <p:spPr>
            <a:xfrm>
              <a:off x="8560305" y="3172684"/>
              <a:ext cx="1462139" cy="945103"/>
            </a:xfrm>
            <a:custGeom>
              <a:avLst/>
              <a:gdLst/>
              <a:ahLst/>
              <a:cxnLst/>
              <a:rect l="l" t="t" r="r" b="b"/>
              <a:pathLst>
                <a:path w="11109" h="7180" extrusionOk="0">
                  <a:moveTo>
                    <a:pt x="10561" y="167"/>
                  </a:moveTo>
                  <a:cubicBezTo>
                    <a:pt x="10728" y="167"/>
                    <a:pt x="10883" y="310"/>
                    <a:pt x="10883" y="488"/>
                  </a:cubicBezTo>
                  <a:lnTo>
                    <a:pt x="10883" y="6727"/>
                  </a:lnTo>
                  <a:lnTo>
                    <a:pt x="10907" y="6727"/>
                  </a:lnTo>
                  <a:cubicBezTo>
                    <a:pt x="10907" y="6894"/>
                    <a:pt x="10585" y="7013"/>
                    <a:pt x="10585" y="7013"/>
                  </a:cubicBezTo>
                  <a:lnTo>
                    <a:pt x="489" y="7013"/>
                  </a:lnTo>
                  <a:cubicBezTo>
                    <a:pt x="310" y="7013"/>
                    <a:pt x="167" y="6870"/>
                    <a:pt x="167" y="6692"/>
                  </a:cubicBezTo>
                  <a:lnTo>
                    <a:pt x="167" y="500"/>
                  </a:lnTo>
                  <a:cubicBezTo>
                    <a:pt x="167" y="322"/>
                    <a:pt x="310" y="167"/>
                    <a:pt x="489" y="167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500"/>
                  </a:cubicBezTo>
                  <a:lnTo>
                    <a:pt x="0" y="6680"/>
                  </a:lnTo>
                  <a:cubicBezTo>
                    <a:pt x="0" y="6953"/>
                    <a:pt x="215" y="7180"/>
                    <a:pt x="489" y="7180"/>
                  </a:cubicBezTo>
                  <a:lnTo>
                    <a:pt x="10609" y="7180"/>
                  </a:lnTo>
                  <a:cubicBezTo>
                    <a:pt x="10883" y="7180"/>
                    <a:pt x="11109" y="6953"/>
                    <a:pt x="11109" y="6680"/>
                  </a:cubicBezTo>
                  <a:lnTo>
                    <a:pt x="11109" y="500"/>
                  </a:lnTo>
                  <a:cubicBezTo>
                    <a:pt x="11109" y="226"/>
                    <a:pt x="10883" y="0"/>
                    <a:pt x="10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71"/>
            <p:cNvSpPr/>
            <p:nvPr/>
          </p:nvSpPr>
          <p:spPr>
            <a:xfrm>
              <a:off x="8659417" y="3982829"/>
              <a:ext cx="466716" cy="22114"/>
            </a:xfrm>
            <a:custGeom>
              <a:avLst/>
              <a:gdLst/>
              <a:ahLst/>
              <a:cxnLst/>
              <a:rect l="l" t="t" r="r" b="b"/>
              <a:pathLst>
                <a:path w="3546" h="168" extrusionOk="0">
                  <a:moveTo>
                    <a:pt x="84" y="0"/>
                  </a:moveTo>
                  <a:cubicBezTo>
                    <a:pt x="0" y="0"/>
                    <a:pt x="0" y="168"/>
                    <a:pt x="84" y="168"/>
                  </a:cubicBezTo>
                  <a:cubicBezTo>
                    <a:pt x="87" y="168"/>
                    <a:pt x="90" y="168"/>
                    <a:pt x="93" y="167"/>
                  </a:cubicBezTo>
                  <a:lnTo>
                    <a:pt x="3438" y="167"/>
                  </a:lnTo>
                  <a:cubicBezTo>
                    <a:pt x="3546" y="156"/>
                    <a:pt x="3546" y="13"/>
                    <a:pt x="3438" y="1"/>
                  </a:cubicBezTo>
                  <a:lnTo>
                    <a:pt x="93" y="1"/>
                  </a:lnTo>
                  <a:cubicBezTo>
                    <a:pt x="90" y="0"/>
                    <a:pt x="87" y="0"/>
                    <a:pt x="84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71"/>
            <p:cNvSpPr/>
            <p:nvPr/>
          </p:nvSpPr>
          <p:spPr>
            <a:xfrm>
              <a:off x="8762479" y="3606780"/>
              <a:ext cx="112928" cy="343291"/>
            </a:xfrm>
            <a:custGeom>
              <a:avLst/>
              <a:gdLst/>
              <a:ahLst/>
              <a:cxnLst/>
              <a:rect l="l" t="t" r="r" b="b"/>
              <a:pathLst>
                <a:path w="858" h="2608" extrusionOk="0">
                  <a:moveTo>
                    <a:pt x="429" y="0"/>
                  </a:moveTo>
                  <a:lnTo>
                    <a:pt x="0" y="750"/>
                  </a:lnTo>
                  <a:lnTo>
                    <a:pt x="346" y="750"/>
                  </a:lnTo>
                  <a:lnTo>
                    <a:pt x="346" y="2536"/>
                  </a:lnTo>
                  <a:cubicBezTo>
                    <a:pt x="340" y="2584"/>
                    <a:pt x="384" y="2608"/>
                    <a:pt x="429" y="2608"/>
                  </a:cubicBezTo>
                  <a:cubicBezTo>
                    <a:pt x="474" y="2608"/>
                    <a:pt x="518" y="2584"/>
                    <a:pt x="512" y="2536"/>
                  </a:cubicBezTo>
                  <a:lnTo>
                    <a:pt x="512" y="750"/>
                  </a:lnTo>
                  <a:lnTo>
                    <a:pt x="858" y="75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71"/>
            <p:cNvSpPr/>
            <p:nvPr/>
          </p:nvSpPr>
          <p:spPr>
            <a:xfrm>
              <a:off x="8912925" y="3606780"/>
              <a:ext cx="111348" cy="343291"/>
            </a:xfrm>
            <a:custGeom>
              <a:avLst/>
              <a:gdLst/>
              <a:ahLst/>
              <a:cxnLst/>
              <a:rect l="l" t="t" r="r" b="b"/>
              <a:pathLst>
                <a:path w="846" h="2608" extrusionOk="0">
                  <a:moveTo>
                    <a:pt x="429" y="0"/>
                  </a:moveTo>
                  <a:lnTo>
                    <a:pt x="0" y="750"/>
                  </a:lnTo>
                  <a:lnTo>
                    <a:pt x="346" y="750"/>
                  </a:lnTo>
                  <a:lnTo>
                    <a:pt x="346" y="2536"/>
                  </a:lnTo>
                  <a:cubicBezTo>
                    <a:pt x="334" y="2584"/>
                    <a:pt x="378" y="2608"/>
                    <a:pt x="424" y="2608"/>
                  </a:cubicBezTo>
                  <a:cubicBezTo>
                    <a:pt x="471" y="2608"/>
                    <a:pt x="518" y="2584"/>
                    <a:pt x="512" y="2536"/>
                  </a:cubicBezTo>
                  <a:lnTo>
                    <a:pt x="512" y="750"/>
                  </a:lnTo>
                  <a:lnTo>
                    <a:pt x="846" y="75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71"/>
            <p:cNvSpPr/>
            <p:nvPr/>
          </p:nvSpPr>
          <p:spPr>
            <a:xfrm>
              <a:off x="8538324" y="3119376"/>
              <a:ext cx="1499781" cy="225745"/>
            </a:xfrm>
            <a:custGeom>
              <a:avLst/>
              <a:gdLst/>
              <a:ahLst/>
              <a:cxnLst/>
              <a:rect l="l" t="t" r="r" b="b"/>
              <a:pathLst>
                <a:path w="11395" h="1715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1513"/>
                  </a:lnTo>
                  <a:cubicBezTo>
                    <a:pt x="1" y="1632"/>
                    <a:pt x="84" y="1715"/>
                    <a:pt x="191" y="1715"/>
                  </a:cubicBezTo>
                  <a:lnTo>
                    <a:pt x="11193" y="1715"/>
                  </a:lnTo>
                  <a:cubicBezTo>
                    <a:pt x="11300" y="1715"/>
                    <a:pt x="11395" y="1632"/>
                    <a:pt x="11395" y="1513"/>
                  </a:cubicBezTo>
                  <a:lnTo>
                    <a:pt x="11395" y="203"/>
                  </a:lnTo>
                  <a:cubicBezTo>
                    <a:pt x="11395" y="96"/>
                    <a:pt x="11300" y="12"/>
                    <a:pt x="11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71"/>
            <p:cNvSpPr/>
            <p:nvPr/>
          </p:nvSpPr>
          <p:spPr>
            <a:xfrm>
              <a:off x="8626117" y="3119376"/>
              <a:ext cx="1411993" cy="225745"/>
            </a:xfrm>
            <a:custGeom>
              <a:avLst/>
              <a:gdLst/>
              <a:ahLst/>
              <a:cxnLst/>
              <a:rect l="l" t="t" r="r" b="b"/>
              <a:pathLst>
                <a:path w="10728" h="1715" extrusionOk="0">
                  <a:moveTo>
                    <a:pt x="9085" y="0"/>
                  </a:moveTo>
                  <a:cubicBezTo>
                    <a:pt x="9037" y="405"/>
                    <a:pt x="8775" y="751"/>
                    <a:pt x="8406" y="893"/>
                  </a:cubicBezTo>
                  <a:cubicBezTo>
                    <a:pt x="8068" y="1049"/>
                    <a:pt x="7957" y="1104"/>
                    <a:pt x="5458" y="1104"/>
                  </a:cubicBezTo>
                  <a:cubicBezTo>
                    <a:pt x="4525" y="1104"/>
                    <a:pt x="3259" y="1097"/>
                    <a:pt x="1524" y="1084"/>
                  </a:cubicBezTo>
                  <a:cubicBezTo>
                    <a:pt x="965" y="1084"/>
                    <a:pt x="298" y="1203"/>
                    <a:pt x="0" y="1715"/>
                  </a:cubicBezTo>
                  <a:lnTo>
                    <a:pt x="10526" y="1715"/>
                  </a:lnTo>
                  <a:cubicBezTo>
                    <a:pt x="10633" y="1715"/>
                    <a:pt x="10728" y="1632"/>
                    <a:pt x="10728" y="1513"/>
                  </a:cubicBezTo>
                  <a:lnTo>
                    <a:pt x="10728" y="203"/>
                  </a:lnTo>
                  <a:cubicBezTo>
                    <a:pt x="10728" y="96"/>
                    <a:pt x="10633" y="12"/>
                    <a:pt x="10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71"/>
            <p:cNvSpPr/>
            <p:nvPr/>
          </p:nvSpPr>
          <p:spPr>
            <a:xfrm>
              <a:off x="8530558" y="3105292"/>
              <a:ext cx="1521762" cy="247728"/>
            </a:xfrm>
            <a:custGeom>
              <a:avLst/>
              <a:gdLst/>
              <a:ahLst/>
              <a:cxnLst/>
              <a:rect l="l" t="t" r="r" b="b"/>
              <a:pathLst>
                <a:path w="11562" h="1882" extrusionOk="0">
                  <a:moveTo>
                    <a:pt x="11275" y="167"/>
                  </a:moveTo>
                  <a:cubicBezTo>
                    <a:pt x="11335" y="167"/>
                    <a:pt x="11394" y="226"/>
                    <a:pt x="11394" y="286"/>
                  </a:cubicBezTo>
                  <a:lnTo>
                    <a:pt x="11394" y="1596"/>
                  </a:lnTo>
                  <a:cubicBezTo>
                    <a:pt x="11394" y="1650"/>
                    <a:pt x="11345" y="1704"/>
                    <a:pt x="11291" y="1704"/>
                  </a:cubicBezTo>
                  <a:cubicBezTo>
                    <a:pt x="11286" y="1704"/>
                    <a:pt x="11281" y="1704"/>
                    <a:pt x="11275" y="1703"/>
                  </a:cubicBezTo>
                  <a:lnTo>
                    <a:pt x="286" y="1703"/>
                  </a:lnTo>
                  <a:cubicBezTo>
                    <a:pt x="280" y="1704"/>
                    <a:pt x="274" y="1704"/>
                    <a:pt x="268" y="1704"/>
                  </a:cubicBezTo>
                  <a:cubicBezTo>
                    <a:pt x="207" y="1704"/>
                    <a:pt x="167" y="1650"/>
                    <a:pt x="167" y="1596"/>
                  </a:cubicBezTo>
                  <a:lnTo>
                    <a:pt x="167" y="286"/>
                  </a:lnTo>
                  <a:cubicBezTo>
                    <a:pt x="167" y="226"/>
                    <a:pt x="214" y="167"/>
                    <a:pt x="286" y="167"/>
                  </a:cubicBezTo>
                  <a:close/>
                  <a:moveTo>
                    <a:pt x="286" y="0"/>
                  </a:moveTo>
                  <a:cubicBezTo>
                    <a:pt x="131" y="0"/>
                    <a:pt x="0" y="131"/>
                    <a:pt x="0" y="286"/>
                  </a:cubicBezTo>
                  <a:lnTo>
                    <a:pt x="0" y="1596"/>
                  </a:lnTo>
                  <a:cubicBezTo>
                    <a:pt x="0" y="1750"/>
                    <a:pt x="131" y="1881"/>
                    <a:pt x="286" y="1881"/>
                  </a:cubicBezTo>
                  <a:lnTo>
                    <a:pt x="11275" y="1881"/>
                  </a:lnTo>
                  <a:cubicBezTo>
                    <a:pt x="11430" y="1881"/>
                    <a:pt x="11561" y="1750"/>
                    <a:pt x="11561" y="1596"/>
                  </a:cubicBezTo>
                  <a:lnTo>
                    <a:pt x="11561" y="286"/>
                  </a:lnTo>
                  <a:cubicBezTo>
                    <a:pt x="11561" y="131"/>
                    <a:pt x="11430" y="0"/>
                    <a:pt x="11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71"/>
            <p:cNvSpPr/>
            <p:nvPr/>
          </p:nvSpPr>
          <p:spPr>
            <a:xfrm>
              <a:off x="9234218" y="3447515"/>
              <a:ext cx="1764596" cy="690268"/>
            </a:xfrm>
            <a:custGeom>
              <a:avLst/>
              <a:gdLst/>
              <a:ahLst/>
              <a:cxnLst/>
              <a:rect l="l" t="t" r="r" b="b"/>
              <a:pathLst>
                <a:path w="13407" h="5244" extrusionOk="0">
                  <a:moveTo>
                    <a:pt x="2963" y="1"/>
                  </a:moveTo>
                  <a:cubicBezTo>
                    <a:pt x="2892" y="1"/>
                    <a:pt x="2834" y="28"/>
                    <a:pt x="2798" y="91"/>
                  </a:cubicBezTo>
                  <a:cubicBezTo>
                    <a:pt x="2655" y="329"/>
                    <a:pt x="3358" y="889"/>
                    <a:pt x="3143" y="1079"/>
                  </a:cubicBezTo>
                  <a:cubicBezTo>
                    <a:pt x="3108" y="1112"/>
                    <a:pt x="3060" y="1125"/>
                    <a:pt x="3007" y="1125"/>
                  </a:cubicBezTo>
                  <a:cubicBezTo>
                    <a:pt x="2864" y="1125"/>
                    <a:pt x="2678" y="1033"/>
                    <a:pt x="2548" y="972"/>
                  </a:cubicBezTo>
                  <a:cubicBezTo>
                    <a:pt x="1790" y="617"/>
                    <a:pt x="1248" y="69"/>
                    <a:pt x="967" y="69"/>
                  </a:cubicBezTo>
                  <a:cubicBezTo>
                    <a:pt x="899" y="69"/>
                    <a:pt x="847" y="100"/>
                    <a:pt x="810" y="174"/>
                  </a:cubicBezTo>
                  <a:cubicBezTo>
                    <a:pt x="726" y="341"/>
                    <a:pt x="905" y="544"/>
                    <a:pt x="1131" y="734"/>
                  </a:cubicBezTo>
                  <a:cubicBezTo>
                    <a:pt x="976" y="639"/>
                    <a:pt x="834" y="555"/>
                    <a:pt x="691" y="448"/>
                  </a:cubicBezTo>
                  <a:cubicBezTo>
                    <a:pt x="610" y="396"/>
                    <a:pt x="529" y="372"/>
                    <a:pt x="457" y="372"/>
                  </a:cubicBezTo>
                  <a:cubicBezTo>
                    <a:pt x="382" y="372"/>
                    <a:pt x="317" y="399"/>
                    <a:pt x="274" y="448"/>
                  </a:cubicBezTo>
                  <a:cubicBezTo>
                    <a:pt x="131" y="615"/>
                    <a:pt x="322" y="853"/>
                    <a:pt x="619" y="1103"/>
                  </a:cubicBezTo>
                  <a:cubicBezTo>
                    <a:pt x="500" y="1020"/>
                    <a:pt x="369" y="960"/>
                    <a:pt x="226" y="948"/>
                  </a:cubicBezTo>
                  <a:cubicBezTo>
                    <a:pt x="48" y="948"/>
                    <a:pt x="0" y="1103"/>
                    <a:pt x="83" y="1246"/>
                  </a:cubicBezTo>
                  <a:cubicBezTo>
                    <a:pt x="246" y="1536"/>
                    <a:pt x="850" y="1951"/>
                    <a:pt x="1167" y="2170"/>
                  </a:cubicBezTo>
                  <a:lnTo>
                    <a:pt x="1167" y="2170"/>
                  </a:lnTo>
                  <a:cubicBezTo>
                    <a:pt x="1026" y="2089"/>
                    <a:pt x="875" y="2027"/>
                    <a:pt x="714" y="1984"/>
                  </a:cubicBezTo>
                  <a:cubicBezTo>
                    <a:pt x="692" y="1980"/>
                    <a:pt x="669" y="1978"/>
                    <a:pt x="646" y="1978"/>
                  </a:cubicBezTo>
                  <a:cubicBezTo>
                    <a:pt x="526" y="1978"/>
                    <a:pt x="417" y="2034"/>
                    <a:pt x="417" y="2175"/>
                  </a:cubicBezTo>
                  <a:cubicBezTo>
                    <a:pt x="429" y="2449"/>
                    <a:pt x="1607" y="3008"/>
                    <a:pt x="1857" y="3103"/>
                  </a:cubicBezTo>
                  <a:cubicBezTo>
                    <a:pt x="2298" y="3288"/>
                    <a:pt x="2782" y="3429"/>
                    <a:pt x="3262" y="3429"/>
                  </a:cubicBezTo>
                  <a:cubicBezTo>
                    <a:pt x="3495" y="3429"/>
                    <a:pt x="3727" y="3396"/>
                    <a:pt x="3953" y="3318"/>
                  </a:cubicBezTo>
                  <a:cubicBezTo>
                    <a:pt x="4060" y="3282"/>
                    <a:pt x="4167" y="3222"/>
                    <a:pt x="4274" y="3163"/>
                  </a:cubicBezTo>
                  <a:cubicBezTo>
                    <a:pt x="5739" y="3925"/>
                    <a:pt x="8168" y="4675"/>
                    <a:pt x="9180" y="4913"/>
                  </a:cubicBezTo>
                  <a:cubicBezTo>
                    <a:pt x="9668" y="5026"/>
                    <a:pt x="10522" y="5243"/>
                    <a:pt x="11335" y="5243"/>
                  </a:cubicBezTo>
                  <a:cubicBezTo>
                    <a:pt x="12406" y="5243"/>
                    <a:pt x="13407" y="4866"/>
                    <a:pt x="13407" y="3377"/>
                  </a:cubicBezTo>
                  <a:lnTo>
                    <a:pt x="11680" y="2544"/>
                  </a:lnTo>
                  <a:cubicBezTo>
                    <a:pt x="10287" y="2258"/>
                    <a:pt x="6191" y="1734"/>
                    <a:pt x="5048" y="1591"/>
                  </a:cubicBezTo>
                  <a:lnTo>
                    <a:pt x="4655" y="1532"/>
                  </a:lnTo>
                  <a:cubicBezTo>
                    <a:pt x="4501" y="1210"/>
                    <a:pt x="4274" y="925"/>
                    <a:pt x="4024" y="686"/>
                  </a:cubicBezTo>
                  <a:cubicBezTo>
                    <a:pt x="3907" y="569"/>
                    <a:pt x="3291" y="1"/>
                    <a:pt x="2963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71"/>
            <p:cNvSpPr/>
            <p:nvPr/>
          </p:nvSpPr>
          <p:spPr>
            <a:xfrm>
              <a:off x="9226321" y="3435668"/>
              <a:ext cx="1786576" cy="711855"/>
            </a:xfrm>
            <a:custGeom>
              <a:avLst/>
              <a:gdLst/>
              <a:ahLst/>
              <a:cxnLst/>
              <a:rect l="l" t="t" r="r" b="b"/>
              <a:pathLst>
                <a:path w="13574" h="5408" extrusionOk="0">
                  <a:moveTo>
                    <a:pt x="3005" y="0"/>
                  </a:moveTo>
                  <a:cubicBezTo>
                    <a:pt x="2991" y="0"/>
                    <a:pt x="2978" y="1"/>
                    <a:pt x="2965" y="2"/>
                  </a:cubicBezTo>
                  <a:cubicBezTo>
                    <a:pt x="2882" y="14"/>
                    <a:pt x="2810" y="62"/>
                    <a:pt x="2775" y="133"/>
                  </a:cubicBezTo>
                  <a:cubicBezTo>
                    <a:pt x="2679" y="300"/>
                    <a:pt x="2822" y="514"/>
                    <a:pt x="2965" y="729"/>
                  </a:cubicBezTo>
                  <a:cubicBezTo>
                    <a:pt x="3049" y="860"/>
                    <a:pt x="3191" y="1062"/>
                    <a:pt x="3132" y="1110"/>
                  </a:cubicBezTo>
                  <a:cubicBezTo>
                    <a:pt x="3113" y="1129"/>
                    <a:pt x="3085" y="1137"/>
                    <a:pt x="3051" y="1137"/>
                  </a:cubicBezTo>
                  <a:cubicBezTo>
                    <a:pt x="2939" y="1137"/>
                    <a:pt x="2766" y="1048"/>
                    <a:pt x="2656" y="1003"/>
                  </a:cubicBezTo>
                  <a:lnTo>
                    <a:pt x="2644" y="1003"/>
                  </a:lnTo>
                  <a:cubicBezTo>
                    <a:pt x="2334" y="836"/>
                    <a:pt x="2025" y="657"/>
                    <a:pt x="1751" y="455"/>
                  </a:cubicBezTo>
                  <a:cubicBezTo>
                    <a:pt x="1445" y="244"/>
                    <a:pt x="1215" y="90"/>
                    <a:pt x="1033" y="90"/>
                  </a:cubicBezTo>
                  <a:cubicBezTo>
                    <a:pt x="1010" y="90"/>
                    <a:pt x="987" y="92"/>
                    <a:pt x="965" y="98"/>
                  </a:cubicBezTo>
                  <a:cubicBezTo>
                    <a:pt x="882" y="110"/>
                    <a:pt x="822" y="169"/>
                    <a:pt x="786" y="241"/>
                  </a:cubicBezTo>
                  <a:cubicBezTo>
                    <a:pt x="751" y="312"/>
                    <a:pt x="751" y="395"/>
                    <a:pt x="774" y="467"/>
                  </a:cubicBezTo>
                  <a:cubicBezTo>
                    <a:pt x="703" y="412"/>
                    <a:pt x="618" y="384"/>
                    <a:pt x="535" y="384"/>
                  </a:cubicBezTo>
                  <a:cubicBezTo>
                    <a:pt x="439" y="384"/>
                    <a:pt x="345" y="420"/>
                    <a:pt x="274" y="491"/>
                  </a:cubicBezTo>
                  <a:cubicBezTo>
                    <a:pt x="215" y="550"/>
                    <a:pt x="191" y="622"/>
                    <a:pt x="203" y="705"/>
                  </a:cubicBezTo>
                  <a:cubicBezTo>
                    <a:pt x="215" y="800"/>
                    <a:pt x="251" y="884"/>
                    <a:pt x="310" y="955"/>
                  </a:cubicBezTo>
                  <a:lnTo>
                    <a:pt x="286" y="955"/>
                  </a:lnTo>
                  <a:cubicBezTo>
                    <a:pt x="191" y="955"/>
                    <a:pt x="108" y="991"/>
                    <a:pt x="48" y="1074"/>
                  </a:cubicBezTo>
                  <a:cubicBezTo>
                    <a:pt x="1" y="1169"/>
                    <a:pt x="1" y="1276"/>
                    <a:pt x="60" y="1372"/>
                  </a:cubicBezTo>
                  <a:cubicBezTo>
                    <a:pt x="227" y="1610"/>
                    <a:pt x="441" y="1824"/>
                    <a:pt x="691" y="1979"/>
                  </a:cubicBezTo>
                  <a:cubicBezTo>
                    <a:pt x="608" y="1979"/>
                    <a:pt x="536" y="2015"/>
                    <a:pt x="477" y="2062"/>
                  </a:cubicBezTo>
                  <a:cubicBezTo>
                    <a:pt x="417" y="2110"/>
                    <a:pt x="382" y="2193"/>
                    <a:pt x="393" y="2277"/>
                  </a:cubicBezTo>
                  <a:cubicBezTo>
                    <a:pt x="405" y="2658"/>
                    <a:pt x="1882" y="3265"/>
                    <a:pt x="1894" y="3277"/>
                  </a:cubicBezTo>
                  <a:cubicBezTo>
                    <a:pt x="2419" y="3494"/>
                    <a:pt x="2902" y="3603"/>
                    <a:pt x="3336" y="3603"/>
                  </a:cubicBezTo>
                  <a:cubicBezTo>
                    <a:pt x="3591" y="3603"/>
                    <a:pt x="3829" y="3566"/>
                    <a:pt x="4049" y="3491"/>
                  </a:cubicBezTo>
                  <a:cubicBezTo>
                    <a:pt x="4144" y="3455"/>
                    <a:pt x="4251" y="3408"/>
                    <a:pt x="4346" y="3348"/>
                  </a:cubicBezTo>
                  <a:cubicBezTo>
                    <a:pt x="5906" y="4158"/>
                    <a:pt x="9633" y="5408"/>
                    <a:pt x="11407" y="5408"/>
                  </a:cubicBezTo>
                  <a:cubicBezTo>
                    <a:pt x="11978" y="5408"/>
                    <a:pt x="12538" y="5313"/>
                    <a:pt x="12943" y="4991"/>
                  </a:cubicBezTo>
                  <a:cubicBezTo>
                    <a:pt x="13347" y="4670"/>
                    <a:pt x="13562" y="4146"/>
                    <a:pt x="13562" y="3467"/>
                  </a:cubicBezTo>
                  <a:cubicBezTo>
                    <a:pt x="13574" y="3408"/>
                    <a:pt x="13526" y="3372"/>
                    <a:pt x="13478" y="3372"/>
                  </a:cubicBezTo>
                  <a:cubicBezTo>
                    <a:pt x="13431" y="3372"/>
                    <a:pt x="13395" y="3408"/>
                    <a:pt x="13395" y="3455"/>
                  </a:cubicBezTo>
                  <a:cubicBezTo>
                    <a:pt x="13395" y="4807"/>
                    <a:pt x="12562" y="5220"/>
                    <a:pt x="11431" y="5220"/>
                  </a:cubicBezTo>
                  <a:cubicBezTo>
                    <a:pt x="10777" y="5220"/>
                    <a:pt x="10025" y="5082"/>
                    <a:pt x="9276" y="4908"/>
                  </a:cubicBezTo>
                  <a:cubicBezTo>
                    <a:pt x="8299" y="4682"/>
                    <a:pt x="5858" y="3932"/>
                    <a:pt x="4382" y="3170"/>
                  </a:cubicBezTo>
                  <a:cubicBezTo>
                    <a:pt x="4370" y="3158"/>
                    <a:pt x="4355" y="3152"/>
                    <a:pt x="4340" y="3152"/>
                  </a:cubicBezTo>
                  <a:cubicBezTo>
                    <a:pt x="4325" y="3152"/>
                    <a:pt x="4311" y="3158"/>
                    <a:pt x="4299" y="3170"/>
                  </a:cubicBezTo>
                  <a:cubicBezTo>
                    <a:pt x="4203" y="3229"/>
                    <a:pt x="4108" y="3277"/>
                    <a:pt x="4001" y="3312"/>
                  </a:cubicBezTo>
                  <a:cubicBezTo>
                    <a:pt x="3800" y="3382"/>
                    <a:pt x="3580" y="3417"/>
                    <a:pt x="3343" y="3417"/>
                  </a:cubicBezTo>
                  <a:cubicBezTo>
                    <a:pt x="2932" y="3417"/>
                    <a:pt x="2470" y="3314"/>
                    <a:pt x="1965" y="3110"/>
                  </a:cubicBezTo>
                  <a:cubicBezTo>
                    <a:pt x="1417" y="2884"/>
                    <a:pt x="584" y="2419"/>
                    <a:pt x="572" y="2265"/>
                  </a:cubicBezTo>
                  <a:cubicBezTo>
                    <a:pt x="572" y="2229"/>
                    <a:pt x="584" y="2205"/>
                    <a:pt x="596" y="2193"/>
                  </a:cubicBezTo>
                  <a:cubicBezTo>
                    <a:pt x="632" y="2166"/>
                    <a:pt x="674" y="2153"/>
                    <a:pt x="718" y="2153"/>
                  </a:cubicBezTo>
                  <a:cubicBezTo>
                    <a:pt x="733" y="2153"/>
                    <a:pt x="748" y="2155"/>
                    <a:pt x="763" y="2158"/>
                  </a:cubicBezTo>
                  <a:cubicBezTo>
                    <a:pt x="929" y="2193"/>
                    <a:pt x="1096" y="2265"/>
                    <a:pt x="1239" y="2360"/>
                  </a:cubicBezTo>
                  <a:cubicBezTo>
                    <a:pt x="1465" y="2491"/>
                    <a:pt x="1703" y="2586"/>
                    <a:pt x="1953" y="2634"/>
                  </a:cubicBezTo>
                  <a:lnTo>
                    <a:pt x="1965" y="2634"/>
                  </a:lnTo>
                  <a:cubicBezTo>
                    <a:pt x="2013" y="2634"/>
                    <a:pt x="2048" y="2598"/>
                    <a:pt x="2060" y="2562"/>
                  </a:cubicBezTo>
                  <a:cubicBezTo>
                    <a:pt x="2060" y="2515"/>
                    <a:pt x="2025" y="2467"/>
                    <a:pt x="1977" y="2467"/>
                  </a:cubicBezTo>
                  <a:cubicBezTo>
                    <a:pt x="1739" y="2408"/>
                    <a:pt x="1513" y="2324"/>
                    <a:pt x="1298" y="2193"/>
                  </a:cubicBezTo>
                  <a:cubicBezTo>
                    <a:pt x="691" y="1788"/>
                    <a:pt x="334" y="1479"/>
                    <a:pt x="215" y="1276"/>
                  </a:cubicBezTo>
                  <a:cubicBezTo>
                    <a:pt x="191" y="1241"/>
                    <a:pt x="191" y="1193"/>
                    <a:pt x="203" y="1145"/>
                  </a:cubicBezTo>
                  <a:cubicBezTo>
                    <a:pt x="220" y="1128"/>
                    <a:pt x="244" y="1117"/>
                    <a:pt x="265" y="1117"/>
                  </a:cubicBezTo>
                  <a:cubicBezTo>
                    <a:pt x="273" y="1117"/>
                    <a:pt x="280" y="1118"/>
                    <a:pt x="286" y="1122"/>
                  </a:cubicBezTo>
                  <a:cubicBezTo>
                    <a:pt x="417" y="1134"/>
                    <a:pt x="524" y="1193"/>
                    <a:pt x="620" y="1265"/>
                  </a:cubicBezTo>
                  <a:cubicBezTo>
                    <a:pt x="655" y="1300"/>
                    <a:pt x="1477" y="2015"/>
                    <a:pt x="2227" y="2181"/>
                  </a:cubicBezTo>
                  <a:lnTo>
                    <a:pt x="2251" y="2181"/>
                  </a:lnTo>
                  <a:cubicBezTo>
                    <a:pt x="2346" y="2181"/>
                    <a:pt x="2358" y="2038"/>
                    <a:pt x="2263" y="2003"/>
                  </a:cubicBezTo>
                  <a:cubicBezTo>
                    <a:pt x="1608" y="1860"/>
                    <a:pt x="858" y="1229"/>
                    <a:pt x="751" y="1145"/>
                  </a:cubicBezTo>
                  <a:cubicBezTo>
                    <a:pt x="465" y="907"/>
                    <a:pt x="382" y="753"/>
                    <a:pt x="382" y="681"/>
                  </a:cubicBezTo>
                  <a:cubicBezTo>
                    <a:pt x="382" y="645"/>
                    <a:pt x="382" y="622"/>
                    <a:pt x="405" y="598"/>
                  </a:cubicBezTo>
                  <a:cubicBezTo>
                    <a:pt x="428" y="569"/>
                    <a:pt x="468" y="552"/>
                    <a:pt x="517" y="552"/>
                  </a:cubicBezTo>
                  <a:cubicBezTo>
                    <a:pt x="570" y="552"/>
                    <a:pt x="635" y="572"/>
                    <a:pt x="703" y="622"/>
                  </a:cubicBezTo>
                  <a:cubicBezTo>
                    <a:pt x="834" y="705"/>
                    <a:pt x="965" y="800"/>
                    <a:pt x="1132" y="907"/>
                  </a:cubicBezTo>
                  <a:cubicBezTo>
                    <a:pt x="1203" y="967"/>
                    <a:pt x="2001" y="1646"/>
                    <a:pt x="2727" y="1812"/>
                  </a:cubicBezTo>
                  <a:lnTo>
                    <a:pt x="2751" y="1812"/>
                  </a:lnTo>
                  <a:cubicBezTo>
                    <a:pt x="2846" y="1812"/>
                    <a:pt x="2870" y="1669"/>
                    <a:pt x="2775" y="1634"/>
                  </a:cubicBezTo>
                  <a:cubicBezTo>
                    <a:pt x="2060" y="1479"/>
                    <a:pt x="1251" y="776"/>
                    <a:pt x="1239" y="764"/>
                  </a:cubicBezTo>
                  <a:cubicBezTo>
                    <a:pt x="1001" y="562"/>
                    <a:pt x="894" y="395"/>
                    <a:pt x="941" y="312"/>
                  </a:cubicBezTo>
                  <a:cubicBezTo>
                    <a:pt x="965" y="276"/>
                    <a:pt x="989" y="264"/>
                    <a:pt x="1013" y="264"/>
                  </a:cubicBezTo>
                  <a:cubicBezTo>
                    <a:pt x="1022" y="261"/>
                    <a:pt x="1032" y="260"/>
                    <a:pt x="1044" y="260"/>
                  </a:cubicBezTo>
                  <a:cubicBezTo>
                    <a:pt x="1165" y="260"/>
                    <a:pt x="1405" y="424"/>
                    <a:pt x="1656" y="598"/>
                  </a:cubicBezTo>
                  <a:cubicBezTo>
                    <a:pt x="1941" y="800"/>
                    <a:pt x="2251" y="991"/>
                    <a:pt x="2572" y="1157"/>
                  </a:cubicBezTo>
                  <a:lnTo>
                    <a:pt x="2584" y="1157"/>
                  </a:lnTo>
                  <a:cubicBezTo>
                    <a:pt x="2722" y="1222"/>
                    <a:pt x="2904" y="1309"/>
                    <a:pt x="3063" y="1309"/>
                  </a:cubicBezTo>
                  <a:cubicBezTo>
                    <a:pt x="3137" y="1309"/>
                    <a:pt x="3206" y="1290"/>
                    <a:pt x="3263" y="1241"/>
                  </a:cubicBezTo>
                  <a:cubicBezTo>
                    <a:pt x="3430" y="1086"/>
                    <a:pt x="3275" y="860"/>
                    <a:pt x="3108" y="634"/>
                  </a:cubicBezTo>
                  <a:cubicBezTo>
                    <a:pt x="3013" y="491"/>
                    <a:pt x="2882" y="288"/>
                    <a:pt x="2929" y="217"/>
                  </a:cubicBezTo>
                  <a:cubicBezTo>
                    <a:pt x="2941" y="193"/>
                    <a:pt x="2965" y="181"/>
                    <a:pt x="2989" y="181"/>
                  </a:cubicBezTo>
                  <a:cubicBezTo>
                    <a:pt x="2998" y="180"/>
                    <a:pt x="3008" y="179"/>
                    <a:pt x="3018" y="179"/>
                  </a:cubicBezTo>
                  <a:cubicBezTo>
                    <a:pt x="3257" y="179"/>
                    <a:pt x="3750" y="573"/>
                    <a:pt x="4013" y="836"/>
                  </a:cubicBezTo>
                  <a:cubicBezTo>
                    <a:pt x="4263" y="1074"/>
                    <a:pt x="4465" y="1348"/>
                    <a:pt x="4632" y="1657"/>
                  </a:cubicBezTo>
                  <a:cubicBezTo>
                    <a:pt x="4644" y="1693"/>
                    <a:pt x="4668" y="1705"/>
                    <a:pt x="4692" y="1717"/>
                  </a:cubicBezTo>
                  <a:cubicBezTo>
                    <a:pt x="5644" y="1824"/>
                    <a:pt x="10371" y="2443"/>
                    <a:pt x="11716" y="2717"/>
                  </a:cubicBezTo>
                  <a:cubicBezTo>
                    <a:pt x="11723" y="2719"/>
                    <a:pt x="11729" y="2719"/>
                    <a:pt x="11735" y="2719"/>
                  </a:cubicBezTo>
                  <a:cubicBezTo>
                    <a:pt x="11776" y="2719"/>
                    <a:pt x="11812" y="2687"/>
                    <a:pt x="11812" y="2646"/>
                  </a:cubicBezTo>
                  <a:cubicBezTo>
                    <a:pt x="11823" y="2598"/>
                    <a:pt x="11800" y="2550"/>
                    <a:pt x="11752" y="2550"/>
                  </a:cubicBezTo>
                  <a:cubicBezTo>
                    <a:pt x="10383" y="2265"/>
                    <a:pt x="5775" y="1669"/>
                    <a:pt x="4763" y="1538"/>
                  </a:cubicBezTo>
                  <a:cubicBezTo>
                    <a:pt x="4596" y="1229"/>
                    <a:pt x="4382" y="943"/>
                    <a:pt x="4132" y="705"/>
                  </a:cubicBezTo>
                  <a:cubicBezTo>
                    <a:pt x="4051" y="636"/>
                    <a:pt x="3393" y="0"/>
                    <a:pt x="3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71"/>
            <p:cNvSpPr/>
            <p:nvPr/>
          </p:nvSpPr>
          <p:spPr>
            <a:xfrm>
              <a:off x="8267179" y="1268611"/>
              <a:ext cx="1148889" cy="708433"/>
            </a:xfrm>
            <a:custGeom>
              <a:avLst/>
              <a:gdLst/>
              <a:ahLst/>
              <a:cxnLst/>
              <a:rect l="l" t="t" r="r" b="b"/>
              <a:pathLst>
                <a:path w="8729" h="5382" extrusionOk="0"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3084"/>
                  </a:lnTo>
                  <a:cubicBezTo>
                    <a:pt x="1" y="3524"/>
                    <a:pt x="358" y="3870"/>
                    <a:pt x="799" y="3870"/>
                  </a:cubicBezTo>
                  <a:lnTo>
                    <a:pt x="5752" y="3870"/>
                  </a:lnTo>
                  <a:cubicBezTo>
                    <a:pt x="5978" y="4441"/>
                    <a:pt x="6430" y="5144"/>
                    <a:pt x="7264" y="5382"/>
                  </a:cubicBezTo>
                  <a:lnTo>
                    <a:pt x="7288" y="5382"/>
                  </a:lnTo>
                  <a:cubicBezTo>
                    <a:pt x="7323" y="5382"/>
                    <a:pt x="7359" y="5370"/>
                    <a:pt x="7371" y="5334"/>
                  </a:cubicBezTo>
                  <a:cubicBezTo>
                    <a:pt x="7383" y="5298"/>
                    <a:pt x="7371" y="5251"/>
                    <a:pt x="7335" y="5227"/>
                  </a:cubicBezTo>
                  <a:cubicBezTo>
                    <a:pt x="7335" y="5227"/>
                    <a:pt x="6942" y="4953"/>
                    <a:pt x="7085" y="3870"/>
                  </a:cubicBezTo>
                  <a:lnTo>
                    <a:pt x="7942" y="3870"/>
                  </a:lnTo>
                  <a:cubicBezTo>
                    <a:pt x="8371" y="3870"/>
                    <a:pt x="8728" y="3513"/>
                    <a:pt x="8728" y="3084"/>
                  </a:cubicBezTo>
                  <a:lnTo>
                    <a:pt x="8728" y="786"/>
                  </a:lnTo>
                  <a:cubicBezTo>
                    <a:pt x="8728" y="345"/>
                    <a:pt x="8371" y="0"/>
                    <a:pt x="7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71"/>
            <p:cNvSpPr/>
            <p:nvPr/>
          </p:nvSpPr>
          <p:spPr>
            <a:xfrm>
              <a:off x="8251516" y="1252948"/>
              <a:ext cx="1170738" cy="742130"/>
            </a:xfrm>
            <a:custGeom>
              <a:avLst/>
              <a:gdLst/>
              <a:ahLst/>
              <a:cxnLst/>
              <a:rect l="l" t="t" r="r" b="b"/>
              <a:pathLst>
                <a:path w="8895" h="5638" extrusionOk="0">
                  <a:moveTo>
                    <a:pt x="8026" y="226"/>
                  </a:moveTo>
                  <a:cubicBezTo>
                    <a:pt x="8407" y="226"/>
                    <a:pt x="8728" y="536"/>
                    <a:pt x="8728" y="929"/>
                  </a:cubicBezTo>
                  <a:lnTo>
                    <a:pt x="8728" y="3251"/>
                  </a:lnTo>
                  <a:lnTo>
                    <a:pt x="8716" y="3251"/>
                  </a:lnTo>
                  <a:cubicBezTo>
                    <a:pt x="8716" y="3620"/>
                    <a:pt x="8419" y="3929"/>
                    <a:pt x="8038" y="3929"/>
                  </a:cubicBezTo>
                  <a:lnTo>
                    <a:pt x="7085" y="3929"/>
                  </a:lnTo>
                  <a:cubicBezTo>
                    <a:pt x="6906" y="5155"/>
                    <a:pt x="7371" y="5453"/>
                    <a:pt x="7371" y="5453"/>
                  </a:cubicBezTo>
                  <a:cubicBezTo>
                    <a:pt x="6561" y="5203"/>
                    <a:pt x="6121" y="4513"/>
                    <a:pt x="5894" y="3929"/>
                  </a:cubicBezTo>
                  <a:lnTo>
                    <a:pt x="882" y="3929"/>
                  </a:lnTo>
                  <a:cubicBezTo>
                    <a:pt x="489" y="3929"/>
                    <a:pt x="179" y="3620"/>
                    <a:pt x="179" y="3227"/>
                  </a:cubicBezTo>
                  <a:lnTo>
                    <a:pt x="179" y="929"/>
                  </a:lnTo>
                  <a:cubicBezTo>
                    <a:pt x="179" y="548"/>
                    <a:pt x="489" y="226"/>
                    <a:pt x="882" y="226"/>
                  </a:cubicBezTo>
                  <a:close/>
                  <a:moveTo>
                    <a:pt x="882" y="0"/>
                  </a:moveTo>
                  <a:cubicBezTo>
                    <a:pt x="394" y="0"/>
                    <a:pt x="1" y="393"/>
                    <a:pt x="1" y="881"/>
                  </a:cubicBezTo>
                  <a:lnTo>
                    <a:pt x="1" y="3227"/>
                  </a:lnTo>
                  <a:cubicBezTo>
                    <a:pt x="1" y="3703"/>
                    <a:pt x="394" y="4096"/>
                    <a:pt x="882" y="4096"/>
                  </a:cubicBezTo>
                  <a:lnTo>
                    <a:pt x="5787" y="4096"/>
                  </a:lnTo>
                  <a:cubicBezTo>
                    <a:pt x="6025" y="4679"/>
                    <a:pt x="6490" y="5382"/>
                    <a:pt x="7323" y="5632"/>
                  </a:cubicBezTo>
                  <a:cubicBezTo>
                    <a:pt x="7331" y="5632"/>
                    <a:pt x="7344" y="5637"/>
                    <a:pt x="7356" y="5637"/>
                  </a:cubicBezTo>
                  <a:cubicBezTo>
                    <a:pt x="7362" y="5637"/>
                    <a:pt x="7367" y="5636"/>
                    <a:pt x="7371" y="5632"/>
                  </a:cubicBezTo>
                  <a:cubicBezTo>
                    <a:pt x="7378" y="5633"/>
                    <a:pt x="7386" y="5634"/>
                    <a:pt x="7393" y="5634"/>
                  </a:cubicBezTo>
                  <a:cubicBezTo>
                    <a:pt x="7457" y="5634"/>
                    <a:pt x="7516" y="5590"/>
                    <a:pt x="7538" y="5536"/>
                  </a:cubicBezTo>
                  <a:cubicBezTo>
                    <a:pt x="7573" y="5453"/>
                    <a:pt x="7538" y="5358"/>
                    <a:pt x="7466" y="5310"/>
                  </a:cubicBezTo>
                  <a:cubicBezTo>
                    <a:pt x="7442" y="5298"/>
                    <a:pt x="7145" y="5013"/>
                    <a:pt x="7240" y="4108"/>
                  </a:cubicBezTo>
                  <a:lnTo>
                    <a:pt x="8014" y="4108"/>
                  </a:lnTo>
                  <a:cubicBezTo>
                    <a:pt x="8502" y="4096"/>
                    <a:pt x="8895" y="3703"/>
                    <a:pt x="8895" y="3227"/>
                  </a:cubicBezTo>
                  <a:lnTo>
                    <a:pt x="8895" y="881"/>
                  </a:lnTo>
                  <a:cubicBezTo>
                    <a:pt x="8895" y="393"/>
                    <a:pt x="8502" y="0"/>
                    <a:pt x="8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71"/>
            <p:cNvSpPr/>
            <p:nvPr/>
          </p:nvSpPr>
          <p:spPr>
            <a:xfrm>
              <a:off x="8400382" y="1455122"/>
              <a:ext cx="102004" cy="160062"/>
            </a:xfrm>
            <a:custGeom>
              <a:avLst/>
              <a:gdLst/>
              <a:ahLst/>
              <a:cxnLst/>
              <a:rect l="l" t="t" r="r" b="b"/>
              <a:pathLst>
                <a:path w="775" h="1216" extrusionOk="0">
                  <a:moveTo>
                    <a:pt x="1" y="0"/>
                  </a:moveTo>
                  <a:lnTo>
                    <a:pt x="1" y="929"/>
                  </a:lnTo>
                  <a:cubicBezTo>
                    <a:pt x="12" y="1130"/>
                    <a:pt x="222" y="1216"/>
                    <a:pt x="406" y="1216"/>
                  </a:cubicBezTo>
                  <a:cubicBezTo>
                    <a:pt x="418" y="1216"/>
                    <a:pt x="430" y="1215"/>
                    <a:pt x="441" y="1214"/>
                  </a:cubicBezTo>
                  <a:cubicBezTo>
                    <a:pt x="596" y="1203"/>
                    <a:pt x="715" y="1083"/>
                    <a:pt x="727" y="929"/>
                  </a:cubicBezTo>
                  <a:cubicBezTo>
                    <a:pt x="763" y="619"/>
                    <a:pt x="775" y="321"/>
                    <a:pt x="751" y="24"/>
                  </a:cubicBezTo>
                  <a:cubicBezTo>
                    <a:pt x="702" y="10"/>
                    <a:pt x="649" y="4"/>
                    <a:pt x="597" y="4"/>
                  </a:cubicBezTo>
                  <a:cubicBezTo>
                    <a:pt x="560" y="4"/>
                    <a:pt x="524" y="7"/>
                    <a:pt x="489" y="12"/>
                  </a:cubicBezTo>
                  <a:cubicBezTo>
                    <a:pt x="489" y="286"/>
                    <a:pt x="489" y="583"/>
                    <a:pt x="477" y="857"/>
                  </a:cubicBezTo>
                  <a:cubicBezTo>
                    <a:pt x="465" y="918"/>
                    <a:pt x="418" y="948"/>
                    <a:pt x="371" y="948"/>
                  </a:cubicBezTo>
                  <a:cubicBezTo>
                    <a:pt x="326" y="948"/>
                    <a:pt x="280" y="921"/>
                    <a:pt x="263" y="869"/>
                  </a:cubicBezTo>
                  <a:cubicBezTo>
                    <a:pt x="239" y="583"/>
                    <a:pt x="227" y="298"/>
                    <a:pt x="251" y="12"/>
                  </a:cubicBezTo>
                  <a:cubicBezTo>
                    <a:pt x="168" y="0"/>
                    <a:pt x="84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71"/>
            <p:cNvSpPr/>
            <p:nvPr/>
          </p:nvSpPr>
          <p:spPr>
            <a:xfrm>
              <a:off x="8514895" y="1446567"/>
              <a:ext cx="97265" cy="165327"/>
            </a:xfrm>
            <a:custGeom>
              <a:avLst/>
              <a:gdLst/>
              <a:ahLst/>
              <a:cxnLst/>
              <a:rect l="l" t="t" r="r" b="b"/>
              <a:pathLst>
                <a:path w="739" h="1256" extrusionOk="0">
                  <a:moveTo>
                    <a:pt x="584" y="0"/>
                  </a:moveTo>
                  <a:cubicBezTo>
                    <a:pt x="553" y="0"/>
                    <a:pt x="524" y="5"/>
                    <a:pt x="500" y="5"/>
                  </a:cubicBezTo>
                  <a:lnTo>
                    <a:pt x="500" y="172"/>
                  </a:lnTo>
                  <a:lnTo>
                    <a:pt x="500" y="422"/>
                  </a:lnTo>
                  <a:cubicBezTo>
                    <a:pt x="500" y="458"/>
                    <a:pt x="500" y="494"/>
                    <a:pt x="488" y="529"/>
                  </a:cubicBezTo>
                  <a:cubicBezTo>
                    <a:pt x="488" y="529"/>
                    <a:pt x="345" y="267"/>
                    <a:pt x="333" y="232"/>
                  </a:cubicBezTo>
                  <a:cubicBezTo>
                    <a:pt x="298" y="125"/>
                    <a:pt x="274" y="113"/>
                    <a:pt x="250" y="29"/>
                  </a:cubicBezTo>
                  <a:cubicBezTo>
                    <a:pt x="191" y="17"/>
                    <a:pt x="143" y="5"/>
                    <a:pt x="95" y="5"/>
                  </a:cubicBezTo>
                  <a:cubicBezTo>
                    <a:pt x="72" y="5"/>
                    <a:pt x="48" y="5"/>
                    <a:pt x="12" y="17"/>
                  </a:cubicBezTo>
                  <a:cubicBezTo>
                    <a:pt x="0" y="160"/>
                    <a:pt x="0" y="327"/>
                    <a:pt x="0" y="494"/>
                  </a:cubicBezTo>
                  <a:cubicBezTo>
                    <a:pt x="12" y="696"/>
                    <a:pt x="24" y="910"/>
                    <a:pt x="60" y="1125"/>
                  </a:cubicBezTo>
                  <a:lnTo>
                    <a:pt x="60" y="1244"/>
                  </a:lnTo>
                  <a:cubicBezTo>
                    <a:pt x="95" y="1244"/>
                    <a:pt x="131" y="1256"/>
                    <a:pt x="179" y="1256"/>
                  </a:cubicBezTo>
                  <a:cubicBezTo>
                    <a:pt x="203" y="1256"/>
                    <a:pt x="226" y="1244"/>
                    <a:pt x="250" y="1244"/>
                  </a:cubicBezTo>
                  <a:lnTo>
                    <a:pt x="250" y="1089"/>
                  </a:lnTo>
                  <a:cubicBezTo>
                    <a:pt x="250" y="898"/>
                    <a:pt x="250" y="648"/>
                    <a:pt x="262" y="648"/>
                  </a:cubicBezTo>
                  <a:cubicBezTo>
                    <a:pt x="274" y="648"/>
                    <a:pt x="274" y="672"/>
                    <a:pt x="286" y="696"/>
                  </a:cubicBezTo>
                  <a:lnTo>
                    <a:pt x="298" y="756"/>
                  </a:lnTo>
                  <a:cubicBezTo>
                    <a:pt x="357" y="898"/>
                    <a:pt x="441" y="1065"/>
                    <a:pt x="512" y="1232"/>
                  </a:cubicBezTo>
                  <a:cubicBezTo>
                    <a:pt x="560" y="1232"/>
                    <a:pt x="631" y="1244"/>
                    <a:pt x="679" y="1244"/>
                  </a:cubicBezTo>
                  <a:cubicBezTo>
                    <a:pt x="714" y="1244"/>
                    <a:pt x="691" y="1232"/>
                    <a:pt x="691" y="1232"/>
                  </a:cubicBezTo>
                  <a:lnTo>
                    <a:pt x="691" y="1196"/>
                  </a:lnTo>
                  <a:cubicBezTo>
                    <a:pt x="703" y="1148"/>
                    <a:pt x="726" y="1113"/>
                    <a:pt x="738" y="1065"/>
                  </a:cubicBezTo>
                  <a:lnTo>
                    <a:pt x="738" y="863"/>
                  </a:lnTo>
                  <a:cubicBezTo>
                    <a:pt x="738" y="767"/>
                    <a:pt x="738" y="672"/>
                    <a:pt x="738" y="577"/>
                  </a:cubicBezTo>
                  <a:lnTo>
                    <a:pt x="738" y="5"/>
                  </a:lnTo>
                  <a:cubicBezTo>
                    <a:pt x="714" y="5"/>
                    <a:pt x="691" y="0"/>
                    <a:pt x="667" y="0"/>
                  </a:cubicBezTo>
                  <a:cubicBezTo>
                    <a:pt x="655" y="0"/>
                    <a:pt x="643" y="2"/>
                    <a:pt x="631" y="5"/>
                  </a:cubicBezTo>
                  <a:cubicBezTo>
                    <a:pt x="615" y="2"/>
                    <a:pt x="599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71"/>
            <p:cNvSpPr/>
            <p:nvPr/>
          </p:nvSpPr>
          <p:spPr>
            <a:xfrm>
              <a:off x="8627696" y="1446435"/>
              <a:ext cx="100424" cy="164274"/>
            </a:xfrm>
            <a:custGeom>
              <a:avLst/>
              <a:gdLst/>
              <a:ahLst/>
              <a:cxnLst/>
              <a:rect l="l" t="t" r="r" b="b"/>
              <a:pathLst>
                <a:path w="763" h="1248" extrusionOk="0">
                  <a:moveTo>
                    <a:pt x="334" y="283"/>
                  </a:moveTo>
                  <a:cubicBezTo>
                    <a:pt x="358" y="283"/>
                    <a:pt x="381" y="286"/>
                    <a:pt x="405" y="292"/>
                  </a:cubicBezTo>
                  <a:cubicBezTo>
                    <a:pt x="441" y="304"/>
                    <a:pt x="477" y="328"/>
                    <a:pt x="489" y="364"/>
                  </a:cubicBezTo>
                  <a:cubicBezTo>
                    <a:pt x="500" y="399"/>
                    <a:pt x="489" y="435"/>
                    <a:pt x="465" y="459"/>
                  </a:cubicBezTo>
                  <a:cubicBezTo>
                    <a:pt x="438" y="512"/>
                    <a:pt x="378" y="519"/>
                    <a:pt x="319" y="519"/>
                  </a:cubicBezTo>
                  <a:cubicBezTo>
                    <a:pt x="299" y="519"/>
                    <a:pt x="280" y="518"/>
                    <a:pt x="262" y="518"/>
                  </a:cubicBezTo>
                  <a:cubicBezTo>
                    <a:pt x="262" y="435"/>
                    <a:pt x="262" y="364"/>
                    <a:pt x="262" y="292"/>
                  </a:cubicBezTo>
                  <a:cubicBezTo>
                    <a:pt x="286" y="286"/>
                    <a:pt x="310" y="283"/>
                    <a:pt x="334" y="283"/>
                  </a:cubicBezTo>
                  <a:close/>
                  <a:moveTo>
                    <a:pt x="274" y="757"/>
                  </a:moveTo>
                  <a:cubicBezTo>
                    <a:pt x="322" y="757"/>
                    <a:pt x="358" y="768"/>
                    <a:pt x="405" y="768"/>
                  </a:cubicBezTo>
                  <a:cubicBezTo>
                    <a:pt x="441" y="780"/>
                    <a:pt x="465" y="804"/>
                    <a:pt x="477" y="828"/>
                  </a:cubicBezTo>
                  <a:cubicBezTo>
                    <a:pt x="500" y="876"/>
                    <a:pt x="489" y="923"/>
                    <a:pt x="465" y="959"/>
                  </a:cubicBezTo>
                  <a:cubicBezTo>
                    <a:pt x="431" y="1001"/>
                    <a:pt x="378" y="1008"/>
                    <a:pt x="330" y="1008"/>
                  </a:cubicBezTo>
                  <a:cubicBezTo>
                    <a:pt x="310" y="1008"/>
                    <a:pt x="291" y="1007"/>
                    <a:pt x="274" y="1007"/>
                  </a:cubicBezTo>
                  <a:cubicBezTo>
                    <a:pt x="238" y="923"/>
                    <a:pt x="238" y="840"/>
                    <a:pt x="274" y="757"/>
                  </a:cubicBezTo>
                  <a:close/>
                  <a:moveTo>
                    <a:pt x="283" y="1"/>
                  </a:moveTo>
                  <a:cubicBezTo>
                    <a:pt x="190" y="1"/>
                    <a:pt x="95" y="17"/>
                    <a:pt x="12" y="42"/>
                  </a:cubicBezTo>
                  <a:cubicBezTo>
                    <a:pt x="12" y="435"/>
                    <a:pt x="0" y="828"/>
                    <a:pt x="12" y="1233"/>
                  </a:cubicBezTo>
                  <a:lnTo>
                    <a:pt x="48" y="1233"/>
                  </a:lnTo>
                  <a:cubicBezTo>
                    <a:pt x="131" y="1237"/>
                    <a:pt x="229" y="1247"/>
                    <a:pt x="325" y="1247"/>
                  </a:cubicBezTo>
                  <a:cubicBezTo>
                    <a:pt x="516" y="1247"/>
                    <a:pt x="699" y="1205"/>
                    <a:pt x="739" y="983"/>
                  </a:cubicBezTo>
                  <a:cubicBezTo>
                    <a:pt x="762" y="864"/>
                    <a:pt x="715" y="745"/>
                    <a:pt x="619" y="661"/>
                  </a:cubicBezTo>
                  <a:cubicBezTo>
                    <a:pt x="619" y="649"/>
                    <a:pt x="608" y="649"/>
                    <a:pt x="619" y="638"/>
                  </a:cubicBezTo>
                  <a:cubicBezTo>
                    <a:pt x="667" y="554"/>
                    <a:pt x="703" y="459"/>
                    <a:pt x="703" y="364"/>
                  </a:cubicBezTo>
                  <a:cubicBezTo>
                    <a:pt x="703" y="89"/>
                    <a:pt x="49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71"/>
            <p:cNvSpPr/>
            <p:nvPr/>
          </p:nvSpPr>
          <p:spPr>
            <a:xfrm>
              <a:off x="8742077" y="1449331"/>
              <a:ext cx="97265" cy="164143"/>
            </a:xfrm>
            <a:custGeom>
              <a:avLst/>
              <a:gdLst/>
              <a:ahLst/>
              <a:cxnLst/>
              <a:rect l="l" t="t" r="r" b="b"/>
              <a:pathLst>
                <a:path w="739" h="1247" extrusionOk="0">
                  <a:moveTo>
                    <a:pt x="415" y="242"/>
                  </a:moveTo>
                  <a:cubicBezTo>
                    <a:pt x="427" y="242"/>
                    <a:pt x="440" y="243"/>
                    <a:pt x="453" y="246"/>
                  </a:cubicBezTo>
                  <a:cubicBezTo>
                    <a:pt x="501" y="282"/>
                    <a:pt x="536" y="342"/>
                    <a:pt x="536" y="401"/>
                  </a:cubicBezTo>
                  <a:lnTo>
                    <a:pt x="548" y="496"/>
                  </a:lnTo>
                  <a:lnTo>
                    <a:pt x="548" y="616"/>
                  </a:lnTo>
                  <a:lnTo>
                    <a:pt x="548" y="699"/>
                  </a:lnTo>
                  <a:lnTo>
                    <a:pt x="548" y="794"/>
                  </a:lnTo>
                  <a:cubicBezTo>
                    <a:pt x="536" y="889"/>
                    <a:pt x="560" y="889"/>
                    <a:pt x="512" y="949"/>
                  </a:cubicBezTo>
                  <a:cubicBezTo>
                    <a:pt x="480" y="986"/>
                    <a:pt x="436" y="1005"/>
                    <a:pt x="392" y="1005"/>
                  </a:cubicBezTo>
                  <a:cubicBezTo>
                    <a:pt x="338" y="1005"/>
                    <a:pt x="283" y="977"/>
                    <a:pt x="251" y="925"/>
                  </a:cubicBezTo>
                  <a:cubicBezTo>
                    <a:pt x="239" y="842"/>
                    <a:pt x="227" y="758"/>
                    <a:pt x="215" y="687"/>
                  </a:cubicBezTo>
                  <a:cubicBezTo>
                    <a:pt x="215" y="580"/>
                    <a:pt x="215" y="485"/>
                    <a:pt x="239" y="401"/>
                  </a:cubicBezTo>
                  <a:cubicBezTo>
                    <a:pt x="251" y="342"/>
                    <a:pt x="274" y="306"/>
                    <a:pt x="310" y="270"/>
                  </a:cubicBezTo>
                  <a:cubicBezTo>
                    <a:pt x="345" y="253"/>
                    <a:pt x="380" y="242"/>
                    <a:pt x="415" y="242"/>
                  </a:cubicBezTo>
                  <a:close/>
                  <a:moveTo>
                    <a:pt x="368" y="0"/>
                  </a:moveTo>
                  <a:cubicBezTo>
                    <a:pt x="290" y="0"/>
                    <a:pt x="213" y="18"/>
                    <a:pt x="143" y="56"/>
                  </a:cubicBezTo>
                  <a:cubicBezTo>
                    <a:pt x="120" y="56"/>
                    <a:pt x="108" y="68"/>
                    <a:pt x="96" y="80"/>
                  </a:cubicBezTo>
                  <a:cubicBezTo>
                    <a:pt x="36" y="175"/>
                    <a:pt x="1" y="270"/>
                    <a:pt x="12" y="377"/>
                  </a:cubicBezTo>
                  <a:cubicBezTo>
                    <a:pt x="1" y="568"/>
                    <a:pt x="1" y="746"/>
                    <a:pt x="12" y="925"/>
                  </a:cubicBezTo>
                  <a:cubicBezTo>
                    <a:pt x="12" y="997"/>
                    <a:pt x="24" y="1068"/>
                    <a:pt x="60" y="1127"/>
                  </a:cubicBezTo>
                  <a:cubicBezTo>
                    <a:pt x="108" y="1199"/>
                    <a:pt x="191" y="1247"/>
                    <a:pt x="286" y="1247"/>
                  </a:cubicBezTo>
                  <a:cubicBezTo>
                    <a:pt x="358" y="1247"/>
                    <a:pt x="417" y="1247"/>
                    <a:pt x="489" y="1223"/>
                  </a:cubicBezTo>
                  <a:cubicBezTo>
                    <a:pt x="560" y="1211"/>
                    <a:pt x="620" y="1175"/>
                    <a:pt x="667" y="1127"/>
                  </a:cubicBezTo>
                  <a:cubicBezTo>
                    <a:pt x="703" y="1044"/>
                    <a:pt x="727" y="973"/>
                    <a:pt x="727" y="889"/>
                  </a:cubicBezTo>
                  <a:lnTo>
                    <a:pt x="727" y="830"/>
                  </a:lnTo>
                  <a:cubicBezTo>
                    <a:pt x="739" y="711"/>
                    <a:pt x="727" y="592"/>
                    <a:pt x="739" y="473"/>
                  </a:cubicBezTo>
                  <a:cubicBezTo>
                    <a:pt x="739" y="413"/>
                    <a:pt x="739" y="354"/>
                    <a:pt x="739" y="294"/>
                  </a:cubicBezTo>
                  <a:cubicBezTo>
                    <a:pt x="739" y="258"/>
                    <a:pt x="727" y="223"/>
                    <a:pt x="715" y="187"/>
                  </a:cubicBezTo>
                  <a:cubicBezTo>
                    <a:pt x="703" y="151"/>
                    <a:pt x="679" y="115"/>
                    <a:pt x="643" y="80"/>
                  </a:cubicBezTo>
                  <a:cubicBezTo>
                    <a:pt x="558" y="27"/>
                    <a:pt x="462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71"/>
            <p:cNvSpPr/>
            <p:nvPr/>
          </p:nvSpPr>
          <p:spPr>
            <a:xfrm>
              <a:off x="8847113" y="1448146"/>
              <a:ext cx="98845" cy="160589"/>
            </a:xfrm>
            <a:custGeom>
              <a:avLst/>
              <a:gdLst/>
              <a:ahLst/>
              <a:cxnLst/>
              <a:rect l="l" t="t" r="r" b="b"/>
              <a:pathLst>
                <a:path w="751" h="1220" extrusionOk="0">
                  <a:moveTo>
                    <a:pt x="646" y="0"/>
                  </a:moveTo>
                  <a:cubicBezTo>
                    <a:pt x="585" y="0"/>
                    <a:pt x="540" y="5"/>
                    <a:pt x="500" y="5"/>
                  </a:cubicBezTo>
                  <a:cubicBezTo>
                    <a:pt x="465" y="113"/>
                    <a:pt x="417" y="303"/>
                    <a:pt x="381" y="398"/>
                  </a:cubicBezTo>
                  <a:cubicBezTo>
                    <a:pt x="346" y="315"/>
                    <a:pt x="286" y="113"/>
                    <a:pt x="262" y="17"/>
                  </a:cubicBezTo>
                  <a:cubicBezTo>
                    <a:pt x="262" y="5"/>
                    <a:pt x="238" y="5"/>
                    <a:pt x="167" y="5"/>
                  </a:cubicBezTo>
                  <a:cubicBezTo>
                    <a:pt x="107" y="5"/>
                    <a:pt x="72" y="5"/>
                    <a:pt x="0" y="17"/>
                  </a:cubicBezTo>
                  <a:cubicBezTo>
                    <a:pt x="84" y="208"/>
                    <a:pt x="143" y="410"/>
                    <a:pt x="191" y="613"/>
                  </a:cubicBezTo>
                  <a:cubicBezTo>
                    <a:pt x="155" y="803"/>
                    <a:pt x="60" y="1029"/>
                    <a:pt x="12" y="1208"/>
                  </a:cubicBezTo>
                  <a:cubicBezTo>
                    <a:pt x="60" y="1220"/>
                    <a:pt x="107" y="1220"/>
                    <a:pt x="167" y="1220"/>
                  </a:cubicBezTo>
                  <a:lnTo>
                    <a:pt x="250" y="1220"/>
                  </a:lnTo>
                  <a:cubicBezTo>
                    <a:pt x="298" y="1101"/>
                    <a:pt x="322" y="958"/>
                    <a:pt x="381" y="827"/>
                  </a:cubicBezTo>
                  <a:cubicBezTo>
                    <a:pt x="429" y="934"/>
                    <a:pt x="441" y="1101"/>
                    <a:pt x="500" y="1208"/>
                  </a:cubicBezTo>
                  <a:cubicBezTo>
                    <a:pt x="524" y="1220"/>
                    <a:pt x="548" y="1220"/>
                    <a:pt x="572" y="1220"/>
                  </a:cubicBezTo>
                  <a:lnTo>
                    <a:pt x="727" y="1220"/>
                  </a:lnTo>
                  <a:cubicBezTo>
                    <a:pt x="679" y="1029"/>
                    <a:pt x="596" y="827"/>
                    <a:pt x="572" y="625"/>
                  </a:cubicBezTo>
                  <a:cubicBezTo>
                    <a:pt x="607" y="410"/>
                    <a:pt x="679" y="208"/>
                    <a:pt x="750" y="5"/>
                  </a:cubicBezTo>
                  <a:cubicBezTo>
                    <a:pt x="711" y="1"/>
                    <a:pt x="676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71"/>
            <p:cNvSpPr/>
            <p:nvPr/>
          </p:nvSpPr>
          <p:spPr>
            <a:xfrm>
              <a:off x="8967812" y="1447225"/>
              <a:ext cx="42381" cy="163090"/>
            </a:xfrm>
            <a:custGeom>
              <a:avLst/>
              <a:gdLst/>
              <a:ahLst/>
              <a:cxnLst/>
              <a:rect l="l" t="t" r="r" b="b"/>
              <a:pathLst>
                <a:path w="322" h="1239" extrusionOk="0">
                  <a:moveTo>
                    <a:pt x="36" y="0"/>
                  </a:moveTo>
                  <a:cubicBezTo>
                    <a:pt x="0" y="381"/>
                    <a:pt x="60" y="810"/>
                    <a:pt x="24" y="1239"/>
                  </a:cubicBezTo>
                  <a:cubicBezTo>
                    <a:pt x="35" y="1233"/>
                    <a:pt x="54" y="1232"/>
                    <a:pt x="78" y="1232"/>
                  </a:cubicBezTo>
                  <a:cubicBezTo>
                    <a:pt x="120" y="1232"/>
                    <a:pt x="177" y="1237"/>
                    <a:pt x="226" y="1237"/>
                  </a:cubicBezTo>
                  <a:cubicBezTo>
                    <a:pt x="271" y="1237"/>
                    <a:pt x="308" y="1233"/>
                    <a:pt x="321" y="1215"/>
                  </a:cubicBezTo>
                  <a:cubicBezTo>
                    <a:pt x="298" y="822"/>
                    <a:pt x="321" y="405"/>
                    <a:pt x="321" y="12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71"/>
            <p:cNvSpPr/>
            <p:nvPr/>
          </p:nvSpPr>
          <p:spPr>
            <a:xfrm>
              <a:off x="9024147" y="1446567"/>
              <a:ext cx="98845" cy="165327"/>
            </a:xfrm>
            <a:custGeom>
              <a:avLst/>
              <a:gdLst/>
              <a:ahLst/>
              <a:cxnLst/>
              <a:rect l="l" t="t" r="r" b="b"/>
              <a:pathLst>
                <a:path w="751" h="1256" extrusionOk="0">
                  <a:moveTo>
                    <a:pt x="668" y="0"/>
                  </a:moveTo>
                  <a:cubicBezTo>
                    <a:pt x="655" y="0"/>
                    <a:pt x="644" y="2"/>
                    <a:pt x="632" y="5"/>
                  </a:cubicBezTo>
                  <a:lnTo>
                    <a:pt x="501" y="5"/>
                  </a:lnTo>
                  <a:lnTo>
                    <a:pt x="501" y="172"/>
                  </a:lnTo>
                  <a:lnTo>
                    <a:pt x="501" y="422"/>
                  </a:lnTo>
                  <a:cubicBezTo>
                    <a:pt x="501" y="458"/>
                    <a:pt x="501" y="494"/>
                    <a:pt x="489" y="529"/>
                  </a:cubicBezTo>
                  <a:cubicBezTo>
                    <a:pt x="489" y="529"/>
                    <a:pt x="358" y="267"/>
                    <a:pt x="346" y="232"/>
                  </a:cubicBezTo>
                  <a:cubicBezTo>
                    <a:pt x="298" y="125"/>
                    <a:pt x="286" y="113"/>
                    <a:pt x="251" y="29"/>
                  </a:cubicBezTo>
                  <a:cubicBezTo>
                    <a:pt x="203" y="17"/>
                    <a:pt x="155" y="5"/>
                    <a:pt x="96" y="5"/>
                  </a:cubicBezTo>
                  <a:cubicBezTo>
                    <a:pt x="72" y="5"/>
                    <a:pt x="48" y="5"/>
                    <a:pt x="24" y="17"/>
                  </a:cubicBezTo>
                  <a:cubicBezTo>
                    <a:pt x="13" y="160"/>
                    <a:pt x="1" y="327"/>
                    <a:pt x="1" y="494"/>
                  </a:cubicBezTo>
                  <a:cubicBezTo>
                    <a:pt x="13" y="696"/>
                    <a:pt x="36" y="910"/>
                    <a:pt x="60" y="1125"/>
                  </a:cubicBezTo>
                  <a:lnTo>
                    <a:pt x="60" y="1244"/>
                  </a:lnTo>
                  <a:cubicBezTo>
                    <a:pt x="96" y="1244"/>
                    <a:pt x="144" y="1256"/>
                    <a:pt x="179" y="1256"/>
                  </a:cubicBezTo>
                  <a:cubicBezTo>
                    <a:pt x="203" y="1256"/>
                    <a:pt x="227" y="1244"/>
                    <a:pt x="251" y="1244"/>
                  </a:cubicBezTo>
                  <a:lnTo>
                    <a:pt x="251" y="1089"/>
                  </a:lnTo>
                  <a:cubicBezTo>
                    <a:pt x="251" y="946"/>
                    <a:pt x="251" y="791"/>
                    <a:pt x="263" y="648"/>
                  </a:cubicBezTo>
                  <a:cubicBezTo>
                    <a:pt x="263" y="648"/>
                    <a:pt x="286" y="672"/>
                    <a:pt x="286" y="696"/>
                  </a:cubicBezTo>
                  <a:lnTo>
                    <a:pt x="310" y="756"/>
                  </a:lnTo>
                  <a:cubicBezTo>
                    <a:pt x="358" y="898"/>
                    <a:pt x="441" y="1065"/>
                    <a:pt x="513" y="1232"/>
                  </a:cubicBezTo>
                  <a:cubicBezTo>
                    <a:pt x="560" y="1232"/>
                    <a:pt x="632" y="1244"/>
                    <a:pt x="679" y="1244"/>
                  </a:cubicBezTo>
                  <a:cubicBezTo>
                    <a:pt x="727" y="1244"/>
                    <a:pt x="691" y="1232"/>
                    <a:pt x="691" y="1232"/>
                  </a:cubicBezTo>
                  <a:lnTo>
                    <a:pt x="691" y="1196"/>
                  </a:lnTo>
                  <a:lnTo>
                    <a:pt x="751" y="1065"/>
                  </a:lnTo>
                  <a:lnTo>
                    <a:pt x="751" y="577"/>
                  </a:lnTo>
                  <a:lnTo>
                    <a:pt x="751" y="5"/>
                  </a:lnTo>
                  <a:cubicBezTo>
                    <a:pt x="719" y="5"/>
                    <a:pt x="693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71"/>
            <p:cNvSpPr/>
            <p:nvPr/>
          </p:nvSpPr>
          <p:spPr>
            <a:xfrm>
              <a:off x="9141687" y="1449594"/>
              <a:ext cx="101477" cy="164143"/>
            </a:xfrm>
            <a:custGeom>
              <a:avLst/>
              <a:gdLst/>
              <a:ahLst/>
              <a:cxnLst/>
              <a:rect l="l" t="t" r="r" b="b"/>
              <a:pathLst>
                <a:path w="771" h="1247" extrusionOk="0">
                  <a:moveTo>
                    <a:pt x="369" y="1"/>
                  </a:moveTo>
                  <a:cubicBezTo>
                    <a:pt x="342" y="1"/>
                    <a:pt x="315" y="2"/>
                    <a:pt x="286" y="6"/>
                  </a:cubicBezTo>
                  <a:cubicBezTo>
                    <a:pt x="227" y="6"/>
                    <a:pt x="167" y="30"/>
                    <a:pt x="120" y="66"/>
                  </a:cubicBezTo>
                  <a:cubicBezTo>
                    <a:pt x="60" y="113"/>
                    <a:pt x="24" y="197"/>
                    <a:pt x="13" y="268"/>
                  </a:cubicBezTo>
                  <a:cubicBezTo>
                    <a:pt x="13" y="340"/>
                    <a:pt x="1" y="423"/>
                    <a:pt x="1" y="494"/>
                  </a:cubicBezTo>
                  <a:cubicBezTo>
                    <a:pt x="1" y="625"/>
                    <a:pt x="1" y="768"/>
                    <a:pt x="13" y="899"/>
                  </a:cubicBezTo>
                  <a:cubicBezTo>
                    <a:pt x="24" y="935"/>
                    <a:pt x="24" y="983"/>
                    <a:pt x="36" y="1018"/>
                  </a:cubicBezTo>
                  <a:cubicBezTo>
                    <a:pt x="60" y="1114"/>
                    <a:pt x="120" y="1185"/>
                    <a:pt x="203" y="1221"/>
                  </a:cubicBezTo>
                  <a:cubicBezTo>
                    <a:pt x="258" y="1237"/>
                    <a:pt x="316" y="1246"/>
                    <a:pt x="374" y="1246"/>
                  </a:cubicBezTo>
                  <a:cubicBezTo>
                    <a:pt x="441" y="1246"/>
                    <a:pt x="508" y="1234"/>
                    <a:pt x="572" y="1209"/>
                  </a:cubicBezTo>
                  <a:cubicBezTo>
                    <a:pt x="667" y="1185"/>
                    <a:pt x="739" y="1102"/>
                    <a:pt x="739" y="1006"/>
                  </a:cubicBezTo>
                  <a:cubicBezTo>
                    <a:pt x="751" y="875"/>
                    <a:pt x="751" y="744"/>
                    <a:pt x="739" y="614"/>
                  </a:cubicBezTo>
                  <a:cubicBezTo>
                    <a:pt x="689" y="609"/>
                    <a:pt x="640" y="606"/>
                    <a:pt x="591" y="606"/>
                  </a:cubicBezTo>
                  <a:cubicBezTo>
                    <a:pt x="521" y="606"/>
                    <a:pt x="451" y="611"/>
                    <a:pt x="382" y="625"/>
                  </a:cubicBezTo>
                  <a:cubicBezTo>
                    <a:pt x="382" y="697"/>
                    <a:pt x="382" y="733"/>
                    <a:pt x="382" y="804"/>
                  </a:cubicBezTo>
                  <a:cubicBezTo>
                    <a:pt x="390" y="808"/>
                    <a:pt x="403" y="809"/>
                    <a:pt x="418" y="809"/>
                  </a:cubicBezTo>
                  <a:cubicBezTo>
                    <a:pt x="448" y="809"/>
                    <a:pt x="485" y="804"/>
                    <a:pt x="501" y="804"/>
                  </a:cubicBezTo>
                  <a:cubicBezTo>
                    <a:pt x="536" y="804"/>
                    <a:pt x="501" y="887"/>
                    <a:pt x="501" y="911"/>
                  </a:cubicBezTo>
                  <a:cubicBezTo>
                    <a:pt x="501" y="935"/>
                    <a:pt x="477" y="959"/>
                    <a:pt x="453" y="971"/>
                  </a:cubicBezTo>
                  <a:cubicBezTo>
                    <a:pt x="428" y="979"/>
                    <a:pt x="403" y="988"/>
                    <a:pt x="377" y="988"/>
                  </a:cubicBezTo>
                  <a:cubicBezTo>
                    <a:pt x="367" y="988"/>
                    <a:pt x="356" y="986"/>
                    <a:pt x="346" y="983"/>
                  </a:cubicBezTo>
                  <a:cubicBezTo>
                    <a:pt x="334" y="983"/>
                    <a:pt x="322" y="983"/>
                    <a:pt x="298" y="971"/>
                  </a:cubicBezTo>
                  <a:cubicBezTo>
                    <a:pt x="263" y="935"/>
                    <a:pt x="251" y="875"/>
                    <a:pt x="251" y="828"/>
                  </a:cubicBezTo>
                  <a:cubicBezTo>
                    <a:pt x="227" y="649"/>
                    <a:pt x="239" y="483"/>
                    <a:pt x="274" y="316"/>
                  </a:cubicBezTo>
                  <a:cubicBezTo>
                    <a:pt x="274" y="304"/>
                    <a:pt x="286" y="292"/>
                    <a:pt x="298" y="268"/>
                  </a:cubicBezTo>
                  <a:cubicBezTo>
                    <a:pt x="310" y="256"/>
                    <a:pt x="325" y="253"/>
                    <a:pt x="341" y="253"/>
                  </a:cubicBezTo>
                  <a:cubicBezTo>
                    <a:pt x="358" y="253"/>
                    <a:pt x="376" y="256"/>
                    <a:pt x="394" y="256"/>
                  </a:cubicBezTo>
                  <a:cubicBezTo>
                    <a:pt x="465" y="256"/>
                    <a:pt x="501" y="352"/>
                    <a:pt x="513" y="399"/>
                  </a:cubicBezTo>
                  <a:cubicBezTo>
                    <a:pt x="542" y="405"/>
                    <a:pt x="572" y="408"/>
                    <a:pt x="600" y="408"/>
                  </a:cubicBezTo>
                  <a:cubicBezTo>
                    <a:pt x="629" y="408"/>
                    <a:pt x="655" y="405"/>
                    <a:pt x="679" y="399"/>
                  </a:cubicBezTo>
                  <a:lnTo>
                    <a:pt x="739" y="399"/>
                  </a:lnTo>
                  <a:lnTo>
                    <a:pt x="739" y="387"/>
                  </a:lnTo>
                  <a:cubicBezTo>
                    <a:pt x="771" y="132"/>
                    <a:pt x="594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71"/>
            <p:cNvSpPr/>
            <p:nvPr/>
          </p:nvSpPr>
          <p:spPr>
            <a:xfrm>
              <a:off x="9253698" y="1582403"/>
              <a:ext cx="29219" cy="31065"/>
            </a:xfrm>
            <a:custGeom>
              <a:avLst/>
              <a:gdLst/>
              <a:ahLst/>
              <a:cxnLst/>
              <a:rect l="l" t="t" r="r" b="b"/>
              <a:pathLst>
                <a:path w="222" h="236" extrusionOk="0">
                  <a:moveTo>
                    <a:pt x="126" y="0"/>
                  </a:moveTo>
                  <a:cubicBezTo>
                    <a:pt x="93" y="0"/>
                    <a:pt x="60" y="3"/>
                    <a:pt x="31" y="9"/>
                  </a:cubicBezTo>
                  <a:cubicBezTo>
                    <a:pt x="20" y="72"/>
                    <a:pt x="0" y="182"/>
                    <a:pt x="12" y="182"/>
                  </a:cubicBezTo>
                  <a:cubicBezTo>
                    <a:pt x="14" y="182"/>
                    <a:pt x="16" y="180"/>
                    <a:pt x="19" y="176"/>
                  </a:cubicBezTo>
                  <a:lnTo>
                    <a:pt x="150" y="236"/>
                  </a:lnTo>
                  <a:cubicBezTo>
                    <a:pt x="174" y="212"/>
                    <a:pt x="185" y="212"/>
                    <a:pt x="209" y="176"/>
                  </a:cubicBezTo>
                  <a:lnTo>
                    <a:pt x="221" y="176"/>
                  </a:lnTo>
                  <a:lnTo>
                    <a:pt x="221" y="9"/>
                  </a:lnTo>
                  <a:cubicBezTo>
                    <a:pt x="191" y="3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71"/>
            <p:cNvSpPr/>
            <p:nvPr/>
          </p:nvSpPr>
          <p:spPr>
            <a:xfrm>
              <a:off x="9252908" y="1446040"/>
              <a:ext cx="31588" cy="122021"/>
            </a:xfrm>
            <a:custGeom>
              <a:avLst/>
              <a:gdLst/>
              <a:ahLst/>
              <a:cxnLst/>
              <a:rect l="l" t="t" r="r" b="b"/>
              <a:pathLst>
                <a:path w="240" h="927" extrusionOk="0">
                  <a:moveTo>
                    <a:pt x="130" y="1"/>
                  </a:moveTo>
                  <a:cubicBezTo>
                    <a:pt x="96" y="1"/>
                    <a:pt x="60" y="4"/>
                    <a:pt x="25" y="9"/>
                  </a:cubicBezTo>
                  <a:cubicBezTo>
                    <a:pt x="1" y="319"/>
                    <a:pt x="25" y="617"/>
                    <a:pt x="25" y="926"/>
                  </a:cubicBezTo>
                  <a:cubicBezTo>
                    <a:pt x="84" y="926"/>
                    <a:pt x="180" y="926"/>
                    <a:pt x="239" y="914"/>
                  </a:cubicBezTo>
                  <a:cubicBezTo>
                    <a:pt x="227" y="629"/>
                    <a:pt x="227" y="307"/>
                    <a:pt x="227" y="9"/>
                  </a:cubicBezTo>
                  <a:cubicBezTo>
                    <a:pt x="197" y="4"/>
                    <a:pt x="165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71"/>
            <p:cNvSpPr/>
            <p:nvPr/>
          </p:nvSpPr>
          <p:spPr>
            <a:xfrm>
              <a:off x="10748022" y="2200641"/>
              <a:ext cx="297850" cy="276818"/>
            </a:xfrm>
            <a:custGeom>
              <a:avLst/>
              <a:gdLst/>
              <a:ahLst/>
              <a:cxnLst/>
              <a:rect l="l" t="t" r="r" b="b"/>
              <a:pathLst>
                <a:path w="2263" h="2103" extrusionOk="0">
                  <a:moveTo>
                    <a:pt x="1154" y="0"/>
                  </a:moveTo>
                  <a:cubicBezTo>
                    <a:pt x="1114" y="0"/>
                    <a:pt x="1072" y="21"/>
                    <a:pt x="1048" y="63"/>
                  </a:cubicBezTo>
                  <a:lnTo>
                    <a:pt x="786" y="563"/>
                  </a:lnTo>
                  <a:cubicBezTo>
                    <a:pt x="774" y="599"/>
                    <a:pt x="739" y="622"/>
                    <a:pt x="703" y="622"/>
                  </a:cubicBezTo>
                  <a:lnTo>
                    <a:pt x="143" y="694"/>
                  </a:lnTo>
                  <a:cubicBezTo>
                    <a:pt x="48" y="706"/>
                    <a:pt x="1" y="813"/>
                    <a:pt x="72" y="884"/>
                  </a:cubicBezTo>
                  <a:lnTo>
                    <a:pt x="477" y="1289"/>
                  </a:lnTo>
                  <a:cubicBezTo>
                    <a:pt x="501" y="1313"/>
                    <a:pt x="512" y="1349"/>
                    <a:pt x="501" y="1384"/>
                  </a:cubicBezTo>
                  <a:lnTo>
                    <a:pt x="393" y="1944"/>
                  </a:lnTo>
                  <a:cubicBezTo>
                    <a:pt x="384" y="2022"/>
                    <a:pt x="438" y="2084"/>
                    <a:pt x="504" y="2084"/>
                  </a:cubicBezTo>
                  <a:cubicBezTo>
                    <a:pt x="518" y="2084"/>
                    <a:pt x="533" y="2081"/>
                    <a:pt x="548" y="2075"/>
                  </a:cubicBezTo>
                  <a:lnTo>
                    <a:pt x="1060" y="1813"/>
                  </a:lnTo>
                  <a:cubicBezTo>
                    <a:pt x="1078" y="1807"/>
                    <a:pt x="1096" y="1804"/>
                    <a:pt x="1114" y="1804"/>
                  </a:cubicBezTo>
                  <a:cubicBezTo>
                    <a:pt x="1132" y="1804"/>
                    <a:pt x="1149" y="1807"/>
                    <a:pt x="1167" y="1813"/>
                  </a:cubicBezTo>
                  <a:lnTo>
                    <a:pt x="1667" y="2087"/>
                  </a:lnTo>
                  <a:cubicBezTo>
                    <a:pt x="1683" y="2098"/>
                    <a:pt x="1700" y="2102"/>
                    <a:pt x="1717" y="2102"/>
                  </a:cubicBezTo>
                  <a:cubicBezTo>
                    <a:pt x="1776" y="2102"/>
                    <a:pt x="1831" y="2045"/>
                    <a:pt x="1822" y="1980"/>
                  </a:cubicBezTo>
                  <a:lnTo>
                    <a:pt x="1739" y="1420"/>
                  </a:lnTo>
                  <a:cubicBezTo>
                    <a:pt x="1739" y="1373"/>
                    <a:pt x="1751" y="1337"/>
                    <a:pt x="1775" y="1313"/>
                  </a:cubicBezTo>
                  <a:lnTo>
                    <a:pt x="2191" y="932"/>
                  </a:lnTo>
                  <a:cubicBezTo>
                    <a:pt x="2263" y="861"/>
                    <a:pt x="2227" y="753"/>
                    <a:pt x="2132" y="742"/>
                  </a:cubicBezTo>
                  <a:lnTo>
                    <a:pt x="1572" y="646"/>
                  </a:lnTo>
                  <a:cubicBezTo>
                    <a:pt x="1536" y="634"/>
                    <a:pt x="1501" y="611"/>
                    <a:pt x="1489" y="575"/>
                  </a:cubicBezTo>
                  <a:lnTo>
                    <a:pt x="1251" y="63"/>
                  </a:lnTo>
                  <a:cubicBezTo>
                    <a:pt x="1233" y="21"/>
                    <a:pt x="1194" y="0"/>
                    <a:pt x="1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71"/>
            <p:cNvSpPr/>
            <p:nvPr/>
          </p:nvSpPr>
          <p:spPr>
            <a:xfrm>
              <a:off x="8102649" y="3874371"/>
              <a:ext cx="296403" cy="276818"/>
            </a:xfrm>
            <a:custGeom>
              <a:avLst/>
              <a:gdLst/>
              <a:ahLst/>
              <a:cxnLst/>
              <a:rect l="l" t="t" r="r" b="b"/>
              <a:pathLst>
                <a:path w="2252" h="2103" extrusionOk="0">
                  <a:moveTo>
                    <a:pt x="1144" y="0"/>
                  </a:moveTo>
                  <a:cubicBezTo>
                    <a:pt x="1105" y="0"/>
                    <a:pt x="1066" y="21"/>
                    <a:pt x="1049" y="63"/>
                  </a:cubicBezTo>
                  <a:lnTo>
                    <a:pt x="787" y="563"/>
                  </a:lnTo>
                  <a:cubicBezTo>
                    <a:pt x="763" y="599"/>
                    <a:pt x="727" y="622"/>
                    <a:pt x="691" y="622"/>
                  </a:cubicBezTo>
                  <a:lnTo>
                    <a:pt x="132" y="694"/>
                  </a:lnTo>
                  <a:cubicBezTo>
                    <a:pt x="36" y="706"/>
                    <a:pt x="1" y="813"/>
                    <a:pt x="60" y="884"/>
                  </a:cubicBezTo>
                  <a:lnTo>
                    <a:pt x="465" y="1289"/>
                  </a:lnTo>
                  <a:cubicBezTo>
                    <a:pt x="489" y="1313"/>
                    <a:pt x="501" y="1349"/>
                    <a:pt x="489" y="1384"/>
                  </a:cubicBezTo>
                  <a:lnTo>
                    <a:pt x="382" y="1944"/>
                  </a:lnTo>
                  <a:cubicBezTo>
                    <a:pt x="372" y="2018"/>
                    <a:pt x="428" y="2078"/>
                    <a:pt x="493" y="2078"/>
                  </a:cubicBezTo>
                  <a:cubicBezTo>
                    <a:pt x="511" y="2078"/>
                    <a:pt x="530" y="2073"/>
                    <a:pt x="548" y="2063"/>
                  </a:cubicBezTo>
                  <a:lnTo>
                    <a:pt x="1049" y="1813"/>
                  </a:lnTo>
                  <a:cubicBezTo>
                    <a:pt x="1066" y="1807"/>
                    <a:pt x="1084" y="1804"/>
                    <a:pt x="1102" y="1804"/>
                  </a:cubicBezTo>
                  <a:cubicBezTo>
                    <a:pt x="1120" y="1804"/>
                    <a:pt x="1138" y="1807"/>
                    <a:pt x="1156" y="1813"/>
                  </a:cubicBezTo>
                  <a:lnTo>
                    <a:pt x="1656" y="2087"/>
                  </a:lnTo>
                  <a:cubicBezTo>
                    <a:pt x="1674" y="2097"/>
                    <a:pt x="1693" y="2102"/>
                    <a:pt x="1712" y="2102"/>
                  </a:cubicBezTo>
                  <a:cubicBezTo>
                    <a:pt x="1776" y="2102"/>
                    <a:pt x="1832" y="2044"/>
                    <a:pt x="1822" y="1980"/>
                  </a:cubicBezTo>
                  <a:lnTo>
                    <a:pt x="1739" y="1408"/>
                  </a:lnTo>
                  <a:cubicBezTo>
                    <a:pt x="1727" y="1372"/>
                    <a:pt x="1739" y="1337"/>
                    <a:pt x="1763" y="1313"/>
                  </a:cubicBezTo>
                  <a:lnTo>
                    <a:pt x="2192" y="932"/>
                  </a:lnTo>
                  <a:cubicBezTo>
                    <a:pt x="2251" y="860"/>
                    <a:pt x="2215" y="753"/>
                    <a:pt x="2132" y="741"/>
                  </a:cubicBezTo>
                  <a:lnTo>
                    <a:pt x="1560" y="646"/>
                  </a:lnTo>
                  <a:cubicBezTo>
                    <a:pt x="1525" y="634"/>
                    <a:pt x="1501" y="610"/>
                    <a:pt x="1477" y="575"/>
                  </a:cubicBezTo>
                  <a:lnTo>
                    <a:pt x="1239" y="63"/>
                  </a:lnTo>
                  <a:cubicBezTo>
                    <a:pt x="1221" y="21"/>
                    <a:pt x="1182" y="0"/>
                    <a:pt x="1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71"/>
            <p:cNvSpPr/>
            <p:nvPr/>
          </p:nvSpPr>
          <p:spPr>
            <a:xfrm>
              <a:off x="10591258" y="1198456"/>
              <a:ext cx="252179" cy="252861"/>
            </a:xfrm>
            <a:custGeom>
              <a:avLst/>
              <a:gdLst/>
              <a:ahLst/>
              <a:cxnLst/>
              <a:rect l="l" t="t" r="r" b="b"/>
              <a:pathLst>
                <a:path w="1916" h="1921" extrusionOk="0">
                  <a:moveTo>
                    <a:pt x="794" y="0"/>
                  </a:moveTo>
                  <a:cubicBezTo>
                    <a:pt x="750" y="0"/>
                    <a:pt x="711" y="29"/>
                    <a:pt x="703" y="81"/>
                  </a:cubicBezTo>
                  <a:lnTo>
                    <a:pt x="596" y="569"/>
                  </a:lnTo>
                  <a:cubicBezTo>
                    <a:pt x="584" y="605"/>
                    <a:pt x="572" y="628"/>
                    <a:pt x="537" y="640"/>
                  </a:cubicBezTo>
                  <a:lnTo>
                    <a:pt x="84" y="831"/>
                  </a:lnTo>
                  <a:cubicBezTo>
                    <a:pt x="1" y="867"/>
                    <a:pt x="1" y="974"/>
                    <a:pt x="72" y="1009"/>
                  </a:cubicBezTo>
                  <a:lnTo>
                    <a:pt x="501" y="1259"/>
                  </a:lnTo>
                  <a:cubicBezTo>
                    <a:pt x="525" y="1271"/>
                    <a:pt x="549" y="1295"/>
                    <a:pt x="549" y="1331"/>
                  </a:cubicBezTo>
                  <a:lnTo>
                    <a:pt x="596" y="1831"/>
                  </a:lnTo>
                  <a:cubicBezTo>
                    <a:pt x="596" y="1886"/>
                    <a:pt x="637" y="1920"/>
                    <a:pt x="683" y="1920"/>
                  </a:cubicBezTo>
                  <a:cubicBezTo>
                    <a:pt x="706" y="1920"/>
                    <a:pt x="731" y="1911"/>
                    <a:pt x="751" y="1890"/>
                  </a:cubicBezTo>
                  <a:lnTo>
                    <a:pt x="1120" y="1557"/>
                  </a:lnTo>
                  <a:cubicBezTo>
                    <a:pt x="1138" y="1540"/>
                    <a:pt x="1161" y="1529"/>
                    <a:pt x="1187" y="1529"/>
                  </a:cubicBezTo>
                  <a:cubicBezTo>
                    <a:pt x="1196" y="1529"/>
                    <a:pt x="1206" y="1530"/>
                    <a:pt x="1215" y="1533"/>
                  </a:cubicBezTo>
                  <a:lnTo>
                    <a:pt x="1703" y="1652"/>
                  </a:lnTo>
                  <a:cubicBezTo>
                    <a:pt x="1712" y="1655"/>
                    <a:pt x="1720" y="1657"/>
                    <a:pt x="1729" y="1657"/>
                  </a:cubicBezTo>
                  <a:cubicBezTo>
                    <a:pt x="1790" y="1657"/>
                    <a:pt x="1842" y="1584"/>
                    <a:pt x="1811" y="1521"/>
                  </a:cubicBezTo>
                  <a:lnTo>
                    <a:pt x="1608" y="1057"/>
                  </a:lnTo>
                  <a:cubicBezTo>
                    <a:pt x="1596" y="1033"/>
                    <a:pt x="1596" y="998"/>
                    <a:pt x="1608" y="974"/>
                  </a:cubicBezTo>
                  <a:lnTo>
                    <a:pt x="1870" y="545"/>
                  </a:lnTo>
                  <a:cubicBezTo>
                    <a:pt x="1915" y="478"/>
                    <a:pt x="1865" y="389"/>
                    <a:pt x="1789" y="389"/>
                  </a:cubicBezTo>
                  <a:cubicBezTo>
                    <a:pt x="1784" y="389"/>
                    <a:pt x="1780" y="390"/>
                    <a:pt x="1775" y="390"/>
                  </a:cubicBezTo>
                  <a:lnTo>
                    <a:pt x="1275" y="450"/>
                  </a:lnTo>
                  <a:cubicBezTo>
                    <a:pt x="1239" y="450"/>
                    <a:pt x="1215" y="438"/>
                    <a:pt x="1192" y="414"/>
                  </a:cubicBezTo>
                  <a:lnTo>
                    <a:pt x="870" y="33"/>
                  </a:lnTo>
                  <a:cubicBezTo>
                    <a:pt x="848" y="11"/>
                    <a:pt x="820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71"/>
            <p:cNvSpPr/>
            <p:nvPr/>
          </p:nvSpPr>
          <p:spPr>
            <a:xfrm>
              <a:off x="10939271" y="1666905"/>
              <a:ext cx="222302" cy="219822"/>
            </a:xfrm>
            <a:custGeom>
              <a:avLst/>
              <a:gdLst/>
              <a:ahLst/>
              <a:cxnLst/>
              <a:rect l="l" t="t" r="r" b="b"/>
              <a:pathLst>
                <a:path w="1689" h="1670" extrusionOk="0">
                  <a:moveTo>
                    <a:pt x="548" y="0"/>
                  </a:moveTo>
                  <a:cubicBezTo>
                    <a:pt x="505" y="0"/>
                    <a:pt x="468" y="33"/>
                    <a:pt x="476" y="82"/>
                  </a:cubicBezTo>
                  <a:lnTo>
                    <a:pt x="464" y="522"/>
                  </a:lnTo>
                  <a:cubicBezTo>
                    <a:pt x="453" y="546"/>
                    <a:pt x="441" y="570"/>
                    <a:pt x="417" y="594"/>
                  </a:cubicBezTo>
                  <a:lnTo>
                    <a:pt x="60" y="832"/>
                  </a:lnTo>
                  <a:cubicBezTo>
                    <a:pt x="0" y="868"/>
                    <a:pt x="12" y="951"/>
                    <a:pt x="72" y="975"/>
                  </a:cubicBezTo>
                  <a:lnTo>
                    <a:pt x="488" y="1129"/>
                  </a:lnTo>
                  <a:cubicBezTo>
                    <a:pt x="512" y="1141"/>
                    <a:pt x="536" y="1153"/>
                    <a:pt x="536" y="1189"/>
                  </a:cubicBezTo>
                  <a:lnTo>
                    <a:pt x="655" y="1606"/>
                  </a:lnTo>
                  <a:cubicBezTo>
                    <a:pt x="662" y="1649"/>
                    <a:pt x="699" y="1670"/>
                    <a:pt x="735" y="1670"/>
                  </a:cubicBezTo>
                  <a:cubicBezTo>
                    <a:pt x="760" y="1670"/>
                    <a:pt x="784" y="1660"/>
                    <a:pt x="798" y="1641"/>
                  </a:cubicBezTo>
                  <a:lnTo>
                    <a:pt x="1072" y="1284"/>
                  </a:lnTo>
                  <a:cubicBezTo>
                    <a:pt x="1080" y="1267"/>
                    <a:pt x="1095" y="1256"/>
                    <a:pt x="1117" y="1256"/>
                  </a:cubicBezTo>
                  <a:cubicBezTo>
                    <a:pt x="1125" y="1256"/>
                    <a:pt x="1133" y="1257"/>
                    <a:pt x="1143" y="1260"/>
                  </a:cubicBezTo>
                  <a:lnTo>
                    <a:pt x="1572" y="1272"/>
                  </a:lnTo>
                  <a:cubicBezTo>
                    <a:pt x="1576" y="1273"/>
                    <a:pt x="1581" y="1273"/>
                    <a:pt x="1585" y="1273"/>
                  </a:cubicBezTo>
                  <a:cubicBezTo>
                    <a:pt x="1649" y="1273"/>
                    <a:pt x="1688" y="1197"/>
                    <a:pt x="1655" y="1141"/>
                  </a:cubicBezTo>
                  <a:lnTo>
                    <a:pt x="1405" y="784"/>
                  </a:lnTo>
                  <a:cubicBezTo>
                    <a:pt x="1381" y="760"/>
                    <a:pt x="1381" y="737"/>
                    <a:pt x="1393" y="713"/>
                  </a:cubicBezTo>
                  <a:lnTo>
                    <a:pt x="1536" y="296"/>
                  </a:lnTo>
                  <a:cubicBezTo>
                    <a:pt x="1558" y="242"/>
                    <a:pt x="1520" y="187"/>
                    <a:pt x="1459" y="187"/>
                  </a:cubicBezTo>
                  <a:cubicBezTo>
                    <a:pt x="1453" y="187"/>
                    <a:pt x="1447" y="188"/>
                    <a:pt x="1441" y="189"/>
                  </a:cubicBezTo>
                  <a:lnTo>
                    <a:pt x="1024" y="308"/>
                  </a:lnTo>
                  <a:cubicBezTo>
                    <a:pt x="1014" y="313"/>
                    <a:pt x="1002" y="316"/>
                    <a:pt x="991" y="316"/>
                  </a:cubicBezTo>
                  <a:cubicBezTo>
                    <a:pt x="975" y="316"/>
                    <a:pt x="960" y="310"/>
                    <a:pt x="953" y="296"/>
                  </a:cubicBezTo>
                  <a:lnTo>
                    <a:pt x="607" y="22"/>
                  </a:lnTo>
                  <a:cubicBezTo>
                    <a:pt x="589" y="7"/>
                    <a:pt x="568" y="0"/>
                    <a:pt x="5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71"/>
            <p:cNvSpPr/>
            <p:nvPr/>
          </p:nvSpPr>
          <p:spPr>
            <a:xfrm>
              <a:off x="8140294" y="3293646"/>
              <a:ext cx="222697" cy="219822"/>
            </a:xfrm>
            <a:custGeom>
              <a:avLst/>
              <a:gdLst/>
              <a:ahLst/>
              <a:cxnLst/>
              <a:rect l="l" t="t" r="r" b="b"/>
              <a:pathLst>
                <a:path w="1692" h="1670" extrusionOk="0">
                  <a:moveTo>
                    <a:pt x="551" y="0"/>
                  </a:moveTo>
                  <a:cubicBezTo>
                    <a:pt x="510" y="0"/>
                    <a:pt x="477" y="32"/>
                    <a:pt x="477" y="81"/>
                  </a:cubicBezTo>
                  <a:lnTo>
                    <a:pt x="465" y="522"/>
                  </a:lnTo>
                  <a:cubicBezTo>
                    <a:pt x="453" y="546"/>
                    <a:pt x="441" y="581"/>
                    <a:pt x="417" y="593"/>
                  </a:cubicBezTo>
                  <a:lnTo>
                    <a:pt x="60" y="831"/>
                  </a:lnTo>
                  <a:cubicBezTo>
                    <a:pt x="1" y="867"/>
                    <a:pt x="12" y="951"/>
                    <a:pt x="72" y="974"/>
                  </a:cubicBezTo>
                  <a:lnTo>
                    <a:pt x="489" y="1129"/>
                  </a:lnTo>
                  <a:cubicBezTo>
                    <a:pt x="512" y="1141"/>
                    <a:pt x="536" y="1165"/>
                    <a:pt x="536" y="1189"/>
                  </a:cubicBezTo>
                  <a:lnTo>
                    <a:pt x="655" y="1605"/>
                  </a:lnTo>
                  <a:cubicBezTo>
                    <a:pt x="662" y="1648"/>
                    <a:pt x="700" y="1670"/>
                    <a:pt x="736" y="1670"/>
                  </a:cubicBezTo>
                  <a:cubicBezTo>
                    <a:pt x="760" y="1670"/>
                    <a:pt x="784" y="1660"/>
                    <a:pt x="798" y="1641"/>
                  </a:cubicBezTo>
                  <a:lnTo>
                    <a:pt x="1072" y="1296"/>
                  </a:lnTo>
                  <a:cubicBezTo>
                    <a:pt x="1084" y="1272"/>
                    <a:pt x="1108" y="1260"/>
                    <a:pt x="1144" y="1260"/>
                  </a:cubicBezTo>
                  <a:lnTo>
                    <a:pt x="1572" y="1284"/>
                  </a:lnTo>
                  <a:cubicBezTo>
                    <a:pt x="1644" y="1284"/>
                    <a:pt x="1691" y="1201"/>
                    <a:pt x="1655" y="1153"/>
                  </a:cubicBezTo>
                  <a:lnTo>
                    <a:pt x="1405" y="784"/>
                  </a:lnTo>
                  <a:cubicBezTo>
                    <a:pt x="1382" y="760"/>
                    <a:pt x="1382" y="736"/>
                    <a:pt x="1394" y="712"/>
                  </a:cubicBezTo>
                  <a:lnTo>
                    <a:pt x="1548" y="308"/>
                  </a:lnTo>
                  <a:cubicBezTo>
                    <a:pt x="1569" y="246"/>
                    <a:pt x="1527" y="184"/>
                    <a:pt x="1469" y="184"/>
                  </a:cubicBezTo>
                  <a:cubicBezTo>
                    <a:pt x="1460" y="184"/>
                    <a:pt x="1451" y="185"/>
                    <a:pt x="1441" y="189"/>
                  </a:cubicBezTo>
                  <a:lnTo>
                    <a:pt x="1024" y="308"/>
                  </a:lnTo>
                  <a:cubicBezTo>
                    <a:pt x="1015" y="313"/>
                    <a:pt x="1003" y="315"/>
                    <a:pt x="991" y="315"/>
                  </a:cubicBezTo>
                  <a:cubicBezTo>
                    <a:pt x="975" y="315"/>
                    <a:pt x="960" y="310"/>
                    <a:pt x="953" y="296"/>
                  </a:cubicBezTo>
                  <a:lnTo>
                    <a:pt x="608" y="22"/>
                  </a:lnTo>
                  <a:cubicBezTo>
                    <a:pt x="589" y="7"/>
                    <a:pt x="569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0" name="Google Shape;5690;p71"/>
          <p:cNvGrpSpPr/>
          <p:nvPr/>
        </p:nvGrpSpPr>
        <p:grpSpPr>
          <a:xfrm>
            <a:off x="1612023" y="3598122"/>
            <a:ext cx="819512" cy="519200"/>
            <a:chOff x="-9084241" y="6436732"/>
            <a:chExt cx="3847473" cy="2437558"/>
          </a:xfrm>
        </p:grpSpPr>
        <p:sp>
          <p:nvSpPr>
            <p:cNvPr id="5691" name="Google Shape;5691;p71"/>
            <p:cNvSpPr/>
            <p:nvPr/>
          </p:nvSpPr>
          <p:spPr>
            <a:xfrm>
              <a:off x="-9051335" y="6700507"/>
              <a:ext cx="639529" cy="893636"/>
            </a:xfrm>
            <a:custGeom>
              <a:avLst/>
              <a:gdLst/>
              <a:ahLst/>
              <a:cxnLst/>
              <a:rect l="l" t="t" r="r" b="b"/>
              <a:pathLst>
                <a:path w="4859" h="6789" extrusionOk="0">
                  <a:moveTo>
                    <a:pt x="1668" y="0"/>
                  </a:moveTo>
                  <a:cubicBezTo>
                    <a:pt x="1608" y="0"/>
                    <a:pt x="1549" y="12"/>
                    <a:pt x="1489" y="36"/>
                  </a:cubicBezTo>
                  <a:cubicBezTo>
                    <a:pt x="1025" y="167"/>
                    <a:pt x="882" y="715"/>
                    <a:pt x="894" y="1131"/>
                  </a:cubicBezTo>
                  <a:cubicBezTo>
                    <a:pt x="930" y="1441"/>
                    <a:pt x="1001" y="1738"/>
                    <a:pt x="1120" y="2024"/>
                  </a:cubicBezTo>
                  <a:cubicBezTo>
                    <a:pt x="1120" y="2048"/>
                    <a:pt x="1144" y="2096"/>
                    <a:pt x="1156" y="2108"/>
                  </a:cubicBezTo>
                  <a:cubicBezTo>
                    <a:pt x="1156" y="2131"/>
                    <a:pt x="1180" y="2143"/>
                    <a:pt x="1180" y="2167"/>
                  </a:cubicBezTo>
                  <a:lnTo>
                    <a:pt x="1132" y="2143"/>
                  </a:lnTo>
                  <a:cubicBezTo>
                    <a:pt x="906" y="2000"/>
                    <a:pt x="656" y="1905"/>
                    <a:pt x="382" y="1893"/>
                  </a:cubicBezTo>
                  <a:lnTo>
                    <a:pt x="358" y="1893"/>
                  </a:lnTo>
                  <a:cubicBezTo>
                    <a:pt x="251" y="1893"/>
                    <a:pt x="156" y="1929"/>
                    <a:pt x="84" y="2012"/>
                  </a:cubicBezTo>
                  <a:cubicBezTo>
                    <a:pt x="13" y="2119"/>
                    <a:pt x="1" y="2250"/>
                    <a:pt x="37" y="2381"/>
                  </a:cubicBezTo>
                  <a:cubicBezTo>
                    <a:pt x="120" y="2786"/>
                    <a:pt x="418" y="3155"/>
                    <a:pt x="930" y="3501"/>
                  </a:cubicBezTo>
                  <a:lnTo>
                    <a:pt x="799" y="3501"/>
                  </a:lnTo>
                  <a:cubicBezTo>
                    <a:pt x="782" y="3498"/>
                    <a:pt x="765" y="3497"/>
                    <a:pt x="749" y="3497"/>
                  </a:cubicBezTo>
                  <a:cubicBezTo>
                    <a:pt x="590" y="3497"/>
                    <a:pt x="447" y="3600"/>
                    <a:pt x="382" y="3751"/>
                  </a:cubicBezTo>
                  <a:cubicBezTo>
                    <a:pt x="263" y="4001"/>
                    <a:pt x="406" y="4298"/>
                    <a:pt x="572" y="4477"/>
                  </a:cubicBezTo>
                  <a:cubicBezTo>
                    <a:pt x="965" y="4846"/>
                    <a:pt x="1442" y="5120"/>
                    <a:pt x="1965" y="5275"/>
                  </a:cubicBezTo>
                  <a:cubicBezTo>
                    <a:pt x="1882" y="5310"/>
                    <a:pt x="1799" y="5346"/>
                    <a:pt x="1715" y="5382"/>
                  </a:cubicBezTo>
                  <a:cubicBezTo>
                    <a:pt x="1573" y="5441"/>
                    <a:pt x="1477" y="5584"/>
                    <a:pt x="1454" y="5739"/>
                  </a:cubicBezTo>
                  <a:cubicBezTo>
                    <a:pt x="1442" y="5977"/>
                    <a:pt x="1632" y="6215"/>
                    <a:pt x="1823" y="6358"/>
                  </a:cubicBezTo>
                  <a:cubicBezTo>
                    <a:pt x="2204" y="6632"/>
                    <a:pt x="2656" y="6775"/>
                    <a:pt x="3132" y="6787"/>
                  </a:cubicBezTo>
                  <a:cubicBezTo>
                    <a:pt x="3155" y="6788"/>
                    <a:pt x="3178" y="6789"/>
                    <a:pt x="3201" y="6789"/>
                  </a:cubicBezTo>
                  <a:cubicBezTo>
                    <a:pt x="3406" y="6789"/>
                    <a:pt x="3618" y="6741"/>
                    <a:pt x="3811" y="6656"/>
                  </a:cubicBezTo>
                  <a:cubicBezTo>
                    <a:pt x="4168" y="6501"/>
                    <a:pt x="4454" y="6156"/>
                    <a:pt x="4644" y="5691"/>
                  </a:cubicBezTo>
                  <a:cubicBezTo>
                    <a:pt x="4811" y="5298"/>
                    <a:pt x="4859" y="4882"/>
                    <a:pt x="4799" y="4465"/>
                  </a:cubicBezTo>
                  <a:cubicBezTo>
                    <a:pt x="4728" y="4132"/>
                    <a:pt x="4549" y="3953"/>
                    <a:pt x="4287" y="3953"/>
                  </a:cubicBezTo>
                  <a:lnTo>
                    <a:pt x="4240" y="3953"/>
                  </a:lnTo>
                  <a:cubicBezTo>
                    <a:pt x="4121" y="3965"/>
                    <a:pt x="4013" y="4013"/>
                    <a:pt x="3930" y="4084"/>
                  </a:cubicBezTo>
                  <a:cubicBezTo>
                    <a:pt x="4001" y="3858"/>
                    <a:pt x="4025" y="3620"/>
                    <a:pt x="4001" y="3382"/>
                  </a:cubicBezTo>
                  <a:cubicBezTo>
                    <a:pt x="3978" y="3060"/>
                    <a:pt x="3799" y="2751"/>
                    <a:pt x="3454" y="2751"/>
                  </a:cubicBezTo>
                  <a:cubicBezTo>
                    <a:pt x="3347" y="2751"/>
                    <a:pt x="3251" y="2774"/>
                    <a:pt x="3156" y="2810"/>
                  </a:cubicBezTo>
                  <a:cubicBezTo>
                    <a:pt x="3287" y="2560"/>
                    <a:pt x="3370" y="2274"/>
                    <a:pt x="3394" y="1989"/>
                  </a:cubicBezTo>
                  <a:cubicBezTo>
                    <a:pt x="3394" y="1846"/>
                    <a:pt x="3370" y="1512"/>
                    <a:pt x="3120" y="1441"/>
                  </a:cubicBezTo>
                  <a:cubicBezTo>
                    <a:pt x="3073" y="1429"/>
                    <a:pt x="3037" y="1417"/>
                    <a:pt x="3001" y="1417"/>
                  </a:cubicBezTo>
                  <a:cubicBezTo>
                    <a:pt x="2835" y="1441"/>
                    <a:pt x="2692" y="1512"/>
                    <a:pt x="2585" y="1631"/>
                  </a:cubicBezTo>
                  <a:lnTo>
                    <a:pt x="2513" y="1679"/>
                  </a:lnTo>
                  <a:cubicBezTo>
                    <a:pt x="2501" y="1643"/>
                    <a:pt x="2501" y="1596"/>
                    <a:pt x="2501" y="1536"/>
                  </a:cubicBezTo>
                  <a:cubicBezTo>
                    <a:pt x="2477" y="1310"/>
                    <a:pt x="2442" y="1084"/>
                    <a:pt x="2382" y="869"/>
                  </a:cubicBezTo>
                  <a:cubicBezTo>
                    <a:pt x="2239" y="298"/>
                    <a:pt x="1989" y="0"/>
                    <a:pt x="16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71"/>
            <p:cNvSpPr/>
            <p:nvPr/>
          </p:nvSpPr>
          <p:spPr>
            <a:xfrm>
              <a:off x="-8716879" y="6934929"/>
              <a:ext cx="63834" cy="135711"/>
            </a:xfrm>
            <a:custGeom>
              <a:avLst/>
              <a:gdLst/>
              <a:ahLst/>
              <a:cxnLst/>
              <a:rect l="l" t="t" r="r" b="b"/>
              <a:pathLst>
                <a:path w="485" h="1031" extrusionOk="0">
                  <a:moveTo>
                    <a:pt x="424" y="0"/>
                  </a:moveTo>
                  <a:cubicBezTo>
                    <a:pt x="409" y="0"/>
                    <a:pt x="395" y="9"/>
                    <a:pt x="389" y="29"/>
                  </a:cubicBezTo>
                  <a:cubicBezTo>
                    <a:pt x="198" y="303"/>
                    <a:pt x="67" y="624"/>
                    <a:pt x="8" y="970"/>
                  </a:cubicBezTo>
                  <a:cubicBezTo>
                    <a:pt x="0" y="1007"/>
                    <a:pt x="26" y="1031"/>
                    <a:pt x="55" y="1031"/>
                  </a:cubicBezTo>
                  <a:cubicBezTo>
                    <a:pt x="72" y="1031"/>
                    <a:pt x="90" y="1023"/>
                    <a:pt x="103" y="1005"/>
                  </a:cubicBezTo>
                  <a:cubicBezTo>
                    <a:pt x="294" y="719"/>
                    <a:pt x="425" y="398"/>
                    <a:pt x="484" y="65"/>
                  </a:cubicBezTo>
                  <a:cubicBezTo>
                    <a:pt x="484" y="41"/>
                    <a:pt x="472" y="29"/>
                    <a:pt x="460" y="17"/>
                  </a:cubicBezTo>
                  <a:cubicBezTo>
                    <a:pt x="450" y="6"/>
                    <a:pt x="437" y="0"/>
                    <a:pt x="42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71"/>
            <p:cNvSpPr/>
            <p:nvPr/>
          </p:nvSpPr>
          <p:spPr>
            <a:xfrm>
              <a:off x="-8979995" y="7016273"/>
              <a:ext cx="125431" cy="92009"/>
            </a:xfrm>
            <a:custGeom>
              <a:avLst/>
              <a:gdLst/>
              <a:ahLst/>
              <a:cxnLst/>
              <a:rect l="l" t="t" r="r" b="b"/>
              <a:pathLst>
                <a:path w="953" h="699" extrusionOk="0">
                  <a:moveTo>
                    <a:pt x="75" y="1"/>
                  </a:moveTo>
                  <a:cubicBezTo>
                    <a:pt x="29" y="1"/>
                    <a:pt x="0" y="49"/>
                    <a:pt x="30" y="90"/>
                  </a:cubicBezTo>
                  <a:cubicBezTo>
                    <a:pt x="245" y="363"/>
                    <a:pt x="531" y="578"/>
                    <a:pt x="864" y="697"/>
                  </a:cubicBezTo>
                  <a:cubicBezTo>
                    <a:pt x="868" y="698"/>
                    <a:pt x="872" y="698"/>
                    <a:pt x="876" y="698"/>
                  </a:cubicBezTo>
                  <a:cubicBezTo>
                    <a:pt x="918" y="698"/>
                    <a:pt x="953" y="649"/>
                    <a:pt x="916" y="606"/>
                  </a:cubicBezTo>
                  <a:lnTo>
                    <a:pt x="916" y="606"/>
                  </a:lnTo>
                  <a:cubicBezTo>
                    <a:pt x="916" y="606"/>
                    <a:pt x="916" y="607"/>
                    <a:pt x="916" y="607"/>
                  </a:cubicBezTo>
                  <a:cubicBezTo>
                    <a:pt x="916" y="607"/>
                    <a:pt x="915" y="605"/>
                    <a:pt x="912" y="602"/>
                  </a:cubicBezTo>
                  <a:lnTo>
                    <a:pt x="912" y="602"/>
                  </a:lnTo>
                  <a:cubicBezTo>
                    <a:pt x="913" y="603"/>
                    <a:pt x="914" y="604"/>
                    <a:pt x="916" y="606"/>
                  </a:cubicBezTo>
                  <a:lnTo>
                    <a:pt x="916" y="606"/>
                  </a:lnTo>
                  <a:cubicBezTo>
                    <a:pt x="895" y="588"/>
                    <a:pt x="442" y="160"/>
                    <a:pt x="102" y="6"/>
                  </a:cubicBezTo>
                  <a:cubicBezTo>
                    <a:pt x="93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71"/>
            <p:cNvSpPr/>
            <p:nvPr/>
          </p:nvSpPr>
          <p:spPr>
            <a:xfrm>
              <a:off x="-8921159" y="7238849"/>
              <a:ext cx="137935" cy="63577"/>
            </a:xfrm>
            <a:custGeom>
              <a:avLst/>
              <a:gdLst/>
              <a:ahLst/>
              <a:cxnLst/>
              <a:rect l="l" t="t" r="r" b="b"/>
              <a:pathLst>
                <a:path w="1048" h="483" extrusionOk="0">
                  <a:moveTo>
                    <a:pt x="59" y="1"/>
                  </a:moveTo>
                  <a:cubicBezTo>
                    <a:pt x="47" y="1"/>
                    <a:pt x="32" y="9"/>
                    <a:pt x="24" y="18"/>
                  </a:cubicBezTo>
                  <a:cubicBezTo>
                    <a:pt x="0" y="42"/>
                    <a:pt x="0" y="65"/>
                    <a:pt x="24" y="89"/>
                  </a:cubicBezTo>
                  <a:cubicBezTo>
                    <a:pt x="286" y="315"/>
                    <a:pt x="631" y="458"/>
                    <a:pt x="976" y="482"/>
                  </a:cubicBezTo>
                  <a:cubicBezTo>
                    <a:pt x="1036" y="482"/>
                    <a:pt x="1048" y="411"/>
                    <a:pt x="1000" y="375"/>
                  </a:cubicBezTo>
                  <a:cubicBezTo>
                    <a:pt x="715" y="220"/>
                    <a:pt x="393" y="89"/>
                    <a:pt x="72" y="6"/>
                  </a:cubicBezTo>
                  <a:cubicBezTo>
                    <a:pt x="68" y="2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71"/>
            <p:cNvSpPr/>
            <p:nvPr/>
          </p:nvSpPr>
          <p:spPr>
            <a:xfrm>
              <a:off x="-8803619" y="7471560"/>
              <a:ext cx="145832" cy="43438"/>
            </a:xfrm>
            <a:custGeom>
              <a:avLst/>
              <a:gdLst/>
              <a:ahLst/>
              <a:cxnLst/>
              <a:rect l="l" t="t" r="r" b="b"/>
              <a:pathLst>
                <a:path w="1108" h="330" extrusionOk="0">
                  <a:moveTo>
                    <a:pt x="72" y="0"/>
                  </a:moveTo>
                  <a:cubicBezTo>
                    <a:pt x="24" y="0"/>
                    <a:pt x="0" y="60"/>
                    <a:pt x="36" y="95"/>
                  </a:cubicBezTo>
                  <a:cubicBezTo>
                    <a:pt x="288" y="247"/>
                    <a:pt x="583" y="330"/>
                    <a:pt x="885" y="330"/>
                  </a:cubicBezTo>
                  <a:cubicBezTo>
                    <a:pt x="939" y="330"/>
                    <a:pt x="993" y="327"/>
                    <a:pt x="1048" y="322"/>
                  </a:cubicBezTo>
                  <a:cubicBezTo>
                    <a:pt x="1096" y="322"/>
                    <a:pt x="1107" y="238"/>
                    <a:pt x="1060" y="214"/>
                  </a:cubicBezTo>
                  <a:cubicBezTo>
                    <a:pt x="738" y="107"/>
                    <a:pt x="405" y="36"/>
                    <a:pt x="72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71"/>
            <p:cNvSpPr/>
            <p:nvPr/>
          </p:nvSpPr>
          <p:spPr>
            <a:xfrm>
              <a:off x="-8650146" y="7135524"/>
              <a:ext cx="62913" cy="135711"/>
            </a:xfrm>
            <a:custGeom>
              <a:avLst/>
              <a:gdLst/>
              <a:ahLst/>
              <a:cxnLst/>
              <a:rect l="l" t="t" r="r" b="b"/>
              <a:pathLst>
                <a:path w="478" h="1031" extrusionOk="0">
                  <a:moveTo>
                    <a:pt x="421" y="0"/>
                  </a:moveTo>
                  <a:cubicBezTo>
                    <a:pt x="407" y="0"/>
                    <a:pt x="393" y="6"/>
                    <a:pt x="382" y="17"/>
                  </a:cubicBezTo>
                  <a:cubicBezTo>
                    <a:pt x="191" y="303"/>
                    <a:pt x="60" y="624"/>
                    <a:pt x="1" y="970"/>
                  </a:cubicBezTo>
                  <a:cubicBezTo>
                    <a:pt x="1" y="993"/>
                    <a:pt x="13" y="1005"/>
                    <a:pt x="25" y="1017"/>
                  </a:cubicBezTo>
                  <a:cubicBezTo>
                    <a:pt x="34" y="1026"/>
                    <a:pt x="45" y="1030"/>
                    <a:pt x="56" y="1030"/>
                  </a:cubicBezTo>
                  <a:cubicBezTo>
                    <a:pt x="74" y="1030"/>
                    <a:pt x="93" y="1020"/>
                    <a:pt x="108" y="1005"/>
                  </a:cubicBezTo>
                  <a:cubicBezTo>
                    <a:pt x="299" y="719"/>
                    <a:pt x="418" y="398"/>
                    <a:pt x="477" y="65"/>
                  </a:cubicBezTo>
                  <a:cubicBezTo>
                    <a:pt x="477" y="24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71"/>
            <p:cNvSpPr/>
            <p:nvPr/>
          </p:nvSpPr>
          <p:spPr>
            <a:xfrm>
              <a:off x="-8543531" y="7318481"/>
              <a:ext cx="75417" cy="135184"/>
            </a:xfrm>
            <a:custGeom>
              <a:avLst/>
              <a:gdLst/>
              <a:ahLst/>
              <a:cxnLst/>
              <a:rect l="l" t="t" r="r" b="b"/>
              <a:pathLst>
                <a:path w="573" h="1027" extrusionOk="0">
                  <a:moveTo>
                    <a:pt x="444" y="0"/>
                  </a:moveTo>
                  <a:cubicBezTo>
                    <a:pt x="427" y="0"/>
                    <a:pt x="412" y="6"/>
                    <a:pt x="405" y="20"/>
                  </a:cubicBezTo>
                  <a:cubicBezTo>
                    <a:pt x="322" y="163"/>
                    <a:pt x="251" y="318"/>
                    <a:pt x="191" y="472"/>
                  </a:cubicBezTo>
                  <a:cubicBezTo>
                    <a:pt x="24" y="901"/>
                    <a:pt x="1" y="973"/>
                    <a:pt x="48" y="1008"/>
                  </a:cubicBezTo>
                  <a:cubicBezTo>
                    <a:pt x="54" y="1020"/>
                    <a:pt x="66" y="1026"/>
                    <a:pt x="79" y="1026"/>
                  </a:cubicBezTo>
                  <a:cubicBezTo>
                    <a:pt x="93" y="1026"/>
                    <a:pt x="108" y="1020"/>
                    <a:pt x="120" y="1008"/>
                  </a:cubicBezTo>
                  <a:cubicBezTo>
                    <a:pt x="417" y="699"/>
                    <a:pt x="572" y="56"/>
                    <a:pt x="477" y="8"/>
                  </a:cubicBezTo>
                  <a:cubicBezTo>
                    <a:pt x="467" y="3"/>
                    <a:pt x="455" y="0"/>
                    <a:pt x="44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71"/>
            <p:cNvSpPr/>
            <p:nvPr/>
          </p:nvSpPr>
          <p:spPr>
            <a:xfrm>
              <a:off x="-9057521" y="6691030"/>
              <a:ext cx="731925" cy="964058"/>
            </a:xfrm>
            <a:custGeom>
              <a:avLst/>
              <a:gdLst/>
              <a:ahLst/>
              <a:cxnLst/>
              <a:rect l="l" t="t" r="r" b="b"/>
              <a:pathLst>
                <a:path w="5561" h="7324" extrusionOk="0">
                  <a:moveTo>
                    <a:pt x="1703" y="120"/>
                  </a:moveTo>
                  <a:cubicBezTo>
                    <a:pt x="2096" y="120"/>
                    <a:pt x="2286" y="608"/>
                    <a:pt x="2382" y="953"/>
                  </a:cubicBezTo>
                  <a:cubicBezTo>
                    <a:pt x="2441" y="1239"/>
                    <a:pt x="2489" y="1525"/>
                    <a:pt x="2513" y="1810"/>
                  </a:cubicBezTo>
                  <a:cubicBezTo>
                    <a:pt x="2513" y="1822"/>
                    <a:pt x="2524" y="1834"/>
                    <a:pt x="2536" y="1834"/>
                  </a:cubicBezTo>
                  <a:lnTo>
                    <a:pt x="2548" y="1834"/>
                  </a:lnTo>
                  <a:cubicBezTo>
                    <a:pt x="2691" y="1727"/>
                    <a:pt x="2846" y="1549"/>
                    <a:pt x="3036" y="1549"/>
                  </a:cubicBezTo>
                  <a:cubicBezTo>
                    <a:pt x="3072" y="1549"/>
                    <a:pt x="3108" y="1549"/>
                    <a:pt x="3144" y="1560"/>
                  </a:cubicBezTo>
                  <a:cubicBezTo>
                    <a:pt x="3346" y="1620"/>
                    <a:pt x="3382" y="1882"/>
                    <a:pt x="3382" y="2061"/>
                  </a:cubicBezTo>
                  <a:cubicBezTo>
                    <a:pt x="3382" y="2370"/>
                    <a:pt x="3239" y="2656"/>
                    <a:pt x="3108" y="2930"/>
                  </a:cubicBezTo>
                  <a:cubicBezTo>
                    <a:pt x="3108" y="2953"/>
                    <a:pt x="3096" y="2965"/>
                    <a:pt x="3096" y="2989"/>
                  </a:cubicBezTo>
                  <a:cubicBezTo>
                    <a:pt x="3096" y="2989"/>
                    <a:pt x="3144" y="2965"/>
                    <a:pt x="3215" y="2942"/>
                  </a:cubicBezTo>
                  <a:cubicBezTo>
                    <a:pt x="3298" y="2894"/>
                    <a:pt x="3394" y="2882"/>
                    <a:pt x="3489" y="2870"/>
                  </a:cubicBezTo>
                  <a:cubicBezTo>
                    <a:pt x="3822" y="2870"/>
                    <a:pt x="3977" y="3204"/>
                    <a:pt x="3989" y="3454"/>
                  </a:cubicBezTo>
                  <a:cubicBezTo>
                    <a:pt x="4013" y="3704"/>
                    <a:pt x="3977" y="3954"/>
                    <a:pt x="3894" y="4192"/>
                  </a:cubicBezTo>
                  <a:cubicBezTo>
                    <a:pt x="3894" y="4216"/>
                    <a:pt x="3906" y="4239"/>
                    <a:pt x="3941" y="4239"/>
                  </a:cubicBezTo>
                  <a:cubicBezTo>
                    <a:pt x="3941" y="4239"/>
                    <a:pt x="3953" y="4239"/>
                    <a:pt x="3965" y="4227"/>
                  </a:cubicBezTo>
                  <a:cubicBezTo>
                    <a:pt x="4048" y="4156"/>
                    <a:pt x="4168" y="4096"/>
                    <a:pt x="4287" y="4085"/>
                  </a:cubicBezTo>
                  <a:lnTo>
                    <a:pt x="4334" y="4085"/>
                  </a:lnTo>
                  <a:cubicBezTo>
                    <a:pt x="5096" y="4085"/>
                    <a:pt x="4906" y="5894"/>
                    <a:pt x="4060" y="6549"/>
                  </a:cubicBezTo>
                  <a:cubicBezTo>
                    <a:pt x="2263" y="4918"/>
                    <a:pt x="1691" y="929"/>
                    <a:pt x="1679" y="870"/>
                  </a:cubicBezTo>
                  <a:cubicBezTo>
                    <a:pt x="1679" y="846"/>
                    <a:pt x="1643" y="822"/>
                    <a:pt x="1620" y="822"/>
                  </a:cubicBezTo>
                  <a:cubicBezTo>
                    <a:pt x="1584" y="834"/>
                    <a:pt x="1560" y="858"/>
                    <a:pt x="1572" y="894"/>
                  </a:cubicBezTo>
                  <a:cubicBezTo>
                    <a:pt x="1739" y="1953"/>
                    <a:pt x="2001" y="2989"/>
                    <a:pt x="2370" y="4001"/>
                  </a:cubicBezTo>
                  <a:cubicBezTo>
                    <a:pt x="2822" y="5168"/>
                    <a:pt x="3358" y="6049"/>
                    <a:pt x="3965" y="6609"/>
                  </a:cubicBezTo>
                  <a:cubicBezTo>
                    <a:pt x="3917" y="6633"/>
                    <a:pt x="3870" y="6656"/>
                    <a:pt x="3822" y="6680"/>
                  </a:cubicBezTo>
                  <a:cubicBezTo>
                    <a:pt x="3640" y="6755"/>
                    <a:pt x="3449" y="6801"/>
                    <a:pt x="3248" y="6801"/>
                  </a:cubicBezTo>
                  <a:cubicBezTo>
                    <a:pt x="3225" y="6801"/>
                    <a:pt x="3202" y="6800"/>
                    <a:pt x="3179" y="6799"/>
                  </a:cubicBezTo>
                  <a:cubicBezTo>
                    <a:pt x="2715" y="6799"/>
                    <a:pt x="2274" y="6644"/>
                    <a:pt x="1893" y="6382"/>
                  </a:cubicBezTo>
                  <a:cubicBezTo>
                    <a:pt x="1596" y="6180"/>
                    <a:pt x="1370" y="5728"/>
                    <a:pt x="1786" y="5513"/>
                  </a:cubicBezTo>
                  <a:cubicBezTo>
                    <a:pt x="1882" y="5466"/>
                    <a:pt x="1977" y="5418"/>
                    <a:pt x="2072" y="5394"/>
                  </a:cubicBezTo>
                  <a:cubicBezTo>
                    <a:pt x="2108" y="5382"/>
                    <a:pt x="2108" y="5323"/>
                    <a:pt x="2072" y="5311"/>
                  </a:cubicBezTo>
                  <a:cubicBezTo>
                    <a:pt x="1548" y="5156"/>
                    <a:pt x="1060" y="4882"/>
                    <a:pt x="667" y="4513"/>
                  </a:cubicBezTo>
                  <a:cubicBezTo>
                    <a:pt x="500" y="4347"/>
                    <a:pt x="369" y="4061"/>
                    <a:pt x="477" y="3846"/>
                  </a:cubicBezTo>
                  <a:cubicBezTo>
                    <a:pt x="533" y="3712"/>
                    <a:pt x="674" y="3619"/>
                    <a:pt x="819" y="3619"/>
                  </a:cubicBezTo>
                  <a:cubicBezTo>
                    <a:pt x="828" y="3619"/>
                    <a:pt x="837" y="3620"/>
                    <a:pt x="846" y="3620"/>
                  </a:cubicBezTo>
                  <a:cubicBezTo>
                    <a:pt x="917" y="3620"/>
                    <a:pt x="1000" y="3632"/>
                    <a:pt x="1060" y="3656"/>
                  </a:cubicBezTo>
                  <a:lnTo>
                    <a:pt x="1072" y="3656"/>
                  </a:lnTo>
                  <a:cubicBezTo>
                    <a:pt x="1108" y="3644"/>
                    <a:pt x="1120" y="3608"/>
                    <a:pt x="1096" y="3585"/>
                  </a:cubicBezTo>
                  <a:cubicBezTo>
                    <a:pt x="667" y="3311"/>
                    <a:pt x="238" y="2930"/>
                    <a:pt x="131" y="2442"/>
                  </a:cubicBezTo>
                  <a:cubicBezTo>
                    <a:pt x="84" y="2227"/>
                    <a:pt x="155" y="2025"/>
                    <a:pt x="405" y="2013"/>
                  </a:cubicBezTo>
                  <a:lnTo>
                    <a:pt x="429" y="2013"/>
                  </a:lnTo>
                  <a:cubicBezTo>
                    <a:pt x="774" y="2013"/>
                    <a:pt x="1120" y="2263"/>
                    <a:pt x="1262" y="2322"/>
                  </a:cubicBezTo>
                  <a:lnTo>
                    <a:pt x="1274" y="2322"/>
                  </a:lnTo>
                  <a:cubicBezTo>
                    <a:pt x="1286" y="2322"/>
                    <a:pt x="1298" y="2311"/>
                    <a:pt x="1286" y="2299"/>
                  </a:cubicBezTo>
                  <a:cubicBezTo>
                    <a:pt x="1274" y="2227"/>
                    <a:pt x="1227" y="2144"/>
                    <a:pt x="1203" y="2072"/>
                  </a:cubicBezTo>
                  <a:cubicBezTo>
                    <a:pt x="1096" y="1787"/>
                    <a:pt x="1024" y="1489"/>
                    <a:pt x="1000" y="1191"/>
                  </a:cubicBezTo>
                  <a:cubicBezTo>
                    <a:pt x="977" y="787"/>
                    <a:pt x="1120" y="275"/>
                    <a:pt x="1548" y="144"/>
                  </a:cubicBezTo>
                  <a:cubicBezTo>
                    <a:pt x="1608" y="132"/>
                    <a:pt x="1655" y="120"/>
                    <a:pt x="1703" y="120"/>
                  </a:cubicBezTo>
                  <a:close/>
                  <a:moveTo>
                    <a:pt x="1715" y="1"/>
                  </a:moveTo>
                  <a:cubicBezTo>
                    <a:pt x="1655" y="1"/>
                    <a:pt x="1584" y="13"/>
                    <a:pt x="1524" y="25"/>
                  </a:cubicBezTo>
                  <a:cubicBezTo>
                    <a:pt x="1298" y="96"/>
                    <a:pt x="1108" y="275"/>
                    <a:pt x="1012" y="513"/>
                  </a:cubicBezTo>
                  <a:cubicBezTo>
                    <a:pt x="929" y="727"/>
                    <a:pt x="881" y="953"/>
                    <a:pt x="893" y="1179"/>
                  </a:cubicBezTo>
                  <a:cubicBezTo>
                    <a:pt x="917" y="1501"/>
                    <a:pt x="989" y="1810"/>
                    <a:pt x="1108" y="2096"/>
                  </a:cubicBezTo>
                  <a:cubicBezTo>
                    <a:pt x="905" y="1977"/>
                    <a:pt x="679" y="1906"/>
                    <a:pt x="441" y="1894"/>
                  </a:cubicBezTo>
                  <a:lnTo>
                    <a:pt x="405" y="1894"/>
                  </a:lnTo>
                  <a:cubicBezTo>
                    <a:pt x="286" y="1894"/>
                    <a:pt x="179" y="1953"/>
                    <a:pt x="107" y="2037"/>
                  </a:cubicBezTo>
                  <a:cubicBezTo>
                    <a:pt x="24" y="2156"/>
                    <a:pt x="0" y="2311"/>
                    <a:pt x="36" y="2453"/>
                  </a:cubicBezTo>
                  <a:cubicBezTo>
                    <a:pt x="119" y="2823"/>
                    <a:pt x="369" y="3180"/>
                    <a:pt x="798" y="3501"/>
                  </a:cubicBezTo>
                  <a:cubicBezTo>
                    <a:pt x="619" y="3501"/>
                    <a:pt x="465" y="3608"/>
                    <a:pt x="393" y="3775"/>
                  </a:cubicBezTo>
                  <a:cubicBezTo>
                    <a:pt x="262" y="4049"/>
                    <a:pt x="405" y="4382"/>
                    <a:pt x="596" y="4573"/>
                  </a:cubicBezTo>
                  <a:cubicBezTo>
                    <a:pt x="953" y="4918"/>
                    <a:pt x="1381" y="5192"/>
                    <a:pt x="1858" y="5359"/>
                  </a:cubicBezTo>
                  <a:lnTo>
                    <a:pt x="1739" y="5406"/>
                  </a:lnTo>
                  <a:cubicBezTo>
                    <a:pt x="1572" y="5478"/>
                    <a:pt x="1465" y="5632"/>
                    <a:pt x="1453" y="5811"/>
                  </a:cubicBezTo>
                  <a:cubicBezTo>
                    <a:pt x="1429" y="6073"/>
                    <a:pt x="1631" y="6335"/>
                    <a:pt x="1834" y="6478"/>
                  </a:cubicBezTo>
                  <a:cubicBezTo>
                    <a:pt x="2227" y="6752"/>
                    <a:pt x="2691" y="6906"/>
                    <a:pt x="3179" y="6918"/>
                  </a:cubicBezTo>
                  <a:cubicBezTo>
                    <a:pt x="3417" y="6918"/>
                    <a:pt x="3656" y="6871"/>
                    <a:pt x="3870" y="6775"/>
                  </a:cubicBezTo>
                  <a:cubicBezTo>
                    <a:pt x="3929" y="6752"/>
                    <a:pt x="4001" y="6716"/>
                    <a:pt x="4060" y="6680"/>
                  </a:cubicBezTo>
                  <a:cubicBezTo>
                    <a:pt x="4453" y="7037"/>
                    <a:pt x="4953" y="7264"/>
                    <a:pt x="5501" y="7323"/>
                  </a:cubicBezTo>
                  <a:cubicBezTo>
                    <a:pt x="5561" y="7311"/>
                    <a:pt x="5561" y="7228"/>
                    <a:pt x="5501" y="7216"/>
                  </a:cubicBezTo>
                  <a:lnTo>
                    <a:pt x="5501" y="7204"/>
                  </a:lnTo>
                  <a:cubicBezTo>
                    <a:pt x="5001" y="7156"/>
                    <a:pt x="4525" y="6954"/>
                    <a:pt x="4144" y="6609"/>
                  </a:cubicBezTo>
                  <a:cubicBezTo>
                    <a:pt x="4418" y="6394"/>
                    <a:pt x="4620" y="6097"/>
                    <a:pt x="4739" y="5775"/>
                  </a:cubicBezTo>
                  <a:cubicBezTo>
                    <a:pt x="4906" y="5382"/>
                    <a:pt x="4965" y="4942"/>
                    <a:pt x="4894" y="4525"/>
                  </a:cubicBezTo>
                  <a:cubicBezTo>
                    <a:pt x="4822" y="4168"/>
                    <a:pt x="4620" y="3966"/>
                    <a:pt x="4334" y="3966"/>
                  </a:cubicBezTo>
                  <a:lnTo>
                    <a:pt x="4275" y="3966"/>
                  </a:lnTo>
                  <a:cubicBezTo>
                    <a:pt x="4203" y="3977"/>
                    <a:pt x="4132" y="3989"/>
                    <a:pt x="4060" y="4025"/>
                  </a:cubicBezTo>
                  <a:cubicBezTo>
                    <a:pt x="4108" y="3835"/>
                    <a:pt x="4120" y="3632"/>
                    <a:pt x="4108" y="3430"/>
                  </a:cubicBezTo>
                  <a:cubicBezTo>
                    <a:pt x="4096" y="3275"/>
                    <a:pt x="4048" y="3120"/>
                    <a:pt x="3953" y="2989"/>
                  </a:cubicBezTo>
                  <a:cubicBezTo>
                    <a:pt x="3858" y="2834"/>
                    <a:pt x="3679" y="2739"/>
                    <a:pt x="3501" y="2739"/>
                  </a:cubicBezTo>
                  <a:cubicBezTo>
                    <a:pt x="3441" y="2739"/>
                    <a:pt x="3370" y="2751"/>
                    <a:pt x="3310" y="2775"/>
                  </a:cubicBezTo>
                  <a:cubicBezTo>
                    <a:pt x="3429" y="2549"/>
                    <a:pt x="3489" y="2299"/>
                    <a:pt x="3501" y="2049"/>
                  </a:cubicBezTo>
                  <a:cubicBezTo>
                    <a:pt x="3501" y="1727"/>
                    <a:pt x="3394" y="1501"/>
                    <a:pt x="3191" y="1441"/>
                  </a:cubicBezTo>
                  <a:cubicBezTo>
                    <a:pt x="3144" y="1429"/>
                    <a:pt x="3096" y="1418"/>
                    <a:pt x="3048" y="1418"/>
                  </a:cubicBezTo>
                  <a:cubicBezTo>
                    <a:pt x="2882" y="1429"/>
                    <a:pt x="2727" y="1513"/>
                    <a:pt x="2608" y="1632"/>
                  </a:cubicBezTo>
                  <a:lnTo>
                    <a:pt x="2608" y="1572"/>
                  </a:lnTo>
                  <a:cubicBezTo>
                    <a:pt x="2584" y="1346"/>
                    <a:pt x="2548" y="1120"/>
                    <a:pt x="2489" y="906"/>
                  </a:cubicBezTo>
                  <a:cubicBezTo>
                    <a:pt x="2298" y="156"/>
                    <a:pt x="1965" y="1"/>
                    <a:pt x="1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71"/>
            <p:cNvSpPr/>
            <p:nvPr/>
          </p:nvSpPr>
          <p:spPr>
            <a:xfrm>
              <a:off x="-5793123" y="8167588"/>
              <a:ext cx="434996" cy="263260"/>
            </a:xfrm>
            <a:custGeom>
              <a:avLst/>
              <a:gdLst/>
              <a:ahLst/>
              <a:cxnLst/>
              <a:rect l="l" t="t" r="r" b="b"/>
              <a:pathLst>
                <a:path w="3305" h="2000" extrusionOk="0">
                  <a:moveTo>
                    <a:pt x="528" y="1"/>
                  </a:moveTo>
                  <a:cubicBezTo>
                    <a:pt x="480" y="1"/>
                    <a:pt x="430" y="27"/>
                    <a:pt x="381" y="94"/>
                  </a:cubicBezTo>
                  <a:cubicBezTo>
                    <a:pt x="0" y="606"/>
                    <a:pt x="95" y="1963"/>
                    <a:pt x="917" y="1999"/>
                  </a:cubicBezTo>
                  <a:cubicBezTo>
                    <a:pt x="935" y="2000"/>
                    <a:pt x="953" y="2000"/>
                    <a:pt x="972" y="2000"/>
                  </a:cubicBezTo>
                  <a:cubicBezTo>
                    <a:pt x="1975" y="2000"/>
                    <a:pt x="3304" y="712"/>
                    <a:pt x="2454" y="712"/>
                  </a:cubicBezTo>
                  <a:cubicBezTo>
                    <a:pt x="2266" y="712"/>
                    <a:pt x="1973" y="775"/>
                    <a:pt x="1548" y="927"/>
                  </a:cubicBezTo>
                  <a:cubicBezTo>
                    <a:pt x="1253" y="1030"/>
                    <a:pt x="1127" y="1125"/>
                    <a:pt x="1062" y="1125"/>
                  </a:cubicBezTo>
                  <a:cubicBezTo>
                    <a:pt x="1023" y="1125"/>
                    <a:pt x="1006" y="1089"/>
                    <a:pt x="988" y="999"/>
                  </a:cubicBezTo>
                  <a:cubicBezTo>
                    <a:pt x="964" y="749"/>
                    <a:pt x="905" y="510"/>
                    <a:pt x="810" y="272"/>
                  </a:cubicBezTo>
                  <a:cubicBezTo>
                    <a:pt x="751" y="154"/>
                    <a:pt x="644" y="1"/>
                    <a:pt x="528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71"/>
            <p:cNvSpPr/>
            <p:nvPr/>
          </p:nvSpPr>
          <p:spPr>
            <a:xfrm>
              <a:off x="-5612799" y="7684396"/>
              <a:ext cx="376031" cy="242199"/>
            </a:xfrm>
            <a:custGeom>
              <a:avLst/>
              <a:gdLst/>
              <a:ahLst/>
              <a:cxnLst/>
              <a:rect l="l" t="t" r="r" b="b"/>
              <a:pathLst>
                <a:path w="2857" h="1840" extrusionOk="0">
                  <a:moveTo>
                    <a:pt x="406" y="0"/>
                  </a:moveTo>
                  <a:cubicBezTo>
                    <a:pt x="0" y="0"/>
                    <a:pt x="1" y="1839"/>
                    <a:pt x="961" y="1839"/>
                  </a:cubicBezTo>
                  <a:cubicBezTo>
                    <a:pt x="985" y="1839"/>
                    <a:pt x="1010" y="1838"/>
                    <a:pt x="1035" y="1836"/>
                  </a:cubicBezTo>
                  <a:cubicBezTo>
                    <a:pt x="2023" y="1741"/>
                    <a:pt x="2857" y="371"/>
                    <a:pt x="2690" y="98"/>
                  </a:cubicBezTo>
                  <a:cubicBezTo>
                    <a:pt x="2656" y="46"/>
                    <a:pt x="2608" y="30"/>
                    <a:pt x="2559" y="30"/>
                  </a:cubicBezTo>
                  <a:cubicBezTo>
                    <a:pt x="2504" y="30"/>
                    <a:pt x="2448" y="49"/>
                    <a:pt x="2404" y="62"/>
                  </a:cubicBezTo>
                  <a:cubicBezTo>
                    <a:pt x="1904" y="252"/>
                    <a:pt x="1440" y="538"/>
                    <a:pt x="1059" y="907"/>
                  </a:cubicBezTo>
                  <a:cubicBezTo>
                    <a:pt x="1037" y="932"/>
                    <a:pt x="1023" y="945"/>
                    <a:pt x="1013" y="945"/>
                  </a:cubicBezTo>
                  <a:cubicBezTo>
                    <a:pt x="974" y="945"/>
                    <a:pt x="983" y="758"/>
                    <a:pt x="737" y="324"/>
                  </a:cubicBezTo>
                  <a:cubicBezTo>
                    <a:pt x="611" y="94"/>
                    <a:pt x="498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71"/>
            <p:cNvSpPr/>
            <p:nvPr/>
          </p:nvSpPr>
          <p:spPr>
            <a:xfrm>
              <a:off x="-5699144" y="7935403"/>
              <a:ext cx="356289" cy="239830"/>
            </a:xfrm>
            <a:custGeom>
              <a:avLst/>
              <a:gdLst/>
              <a:ahLst/>
              <a:cxnLst/>
              <a:rect l="l" t="t" r="r" b="b"/>
              <a:pathLst>
                <a:path w="2707" h="1822" extrusionOk="0">
                  <a:moveTo>
                    <a:pt x="533" y="0"/>
                  </a:moveTo>
                  <a:cubicBezTo>
                    <a:pt x="511" y="0"/>
                    <a:pt x="488" y="4"/>
                    <a:pt x="465" y="12"/>
                  </a:cubicBezTo>
                  <a:cubicBezTo>
                    <a:pt x="203" y="107"/>
                    <a:pt x="0" y="893"/>
                    <a:pt x="334" y="1453"/>
                  </a:cubicBezTo>
                  <a:cubicBezTo>
                    <a:pt x="482" y="1712"/>
                    <a:pt x="730" y="1822"/>
                    <a:pt x="1010" y="1822"/>
                  </a:cubicBezTo>
                  <a:cubicBezTo>
                    <a:pt x="1631" y="1822"/>
                    <a:pt x="2414" y="1286"/>
                    <a:pt x="2644" y="655"/>
                  </a:cubicBezTo>
                  <a:cubicBezTo>
                    <a:pt x="2706" y="488"/>
                    <a:pt x="2604" y="413"/>
                    <a:pt x="2466" y="413"/>
                  </a:cubicBezTo>
                  <a:cubicBezTo>
                    <a:pt x="2446" y="413"/>
                    <a:pt x="2426" y="414"/>
                    <a:pt x="2405" y="417"/>
                  </a:cubicBezTo>
                  <a:cubicBezTo>
                    <a:pt x="2179" y="441"/>
                    <a:pt x="1953" y="512"/>
                    <a:pt x="1751" y="619"/>
                  </a:cubicBezTo>
                  <a:cubicBezTo>
                    <a:pt x="1536" y="703"/>
                    <a:pt x="1334" y="834"/>
                    <a:pt x="1143" y="977"/>
                  </a:cubicBezTo>
                  <a:cubicBezTo>
                    <a:pt x="1096" y="750"/>
                    <a:pt x="1012" y="536"/>
                    <a:pt x="881" y="334"/>
                  </a:cubicBezTo>
                  <a:cubicBezTo>
                    <a:pt x="818" y="218"/>
                    <a:pt x="700" y="0"/>
                    <a:pt x="533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71"/>
            <p:cNvSpPr/>
            <p:nvPr/>
          </p:nvSpPr>
          <p:spPr>
            <a:xfrm>
              <a:off x="-5555674" y="7413777"/>
              <a:ext cx="302325" cy="258916"/>
            </a:xfrm>
            <a:custGeom>
              <a:avLst/>
              <a:gdLst/>
              <a:ahLst/>
              <a:cxnLst/>
              <a:rect l="l" t="t" r="r" b="b"/>
              <a:pathLst>
                <a:path w="2297" h="1967" extrusionOk="0">
                  <a:moveTo>
                    <a:pt x="1982" y="0"/>
                  </a:moveTo>
                  <a:cubicBezTo>
                    <a:pt x="1921" y="0"/>
                    <a:pt x="1858" y="22"/>
                    <a:pt x="1804" y="70"/>
                  </a:cubicBezTo>
                  <a:cubicBezTo>
                    <a:pt x="1482" y="272"/>
                    <a:pt x="1196" y="891"/>
                    <a:pt x="1065" y="1118"/>
                  </a:cubicBezTo>
                  <a:cubicBezTo>
                    <a:pt x="1055" y="1132"/>
                    <a:pt x="1047" y="1139"/>
                    <a:pt x="1039" y="1139"/>
                  </a:cubicBezTo>
                  <a:cubicBezTo>
                    <a:pt x="981" y="1139"/>
                    <a:pt x="961" y="781"/>
                    <a:pt x="720" y="332"/>
                  </a:cubicBezTo>
                  <a:cubicBezTo>
                    <a:pt x="637" y="173"/>
                    <a:pt x="548" y="106"/>
                    <a:pt x="467" y="106"/>
                  </a:cubicBezTo>
                  <a:cubicBezTo>
                    <a:pt x="199" y="106"/>
                    <a:pt x="0" y="823"/>
                    <a:pt x="256" y="1380"/>
                  </a:cubicBezTo>
                  <a:cubicBezTo>
                    <a:pt x="450" y="1791"/>
                    <a:pt x="716" y="1966"/>
                    <a:pt x="991" y="1966"/>
                  </a:cubicBezTo>
                  <a:cubicBezTo>
                    <a:pt x="1544" y="1966"/>
                    <a:pt x="2133" y="1262"/>
                    <a:pt x="2244" y="356"/>
                  </a:cubicBezTo>
                  <a:cubicBezTo>
                    <a:pt x="2296" y="156"/>
                    <a:pt x="2146" y="0"/>
                    <a:pt x="19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71"/>
            <p:cNvSpPr/>
            <p:nvPr/>
          </p:nvSpPr>
          <p:spPr>
            <a:xfrm>
              <a:off x="-5388907" y="7468796"/>
              <a:ext cx="89500" cy="117940"/>
            </a:xfrm>
            <a:custGeom>
              <a:avLst/>
              <a:gdLst/>
              <a:ahLst/>
              <a:cxnLst/>
              <a:rect l="l" t="t" r="r" b="b"/>
              <a:pathLst>
                <a:path w="680" h="896" extrusionOk="0">
                  <a:moveTo>
                    <a:pt x="627" y="0"/>
                  </a:moveTo>
                  <a:cubicBezTo>
                    <a:pt x="566" y="0"/>
                    <a:pt x="531" y="146"/>
                    <a:pt x="322" y="438"/>
                  </a:cubicBezTo>
                  <a:cubicBezTo>
                    <a:pt x="227" y="569"/>
                    <a:pt x="132" y="688"/>
                    <a:pt x="25" y="807"/>
                  </a:cubicBezTo>
                  <a:cubicBezTo>
                    <a:pt x="25" y="807"/>
                    <a:pt x="1" y="819"/>
                    <a:pt x="13" y="854"/>
                  </a:cubicBezTo>
                  <a:cubicBezTo>
                    <a:pt x="22" y="883"/>
                    <a:pt x="45" y="896"/>
                    <a:pt x="76" y="896"/>
                  </a:cubicBezTo>
                  <a:cubicBezTo>
                    <a:pt x="245" y="896"/>
                    <a:pt x="669" y="518"/>
                    <a:pt x="680" y="57"/>
                  </a:cubicBezTo>
                  <a:cubicBezTo>
                    <a:pt x="680" y="33"/>
                    <a:pt x="668" y="21"/>
                    <a:pt x="656" y="9"/>
                  </a:cubicBezTo>
                  <a:cubicBezTo>
                    <a:pt x="645" y="3"/>
                    <a:pt x="636" y="0"/>
                    <a:pt x="6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71"/>
            <p:cNvSpPr/>
            <p:nvPr/>
          </p:nvSpPr>
          <p:spPr>
            <a:xfrm>
              <a:off x="-5449980" y="7757447"/>
              <a:ext cx="133329" cy="95037"/>
            </a:xfrm>
            <a:custGeom>
              <a:avLst/>
              <a:gdLst/>
              <a:ahLst/>
              <a:cxnLst/>
              <a:rect l="l" t="t" r="r" b="b"/>
              <a:pathLst>
                <a:path w="1013" h="722" extrusionOk="0">
                  <a:moveTo>
                    <a:pt x="904" y="1"/>
                  </a:moveTo>
                  <a:cubicBezTo>
                    <a:pt x="828" y="1"/>
                    <a:pt x="712" y="200"/>
                    <a:pt x="274" y="495"/>
                  </a:cubicBezTo>
                  <a:cubicBezTo>
                    <a:pt x="203" y="543"/>
                    <a:pt x="131" y="578"/>
                    <a:pt x="60" y="614"/>
                  </a:cubicBezTo>
                  <a:cubicBezTo>
                    <a:pt x="1" y="650"/>
                    <a:pt x="24" y="721"/>
                    <a:pt x="84" y="721"/>
                  </a:cubicBezTo>
                  <a:cubicBezTo>
                    <a:pt x="620" y="709"/>
                    <a:pt x="1013" y="114"/>
                    <a:pt x="941" y="19"/>
                  </a:cubicBezTo>
                  <a:cubicBezTo>
                    <a:pt x="929" y="7"/>
                    <a:pt x="917" y="1"/>
                    <a:pt x="9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71"/>
            <p:cNvSpPr/>
            <p:nvPr/>
          </p:nvSpPr>
          <p:spPr>
            <a:xfrm>
              <a:off x="-5525137" y="8031489"/>
              <a:ext cx="128327" cy="84375"/>
            </a:xfrm>
            <a:custGeom>
              <a:avLst/>
              <a:gdLst/>
              <a:ahLst/>
              <a:cxnLst/>
              <a:rect l="l" t="t" r="r" b="b"/>
              <a:pathLst>
                <a:path w="975" h="641" extrusionOk="0">
                  <a:moveTo>
                    <a:pt x="867" y="1"/>
                  </a:moveTo>
                  <a:cubicBezTo>
                    <a:pt x="855" y="1"/>
                    <a:pt x="843" y="4"/>
                    <a:pt x="833" y="8"/>
                  </a:cubicBezTo>
                  <a:cubicBezTo>
                    <a:pt x="595" y="223"/>
                    <a:pt x="333" y="401"/>
                    <a:pt x="48" y="532"/>
                  </a:cubicBezTo>
                  <a:cubicBezTo>
                    <a:pt x="0" y="568"/>
                    <a:pt x="24" y="640"/>
                    <a:pt x="83" y="640"/>
                  </a:cubicBezTo>
                  <a:cubicBezTo>
                    <a:pt x="94" y="640"/>
                    <a:pt x="105" y="640"/>
                    <a:pt x="115" y="640"/>
                  </a:cubicBezTo>
                  <a:cubicBezTo>
                    <a:pt x="611" y="640"/>
                    <a:pt x="975" y="102"/>
                    <a:pt x="905" y="20"/>
                  </a:cubicBezTo>
                  <a:cubicBezTo>
                    <a:pt x="898" y="6"/>
                    <a:pt x="883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71"/>
            <p:cNvSpPr/>
            <p:nvPr/>
          </p:nvSpPr>
          <p:spPr>
            <a:xfrm>
              <a:off x="-5647416" y="8305135"/>
              <a:ext cx="134250" cy="68053"/>
            </a:xfrm>
            <a:custGeom>
              <a:avLst/>
              <a:gdLst/>
              <a:ahLst/>
              <a:cxnLst/>
              <a:rect l="l" t="t" r="r" b="b"/>
              <a:pathLst>
                <a:path w="1020" h="517" extrusionOk="0">
                  <a:moveTo>
                    <a:pt x="931" y="0"/>
                  </a:moveTo>
                  <a:cubicBezTo>
                    <a:pt x="892" y="0"/>
                    <a:pt x="832" y="58"/>
                    <a:pt x="691" y="132"/>
                  </a:cubicBezTo>
                  <a:cubicBezTo>
                    <a:pt x="488" y="239"/>
                    <a:pt x="274" y="335"/>
                    <a:pt x="48" y="394"/>
                  </a:cubicBezTo>
                  <a:cubicBezTo>
                    <a:pt x="48" y="394"/>
                    <a:pt x="12" y="394"/>
                    <a:pt x="12" y="430"/>
                  </a:cubicBezTo>
                  <a:cubicBezTo>
                    <a:pt x="0" y="465"/>
                    <a:pt x="24" y="489"/>
                    <a:pt x="48" y="501"/>
                  </a:cubicBezTo>
                  <a:cubicBezTo>
                    <a:pt x="99" y="512"/>
                    <a:pt x="150" y="517"/>
                    <a:pt x="200" y="517"/>
                  </a:cubicBezTo>
                  <a:cubicBezTo>
                    <a:pt x="656" y="517"/>
                    <a:pt x="1020" y="112"/>
                    <a:pt x="977" y="37"/>
                  </a:cubicBezTo>
                  <a:cubicBezTo>
                    <a:pt x="962" y="11"/>
                    <a:pt x="949" y="0"/>
                    <a:pt x="9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71"/>
            <p:cNvSpPr/>
            <p:nvPr/>
          </p:nvSpPr>
          <p:spPr>
            <a:xfrm>
              <a:off x="-5647416" y="7970678"/>
              <a:ext cx="51726" cy="137422"/>
            </a:xfrm>
            <a:custGeom>
              <a:avLst/>
              <a:gdLst/>
              <a:ahLst/>
              <a:cxnLst/>
              <a:rect l="l" t="t" r="r" b="b"/>
              <a:pathLst>
                <a:path w="393" h="1044" extrusionOk="0">
                  <a:moveTo>
                    <a:pt x="154" y="1"/>
                  </a:moveTo>
                  <a:cubicBezTo>
                    <a:pt x="136" y="1"/>
                    <a:pt x="117" y="10"/>
                    <a:pt x="107" y="30"/>
                  </a:cubicBezTo>
                  <a:cubicBezTo>
                    <a:pt x="0" y="280"/>
                    <a:pt x="12" y="566"/>
                    <a:pt x="143" y="816"/>
                  </a:cubicBezTo>
                  <a:cubicBezTo>
                    <a:pt x="235" y="993"/>
                    <a:pt x="305" y="1043"/>
                    <a:pt x="345" y="1043"/>
                  </a:cubicBezTo>
                  <a:cubicBezTo>
                    <a:pt x="379" y="1043"/>
                    <a:pt x="392" y="1009"/>
                    <a:pt x="381" y="982"/>
                  </a:cubicBezTo>
                  <a:cubicBezTo>
                    <a:pt x="286" y="673"/>
                    <a:pt x="227" y="363"/>
                    <a:pt x="215" y="54"/>
                  </a:cubicBezTo>
                  <a:cubicBezTo>
                    <a:pt x="208" y="19"/>
                    <a:pt x="181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71"/>
            <p:cNvSpPr/>
            <p:nvPr/>
          </p:nvSpPr>
          <p:spPr>
            <a:xfrm>
              <a:off x="-5582525" y="7735729"/>
              <a:ext cx="70021" cy="121626"/>
            </a:xfrm>
            <a:custGeom>
              <a:avLst/>
              <a:gdLst/>
              <a:ahLst/>
              <a:cxnLst/>
              <a:rect l="l" t="t" r="r" b="b"/>
              <a:pathLst>
                <a:path w="532" h="924" extrusionOk="0">
                  <a:moveTo>
                    <a:pt x="196" y="1"/>
                  </a:moveTo>
                  <a:cubicBezTo>
                    <a:pt x="174" y="1"/>
                    <a:pt x="159" y="12"/>
                    <a:pt x="150" y="29"/>
                  </a:cubicBezTo>
                  <a:cubicBezTo>
                    <a:pt x="1" y="432"/>
                    <a:pt x="352" y="924"/>
                    <a:pt x="472" y="924"/>
                  </a:cubicBezTo>
                  <a:cubicBezTo>
                    <a:pt x="476" y="924"/>
                    <a:pt x="480" y="923"/>
                    <a:pt x="484" y="922"/>
                  </a:cubicBezTo>
                  <a:cubicBezTo>
                    <a:pt x="507" y="910"/>
                    <a:pt x="531" y="886"/>
                    <a:pt x="519" y="862"/>
                  </a:cubicBezTo>
                  <a:cubicBezTo>
                    <a:pt x="519" y="862"/>
                    <a:pt x="365" y="458"/>
                    <a:pt x="365" y="446"/>
                  </a:cubicBezTo>
                  <a:cubicBezTo>
                    <a:pt x="246" y="100"/>
                    <a:pt x="281" y="17"/>
                    <a:pt x="222" y="5"/>
                  </a:cubicBezTo>
                  <a:cubicBezTo>
                    <a:pt x="212" y="2"/>
                    <a:pt x="203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71"/>
            <p:cNvSpPr/>
            <p:nvPr/>
          </p:nvSpPr>
          <p:spPr>
            <a:xfrm>
              <a:off x="-5766535" y="8204837"/>
              <a:ext cx="51857" cy="128734"/>
            </a:xfrm>
            <a:custGeom>
              <a:avLst/>
              <a:gdLst/>
              <a:ahLst/>
              <a:cxnLst/>
              <a:rect l="l" t="t" r="r" b="b"/>
              <a:pathLst>
                <a:path w="394" h="978" extrusionOk="0">
                  <a:moveTo>
                    <a:pt x="315" y="0"/>
                  </a:moveTo>
                  <a:cubicBezTo>
                    <a:pt x="298" y="0"/>
                    <a:pt x="282" y="10"/>
                    <a:pt x="274" y="25"/>
                  </a:cubicBezTo>
                  <a:cubicBezTo>
                    <a:pt x="0" y="370"/>
                    <a:pt x="203" y="977"/>
                    <a:pt x="310" y="977"/>
                  </a:cubicBezTo>
                  <a:cubicBezTo>
                    <a:pt x="346" y="977"/>
                    <a:pt x="370" y="954"/>
                    <a:pt x="370" y="918"/>
                  </a:cubicBezTo>
                  <a:cubicBezTo>
                    <a:pt x="370" y="918"/>
                    <a:pt x="358" y="489"/>
                    <a:pt x="346" y="489"/>
                  </a:cubicBezTo>
                  <a:cubicBezTo>
                    <a:pt x="346" y="120"/>
                    <a:pt x="393" y="49"/>
                    <a:pt x="346" y="13"/>
                  </a:cubicBezTo>
                  <a:cubicBezTo>
                    <a:pt x="337" y="4"/>
                    <a:pt x="326" y="0"/>
                    <a:pt x="315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71"/>
            <p:cNvSpPr/>
            <p:nvPr/>
          </p:nvSpPr>
          <p:spPr>
            <a:xfrm>
              <a:off x="-5518293" y="7481827"/>
              <a:ext cx="63703" cy="112280"/>
            </a:xfrm>
            <a:custGeom>
              <a:avLst/>
              <a:gdLst/>
              <a:ahLst/>
              <a:cxnLst/>
              <a:rect l="l" t="t" r="r" b="b"/>
              <a:pathLst>
                <a:path w="484" h="853" extrusionOk="0">
                  <a:moveTo>
                    <a:pt x="179" y="1"/>
                  </a:moveTo>
                  <a:cubicBezTo>
                    <a:pt x="158" y="1"/>
                    <a:pt x="136" y="14"/>
                    <a:pt x="127" y="41"/>
                  </a:cubicBezTo>
                  <a:cubicBezTo>
                    <a:pt x="0" y="408"/>
                    <a:pt x="305" y="853"/>
                    <a:pt x="434" y="853"/>
                  </a:cubicBezTo>
                  <a:cubicBezTo>
                    <a:pt x="439" y="853"/>
                    <a:pt x="444" y="852"/>
                    <a:pt x="448" y="851"/>
                  </a:cubicBezTo>
                  <a:cubicBezTo>
                    <a:pt x="472" y="839"/>
                    <a:pt x="484" y="815"/>
                    <a:pt x="472" y="779"/>
                  </a:cubicBezTo>
                  <a:cubicBezTo>
                    <a:pt x="472" y="779"/>
                    <a:pt x="412" y="601"/>
                    <a:pt x="412" y="601"/>
                  </a:cubicBezTo>
                  <a:cubicBezTo>
                    <a:pt x="246" y="148"/>
                    <a:pt x="258" y="29"/>
                    <a:pt x="198" y="5"/>
                  </a:cubicBezTo>
                  <a:cubicBezTo>
                    <a:pt x="192" y="2"/>
                    <a:pt x="185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71"/>
            <p:cNvSpPr/>
            <p:nvPr/>
          </p:nvSpPr>
          <p:spPr>
            <a:xfrm>
              <a:off x="-5865253" y="7405880"/>
              <a:ext cx="623867" cy="1173745"/>
            </a:xfrm>
            <a:custGeom>
              <a:avLst/>
              <a:gdLst/>
              <a:ahLst/>
              <a:cxnLst/>
              <a:rect l="l" t="t" r="r" b="b"/>
              <a:pathLst>
                <a:path w="4740" h="8917" extrusionOk="0">
                  <a:moveTo>
                    <a:pt x="4334" y="123"/>
                  </a:moveTo>
                  <a:cubicBezTo>
                    <a:pt x="4376" y="123"/>
                    <a:pt x="4417" y="133"/>
                    <a:pt x="4453" y="154"/>
                  </a:cubicBezTo>
                  <a:cubicBezTo>
                    <a:pt x="4525" y="201"/>
                    <a:pt x="4560" y="309"/>
                    <a:pt x="4549" y="404"/>
                  </a:cubicBezTo>
                  <a:cubicBezTo>
                    <a:pt x="4453" y="1190"/>
                    <a:pt x="3965" y="1868"/>
                    <a:pt x="3441" y="1952"/>
                  </a:cubicBezTo>
                  <a:cubicBezTo>
                    <a:pt x="3411" y="1958"/>
                    <a:pt x="3382" y="1961"/>
                    <a:pt x="3352" y="1961"/>
                  </a:cubicBezTo>
                  <a:cubicBezTo>
                    <a:pt x="3322" y="1961"/>
                    <a:pt x="3292" y="1958"/>
                    <a:pt x="3263" y="1952"/>
                  </a:cubicBezTo>
                  <a:cubicBezTo>
                    <a:pt x="3298" y="1761"/>
                    <a:pt x="3346" y="1571"/>
                    <a:pt x="3382" y="1380"/>
                  </a:cubicBezTo>
                  <a:cubicBezTo>
                    <a:pt x="3394" y="1344"/>
                    <a:pt x="3370" y="1321"/>
                    <a:pt x="3346" y="1309"/>
                  </a:cubicBezTo>
                  <a:cubicBezTo>
                    <a:pt x="3310" y="1309"/>
                    <a:pt x="3275" y="1321"/>
                    <a:pt x="3275" y="1356"/>
                  </a:cubicBezTo>
                  <a:cubicBezTo>
                    <a:pt x="3239" y="1547"/>
                    <a:pt x="3191" y="1737"/>
                    <a:pt x="3156" y="1916"/>
                  </a:cubicBezTo>
                  <a:cubicBezTo>
                    <a:pt x="2929" y="1821"/>
                    <a:pt x="2751" y="1630"/>
                    <a:pt x="2667" y="1404"/>
                  </a:cubicBezTo>
                  <a:lnTo>
                    <a:pt x="2667" y="1392"/>
                  </a:lnTo>
                  <a:cubicBezTo>
                    <a:pt x="2453" y="928"/>
                    <a:pt x="2572" y="320"/>
                    <a:pt x="2775" y="225"/>
                  </a:cubicBezTo>
                  <a:cubicBezTo>
                    <a:pt x="2786" y="213"/>
                    <a:pt x="2810" y="213"/>
                    <a:pt x="2822" y="213"/>
                  </a:cubicBezTo>
                  <a:cubicBezTo>
                    <a:pt x="2917" y="213"/>
                    <a:pt x="2989" y="332"/>
                    <a:pt x="3025" y="404"/>
                  </a:cubicBezTo>
                  <a:cubicBezTo>
                    <a:pt x="3132" y="606"/>
                    <a:pt x="3215" y="821"/>
                    <a:pt x="3275" y="1035"/>
                  </a:cubicBezTo>
                  <a:cubicBezTo>
                    <a:pt x="3310" y="1178"/>
                    <a:pt x="3322" y="1225"/>
                    <a:pt x="3382" y="1237"/>
                  </a:cubicBezTo>
                  <a:cubicBezTo>
                    <a:pt x="3417" y="1237"/>
                    <a:pt x="3453" y="1213"/>
                    <a:pt x="3465" y="1190"/>
                  </a:cubicBezTo>
                  <a:cubicBezTo>
                    <a:pt x="3489" y="1142"/>
                    <a:pt x="3525" y="1082"/>
                    <a:pt x="3572" y="999"/>
                  </a:cubicBezTo>
                  <a:cubicBezTo>
                    <a:pt x="3715" y="737"/>
                    <a:pt x="3941" y="320"/>
                    <a:pt x="4179" y="166"/>
                  </a:cubicBezTo>
                  <a:cubicBezTo>
                    <a:pt x="4226" y="139"/>
                    <a:pt x="4281" y="123"/>
                    <a:pt x="4334" y="123"/>
                  </a:cubicBezTo>
                  <a:close/>
                  <a:moveTo>
                    <a:pt x="2322" y="2166"/>
                  </a:moveTo>
                  <a:cubicBezTo>
                    <a:pt x="2405" y="2166"/>
                    <a:pt x="2513" y="2273"/>
                    <a:pt x="2620" y="2464"/>
                  </a:cubicBezTo>
                  <a:cubicBezTo>
                    <a:pt x="2703" y="2630"/>
                    <a:pt x="2786" y="2809"/>
                    <a:pt x="2846" y="2987"/>
                  </a:cubicBezTo>
                  <a:cubicBezTo>
                    <a:pt x="2846" y="3023"/>
                    <a:pt x="2858" y="3059"/>
                    <a:pt x="2882" y="3083"/>
                  </a:cubicBezTo>
                  <a:cubicBezTo>
                    <a:pt x="2822" y="3345"/>
                    <a:pt x="2751" y="3607"/>
                    <a:pt x="2691" y="3869"/>
                  </a:cubicBezTo>
                  <a:cubicBezTo>
                    <a:pt x="2358" y="3749"/>
                    <a:pt x="2215" y="3368"/>
                    <a:pt x="2179" y="3166"/>
                  </a:cubicBezTo>
                  <a:cubicBezTo>
                    <a:pt x="2060" y="2702"/>
                    <a:pt x="2155" y="2225"/>
                    <a:pt x="2298" y="2166"/>
                  </a:cubicBezTo>
                  <a:close/>
                  <a:moveTo>
                    <a:pt x="4489" y="2198"/>
                  </a:moveTo>
                  <a:cubicBezTo>
                    <a:pt x="4518" y="2198"/>
                    <a:pt x="4538" y="2205"/>
                    <a:pt x="4549" y="2225"/>
                  </a:cubicBezTo>
                  <a:cubicBezTo>
                    <a:pt x="4584" y="2285"/>
                    <a:pt x="4572" y="2440"/>
                    <a:pt x="4453" y="2666"/>
                  </a:cubicBezTo>
                  <a:cubicBezTo>
                    <a:pt x="4227" y="3118"/>
                    <a:pt x="3644" y="3821"/>
                    <a:pt x="2953" y="3892"/>
                  </a:cubicBezTo>
                  <a:lnTo>
                    <a:pt x="2798" y="3892"/>
                  </a:lnTo>
                  <a:cubicBezTo>
                    <a:pt x="2870" y="3618"/>
                    <a:pt x="2929" y="3357"/>
                    <a:pt x="3001" y="3095"/>
                  </a:cubicBezTo>
                  <a:lnTo>
                    <a:pt x="3025" y="3071"/>
                  </a:lnTo>
                  <a:cubicBezTo>
                    <a:pt x="3394" y="2690"/>
                    <a:pt x="3846" y="2416"/>
                    <a:pt x="4334" y="2225"/>
                  </a:cubicBezTo>
                  <a:cubicBezTo>
                    <a:pt x="4396" y="2212"/>
                    <a:pt x="4450" y="2198"/>
                    <a:pt x="4489" y="2198"/>
                  </a:cubicBezTo>
                  <a:close/>
                  <a:moveTo>
                    <a:pt x="1798" y="4071"/>
                  </a:moveTo>
                  <a:cubicBezTo>
                    <a:pt x="1905" y="4071"/>
                    <a:pt x="2013" y="4226"/>
                    <a:pt x="2096" y="4369"/>
                  </a:cubicBezTo>
                  <a:cubicBezTo>
                    <a:pt x="2203" y="4559"/>
                    <a:pt x="2286" y="4761"/>
                    <a:pt x="2346" y="4988"/>
                  </a:cubicBezTo>
                  <a:cubicBezTo>
                    <a:pt x="2286" y="5166"/>
                    <a:pt x="2227" y="5345"/>
                    <a:pt x="2155" y="5535"/>
                  </a:cubicBezTo>
                  <a:cubicBezTo>
                    <a:pt x="2132" y="5607"/>
                    <a:pt x="2108" y="5678"/>
                    <a:pt x="2072" y="5750"/>
                  </a:cubicBezTo>
                  <a:cubicBezTo>
                    <a:pt x="1893" y="5714"/>
                    <a:pt x="1739" y="5607"/>
                    <a:pt x="1643" y="5452"/>
                  </a:cubicBezTo>
                  <a:lnTo>
                    <a:pt x="1643" y="5440"/>
                  </a:lnTo>
                  <a:cubicBezTo>
                    <a:pt x="1453" y="5107"/>
                    <a:pt x="1429" y="4702"/>
                    <a:pt x="1548" y="4345"/>
                  </a:cubicBezTo>
                  <a:cubicBezTo>
                    <a:pt x="1584" y="4238"/>
                    <a:pt x="1643" y="4142"/>
                    <a:pt x="1751" y="4083"/>
                  </a:cubicBezTo>
                  <a:cubicBezTo>
                    <a:pt x="1762" y="4071"/>
                    <a:pt x="1774" y="4071"/>
                    <a:pt x="1798" y="4071"/>
                  </a:cubicBezTo>
                  <a:close/>
                  <a:moveTo>
                    <a:pt x="3719" y="4483"/>
                  </a:moveTo>
                  <a:cubicBezTo>
                    <a:pt x="3769" y="4483"/>
                    <a:pt x="3813" y="4497"/>
                    <a:pt x="3858" y="4523"/>
                  </a:cubicBezTo>
                  <a:cubicBezTo>
                    <a:pt x="3870" y="4571"/>
                    <a:pt x="3870" y="4619"/>
                    <a:pt x="3858" y="4654"/>
                  </a:cubicBezTo>
                  <a:cubicBezTo>
                    <a:pt x="3656" y="5214"/>
                    <a:pt x="2977" y="5726"/>
                    <a:pt x="2370" y="5774"/>
                  </a:cubicBezTo>
                  <a:cubicBezTo>
                    <a:pt x="2340" y="5779"/>
                    <a:pt x="2310" y="5782"/>
                    <a:pt x="2280" y="5782"/>
                  </a:cubicBezTo>
                  <a:cubicBezTo>
                    <a:pt x="2251" y="5782"/>
                    <a:pt x="2221" y="5779"/>
                    <a:pt x="2191" y="5774"/>
                  </a:cubicBezTo>
                  <a:cubicBezTo>
                    <a:pt x="2215" y="5714"/>
                    <a:pt x="2239" y="5643"/>
                    <a:pt x="2263" y="5571"/>
                  </a:cubicBezTo>
                  <a:cubicBezTo>
                    <a:pt x="2334" y="5393"/>
                    <a:pt x="2394" y="5202"/>
                    <a:pt x="2453" y="5023"/>
                  </a:cubicBezTo>
                  <a:cubicBezTo>
                    <a:pt x="2632" y="4881"/>
                    <a:pt x="2834" y="4773"/>
                    <a:pt x="3036" y="4690"/>
                  </a:cubicBezTo>
                  <a:cubicBezTo>
                    <a:pt x="3239" y="4583"/>
                    <a:pt x="3453" y="4523"/>
                    <a:pt x="3667" y="4488"/>
                  </a:cubicBezTo>
                  <a:cubicBezTo>
                    <a:pt x="3685" y="4485"/>
                    <a:pt x="3702" y="4483"/>
                    <a:pt x="3719" y="4483"/>
                  </a:cubicBezTo>
                  <a:close/>
                  <a:moveTo>
                    <a:pt x="1066" y="5842"/>
                  </a:moveTo>
                  <a:cubicBezTo>
                    <a:pt x="1072" y="5842"/>
                    <a:pt x="1078" y="5843"/>
                    <a:pt x="1084" y="5845"/>
                  </a:cubicBezTo>
                  <a:cubicBezTo>
                    <a:pt x="1155" y="5845"/>
                    <a:pt x="1239" y="5940"/>
                    <a:pt x="1298" y="6083"/>
                  </a:cubicBezTo>
                  <a:cubicBezTo>
                    <a:pt x="1393" y="6285"/>
                    <a:pt x="1453" y="6500"/>
                    <a:pt x="1477" y="6726"/>
                  </a:cubicBezTo>
                  <a:lnTo>
                    <a:pt x="1489" y="6786"/>
                  </a:lnTo>
                  <a:cubicBezTo>
                    <a:pt x="1489" y="6833"/>
                    <a:pt x="1501" y="6881"/>
                    <a:pt x="1524" y="6916"/>
                  </a:cubicBezTo>
                  <a:cubicBezTo>
                    <a:pt x="1393" y="7143"/>
                    <a:pt x="1251" y="7369"/>
                    <a:pt x="1108" y="7583"/>
                  </a:cubicBezTo>
                  <a:cubicBezTo>
                    <a:pt x="1024" y="7512"/>
                    <a:pt x="953" y="7417"/>
                    <a:pt x="905" y="7321"/>
                  </a:cubicBezTo>
                  <a:lnTo>
                    <a:pt x="905" y="7309"/>
                  </a:lnTo>
                  <a:cubicBezTo>
                    <a:pt x="703" y="6893"/>
                    <a:pt x="739" y="6238"/>
                    <a:pt x="977" y="5916"/>
                  </a:cubicBezTo>
                  <a:cubicBezTo>
                    <a:pt x="1006" y="5867"/>
                    <a:pt x="1036" y="5842"/>
                    <a:pt x="1066" y="5842"/>
                  </a:cubicBezTo>
                  <a:close/>
                  <a:moveTo>
                    <a:pt x="2994" y="6543"/>
                  </a:moveTo>
                  <a:cubicBezTo>
                    <a:pt x="3135" y="6543"/>
                    <a:pt x="3186" y="6578"/>
                    <a:pt x="3203" y="6595"/>
                  </a:cubicBezTo>
                  <a:cubicBezTo>
                    <a:pt x="3239" y="6631"/>
                    <a:pt x="3215" y="6702"/>
                    <a:pt x="3191" y="6762"/>
                  </a:cubicBezTo>
                  <a:cubicBezTo>
                    <a:pt x="3018" y="7132"/>
                    <a:pt x="2181" y="7716"/>
                    <a:pt x="1522" y="7716"/>
                  </a:cubicBezTo>
                  <a:cubicBezTo>
                    <a:pt x="1503" y="7716"/>
                    <a:pt x="1484" y="7715"/>
                    <a:pt x="1465" y="7714"/>
                  </a:cubicBezTo>
                  <a:cubicBezTo>
                    <a:pt x="1370" y="7714"/>
                    <a:pt x="1274" y="7690"/>
                    <a:pt x="1191" y="7643"/>
                  </a:cubicBezTo>
                  <a:cubicBezTo>
                    <a:pt x="1346" y="7417"/>
                    <a:pt x="1489" y="7190"/>
                    <a:pt x="1632" y="6952"/>
                  </a:cubicBezTo>
                  <a:cubicBezTo>
                    <a:pt x="1679" y="6940"/>
                    <a:pt x="1727" y="6928"/>
                    <a:pt x="1774" y="6905"/>
                  </a:cubicBezTo>
                  <a:cubicBezTo>
                    <a:pt x="1893" y="6845"/>
                    <a:pt x="2001" y="6797"/>
                    <a:pt x="2120" y="6750"/>
                  </a:cubicBezTo>
                  <a:cubicBezTo>
                    <a:pt x="2571" y="6587"/>
                    <a:pt x="2838" y="6543"/>
                    <a:pt x="2994" y="6543"/>
                  </a:cubicBezTo>
                  <a:close/>
                  <a:moveTo>
                    <a:pt x="4323" y="0"/>
                  </a:moveTo>
                  <a:cubicBezTo>
                    <a:pt x="4254" y="0"/>
                    <a:pt x="4184" y="22"/>
                    <a:pt x="4120" y="70"/>
                  </a:cubicBezTo>
                  <a:cubicBezTo>
                    <a:pt x="3858" y="237"/>
                    <a:pt x="3620" y="666"/>
                    <a:pt x="3465" y="951"/>
                  </a:cubicBezTo>
                  <a:cubicBezTo>
                    <a:pt x="3441" y="999"/>
                    <a:pt x="3417" y="1047"/>
                    <a:pt x="3394" y="1082"/>
                  </a:cubicBezTo>
                  <a:cubicBezTo>
                    <a:pt x="3394" y="1059"/>
                    <a:pt x="3382" y="1035"/>
                    <a:pt x="3370" y="999"/>
                  </a:cubicBezTo>
                  <a:cubicBezTo>
                    <a:pt x="3322" y="773"/>
                    <a:pt x="3239" y="559"/>
                    <a:pt x="3132" y="356"/>
                  </a:cubicBezTo>
                  <a:cubicBezTo>
                    <a:pt x="3019" y="146"/>
                    <a:pt x="2900" y="95"/>
                    <a:pt x="2817" y="95"/>
                  </a:cubicBezTo>
                  <a:cubicBezTo>
                    <a:pt x="2777" y="95"/>
                    <a:pt x="2746" y="107"/>
                    <a:pt x="2727" y="118"/>
                  </a:cubicBezTo>
                  <a:cubicBezTo>
                    <a:pt x="2453" y="249"/>
                    <a:pt x="2322" y="928"/>
                    <a:pt x="2560" y="1440"/>
                  </a:cubicBezTo>
                  <a:cubicBezTo>
                    <a:pt x="2655" y="1713"/>
                    <a:pt x="2858" y="1928"/>
                    <a:pt x="3120" y="2035"/>
                  </a:cubicBezTo>
                  <a:cubicBezTo>
                    <a:pt x="3060" y="2333"/>
                    <a:pt x="3001" y="2618"/>
                    <a:pt x="2929" y="2904"/>
                  </a:cubicBezTo>
                  <a:cubicBezTo>
                    <a:pt x="2870" y="2737"/>
                    <a:pt x="2798" y="2571"/>
                    <a:pt x="2703" y="2416"/>
                  </a:cubicBezTo>
                  <a:cubicBezTo>
                    <a:pt x="2572" y="2174"/>
                    <a:pt x="2441" y="2060"/>
                    <a:pt x="2324" y="2060"/>
                  </a:cubicBezTo>
                  <a:cubicBezTo>
                    <a:pt x="2303" y="2060"/>
                    <a:pt x="2282" y="2063"/>
                    <a:pt x="2263" y="2071"/>
                  </a:cubicBezTo>
                  <a:cubicBezTo>
                    <a:pt x="2024" y="2166"/>
                    <a:pt x="1965" y="2737"/>
                    <a:pt x="2072" y="3190"/>
                  </a:cubicBezTo>
                  <a:cubicBezTo>
                    <a:pt x="2167" y="3607"/>
                    <a:pt x="2382" y="3880"/>
                    <a:pt x="2667" y="3976"/>
                  </a:cubicBezTo>
                  <a:cubicBezTo>
                    <a:pt x="2596" y="4250"/>
                    <a:pt x="2513" y="4523"/>
                    <a:pt x="2417" y="4809"/>
                  </a:cubicBezTo>
                  <a:cubicBezTo>
                    <a:pt x="2370" y="4642"/>
                    <a:pt x="2286" y="4488"/>
                    <a:pt x="2203" y="4333"/>
                  </a:cubicBezTo>
                  <a:cubicBezTo>
                    <a:pt x="2130" y="4198"/>
                    <a:pt x="1994" y="3972"/>
                    <a:pt x="1802" y="3972"/>
                  </a:cubicBezTo>
                  <a:cubicBezTo>
                    <a:pt x="1774" y="3972"/>
                    <a:pt x="1745" y="3977"/>
                    <a:pt x="1715" y="3988"/>
                  </a:cubicBezTo>
                  <a:cubicBezTo>
                    <a:pt x="1596" y="4059"/>
                    <a:pt x="1501" y="4178"/>
                    <a:pt x="1465" y="4321"/>
                  </a:cubicBezTo>
                  <a:cubicBezTo>
                    <a:pt x="1322" y="4714"/>
                    <a:pt x="1358" y="5142"/>
                    <a:pt x="1560" y="5512"/>
                  </a:cubicBezTo>
                  <a:cubicBezTo>
                    <a:pt x="1667" y="5702"/>
                    <a:pt x="1846" y="5833"/>
                    <a:pt x="2060" y="5881"/>
                  </a:cubicBezTo>
                  <a:cubicBezTo>
                    <a:pt x="1929" y="6190"/>
                    <a:pt x="1774" y="6500"/>
                    <a:pt x="1608" y="6797"/>
                  </a:cubicBezTo>
                  <a:cubicBezTo>
                    <a:pt x="1608" y="6797"/>
                    <a:pt x="1608" y="6786"/>
                    <a:pt x="1608" y="6786"/>
                  </a:cubicBezTo>
                  <a:lnTo>
                    <a:pt x="1596" y="6714"/>
                  </a:lnTo>
                  <a:cubicBezTo>
                    <a:pt x="1572" y="6488"/>
                    <a:pt x="1512" y="6262"/>
                    <a:pt x="1417" y="6047"/>
                  </a:cubicBezTo>
                  <a:cubicBezTo>
                    <a:pt x="1358" y="5940"/>
                    <a:pt x="1251" y="5750"/>
                    <a:pt x="1108" y="5750"/>
                  </a:cubicBezTo>
                  <a:cubicBezTo>
                    <a:pt x="1099" y="5748"/>
                    <a:pt x="1090" y="5748"/>
                    <a:pt x="1082" y="5748"/>
                  </a:cubicBezTo>
                  <a:cubicBezTo>
                    <a:pt x="1007" y="5748"/>
                    <a:pt x="936" y="5793"/>
                    <a:pt x="893" y="5857"/>
                  </a:cubicBezTo>
                  <a:cubicBezTo>
                    <a:pt x="643" y="6214"/>
                    <a:pt x="596" y="6916"/>
                    <a:pt x="810" y="7369"/>
                  </a:cubicBezTo>
                  <a:cubicBezTo>
                    <a:pt x="870" y="7500"/>
                    <a:pt x="953" y="7595"/>
                    <a:pt x="1048" y="7690"/>
                  </a:cubicBezTo>
                  <a:cubicBezTo>
                    <a:pt x="762" y="8107"/>
                    <a:pt x="417" y="8488"/>
                    <a:pt x="24" y="8810"/>
                  </a:cubicBezTo>
                  <a:cubicBezTo>
                    <a:pt x="0" y="8833"/>
                    <a:pt x="0" y="8869"/>
                    <a:pt x="24" y="8893"/>
                  </a:cubicBezTo>
                  <a:cubicBezTo>
                    <a:pt x="36" y="8905"/>
                    <a:pt x="48" y="8917"/>
                    <a:pt x="60" y="8917"/>
                  </a:cubicBezTo>
                  <a:cubicBezTo>
                    <a:pt x="72" y="8917"/>
                    <a:pt x="84" y="8905"/>
                    <a:pt x="96" y="8905"/>
                  </a:cubicBezTo>
                  <a:cubicBezTo>
                    <a:pt x="489" y="8560"/>
                    <a:pt x="846" y="8179"/>
                    <a:pt x="1143" y="7750"/>
                  </a:cubicBezTo>
                  <a:cubicBezTo>
                    <a:pt x="1239" y="7809"/>
                    <a:pt x="1358" y="7845"/>
                    <a:pt x="1477" y="7845"/>
                  </a:cubicBezTo>
                  <a:lnTo>
                    <a:pt x="1524" y="7845"/>
                  </a:lnTo>
                  <a:cubicBezTo>
                    <a:pt x="2227" y="7845"/>
                    <a:pt x="3108" y="7226"/>
                    <a:pt x="3298" y="6821"/>
                  </a:cubicBezTo>
                  <a:cubicBezTo>
                    <a:pt x="3370" y="6678"/>
                    <a:pt x="3334" y="6583"/>
                    <a:pt x="3286" y="6536"/>
                  </a:cubicBezTo>
                  <a:cubicBezTo>
                    <a:pt x="3235" y="6480"/>
                    <a:pt x="3143" y="6451"/>
                    <a:pt x="3010" y="6451"/>
                  </a:cubicBezTo>
                  <a:cubicBezTo>
                    <a:pt x="2802" y="6451"/>
                    <a:pt x="2495" y="6521"/>
                    <a:pt x="2096" y="6666"/>
                  </a:cubicBezTo>
                  <a:cubicBezTo>
                    <a:pt x="1977" y="6702"/>
                    <a:pt x="1858" y="6762"/>
                    <a:pt x="1739" y="6809"/>
                  </a:cubicBezTo>
                  <a:lnTo>
                    <a:pt x="1727" y="6809"/>
                  </a:lnTo>
                  <a:cubicBezTo>
                    <a:pt x="1893" y="6512"/>
                    <a:pt x="2036" y="6202"/>
                    <a:pt x="2155" y="5893"/>
                  </a:cubicBezTo>
                  <a:lnTo>
                    <a:pt x="2382" y="5893"/>
                  </a:lnTo>
                  <a:cubicBezTo>
                    <a:pt x="3084" y="5797"/>
                    <a:pt x="3679" y="5345"/>
                    <a:pt x="3965" y="4702"/>
                  </a:cubicBezTo>
                  <a:cubicBezTo>
                    <a:pt x="4001" y="4631"/>
                    <a:pt x="3989" y="4535"/>
                    <a:pt x="3941" y="4476"/>
                  </a:cubicBezTo>
                  <a:cubicBezTo>
                    <a:pt x="3884" y="4409"/>
                    <a:pt x="3805" y="4373"/>
                    <a:pt x="3727" y="4373"/>
                  </a:cubicBezTo>
                  <a:cubicBezTo>
                    <a:pt x="3707" y="4373"/>
                    <a:pt x="3687" y="4376"/>
                    <a:pt x="3667" y="4380"/>
                  </a:cubicBezTo>
                  <a:cubicBezTo>
                    <a:pt x="3429" y="4416"/>
                    <a:pt x="3203" y="4488"/>
                    <a:pt x="3001" y="4595"/>
                  </a:cubicBezTo>
                  <a:cubicBezTo>
                    <a:pt x="2834" y="4666"/>
                    <a:pt x="2667" y="4761"/>
                    <a:pt x="2513" y="4857"/>
                  </a:cubicBezTo>
                  <a:cubicBezTo>
                    <a:pt x="2608" y="4571"/>
                    <a:pt x="2691" y="4285"/>
                    <a:pt x="2763" y="3999"/>
                  </a:cubicBezTo>
                  <a:cubicBezTo>
                    <a:pt x="2810" y="4011"/>
                    <a:pt x="2846" y="4011"/>
                    <a:pt x="2882" y="4011"/>
                  </a:cubicBezTo>
                  <a:lnTo>
                    <a:pt x="2965" y="4011"/>
                  </a:lnTo>
                  <a:cubicBezTo>
                    <a:pt x="3703" y="3940"/>
                    <a:pt x="4322" y="3202"/>
                    <a:pt x="4560" y="2726"/>
                  </a:cubicBezTo>
                  <a:cubicBezTo>
                    <a:pt x="4632" y="2571"/>
                    <a:pt x="4739" y="2309"/>
                    <a:pt x="4656" y="2178"/>
                  </a:cubicBezTo>
                  <a:cubicBezTo>
                    <a:pt x="4608" y="2106"/>
                    <a:pt x="4543" y="2086"/>
                    <a:pt x="4479" y="2086"/>
                  </a:cubicBezTo>
                  <a:cubicBezTo>
                    <a:pt x="4415" y="2086"/>
                    <a:pt x="4352" y="2106"/>
                    <a:pt x="4310" y="2118"/>
                  </a:cubicBezTo>
                  <a:cubicBezTo>
                    <a:pt x="3834" y="2297"/>
                    <a:pt x="3406" y="2559"/>
                    <a:pt x="3048" y="2892"/>
                  </a:cubicBezTo>
                  <a:cubicBezTo>
                    <a:pt x="3108" y="2618"/>
                    <a:pt x="3167" y="2333"/>
                    <a:pt x="3227" y="2059"/>
                  </a:cubicBezTo>
                  <a:cubicBezTo>
                    <a:pt x="3275" y="2059"/>
                    <a:pt x="3310" y="2071"/>
                    <a:pt x="3346" y="2071"/>
                  </a:cubicBezTo>
                  <a:cubicBezTo>
                    <a:pt x="3382" y="2071"/>
                    <a:pt x="3417" y="2059"/>
                    <a:pt x="3465" y="2059"/>
                  </a:cubicBezTo>
                  <a:cubicBezTo>
                    <a:pt x="4025" y="1964"/>
                    <a:pt x="4549" y="1249"/>
                    <a:pt x="4656" y="416"/>
                  </a:cubicBezTo>
                  <a:cubicBezTo>
                    <a:pt x="4709" y="185"/>
                    <a:pt x="4524" y="0"/>
                    <a:pt x="4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71"/>
            <p:cNvSpPr/>
            <p:nvPr/>
          </p:nvSpPr>
          <p:spPr>
            <a:xfrm>
              <a:off x="-8554456" y="6706693"/>
              <a:ext cx="2848992" cy="2010912"/>
            </a:xfrm>
            <a:custGeom>
              <a:avLst/>
              <a:gdLst/>
              <a:ahLst/>
              <a:cxnLst/>
              <a:rect l="l" t="t" r="r" b="b"/>
              <a:pathLst>
                <a:path w="21646" h="15277" extrusionOk="0">
                  <a:moveTo>
                    <a:pt x="1250" y="1"/>
                  </a:moveTo>
                  <a:cubicBezTo>
                    <a:pt x="1191" y="1"/>
                    <a:pt x="1143" y="1"/>
                    <a:pt x="1084" y="13"/>
                  </a:cubicBezTo>
                  <a:cubicBezTo>
                    <a:pt x="465" y="108"/>
                    <a:pt x="0" y="644"/>
                    <a:pt x="12" y="1263"/>
                  </a:cubicBezTo>
                  <a:lnTo>
                    <a:pt x="36" y="15229"/>
                  </a:lnTo>
                  <a:lnTo>
                    <a:pt x="21646" y="15276"/>
                  </a:lnTo>
                  <a:lnTo>
                    <a:pt x="21622" y="1322"/>
                  </a:lnTo>
                  <a:cubicBezTo>
                    <a:pt x="21634" y="620"/>
                    <a:pt x="21074" y="60"/>
                    <a:pt x="20372" y="48"/>
                  </a:cubicBezTo>
                  <a:lnTo>
                    <a:pt x="12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71"/>
            <p:cNvSpPr/>
            <p:nvPr/>
          </p:nvSpPr>
          <p:spPr>
            <a:xfrm>
              <a:off x="-6868225" y="6806201"/>
              <a:ext cx="873019" cy="47255"/>
            </a:xfrm>
            <a:custGeom>
              <a:avLst/>
              <a:gdLst/>
              <a:ahLst/>
              <a:cxnLst/>
              <a:rect l="l" t="t" r="r" b="b"/>
              <a:pathLst>
                <a:path w="6633" h="359" extrusionOk="0">
                  <a:moveTo>
                    <a:pt x="3316" y="1"/>
                  </a:moveTo>
                  <a:cubicBezTo>
                    <a:pt x="2251" y="1"/>
                    <a:pt x="1185" y="31"/>
                    <a:pt x="119" y="90"/>
                  </a:cubicBezTo>
                  <a:cubicBezTo>
                    <a:pt x="0" y="90"/>
                    <a:pt x="0" y="269"/>
                    <a:pt x="119" y="269"/>
                  </a:cubicBezTo>
                  <a:cubicBezTo>
                    <a:pt x="1185" y="328"/>
                    <a:pt x="2251" y="358"/>
                    <a:pt x="3316" y="358"/>
                  </a:cubicBezTo>
                  <a:cubicBezTo>
                    <a:pt x="4382" y="358"/>
                    <a:pt x="5447" y="328"/>
                    <a:pt x="6513" y="269"/>
                  </a:cubicBezTo>
                  <a:cubicBezTo>
                    <a:pt x="6632" y="269"/>
                    <a:pt x="6632" y="90"/>
                    <a:pt x="6513" y="90"/>
                  </a:cubicBezTo>
                  <a:cubicBezTo>
                    <a:pt x="5447" y="31"/>
                    <a:pt x="4382" y="1"/>
                    <a:pt x="3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71"/>
            <p:cNvSpPr/>
            <p:nvPr/>
          </p:nvSpPr>
          <p:spPr>
            <a:xfrm>
              <a:off x="-8369525" y="6922951"/>
              <a:ext cx="2458878" cy="1554814"/>
            </a:xfrm>
            <a:custGeom>
              <a:avLst/>
              <a:gdLst/>
              <a:ahLst/>
              <a:cxnLst/>
              <a:rect l="l" t="t" r="r" b="b"/>
              <a:pathLst>
                <a:path w="18682" h="11812" extrusionOk="0">
                  <a:moveTo>
                    <a:pt x="595" y="1"/>
                  </a:moveTo>
                  <a:cubicBezTo>
                    <a:pt x="572" y="13"/>
                    <a:pt x="536" y="13"/>
                    <a:pt x="512" y="13"/>
                  </a:cubicBezTo>
                  <a:cubicBezTo>
                    <a:pt x="214" y="60"/>
                    <a:pt x="0" y="310"/>
                    <a:pt x="0" y="608"/>
                  </a:cubicBezTo>
                  <a:lnTo>
                    <a:pt x="0" y="11157"/>
                  </a:lnTo>
                  <a:cubicBezTo>
                    <a:pt x="0" y="11240"/>
                    <a:pt x="24" y="11336"/>
                    <a:pt x="60" y="11419"/>
                  </a:cubicBezTo>
                  <a:cubicBezTo>
                    <a:pt x="167" y="11621"/>
                    <a:pt x="369" y="11764"/>
                    <a:pt x="595" y="11812"/>
                  </a:cubicBezTo>
                  <a:lnTo>
                    <a:pt x="6418" y="11812"/>
                  </a:lnTo>
                  <a:lnTo>
                    <a:pt x="7882" y="11752"/>
                  </a:lnTo>
                  <a:lnTo>
                    <a:pt x="12787" y="11812"/>
                  </a:lnTo>
                  <a:lnTo>
                    <a:pt x="18110" y="11752"/>
                  </a:lnTo>
                  <a:lnTo>
                    <a:pt x="18193" y="11752"/>
                  </a:lnTo>
                  <a:cubicBezTo>
                    <a:pt x="18491" y="11705"/>
                    <a:pt x="18681" y="11157"/>
                    <a:pt x="18681" y="11157"/>
                  </a:cubicBezTo>
                  <a:lnTo>
                    <a:pt x="18681" y="620"/>
                  </a:lnTo>
                  <a:cubicBezTo>
                    <a:pt x="18669" y="465"/>
                    <a:pt x="18622" y="322"/>
                    <a:pt x="18538" y="191"/>
                  </a:cubicBezTo>
                  <a:cubicBezTo>
                    <a:pt x="18454" y="98"/>
                    <a:pt x="18334" y="49"/>
                    <a:pt x="18212" y="49"/>
                  </a:cubicBezTo>
                  <a:cubicBezTo>
                    <a:pt x="18178" y="49"/>
                    <a:pt x="18143" y="53"/>
                    <a:pt x="18110" y="60"/>
                  </a:cubicBezTo>
                  <a:lnTo>
                    <a:pt x="17467" y="60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71"/>
            <p:cNvSpPr/>
            <p:nvPr/>
          </p:nvSpPr>
          <p:spPr>
            <a:xfrm>
              <a:off x="-7208341" y="6766319"/>
              <a:ext cx="122404" cy="104777"/>
            </a:xfrm>
            <a:custGeom>
              <a:avLst/>
              <a:gdLst/>
              <a:ahLst/>
              <a:cxnLst/>
              <a:rect l="l" t="t" r="r" b="b"/>
              <a:pathLst>
                <a:path w="930" h="796" extrusionOk="0">
                  <a:moveTo>
                    <a:pt x="536" y="0"/>
                  </a:moveTo>
                  <a:cubicBezTo>
                    <a:pt x="179" y="0"/>
                    <a:pt x="1" y="429"/>
                    <a:pt x="251" y="679"/>
                  </a:cubicBezTo>
                  <a:cubicBezTo>
                    <a:pt x="332" y="760"/>
                    <a:pt x="431" y="796"/>
                    <a:pt x="529" y="796"/>
                  </a:cubicBezTo>
                  <a:cubicBezTo>
                    <a:pt x="733" y="796"/>
                    <a:pt x="929" y="639"/>
                    <a:pt x="929" y="405"/>
                  </a:cubicBezTo>
                  <a:cubicBezTo>
                    <a:pt x="929" y="179"/>
                    <a:pt x="751" y="0"/>
                    <a:pt x="536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71"/>
            <p:cNvSpPr/>
            <p:nvPr/>
          </p:nvSpPr>
          <p:spPr>
            <a:xfrm>
              <a:off x="-8371104" y="6925847"/>
              <a:ext cx="2460458" cy="1551918"/>
            </a:xfrm>
            <a:custGeom>
              <a:avLst/>
              <a:gdLst/>
              <a:ahLst/>
              <a:cxnLst/>
              <a:rect l="l" t="t" r="r" b="b"/>
              <a:pathLst>
                <a:path w="18694" h="11790" extrusionOk="0">
                  <a:moveTo>
                    <a:pt x="18129" y="1"/>
                  </a:moveTo>
                  <a:cubicBezTo>
                    <a:pt x="18115" y="1"/>
                    <a:pt x="18100" y="1"/>
                    <a:pt x="18086" y="3"/>
                  </a:cubicBezTo>
                  <a:lnTo>
                    <a:pt x="17455" y="3"/>
                  </a:lnTo>
                  <a:cubicBezTo>
                    <a:pt x="16860" y="550"/>
                    <a:pt x="16526" y="1336"/>
                    <a:pt x="16550" y="2146"/>
                  </a:cubicBezTo>
                  <a:cubicBezTo>
                    <a:pt x="16586" y="3527"/>
                    <a:pt x="16633" y="6980"/>
                    <a:pt x="15990" y="8194"/>
                  </a:cubicBezTo>
                  <a:cubicBezTo>
                    <a:pt x="15418" y="9284"/>
                    <a:pt x="14276" y="9476"/>
                    <a:pt x="13127" y="9476"/>
                  </a:cubicBezTo>
                  <a:cubicBezTo>
                    <a:pt x="12556" y="9476"/>
                    <a:pt x="11984" y="9428"/>
                    <a:pt x="11478" y="9421"/>
                  </a:cubicBezTo>
                  <a:cubicBezTo>
                    <a:pt x="10406" y="9413"/>
                    <a:pt x="9371" y="9388"/>
                    <a:pt x="8361" y="9388"/>
                  </a:cubicBezTo>
                  <a:cubicBezTo>
                    <a:pt x="6175" y="9388"/>
                    <a:pt x="4109" y="9506"/>
                    <a:pt x="2048" y="10183"/>
                  </a:cubicBezTo>
                  <a:cubicBezTo>
                    <a:pt x="1346" y="10409"/>
                    <a:pt x="619" y="10647"/>
                    <a:pt x="12" y="11075"/>
                  </a:cubicBezTo>
                  <a:lnTo>
                    <a:pt x="12" y="11183"/>
                  </a:lnTo>
                  <a:cubicBezTo>
                    <a:pt x="0" y="11278"/>
                    <a:pt x="24" y="11373"/>
                    <a:pt x="72" y="11456"/>
                  </a:cubicBezTo>
                  <a:cubicBezTo>
                    <a:pt x="167" y="11659"/>
                    <a:pt x="369" y="11778"/>
                    <a:pt x="607" y="11790"/>
                  </a:cubicBezTo>
                  <a:lnTo>
                    <a:pt x="6430" y="11790"/>
                  </a:lnTo>
                  <a:lnTo>
                    <a:pt x="7894" y="11730"/>
                  </a:lnTo>
                  <a:lnTo>
                    <a:pt x="12799" y="11790"/>
                  </a:lnTo>
                  <a:lnTo>
                    <a:pt x="18122" y="11730"/>
                  </a:lnTo>
                  <a:lnTo>
                    <a:pt x="18205" y="11730"/>
                  </a:lnTo>
                  <a:cubicBezTo>
                    <a:pt x="18503" y="11683"/>
                    <a:pt x="18693" y="11135"/>
                    <a:pt x="18693" y="11135"/>
                  </a:cubicBezTo>
                  <a:lnTo>
                    <a:pt x="18693" y="586"/>
                  </a:lnTo>
                  <a:cubicBezTo>
                    <a:pt x="18693" y="407"/>
                    <a:pt x="18610" y="241"/>
                    <a:pt x="18479" y="134"/>
                  </a:cubicBezTo>
                  <a:cubicBezTo>
                    <a:pt x="18372" y="48"/>
                    <a:pt x="18255" y="1"/>
                    <a:pt x="18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71"/>
            <p:cNvSpPr/>
            <p:nvPr/>
          </p:nvSpPr>
          <p:spPr>
            <a:xfrm>
              <a:off x="-8557615" y="6698927"/>
              <a:ext cx="2856889" cy="2024996"/>
            </a:xfrm>
            <a:custGeom>
              <a:avLst/>
              <a:gdLst/>
              <a:ahLst/>
              <a:cxnLst/>
              <a:rect l="l" t="t" r="r" b="b"/>
              <a:pathLst>
                <a:path w="21706" h="15384" extrusionOk="0">
                  <a:moveTo>
                    <a:pt x="559" y="350"/>
                  </a:moveTo>
                  <a:cubicBezTo>
                    <a:pt x="328" y="526"/>
                    <a:pt x="162" y="783"/>
                    <a:pt x="105" y="1077"/>
                  </a:cubicBezTo>
                  <a:lnTo>
                    <a:pt x="105" y="1077"/>
                  </a:lnTo>
                  <a:cubicBezTo>
                    <a:pt x="200" y="873"/>
                    <a:pt x="358" y="578"/>
                    <a:pt x="559" y="350"/>
                  </a:cubicBezTo>
                  <a:close/>
                  <a:moveTo>
                    <a:pt x="1274" y="0"/>
                  </a:moveTo>
                  <a:cubicBezTo>
                    <a:pt x="1215" y="0"/>
                    <a:pt x="1155" y="0"/>
                    <a:pt x="1096" y="12"/>
                  </a:cubicBezTo>
                  <a:cubicBezTo>
                    <a:pt x="896" y="38"/>
                    <a:pt x="714" y="175"/>
                    <a:pt x="559" y="350"/>
                  </a:cubicBezTo>
                  <a:lnTo>
                    <a:pt x="559" y="350"/>
                  </a:lnTo>
                  <a:cubicBezTo>
                    <a:pt x="760" y="198"/>
                    <a:pt x="1008" y="107"/>
                    <a:pt x="1274" y="107"/>
                  </a:cubicBezTo>
                  <a:lnTo>
                    <a:pt x="20396" y="155"/>
                  </a:lnTo>
                  <a:cubicBezTo>
                    <a:pt x="21063" y="167"/>
                    <a:pt x="21586" y="703"/>
                    <a:pt x="21586" y="1369"/>
                  </a:cubicBezTo>
                  <a:lnTo>
                    <a:pt x="21610" y="15264"/>
                  </a:lnTo>
                  <a:lnTo>
                    <a:pt x="108" y="15216"/>
                  </a:lnTo>
                  <a:lnTo>
                    <a:pt x="84" y="1322"/>
                  </a:lnTo>
                  <a:cubicBezTo>
                    <a:pt x="82" y="1238"/>
                    <a:pt x="90" y="1157"/>
                    <a:pt x="105" y="1077"/>
                  </a:cubicBezTo>
                  <a:lnTo>
                    <a:pt x="105" y="1077"/>
                  </a:lnTo>
                  <a:cubicBezTo>
                    <a:pt x="37" y="1222"/>
                    <a:pt x="0" y="1322"/>
                    <a:pt x="0" y="1322"/>
                  </a:cubicBezTo>
                  <a:lnTo>
                    <a:pt x="0" y="15252"/>
                  </a:lnTo>
                  <a:cubicBezTo>
                    <a:pt x="12" y="15276"/>
                    <a:pt x="24" y="15300"/>
                    <a:pt x="48" y="15324"/>
                  </a:cubicBezTo>
                  <a:lnTo>
                    <a:pt x="21646" y="15383"/>
                  </a:lnTo>
                  <a:cubicBezTo>
                    <a:pt x="21658" y="15359"/>
                    <a:pt x="21670" y="15347"/>
                    <a:pt x="21694" y="15335"/>
                  </a:cubicBezTo>
                  <a:cubicBezTo>
                    <a:pt x="21694" y="15324"/>
                    <a:pt x="21706" y="15312"/>
                    <a:pt x="21706" y="15300"/>
                  </a:cubicBezTo>
                  <a:lnTo>
                    <a:pt x="21706" y="1369"/>
                  </a:lnTo>
                  <a:cubicBezTo>
                    <a:pt x="21694" y="643"/>
                    <a:pt x="21098" y="60"/>
                    <a:pt x="20384" y="60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71"/>
            <p:cNvSpPr/>
            <p:nvPr/>
          </p:nvSpPr>
          <p:spPr>
            <a:xfrm>
              <a:off x="-8377422" y="6916765"/>
              <a:ext cx="2482438" cy="1559421"/>
            </a:xfrm>
            <a:custGeom>
              <a:avLst/>
              <a:gdLst/>
              <a:ahLst/>
              <a:cxnLst/>
              <a:rect l="l" t="t" r="r" b="b"/>
              <a:pathLst>
                <a:path w="18861" h="11847" extrusionOk="0">
                  <a:moveTo>
                    <a:pt x="655" y="107"/>
                  </a:moveTo>
                  <a:lnTo>
                    <a:pt x="17527" y="167"/>
                  </a:lnTo>
                  <a:lnTo>
                    <a:pt x="18134" y="167"/>
                  </a:lnTo>
                  <a:cubicBezTo>
                    <a:pt x="18265" y="167"/>
                    <a:pt x="18384" y="203"/>
                    <a:pt x="18479" y="286"/>
                  </a:cubicBezTo>
                  <a:cubicBezTo>
                    <a:pt x="18610" y="381"/>
                    <a:pt x="18682" y="536"/>
                    <a:pt x="18682" y="703"/>
                  </a:cubicBezTo>
                  <a:lnTo>
                    <a:pt x="18682" y="11192"/>
                  </a:lnTo>
                  <a:cubicBezTo>
                    <a:pt x="18682" y="11466"/>
                    <a:pt x="18479" y="11692"/>
                    <a:pt x="18217" y="11728"/>
                  </a:cubicBezTo>
                  <a:lnTo>
                    <a:pt x="655" y="11728"/>
                  </a:lnTo>
                  <a:cubicBezTo>
                    <a:pt x="358" y="11728"/>
                    <a:pt x="108" y="11490"/>
                    <a:pt x="108" y="11192"/>
                  </a:cubicBezTo>
                  <a:lnTo>
                    <a:pt x="108" y="655"/>
                  </a:lnTo>
                  <a:cubicBezTo>
                    <a:pt x="108" y="655"/>
                    <a:pt x="310" y="167"/>
                    <a:pt x="584" y="131"/>
                  </a:cubicBezTo>
                  <a:cubicBezTo>
                    <a:pt x="608" y="119"/>
                    <a:pt x="632" y="119"/>
                    <a:pt x="655" y="107"/>
                  </a:cubicBezTo>
                  <a:close/>
                  <a:moveTo>
                    <a:pt x="655" y="0"/>
                  </a:moveTo>
                  <a:cubicBezTo>
                    <a:pt x="655" y="0"/>
                    <a:pt x="596" y="12"/>
                    <a:pt x="560" y="12"/>
                  </a:cubicBezTo>
                  <a:cubicBezTo>
                    <a:pt x="239" y="60"/>
                    <a:pt x="1" y="334"/>
                    <a:pt x="1" y="655"/>
                  </a:cubicBezTo>
                  <a:lnTo>
                    <a:pt x="60" y="11073"/>
                  </a:lnTo>
                  <a:lnTo>
                    <a:pt x="60" y="11192"/>
                  </a:lnTo>
                  <a:cubicBezTo>
                    <a:pt x="1" y="11287"/>
                    <a:pt x="13" y="11394"/>
                    <a:pt x="72" y="11490"/>
                  </a:cubicBezTo>
                  <a:cubicBezTo>
                    <a:pt x="179" y="11716"/>
                    <a:pt x="655" y="11847"/>
                    <a:pt x="655" y="11847"/>
                  </a:cubicBezTo>
                  <a:lnTo>
                    <a:pt x="18265" y="11847"/>
                  </a:lnTo>
                  <a:cubicBezTo>
                    <a:pt x="18574" y="11811"/>
                    <a:pt x="18813" y="11525"/>
                    <a:pt x="18801" y="11204"/>
                  </a:cubicBezTo>
                  <a:lnTo>
                    <a:pt x="18860" y="667"/>
                  </a:lnTo>
                  <a:cubicBezTo>
                    <a:pt x="18836" y="500"/>
                    <a:pt x="18753" y="334"/>
                    <a:pt x="18634" y="203"/>
                  </a:cubicBezTo>
                  <a:cubicBezTo>
                    <a:pt x="18491" y="107"/>
                    <a:pt x="18336" y="36"/>
                    <a:pt x="18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71"/>
            <p:cNvSpPr/>
            <p:nvPr/>
          </p:nvSpPr>
          <p:spPr>
            <a:xfrm>
              <a:off x="-7209920" y="6758421"/>
              <a:ext cx="131749" cy="120836"/>
            </a:xfrm>
            <a:custGeom>
              <a:avLst/>
              <a:gdLst/>
              <a:ahLst/>
              <a:cxnLst/>
              <a:rect l="l" t="t" r="r" b="b"/>
              <a:pathLst>
                <a:path w="1001" h="918" extrusionOk="0">
                  <a:moveTo>
                    <a:pt x="511" y="117"/>
                  </a:moveTo>
                  <a:cubicBezTo>
                    <a:pt x="523" y="117"/>
                    <a:pt x="536" y="118"/>
                    <a:pt x="548" y="120"/>
                  </a:cubicBezTo>
                  <a:cubicBezTo>
                    <a:pt x="596" y="120"/>
                    <a:pt x="632" y="120"/>
                    <a:pt x="668" y="132"/>
                  </a:cubicBezTo>
                  <a:cubicBezTo>
                    <a:pt x="799" y="191"/>
                    <a:pt x="882" y="310"/>
                    <a:pt x="882" y="453"/>
                  </a:cubicBezTo>
                  <a:cubicBezTo>
                    <a:pt x="882" y="644"/>
                    <a:pt x="727" y="798"/>
                    <a:pt x="537" y="798"/>
                  </a:cubicBezTo>
                  <a:cubicBezTo>
                    <a:pt x="489" y="798"/>
                    <a:pt x="429" y="787"/>
                    <a:pt x="382" y="763"/>
                  </a:cubicBezTo>
                  <a:cubicBezTo>
                    <a:pt x="144" y="644"/>
                    <a:pt x="132" y="310"/>
                    <a:pt x="346" y="167"/>
                  </a:cubicBezTo>
                  <a:cubicBezTo>
                    <a:pt x="395" y="138"/>
                    <a:pt x="452" y="117"/>
                    <a:pt x="511" y="117"/>
                  </a:cubicBezTo>
                  <a:close/>
                  <a:moveTo>
                    <a:pt x="537" y="1"/>
                  </a:moveTo>
                  <a:cubicBezTo>
                    <a:pt x="489" y="1"/>
                    <a:pt x="429" y="13"/>
                    <a:pt x="394" y="25"/>
                  </a:cubicBezTo>
                  <a:cubicBezTo>
                    <a:pt x="1" y="179"/>
                    <a:pt x="1" y="739"/>
                    <a:pt x="394" y="894"/>
                  </a:cubicBezTo>
                  <a:lnTo>
                    <a:pt x="382" y="894"/>
                  </a:lnTo>
                  <a:cubicBezTo>
                    <a:pt x="429" y="906"/>
                    <a:pt x="477" y="917"/>
                    <a:pt x="525" y="917"/>
                  </a:cubicBezTo>
                  <a:lnTo>
                    <a:pt x="548" y="917"/>
                  </a:lnTo>
                  <a:cubicBezTo>
                    <a:pt x="799" y="917"/>
                    <a:pt x="1001" y="715"/>
                    <a:pt x="1001" y="453"/>
                  </a:cubicBezTo>
                  <a:cubicBezTo>
                    <a:pt x="1001" y="263"/>
                    <a:pt x="882" y="96"/>
                    <a:pt x="703" y="25"/>
                  </a:cubicBezTo>
                  <a:cubicBezTo>
                    <a:pt x="668" y="13"/>
                    <a:pt x="620" y="1"/>
                    <a:pt x="58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71"/>
            <p:cNvSpPr/>
            <p:nvPr/>
          </p:nvSpPr>
          <p:spPr>
            <a:xfrm>
              <a:off x="-8714379" y="8595102"/>
              <a:ext cx="3167244" cy="279187"/>
            </a:xfrm>
            <a:custGeom>
              <a:avLst/>
              <a:gdLst/>
              <a:ahLst/>
              <a:cxnLst/>
              <a:rect l="l" t="t" r="r" b="b"/>
              <a:pathLst>
                <a:path w="24064" h="2121" extrusionOk="0">
                  <a:moveTo>
                    <a:pt x="1346" y="1"/>
                  </a:moveTo>
                  <a:cubicBezTo>
                    <a:pt x="1299" y="1"/>
                    <a:pt x="1251" y="13"/>
                    <a:pt x="1203" y="13"/>
                  </a:cubicBezTo>
                  <a:cubicBezTo>
                    <a:pt x="346" y="144"/>
                    <a:pt x="1" y="1191"/>
                    <a:pt x="608" y="1799"/>
                  </a:cubicBezTo>
                  <a:cubicBezTo>
                    <a:pt x="739" y="1942"/>
                    <a:pt x="918" y="2037"/>
                    <a:pt x="1108" y="2084"/>
                  </a:cubicBezTo>
                  <a:cubicBezTo>
                    <a:pt x="1191" y="2096"/>
                    <a:pt x="1263" y="2108"/>
                    <a:pt x="1346" y="2108"/>
                  </a:cubicBezTo>
                  <a:lnTo>
                    <a:pt x="22706" y="2120"/>
                  </a:lnTo>
                  <a:cubicBezTo>
                    <a:pt x="22754" y="2120"/>
                    <a:pt x="22801" y="2108"/>
                    <a:pt x="22861" y="2108"/>
                  </a:cubicBezTo>
                  <a:lnTo>
                    <a:pt x="22849" y="2096"/>
                  </a:lnTo>
                  <a:cubicBezTo>
                    <a:pt x="23706" y="1965"/>
                    <a:pt x="24063" y="929"/>
                    <a:pt x="23444" y="310"/>
                  </a:cubicBezTo>
                  <a:cubicBezTo>
                    <a:pt x="23301" y="167"/>
                    <a:pt x="23123" y="60"/>
                    <a:pt x="22908" y="25"/>
                  </a:cubicBezTo>
                  <a:cubicBezTo>
                    <a:pt x="22849" y="13"/>
                    <a:pt x="22777" y="1"/>
                    <a:pt x="227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71"/>
            <p:cNvSpPr/>
            <p:nvPr/>
          </p:nvSpPr>
          <p:spPr>
            <a:xfrm>
              <a:off x="-7632959" y="8595102"/>
              <a:ext cx="1003057" cy="134921"/>
            </a:xfrm>
            <a:custGeom>
              <a:avLst/>
              <a:gdLst/>
              <a:ahLst/>
              <a:cxnLst/>
              <a:rect l="l" t="t" r="r" b="b"/>
              <a:pathLst>
                <a:path w="7621" h="1025" extrusionOk="0">
                  <a:moveTo>
                    <a:pt x="0" y="1"/>
                  </a:moveTo>
                  <a:lnTo>
                    <a:pt x="179" y="525"/>
                  </a:lnTo>
                  <a:cubicBezTo>
                    <a:pt x="286" y="822"/>
                    <a:pt x="560" y="1025"/>
                    <a:pt x="869" y="1025"/>
                  </a:cubicBezTo>
                  <a:lnTo>
                    <a:pt x="6858" y="1025"/>
                  </a:lnTo>
                  <a:cubicBezTo>
                    <a:pt x="7132" y="989"/>
                    <a:pt x="7358" y="799"/>
                    <a:pt x="7442" y="525"/>
                  </a:cubicBezTo>
                  <a:lnTo>
                    <a:pt x="7620" y="1"/>
                  </a:ln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71"/>
            <p:cNvSpPr/>
            <p:nvPr/>
          </p:nvSpPr>
          <p:spPr>
            <a:xfrm>
              <a:off x="-8567092" y="8650779"/>
              <a:ext cx="873019" cy="48703"/>
            </a:xfrm>
            <a:custGeom>
              <a:avLst/>
              <a:gdLst/>
              <a:ahLst/>
              <a:cxnLst/>
              <a:rect l="l" t="t" r="r" b="b"/>
              <a:pathLst>
                <a:path w="6633" h="370" extrusionOk="0">
                  <a:moveTo>
                    <a:pt x="3318" y="0"/>
                  </a:moveTo>
                  <a:cubicBezTo>
                    <a:pt x="2251" y="0"/>
                    <a:pt x="1186" y="30"/>
                    <a:pt x="120" y="90"/>
                  </a:cubicBezTo>
                  <a:cubicBezTo>
                    <a:pt x="1" y="90"/>
                    <a:pt x="1" y="280"/>
                    <a:pt x="120" y="280"/>
                  </a:cubicBezTo>
                  <a:cubicBezTo>
                    <a:pt x="1186" y="340"/>
                    <a:pt x="2251" y="370"/>
                    <a:pt x="3318" y="370"/>
                  </a:cubicBezTo>
                  <a:cubicBezTo>
                    <a:pt x="4385" y="370"/>
                    <a:pt x="5454" y="340"/>
                    <a:pt x="6526" y="280"/>
                  </a:cubicBezTo>
                  <a:cubicBezTo>
                    <a:pt x="6633" y="256"/>
                    <a:pt x="6633" y="102"/>
                    <a:pt x="6526" y="90"/>
                  </a:cubicBezTo>
                  <a:cubicBezTo>
                    <a:pt x="5454" y="30"/>
                    <a:pt x="4385" y="0"/>
                    <a:pt x="3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71"/>
            <p:cNvSpPr/>
            <p:nvPr/>
          </p:nvSpPr>
          <p:spPr>
            <a:xfrm>
              <a:off x="-7263228" y="8596682"/>
              <a:ext cx="631764" cy="134921"/>
            </a:xfrm>
            <a:custGeom>
              <a:avLst/>
              <a:gdLst/>
              <a:ahLst/>
              <a:cxnLst/>
              <a:rect l="l" t="t" r="r" b="b"/>
              <a:pathLst>
                <a:path w="4800" h="1025" extrusionOk="0">
                  <a:moveTo>
                    <a:pt x="1489" y="1"/>
                  </a:moveTo>
                  <a:cubicBezTo>
                    <a:pt x="1239" y="298"/>
                    <a:pt x="930" y="620"/>
                    <a:pt x="1" y="1001"/>
                  </a:cubicBezTo>
                  <a:lnTo>
                    <a:pt x="3966" y="1025"/>
                  </a:lnTo>
                  <a:cubicBezTo>
                    <a:pt x="4263" y="1001"/>
                    <a:pt x="4537" y="810"/>
                    <a:pt x="4656" y="536"/>
                  </a:cubicBezTo>
                  <a:lnTo>
                    <a:pt x="4799" y="13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71"/>
            <p:cNvSpPr/>
            <p:nvPr/>
          </p:nvSpPr>
          <p:spPr>
            <a:xfrm>
              <a:off x="-8571699" y="8595102"/>
              <a:ext cx="2983769" cy="271289"/>
            </a:xfrm>
            <a:custGeom>
              <a:avLst/>
              <a:gdLst/>
              <a:ahLst/>
              <a:cxnLst/>
              <a:rect l="l" t="t" r="r" b="b"/>
              <a:pathLst>
                <a:path w="22670" h="2061" extrusionOk="0">
                  <a:moveTo>
                    <a:pt x="21813" y="1"/>
                  </a:moveTo>
                  <a:cubicBezTo>
                    <a:pt x="21813" y="1299"/>
                    <a:pt x="20277" y="1310"/>
                    <a:pt x="20277" y="1310"/>
                  </a:cubicBezTo>
                  <a:lnTo>
                    <a:pt x="1369" y="1310"/>
                  </a:lnTo>
                  <a:cubicBezTo>
                    <a:pt x="524" y="1310"/>
                    <a:pt x="167" y="1608"/>
                    <a:pt x="0" y="2013"/>
                  </a:cubicBezTo>
                  <a:cubicBezTo>
                    <a:pt x="84" y="2037"/>
                    <a:pt x="179" y="2049"/>
                    <a:pt x="262" y="2061"/>
                  </a:cubicBezTo>
                  <a:lnTo>
                    <a:pt x="21622" y="2061"/>
                  </a:lnTo>
                  <a:cubicBezTo>
                    <a:pt x="22182" y="2025"/>
                    <a:pt x="22634" y="1572"/>
                    <a:pt x="22670" y="1013"/>
                  </a:cubicBezTo>
                  <a:cubicBezTo>
                    <a:pt x="22646" y="739"/>
                    <a:pt x="22539" y="477"/>
                    <a:pt x="22336" y="275"/>
                  </a:cubicBezTo>
                  <a:cubicBezTo>
                    <a:pt x="22194" y="132"/>
                    <a:pt x="22003" y="37"/>
                    <a:pt x="218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71"/>
            <p:cNvSpPr/>
            <p:nvPr/>
          </p:nvSpPr>
          <p:spPr>
            <a:xfrm>
              <a:off x="-8704902" y="8581019"/>
              <a:ext cx="3168691" cy="293272"/>
            </a:xfrm>
            <a:custGeom>
              <a:avLst/>
              <a:gdLst/>
              <a:ahLst/>
              <a:cxnLst/>
              <a:rect l="l" t="t" r="r" b="b"/>
              <a:pathLst>
                <a:path w="24075" h="2228" extrusionOk="0">
                  <a:moveTo>
                    <a:pt x="8216" y="108"/>
                  </a:moveTo>
                  <a:lnTo>
                    <a:pt x="11990" y="167"/>
                  </a:lnTo>
                  <a:lnTo>
                    <a:pt x="15681" y="179"/>
                  </a:lnTo>
                  <a:lnTo>
                    <a:pt x="15526" y="632"/>
                  </a:lnTo>
                  <a:cubicBezTo>
                    <a:pt x="15443" y="870"/>
                    <a:pt x="15240" y="1048"/>
                    <a:pt x="14990" y="1084"/>
                  </a:cubicBezTo>
                  <a:lnTo>
                    <a:pt x="9049" y="1084"/>
                  </a:lnTo>
                  <a:cubicBezTo>
                    <a:pt x="8739" y="1072"/>
                    <a:pt x="8466" y="882"/>
                    <a:pt x="8370" y="596"/>
                  </a:cubicBezTo>
                  <a:lnTo>
                    <a:pt x="8216" y="108"/>
                  </a:lnTo>
                  <a:close/>
                  <a:moveTo>
                    <a:pt x="22646" y="179"/>
                  </a:moveTo>
                  <a:cubicBezTo>
                    <a:pt x="22705" y="179"/>
                    <a:pt x="22777" y="179"/>
                    <a:pt x="22836" y="191"/>
                  </a:cubicBezTo>
                  <a:cubicBezTo>
                    <a:pt x="23027" y="227"/>
                    <a:pt x="23206" y="322"/>
                    <a:pt x="23348" y="465"/>
                  </a:cubicBezTo>
                  <a:cubicBezTo>
                    <a:pt x="23932" y="1048"/>
                    <a:pt x="23598" y="2049"/>
                    <a:pt x="22789" y="2156"/>
                  </a:cubicBezTo>
                  <a:lnTo>
                    <a:pt x="22777" y="2168"/>
                  </a:lnTo>
                  <a:lnTo>
                    <a:pt x="1274" y="2168"/>
                  </a:lnTo>
                  <a:cubicBezTo>
                    <a:pt x="1203" y="2168"/>
                    <a:pt x="1131" y="2168"/>
                    <a:pt x="1060" y="2144"/>
                  </a:cubicBezTo>
                  <a:cubicBezTo>
                    <a:pt x="869" y="2108"/>
                    <a:pt x="703" y="2013"/>
                    <a:pt x="572" y="1882"/>
                  </a:cubicBezTo>
                  <a:cubicBezTo>
                    <a:pt x="0" y="1298"/>
                    <a:pt x="334" y="310"/>
                    <a:pt x="1143" y="191"/>
                  </a:cubicBezTo>
                  <a:cubicBezTo>
                    <a:pt x="1191" y="191"/>
                    <a:pt x="1227" y="179"/>
                    <a:pt x="1274" y="179"/>
                  </a:cubicBezTo>
                  <a:lnTo>
                    <a:pt x="8120" y="179"/>
                  </a:lnTo>
                  <a:lnTo>
                    <a:pt x="8287" y="667"/>
                  </a:lnTo>
                  <a:cubicBezTo>
                    <a:pt x="8394" y="989"/>
                    <a:pt x="8692" y="1203"/>
                    <a:pt x="9037" y="1203"/>
                  </a:cubicBezTo>
                  <a:lnTo>
                    <a:pt x="15002" y="1203"/>
                  </a:lnTo>
                  <a:cubicBezTo>
                    <a:pt x="15300" y="1156"/>
                    <a:pt x="15550" y="953"/>
                    <a:pt x="15645" y="667"/>
                  </a:cubicBezTo>
                  <a:lnTo>
                    <a:pt x="15812" y="179"/>
                  </a:lnTo>
                  <a:close/>
                  <a:moveTo>
                    <a:pt x="22634" y="1"/>
                  </a:moveTo>
                  <a:lnTo>
                    <a:pt x="11966" y="60"/>
                  </a:lnTo>
                  <a:lnTo>
                    <a:pt x="1310" y="60"/>
                  </a:lnTo>
                  <a:cubicBezTo>
                    <a:pt x="1262" y="60"/>
                    <a:pt x="1215" y="60"/>
                    <a:pt x="1167" y="72"/>
                  </a:cubicBezTo>
                  <a:cubicBezTo>
                    <a:pt x="631" y="144"/>
                    <a:pt x="238" y="596"/>
                    <a:pt x="226" y="1144"/>
                  </a:cubicBezTo>
                  <a:cubicBezTo>
                    <a:pt x="226" y="1429"/>
                    <a:pt x="346" y="1703"/>
                    <a:pt x="548" y="1906"/>
                  </a:cubicBezTo>
                  <a:cubicBezTo>
                    <a:pt x="691" y="2049"/>
                    <a:pt x="869" y="2156"/>
                    <a:pt x="1072" y="2203"/>
                  </a:cubicBezTo>
                  <a:cubicBezTo>
                    <a:pt x="1155" y="2215"/>
                    <a:pt x="1227" y="2227"/>
                    <a:pt x="1310" y="2227"/>
                  </a:cubicBezTo>
                  <a:lnTo>
                    <a:pt x="22634" y="2227"/>
                  </a:lnTo>
                  <a:cubicBezTo>
                    <a:pt x="22682" y="2227"/>
                    <a:pt x="22741" y="2227"/>
                    <a:pt x="22789" y="2215"/>
                  </a:cubicBezTo>
                  <a:cubicBezTo>
                    <a:pt x="23694" y="2084"/>
                    <a:pt x="24075" y="977"/>
                    <a:pt x="23420" y="322"/>
                  </a:cubicBezTo>
                  <a:cubicBezTo>
                    <a:pt x="23265" y="167"/>
                    <a:pt x="23063" y="60"/>
                    <a:pt x="22848" y="24"/>
                  </a:cubicBezTo>
                  <a:cubicBezTo>
                    <a:pt x="22777" y="13"/>
                    <a:pt x="22705" y="1"/>
                    <a:pt x="22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71"/>
            <p:cNvSpPr/>
            <p:nvPr/>
          </p:nvSpPr>
          <p:spPr>
            <a:xfrm>
              <a:off x="-8518391" y="7153293"/>
              <a:ext cx="339178" cy="418189"/>
            </a:xfrm>
            <a:custGeom>
              <a:avLst/>
              <a:gdLst/>
              <a:ahLst/>
              <a:cxnLst/>
              <a:rect l="l" t="t" r="r" b="b"/>
              <a:pathLst>
                <a:path w="2577" h="3177" extrusionOk="0">
                  <a:moveTo>
                    <a:pt x="872" y="0"/>
                  </a:moveTo>
                  <a:cubicBezTo>
                    <a:pt x="867" y="0"/>
                    <a:pt x="862" y="0"/>
                    <a:pt x="857" y="1"/>
                  </a:cubicBezTo>
                  <a:cubicBezTo>
                    <a:pt x="703" y="13"/>
                    <a:pt x="691" y="215"/>
                    <a:pt x="726" y="477"/>
                  </a:cubicBezTo>
                  <a:cubicBezTo>
                    <a:pt x="703" y="382"/>
                    <a:pt x="667" y="287"/>
                    <a:pt x="607" y="215"/>
                  </a:cubicBezTo>
                  <a:cubicBezTo>
                    <a:pt x="578" y="186"/>
                    <a:pt x="547" y="173"/>
                    <a:pt x="518" y="173"/>
                  </a:cubicBezTo>
                  <a:cubicBezTo>
                    <a:pt x="464" y="173"/>
                    <a:pt x="416" y="217"/>
                    <a:pt x="393" y="287"/>
                  </a:cubicBezTo>
                  <a:cubicBezTo>
                    <a:pt x="333" y="513"/>
                    <a:pt x="441" y="1013"/>
                    <a:pt x="500" y="1251"/>
                  </a:cubicBezTo>
                  <a:lnTo>
                    <a:pt x="500" y="1275"/>
                  </a:lnTo>
                  <a:cubicBezTo>
                    <a:pt x="464" y="1156"/>
                    <a:pt x="417" y="1049"/>
                    <a:pt x="345" y="942"/>
                  </a:cubicBezTo>
                  <a:cubicBezTo>
                    <a:pt x="314" y="895"/>
                    <a:pt x="258" y="853"/>
                    <a:pt x="202" y="853"/>
                  </a:cubicBezTo>
                  <a:cubicBezTo>
                    <a:pt x="173" y="853"/>
                    <a:pt x="144" y="865"/>
                    <a:pt x="119" y="894"/>
                  </a:cubicBezTo>
                  <a:cubicBezTo>
                    <a:pt x="0" y="1037"/>
                    <a:pt x="322" y="1847"/>
                    <a:pt x="393" y="2013"/>
                  </a:cubicBezTo>
                  <a:cubicBezTo>
                    <a:pt x="583" y="2442"/>
                    <a:pt x="869" y="2882"/>
                    <a:pt x="1310" y="3085"/>
                  </a:cubicBezTo>
                  <a:cubicBezTo>
                    <a:pt x="1445" y="3146"/>
                    <a:pt x="1578" y="3177"/>
                    <a:pt x="1705" y="3177"/>
                  </a:cubicBezTo>
                  <a:cubicBezTo>
                    <a:pt x="2192" y="3177"/>
                    <a:pt x="2576" y="2725"/>
                    <a:pt x="2548" y="1847"/>
                  </a:cubicBezTo>
                  <a:cubicBezTo>
                    <a:pt x="2548" y="1721"/>
                    <a:pt x="2504" y="985"/>
                    <a:pt x="2271" y="985"/>
                  </a:cubicBezTo>
                  <a:cubicBezTo>
                    <a:pt x="2260" y="985"/>
                    <a:pt x="2250" y="986"/>
                    <a:pt x="2238" y="989"/>
                  </a:cubicBezTo>
                  <a:cubicBezTo>
                    <a:pt x="2062" y="1048"/>
                    <a:pt x="2142" y="1632"/>
                    <a:pt x="1947" y="1632"/>
                  </a:cubicBezTo>
                  <a:cubicBezTo>
                    <a:pt x="1945" y="1632"/>
                    <a:pt x="1943" y="1632"/>
                    <a:pt x="1941" y="1632"/>
                  </a:cubicBezTo>
                  <a:cubicBezTo>
                    <a:pt x="1822" y="1632"/>
                    <a:pt x="1750" y="1430"/>
                    <a:pt x="1715" y="1311"/>
                  </a:cubicBezTo>
                  <a:cubicBezTo>
                    <a:pt x="1481" y="700"/>
                    <a:pt x="1507" y="111"/>
                    <a:pt x="1290" y="111"/>
                  </a:cubicBezTo>
                  <a:cubicBezTo>
                    <a:pt x="1274" y="111"/>
                    <a:pt x="1257" y="114"/>
                    <a:pt x="1238" y="120"/>
                  </a:cubicBezTo>
                  <a:cubicBezTo>
                    <a:pt x="1119" y="156"/>
                    <a:pt x="1107" y="334"/>
                    <a:pt x="1131" y="537"/>
                  </a:cubicBezTo>
                  <a:cubicBezTo>
                    <a:pt x="1107" y="418"/>
                    <a:pt x="1084" y="311"/>
                    <a:pt x="1060" y="192"/>
                  </a:cubicBezTo>
                  <a:cubicBezTo>
                    <a:pt x="1037" y="91"/>
                    <a:pt x="951" y="0"/>
                    <a:pt x="87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71"/>
            <p:cNvSpPr/>
            <p:nvPr/>
          </p:nvSpPr>
          <p:spPr>
            <a:xfrm>
              <a:off x="-8529447" y="7145527"/>
              <a:ext cx="357473" cy="434247"/>
            </a:xfrm>
            <a:custGeom>
              <a:avLst/>
              <a:gdLst/>
              <a:ahLst/>
              <a:cxnLst/>
              <a:rect l="l" t="t" r="r" b="b"/>
              <a:pathLst>
                <a:path w="2716" h="3299" extrusionOk="0">
                  <a:moveTo>
                    <a:pt x="941" y="120"/>
                  </a:moveTo>
                  <a:cubicBezTo>
                    <a:pt x="989" y="120"/>
                    <a:pt x="1060" y="167"/>
                    <a:pt x="1072" y="274"/>
                  </a:cubicBezTo>
                  <a:cubicBezTo>
                    <a:pt x="1096" y="382"/>
                    <a:pt x="1120" y="477"/>
                    <a:pt x="1156" y="608"/>
                  </a:cubicBezTo>
                  <a:cubicBezTo>
                    <a:pt x="1156" y="667"/>
                    <a:pt x="1227" y="1370"/>
                    <a:pt x="1501" y="1786"/>
                  </a:cubicBezTo>
                  <a:cubicBezTo>
                    <a:pt x="1513" y="1810"/>
                    <a:pt x="1537" y="1810"/>
                    <a:pt x="1549" y="1810"/>
                  </a:cubicBezTo>
                  <a:lnTo>
                    <a:pt x="1584" y="1810"/>
                  </a:lnTo>
                  <a:cubicBezTo>
                    <a:pt x="1608" y="1786"/>
                    <a:pt x="1620" y="1751"/>
                    <a:pt x="1596" y="1727"/>
                  </a:cubicBezTo>
                  <a:cubicBezTo>
                    <a:pt x="1334" y="1322"/>
                    <a:pt x="1263" y="608"/>
                    <a:pt x="1263" y="596"/>
                  </a:cubicBezTo>
                  <a:cubicBezTo>
                    <a:pt x="1239" y="382"/>
                    <a:pt x="1263" y="262"/>
                    <a:pt x="1334" y="239"/>
                  </a:cubicBezTo>
                  <a:cubicBezTo>
                    <a:pt x="1340" y="233"/>
                    <a:pt x="1349" y="230"/>
                    <a:pt x="1360" y="230"/>
                  </a:cubicBezTo>
                  <a:cubicBezTo>
                    <a:pt x="1370" y="230"/>
                    <a:pt x="1382" y="233"/>
                    <a:pt x="1394" y="239"/>
                  </a:cubicBezTo>
                  <a:cubicBezTo>
                    <a:pt x="1453" y="274"/>
                    <a:pt x="1501" y="465"/>
                    <a:pt x="1549" y="703"/>
                  </a:cubicBezTo>
                  <a:cubicBezTo>
                    <a:pt x="1596" y="929"/>
                    <a:pt x="1656" y="1167"/>
                    <a:pt x="1727" y="1394"/>
                  </a:cubicBezTo>
                  <a:lnTo>
                    <a:pt x="1727" y="1405"/>
                  </a:lnTo>
                  <a:cubicBezTo>
                    <a:pt x="1787" y="1536"/>
                    <a:pt x="1858" y="1751"/>
                    <a:pt x="2013" y="1751"/>
                  </a:cubicBezTo>
                  <a:cubicBezTo>
                    <a:pt x="2018" y="1751"/>
                    <a:pt x="2022" y="1751"/>
                    <a:pt x="2026" y="1751"/>
                  </a:cubicBezTo>
                  <a:cubicBezTo>
                    <a:pt x="2169" y="1751"/>
                    <a:pt x="2193" y="1567"/>
                    <a:pt x="2227" y="1394"/>
                  </a:cubicBezTo>
                  <a:cubicBezTo>
                    <a:pt x="2251" y="1286"/>
                    <a:pt x="2275" y="1132"/>
                    <a:pt x="2322" y="1108"/>
                  </a:cubicBezTo>
                  <a:cubicBezTo>
                    <a:pt x="2346" y="1108"/>
                    <a:pt x="2370" y="1108"/>
                    <a:pt x="2382" y="1120"/>
                  </a:cubicBezTo>
                  <a:cubicBezTo>
                    <a:pt x="2501" y="1215"/>
                    <a:pt x="2561" y="1656"/>
                    <a:pt x="2572" y="1917"/>
                  </a:cubicBezTo>
                  <a:cubicBezTo>
                    <a:pt x="2608" y="2465"/>
                    <a:pt x="2453" y="2882"/>
                    <a:pt x="2156" y="3072"/>
                  </a:cubicBezTo>
                  <a:lnTo>
                    <a:pt x="2168" y="3072"/>
                  </a:lnTo>
                  <a:cubicBezTo>
                    <a:pt x="2047" y="3148"/>
                    <a:pt x="1910" y="3187"/>
                    <a:pt x="1772" y="3187"/>
                  </a:cubicBezTo>
                  <a:cubicBezTo>
                    <a:pt x="1651" y="3187"/>
                    <a:pt x="1529" y="3157"/>
                    <a:pt x="1418" y="3096"/>
                  </a:cubicBezTo>
                  <a:cubicBezTo>
                    <a:pt x="1060" y="2929"/>
                    <a:pt x="763" y="2584"/>
                    <a:pt x="525" y="2060"/>
                  </a:cubicBezTo>
                  <a:cubicBezTo>
                    <a:pt x="382" y="1739"/>
                    <a:pt x="167" y="1084"/>
                    <a:pt x="251" y="989"/>
                  </a:cubicBezTo>
                  <a:cubicBezTo>
                    <a:pt x="263" y="977"/>
                    <a:pt x="275" y="965"/>
                    <a:pt x="298" y="965"/>
                  </a:cubicBezTo>
                  <a:cubicBezTo>
                    <a:pt x="334" y="977"/>
                    <a:pt x="370" y="1001"/>
                    <a:pt x="394" y="1036"/>
                  </a:cubicBezTo>
                  <a:cubicBezTo>
                    <a:pt x="453" y="1132"/>
                    <a:pt x="501" y="1239"/>
                    <a:pt x="525" y="1358"/>
                  </a:cubicBezTo>
                  <a:cubicBezTo>
                    <a:pt x="572" y="1525"/>
                    <a:pt x="644" y="1679"/>
                    <a:pt x="751" y="1822"/>
                  </a:cubicBezTo>
                  <a:cubicBezTo>
                    <a:pt x="751" y="1834"/>
                    <a:pt x="775" y="1846"/>
                    <a:pt x="787" y="1846"/>
                  </a:cubicBezTo>
                  <a:cubicBezTo>
                    <a:pt x="798" y="1846"/>
                    <a:pt x="810" y="1834"/>
                    <a:pt x="822" y="1834"/>
                  </a:cubicBezTo>
                  <a:cubicBezTo>
                    <a:pt x="846" y="1810"/>
                    <a:pt x="858" y="1775"/>
                    <a:pt x="834" y="1751"/>
                  </a:cubicBezTo>
                  <a:cubicBezTo>
                    <a:pt x="739" y="1620"/>
                    <a:pt x="667" y="1465"/>
                    <a:pt x="632" y="1310"/>
                  </a:cubicBezTo>
                  <a:cubicBezTo>
                    <a:pt x="525" y="834"/>
                    <a:pt x="489" y="513"/>
                    <a:pt x="525" y="358"/>
                  </a:cubicBezTo>
                  <a:cubicBezTo>
                    <a:pt x="537" y="334"/>
                    <a:pt x="548" y="310"/>
                    <a:pt x="584" y="298"/>
                  </a:cubicBezTo>
                  <a:cubicBezTo>
                    <a:pt x="591" y="295"/>
                    <a:pt x="597" y="294"/>
                    <a:pt x="603" y="294"/>
                  </a:cubicBezTo>
                  <a:cubicBezTo>
                    <a:pt x="620" y="294"/>
                    <a:pt x="635" y="305"/>
                    <a:pt x="644" y="322"/>
                  </a:cubicBezTo>
                  <a:cubicBezTo>
                    <a:pt x="691" y="382"/>
                    <a:pt x="727" y="465"/>
                    <a:pt x="739" y="548"/>
                  </a:cubicBezTo>
                  <a:cubicBezTo>
                    <a:pt x="739" y="572"/>
                    <a:pt x="810" y="1286"/>
                    <a:pt x="1084" y="1739"/>
                  </a:cubicBezTo>
                  <a:cubicBezTo>
                    <a:pt x="1096" y="1751"/>
                    <a:pt x="1120" y="1763"/>
                    <a:pt x="1132" y="1763"/>
                  </a:cubicBezTo>
                  <a:cubicBezTo>
                    <a:pt x="1144" y="1763"/>
                    <a:pt x="1156" y="1751"/>
                    <a:pt x="1168" y="1751"/>
                  </a:cubicBezTo>
                  <a:cubicBezTo>
                    <a:pt x="1191" y="1739"/>
                    <a:pt x="1203" y="1703"/>
                    <a:pt x="1179" y="1667"/>
                  </a:cubicBezTo>
                  <a:cubicBezTo>
                    <a:pt x="929" y="1298"/>
                    <a:pt x="858" y="643"/>
                    <a:pt x="846" y="548"/>
                  </a:cubicBezTo>
                  <a:cubicBezTo>
                    <a:pt x="822" y="310"/>
                    <a:pt x="846" y="191"/>
                    <a:pt x="882" y="155"/>
                  </a:cubicBezTo>
                  <a:cubicBezTo>
                    <a:pt x="894" y="132"/>
                    <a:pt x="918" y="132"/>
                    <a:pt x="941" y="120"/>
                  </a:cubicBezTo>
                  <a:close/>
                  <a:moveTo>
                    <a:pt x="941" y="1"/>
                  </a:moveTo>
                  <a:cubicBezTo>
                    <a:pt x="894" y="12"/>
                    <a:pt x="846" y="36"/>
                    <a:pt x="810" y="72"/>
                  </a:cubicBezTo>
                  <a:cubicBezTo>
                    <a:pt x="775" y="120"/>
                    <a:pt x="751" y="191"/>
                    <a:pt x="751" y="251"/>
                  </a:cubicBezTo>
                  <a:lnTo>
                    <a:pt x="739" y="239"/>
                  </a:lnTo>
                  <a:cubicBezTo>
                    <a:pt x="699" y="199"/>
                    <a:pt x="652" y="176"/>
                    <a:pt x="603" y="176"/>
                  </a:cubicBezTo>
                  <a:cubicBezTo>
                    <a:pt x="593" y="176"/>
                    <a:pt x="582" y="177"/>
                    <a:pt x="572" y="179"/>
                  </a:cubicBezTo>
                  <a:cubicBezTo>
                    <a:pt x="501" y="203"/>
                    <a:pt x="453" y="262"/>
                    <a:pt x="441" y="334"/>
                  </a:cubicBezTo>
                  <a:cubicBezTo>
                    <a:pt x="406" y="524"/>
                    <a:pt x="417" y="727"/>
                    <a:pt x="453" y="929"/>
                  </a:cubicBezTo>
                  <a:cubicBezTo>
                    <a:pt x="417" y="882"/>
                    <a:pt x="370" y="858"/>
                    <a:pt x="310" y="858"/>
                  </a:cubicBezTo>
                  <a:cubicBezTo>
                    <a:pt x="251" y="858"/>
                    <a:pt x="203" y="882"/>
                    <a:pt x="167" y="917"/>
                  </a:cubicBezTo>
                  <a:cubicBezTo>
                    <a:pt x="1" y="1108"/>
                    <a:pt x="429" y="2096"/>
                    <a:pt x="429" y="2096"/>
                  </a:cubicBezTo>
                  <a:cubicBezTo>
                    <a:pt x="679" y="2656"/>
                    <a:pt x="1001" y="3025"/>
                    <a:pt x="1370" y="3191"/>
                  </a:cubicBezTo>
                  <a:cubicBezTo>
                    <a:pt x="1513" y="3263"/>
                    <a:pt x="1656" y="3299"/>
                    <a:pt x="1799" y="3299"/>
                  </a:cubicBezTo>
                  <a:cubicBezTo>
                    <a:pt x="1953" y="3299"/>
                    <a:pt x="2096" y="3251"/>
                    <a:pt x="2227" y="3168"/>
                  </a:cubicBezTo>
                  <a:cubicBezTo>
                    <a:pt x="2549" y="2953"/>
                    <a:pt x="2715" y="2501"/>
                    <a:pt x="2703" y="1906"/>
                  </a:cubicBezTo>
                  <a:cubicBezTo>
                    <a:pt x="2692" y="1834"/>
                    <a:pt x="2668" y="1179"/>
                    <a:pt x="2465" y="1024"/>
                  </a:cubicBezTo>
                  <a:cubicBezTo>
                    <a:pt x="2435" y="1001"/>
                    <a:pt x="2399" y="988"/>
                    <a:pt x="2365" y="988"/>
                  </a:cubicBezTo>
                  <a:cubicBezTo>
                    <a:pt x="2346" y="988"/>
                    <a:pt x="2327" y="992"/>
                    <a:pt x="2311" y="1001"/>
                  </a:cubicBezTo>
                  <a:cubicBezTo>
                    <a:pt x="2191" y="1036"/>
                    <a:pt x="2168" y="1203"/>
                    <a:pt x="2132" y="1370"/>
                  </a:cubicBezTo>
                  <a:cubicBezTo>
                    <a:pt x="2108" y="1489"/>
                    <a:pt x="2084" y="1644"/>
                    <a:pt x="2037" y="1644"/>
                  </a:cubicBezTo>
                  <a:cubicBezTo>
                    <a:pt x="1953" y="1644"/>
                    <a:pt x="1882" y="1453"/>
                    <a:pt x="1858" y="1358"/>
                  </a:cubicBezTo>
                  <a:lnTo>
                    <a:pt x="1858" y="1346"/>
                  </a:lnTo>
                  <a:cubicBezTo>
                    <a:pt x="1775" y="1120"/>
                    <a:pt x="1715" y="894"/>
                    <a:pt x="1668" y="667"/>
                  </a:cubicBezTo>
                  <a:cubicBezTo>
                    <a:pt x="1620" y="393"/>
                    <a:pt x="1572" y="191"/>
                    <a:pt x="1465" y="132"/>
                  </a:cubicBezTo>
                  <a:cubicBezTo>
                    <a:pt x="1437" y="118"/>
                    <a:pt x="1405" y="112"/>
                    <a:pt x="1374" y="112"/>
                  </a:cubicBezTo>
                  <a:cubicBezTo>
                    <a:pt x="1352" y="112"/>
                    <a:pt x="1330" y="115"/>
                    <a:pt x="1310" y="120"/>
                  </a:cubicBezTo>
                  <a:cubicBezTo>
                    <a:pt x="1263" y="143"/>
                    <a:pt x="1215" y="179"/>
                    <a:pt x="1203" y="227"/>
                  </a:cubicBezTo>
                  <a:cubicBezTo>
                    <a:pt x="1179" y="108"/>
                    <a:pt x="1072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71"/>
            <p:cNvSpPr/>
            <p:nvPr/>
          </p:nvSpPr>
          <p:spPr>
            <a:xfrm>
              <a:off x="-8410328" y="7474456"/>
              <a:ext cx="1018719" cy="867705"/>
            </a:xfrm>
            <a:custGeom>
              <a:avLst/>
              <a:gdLst/>
              <a:ahLst/>
              <a:cxnLst/>
              <a:rect l="l" t="t" r="r" b="b"/>
              <a:pathLst>
                <a:path w="7740" h="6592" extrusionOk="0">
                  <a:moveTo>
                    <a:pt x="1810" y="1"/>
                  </a:moveTo>
                  <a:cubicBezTo>
                    <a:pt x="1639" y="1"/>
                    <a:pt x="519" y="397"/>
                    <a:pt x="322" y="490"/>
                  </a:cubicBezTo>
                  <a:cubicBezTo>
                    <a:pt x="1" y="633"/>
                    <a:pt x="13" y="740"/>
                    <a:pt x="84" y="990"/>
                  </a:cubicBezTo>
                  <a:cubicBezTo>
                    <a:pt x="310" y="1859"/>
                    <a:pt x="1810" y="5848"/>
                    <a:pt x="2370" y="6300"/>
                  </a:cubicBezTo>
                  <a:cubicBezTo>
                    <a:pt x="2602" y="6491"/>
                    <a:pt x="2879" y="6592"/>
                    <a:pt x="3232" y="6592"/>
                  </a:cubicBezTo>
                  <a:cubicBezTo>
                    <a:pt x="3584" y="6592"/>
                    <a:pt x="4013" y="6491"/>
                    <a:pt x="4549" y="6276"/>
                  </a:cubicBezTo>
                  <a:cubicBezTo>
                    <a:pt x="4680" y="6229"/>
                    <a:pt x="4823" y="6157"/>
                    <a:pt x="5001" y="6086"/>
                  </a:cubicBezTo>
                  <a:cubicBezTo>
                    <a:pt x="5418" y="5895"/>
                    <a:pt x="5918" y="5669"/>
                    <a:pt x="6430" y="5419"/>
                  </a:cubicBezTo>
                  <a:cubicBezTo>
                    <a:pt x="6954" y="5181"/>
                    <a:pt x="7430" y="4943"/>
                    <a:pt x="7740" y="4776"/>
                  </a:cubicBezTo>
                  <a:lnTo>
                    <a:pt x="6239" y="2740"/>
                  </a:lnTo>
                  <a:cubicBezTo>
                    <a:pt x="5049" y="3324"/>
                    <a:pt x="3858" y="4050"/>
                    <a:pt x="3811" y="4062"/>
                  </a:cubicBezTo>
                  <a:cubicBezTo>
                    <a:pt x="3811" y="4062"/>
                    <a:pt x="3811" y="4062"/>
                    <a:pt x="3811" y="4062"/>
                  </a:cubicBezTo>
                  <a:cubicBezTo>
                    <a:pt x="3793" y="4062"/>
                    <a:pt x="2179" y="454"/>
                    <a:pt x="2108" y="323"/>
                  </a:cubicBezTo>
                  <a:cubicBezTo>
                    <a:pt x="2037" y="204"/>
                    <a:pt x="1965" y="38"/>
                    <a:pt x="1822" y="2"/>
                  </a:cubicBezTo>
                  <a:cubicBezTo>
                    <a:pt x="1819" y="1"/>
                    <a:pt x="1815" y="1"/>
                    <a:pt x="1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71"/>
            <p:cNvSpPr/>
            <p:nvPr/>
          </p:nvSpPr>
          <p:spPr>
            <a:xfrm>
              <a:off x="-8353861" y="7561723"/>
              <a:ext cx="216379" cy="89903"/>
            </a:xfrm>
            <a:custGeom>
              <a:avLst/>
              <a:gdLst/>
              <a:ahLst/>
              <a:cxnLst/>
              <a:rect l="l" t="t" r="r" b="b"/>
              <a:pathLst>
                <a:path w="1644" h="683" extrusionOk="0">
                  <a:moveTo>
                    <a:pt x="1579" y="1"/>
                  </a:moveTo>
                  <a:cubicBezTo>
                    <a:pt x="1573" y="1"/>
                    <a:pt x="1566" y="2"/>
                    <a:pt x="1560" y="6"/>
                  </a:cubicBezTo>
                  <a:cubicBezTo>
                    <a:pt x="1000" y="53"/>
                    <a:pt x="465" y="256"/>
                    <a:pt x="24" y="589"/>
                  </a:cubicBezTo>
                  <a:cubicBezTo>
                    <a:pt x="0" y="601"/>
                    <a:pt x="0" y="637"/>
                    <a:pt x="12" y="660"/>
                  </a:cubicBezTo>
                  <a:cubicBezTo>
                    <a:pt x="23" y="674"/>
                    <a:pt x="31" y="683"/>
                    <a:pt x="50" y="683"/>
                  </a:cubicBezTo>
                  <a:cubicBezTo>
                    <a:pt x="115" y="683"/>
                    <a:pt x="311" y="584"/>
                    <a:pt x="1203" y="244"/>
                  </a:cubicBezTo>
                  <a:cubicBezTo>
                    <a:pt x="1596" y="101"/>
                    <a:pt x="1643" y="101"/>
                    <a:pt x="1619" y="29"/>
                  </a:cubicBezTo>
                  <a:cubicBezTo>
                    <a:pt x="1611" y="12"/>
                    <a:pt x="1596" y="1"/>
                    <a:pt x="1579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71"/>
            <p:cNvSpPr/>
            <p:nvPr/>
          </p:nvSpPr>
          <p:spPr>
            <a:xfrm>
              <a:off x="-7752078" y="7991738"/>
              <a:ext cx="188081" cy="282346"/>
            </a:xfrm>
            <a:custGeom>
              <a:avLst/>
              <a:gdLst/>
              <a:ahLst/>
              <a:cxnLst/>
              <a:rect l="l" t="t" r="r" b="b"/>
              <a:pathLst>
                <a:path w="1429" h="2145" extrusionOk="0">
                  <a:moveTo>
                    <a:pt x="1393" y="1"/>
                  </a:moveTo>
                  <a:cubicBezTo>
                    <a:pt x="1358" y="25"/>
                    <a:pt x="298" y="882"/>
                    <a:pt x="0" y="2144"/>
                  </a:cubicBezTo>
                  <a:cubicBezTo>
                    <a:pt x="417" y="1965"/>
                    <a:pt x="941" y="1727"/>
                    <a:pt x="1429" y="1489"/>
                  </a:cubicBezTo>
                  <a:cubicBezTo>
                    <a:pt x="1322" y="930"/>
                    <a:pt x="1310" y="251"/>
                    <a:pt x="1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71"/>
            <p:cNvSpPr/>
            <p:nvPr/>
          </p:nvSpPr>
          <p:spPr>
            <a:xfrm>
              <a:off x="-8418094" y="7468138"/>
              <a:ext cx="1034382" cy="881263"/>
            </a:xfrm>
            <a:custGeom>
              <a:avLst/>
              <a:gdLst/>
              <a:ahLst/>
              <a:cxnLst/>
              <a:rect l="l" t="t" r="r" b="b"/>
              <a:pathLst>
                <a:path w="7859" h="6695" extrusionOk="0">
                  <a:moveTo>
                    <a:pt x="1857" y="97"/>
                  </a:moveTo>
                  <a:cubicBezTo>
                    <a:pt x="1965" y="121"/>
                    <a:pt x="2012" y="228"/>
                    <a:pt x="2072" y="324"/>
                  </a:cubicBezTo>
                  <a:lnTo>
                    <a:pt x="2107" y="395"/>
                  </a:lnTo>
                  <a:cubicBezTo>
                    <a:pt x="2143" y="455"/>
                    <a:pt x="2560" y="1360"/>
                    <a:pt x="2953" y="2241"/>
                  </a:cubicBezTo>
                  <a:cubicBezTo>
                    <a:pt x="3536" y="3526"/>
                    <a:pt x="3727" y="3943"/>
                    <a:pt x="3798" y="4086"/>
                  </a:cubicBezTo>
                  <a:cubicBezTo>
                    <a:pt x="3215" y="4431"/>
                    <a:pt x="3191" y="4419"/>
                    <a:pt x="3227" y="4491"/>
                  </a:cubicBezTo>
                  <a:cubicBezTo>
                    <a:pt x="3234" y="4506"/>
                    <a:pt x="3250" y="4516"/>
                    <a:pt x="3270" y="4516"/>
                  </a:cubicBezTo>
                  <a:cubicBezTo>
                    <a:pt x="3283" y="4516"/>
                    <a:pt x="3296" y="4512"/>
                    <a:pt x="3310" y="4503"/>
                  </a:cubicBezTo>
                  <a:cubicBezTo>
                    <a:pt x="4227" y="3955"/>
                    <a:pt x="5346" y="3312"/>
                    <a:pt x="6322" y="2836"/>
                  </a:cubicBezTo>
                  <a:lnTo>
                    <a:pt x="7715" y="4800"/>
                  </a:lnTo>
                  <a:cubicBezTo>
                    <a:pt x="7418" y="4955"/>
                    <a:pt x="6953" y="5181"/>
                    <a:pt x="6465" y="5420"/>
                  </a:cubicBezTo>
                  <a:cubicBezTo>
                    <a:pt x="5941" y="5670"/>
                    <a:pt x="5429" y="5908"/>
                    <a:pt x="5036" y="6074"/>
                  </a:cubicBezTo>
                  <a:cubicBezTo>
                    <a:pt x="4846" y="6158"/>
                    <a:pt x="4703" y="6229"/>
                    <a:pt x="4596" y="6265"/>
                  </a:cubicBezTo>
                  <a:cubicBezTo>
                    <a:pt x="4069" y="6479"/>
                    <a:pt x="3643" y="6587"/>
                    <a:pt x="3290" y="6587"/>
                  </a:cubicBezTo>
                  <a:cubicBezTo>
                    <a:pt x="2957" y="6587"/>
                    <a:pt x="2690" y="6491"/>
                    <a:pt x="2465" y="6301"/>
                  </a:cubicBezTo>
                  <a:cubicBezTo>
                    <a:pt x="1929" y="5860"/>
                    <a:pt x="441" y="1955"/>
                    <a:pt x="191" y="1026"/>
                  </a:cubicBezTo>
                  <a:cubicBezTo>
                    <a:pt x="131" y="788"/>
                    <a:pt x="107" y="717"/>
                    <a:pt x="405" y="586"/>
                  </a:cubicBezTo>
                  <a:cubicBezTo>
                    <a:pt x="631" y="478"/>
                    <a:pt x="1715" y="97"/>
                    <a:pt x="1857" y="97"/>
                  </a:cubicBezTo>
                  <a:close/>
                  <a:moveTo>
                    <a:pt x="1870" y="0"/>
                  </a:moveTo>
                  <a:cubicBezTo>
                    <a:pt x="1646" y="0"/>
                    <a:pt x="517" y="410"/>
                    <a:pt x="357" y="478"/>
                  </a:cubicBezTo>
                  <a:cubicBezTo>
                    <a:pt x="12" y="633"/>
                    <a:pt x="0" y="776"/>
                    <a:pt x="83" y="1062"/>
                  </a:cubicBezTo>
                  <a:cubicBezTo>
                    <a:pt x="298" y="1872"/>
                    <a:pt x="1798" y="5908"/>
                    <a:pt x="2393" y="6396"/>
                  </a:cubicBezTo>
                  <a:cubicBezTo>
                    <a:pt x="2631" y="6588"/>
                    <a:pt x="2933" y="6694"/>
                    <a:pt x="3238" y="6694"/>
                  </a:cubicBezTo>
                  <a:cubicBezTo>
                    <a:pt x="3254" y="6694"/>
                    <a:pt x="3270" y="6694"/>
                    <a:pt x="3286" y="6694"/>
                  </a:cubicBezTo>
                  <a:cubicBezTo>
                    <a:pt x="3751" y="6670"/>
                    <a:pt x="4203" y="6551"/>
                    <a:pt x="4632" y="6360"/>
                  </a:cubicBezTo>
                  <a:cubicBezTo>
                    <a:pt x="4751" y="6324"/>
                    <a:pt x="4894" y="6253"/>
                    <a:pt x="5084" y="6170"/>
                  </a:cubicBezTo>
                  <a:cubicBezTo>
                    <a:pt x="5489" y="6003"/>
                    <a:pt x="5989" y="5765"/>
                    <a:pt x="6525" y="5515"/>
                  </a:cubicBezTo>
                  <a:cubicBezTo>
                    <a:pt x="7049" y="5265"/>
                    <a:pt x="7525" y="5027"/>
                    <a:pt x="7822" y="4872"/>
                  </a:cubicBezTo>
                  <a:cubicBezTo>
                    <a:pt x="7846" y="4860"/>
                    <a:pt x="7858" y="4848"/>
                    <a:pt x="7858" y="4836"/>
                  </a:cubicBezTo>
                  <a:cubicBezTo>
                    <a:pt x="7858" y="4812"/>
                    <a:pt x="7846" y="4800"/>
                    <a:pt x="7846" y="4789"/>
                  </a:cubicBezTo>
                  <a:lnTo>
                    <a:pt x="6346" y="2753"/>
                  </a:lnTo>
                  <a:cubicBezTo>
                    <a:pt x="6329" y="2735"/>
                    <a:pt x="6311" y="2724"/>
                    <a:pt x="6294" y="2724"/>
                  </a:cubicBezTo>
                  <a:cubicBezTo>
                    <a:pt x="6287" y="2724"/>
                    <a:pt x="6281" y="2726"/>
                    <a:pt x="6275" y="2729"/>
                  </a:cubicBezTo>
                  <a:cubicBezTo>
                    <a:pt x="5620" y="3050"/>
                    <a:pt x="4858" y="3467"/>
                    <a:pt x="4012" y="3967"/>
                  </a:cubicBezTo>
                  <a:lnTo>
                    <a:pt x="3893" y="4038"/>
                  </a:lnTo>
                  <a:cubicBezTo>
                    <a:pt x="3786" y="3812"/>
                    <a:pt x="3405" y="2955"/>
                    <a:pt x="3048" y="2193"/>
                  </a:cubicBezTo>
                  <a:cubicBezTo>
                    <a:pt x="2643" y="1276"/>
                    <a:pt x="2250" y="407"/>
                    <a:pt x="2215" y="348"/>
                  </a:cubicBezTo>
                  <a:lnTo>
                    <a:pt x="2179" y="276"/>
                  </a:lnTo>
                  <a:cubicBezTo>
                    <a:pt x="2107" y="169"/>
                    <a:pt x="2048" y="26"/>
                    <a:pt x="1893" y="2"/>
                  </a:cubicBezTo>
                  <a:cubicBezTo>
                    <a:pt x="1887" y="1"/>
                    <a:pt x="1880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71"/>
            <p:cNvSpPr/>
            <p:nvPr/>
          </p:nvSpPr>
          <p:spPr>
            <a:xfrm>
              <a:off x="-7606371" y="7701902"/>
              <a:ext cx="874598" cy="774248"/>
            </a:xfrm>
            <a:custGeom>
              <a:avLst/>
              <a:gdLst/>
              <a:ahLst/>
              <a:cxnLst/>
              <a:rect l="l" t="t" r="r" b="b"/>
              <a:pathLst>
                <a:path w="6645" h="5882" extrusionOk="0">
                  <a:moveTo>
                    <a:pt x="4113" y="1"/>
                  </a:moveTo>
                  <a:cubicBezTo>
                    <a:pt x="2734" y="1"/>
                    <a:pt x="1319" y="437"/>
                    <a:pt x="131" y="1012"/>
                  </a:cubicBezTo>
                  <a:lnTo>
                    <a:pt x="131" y="2405"/>
                  </a:lnTo>
                  <a:cubicBezTo>
                    <a:pt x="1" y="3560"/>
                    <a:pt x="1" y="4727"/>
                    <a:pt x="131" y="5882"/>
                  </a:cubicBezTo>
                  <a:lnTo>
                    <a:pt x="1632" y="5882"/>
                  </a:lnTo>
                  <a:lnTo>
                    <a:pt x="6644" y="5822"/>
                  </a:lnTo>
                  <a:cubicBezTo>
                    <a:pt x="6537" y="4858"/>
                    <a:pt x="6549" y="3596"/>
                    <a:pt x="6549" y="2536"/>
                  </a:cubicBezTo>
                  <a:cubicBezTo>
                    <a:pt x="6549" y="1429"/>
                    <a:pt x="6525" y="536"/>
                    <a:pt x="6323" y="453"/>
                  </a:cubicBezTo>
                  <a:cubicBezTo>
                    <a:pt x="5627" y="135"/>
                    <a:pt x="4875" y="1"/>
                    <a:pt x="4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71"/>
            <p:cNvSpPr/>
            <p:nvPr/>
          </p:nvSpPr>
          <p:spPr>
            <a:xfrm>
              <a:off x="-7475142" y="7782851"/>
              <a:ext cx="575695" cy="269052"/>
            </a:xfrm>
            <a:custGeom>
              <a:avLst/>
              <a:gdLst/>
              <a:ahLst/>
              <a:cxnLst/>
              <a:rect l="l" t="t" r="r" b="b"/>
              <a:pathLst>
                <a:path w="4374" h="2044" extrusionOk="0">
                  <a:moveTo>
                    <a:pt x="4301" y="1"/>
                  </a:moveTo>
                  <a:cubicBezTo>
                    <a:pt x="4284" y="1"/>
                    <a:pt x="4266" y="9"/>
                    <a:pt x="4254" y="28"/>
                  </a:cubicBezTo>
                  <a:cubicBezTo>
                    <a:pt x="3814" y="802"/>
                    <a:pt x="3159" y="1564"/>
                    <a:pt x="2302" y="1755"/>
                  </a:cubicBezTo>
                  <a:cubicBezTo>
                    <a:pt x="2126" y="1803"/>
                    <a:pt x="1946" y="1828"/>
                    <a:pt x="1767" y="1828"/>
                  </a:cubicBezTo>
                  <a:cubicBezTo>
                    <a:pt x="1508" y="1828"/>
                    <a:pt x="1250" y="1777"/>
                    <a:pt x="1004" y="1671"/>
                  </a:cubicBezTo>
                  <a:cubicBezTo>
                    <a:pt x="599" y="1481"/>
                    <a:pt x="289" y="1159"/>
                    <a:pt x="111" y="743"/>
                  </a:cubicBezTo>
                  <a:cubicBezTo>
                    <a:pt x="102" y="721"/>
                    <a:pt x="84" y="712"/>
                    <a:pt x="66" y="712"/>
                  </a:cubicBezTo>
                  <a:cubicBezTo>
                    <a:pt x="34" y="712"/>
                    <a:pt x="0" y="740"/>
                    <a:pt x="16" y="778"/>
                  </a:cubicBezTo>
                  <a:cubicBezTo>
                    <a:pt x="269" y="1593"/>
                    <a:pt x="977" y="2043"/>
                    <a:pt x="1775" y="2043"/>
                  </a:cubicBezTo>
                  <a:cubicBezTo>
                    <a:pt x="2704" y="2043"/>
                    <a:pt x="3754" y="1433"/>
                    <a:pt x="4349" y="76"/>
                  </a:cubicBezTo>
                  <a:cubicBezTo>
                    <a:pt x="4374" y="36"/>
                    <a:pt x="4338" y="1"/>
                    <a:pt x="430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71"/>
            <p:cNvSpPr/>
            <p:nvPr/>
          </p:nvSpPr>
          <p:spPr>
            <a:xfrm>
              <a:off x="-7391692" y="8021748"/>
              <a:ext cx="659930" cy="446621"/>
            </a:xfrm>
            <a:custGeom>
              <a:avLst/>
              <a:gdLst/>
              <a:ahLst/>
              <a:cxnLst/>
              <a:rect l="l" t="t" r="r" b="b"/>
              <a:pathLst>
                <a:path w="5014" h="3393" extrusionOk="0">
                  <a:moveTo>
                    <a:pt x="4611" y="0"/>
                  </a:moveTo>
                  <a:cubicBezTo>
                    <a:pt x="4025" y="0"/>
                    <a:pt x="3832" y="933"/>
                    <a:pt x="3799" y="1392"/>
                  </a:cubicBezTo>
                  <a:cubicBezTo>
                    <a:pt x="3739" y="2202"/>
                    <a:pt x="3168" y="2642"/>
                    <a:pt x="2430" y="2833"/>
                  </a:cubicBezTo>
                  <a:cubicBezTo>
                    <a:pt x="1810" y="2999"/>
                    <a:pt x="810" y="3047"/>
                    <a:pt x="1" y="3392"/>
                  </a:cubicBezTo>
                  <a:lnTo>
                    <a:pt x="5013" y="3392"/>
                  </a:lnTo>
                  <a:cubicBezTo>
                    <a:pt x="4906" y="2428"/>
                    <a:pt x="4918" y="1154"/>
                    <a:pt x="4930" y="106"/>
                  </a:cubicBezTo>
                  <a:cubicBezTo>
                    <a:pt x="4882" y="59"/>
                    <a:pt x="4835" y="35"/>
                    <a:pt x="4775" y="23"/>
                  </a:cubicBezTo>
                  <a:cubicBezTo>
                    <a:pt x="4717" y="8"/>
                    <a:pt x="4663" y="0"/>
                    <a:pt x="4611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71"/>
            <p:cNvSpPr/>
            <p:nvPr/>
          </p:nvSpPr>
          <p:spPr>
            <a:xfrm>
              <a:off x="-7617295" y="7686502"/>
              <a:ext cx="896447" cy="789648"/>
            </a:xfrm>
            <a:custGeom>
              <a:avLst/>
              <a:gdLst/>
              <a:ahLst/>
              <a:cxnLst/>
              <a:rect l="l" t="t" r="r" b="b"/>
              <a:pathLst>
                <a:path w="6811" h="5999" extrusionOk="0">
                  <a:moveTo>
                    <a:pt x="4220" y="0"/>
                  </a:moveTo>
                  <a:cubicBezTo>
                    <a:pt x="2519" y="0"/>
                    <a:pt x="925" y="649"/>
                    <a:pt x="155" y="1022"/>
                  </a:cubicBezTo>
                  <a:cubicBezTo>
                    <a:pt x="131" y="1034"/>
                    <a:pt x="119" y="1070"/>
                    <a:pt x="131" y="1094"/>
                  </a:cubicBezTo>
                  <a:cubicBezTo>
                    <a:pt x="139" y="1117"/>
                    <a:pt x="156" y="1130"/>
                    <a:pt x="178" y="1130"/>
                  </a:cubicBezTo>
                  <a:cubicBezTo>
                    <a:pt x="189" y="1130"/>
                    <a:pt x="202" y="1126"/>
                    <a:pt x="214" y="1117"/>
                  </a:cubicBezTo>
                  <a:cubicBezTo>
                    <a:pt x="968" y="753"/>
                    <a:pt x="2539" y="112"/>
                    <a:pt x="4211" y="112"/>
                  </a:cubicBezTo>
                  <a:cubicBezTo>
                    <a:pt x="4944" y="112"/>
                    <a:pt x="5695" y="235"/>
                    <a:pt x="6406" y="558"/>
                  </a:cubicBezTo>
                  <a:cubicBezTo>
                    <a:pt x="6608" y="641"/>
                    <a:pt x="6608" y="1927"/>
                    <a:pt x="6608" y="2618"/>
                  </a:cubicBezTo>
                  <a:lnTo>
                    <a:pt x="6608" y="3070"/>
                  </a:lnTo>
                  <a:cubicBezTo>
                    <a:pt x="6608" y="3999"/>
                    <a:pt x="6608" y="5046"/>
                    <a:pt x="6691" y="5880"/>
                  </a:cubicBezTo>
                  <a:lnTo>
                    <a:pt x="238" y="5880"/>
                  </a:lnTo>
                  <a:cubicBezTo>
                    <a:pt x="119" y="4749"/>
                    <a:pt x="119" y="3618"/>
                    <a:pt x="238" y="2487"/>
                  </a:cubicBezTo>
                  <a:cubicBezTo>
                    <a:pt x="250" y="2463"/>
                    <a:pt x="226" y="2427"/>
                    <a:pt x="191" y="2427"/>
                  </a:cubicBezTo>
                  <a:cubicBezTo>
                    <a:pt x="167" y="2427"/>
                    <a:pt x="131" y="2451"/>
                    <a:pt x="131" y="2475"/>
                  </a:cubicBezTo>
                  <a:cubicBezTo>
                    <a:pt x="0" y="3630"/>
                    <a:pt x="0" y="4796"/>
                    <a:pt x="131" y="5939"/>
                  </a:cubicBezTo>
                  <a:cubicBezTo>
                    <a:pt x="131" y="5975"/>
                    <a:pt x="155" y="5999"/>
                    <a:pt x="191" y="5999"/>
                  </a:cubicBezTo>
                  <a:lnTo>
                    <a:pt x="6751" y="5999"/>
                  </a:lnTo>
                  <a:cubicBezTo>
                    <a:pt x="6787" y="5999"/>
                    <a:pt x="6811" y="5963"/>
                    <a:pt x="6811" y="5927"/>
                  </a:cubicBezTo>
                  <a:cubicBezTo>
                    <a:pt x="6715" y="5094"/>
                    <a:pt x="6715" y="4023"/>
                    <a:pt x="6715" y="3070"/>
                  </a:cubicBezTo>
                  <a:lnTo>
                    <a:pt x="6715" y="2618"/>
                  </a:lnTo>
                  <a:cubicBezTo>
                    <a:pt x="6715" y="1236"/>
                    <a:pt x="6668" y="558"/>
                    <a:pt x="6453" y="451"/>
                  </a:cubicBezTo>
                  <a:cubicBezTo>
                    <a:pt x="5729" y="124"/>
                    <a:pt x="4964" y="0"/>
                    <a:pt x="4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71"/>
            <p:cNvSpPr/>
            <p:nvPr/>
          </p:nvSpPr>
          <p:spPr>
            <a:xfrm>
              <a:off x="-7452766" y="7473403"/>
              <a:ext cx="503174" cy="475184"/>
            </a:xfrm>
            <a:custGeom>
              <a:avLst/>
              <a:gdLst/>
              <a:ahLst/>
              <a:cxnLst/>
              <a:rect l="l" t="t" r="r" b="b"/>
              <a:pathLst>
                <a:path w="3823" h="3610" extrusionOk="0">
                  <a:moveTo>
                    <a:pt x="1920" y="1"/>
                  </a:moveTo>
                  <a:cubicBezTo>
                    <a:pt x="1638" y="1"/>
                    <a:pt x="1357" y="97"/>
                    <a:pt x="1131" y="284"/>
                  </a:cubicBezTo>
                  <a:cubicBezTo>
                    <a:pt x="929" y="438"/>
                    <a:pt x="786" y="677"/>
                    <a:pt x="750" y="939"/>
                  </a:cubicBezTo>
                  <a:cubicBezTo>
                    <a:pt x="703" y="1331"/>
                    <a:pt x="1239" y="1748"/>
                    <a:pt x="465" y="2129"/>
                  </a:cubicBezTo>
                  <a:cubicBezTo>
                    <a:pt x="358" y="2177"/>
                    <a:pt x="215" y="2224"/>
                    <a:pt x="119" y="2272"/>
                  </a:cubicBezTo>
                  <a:cubicBezTo>
                    <a:pt x="0" y="2343"/>
                    <a:pt x="167" y="2641"/>
                    <a:pt x="215" y="2736"/>
                  </a:cubicBezTo>
                  <a:cubicBezTo>
                    <a:pt x="541" y="3331"/>
                    <a:pt x="1067" y="3610"/>
                    <a:pt x="1626" y="3610"/>
                  </a:cubicBezTo>
                  <a:cubicBezTo>
                    <a:pt x="2232" y="3610"/>
                    <a:pt x="2876" y="3283"/>
                    <a:pt x="3346" y="2677"/>
                  </a:cubicBezTo>
                  <a:cubicBezTo>
                    <a:pt x="3536" y="2403"/>
                    <a:pt x="3703" y="2105"/>
                    <a:pt x="3822" y="1796"/>
                  </a:cubicBezTo>
                  <a:cubicBezTo>
                    <a:pt x="2929" y="1617"/>
                    <a:pt x="3120" y="593"/>
                    <a:pt x="2608" y="212"/>
                  </a:cubicBezTo>
                  <a:cubicBezTo>
                    <a:pt x="2400" y="70"/>
                    <a:pt x="2160" y="1"/>
                    <a:pt x="1920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71"/>
            <p:cNvSpPr/>
            <p:nvPr/>
          </p:nvSpPr>
          <p:spPr>
            <a:xfrm>
              <a:off x="-7358787" y="7565540"/>
              <a:ext cx="191372" cy="165854"/>
            </a:xfrm>
            <a:custGeom>
              <a:avLst/>
              <a:gdLst/>
              <a:ahLst/>
              <a:cxnLst/>
              <a:rect l="l" t="t" r="r" b="b"/>
              <a:pathLst>
                <a:path w="1454" h="1260" extrusionOk="0">
                  <a:moveTo>
                    <a:pt x="96" y="0"/>
                  </a:moveTo>
                  <a:cubicBezTo>
                    <a:pt x="13" y="215"/>
                    <a:pt x="1" y="453"/>
                    <a:pt x="84" y="667"/>
                  </a:cubicBezTo>
                  <a:cubicBezTo>
                    <a:pt x="120" y="786"/>
                    <a:pt x="144" y="905"/>
                    <a:pt x="144" y="1024"/>
                  </a:cubicBezTo>
                  <a:cubicBezTo>
                    <a:pt x="155" y="1167"/>
                    <a:pt x="120" y="1203"/>
                    <a:pt x="251" y="1251"/>
                  </a:cubicBezTo>
                  <a:cubicBezTo>
                    <a:pt x="297" y="1257"/>
                    <a:pt x="342" y="1260"/>
                    <a:pt x="387" y="1260"/>
                  </a:cubicBezTo>
                  <a:cubicBezTo>
                    <a:pt x="867" y="1260"/>
                    <a:pt x="1283" y="920"/>
                    <a:pt x="1370" y="441"/>
                  </a:cubicBezTo>
                  <a:cubicBezTo>
                    <a:pt x="1382" y="310"/>
                    <a:pt x="1418" y="179"/>
                    <a:pt x="1453" y="6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71"/>
            <p:cNvSpPr/>
            <p:nvPr/>
          </p:nvSpPr>
          <p:spPr>
            <a:xfrm>
              <a:off x="-7449607" y="7467348"/>
              <a:ext cx="506201" cy="488874"/>
            </a:xfrm>
            <a:custGeom>
              <a:avLst/>
              <a:gdLst/>
              <a:ahLst/>
              <a:cxnLst/>
              <a:rect l="l" t="t" r="r" b="b"/>
              <a:pathLst>
                <a:path w="3846" h="3714" extrusionOk="0">
                  <a:moveTo>
                    <a:pt x="1943" y="89"/>
                  </a:moveTo>
                  <a:cubicBezTo>
                    <a:pt x="1974" y="89"/>
                    <a:pt x="2005" y="90"/>
                    <a:pt x="2036" y="92"/>
                  </a:cubicBezTo>
                  <a:cubicBezTo>
                    <a:pt x="2215" y="115"/>
                    <a:pt x="2405" y="187"/>
                    <a:pt x="2560" y="294"/>
                  </a:cubicBezTo>
                  <a:lnTo>
                    <a:pt x="2548" y="306"/>
                  </a:lnTo>
                  <a:cubicBezTo>
                    <a:pt x="2667" y="413"/>
                    <a:pt x="2762" y="544"/>
                    <a:pt x="2822" y="699"/>
                  </a:cubicBezTo>
                  <a:cubicBezTo>
                    <a:pt x="2893" y="854"/>
                    <a:pt x="2941" y="1020"/>
                    <a:pt x="3012" y="1187"/>
                  </a:cubicBezTo>
                  <a:cubicBezTo>
                    <a:pt x="3072" y="1354"/>
                    <a:pt x="3167" y="1508"/>
                    <a:pt x="3286" y="1639"/>
                  </a:cubicBezTo>
                  <a:cubicBezTo>
                    <a:pt x="3413" y="1756"/>
                    <a:pt x="3559" y="1835"/>
                    <a:pt x="3715" y="1876"/>
                  </a:cubicBezTo>
                  <a:lnTo>
                    <a:pt x="3715" y="1876"/>
                  </a:lnTo>
                  <a:cubicBezTo>
                    <a:pt x="3575" y="2212"/>
                    <a:pt x="3392" y="2537"/>
                    <a:pt x="3155" y="2818"/>
                  </a:cubicBezTo>
                  <a:cubicBezTo>
                    <a:pt x="2905" y="3104"/>
                    <a:pt x="2584" y="3330"/>
                    <a:pt x="2227" y="3473"/>
                  </a:cubicBezTo>
                  <a:cubicBezTo>
                    <a:pt x="2048" y="3544"/>
                    <a:pt x="1869" y="3580"/>
                    <a:pt x="1679" y="3592"/>
                  </a:cubicBezTo>
                  <a:cubicBezTo>
                    <a:pt x="1584" y="3592"/>
                    <a:pt x="1488" y="3592"/>
                    <a:pt x="1393" y="3580"/>
                  </a:cubicBezTo>
                  <a:cubicBezTo>
                    <a:pt x="1346" y="3580"/>
                    <a:pt x="1298" y="3568"/>
                    <a:pt x="1250" y="3556"/>
                  </a:cubicBezTo>
                  <a:cubicBezTo>
                    <a:pt x="1203" y="3544"/>
                    <a:pt x="1155" y="3532"/>
                    <a:pt x="1119" y="3521"/>
                  </a:cubicBezTo>
                  <a:cubicBezTo>
                    <a:pt x="750" y="3390"/>
                    <a:pt x="453" y="3140"/>
                    <a:pt x="262" y="2806"/>
                  </a:cubicBezTo>
                  <a:cubicBezTo>
                    <a:pt x="203" y="2723"/>
                    <a:pt x="167" y="2640"/>
                    <a:pt x="131" y="2556"/>
                  </a:cubicBezTo>
                  <a:cubicBezTo>
                    <a:pt x="95" y="2473"/>
                    <a:pt x="83" y="2378"/>
                    <a:pt x="131" y="2354"/>
                  </a:cubicBezTo>
                  <a:cubicBezTo>
                    <a:pt x="214" y="2318"/>
                    <a:pt x="310" y="2282"/>
                    <a:pt x="393" y="2247"/>
                  </a:cubicBezTo>
                  <a:cubicBezTo>
                    <a:pt x="488" y="2199"/>
                    <a:pt x="584" y="2151"/>
                    <a:pt x="667" y="2092"/>
                  </a:cubicBezTo>
                  <a:cubicBezTo>
                    <a:pt x="750" y="2032"/>
                    <a:pt x="822" y="1949"/>
                    <a:pt x="869" y="1854"/>
                  </a:cubicBezTo>
                  <a:cubicBezTo>
                    <a:pt x="917" y="1758"/>
                    <a:pt x="917" y="1639"/>
                    <a:pt x="893" y="1532"/>
                  </a:cubicBezTo>
                  <a:cubicBezTo>
                    <a:pt x="869" y="1437"/>
                    <a:pt x="845" y="1342"/>
                    <a:pt x="810" y="1246"/>
                  </a:cubicBezTo>
                  <a:cubicBezTo>
                    <a:pt x="774" y="1163"/>
                    <a:pt x="762" y="1068"/>
                    <a:pt x="774" y="985"/>
                  </a:cubicBezTo>
                  <a:cubicBezTo>
                    <a:pt x="798" y="794"/>
                    <a:pt x="881" y="615"/>
                    <a:pt x="1012" y="484"/>
                  </a:cubicBezTo>
                  <a:cubicBezTo>
                    <a:pt x="1131" y="342"/>
                    <a:pt x="1298" y="234"/>
                    <a:pt x="1477" y="175"/>
                  </a:cubicBezTo>
                  <a:cubicBezTo>
                    <a:pt x="1626" y="115"/>
                    <a:pt x="1784" y="89"/>
                    <a:pt x="1943" y="89"/>
                  </a:cubicBezTo>
                  <a:close/>
                  <a:moveTo>
                    <a:pt x="1909" y="1"/>
                  </a:moveTo>
                  <a:cubicBezTo>
                    <a:pt x="1750" y="1"/>
                    <a:pt x="1592" y="35"/>
                    <a:pt x="1441" y="92"/>
                  </a:cubicBezTo>
                  <a:cubicBezTo>
                    <a:pt x="1250" y="151"/>
                    <a:pt x="1072" y="270"/>
                    <a:pt x="941" y="425"/>
                  </a:cubicBezTo>
                  <a:cubicBezTo>
                    <a:pt x="798" y="568"/>
                    <a:pt x="703" y="758"/>
                    <a:pt x="679" y="973"/>
                  </a:cubicBezTo>
                  <a:cubicBezTo>
                    <a:pt x="667" y="1068"/>
                    <a:pt x="679" y="1175"/>
                    <a:pt x="715" y="1282"/>
                  </a:cubicBezTo>
                  <a:cubicBezTo>
                    <a:pt x="750" y="1377"/>
                    <a:pt x="786" y="1461"/>
                    <a:pt x="798" y="1556"/>
                  </a:cubicBezTo>
                  <a:cubicBezTo>
                    <a:pt x="822" y="1639"/>
                    <a:pt x="822" y="1735"/>
                    <a:pt x="786" y="1818"/>
                  </a:cubicBezTo>
                  <a:cubicBezTo>
                    <a:pt x="738" y="1901"/>
                    <a:pt x="679" y="1973"/>
                    <a:pt x="607" y="2020"/>
                  </a:cubicBezTo>
                  <a:cubicBezTo>
                    <a:pt x="536" y="2068"/>
                    <a:pt x="453" y="2116"/>
                    <a:pt x="357" y="2151"/>
                  </a:cubicBezTo>
                  <a:cubicBezTo>
                    <a:pt x="274" y="2187"/>
                    <a:pt x="179" y="2223"/>
                    <a:pt x="83" y="2270"/>
                  </a:cubicBezTo>
                  <a:cubicBezTo>
                    <a:pt x="83" y="2282"/>
                    <a:pt x="72" y="2282"/>
                    <a:pt x="72" y="2282"/>
                  </a:cubicBezTo>
                  <a:cubicBezTo>
                    <a:pt x="60" y="2282"/>
                    <a:pt x="48" y="2282"/>
                    <a:pt x="48" y="2294"/>
                  </a:cubicBezTo>
                  <a:cubicBezTo>
                    <a:pt x="24" y="2306"/>
                    <a:pt x="12" y="2330"/>
                    <a:pt x="12" y="2342"/>
                  </a:cubicBezTo>
                  <a:cubicBezTo>
                    <a:pt x="0" y="2378"/>
                    <a:pt x="0" y="2401"/>
                    <a:pt x="0" y="2437"/>
                  </a:cubicBezTo>
                  <a:cubicBezTo>
                    <a:pt x="12" y="2497"/>
                    <a:pt x="24" y="2544"/>
                    <a:pt x="48" y="2592"/>
                  </a:cubicBezTo>
                  <a:cubicBezTo>
                    <a:pt x="83" y="2687"/>
                    <a:pt x="119" y="2782"/>
                    <a:pt x="179" y="2866"/>
                  </a:cubicBezTo>
                  <a:cubicBezTo>
                    <a:pt x="381" y="3223"/>
                    <a:pt x="703" y="3497"/>
                    <a:pt x="1084" y="3628"/>
                  </a:cubicBezTo>
                  <a:cubicBezTo>
                    <a:pt x="1249" y="3680"/>
                    <a:pt x="1424" y="3713"/>
                    <a:pt x="1600" y="3713"/>
                  </a:cubicBezTo>
                  <a:cubicBezTo>
                    <a:pt x="1627" y="3713"/>
                    <a:pt x="1653" y="3713"/>
                    <a:pt x="1679" y="3711"/>
                  </a:cubicBezTo>
                  <a:cubicBezTo>
                    <a:pt x="1893" y="3699"/>
                    <a:pt x="2084" y="3652"/>
                    <a:pt x="2274" y="3580"/>
                  </a:cubicBezTo>
                  <a:cubicBezTo>
                    <a:pt x="2655" y="3437"/>
                    <a:pt x="2989" y="3199"/>
                    <a:pt x="3251" y="2890"/>
                  </a:cubicBezTo>
                  <a:cubicBezTo>
                    <a:pt x="3501" y="2580"/>
                    <a:pt x="3703" y="2235"/>
                    <a:pt x="3846" y="1866"/>
                  </a:cubicBezTo>
                  <a:cubicBezTo>
                    <a:pt x="3846" y="1854"/>
                    <a:pt x="3846" y="1854"/>
                    <a:pt x="3846" y="1854"/>
                  </a:cubicBezTo>
                  <a:cubicBezTo>
                    <a:pt x="3846" y="1818"/>
                    <a:pt x="3834" y="1794"/>
                    <a:pt x="3798" y="1794"/>
                  </a:cubicBezTo>
                  <a:cubicBezTo>
                    <a:pt x="3643" y="1758"/>
                    <a:pt x="3489" y="1687"/>
                    <a:pt x="3370" y="1568"/>
                  </a:cubicBezTo>
                  <a:cubicBezTo>
                    <a:pt x="3251" y="1449"/>
                    <a:pt x="3167" y="1306"/>
                    <a:pt x="3108" y="1151"/>
                  </a:cubicBezTo>
                  <a:cubicBezTo>
                    <a:pt x="3048" y="996"/>
                    <a:pt x="3001" y="830"/>
                    <a:pt x="2929" y="663"/>
                  </a:cubicBezTo>
                  <a:cubicBezTo>
                    <a:pt x="2870" y="484"/>
                    <a:pt x="2750" y="330"/>
                    <a:pt x="2608" y="223"/>
                  </a:cubicBezTo>
                  <a:lnTo>
                    <a:pt x="2596" y="223"/>
                  </a:lnTo>
                  <a:cubicBezTo>
                    <a:pt x="2429" y="103"/>
                    <a:pt x="2239" y="32"/>
                    <a:pt x="2036" y="8"/>
                  </a:cubicBezTo>
                  <a:cubicBezTo>
                    <a:pt x="1994" y="3"/>
                    <a:pt x="1952" y="1"/>
                    <a:pt x="1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71"/>
            <p:cNvSpPr/>
            <p:nvPr/>
          </p:nvSpPr>
          <p:spPr>
            <a:xfrm>
              <a:off x="-7460663" y="7109068"/>
              <a:ext cx="542396" cy="543895"/>
            </a:xfrm>
            <a:custGeom>
              <a:avLst/>
              <a:gdLst/>
              <a:ahLst/>
              <a:cxnLst/>
              <a:rect l="l" t="t" r="r" b="b"/>
              <a:pathLst>
                <a:path w="4121" h="4132" extrusionOk="0">
                  <a:moveTo>
                    <a:pt x="2113" y="1"/>
                  </a:moveTo>
                  <a:cubicBezTo>
                    <a:pt x="1689" y="1"/>
                    <a:pt x="1271" y="183"/>
                    <a:pt x="929" y="480"/>
                  </a:cubicBezTo>
                  <a:cubicBezTo>
                    <a:pt x="441" y="932"/>
                    <a:pt x="120" y="1540"/>
                    <a:pt x="37" y="2206"/>
                  </a:cubicBezTo>
                  <a:cubicBezTo>
                    <a:pt x="13" y="2409"/>
                    <a:pt x="1" y="2599"/>
                    <a:pt x="13" y="2802"/>
                  </a:cubicBezTo>
                  <a:cubicBezTo>
                    <a:pt x="60" y="3445"/>
                    <a:pt x="370" y="3980"/>
                    <a:pt x="953" y="4099"/>
                  </a:cubicBezTo>
                  <a:cubicBezTo>
                    <a:pt x="1071" y="4121"/>
                    <a:pt x="1189" y="4132"/>
                    <a:pt x="1306" y="4132"/>
                  </a:cubicBezTo>
                  <a:cubicBezTo>
                    <a:pt x="1579" y="4132"/>
                    <a:pt x="1846" y="4073"/>
                    <a:pt x="2096" y="3957"/>
                  </a:cubicBezTo>
                  <a:lnTo>
                    <a:pt x="2727" y="3528"/>
                  </a:lnTo>
                  <a:cubicBezTo>
                    <a:pt x="3787" y="2540"/>
                    <a:pt x="4120" y="635"/>
                    <a:pt x="2573" y="75"/>
                  </a:cubicBezTo>
                  <a:cubicBezTo>
                    <a:pt x="2421" y="25"/>
                    <a:pt x="2267" y="1"/>
                    <a:pt x="2113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71"/>
            <p:cNvSpPr/>
            <p:nvPr/>
          </p:nvSpPr>
          <p:spPr>
            <a:xfrm>
              <a:off x="-7404065" y="7268069"/>
              <a:ext cx="76207" cy="42385"/>
            </a:xfrm>
            <a:custGeom>
              <a:avLst/>
              <a:gdLst/>
              <a:ahLst/>
              <a:cxnLst/>
              <a:rect l="l" t="t" r="r" b="b"/>
              <a:pathLst>
                <a:path w="579" h="322" extrusionOk="0">
                  <a:moveTo>
                    <a:pt x="269" y="1"/>
                  </a:moveTo>
                  <a:cubicBezTo>
                    <a:pt x="132" y="1"/>
                    <a:pt x="1" y="57"/>
                    <a:pt x="23" y="165"/>
                  </a:cubicBezTo>
                  <a:cubicBezTo>
                    <a:pt x="37" y="261"/>
                    <a:pt x="193" y="321"/>
                    <a:pt x="331" y="321"/>
                  </a:cubicBezTo>
                  <a:cubicBezTo>
                    <a:pt x="434" y="321"/>
                    <a:pt x="527" y="288"/>
                    <a:pt x="547" y="213"/>
                  </a:cubicBezTo>
                  <a:cubicBezTo>
                    <a:pt x="578" y="69"/>
                    <a:pt x="420" y="1"/>
                    <a:pt x="26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71"/>
            <p:cNvSpPr/>
            <p:nvPr/>
          </p:nvSpPr>
          <p:spPr>
            <a:xfrm>
              <a:off x="-7241115" y="7307030"/>
              <a:ext cx="82129" cy="50414"/>
            </a:xfrm>
            <a:custGeom>
              <a:avLst/>
              <a:gdLst/>
              <a:ahLst/>
              <a:cxnLst/>
              <a:rect l="l" t="t" r="r" b="b"/>
              <a:pathLst>
                <a:path w="624" h="383" extrusionOk="0">
                  <a:moveTo>
                    <a:pt x="188" y="0"/>
                  </a:moveTo>
                  <a:cubicBezTo>
                    <a:pt x="125" y="0"/>
                    <a:pt x="72" y="27"/>
                    <a:pt x="47" y="95"/>
                  </a:cubicBezTo>
                  <a:cubicBezTo>
                    <a:pt x="1" y="235"/>
                    <a:pt x="232" y="382"/>
                    <a:pt x="391" y="382"/>
                  </a:cubicBezTo>
                  <a:cubicBezTo>
                    <a:pt x="435" y="382"/>
                    <a:pt x="474" y="371"/>
                    <a:pt x="500" y="345"/>
                  </a:cubicBezTo>
                  <a:cubicBezTo>
                    <a:pt x="623" y="222"/>
                    <a:pt x="368" y="0"/>
                    <a:pt x="188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71"/>
            <p:cNvSpPr/>
            <p:nvPr/>
          </p:nvSpPr>
          <p:spPr>
            <a:xfrm>
              <a:off x="-7385375" y="7473271"/>
              <a:ext cx="117798" cy="61471"/>
            </a:xfrm>
            <a:custGeom>
              <a:avLst/>
              <a:gdLst/>
              <a:ahLst/>
              <a:cxnLst/>
              <a:rect l="l" t="t" r="r" b="b"/>
              <a:pathLst>
                <a:path w="895" h="467" extrusionOk="0">
                  <a:moveTo>
                    <a:pt x="111" y="1"/>
                  </a:moveTo>
                  <a:cubicBezTo>
                    <a:pt x="71" y="1"/>
                    <a:pt x="38" y="21"/>
                    <a:pt x="24" y="82"/>
                  </a:cubicBezTo>
                  <a:cubicBezTo>
                    <a:pt x="0" y="225"/>
                    <a:pt x="84" y="368"/>
                    <a:pt x="215" y="428"/>
                  </a:cubicBezTo>
                  <a:cubicBezTo>
                    <a:pt x="271" y="455"/>
                    <a:pt x="330" y="466"/>
                    <a:pt x="388" y="466"/>
                  </a:cubicBezTo>
                  <a:cubicBezTo>
                    <a:pt x="659" y="466"/>
                    <a:pt x="894" y="213"/>
                    <a:pt x="619" y="154"/>
                  </a:cubicBezTo>
                  <a:cubicBezTo>
                    <a:pt x="512" y="130"/>
                    <a:pt x="417" y="106"/>
                    <a:pt x="310" y="70"/>
                  </a:cubicBezTo>
                  <a:cubicBezTo>
                    <a:pt x="252" y="49"/>
                    <a:pt x="173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71"/>
            <p:cNvSpPr/>
            <p:nvPr/>
          </p:nvSpPr>
          <p:spPr>
            <a:xfrm>
              <a:off x="-7275732" y="7446288"/>
              <a:ext cx="109769" cy="81611"/>
            </a:xfrm>
            <a:custGeom>
              <a:avLst/>
              <a:gdLst/>
              <a:ahLst/>
              <a:cxnLst/>
              <a:rect l="l" t="t" r="r" b="b"/>
              <a:pathLst>
                <a:path w="834" h="620" extrusionOk="0">
                  <a:moveTo>
                    <a:pt x="373" y="1"/>
                  </a:moveTo>
                  <a:cubicBezTo>
                    <a:pt x="218" y="1"/>
                    <a:pt x="69" y="71"/>
                    <a:pt x="25" y="228"/>
                  </a:cubicBezTo>
                  <a:cubicBezTo>
                    <a:pt x="1" y="323"/>
                    <a:pt x="36" y="418"/>
                    <a:pt x="96" y="478"/>
                  </a:cubicBezTo>
                  <a:cubicBezTo>
                    <a:pt x="177" y="569"/>
                    <a:pt x="318" y="619"/>
                    <a:pt x="453" y="619"/>
                  </a:cubicBezTo>
                  <a:cubicBezTo>
                    <a:pt x="617" y="619"/>
                    <a:pt x="772" y="546"/>
                    <a:pt x="798" y="383"/>
                  </a:cubicBezTo>
                  <a:cubicBezTo>
                    <a:pt x="833" y="144"/>
                    <a:pt x="596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71"/>
            <p:cNvSpPr/>
            <p:nvPr/>
          </p:nvSpPr>
          <p:spPr>
            <a:xfrm>
              <a:off x="-7460663" y="7398640"/>
              <a:ext cx="74890" cy="83059"/>
            </a:xfrm>
            <a:custGeom>
              <a:avLst/>
              <a:gdLst/>
              <a:ahLst/>
              <a:cxnLst/>
              <a:rect l="l" t="t" r="r" b="b"/>
              <a:pathLst>
                <a:path w="569" h="631" extrusionOk="0">
                  <a:moveTo>
                    <a:pt x="110" y="1"/>
                  </a:moveTo>
                  <a:cubicBezTo>
                    <a:pt x="85" y="1"/>
                    <a:pt x="61" y="3"/>
                    <a:pt x="37" y="6"/>
                  </a:cubicBezTo>
                  <a:cubicBezTo>
                    <a:pt x="1" y="197"/>
                    <a:pt x="1" y="399"/>
                    <a:pt x="13" y="602"/>
                  </a:cubicBezTo>
                  <a:cubicBezTo>
                    <a:pt x="69" y="620"/>
                    <a:pt x="130" y="630"/>
                    <a:pt x="189" y="630"/>
                  </a:cubicBezTo>
                  <a:cubicBezTo>
                    <a:pt x="355" y="630"/>
                    <a:pt x="510" y="554"/>
                    <a:pt x="537" y="387"/>
                  </a:cubicBezTo>
                  <a:cubicBezTo>
                    <a:pt x="569" y="141"/>
                    <a:pt x="332" y="1"/>
                    <a:pt x="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71"/>
            <p:cNvSpPr/>
            <p:nvPr/>
          </p:nvSpPr>
          <p:spPr>
            <a:xfrm>
              <a:off x="-7433944" y="7302292"/>
              <a:ext cx="264946" cy="136369"/>
            </a:xfrm>
            <a:custGeom>
              <a:avLst/>
              <a:gdLst/>
              <a:ahLst/>
              <a:cxnLst/>
              <a:rect l="l" t="t" r="r" b="b"/>
              <a:pathLst>
                <a:path w="2013" h="1036" extrusionOk="0">
                  <a:moveTo>
                    <a:pt x="432" y="127"/>
                  </a:moveTo>
                  <a:cubicBezTo>
                    <a:pt x="543" y="127"/>
                    <a:pt x="648" y="188"/>
                    <a:pt x="703" y="298"/>
                  </a:cubicBezTo>
                  <a:cubicBezTo>
                    <a:pt x="792" y="477"/>
                    <a:pt x="640" y="666"/>
                    <a:pt x="462" y="666"/>
                  </a:cubicBezTo>
                  <a:cubicBezTo>
                    <a:pt x="427" y="666"/>
                    <a:pt x="392" y="659"/>
                    <a:pt x="357" y="643"/>
                  </a:cubicBezTo>
                  <a:cubicBezTo>
                    <a:pt x="119" y="572"/>
                    <a:pt x="107" y="238"/>
                    <a:pt x="334" y="143"/>
                  </a:cubicBezTo>
                  <a:cubicBezTo>
                    <a:pt x="366" y="132"/>
                    <a:pt x="399" y="127"/>
                    <a:pt x="432" y="127"/>
                  </a:cubicBezTo>
                  <a:close/>
                  <a:moveTo>
                    <a:pt x="1545" y="397"/>
                  </a:moveTo>
                  <a:cubicBezTo>
                    <a:pt x="1570" y="397"/>
                    <a:pt x="1595" y="400"/>
                    <a:pt x="1619" y="405"/>
                  </a:cubicBezTo>
                  <a:cubicBezTo>
                    <a:pt x="1703" y="429"/>
                    <a:pt x="1774" y="488"/>
                    <a:pt x="1810" y="560"/>
                  </a:cubicBezTo>
                  <a:cubicBezTo>
                    <a:pt x="1846" y="631"/>
                    <a:pt x="1846" y="703"/>
                    <a:pt x="1822" y="774"/>
                  </a:cubicBezTo>
                  <a:cubicBezTo>
                    <a:pt x="1798" y="846"/>
                    <a:pt x="1739" y="893"/>
                    <a:pt x="1667" y="917"/>
                  </a:cubicBezTo>
                  <a:cubicBezTo>
                    <a:pt x="1637" y="929"/>
                    <a:pt x="1602" y="935"/>
                    <a:pt x="1566" y="935"/>
                  </a:cubicBezTo>
                  <a:cubicBezTo>
                    <a:pt x="1530" y="935"/>
                    <a:pt x="1494" y="929"/>
                    <a:pt x="1465" y="917"/>
                  </a:cubicBezTo>
                  <a:cubicBezTo>
                    <a:pt x="1393" y="893"/>
                    <a:pt x="1334" y="834"/>
                    <a:pt x="1310" y="762"/>
                  </a:cubicBezTo>
                  <a:cubicBezTo>
                    <a:pt x="1238" y="631"/>
                    <a:pt x="1298" y="476"/>
                    <a:pt x="1441" y="417"/>
                  </a:cubicBezTo>
                  <a:cubicBezTo>
                    <a:pt x="1476" y="403"/>
                    <a:pt x="1511" y="397"/>
                    <a:pt x="1545" y="397"/>
                  </a:cubicBezTo>
                  <a:close/>
                  <a:moveTo>
                    <a:pt x="429" y="1"/>
                  </a:moveTo>
                  <a:cubicBezTo>
                    <a:pt x="286" y="1"/>
                    <a:pt x="145" y="73"/>
                    <a:pt x="84" y="226"/>
                  </a:cubicBezTo>
                  <a:cubicBezTo>
                    <a:pt x="0" y="441"/>
                    <a:pt x="143" y="679"/>
                    <a:pt x="369" y="738"/>
                  </a:cubicBezTo>
                  <a:cubicBezTo>
                    <a:pt x="400" y="747"/>
                    <a:pt x="432" y="751"/>
                    <a:pt x="463" y="751"/>
                  </a:cubicBezTo>
                  <a:cubicBezTo>
                    <a:pt x="611" y="751"/>
                    <a:pt x="751" y="662"/>
                    <a:pt x="810" y="524"/>
                  </a:cubicBezTo>
                  <a:cubicBezTo>
                    <a:pt x="822" y="500"/>
                    <a:pt x="822" y="488"/>
                    <a:pt x="834" y="476"/>
                  </a:cubicBezTo>
                  <a:cubicBezTo>
                    <a:pt x="863" y="465"/>
                    <a:pt x="896" y="459"/>
                    <a:pt x="929" y="459"/>
                  </a:cubicBezTo>
                  <a:cubicBezTo>
                    <a:pt x="962" y="459"/>
                    <a:pt x="994" y="465"/>
                    <a:pt x="1024" y="476"/>
                  </a:cubicBezTo>
                  <a:cubicBezTo>
                    <a:pt x="1096" y="488"/>
                    <a:pt x="1155" y="524"/>
                    <a:pt x="1191" y="584"/>
                  </a:cubicBezTo>
                  <a:cubicBezTo>
                    <a:pt x="1167" y="762"/>
                    <a:pt x="1274" y="941"/>
                    <a:pt x="1453" y="1000"/>
                  </a:cubicBezTo>
                  <a:cubicBezTo>
                    <a:pt x="1488" y="1024"/>
                    <a:pt x="1548" y="1036"/>
                    <a:pt x="1596" y="1036"/>
                  </a:cubicBezTo>
                  <a:cubicBezTo>
                    <a:pt x="1643" y="1036"/>
                    <a:pt x="1703" y="1024"/>
                    <a:pt x="1750" y="1000"/>
                  </a:cubicBezTo>
                  <a:cubicBezTo>
                    <a:pt x="1834" y="965"/>
                    <a:pt x="1917" y="893"/>
                    <a:pt x="1953" y="810"/>
                  </a:cubicBezTo>
                  <a:cubicBezTo>
                    <a:pt x="2012" y="595"/>
                    <a:pt x="1905" y="381"/>
                    <a:pt x="1703" y="310"/>
                  </a:cubicBezTo>
                  <a:cubicBezTo>
                    <a:pt x="1656" y="290"/>
                    <a:pt x="1607" y="280"/>
                    <a:pt x="1557" y="280"/>
                  </a:cubicBezTo>
                  <a:cubicBezTo>
                    <a:pt x="1430" y="280"/>
                    <a:pt x="1304" y="344"/>
                    <a:pt x="1227" y="465"/>
                  </a:cubicBezTo>
                  <a:cubicBezTo>
                    <a:pt x="1141" y="388"/>
                    <a:pt x="1032" y="350"/>
                    <a:pt x="919" y="350"/>
                  </a:cubicBezTo>
                  <a:cubicBezTo>
                    <a:pt x="891" y="350"/>
                    <a:pt x="862" y="353"/>
                    <a:pt x="834" y="357"/>
                  </a:cubicBezTo>
                  <a:cubicBezTo>
                    <a:pt x="813" y="127"/>
                    <a:pt x="619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71"/>
            <p:cNvSpPr/>
            <p:nvPr/>
          </p:nvSpPr>
          <p:spPr>
            <a:xfrm>
              <a:off x="-7490410" y="7101170"/>
              <a:ext cx="529760" cy="558506"/>
            </a:xfrm>
            <a:custGeom>
              <a:avLst/>
              <a:gdLst/>
              <a:ahLst/>
              <a:cxnLst/>
              <a:rect l="l" t="t" r="r" b="b"/>
              <a:pathLst>
                <a:path w="4025" h="4243" extrusionOk="0">
                  <a:moveTo>
                    <a:pt x="2327" y="0"/>
                  </a:moveTo>
                  <a:cubicBezTo>
                    <a:pt x="1912" y="0"/>
                    <a:pt x="1483" y="171"/>
                    <a:pt x="1120" y="492"/>
                  </a:cubicBezTo>
                  <a:cubicBezTo>
                    <a:pt x="382" y="1135"/>
                    <a:pt x="1" y="2326"/>
                    <a:pt x="251" y="3255"/>
                  </a:cubicBezTo>
                  <a:cubicBezTo>
                    <a:pt x="382" y="3778"/>
                    <a:pt x="715" y="4112"/>
                    <a:pt x="1155" y="4207"/>
                  </a:cubicBezTo>
                  <a:lnTo>
                    <a:pt x="1167" y="4207"/>
                  </a:lnTo>
                  <a:cubicBezTo>
                    <a:pt x="1298" y="4231"/>
                    <a:pt x="1417" y="4243"/>
                    <a:pt x="1548" y="4243"/>
                  </a:cubicBezTo>
                  <a:cubicBezTo>
                    <a:pt x="1822" y="4243"/>
                    <a:pt x="2096" y="4183"/>
                    <a:pt x="2334" y="4064"/>
                  </a:cubicBezTo>
                  <a:cubicBezTo>
                    <a:pt x="2370" y="4052"/>
                    <a:pt x="2382" y="4017"/>
                    <a:pt x="2370" y="3993"/>
                  </a:cubicBezTo>
                  <a:cubicBezTo>
                    <a:pt x="2352" y="3975"/>
                    <a:pt x="2335" y="3964"/>
                    <a:pt x="2313" y="3964"/>
                  </a:cubicBezTo>
                  <a:cubicBezTo>
                    <a:pt x="2305" y="3964"/>
                    <a:pt x="2296" y="3966"/>
                    <a:pt x="2287" y="3969"/>
                  </a:cubicBezTo>
                  <a:cubicBezTo>
                    <a:pt x="2046" y="4077"/>
                    <a:pt x="1789" y="4132"/>
                    <a:pt x="1530" y="4132"/>
                  </a:cubicBezTo>
                  <a:cubicBezTo>
                    <a:pt x="1417" y="4132"/>
                    <a:pt x="1304" y="4122"/>
                    <a:pt x="1191" y="4100"/>
                  </a:cubicBezTo>
                  <a:cubicBezTo>
                    <a:pt x="774" y="4017"/>
                    <a:pt x="477" y="3707"/>
                    <a:pt x="358" y="3219"/>
                  </a:cubicBezTo>
                  <a:cubicBezTo>
                    <a:pt x="155" y="2457"/>
                    <a:pt x="417" y="1254"/>
                    <a:pt x="1191" y="576"/>
                  </a:cubicBezTo>
                  <a:cubicBezTo>
                    <a:pt x="1537" y="272"/>
                    <a:pt x="1936" y="112"/>
                    <a:pt x="2322" y="112"/>
                  </a:cubicBezTo>
                  <a:cubicBezTo>
                    <a:pt x="2481" y="112"/>
                    <a:pt x="2637" y="139"/>
                    <a:pt x="2787" y="195"/>
                  </a:cubicBezTo>
                  <a:cubicBezTo>
                    <a:pt x="3287" y="349"/>
                    <a:pt x="3656" y="766"/>
                    <a:pt x="3763" y="1278"/>
                  </a:cubicBezTo>
                  <a:cubicBezTo>
                    <a:pt x="3918" y="2004"/>
                    <a:pt x="3561" y="2933"/>
                    <a:pt x="2918" y="3540"/>
                  </a:cubicBezTo>
                  <a:cubicBezTo>
                    <a:pt x="2894" y="3564"/>
                    <a:pt x="2894" y="3600"/>
                    <a:pt x="2918" y="3624"/>
                  </a:cubicBezTo>
                  <a:cubicBezTo>
                    <a:pt x="2930" y="3630"/>
                    <a:pt x="2944" y="3633"/>
                    <a:pt x="2959" y="3633"/>
                  </a:cubicBezTo>
                  <a:cubicBezTo>
                    <a:pt x="2974" y="3633"/>
                    <a:pt x="2989" y="3630"/>
                    <a:pt x="3001" y="3624"/>
                  </a:cubicBezTo>
                  <a:cubicBezTo>
                    <a:pt x="3668" y="3005"/>
                    <a:pt x="4025" y="2016"/>
                    <a:pt x="3870" y="1254"/>
                  </a:cubicBezTo>
                  <a:cubicBezTo>
                    <a:pt x="3763" y="707"/>
                    <a:pt x="3358" y="254"/>
                    <a:pt x="2822" y="88"/>
                  </a:cubicBezTo>
                  <a:cubicBezTo>
                    <a:pt x="2663" y="29"/>
                    <a:pt x="2496" y="0"/>
                    <a:pt x="2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71"/>
            <p:cNvSpPr/>
            <p:nvPr/>
          </p:nvSpPr>
          <p:spPr>
            <a:xfrm>
              <a:off x="-7354048" y="7356257"/>
              <a:ext cx="56596" cy="98196"/>
            </a:xfrm>
            <a:custGeom>
              <a:avLst/>
              <a:gdLst/>
              <a:ahLst/>
              <a:cxnLst/>
              <a:rect l="l" t="t" r="r" b="b"/>
              <a:pathLst>
                <a:path w="430" h="746" extrusionOk="0">
                  <a:moveTo>
                    <a:pt x="364" y="1"/>
                  </a:moveTo>
                  <a:cubicBezTo>
                    <a:pt x="349" y="1"/>
                    <a:pt x="334" y="7"/>
                    <a:pt x="322" y="19"/>
                  </a:cubicBezTo>
                  <a:cubicBezTo>
                    <a:pt x="322" y="31"/>
                    <a:pt x="96" y="293"/>
                    <a:pt x="36" y="388"/>
                  </a:cubicBezTo>
                  <a:cubicBezTo>
                    <a:pt x="12" y="436"/>
                    <a:pt x="0" y="483"/>
                    <a:pt x="12" y="531"/>
                  </a:cubicBezTo>
                  <a:cubicBezTo>
                    <a:pt x="48" y="614"/>
                    <a:pt x="143" y="686"/>
                    <a:pt x="310" y="745"/>
                  </a:cubicBezTo>
                  <a:lnTo>
                    <a:pt x="334" y="745"/>
                  </a:lnTo>
                  <a:cubicBezTo>
                    <a:pt x="358" y="745"/>
                    <a:pt x="381" y="733"/>
                    <a:pt x="381" y="709"/>
                  </a:cubicBezTo>
                  <a:cubicBezTo>
                    <a:pt x="393" y="674"/>
                    <a:pt x="381" y="650"/>
                    <a:pt x="346" y="638"/>
                  </a:cubicBezTo>
                  <a:cubicBezTo>
                    <a:pt x="179" y="578"/>
                    <a:pt x="131" y="519"/>
                    <a:pt x="131" y="495"/>
                  </a:cubicBezTo>
                  <a:cubicBezTo>
                    <a:pt x="119" y="471"/>
                    <a:pt x="119" y="459"/>
                    <a:pt x="143" y="436"/>
                  </a:cubicBezTo>
                  <a:cubicBezTo>
                    <a:pt x="191" y="364"/>
                    <a:pt x="405" y="102"/>
                    <a:pt x="405" y="90"/>
                  </a:cubicBezTo>
                  <a:cubicBezTo>
                    <a:pt x="429" y="78"/>
                    <a:pt x="429" y="43"/>
                    <a:pt x="405" y="19"/>
                  </a:cubicBezTo>
                  <a:cubicBezTo>
                    <a:pt x="393" y="7"/>
                    <a:pt x="378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1"/>
            <p:cNvSpPr/>
            <p:nvPr/>
          </p:nvSpPr>
          <p:spPr>
            <a:xfrm>
              <a:off x="-7111202" y="7466690"/>
              <a:ext cx="42512" cy="30012"/>
            </a:xfrm>
            <a:custGeom>
              <a:avLst/>
              <a:gdLst/>
              <a:ahLst/>
              <a:cxnLst/>
              <a:rect l="l" t="t" r="r" b="b"/>
              <a:pathLst>
                <a:path w="323" h="228" extrusionOk="0">
                  <a:moveTo>
                    <a:pt x="255" y="1"/>
                  </a:moveTo>
                  <a:cubicBezTo>
                    <a:pt x="245" y="1"/>
                    <a:pt x="236" y="5"/>
                    <a:pt x="227" y="13"/>
                  </a:cubicBezTo>
                  <a:lnTo>
                    <a:pt x="37" y="120"/>
                  </a:lnTo>
                  <a:cubicBezTo>
                    <a:pt x="1" y="132"/>
                    <a:pt x="1" y="168"/>
                    <a:pt x="13" y="192"/>
                  </a:cubicBezTo>
                  <a:cubicBezTo>
                    <a:pt x="25" y="216"/>
                    <a:pt x="37" y="216"/>
                    <a:pt x="60" y="228"/>
                  </a:cubicBezTo>
                  <a:cubicBezTo>
                    <a:pt x="72" y="216"/>
                    <a:pt x="72" y="216"/>
                    <a:pt x="84" y="216"/>
                  </a:cubicBezTo>
                  <a:lnTo>
                    <a:pt x="287" y="108"/>
                  </a:lnTo>
                  <a:cubicBezTo>
                    <a:pt x="310" y="97"/>
                    <a:pt x="322" y="61"/>
                    <a:pt x="299" y="37"/>
                  </a:cubicBezTo>
                  <a:cubicBezTo>
                    <a:pt x="291" y="14"/>
                    <a:pt x="273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1"/>
            <p:cNvSpPr/>
            <p:nvPr/>
          </p:nvSpPr>
          <p:spPr>
            <a:xfrm>
              <a:off x="-7396036" y="7331775"/>
              <a:ext cx="46856" cy="39621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63" y="1"/>
                  </a:moveTo>
                  <a:cubicBezTo>
                    <a:pt x="89" y="1"/>
                    <a:pt x="21" y="47"/>
                    <a:pt x="10" y="121"/>
                  </a:cubicBezTo>
                  <a:cubicBezTo>
                    <a:pt x="1" y="221"/>
                    <a:pt x="82" y="301"/>
                    <a:pt x="169" y="301"/>
                  </a:cubicBezTo>
                  <a:cubicBezTo>
                    <a:pt x="195" y="301"/>
                    <a:pt x="223" y="293"/>
                    <a:pt x="248" y="276"/>
                  </a:cubicBezTo>
                  <a:cubicBezTo>
                    <a:pt x="355" y="205"/>
                    <a:pt x="319" y="38"/>
                    <a:pt x="188" y="2"/>
                  </a:cubicBezTo>
                  <a:cubicBezTo>
                    <a:pt x="180" y="1"/>
                    <a:pt x="17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1"/>
            <p:cNvSpPr/>
            <p:nvPr/>
          </p:nvSpPr>
          <p:spPr>
            <a:xfrm>
              <a:off x="-7251513" y="7369420"/>
              <a:ext cx="46461" cy="39621"/>
            </a:xfrm>
            <a:custGeom>
              <a:avLst/>
              <a:gdLst/>
              <a:ahLst/>
              <a:cxnLst/>
              <a:rect l="l" t="t" r="r" b="b"/>
              <a:pathLst>
                <a:path w="353" h="301" extrusionOk="0">
                  <a:moveTo>
                    <a:pt x="173" y="0"/>
                  </a:moveTo>
                  <a:cubicBezTo>
                    <a:pt x="98" y="0"/>
                    <a:pt x="30" y="47"/>
                    <a:pt x="19" y="133"/>
                  </a:cubicBezTo>
                  <a:cubicBezTo>
                    <a:pt x="1" y="224"/>
                    <a:pt x="79" y="301"/>
                    <a:pt x="165" y="301"/>
                  </a:cubicBezTo>
                  <a:cubicBezTo>
                    <a:pt x="192" y="301"/>
                    <a:pt x="220" y="293"/>
                    <a:pt x="245" y="276"/>
                  </a:cubicBezTo>
                  <a:cubicBezTo>
                    <a:pt x="353" y="205"/>
                    <a:pt x="329" y="38"/>
                    <a:pt x="198" y="2"/>
                  </a:cubicBezTo>
                  <a:cubicBezTo>
                    <a:pt x="189" y="1"/>
                    <a:pt x="181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1"/>
            <p:cNvSpPr/>
            <p:nvPr/>
          </p:nvSpPr>
          <p:spPr>
            <a:xfrm>
              <a:off x="-7535557" y="7005874"/>
              <a:ext cx="700337" cy="689083"/>
            </a:xfrm>
            <a:custGeom>
              <a:avLst/>
              <a:gdLst/>
              <a:ahLst/>
              <a:cxnLst/>
              <a:rect l="l" t="t" r="r" b="b"/>
              <a:pathLst>
                <a:path w="5321" h="5235" extrusionOk="0">
                  <a:moveTo>
                    <a:pt x="1870" y="0"/>
                  </a:moveTo>
                  <a:cubicBezTo>
                    <a:pt x="1553" y="0"/>
                    <a:pt x="1216" y="213"/>
                    <a:pt x="1117" y="609"/>
                  </a:cubicBezTo>
                  <a:cubicBezTo>
                    <a:pt x="1046" y="907"/>
                    <a:pt x="772" y="942"/>
                    <a:pt x="546" y="1085"/>
                  </a:cubicBezTo>
                  <a:cubicBezTo>
                    <a:pt x="0" y="1422"/>
                    <a:pt x="202" y="2087"/>
                    <a:pt x="654" y="2087"/>
                  </a:cubicBezTo>
                  <a:cubicBezTo>
                    <a:pt x="665" y="2087"/>
                    <a:pt x="677" y="2086"/>
                    <a:pt x="689" y="2085"/>
                  </a:cubicBezTo>
                  <a:cubicBezTo>
                    <a:pt x="867" y="2050"/>
                    <a:pt x="1010" y="1943"/>
                    <a:pt x="1106" y="1788"/>
                  </a:cubicBezTo>
                  <a:cubicBezTo>
                    <a:pt x="1308" y="1502"/>
                    <a:pt x="1618" y="1323"/>
                    <a:pt x="1963" y="1288"/>
                  </a:cubicBezTo>
                  <a:lnTo>
                    <a:pt x="2034" y="1264"/>
                  </a:lnTo>
                  <a:cubicBezTo>
                    <a:pt x="2034" y="1407"/>
                    <a:pt x="2070" y="1562"/>
                    <a:pt x="2141" y="1693"/>
                  </a:cubicBezTo>
                  <a:cubicBezTo>
                    <a:pt x="2249" y="1883"/>
                    <a:pt x="2427" y="2026"/>
                    <a:pt x="2641" y="2085"/>
                  </a:cubicBezTo>
                  <a:cubicBezTo>
                    <a:pt x="2844" y="2145"/>
                    <a:pt x="2999" y="2324"/>
                    <a:pt x="3022" y="2538"/>
                  </a:cubicBezTo>
                  <a:cubicBezTo>
                    <a:pt x="3022" y="2788"/>
                    <a:pt x="2975" y="3098"/>
                    <a:pt x="3296" y="3217"/>
                  </a:cubicBezTo>
                  <a:cubicBezTo>
                    <a:pt x="3487" y="3276"/>
                    <a:pt x="3701" y="3264"/>
                    <a:pt x="3761" y="3514"/>
                  </a:cubicBezTo>
                  <a:cubicBezTo>
                    <a:pt x="3832" y="3883"/>
                    <a:pt x="3344" y="3990"/>
                    <a:pt x="3130" y="4181"/>
                  </a:cubicBezTo>
                  <a:cubicBezTo>
                    <a:pt x="2749" y="4550"/>
                    <a:pt x="2903" y="5157"/>
                    <a:pt x="3415" y="5229"/>
                  </a:cubicBezTo>
                  <a:cubicBezTo>
                    <a:pt x="3443" y="5232"/>
                    <a:pt x="3470" y="5234"/>
                    <a:pt x="3496" y="5234"/>
                  </a:cubicBezTo>
                  <a:cubicBezTo>
                    <a:pt x="3718" y="5234"/>
                    <a:pt x="3847" y="5097"/>
                    <a:pt x="3975" y="4883"/>
                  </a:cubicBezTo>
                  <a:cubicBezTo>
                    <a:pt x="4118" y="4645"/>
                    <a:pt x="4296" y="4705"/>
                    <a:pt x="4499" y="4657"/>
                  </a:cubicBezTo>
                  <a:cubicBezTo>
                    <a:pt x="4737" y="4598"/>
                    <a:pt x="4939" y="4443"/>
                    <a:pt x="5047" y="4217"/>
                  </a:cubicBezTo>
                  <a:cubicBezTo>
                    <a:pt x="5320" y="3621"/>
                    <a:pt x="4582" y="3169"/>
                    <a:pt x="4844" y="2705"/>
                  </a:cubicBezTo>
                  <a:cubicBezTo>
                    <a:pt x="4916" y="2586"/>
                    <a:pt x="5023" y="2478"/>
                    <a:pt x="5094" y="2347"/>
                  </a:cubicBezTo>
                  <a:cubicBezTo>
                    <a:pt x="5213" y="2121"/>
                    <a:pt x="5201" y="1847"/>
                    <a:pt x="5070" y="1621"/>
                  </a:cubicBezTo>
                  <a:cubicBezTo>
                    <a:pt x="4904" y="1347"/>
                    <a:pt x="4546" y="1323"/>
                    <a:pt x="4273" y="1193"/>
                  </a:cubicBezTo>
                  <a:cubicBezTo>
                    <a:pt x="4046" y="1085"/>
                    <a:pt x="4011" y="812"/>
                    <a:pt x="3880" y="609"/>
                  </a:cubicBezTo>
                  <a:cubicBezTo>
                    <a:pt x="3713" y="383"/>
                    <a:pt x="3463" y="240"/>
                    <a:pt x="3177" y="216"/>
                  </a:cubicBezTo>
                  <a:cubicBezTo>
                    <a:pt x="3161" y="215"/>
                    <a:pt x="3144" y="215"/>
                    <a:pt x="3128" y="215"/>
                  </a:cubicBezTo>
                  <a:cubicBezTo>
                    <a:pt x="2884" y="215"/>
                    <a:pt x="2653" y="298"/>
                    <a:pt x="2463" y="454"/>
                  </a:cubicBezTo>
                  <a:lnTo>
                    <a:pt x="2463" y="431"/>
                  </a:lnTo>
                  <a:cubicBezTo>
                    <a:pt x="2367" y="138"/>
                    <a:pt x="2125" y="0"/>
                    <a:pt x="1870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1"/>
            <p:cNvSpPr/>
            <p:nvPr/>
          </p:nvSpPr>
          <p:spPr>
            <a:xfrm>
              <a:off x="-7485672" y="7164218"/>
              <a:ext cx="56464" cy="89640"/>
            </a:xfrm>
            <a:custGeom>
              <a:avLst/>
              <a:gdLst/>
              <a:ahLst/>
              <a:cxnLst/>
              <a:rect l="l" t="t" r="r" b="b"/>
              <a:pathLst>
                <a:path w="429" h="681" extrusionOk="0">
                  <a:moveTo>
                    <a:pt x="362" y="1"/>
                  </a:moveTo>
                  <a:cubicBezTo>
                    <a:pt x="270" y="1"/>
                    <a:pt x="106" y="88"/>
                    <a:pt x="48" y="263"/>
                  </a:cubicBezTo>
                  <a:cubicBezTo>
                    <a:pt x="0" y="406"/>
                    <a:pt x="48" y="573"/>
                    <a:pt x="179" y="668"/>
                  </a:cubicBezTo>
                  <a:cubicBezTo>
                    <a:pt x="188" y="677"/>
                    <a:pt x="197" y="681"/>
                    <a:pt x="207" y="681"/>
                  </a:cubicBezTo>
                  <a:cubicBezTo>
                    <a:pt x="235" y="681"/>
                    <a:pt x="259" y="647"/>
                    <a:pt x="250" y="621"/>
                  </a:cubicBezTo>
                  <a:cubicBezTo>
                    <a:pt x="191" y="478"/>
                    <a:pt x="203" y="323"/>
                    <a:pt x="286" y="192"/>
                  </a:cubicBezTo>
                  <a:cubicBezTo>
                    <a:pt x="322" y="144"/>
                    <a:pt x="357" y="109"/>
                    <a:pt x="405" y="85"/>
                  </a:cubicBezTo>
                  <a:cubicBezTo>
                    <a:pt x="417" y="73"/>
                    <a:pt x="429" y="61"/>
                    <a:pt x="429" y="49"/>
                  </a:cubicBezTo>
                  <a:cubicBezTo>
                    <a:pt x="429" y="17"/>
                    <a:pt x="402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1"/>
            <p:cNvSpPr/>
            <p:nvPr/>
          </p:nvSpPr>
          <p:spPr>
            <a:xfrm>
              <a:off x="-7080797" y="7146449"/>
              <a:ext cx="182948" cy="507829"/>
            </a:xfrm>
            <a:custGeom>
              <a:avLst/>
              <a:gdLst/>
              <a:ahLst/>
              <a:cxnLst/>
              <a:rect l="l" t="t" r="r" b="b"/>
              <a:pathLst>
                <a:path w="1390" h="3858" extrusionOk="0">
                  <a:moveTo>
                    <a:pt x="294" y="0"/>
                  </a:moveTo>
                  <a:cubicBezTo>
                    <a:pt x="253" y="0"/>
                    <a:pt x="212" y="57"/>
                    <a:pt x="282" y="220"/>
                  </a:cubicBezTo>
                  <a:cubicBezTo>
                    <a:pt x="389" y="470"/>
                    <a:pt x="746" y="541"/>
                    <a:pt x="949" y="672"/>
                  </a:cubicBezTo>
                  <a:cubicBezTo>
                    <a:pt x="1282" y="863"/>
                    <a:pt x="1044" y="1148"/>
                    <a:pt x="913" y="1375"/>
                  </a:cubicBezTo>
                  <a:cubicBezTo>
                    <a:pt x="580" y="1958"/>
                    <a:pt x="1068" y="2208"/>
                    <a:pt x="1139" y="2589"/>
                  </a:cubicBezTo>
                  <a:cubicBezTo>
                    <a:pt x="1175" y="2768"/>
                    <a:pt x="1115" y="2958"/>
                    <a:pt x="984" y="3089"/>
                  </a:cubicBezTo>
                  <a:cubicBezTo>
                    <a:pt x="699" y="3351"/>
                    <a:pt x="210" y="3113"/>
                    <a:pt x="8" y="3792"/>
                  </a:cubicBezTo>
                  <a:cubicBezTo>
                    <a:pt x="0" y="3830"/>
                    <a:pt x="32" y="3858"/>
                    <a:pt x="61" y="3858"/>
                  </a:cubicBezTo>
                  <a:cubicBezTo>
                    <a:pt x="78" y="3858"/>
                    <a:pt x="95" y="3849"/>
                    <a:pt x="103" y="3827"/>
                  </a:cubicBezTo>
                  <a:cubicBezTo>
                    <a:pt x="127" y="3732"/>
                    <a:pt x="187" y="3649"/>
                    <a:pt x="246" y="3565"/>
                  </a:cubicBezTo>
                  <a:cubicBezTo>
                    <a:pt x="377" y="3411"/>
                    <a:pt x="568" y="3411"/>
                    <a:pt x="782" y="3363"/>
                  </a:cubicBezTo>
                  <a:cubicBezTo>
                    <a:pt x="1151" y="3292"/>
                    <a:pt x="1389" y="2934"/>
                    <a:pt x="1318" y="2565"/>
                  </a:cubicBezTo>
                  <a:cubicBezTo>
                    <a:pt x="1246" y="2101"/>
                    <a:pt x="806" y="1958"/>
                    <a:pt x="1080" y="1458"/>
                  </a:cubicBezTo>
                  <a:cubicBezTo>
                    <a:pt x="1175" y="1291"/>
                    <a:pt x="1342" y="1077"/>
                    <a:pt x="1270" y="815"/>
                  </a:cubicBezTo>
                  <a:cubicBezTo>
                    <a:pt x="1151" y="375"/>
                    <a:pt x="377" y="494"/>
                    <a:pt x="341" y="41"/>
                  </a:cubicBezTo>
                  <a:cubicBezTo>
                    <a:pt x="337" y="16"/>
                    <a:pt x="316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1"/>
            <p:cNvSpPr/>
            <p:nvPr/>
          </p:nvSpPr>
          <p:spPr>
            <a:xfrm>
              <a:off x="-7521737" y="6998109"/>
              <a:ext cx="680199" cy="702378"/>
            </a:xfrm>
            <a:custGeom>
              <a:avLst/>
              <a:gdLst/>
              <a:ahLst/>
              <a:cxnLst/>
              <a:rect l="l" t="t" r="r" b="b"/>
              <a:pathLst>
                <a:path w="5168" h="5336" extrusionOk="0">
                  <a:moveTo>
                    <a:pt x="1778" y="118"/>
                  </a:moveTo>
                  <a:cubicBezTo>
                    <a:pt x="2008" y="118"/>
                    <a:pt x="2220" y="268"/>
                    <a:pt x="2286" y="490"/>
                  </a:cubicBezTo>
                  <a:cubicBezTo>
                    <a:pt x="2203" y="573"/>
                    <a:pt x="2120" y="656"/>
                    <a:pt x="2048" y="763"/>
                  </a:cubicBezTo>
                  <a:cubicBezTo>
                    <a:pt x="1953" y="918"/>
                    <a:pt x="1894" y="1097"/>
                    <a:pt x="1882" y="1275"/>
                  </a:cubicBezTo>
                  <a:lnTo>
                    <a:pt x="1846" y="1287"/>
                  </a:lnTo>
                  <a:cubicBezTo>
                    <a:pt x="1548" y="1335"/>
                    <a:pt x="1167" y="1466"/>
                    <a:pt x="953" y="1811"/>
                  </a:cubicBezTo>
                  <a:cubicBezTo>
                    <a:pt x="870" y="1954"/>
                    <a:pt x="727" y="2049"/>
                    <a:pt x="572" y="2085"/>
                  </a:cubicBezTo>
                  <a:cubicBezTo>
                    <a:pt x="556" y="2087"/>
                    <a:pt x="541" y="2088"/>
                    <a:pt x="525" y="2088"/>
                  </a:cubicBezTo>
                  <a:cubicBezTo>
                    <a:pt x="375" y="2088"/>
                    <a:pt x="234" y="1986"/>
                    <a:pt x="191" y="1835"/>
                  </a:cubicBezTo>
                  <a:cubicBezTo>
                    <a:pt x="120" y="1573"/>
                    <a:pt x="239" y="1311"/>
                    <a:pt x="477" y="1192"/>
                  </a:cubicBezTo>
                  <a:cubicBezTo>
                    <a:pt x="524" y="1156"/>
                    <a:pt x="584" y="1132"/>
                    <a:pt x="643" y="1097"/>
                  </a:cubicBezTo>
                  <a:cubicBezTo>
                    <a:pt x="822" y="1013"/>
                    <a:pt x="1012" y="918"/>
                    <a:pt x="1072" y="680"/>
                  </a:cubicBezTo>
                  <a:cubicBezTo>
                    <a:pt x="1132" y="359"/>
                    <a:pt x="1405" y="132"/>
                    <a:pt x="1727" y="120"/>
                  </a:cubicBezTo>
                  <a:cubicBezTo>
                    <a:pt x="1744" y="119"/>
                    <a:pt x="1761" y="118"/>
                    <a:pt x="1778" y="118"/>
                  </a:cubicBezTo>
                  <a:close/>
                  <a:moveTo>
                    <a:pt x="3025" y="323"/>
                  </a:moveTo>
                  <a:cubicBezTo>
                    <a:pt x="3287" y="347"/>
                    <a:pt x="3537" y="478"/>
                    <a:pt x="3691" y="692"/>
                  </a:cubicBezTo>
                  <a:cubicBezTo>
                    <a:pt x="3727" y="763"/>
                    <a:pt x="3751" y="823"/>
                    <a:pt x="3787" y="882"/>
                  </a:cubicBezTo>
                  <a:cubicBezTo>
                    <a:pt x="3834" y="1061"/>
                    <a:pt x="3953" y="1204"/>
                    <a:pt x="4108" y="1299"/>
                  </a:cubicBezTo>
                  <a:cubicBezTo>
                    <a:pt x="4191" y="1347"/>
                    <a:pt x="4287" y="1382"/>
                    <a:pt x="4382" y="1406"/>
                  </a:cubicBezTo>
                  <a:cubicBezTo>
                    <a:pt x="4584" y="1466"/>
                    <a:pt x="4763" y="1537"/>
                    <a:pt x="4882" y="1704"/>
                  </a:cubicBezTo>
                  <a:cubicBezTo>
                    <a:pt x="5001" y="1906"/>
                    <a:pt x="5001" y="2156"/>
                    <a:pt x="4894" y="2371"/>
                  </a:cubicBezTo>
                  <a:cubicBezTo>
                    <a:pt x="4858" y="2430"/>
                    <a:pt x="4822" y="2490"/>
                    <a:pt x="4775" y="2549"/>
                  </a:cubicBezTo>
                  <a:cubicBezTo>
                    <a:pt x="4727" y="2609"/>
                    <a:pt x="4680" y="2668"/>
                    <a:pt x="4644" y="2728"/>
                  </a:cubicBezTo>
                  <a:cubicBezTo>
                    <a:pt x="4513" y="2978"/>
                    <a:pt x="4632" y="3216"/>
                    <a:pt x="4739" y="3454"/>
                  </a:cubicBezTo>
                  <a:cubicBezTo>
                    <a:pt x="4858" y="3692"/>
                    <a:pt x="5001" y="3966"/>
                    <a:pt x="4870" y="4252"/>
                  </a:cubicBezTo>
                  <a:cubicBezTo>
                    <a:pt x="4775" y="4454"/>
                    <a:pt x="4584" y="4609"/>
                    <a:pt x="4370" y="4657"/>
                  </a:cubicBezTo>
                  <a:cubicBezTo>
                    <a:pt x="4322" y="4669"/>
                    <a:pt x="4275" y="4669"/>
                    <a:pt x="4215" y="4681"/>
                  </a:cubicBezTo>
                  <a:cubicBezTo>
                    <a:pt x="4206" y="4680"/>
                    <a:pt x="4196" y="4680"/>
                    <a:pt x="4187" y="4680"/>
                  </a:cubicBezTo>
                  <a:cubicBezTo>
                    <a:pt x="4030" y="4680"/>
                    <a:pt x="3877" y="4772"/>
                    <a:pt x="3799" y="4907"/>
                  </a:cubicBezTo>
                  <a:cubicBezTo>
                    <a:pt x="3672" y="5106"/>
                    <a:pt x="3565" y="5223"/>
                    <a:pt x="3370" y="5223"/>
                  </a:cubicBezTo>
                  <a:cubicBezTo>
                    <a:pt x="3344" y="5223"/>
                    <a:pt x="3316" y="5220"/>
                    <a:pt x="3287" y="5216"/>
                  </a:cubicBezTo>
                  <a:cubicBezTo>
                    <a:pt x="3096" y="5204"/>
                    <a:pt x="2929" y="5073"/>
                    <a:pt x="2870" y="4883"/>
                  </a:cubicBezTo>
                  <a:cubicBezTo>
                    <a:pt x="2810" y="4669"/>
                    <a:pt x="2870" y="4430"/>
                    <a:pt x="3037" y="4276"/>
                  </a:cubicBezTo>
                  <a:cubicBezTo>
                    <a:pt x="3108" y="4216"/>
                    <a:pt x="3191" y="4169"/>
                    <a:pt x="3275" y="4133"/>
                  </a:cubicBezTo>
                  <a:cubicBezTo>
                    <a:pt x="3477" y="4002"/>
                    <a:pt x="3739" y="3859"/>
                    <a:pt x="3679" y="3549"/>
                  </a:cubicBezTo>
                  <a:cubicBezTo>
                    <a:pt x="3632" y="3335"/>
                    <a:pt x="3465" y="3287"/>
                    <a:pt x="3310" y="3252"/>
                  </a:cubicBezTo>
                  <a:cubicBezTo>
                    <a:pt x="3263" y="3252"/>
                    <a:pt x="3227" y="3240"/>
                    <a:pt x="3179" y="3216"/>
                  </a:cubicBezTo>
                  <a:cubicBezTo>
                    <a:pt x="2941" y="3133"/>
                    <a:pt x="2941" y="2918"/>
                    <a:pt x="2953" y="2680"/>
                  </a:cubicBezTo>
                  <a:lnTo>
                    <a:pt x="2953" y="2597"/>
                  </a:lnTo>
                  <a:cubicBezTo>
                    <a:pt x="2917" y="2359"/>
                    <a:pt x="2751" y="2156"/>
                    <a:pt x="2525" y="2097"/>
                  </a:cubicBezTo>
                  <a:cubicBezTo>
                    <a:pt x="2417" y="2061"/>
                    <a:pt x="2322" y="2014"/>
                    <a:pt x="2239" y="1942"/>
                  </a:cubicBezTo>
                  <a:cubicBezTo>
                    <a:pt x="2167" y="1883"/>
                    <a:pt x="2096" y="1811"/>
                    <a:pt x="2060" y="1728"/>
                  </a:cubicBezTo>
                  <a:cubicBezTo>
                    <a:pt x="1989" y="1609"/>
                    <a:pt x="1965" y="1490"/>
                    <a:pt x="1953" y="1359"/>
                  </a:cubicBezTo>
                  <a:cubicBezTo>
                    <a:pt x="1953" y="1311"/>
                    <a:pt x="1953" y="1275"/>
                    <a:pt x="1953" y="1228"/>
                  </a:cubicBezTo>
                  <a:cubicBezTo>
                    <a:pt x="1977" y="1085"/>
                    <a:pt x="2025" y="942"/>
                    <a:pt x="2108" y="823"/>
                  </a:cubicBezTo>
                  <a:cubicBezTo>
                    <a:pt x="2155" y="751"/>
                    <a:pt x="2215" y="680"/>
                    <a:pt x="2275" y="609"/>
                  </a:cubicBezTo>
                  <a:cubicBezTo>
                    <a:pt x="2310" y="585"/>
                    <a:pt x="2346" y="561"/>
                    <a:pt x="2370" y="525"/>
                  </a:cubicBezTo>
                  <a:cubicBezTo>
                    <a:pt x="2548" y="406"/>
                    <a:pt x="2751" y="335"/>
                    <a:pt x="2965" y="323"/>
                  </a:cubicBezTo>
                  <a:close/>
                  <a:moveTo>
                    <a:pt x="1756" y="1"/>
                  </a:moveTo>
                  <a:cubicBezTo>
                    <a:pt x="1746" y="1"/>
                    <a:pt x="1736" y="1"/>
                    <a:pt x="1727" y="1"/>
                  </a:cubicBezTo>
                  <a:cubicBezTo>
                    <a:pt x="1358" y="25"/>
                    <a:pt x="1048" y="287"/>
                    <a:pt x="965" y="656"/>
                  </a:cubicBezTo>
                  <a:cubicBezTo>
                    <a:pt x="917" y="847"/>
                    <a:pt x="774" y="918"/>
                    <a:pt x="596" y="1001"/>
                  </a:cubicBezTo>
                  <a:cubicBezTo>
                    <a:pt x="536" y="1025"/>
                    <a:pt x="477" y="1061"/>
                    <a:pt x="417" y="1097"/>
                  </a:cubicBezTo>
                  <a:cubicBezTo>
                    <a:pt x="143" y="1240"/>
                    <a:pt x="0" y="1561"/>
                    <a:pt x="96" y="1871"/>
                  </a:cubicBezTo>
                  <a:cubicBezTo>
                    <a:pt x="143" y="2061"/>
                    <a:pt x="334" y="2204"/>
                    <a:pt x="536" y="2204"/>
                  </a:cubicBezTo>
                  <a:lnTo>
                    <a:pt x="596" y="2204"/>
                  </a:lnTo>
                  <a:cubicBezTo>
                    <a:pt x="786" y="2168"/>
                    <a:pt x="953" y="2049"/>
                    <a:pt x="1048" y="1871"/>
                  </a:cubicBezTo>
                  <a:cubicBezTo>
                    <a:pt x="1239" y="1561"/>
                    <a:pt x="1596" y="1442"/>
                    <a:pt x="1870" y="1394"/>
                  </a:cubicBezTo>
                  <a:lnTo>
                    <a:pt x="1882" y="1394"/>
                  </a:lnTo>
                  <a:cubicBezTo>
                    <a:pt x="1894" y="1525"/>
                    <a:pt x="1929" y="1668"/>
                    <a:pt x="1989" y="1787"/>
                  </a:cubicBezTo>
                  <a:cubicBezTo>
                    <a:pt x="2108" y="1990"/>
                    <a:pt x="2298" y="2144"/>
                    <a:pt x="2525" y="2204"/>
                  </a:cubicBezTo>
                  <a:cubicBezTo>
                    <a:pt x="2715" y="2252"/>
                    <a:pt x="2846" y="2406"/>
                    <a:pt x="2870" y="2597"/>
                  </a:cubicBezTo>
                  <a:lnTo>
                    <a:pt x="2870" y="2680"/>
                  </a:lnTo>
                  <a:cubicBezTo>
                    <a:pt x="2870" y="2918"/>
                    <a:pt x="2858" y="3204"/>
                    <a:pt x="3179" y="3323"/>
                  </a:cubicBezTo>
                  <a:cubicBezTo>
                    <a:pt x="3227" y="3335"/>
                    <a:pt x="3275" y="3347"/>
                    <a:pt x="3322" y="3359"/>
                  </a:cubicBezTo>
                  <a:cubicBezTo>
                    <a:pt x="3489" y="3407"/>
                    <a:pt x="3584" y="3430"/>
                    <a:pt x="3608" y="3585"/>
                  </a:cubicBezTo>
                  <a:cubicBezTo>
                    <a:pt x="3656" y="3788"/>
                    <a:pt x="3501" y="3895"/>
                    <a:pt x="3251" y="4038"/>
                  </a:cubicBezTo>
                  <a:cubicBezTo>
                    <a:pt x="3168" y="4085"/>
                    <a:pt x="3084" y="4133"/>
                    <a:pt x="3013" y="4204"/>
                  </a:cubicBezTo>
                  <a:cubicBezTo>
                    <a:pt x="2798" y="4383"/>
                    <a:pt x="2727" y="4669"/>
                    <a:pt x="2798" y="4919"/>
                  </a:cubicBezTo>
                  <a:cubicBezTo>
                    <a:pt x="2882" y="5145"/>
                    <a:pt x="3084" y="5312"/>
                    <a:pt x="3322" y="5335"/>
                  </a:cubicBezTo>
                  <a:lnTo>
                    <a:pt x="3406" y="5335"/>
                  </a:lnTo>
                  <a:cubicBezTo>
                    <a:pt x="3656" y="5335"/>
                    <a:pt x="3799" y="5192"/>
                    <a:pt x="3930" y="4966"/>
                  </a:cubicBezTo>
                  <a:cubicBezTo>
                    <a:pt x="4013" y="4823"/>
                    <a:pt x="4120" y="4811"/>
                    <a:pt x="4275" y="4788"/>
                  </a:cubicBezTo>
                  <a:cubicBezTo>
                    <a:pt x="4322" y="4776"/>
                    <a:pt x="4370" y="4776"/>
                    <a:pt x="4418" y="4764"/>
                  </a:cubicBezTo>
                  <a:cubicBezTo>
                    <a:pt x="4680" y="4704"/>
                    <a:pt x="4894" y="4538"/>
                    <a:pt x="5001" y="4300"/>
                  </a:cubicBezTo>
                  <a:cubicBezTo>
                    <a:pt x="5156" y="3966"/>
                    <a:pt x="5013" y="3668"/>
                    <a:pt x="4894" y="3418"/>
                  </a:cubicBezTo>
                  <a:cubicBezTo>
                    <a:pt x="4775" y="3192"/>
                    <a:pt x="4680" y="2990"/>
                    <a:pt x="4787" y="2799"/>
                  </a:cubicBezTo>
                  <a:cubicBezTo>
                    <a:pt x="4822" y="2740"/>
                    <a:pt x="4858" y="2680"/>
                    <a:pt x="4906" y="2621"/>
                  </a:cubicBezTo>
                  <a:cubicBezTo>
                    <a:pt x="4953" y="2561"/>
                    <a:pt x="5001" y="2502"/>
                    <a:pt x="5037" y="2430"/>
                  </a:cubicBezTo>
                  <a:cubicBezTo>
                    <a:pt x="5168" y="2180"/>
                    <a:pt x="5156" y="1894"/>
                    <a:pt x="5013" y="1656"/>
                  </a:cubicBezTo>
                  <a:cubicBezTo>
                    <a:pt x="4882" y="1442"/>
                    <a:pt x="4668" y="1371"/>
                    <a:pt x="4453" y="1299"/>
                  </a:cubicBezTo>
                  <a:cubicBezTo>
                    <a:pt x="4370" y="1275"/>
                    <a:pt x="4287" y="1240"/>
                    <a:pt x="4191" y="1204"/>
                  </a:cubicBezTo>
                  <a:cubicBezTo>
                    <a:pt x="4060" y="1121"/>
                    <a:pt x="3965" y="990"/>
                    <a:pt x="3930" y="847"/>
                  </a:cubicBezTo>
                  <a:cubicBezTo>
                    <a:pt x="3894" y="775"/>
                    <a:pt x="3858" y="704"/>
                    <a:pt x="3822" y="644"/>
                  </a:cubicBezTo>
                  <a:cubicBezTo>
                    <a:pt x="3656" y="394"/>
                    <a:pt x="3382" y="239"/>
                    <a:pt x="3084" y="216"/>
                  </a:cubicBezTo>
                  <a:cubicBezTo>
                    <a:pt x="3066" y="215"/>
                    <a:pt x="3048" y="214"/>
                    <a:pt x="3030" y="214"/>
                  </a:cubicBezTo>
                  <a:cubicBezTo>
                    <a:pt x="2798" y="214"/>
                    <a:pt x="2570" y="285"/>
                    <a:pt x="2382" y="418"/>
                  </a:cubicBezTo>
                  <a:cubicBezTo>
                    <a:pt x="2290" y="165"/>
                    <a:pt x="2031" y="1"/>
                    <a:pt x="1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1"/>
            <p:cNvSpPr/>
            <p:nvPr/>
          </p:nvSpPr>
          <p:spPr>
            <a:xfrm>
              <a:off x="-6069664" y="7128285"/>
              <a:ext cx="339310" cy="419505"/>
            </a:xfrm>
            <a:custGeom>
              <a:avLst/>
              <a:gdLst/>
              <a:ahLst/>
              <a:cxnLst/>
              <a:rect l="l" t="t" r="r" b="b"/>
              <a:pathLst>
                <a:path w="2578" h="3187" extrusionOk="0">
                  <a:moveTo>
                    <a:pt x="1732" y="1"/>
                  </a:moveTo>
                  <a:cubicBezTo>
                    <a:pt x="1649" y="1"/>
                    <a:pt x="1553" y="72"/>
                    <a:pt x="1530" y="203"/>
                  </a:cubicBezTo>
                  <a:cubicBezTo>
                    <a:pt x="1506" y="310"/>
                    <a:pt x="1482" y="429"/>
                    <a:pt x="1446" y="536"/>
                  </a:cubicBezTo>
                  <a:cubicBezTo>
                    <a:pt x="1470" y="346"/>
                    <a:pt x="1458" y="155"/>
                    <a:pt x="1339" y="120"/>
                  </a:cubicBezTo>
                  <a:cubicBezTo>
                    <a:pt x="1320" y="113"/>
                    <a:pt x="1303" y="110"/>
                    <a:pt x="1288" y="110"/>
                  </a:cubicBezTo>
                  <a:cubicBezTo>
                    <a:pt x="1070" y="110"/>
                    <a:pt x="1097" y="700"/>
                    <a:pt x="875" y="1310"/>
                  </a:cubicBezTo>
                  <a:cubicBezTo>
                    <a:pt x="827" y="1441"/>
                    <a:pt x="756" y="1632"/>
                    <a:pt x="637" y="1644"/>
                  </a:cubicBezTo>
                  <a:cubicBezTo>
                    <a:pt x="446" y="1644"/>
                    <a:pt x="518" y="1048"/>
                    <a:pt x="339" y="1001"/>
                  </a:cubicBezTo>
                  <a:cubicBezTo>
                    <a:pt x="326" y="997"/>
                    <a:pt x="314" y="995"/>
                    <a:pt x="302" y="995"/>
                  </a:cubicBezTo>
                  <a:cubicBezTo>
                    <a:pt x="72" y="995"/>
                    <a:pt x="29" y="1722"/>
                    <a:pt x="29" y="1846"/>
                  </a:cubicBezTo>
                  <a:cubicBezTo>
                    <a:pt x="1" y="2728"/>
                    <a:pt x="395" y="3187"/>
                    <a:pt x="882" y="3187"/>
                  </a:cubicBezTo>
                  <a:cubicBezTo>
                    <a:pt x="1006" y="3187"/>
                    <a:pt x="1137" y="3157"/>
                    <a:pt x="1268" y="3096"/>
                  </a:cubicBezTo>
                  <a:cubicBezTo>
                    <a:pt x="1720" y="2882"/>
                    <a:pt x="1994" y="2453"/>
                    <a:pt x="2184" y="2025"/>
                  </a:cubicBezTo>
                  <a:cubicBezTo>
                    <a:pt x="2268" y="1858"/>
                    <a:pt x="2577" y="1036"/>
                    <a:pt x="2458" y="905"/>
                  </a:cubicBezTo>
                  <a:cubicBezTo>
                    <a:pt x="2431" y="874"/>
                    <a:pt x="2399" y="861"/>
                    <a:pt x="2368" y="861"/>
                  </a:cubicBezTo>
                  <a:cubicBezTo>
                    <a:pt x="2315" y="861"/>
                    <a:pt x="2262" y="897"/>
                    <a:pt x="2232" y="941"/>
                  </a:cubicBezTo>
                  <a:cubicBezTo>
                    <a:pt x="2161" y="1048"/>
                    <a:pt x="2113" y="1155"/>
                    <a:pt x="2077" y="1275"/>
                  </a:cubicBezTo>
                  <a:cubicBezTo>
                    <a:pt x="2137" y="1048"/>
                    <a:pt x="2244" y="524"/>
                    <a:pt x="2184" y="286"/>
                  </a:cubicBezTo>
                  <a:cubicBezTo>
                    <a:pt x="2169" y="217"/>
                    <a:pt x="2124" y="178"/>
                    <a:pt x="2071" y="178"/>
                  </a:cubicBezTo>
                  <a:cubicBezTo>
                    <a:pt x="2043" y="178"/>
                    <a:pt x="2011" y="190"/>
                    <a:pt x="1982" y="215"/>
                  </a:cubicBezTo>
                  <a:cubicBezTo>
                    <a:pt x="1911" y="298"/>
                    <a:pt x="1875" y="382"/>
                    <a:pt x="1863" y="477"/>
                  </a:cubicBezTo>
                  <a:cubicBezTo>
                    <a:pt x="1887" y="215"/>
                    <a:pt x="1875" y="12"/>
                    <a:pt x="173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1"/>
            <p:cNvSpPr/>
            <p:nvPr/>
          </p:nvSpPr>
          <p:spPr>
            <a:xfrm>
              <a:off x="-5823002" y="7294394"/>
              <a:ext cx="28429" cy="61208"/>
            </a:xfrm>
            <a:custGeom>
              <a:avLst/>
              <a:gdLst/>
              <a:ahLst/>
              <a:cxnLst/>
              <a:rect l="l" t="t" r="r" b="b"/>
              <a:pathLst>
                <a:path w="216" h="465" extrusionOk="0">
                  <a:moveTo>
                    <a:pt x="215" y="1"/>
                  </a:moveTo>
                  <a:lnTo>
                    <a:pt x="1" y="465"/>
                  </a:lnTo>
                  <a:cubicBezTo>
                    <a:pt x="96" y="322"/>
                    <a:pt x="168" y="167"/>
                    <a:pt x="215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71"/>
            <p:cNvSpPr/>
            <p:nvPr/>
          </p:nvSpPr>
          <p:spPr>
            <a:xfrm>
              <a:off x="-6075324" y="7120519"/>
              <a:ext cx="357473" cy="434247"/>
            </a:xfrm>
            <a:custGeom>
              <a:avLst/>
              <a:gdLst/>
              <a:ahLst/>
              <a:cxnLst/>
              <a:rect l="l" t="t" r="r" b="b"/>
              <a:pathLst>
                <a:path w="2716" h="3299" extrusionOk="0">
                  <a:moveTo>
                    <a:pt x="1739" y="107"/>
                  </a:moveTo>
                  <a:cubicBezTo>
                    <a:pt x="1763" y="119"/>
                    <a:pt x="1775" y="119"/>
                    <a:pt x="1787" y="143"/>
                  </a:cubicBezTo>
                  <a:cubicBezTo>
                    <a:pt x="1823" y="179"/>
                    <a:pt x="1846" y="274"/>
                    <a:pt x="1823" y="524"/>
                  </a:cubicBezTo>
                  <a:cubicBezTo>
                    <a:pt x="1811" y="619"/>
                    <a:pt x="1739" y="1286"/>
                    <a:pt x="1489" y="1667"/>
                  </a:cubicBezTo>
                  <a:cubicBezTo>
                    <a:pt x="1465" y="1703"/>
                    <a:pt x="1501" y="1750"/>
                    <a:pt x="1537" y="1750"/>
                  </a:cubicBezTo>
                  <a:cubicBezTo>
                    <a:pt x="1561" y="1750"/>
                    <a:pt x="1573" y="1738"/>
                    <a:pt x="1584" y="1726"/>
                  </a:cubicBezTo>
                  <a:cubicBezTo>
                    <a:pt x="1870" y="1286"/>
                    <a:pt x="1930" y="560"/>
                    <a:pt x="1930" y="536"/>
                  </a:cubicBezTo>
                  <a:cubicBezTo>
                    <a:pt x="1954" y="452"/>
                    <a:pt x="1977" y="381"/>
                    <a:pt x="2037" y="310"/>
                  </a:cubicBezTo>
                  <a:cubicBezTo>
                    <a:pt x="2049" y="298"/>
                    <a:pt x="2073" y="286"/>
                    <a:pt x="2096" y="286"/>
                  </a:cubicBezTo>
                  <a:cubicBezTo>
                    <a:pt x="2120" y="298"/>
                    <a:pt x="2144" y="333"/>
                    <a:pt x="2144" y="357"/>
                  </a:cubicBezTo>
                  <a:cubicBezTo>
                    <a:pt x="2192" y="512"/>
                    <a:pt x="2144" y="833"/>
                    <a:pt x="2049" y="1310"/>
                  </a:cubicBezTo>
                  <a:cubicBezTo>
                    <a:pt x="2001" y="1465"/>
                    <a:pt x="1942" y="1619"/>
                    <a:pt x="1846" y="1750"/>
                  </a:cubicBezTo>
                  <a:cubicBezTo>
                    <a:pt x="1823" y="1774"/>
                    <a:pt x="1834" y="1810"/>
                    <a:pt x="1846" y="1834"/>
                  </a:cubicBezTo>
                  <a:cubicBezTo>
                    <a:pt x="1858" y="1834"/>
                    <a:pt x="1870" y="1846"/>
                    <a:pt x="1882" y="1846"/>
                  </a:cubicBezTo>
                  <a:cubicBezTo>
                    <a:pt x="1906" y="1846"/>
                    <a:pt x="1918" y="1834"/>
                    <a:pt x="1930" y="1822"/>
                  </a:cubicBezTo>
                  <a:cubicBezTo>
                    <a:pt x="2037" y="1679"/>
                    <a:pt x="2108" y="1524"/>
                    <a:pt x="2156" y="1369"/>
                  </a:cubicBezTo>
                  <a:cubicBezTo>
                    <a:pt x="2192" y="1250"/>
                    <a:pt x="2239" y="1143"/>
                    <a:pt x="2299" y="1036"/>
                  </a:cubicBezTo>
                  <a:cubicBezTo>
                    <a:pt x="2323" y="1000"/>
                    <a:pt x="2358" y="976"/>
                    <a:pt x="2394" y="976"/>
                  </a:cubicBezTo>
                  <a:cubicBezTo>
                    <a:pt x="2418" y="976"/>
                    <a:pt x="2430" y="988"/>
                    <a:pt x="2442" y="1000"/>
                  </a:cubicBezTo>
                  <a:cubicBezTo>
                    <a:pt x="2525" y="1084"/>
                    <a:pt x="2311" y="1738"/>
                    <a:pt x="2168" y="2060"/>
                  </a:cubicBezTo>
                  <a:lnTo>
                    <a:pt x="2168" y="2048"/>
                  </a:lnTo>
                  <a:cubicBezTo>
                    <a:pt x="1930" y="2584"/>
                    <a:pt x="1632" y="2929"/>
                    <a:pt x="1275" y="3096"/>
                  </a:cubicBezTo>
                  <a:cubicBezTo>
                    <a:pt x="1164" y="3157"/>
                    <a:pt x="1042" y="3187"/>
                    <a:pt x="921" y="3187"/>
                  </a:cubicBezTo>
                  <a:cubicBezTo>
                    <a:pt x="783" y="3187"/>
                    <a:pt x="645" y="3148"/>
                    <a:pt x="525" y="3072"/>
                  </a:cubicBezTo>
                  <a:cubicBezTo>
                    <a:pt x="239" y="2881"/>
                    <a:pt x="84" y="2465"/>
                    <a:pt x="96" y="1905"/>
                  </a:cubicBezTo>
                  <a:cubicBezTo>
                    <a:pt x="108" y="1643"/>
                    <a:pt x="168" y="1203"/>
                    <a:pt x="287" y="1119"/>
                  </a:cubicBezTo>
                  <a:cubicBezTo>
                    <a:pt x="295" y="1111"/>
                    <a:pt x="303" y="1102"/>
                    <a:pt x="312" y="1102"/>
                  </a:cubicBezTo>
                  <a:cubicBezTo>
                    <a:pt x="315" y="1102"/>
                    <a:pt x="319" y="1104"/>
                    <a:pt x="322" y="1107"/>
                  </a:cubicBezTo>
                  <a:cubicBezTo>
                    <a:pt x="328" y="1101"/>
                    <a:pt x="331" y="1098"/>
                    <a:pt x="334" y="1098"/>
                  </a:cubicBezTo>
                  <a:cubicBezTo>
                    <a:pt x="337" y="1098"/>
                    <a:pt x="340" y="1101"/>
                    <a:pt x="346" y="1107"/>
                  </a:cubicBezTo>
                  <a:cubicBezTo>
                    <a:pt x="394" y="1119"/>
                    <a:pt x="430" y="1274"/>
                    <a:pt x="441" y="1381"/>
                  </a:cubicBezTo>
                  <a:cubicBezTo>
                    <a:pt x="477" y="1560"/>
                    <a:pt x="513" y="1750"/>
                    <a:pt x="656" y="1750"/>
                  </a:cubicBezTo>
                  <a:cubicBezTo>
                    <a:pt x="811" y="1738"/>
                    <a:pt x="894" y="1536"/>
                    <a:pt x="942" y="1393"/>
                  </a:cubicBezTo>
                  <a:lnTo>
                    <a:pt x="942" y="1381"/>
                  </a:lnTo>
                  <a:cubicBezTo>
                    <a:pt x="1025" y="1155"/>
                    <a:pt x="1084" y="917"/>
                    <a:pt x="1132" y="679"/>
                  </a:cubicBezTo>
                  <a:cubicBezTo>
                    <a:pt x="1180" y="452"/>
                    <a:pt x="1215" y="262"/>
                    <a:pt x="1287" y="226"/>
                  </a:cubicBezTo>
                  <a:cubicBezTo>
                    <a:pt x="1293" y="220"/>
                    <a:pt x="1302" y="217"/>
                    <a:pt x="1312" y="217"/>
                  </a:cubicBezTo>
                  <a:cubicBezTo>
                    <a:pt x="1323" y="217"/>
                    <a:pt x="1334" y="220"/>
                    <a:pt x="1346" y="226"/>
                  </a:cubicBezTo>
                  <a:cubicBezTo>
                    <a:pt x="1406" y="250"/>
                    <a:pt x="1430" y="369"/>
                    <a:pt x="1406" y="583"/>
                  </a:cubicBezTo>
                  <a:cubicBezTo>
                    <a:pt x="1406" y="583"/>
                    <a:pt x="1346" y="1310"/>
                    <a:pt x="1072" y="1715"/>
                  </a:cubicBezTo>
                  <a:cubicBezTo>
                    <a:pt x="1061" y="1750"/>
                    <a:pt x="1084" y="1798"/>
                    <a:pt x="1120" y="1798"/>
                  </a:cubicBezTo>
                  <a:cubicBezTo>
                    <a:pt x="1144" y="1798"/>
                    <a:pt x="1156" y="1798"/>
                    <a:pt x="1168" y="1774"/>
                  </a:cubicBezTo>
                  <a:cubicBezTo>
                    <a:pt x="1442" y="1357"/>
                    <a:pt x="1513" y="655"/>
                    <a:pt x="1525" y="595"/>
                  </a:cubicBezTo>
                  <a:cubicBezTo>
                    <a:pt x="1549" y="464"/>
                    <a:pt x="1573" y="357"/>
                    <a:pt x="1596" y="262"/>
                  </a:cubicBezTo>
                  <a:cubicBezTo>
                    <a:pt x="1620" y="167"/>
                    <a:pt x="1680" y="107"/>
                    <a:pt x="1739" y="107"/>
                  </a:cubicBezTo>
                  <a:close/>
                  <a:moveTo>
                    <a:pt x="1775" y="0"/>
                  </a:moveTo>
                  <a:cubicBezTo>
                    <a:pt x="1644" y="0"/>
                    <a:pt x="1537" y="95"/>
                    <a:pt x="1513" y="226"/>
                  </a:cubicBezTo>
                  <a:cubicBezTo>
                    <a:pt x="1501" y="179"/>
                    <a:pt x="1453" y="143"/>
                    <a:pt x="1406" y="119"/>
                  </a:cubicBezTo>
                  <a:cubicBezTo>
                    <a:pt x="1388" y="110"/>
                    <a:pt x="1368" y="106"/>
                    <a:pt x="1347" y="106"/>
                  </a:cubicBezTo>
                  <a:cubicBezTo>
                    <a:pt x="1314" y="106"/>
                    <a:pt x="1281" y="116"/>
                    <a:pt x="1251" y="131"/>
                  </a:cubicBezTo>
                  <a:cubicBezTo>
                    <a:pt x="1144" y="191"/>
                    <a:pt x="1108" y="393"/>
                    <a:pt x="1049" y="667"/>
                  </a:cubicBezTo>
                  <a:cubicBezTo>
                    <a:pt x="1001" y="893"/>
                    <a:pt x="942" y="1119"/>
                    <a:pt x="858" y="1345"/>
                  </a:cubicBezTo>
                  <a:lnTo>
                    <a:pt x="858" y="1357"/>
                  </a:lnTo>
                  <a:cubicBezTo>
                    <a:pt x="822" y="1453"/>
                    <a:pt x="763" y="1631"/>
                    <a:pt x="680" y="1631"/>
                  </a:cubicBezTo>
                  <a:cubicBezTo>
                    <a:pt x="632" y="1631"/>
                    <a:pt x="608" y="1488"/>
                    <a:pt x="584" y="1369"/>
                  </a:cubicBezTo>
                  <a:cubicBezTo>
                    <a:pt x="561" y="1203"/>
                    <a:pt x="525" y="1036"/>
                    <a:pt x="406" y="1000"/>
                  </a:cubicBezTo>
                  <a:cubicBezTo>
                    <a:pt x="389" y="992"/>
                    <a:pt x="370" y="988"/>
                    <a:pt x="352" y="988"/>
                  </a:cubicBezTo>
                  <a:cubicBezTo>
                    <a:pt x="317" y="988"/>
                    <a:pt x="282" y="1001"/>
                    <a:pt x="251" y="1024"/>
                  </a:cubicBezTo>
                  <a:cubicBezTo>
                    <a:pt x="49" y="1167"/>
                    <a:pt x="25" y="1822"/>
                    <a:pt x="25" y="1905"/>
                  </a:cubicBezTo>
                  <a:cubicBezTo>
                    <a:pt x="1" y="2500"/>
                    <a:pt x="168" y="2953"/>
                    <a:pt x="501" y="3167"/>
                  </a:cubicBezTo>
                  <a:cubicBezTo>
                    <a:pt x="620" y="3250"/>
                    <a:pt x="775" y="3298"/>
                    <a:pt x="930" y="3298"/>
                  </a:cubicBezTo>
                  <a:cubicBezTo>
                    <a:pt x="1072" y="3298"/>
                    <a:pt x="1215" y="3262"/>
                    <a:pt x="1346" y="3203"/>
                  </a:cubicBezTo>
                  <a:cubicBezTo>
                    <a:pt x="1727" y="3024"/>
                    <a:pt x="2037" y="2667"/>
                    <a:pt x="2287" y="2096"/>
                  </a:cubicBezTo>
                  <a:cubicBezTo>
                    <a:pt x="2287" y="2096"/>
                    <a:pt x="2716" y="1119"/>
                    <a:pt x="2549" y="917"/>
                  </a:cubicBezTo>
                  <a:cubicBezTo>
                    <a:pt x="2513" y="881"/>
                    <a:pt x="2454" y="857"/>
                    <a:pt x="2406" y="857"/>
                  </a:cubicBezTo>
                  <a:cubicBezTo>
                    <a:pt x="2346" y="857"/>
                    <a:pt x="2299" y="881"/>
                    <a:pt x="2263" y="929"/>
                  </a:cubicBezTo>
                  <a:cubicBezTo>
                    <a:pt x="2299" y="726"/>
                    <a:pt x="2311" y="524"/>
                    <a:pt x="2275" y="333"/>
                  </a:cubicBezTo>
                  <a:cubicBezTo>
                    <a:pt x="2263" y="262"/>
                    <a:pt x="2215" y="202"/>
                    <a:pt x="2144" y="179"/>
                  </a:cubicBezTo>
                  <a:cubicBezTo>
                    <a:pt x="2134" y="177"/>
                    <a:pt x="2124" y="176"/>
                    <a:pt x="2113" y="176"/>
                  </a:cubicBezTo>
                  <a:cubicBezTo>
                    <a:pt x="2064" y="176"/>
                    <a:pt x="2017" y="199"/>
                    <a:pt x="1977" y="238"/>
                  </a:cubicBezTo>
                  <a:lnTo>
                    <a:pt x="1965" y="250"/>
                  </a:lnTo>
                  <a:cubicBezTo>
                    <a:pt x="1954" y="179"/>
                    <a:pt x="1942" y="119"/>
                    <a:pt x="1894" y="71"/>
                  </a:cubicBezTo>
                  <a:cubicBezTo>
                    <a:pt x="1870" y="24"/>
                    <a:pt x="1823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71"/>
            <p:cNvSpPr/>
            <p:nvPr/>
          </p:nvSpPr>
          <p:spPr>
            <a:xfrm>
              <a:off x="-6855721" y="7449447"/>
              <a:ext cx="1020299" cy="867705"/>
            </a:xfrm>
            <a:custGeom>
              <a:avLst/>
              <a:gdLst/>
              <a:ahLst/>
              <a:cxnLst/>
              <a:rect l="l" t="t" r="r" b="b"/>
              <a:pathLst>
                <a:path w="7752" h="6592" extrusionOk="0">
                  <a:moveTo>
                    <a:pt x="5930" y="0"/>
                  </a:moveTo>
                  <a:cubicBezTo>
                    <a:pt x="5925" y="0"/>
                    <a:pt x="5921" y="1"/>
                    <a:pt x="5918" y="1"/>
                  </a:cubicBezTo>
                  <a:cubicBezTo>
                    <a:pt x="5763" y="37"/>
                    <a:pt x="5704" y="192"/>
                    <a:pt x="5632" y="323"/>
                  </a:cubicBezTo>
                  <a:cubicBezTo>
                    <a:pt x="5573" y="454"/>
                    <a:pt x="3942" y="4061"/>
                    <a:pt x="3930" y="4061"/>
                  </a:cubicBezTo>
                  <a:cubicBezTo>
                    <a:pt x="3894" y="4049"/>
                    <a:pt x="1989" y="3002"/>
                    <a:pt x="620" y="2371"/>
                  </a:cubicBezTo>
                  <a:lnTo>
                    <a:pt x="1" y="4788"/>
                  </a:lnTo>
                  <a:cubicBezTo>
                    <a:pt x="715" y="5157"/>
                    <a:pt x="2441" y="5978"/>
                    <a:pt x="3191" y="6276"/>
                  </a:cubicBezTo>
                  <a:cubicBezTo>
                    <a:pt x="3733" y="6490"/>
                    <a:pt x="4162" y="6591"/>
                    <a:pt x="4513" y="6591"/>
                  </a:cubicBezTo>
                  <a:cubicBezTo>
                    <a:pt x="4864" y="6591"/>
                    <a:pt x="5138" y="6490"/>
                    <a:pt x="5370" y="6300"/>
                  </a:cubicBezTo>
                  <a:cubicBezTo>
                    <a:pt x="5930" y="5847"/>
                    <a:pt x="7430" y="1859"/>
                    <a:pt x="7668" y="990"/>
                  </a:cubicBezTo>
                  <a:cubicBezTo>
                    <a:pt x="7740" y="740"/>
                    <a:pt x="7752" y="632"/>
                    <a:pt x="7418" y="490"/>
                  </a:cubicBezTo>
                  <a:cubicBezTo>
                    <a:pt x="7221" y="397"/>
                    <a:pt x="6102" y="0"/>
                    <a:pt x="5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1"/>
            <p:cNvSpPr/>
            <p:nvPr/>
          </p:nvSpPr>
          <p:spPr>
            <a:xfrm>
              <a:off x="-6109810" y="7537372"/>
              <a:ext cx="216511" cy="88982"/>
            </a:xfrm>
            <a:custGeom>
              <a:avLst/>
              <a:gdLst/>
              <a:ahLst/>
              <a:cxnLst/>
              <a:rect l="l" t="t" r="r" b="b"/>
              <a:pathLst>
                <a:path w="1645" h="676" extrusionOk="0">
                  <a:moveTo>
                    <a:pt x="84" y="0"/>
                  </a:moveTo>
                  <a:cubicBezTo>
                    <a:pt x="61" y="0"/>
                    <a:pt x="37" y="0"/>
                    <a:pt x="25" y="24"/>
                  </a:cubicBezTo>
                  <a:cubicBezTo>
                    <a:pt x="1" y="83"/>
                    <a:pt x="49" y="83"/>
                    <a:pt x="430" y="238"/>
                  </a:cubicBezTo>
                  <a:cubicBezTo>
                    <a:pt x="1343" y="574"/>
                    <a:pt x="1534" y="676"/>
                    <a:pt x="1591" y="676"/>
                  </a:cubicBezTo>
                  <a:cubicBezTo>
                    <a:pt x="1607" y="676"/>
                    <a:pt x="1612" y="668"/>
                    <a:pt x="1620" y="655"/>
                  </a:cubicBezTo>
                  <a:cubicBezTo>
                    <a:pt x="1644" y="631"/>
                    <a:pt x="1644" y="595"/>
                    <a:pt x="1620" y="584"/>
                  </a:cubicBezTo>
                  <a:cubicBezTo>
                    <a:pt x="1168" y="250"/>
                    <a:pt x="644" y="48"/>
                    <a:pt x="84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71"/>
            <p:cNvSpPr/>
            <p:nvPr/>
          </p:nvSpPr>
          <p:spPr>
            <a:xfrm>
              <a:off x="-6863487" y="7442998"/>
              <a:ext cx="1034382" cy="882842"/>
            </a:xfrm>
            <a:custGeom>
              <a:avLst/>
              <a:gdLst/>
              <a:ahLst/>
              <a:cxnLst/>
              <a:rect l="l" t="t" r="r" b="b"/>
              <a:pathLst>
                <a:path w="7859" h="6707" extrusionOk="0">
                  <a:moveTo>
                    <a:pt x="5987" y="1"/>
                  </a:moveTo>
                  <a:cubicBezTo>
                    <a:pt x="5978" y="1"/>
                    <a:pt x="5971" y="1"/>
                    <a:pt x="5965" y="3"/>
                  </a:cubicBezTo>
                  <a:cubicBezTo>
                    <a:pt x="5822" y="38"/>
                    <a:pt x="5751" y="169"/>
                    <a:pt x="5691" y="288"/>
                  </a:cubicBezTo>
                  <a:lnTo>
                    <a:pt x="5656" y="348"/>
                  </a:lnTo>
                  <a:cubicBezTo>
                    <a:pt x="5584" y="467"/>
                    <a:pt x="4167" y="3622"/>
                    <a:pt x="3965" y="4039"/>
                  </a:cubicBezTo>
                  <a:cubicBezTo>
                    <a:pt x="2977" y="3503"/>
                    <a:pt x="1715" y="2836"/>
                    <a:pt x="703" y="2360"/>
                  </a:cubicBezTo>
                  <a:cubicBezTo>
                    <a:pt x="693" y="2357"/>
                    <a:pt x="684" y="2355"/>
                    <a:pt x="676" y="2355"/>
                  </a:cubicBezTo>
                  <a:cubicBezTo>
                    <a:pt x="655" y="2355"/>
                    <a:pt x="640" y="2367"/>
                    <a:pt x="631" y="2384"/>
                  </a:cubicBezTo>
                  <a:cubicBezTo>
                    <a:pt x="607" y="2420"/>
                    <a:pt x="619" y="2455"/>
                    <a:pt x="655" y="2467"/>
                  </a:cubicBezTo>
                  <a:cubicBezTo>
                    <a:pt x="1667" y="2932"/>
                    <a:pt x="2929" y="3598"/>
                    <a:pt x="3917" y="4134"/>
                  </a:cubicBezTo>
                  <a:cubicBezTo>
                    <a:pt x="3679" y="4610"/>
                    <a:pt x="3560" y="4706"/>
                    <a:pt x="3643" y="4753"/>
                  </a:cubicBezTo>
                  <a:cubicBezTo>
                    <a:pt x="3652" y="4759"/>
                    <a:pt x="3660" y="4762"/>
                    <a:pt x="3669" y="4762"/>
                  </a:cubicBezTo>
                  <a:cubicBezTo>
                    <a:pt x="3717" y="4762"/>
                    <a:pt x="3775" y="4649"/>
                    <a:pt x="4048" y="4122"/>
                  </a:cubicBezTo>
                  <a:cubicBezTo>
                    <a:pt x="4048" y="4122"/>
                    <a:pt x="4048" y="4122"/>
                    <a:pt x="4048" y="4122"/>
                  </a:cubicBezTo>
                  <a:cubicBezTo>
                    <a:pt x="4047" y="4122"/>
                    <a:pt x="4047" y="4123"/>
                    <a:pt x="4047" y="4123"/>
                  </a:cubicBezTo>
                  <a:cubicBezTo>
                    <a:pt x="4046" y="4123"/>
                    <a:pt x="4083" y="4058"/>
                    <a:pt x="4596" y="2932"/>
                  </a:cubicBezTo>
                  <a:lnTo>
                    <a:pt x="4989" y="2074"/>
                  </a:lnTo>
                  <a:lnTo>
                    <a:pt x="5358" y="1253"/>
                  </a:lnTo>
                  <a:cubicBezTo>
                    <a:pt x="5453" y="1050"/>
                    <a:pt x="5536" y="836"/>
                    <a:pt x="5632" y="634"/>
                  </a:cubicBezTo>
                  <a:cubicBezTo>
                    <a:pt x="5667" y="562"/>
                    <a:pt x="5703" y="479"/>
                    <a:pt x="5751" y="408"/>
                  </a:cubicBezTo>
                  <a:lnTo>
                    <a:pt x="5787" y="336"/>
                  </a:lnTo>
                  <a:cubicBezTo>
                    <a:pt x="5834" y="229"/>
                    <a:pt x="5894" y="134"/>
                    <a:pt x="5989" y="110"/>
                  </a:cubicBezTo>
                  <a:cubicBezTo>
                    <a:pt x="5992" y="109"/>
                    <a:pt x="5996" y="109"/>
                    <a:pt x="6001" y="109"/>
                  </a:cubicBezTo>
                  <a:cubicBezTo>
                    <a:pt x="6162" y="109"/>
                    <a:pt x="7234" y="482"/>
                    <a:pt x="7465" y="586"/>
                  </a:cubicBezTo>
                  <a:cubicBezTo>
                    <a:pt x="7763" y="717"/>
                    <a:pt x="7739" y="789"/>
                    <a:pt x="7668" y="1027"/>
                  </a:cubicBezTo>
                  <a:cubicBezTo>
                    <a:pt x="7418" y="1955"/>
                    <a:pt x="5941" y="5873"/>
                    <a:pt x="5394" y="6313"/>
                  </a:cubicBezTo>
                  <a:cubicBezTo>
                    <a:pt x="5168" y="6498"/>
                    <a:pt x="4904" y="6590"/>
                    <a:pt x="4575" y="6590"/>
                  </a:cubicBezTo>
                  <a:cubicBezTo>
                    <a:pt x="4225" y="6590"/>
                    <a:pt x="3802" y="6486"/>
                    <a:pt x="3274" y="6277"/>
                  </a:cubicBezTo>
                  <a:cubicBezTo>
                    <a:pt x="2524" y="5980"/>
                    <a:pt x="810" y="5170"/>
                    <a:pt x="83" y="4789"/>
                  </a:cubicBezTo>
                  <a:cubicBezTo>
                    <a:pt x="75" y="4781"/>
                    <a:pt x="65" y="4777"/>
                    <a:pt x="55" y="4777"/>
                  </a:cubicBezTo>
                  <a:cubicBezTo>
                    <a:pt x="37" y="4777"/>
                    <a:pt x="20" y="4790"/>
                    <a:pt x="12" y="4813"/>
                  </a:cubicBezTo>
                  <a:cubicBezTo>
                    <a:pt x="0" y="4837"/>
                    <a:pt x="12" y="4872"/>
                    <a:pt x="36" y="4884"/>
                  </a:cubicBezTo>
                  <a:cubicBezTo>
                    <a:pt x="762" y="5265"/>
                    <a:pt x="2477" y="6075"/>
                    <a:pt x="3227" y="6384"/>
                  </a:cubicBezTo>
                  <a:cubicBezTo>
                    <a:pt x="3655" y="6575"/>
                    <a:pt x="4108" y="6682"/>
                    <a:pt x="4584" y="6706"/>
                  </a:cubicBezTo>
                  <a:cubicBezTo>
                    <a:pt x="4600" y="6707"/>
                    <a:pt x="4616" y="6707"/>
                    <a:pt x="4632" y="6707"/>
                  </a:cubicBezTo>
                  <a:cubicBezTo>
                    <a:pt x="4936" y="6707"/>
                    <a:pt x="5228" y="6601"/>
                    <a:pt x="5477" y="6408"/>
                  </a:cubicBezTo>
                  <a:cubicBezTo>
                    <a:pt x="6072" y="5920"/>
                    <a:pt x="7561" y="1884"/>
                    <a:pt x="7787" y="1074"/>
                  </a:cubicBezTo>
                  <a:cubicBezTo>
                    <a:pt x="7858" y="777"/>
                    <a:pt x="7846" y="646"/>
                    <a:pt x="7513" y="491"/>
                  </a:cubicBezTo>
                  <a:cubicBezTo>
                    <a:pt x="7375" y="422"/>
                    <a:pt x="6213" y="1"/>
                    <a:pt x="5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71"/>
            <p:cNvSpPr/>
            <p:nvPr/>
          </p:nvSpPr>
          <p:spPr>
            <a:xfrm>
              <a:off x="-7946486" y="7412461"/>
              <a:ext cx="343390" cy="345792"/>
            </a:xfrm>
            <a:custGeom>
              <a:avLst/>
              <a:gdLst/>
              <a:ahLst/>
              <a:cxnLst/>
              <a:rect l="l" t="t" r="r" b="b"/>
              <a:pathLst>
                <a:path w="2609" h="2627" extrusionOk="0">
                  <a:moveTo>
                    <a:pt x="1109" y="0"/>
                  </a:moveTo>
                  <a:cubicBezTo>
                    <a:pt x="1080" y="0"/>
                    <a:pt x="1052" y="19"/>
                    <a:pt x="1037" y="56"/>
                  </a:cubicBezTo>
                  <a:lnTo>
                    <a:pt x="858" y="818"/>
                  </a:lnTo>
                  <a:cubicBezTo>
                    <a:pt x="846" y="842"/>
                    <a:pt x="834" y="866"/>
                    <a:pt x="810" y="878"/>
                  </a:cubicBezTo>
                  <a:lnTo>
                    <a:pt x="60" y="1163"/>
                  </a:lnTo>
                  <a:cubicBezTo>
                    <a:pt x="1" y="1187"/>
                    <a:pt x="1" y="1259"/>
                    <a:pt x="48" y="1294"/>
                  </a:cubicBezTo>
                  <a:lnTo>
                    <a:pt x="727" y="1711"/>
                  </a:lnTo>
                  <a:cubicBezTo>
                    <a:pt x="751" y="1723"/>
                    <a:pt x="763" y="1735"/>
                    <a:pt x="763" y="1771"/>
                  </a:cubicBezTo>
                  <a:lnTo>
                    <a:pt x="810" y="2556"/>
                  </a:lnTo>
                  <a:cubicBezTo>
                    <a:pt x="810" y="2597"/>
                    <a:pt x="843" y="2626"/>
                    <a:pt x="879" y="2626"/>
                  </a:cubicBezTo>
                  <a:cubicBezTo>
                    <a:pt x="896" y="2626"/>
                    <a:pt x="914" y="2619"/>
                    <a:pt x="930" y="2604"/>
                  </a:cubicBezTo>
                  <a:lnTo>
                    <a:pt x="1525" y="2092"/>
                  </a:lnTo>
                  <a:cubicBezTo>
                    <a:pt x="1542" y="2084"/>
                    <a:pt x="1559" y="2075"/>
                    <a:pt x="1575" y="2075"/>
                  </a:cubicBezTo>
                  <a:cubicBezTo>
                    <a:pt x="1582" y="2075"/>
                    <a:pt x="1589" y="2077"/>
                    <a:pt x="1596" y="2080"/>
                  </a:cubicBezTo>
                  <a:lnTo>
                    <a:pt x="2358" y="2283"/>
                  </a:lnTo>
                  <a:cubicBezTo>
                    <a:pt x="2364" y="2284"/>
                    <a:pt x="2369" y="2284"/>
                    <a:pt x="2374" y="2284"/>
                  </a:cubicBezTo>
                  <a:cubicBezTo>
                    <a:pt x="2426" y="2284"/>
                    <a:pt x="2464" y="2231"/>
                    <a:pt x="2454" y="2187"/>
                  </a:cubicBezTo>
                  <a:lnTo>
                    <a:pt x="2156" y="1449"/>
                  </a:lnTo>
                  <a:cubicBezTo>
                    <a:pt x="2144" y="1425"/>
                    <a:pt x="2144" y="1402"/>
                    <a:pt x="2156" y="1378"/>
                  </a:cubicBezTo>
                  <a:lnTo>
                    <a:pt x="2585" y="723"/>
                  </a:lnTo>
                  <a:cubicBezTo>
                    <a:pt x="2608" y="663"/>
                    <a:pt x="2573" y="604"/>
                    <a:pt x="2513" y="604"/>
                  </a:cubicBezTo>
                  <a:lnTo>
                    <a:pt x="1727" y="663"/>
                  </a:lnTo>
                  <a:cubicBezTo>
                    <a:pt x="1703" y="663"/>
                    <a:pt x="1680" y="663"/>
                    <a:pt x="1656" y="640"/>
                  </a:cubicBezTo>
                  <a:lnTo>
                    <a:pt x="1156" y="20"/>
                  </a:lnTo>
                  <a:cubicBezTo>
                    <a:pt x="1142" y="7"/>
                    <a:pt x="1126" y="0"/>
                    <a:pt x="1109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71"/>
            <p:cNvSpPr/>
            <p:nvPr/>
          </p:nvSpPr>
          <p:spPr>
            <a:xfrm>
              <a:off x="-7857114" y="7491304"/>
              <a:ext cx="174130" cy="175989"/>
            </a:xfrm>
            <a:custGeom>
              <a:avLst/>
              <a:gdLst/>
              <a:ahLst/>
              <a:cxnLst/>
              <a:rect l="l" t="t" r="r" b="b"/>
              <a:pathLst>
                <a:path w="1323" h="1337" extrusionOk="0">
                  <a:moveTo>
                    <a:pt x="553" y="0"/>
                  </a:moveTo>
                  <a:cubicBezTo>
                    <a:pt x="536" y="0"/>
                    <a:pt x="519" y="9"/>
                    <a:pt x="512" y="29"/>
                  </a:cubicBezTo>
                  <a:lnTo>
                    <a:pt x="417" y="422"/>
                  </a:lnTo>
                  <a:cubicBezTo>
                    <a:pt x="417" y="433"/>
                    <a:pt x="405" y="433"/>
                    <a:pt x="393" y="445"/>
                  </a:cubicBezTo>
                  <a:lnTo>
                    <a:pt x="24" y="588"/>
                  </a:lnTo>
                  <a:cubicBezTo>
                    <a:pt x="1" y="612"/>
                    <a:pt x="1" y="648"/>
                    <a:pt x="24" y="660"/>
                  </a:cubicBezTo>
                  <a:lnTo>
                    <a:pt x="370" y="874"/>
                  </a:lnTo>
                  <a:cubicBezTo>
                    <a:pt x="382" y="874"/>
                    <a:pt x="393" y="886"/>
                    <a:pt x="393" y="898"/>
                  </a:cubicBezTo>
                  <a:lnTo>
                    <a:pt x="405" y="1303"/>
                  </a:lnTo>
                  <a:cubicBezTo>
                    <a:pt x="405" y="1319"/>
                    <a:pt x="429" y="1336"/>
                    <a:pt x="451" y="1336"/>
                  </a:cubicBezTo>
                  <a:cubicBezTo>
                    <a:pt x="461" y="1336"/>
                    <a:pt x="470" y="1333"/>
                    <a:pt x="477" y="1326"/>
                  </a:cubicBezTo>
                  <a:lnTo>
                    <a:pt x="763" y="1053"/>
                  </a:lnTo>
                  <a:lnTo>
                    <a:pt x="798" y="1053"/>
                  </a:lnTo>
                  <a:lnTo>
                    <a:pt x="1191" y="1160"/>
                  </a:lnTo>
                  <a:cubicBezTo>
                    <a:pt x="1194" y="1161"/>
                    <a:pt x="1198" y="1162"/>
                    <a:pt x="1201" y="1162"/>
                  </a:cubicBezTo>
                  <a:cubicBezTo>
                    <a:pt x="1221" y="1162"/>
                    <a:pt x="1237" y="1133"/>
                    <a:pt x="1227" y="1112"/>
                  </a:cubicBezTo>
                  <a:lnTo>
                    <a:pt x="1084" y="743"/>
                  </a:lnTo>
                  <a:cubicBezTo>
                    <a:pt x="1072" y="731"/>
                    <a:pt x="1072" y="719"/>
                    <a:pt x="1084" y="707"/>
                  </a:cubicBezTo>
                  <a:lnTo>
                    <a:pt x="1298" y="374"/>
                  </a:lnTo>
                  <a:cubicBezTo>
                    <a:pt x="1322" y="338"/>
                    <a:pt x="1298" y="314"/>
                    <a:pt x="1263" y="314"/>
                  </a:cubicBezTo>
                  <a:lnTo>
                    <a:pt x="870" y="350"/>
                  </a:lnTo>
                  <a:cubicBezTo>
                    <a:pt x="858" y="350"/>
                    <a:pt x="846" y="338"/>
                    <a:pt x="834" y="326"/>
                  </a:cubicBezTo>
                  <a:lnTo>
                    <a:pt x="584" y="17"/>
                  </a:lnTo>
                  <a:cubicBezTo>
                    <a:pt x="579" y="6"/>
                    <a:pt x="566" y="0"/>
                    <a:pt x="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71"/>
            <p:cNvSpPr/>
            <p:nvPr/>
          </p:nvSpPr>
          <p:spPr>
            <a:xfrm>
              <a:off x="-7955831" y="7405090"/>
              <a:ext cx="358921" cy="361193"/>
            </a:xfrm>
            <a:custGeom>
              <a:avLst/>
              <a:gdLst/>
              <a:ahLst/>
              <a:cxnLst/>
              <a:rect l="l" t="t" r="r" b="b"/>
              <a:pathLst>
                <a:path w="2727" h="2744" extrusionOk="0">
                  <a:moveTo>
                    <a:pt x="1167" y="112"/>
                  </a:moveTo>
                  <a:cubicBezTo>
                    <a:pt x="1179" y="112"/>
                    <a:pt x="1179" y="112"/>
                    <a:pt x="1191" y="124"/>
                  </a:cubicBezTo>
                  <a:lnTo>
                    <a:pt x="1679" y="743"/>
                  </a:lnTo>
                  <a:cubicBezTo>
                    <a:pt x="1715" y="767"/>
                    <a:pt x="1751" y="791"/>
                    <a:pt x="1798" y="791"/>
                  </a:cubicBezTo>
                  <a:lnTo>
                    <a:pt x="2584" y="719"/>
                  </a:lnTo>
                  <a:cubicBezTo>
                    <a:pt x="2596" y="719"/>
                    <a:pt x="2596" y="731"/>
                    <a:pt x="2608" y="731"/>
                  </a:cubicBezTo>
                  <a:cubicBezTo>
                    <a:pt x="2608" y="743"/>
                    <a:pt x="2608" y="743"/>
                    <a:pt x="2608" y="755"/>
                  </a:cubicBezTo>
                  <a:lnTo>
                    <a:pt x="2167" y="1422"/>
                  </a:lnTo>
                  <a:cubicBezTo>
                    <a:pt x="2144" y="1458"/>
                    <a:pt x="2144" y="1493"/>
                    <a:pt x="2155" y="1541"/>
                  </a:cubicBezTo>
                  <a:lnTo>
                    <a:pt x="2453" y="2267"/>
                  </a:lnTo>
                  <a:cubicBezTo>
                    <a:pt x="2465" y="2279"/>
                    <a:pt x="2465" y="2279"/>
                    <a:pt x="2453" y="2291"/>
                  </a:cubicBezTo>
                  <a:lnTo>
                    <a:pt x="2441" y="2291"/>
                  </a:lnTo>
                  <a:lnTo>
                    <a:pt x="1679" y="2089"/>
                  </a:lnTo>
                  <a:cubicBezTo>
                    <a:pt x="1662" y="2084"/>
                    <a:pt x="1644" y="2081"/>
                    <a:pt x="1628" y="2081"/>
                  </a:cubicBezTo>
                  <a:cubicBezTo>
                    <a:pt x="1600" y="2081"/>
                    <a:pt x="1575" y="2090"/>
                    <a:pt x="1560" y="2112"/>
                  </a:cubicBezTo>
                  <a:lnTo>
                    <a:pt x="953" y="2624"/>
                  </a:lnTo>
                  <a:lnTo>
                    <a:pt x="929" y="2624"/>
                  </a:lnTo>
                  <a:cubicBezTo>
                    <a:pt x="929" y="2624"/>
                    <a:pt x="929" y="2612"/>
                    <a:pt x="929" y="2612"/>
                  </a:cubicBezTo>
                  <a:lnTo>
                    <a:pt x="881" y="1815"/>
                  </a:lnTo>
                  <a:cubicBezTo>
                    <a:pt x="881" y="1779"/>
                    <a:pt x="858" y="1731"/>
                    <a:pt x="822" y="1719"/>
                  </a:cubicBezTo>
                  <a:lnTo>
                    <a:pt x="143" y="1303"/>
                  </a:lnTo>
                  <a:cubicBezTo>
                    <a:pt x="131" y="1291"/>
                    <a:pt x="131" y="1291"/>
                    <a:pt x="131" y="1279"/>
                  </a:cubicBezTo>
                  <a:cubicBezTo>
                    <a:pt x="131" y="1279"/>
                    <a:pt x="143" y="1267"/>
                    <a:pt x="143" y="1267"/>
                  </a:cubicBezTo>
                  <a:lnTo>
                    <a:pt x="893" y="981"/>
                  </a:lnTo>
                  <a:cubicBezTo>
                    <a:pt x="929" y="969"/>
                    <a:pt x="965" y="934"/>
                    <a:pt x="965" y="898"/>
                  </a:cubicBezTo>
                  <a:lnTo>
                    <a:pt x="1155" y="124"/>
                  </a:lnTo>
                  <a:cubicBezTo>
                    <a:pt x="1155" y="112"/>
                    <a:pt x="1167" y="112"/>
                    <a:pt x="1167" y="112"/>
                  </a:cubicBezTo>
                  <a:close/>
                  <a:moveTo>
                    <a:pt x="1191" y="1"/>
                  </a:moveTo>
                  <a:cubicBezTo>
                    <a:pt x="1179" y="1"/>
                    <a:pt x="1167" y="2"/>
                    <a:pt x="1155" y="5"/>
                  </a:cubicBezTo>
                  <a:cubicBezTo>
                    <a:pt x="1108" y="5"/>
                    <a:pt x="1060" y="53"/>
                    <a:pt x="1060" y="100"/>
                  </a:cubicBezTo>
                  <a:lnTo>
                    <a:pt x="870" y="862"/>
                  </a:lnTo>
                  <a:cubicBezTo>
                    <a:pt x="870" y="874"/>
                    <a:pt x="858" y="874"/>
                    <a:pt x="858" y="874"/>
                  </a:cubicBezTo>
                  <a:lnTo>
                    <a:pt x="119" y="1160"/>
                  </a:lnTo>
                  <a:cubicBezTo>
                    <a:pt x="12" y="1208"/>
                    <a:pt x="0" y="1338"/>
                    <a:pt x="96" y="1398"/>
                  </a:cubicBezTo>
                  <a:lnTo>
                    <a:pt x="774" y="1803"/>
                  </a:lnTo>
                  <a:cubicBezTo>
                    <a:pt x="774" y="1815"/>
                    <a:pt x="774" y="1815"/>
                    <a:pt x="774" y="1827"/>
                  </a:cubicBezTo>
                  <a:lnTo>
                    <a:pt x="822" y="2612"/>
                  </a:lnTo>
                  <a:cubicBezTo>
                    <a:pt x="822" y="2684"/>
                    <a:pt x="881" y="2743"/>
                    <a:pt x="953" y="2743"/>
                  </a:cubicBezTo>
                  <a:cubicBezTo>
                    <a:pt x="977" y="2732"/>
                    <a:pt x="1012" y="2720"/>
                    <a:pt x="1036" y="2708"/>
                  </a:cubicBezTo>
                  <a:lnTo>
                    <a:pt x="1632" y="2184"/>
                  </a:lnTo>
                  <a:lnTo>
                    <a:pt x="1643" y="2184"/>
                  </a:lnTo>
                  <a:lnTo>
                    <a:pt x="2417" y="2398"/>
                  </a:lnTo>
                  <a:cubicBezTo>
                    <a:pt x="2423" y="2399"/>
                    <a:pt x="2428" y="2399"/>
                    <a:pt x="2434" y="2399"/>
                  </a:cubicBezTo>
                  <a:cubicBezTo>
                    <a:pt x="2522" y="2399"/>
                    <a:pt x="2594" y="2309"/>
                    <a:pt x="2560" y="2220"/>
                  </a:cubicBezTo>
                  <a:lnTo>
                    <a:pt x="2263" y="1481"/>
                  </a:lnTo>
                  <a:cubicBezTo>
                    <a:pt x="2263" y="1481"/>
                    <a:pt x="2263" y="1469"/>
                    <a:pt x="2263" y="1469"/>
                  </a:cubicBezTo>
                  <a:lnTo>
                    <a:pt x="2703" y="791"/>
                  </a:lnTo>
                  <a:cubicBezTo>
                    <a:pt x="2727" y="755"/>
                    <a:pt x="2727" y="707"/>
                    <a:pt x="2703" y="660"/>
                  </a:cubicBezTo>
                  <a:cubicBezTo>
                    <a:pt x="2683" y="629"/>
                    <a:pt x="2644" y="598"/>
                    <a:pt x="2603" y="598"/>
                  </a:cubicBezTo>
                  <a:cubicBezTo>
                    <a:pt x="2597" y="598"/>
                    <a:pt x="2590" y="599"/>
                    <a:pt x="2584" y="600"/>
                  </a:cubicBezTo>
                  <a:lnTo>
                    <a:pt x="1798" y="660"/>
                  </a:lnTo>
                  <a:lnTo>
                    <a:pt x="1774" y="660"/>
                  </a:lnTo>
                  <a:lnTo>
                    <a:pt x="1274" y="41"/>
                  </a:lnTo>
                  <a:cubicBezTo>
                    <a:pt x="1257" y="14"/>
                    <a:pt x="1225" y="1"/>
                    <a:pt x="119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71"/>
            <p:cNvSpPr/>
            <p:nvPr/>
          </p:nvSpPr>
          <p:spPr>
            <a:xfrm>
              <a:off x="-6300927" y="8364497"/>
              <a:ext cx="346417" cy="346582"/>
            </a:xfrm>
            <a:custGeom>
              <a:avLst/>
              <a:gdLst/>
              <a:ahLst/>
              <a:cxnLst/>
              <a:rect l="l" t="t" r="r" b="b"/>
              <a:pathLst>
                <a:path w="2632" h="2633" extrusionOk="0">
                  <a:moveTo>
                    <a:pt x="1781" y="0"/>
                  </a:moveTo>
                  <a:cubicBezTo>
                    <a:pt x="1767" y="0"/>
                    <a:pt x="1752" y="5"/>
                    <a:pt x="1739" y="14"/>
                  </a:cubicBezTo>
                  <a:lnTo>
                    <a:pt x="1120" y="515"/>
                  </a:lnTo>
                  <a:cubicBezTo>
                    <a:pt x="1108" y="538"/>
                    <a:pt x="1084" y="538"/>
                    <a:pt x="1060" y="538"/>
                  </a:cubicBezTo>
                  <a:lnTo>
                    <a:pt x="298" y="312"/>
                  </a:lnTo>
                  <a:cubicBezTo>
                    <a:pt x="292" y="311"/>
                    <a:pt x="286" y="310"/>
                    <a:pt x="280" y="310"/>
                  </a:cubicBezTo>
                  <a:cubicBezTo>
                    <a:pt x="227" y="310"/>
                    <a:pt x="181" y="354"/>
                    <a:pt x="203" y="407"/>
                  </a:cubicBezTo>
                  <a:lnTo>
                    <a:pt x="489" y="1157"/>
                  </a:lnTo>
                  <a:cubicBezTo>
                    <a:pt x="500" y="1169"/>
                    <a:pt x="500" y="1205"/>
                    <a:pt x="489" y="1217"/>
                  </a:cubicBezTo>
                  <a:lnTo>
                    <a:pt x="36" y="1872"/>
                  </a:lnTo>
                  <a:cubicBezTo>
                    <a:pt x="0" y="1931"/>
                    <a:pt x="36" y="1991"/>
                    <a:pt x="108" y="1991"/>
                  </a:cubicBezTo>
                  <a:lnTo>
                    <a:pt x="893" y="1943"/>
                  </a:lnTo>
                  <a:cubicBezTo>
                    <a:pt x="917" y="1943"/>
                    <a:pt x="941" y="1955"/>
                    <a:pt x="953" y="1979"/>
                  </a:cubicBezTo>
                  <a:lnTo>
                    <a:pt x="1441" y="2598"/>
                  </a:lnTo>
                  <a:cubicBezTo>
                    <a:pt x="1455" y="2622"/>
                    <a:pt x="1478" y="2633"/>
                    <a:pt x="1500" y="2633"/>
                  </a:cubicBezTo>
                  <a:cubicBezTo>
                    <a:pt x="1532" y="2633"/>
                    <a:pt x="1565" y="2610"/>
                    <a:pt x="1572" y="2574"/>
                  </a:cubicBezTo>
                  <a:lnTo>
                    <a:pt x="1774" y="1812"/>
                  </a:lnTo>
                  <a:cubicBezTo>
                    <a:pt x="1774" y="1789"/>
                    <a:pt x="1798" y="1765"/>
                    <a:pt x="1822" y="1765"/>
                  </a:cubicBezTo>
                  <a:lnTo>
                    <a:pt x="2560" y="1491"/>
                  </a:lnTo>
                  <a:cubicBezTo>
                    <a:pt x="2620" y="1467"/>
                    <a:pt x="2632" y="1396"/>
                    <a:pt x="2584" y="1360"/>
                  </a:cubicBezTo>
                  <a:lnTo>
                    <a:pt x="1917" y="931"/>
                  </a:lnTo>
                  <a:cubicBezTo>
                    <a:pt x="1894" y="919"/>
                    <a:pt x="1882" y="896"/>
                    <a:pt x="1882" y="872"/>
                  </a:cubicBezTo>
                  <a:lnTo>
                    <a:pt x="1858" y="74"/>
                  </a:lnTo>
                  <a:cubicBezTo>
                    <a:pt x="1858" y="31"/>
                    <a:pt x="1820" y="0"/>
                    <a:pt x="1781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71"/>
            <p:cNvSpPr/>
            <p:nvPr/>
          </p:nvSpPr>
          <p:spPr>
            <a:xfrm>
              <a:off x="-6216162" y="8439655"/>
              <a:ext cx="173867" cy="175068"/>
            </a:xfrm>
            <a:custGeom>
              <a:avLst/>
              <a:gdLst/>
              <a:ahLst/>
              <a:cxnLst/>
              <a:rect l="l" t="t" r="r" b="b"/>
              <a:pathLst>
                <a:path w="1321" h="1330" extrusionOk="0">
                  <a:moveTo>
                    <a:pt x="898" y="0"/>
                  </a:moveTo>
                  <a:cubicBezTo>
                    <a:pt x="886" y="0"/>
                    <a:pt x="873" y="8"/>
                    <a:pt x="869" y="27"/>
                  </a:cubicBezTo>
                  <a:lnTo>
                    <a:pt x="547" y="277"/>
                  </a:lnTo>
                  <a:lnTo>
                    <a:pt x="523" y="277"/>
                  </a:lnTo>
                  <a:lnTo>
                    <a:pt x="130" y="158"/>
                  </a:lnTo>
                  <a:cubicBezTo>
                    <a:pt x="107" y="158"/>
                    <a:pt x="83" y="182"/>
                    <a:pt x="95" y="217"/>
                  </a:cubicBezTo>
                  <a:lnTo>
                    <a:pt x="237" y="586"/>
                  </a:lnTo>
                  <a:cubicBezTo>
                    <a:pt x="237" y="598"/>
                    <a:pt x="237" y="610"/>
                    <a:pt x="237" y="622"/>
                  </a:cubicBezTo>
                  <a:lnTo>
                    <a:pt x="11" y="956"/>
                  </a:lnTo>
                  <a:cubicBezTo>
                    <a:pt x="1" y="976"/>
                    <a:pt x="8" y="1006"/>
                    <a:pt x="34" y="1006"/>
                  </a:cubicBezTo>
                  <a:cubicBezTo>
                    <a:pt x="38" y="1006"/>
                    <a:pt x="42" y="1005"/>
                    <a:pt x="47" y="1003"/>
                  </a:cubicBezTo>
                  <a:lnTo>
                    <a:pt x="440" y="991"/>
                  </a:lnTo>
                  <a:cubicBezTo>
                    <a:pt x="443" y="988"/>
                    <a:pt x="447" y="986"/>
                    <a:pt x="450" y="986"/>
                  </a:cubicBezTo>
                  <a:cubicBezTo>
                    <a:pt x="459" y="986"/>
                    <a:pt x="467" y="995"/>
                    <a:pt x="476" y="1003"/>
                  </a:cubicBezTo>
                  <a:lnTo>
                    <a:pt x="726" y="1313"/>
                  </a:lnTo>
                  <a:cubicBezTo>
                    <a:pt x="731" y="1323"/>
                    <a:pt x="741" y="1329"/>
                    <a:pt x="752" y="1329"/>
                  </a:cubicBezTo>
                  <a:cubicBezTo>
                    <a:pt x="765" y="1329"/>
                    <a:pt x="779" y="1321"/>
                    <a:pt x="785" y="1301"/>
                  </a:cubicBezTo>
                  <a:lnTo>
                    <a:pt x="892" y="920"/>
                  </a:lnTo>
                  <a:cubicBezTo>
                    <a:pt x="892" y="908"/>
                    <a:pt x="904" y="896"/>
                    <a:pt x="916" y="896"/>
                  </a:cubicBezTo>
                  <a:lnTo>
                    <a:pt x="1285" y="753"/>
                  </a:lnTo>
                  <a:cubicBezTo>
                    <a:pt x="1321" y="741"/>
                    <a:pt x="1321" y="706"/>
                    <a:pt x="1297" y="694"/>
                  </a:cubicBezTo>
                  <a:lnTo>
                    <a:pt x="964" y="479"/>
                  </a:lnTo>
                  <a:cubicBezTo>
                    <a:pt x="952" y="467"/>
                    <a:pt x="940" y="456"/>
                    <a:pt x="940" y="444"/>
                  </a:cubicBezTo>
                  <a:lnTo>
                    <a:pt x="928" y="39"/>
                  </a:lnTo>
                  <a:cubicBezTo>
                    <a:pt x="935" y="17"/>
                    <a:pt x="917" y="0"/>
                    <a:pt x="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71"/>
            <p:cNvSpPr/>
            <p:nvPr/>
          </p:nvSpPr>
          <p:spPr>
            <a:xfrm>
              <a:off x="-6307245" y="8358574"/>
              <a:ext cx="357473" cy="360535"/>
            </a:xfrm>
            <a:custGeom>
              <a:avLst/>
              <a:gdLst/>
              <a:ahLst/>
              <a:cxnLst/>
              <a:rect l="l" t="t" r="r" b="b"/>
              <a:pathLst>
                <a:path w="2716" h="2739" extrusionOk="0">
                  <a:moveTo>
                    <a:pt x="1840" y="98"/>
                  </a:moveTo>
                  <a:cubicBezTo>
                    <a:pt x="1843" y="98"/>
                    <a:pt x="1846" y="101"/>
                    <a:pt x="1846" y="107"/>
                  </a:cubicBezTo>
                  <a:cubicBezTo>
                    <a:pt x="1858" y="107"/>
                    <a:pt x="1858" y="107"/>
                    <a:pt x="1858" y="119"/>
                  </a:cubicBezTo>
                  <a:lnTo>
                    <a:pt x="1882" y="917"/>
                  </a:lnTo>
                  <a:cubicBezTo>
                    <a:pt x="1882" y="952"/>
                    <a:pt x="1906" y="988"/>
                    <a:pt x="1942" y="1012"/>
                  </a:cubicBezTo>
                  <a:lnTo>
                    <a:pt x="2608" y="1441"/>
                  </a:lnTo>
                  <a:cubicBezTo>
                    <a:pt x="2608" y="1453"/>
                    <a:pt x="2608" y="1453"/>
                    <a:pt x="2608" y="1464"/>
                  </a:cubicBezTo>
                  <a:cubicBezTo>
                    <a:pt x="2608" y="1464"/>
                    <a:pt x="2608" y="1476"/>
                    <a:pt x="2596" y="1476"/>
                  </a:cubicBezTo>
                  <a:lnTo>
                    <a:pt x="1858" y="1750"/>
                  </a:lnTo>
                  <a:cubicBezTo>
                    <a:pt x="1811" y="1762"/>
                    <a:pt x="1787" y="1798"/>
                    <a:pt x="1775" y="1834"/>
                  </a:cubicBezTo>
                  <a:lnTo>
                    <a:pt x="1572" y="2596"/>
                  </a:lnTo>
                  <a:cubicBezTo>
                    <a:pt x="1572" y="2607"/>
                    <a:pt x="1561" y="2607"/>
                    <a:pt x="1561" y="2619"/>
                  </a:cubicBezTo>
                  <a:lnTo>
                    <a:pt x="1537" y="2619"/>
                  </a:lnTo>
                  <a:lnTo>
                    <a:pt x="1049" y="1988"/>
                  </a:lnTo>
                  <a:cubicBezTo>
                    <a:pt x="1025" y="1953"/>
                    <a:pt x="989" y="1941"/>
                    <a:pt x="953" y="1941"/>
                  </a:cubicBezTo>
                  <a:lnTo>
                    <a:pt x="953" y="1929"/>
                  </a:lnTo>
                  <a:lnTo>
                    <a:pt x="167" y="1964"/>
                  </a:lnTo>
                  <a:cubicBezTo>
                    <a:pt x="164" y="1968"/>
                    <a:pt x="160" y="1970"/>
                    <a:pt x="156" y="1970"/>
                  </a:cubicBezTo>
                  <a:cubicBezTo>
                    <a:pt x="149" y="1970"/>
                    <a:pt x="144" y="1964"/>
                    <a:pt x="144" y="1964"/>
                  </a:cubicBezTo>
                  <a:cubicBezTo>
                    <a:pt x="144" y="1953"/>
                    <a:pt x="144" y="1953"/>
                    <a:pt x="144" y="1941"/>
                  </a:cubicBezTo>
                  <a:lnTo>
                    <a:pt x="596" y="1286"/>
                  </a:lnTo>
                  <a:cubicBezTo>
                    <a:pt x="620" y="1250"/>
                    <a:pt x="620" y="1202"/>
                    <a:pt x="608" y="1167"/>
                  </a:cubicBezTo>
                  <a:lnTo>
                    <a:pt x="322" y="417"/>
                  </a:lnTo>
                  <a:cubicBezTo>
                    <a:pt x="310" y="417"/>
                    <a:pt x="310" y="405"/>
                    <a:pt x="322" y="405"/>
                  </a:cubicBezTo>
                  <a:lnTo>
                    <a:pt x="334" y="405"/>
                  </a:lnTo>
                  <a:lnTo>
                    <a:pt x="1096" y="631"/>
                  </a:lnTo>
                  <a:cubicBezTo>
                    <a:pt x="1109" y="634"/>
                    <a:pt x="1121" y="636"/>
                    <a:pt x="1132" y="636"/>
                  </a:cubicBezTo>
                  <a:cubicBezTo>
                    <a:pt x="1163" y="636"/>
                    <a:pt x="1189" y="625"/>
                    <a:pt x="1215" y="607"/>
                  </a:cubicBezTo>
                  <a:lnTo>
                    <a:pt x="1834" y="107"/>
                  </a:lnTo>
                  <a:cubicBezTo>
                    <a:pt x="1834" y="101"/>
                    <a:pt x="1837" y="98"/>
                    <a:pt x="1840" y="98"/>
                  </a:cubicBezTo>
                  <a:close/>
                  <a:moveTo>
                    <a:pt x="1814" y="0"/>
                  </a:moveTo>
                  <a:cubicBezTo>
                    <a:pt x="1788" y="0"/>
                    <a:pt x="1762" y="8"/>
                    <a:pt x="1739" y="24"/>
                  </a:cubicBezTo>
                  <a:lnTo>
                    <a:pt x="1132" y="536"/>
                  </a:lnTo>
                  <a:lnTo>
                    <a:pt x="1108" y="536"/>
                  </a:lnTo>
                  <a:lnTo>
                    <a:pt x="346" y="310"/>
                  </a:lnTo>
                  <a:cubicBezTo>
                    <a:pt x="333" y="305"/>
                    <a:pt x="320" y="302"/>
                    <a:pt x="308" y="302"/>
                  </a:cubicBezTo>
                  <a:cubicBezTo>
                    <a:pt x="228" y="302"/>
                    <a:pt x="160" y="394"/>
                    <a:pt x="191" y="476"/>
                  </a:cubicBezTo>
                  <a:lnTo>
                    <a:pt x="477" y="1226"/>
                  </a:lnTo>
                  <a:cubicBezTo>
                    <a:pt x="477" y="1226"/>
                    <a:pt x="477" y="1238"/>
                    <a:pt x="477" y="1238"/>
                  </a:cubicBezTo>
                  <a:lnTo>
                    <a:pt x="37" y="1893"/>
                  </a:lnTo>
                  <a:cubicBezTo>
                    <a:pt x="1" y="1941"/>
                    <a:pt x="1" y="1988"/>
                    <a:pt x="37" y="2036"/>
                  </a:cubicBezTo>
                  <a:cubicBezTo>
                    <a:pt x="60" y="2072"/>
                    <a:pt x="96" y="2095"/>
                    <a:pt x="156" y="2095"/>
                  </a:cubicBezTo>
                  <a:lnTo>
                    <a:pt x="941" y="2048"/>
                  </a:lnTo>
                  <a:lnTo>
                    <a:pt x="953" y="2048"/>
                  </a:lnTo>
                  <a:lnTo>
                    <a:pt x="1441" y="2679"/>
                  </a:lnTo>
                  <a:cubicBezTo>
                    <a:pt x="1465" y="2715"/>
                    <a:pt x="1501" y="2738"/>
                    <a:pt x="1549" y="2738"/>
                  </a:cubicBezTo>
                  <a:lnTo>
                    <a:pt x="1561" y="2738"/>
                  </a:lnTo>
                  <a:cubicBezTo>
                    <a:pt x="1608" y="2726"/>
                    <a:pt x="1656" y="2691"/>
                    <a:pt x="1668" y="2643"/>
                  </a:cubicBezTo>
                  <a:lnTo>
                    <a:pt x="1870" y="1869"/>
                  </a:lnTo>
                  <a:cubicBezTo>
                    <a:pt x="1870" y="1869"/>
                    <a:pt x="1870" y="1857"/>
                    <a:pt x="1882" y="1857"/>
                  </a:cubicBezTo>
                  <a:lnTo>
                    <a:pt x="2620" y="1595"/>
                  </a:lnTo>
                  <a:cubicBezTo>
                    <a:pt x="2668" y="1583"/>
                    <a:pt x="2704" y="1536"/>
                    <a:pt x="2715" y="1488"/>
                  </a:cubicBezTo>
                  <a:cubicBezTo>
                    <a:pt x="2715" y="1441"/>
                    <a:pt x="2692" y="1393"/>
                    <a:pt x="2656" y="1369"/>
                  </a:cubicBezTo>
                  <a:lnTo>
                    <a:pt x="1989" y="941"/>
                  </a:lnTo>
                  <a:cubicBezTo>
                    <a:pt x="1977" y="929"/>
                    <a:pt x="1977" y="929"/>
                    <a:pt x="1977" y="917"/>
                  </a:cubicBezTo>
                  <a:lnTo>
                    <a:pt x="1953" y="131"/>
                  </a:lnTo>
                  <a:cubicBezTo>
                    <a:pt x="1953" y="53"/>
                    <a:pt x="1884" y="0"/>
                    <a:pt x="1814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71"/>
            <p:cNvSpPr/>
            <p:nvPr/>
          </p:nvSpPr>
          <p:spPr>
            <a:xfrm>
              <a:off x="-8250405" y="6788168"/>
              <a:ext cx="705207" cy="507960"/>
            </a:xfrm>
            <a:custGeom>
              <a:avLst/>
              <a:gdLst/>
              <a:ahLst/>
              <a:cxnLst/>
              <a:rect l="l" t="t" r="r" b="b"/>
              <a:pathLst>
                <a:path w="5358" h="3859" extrusionOk="0">
                  <a:moveTo>
                    <a:pt x="369" y="1"/>
                  </a:moveTo>
                  <a:cubicBezTo>
                    <a:pt x="167" y="1"/>
                    <a:pt x="12" y="168"/>
                    <a:pt x="0" y="370"/>
                  </a:cubicBezTo>
                  <a:lnTo>
                    <a:pt x="0" y="2489"/>
                  </a:lnTo>
                  <a:cubicBezTo>
                    <a:pt x="0" y="2692"/>
                    <a:pt x="167" y="2858"/>
                    <a:pt x="369" y="2858"/>
                  </a:cubicBezTo>
                  <a:lnTo>
                    <a:pt x="3286" y="2858"/>
                  </a:lnTo>
                  <a:cubicBezTo>
                    <a:pt x="3453" y="3394"/>
                    <a:pt x="3929" y="3799"/>
                    <a:pt x="4501" y="3859"/>
                  </a:cubicBezTo>
                  <a:cubicBezTo>
                    <a:pt x="4239" y="3597"/>
                    <a:pt x="4132" y="3216"/>
                    <a:pt x="4215" y="2858"/>
                  </a:cubicBezTo>
                  <a:lnTo>
                    <a:pt x="4989" y="2858"/>
                  </a:lnTo>
                  <a:cubicBezTo>
                    <a:pt x="5191" y="2858"/>
                    <a:pt x="5358" y="2692"/>
                    <a:pt x="5358" y="2489"/>
                  </a:cubicBezTo>
                  <a:lnTo>
                    <a:pt x="5358" y="370"/>
                  </a:lnTo>
                  <a:cubicBezTo>
                    <a:pt x="5358" y="168"/>
                    <a:pt x="5191" y="1"/>
                    <a:pt x="4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71"/>
            <p:cNvSpPr/>
            <p:nvPr/>
          </p:nvSpPr>
          <p:spPr>
            <a:xfrm>
              <a:off x="-8147081" y="6847662"/>
              <a:ext cx="269684" cy="257205"/>
            </a:xfrm>
            <a:custGeom>
              <a:avLst/>
              <a:gdLst/>
              <a:ahLst/>
              <a:cxnLst/>
              <a:rect l="l" t="t" r="r" b="b"/>
              <a:pathLst>
                <a:path w="2049" h="1954" extrusionOk="0">
                  <a:moveTo>
                    <a:pt x="1032" y="0"/>
                  </a:moveTo>
                  <a:cubicBezTo>
                    <a:pt x="1012" y="0"/>
                    <a:pt x="989" y="4"/>
                    <a:pt x="965" y="13"/>
                  </a:cubicBezTo>
                  <a:cubicBezTo>
                    <a:pt x="691" y="97"/>
                    <a:pt x="858" y="513"/>
                    <a:pt x="441" y="763"/>
                  </a:cubicBezTo>
                  <a:cubicBezTo>
                    <a:pt x="406" y="787"/>
                    <a:pt x="370" y="799"/>
                    <a:pt x="334" y="823"/>
                  </a:cubicBezTo>
                  <a:cubicBezTo>
                    <a:pt x="132" y="882"/>
                    <a:pt x="1" y="1156"/>
                    <a:pt x="168" y="1478"/>
                  </a:cubicBezTo>
                  <a:cubicBezTo>
                    <a:pt x="321" y="1767"/>
                    <a:pt x="743" y="1953"/>
                    <a:pt x="1135" y="1953"/>
                  </a:cubicBezTo>
                  <a:cubicBezTo>
                    <a:pt x="1259" y="1953"/>
                    <a:pt x="1380" y="1935"/>
                    <a:pt x="1489" y="1894"/>
                  </a:cubicBezTo>
                  <a:cubicBezTo>
                    <a:pt x="1953" y="1704"/>
                    <a:pt x="2049" y="1001"/>
                    <a:pt x="1668" y="728"/>
                  </a:cubicBezTo>
                  <a:cubicBezTo>
                    <a:pt x="1569" y="678"/>
                    <a:pt x="1459" y="652"/>
                    <a:pt x="1349" y="652"/>
                  </a:cubicBezTo>
                  <a:cubicBezTo>
                    <a:pt x="1300" y="652"/>
                    <a:pt x="1251" y="657"/>
                    <a:pt x="1203" y="668"/>
                  </a:cubicBezTo>
                  <a:cubicBezTo>
                    <a:pt x="1247" y="398"/>
                    <a:pt x="1231" y="0"/>
                    <a:pt x="103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71"/>
            <p:cNvSpPr/>
            <p:nvPr/>
          </p:nvSpPr>
          <p:spPr>
            <a:xfrm>
              <a:off x="-8200257" y="6920977"/>
              <a:ext cx="133329" cy="176384"/>
            </a:xfrm>
            <a:custGeom>
              <a:avLst/>
              <a:gdLst/>
              <a:ahLst/>
              <a:cxnLst/>
              <a:rect l="l" t="t" r="r" b="b"/>
              <a:pathLst>
                <a:path w="1013" h="1340" extrusionOk="0">
                  <a:moveTo>
                    <a:pt x="468" y="1"/>
                  </a:moveTo>
                  <a:cubicBezTo>
                    <a:pt x="397" y="1"/>
                    <a:pt x="321" y="24"/>
                    <a:pt x="262" y="63"/>
                  </a:cubicBezTo>
                  <a:cubicBezTo>
                    <a:pt x="107" y="147"/>
                    <a:pt x="12" y="349"/>
                    <a:pt x="0" y="659"/>
                  </a:cubicBezTo>
                  <a:cubicBezTo>
                    <a:pt x="0" y="1004"/>
                    <a:pt x="95" y="1218"/>
                    <a:pt x="298" y="1302"/>
                  </a:cubicBezTo>
                  <a:cubicBezTo>
                    <a:pt x="345" y="1326"/>
                    <a:pt x="405" y="1337"/>
                    <a:pt x="464" y="1337"/>
                  </a:cubicBezTo>
                  <a:cubicBezTo>
                    <a:pt x="479" y="1339"/>
                    <a:pt x="493" y="1339"/>
                    <a:pt x="507" y="1339"/>
                  </a:cubicBezTo>
                  <a:cubicBezTo>
                    <a:pt x="635" y="1339"/>
                    <a:pt x="758" y="1291"/>
                    <a:pt x="833" y="1195"/>
                  </a:cubicBezTo>
                  <a:cubicBezTo>
                    <a:pt x="857" y="1159"/>
                    <a:pt x="869" y="1135"/>
                    <a:pt x="893" y="1099"/>
                  </a:cubicBezTo>
                  <a:cubicBezTo>
                    <a:pt x="893" y="1087"/>
                    <a:pt x="905" y="1076"/>
                    <a:pt x="905" y="1076"/>
                  </a:cubicBezTo>
                  <a:cubicBezTo>
                    <a:pt x="1012" y="825"/>
                    <a:pt x="1012" y="552"/>
                    <a:pt x="929" y="302"/>
                  </a:cubicBezTo>
                  <a:lnTo>
                    <a:pt x="917" y="278"/>
                  </a:lnTo>
                  <a:cubicBezTo>
                    <a:pt x="881" y="171"/>
                    <a:pt x="786" y="87"/>
                    <a:pt x="679" y="40"/>
                  </a:cubicBezTo>
                  <a:cubicBezTo>
                    <a:pt x="631" y="16"/>
                    <a:pt x="572" y="4"/>
                    <a:pt x="512" y="4"/>
                  </a:cubicBezTo>
                  <a:cubicBezTo>
                    <a:pt x="498" y="2"/>
                    <a:pt x="483" y="1"/>
                    <a:pt x="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71"/>
            <p:cNvSpPr/>
            <p:nvPr/>
          </p:nvSpPr>
          <p:spPr>
            <a:xfrm>
              <a:off x="-8090614" y="6957437"/>
              <a:ext cx="191372" cy="146767"/>
            </a:xfrm>
            <a:custGeom>
              <a:avLst/>
              <a:gdLst/>
              <a:ahLst/>
              <a:cxnLst/>
              <a:rect l="l" t="t" r="r" b="b"/>
              <a:pathLst>
                <a:path w="1454" h="1115" extrusionOk="0">
                  <a:moveTo>
                    <a:pt x="84" y="1"/>
                  </a:moveTo>
                  <a:lnTo>
                    <a:pt x="96" y="25"/>
                  </a:lnTo>
                  <a:cubicBezTo>
                    <a:pt x="179" y="275"/>
                    <a:pt x="167" y="548"/>
                    <a:pt x="72" y="799"/>
                  </a:cubicBezTo>
                  <a:cubicBezTo>
                    <a:pt x="60" y="799"/>
                    <a:pt x="60" y="810"/>
                    <a:pt x="48" y="822"/>
                  </a:cubicBezTo>
                  <a:cubicBezTo>
                    <a:pt x="36" y="858"/>
                    <a:pt x="12" y="882"/>
                    <a:pt x="0" y="918"/>
                  </a:cubicBezTo>
                  <a:cubicBezTo>
                    <a:pt x="60" y="953"/>
                    <a:pt x="120" y="989"/>
                    <a:pt x="191" y="1013"/>
                  </a:cubicBezTo>
                  <a:cubicBezTo>
                    <a:pt x="348" y="1081"/>
                    <a:pt x="517" y="1114"/>
                    <a:pt x="686" y="1114"/>
                  </a:cubicBezTo>
                  <a:cubicBezTo>
                    <a:pt x="812" y="1114"/>
                    <a:pt x="938" y="1096"/>
                    <a:pt x="1060" y="1060"/>
                  </a:cubicBezTo>
                  <a:cubicBezTo>
                    <a:pt x="1263" y="965"/>
                    <a:pt x="1405" y="787"/>
                    <a:pt x="1453" y="560"/>
                  </a:cubicBezTo>
                  <a:lnTo>
                    <a:pt x="1453" y="560"/>
                  </a:lnTo>
                  <a:cubicBezTo>
                    <a:pt x="1316" y="633"/>
                    <a:pt x="1169" y="667"/>
                    <a:pt x="1023" y="667"/>
                  </a:cubicBezTo>
                  <a:cubicBezTo>
                    <a:pt x="736" y="667"/>
                    <a:pt x="456" y="535"/>
                    <a:pt x="274" y="298"/>
                  </a:cubicBezTo>
                  <a:cubicBezTo>
                    <a:pt x="203" y="215"/>
                    <a:pt x="167" y="96"/>
                    <a:pt x="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71"/>
            <p:cNvSpPr/>
            <p:nvPr/>
          </p:nvSpPr>
          <p:spPr>
            <a:xfrm>
              <a:off x="-8018089" y="6869775"/>
              <a:ext cx="20006" cy="57127"/>
            </a:xfrm>
            <a:custGeom>
              <a:avLst/>
              <a:gdLst/>
              <a:ahLst/>
              <a:cxnLst/>
              <a:rect l="l" t="t" r="r" b="b"/>
              <a:pathLst>
                <a:path w="152" h="434" extrusionOk="0">
                  <a:moveTo>
                    <a:pt x="57" y="0"/>
                  </a:moveTo>
                  <a:cubicBezTo>
                    <a:pt x="45" y="0"/>
                    <a:pt x="33" y="0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2" y="183"/>
                    <a:pt x="21" y="310"/>
                  </a:cubicBezTo>
                  <a:cubicBezTo>
                    <a:pt x="9" y="333"/>
                    <a:pt x="9" y="381"/>
                    <a:pt x="9" y="405"/>
                  </a:cubicBezTo>
                  <a:cubicBezTo>
                    <a:pt x="0" y="422"/>
                    <a:pt x="17" y="433"/>
                    <a:pt x="36" y="433"/>
                  </a:cubicBezTo>
                  <a:cubicBezTo>
                    <a:pt x="43" y="433"/>
                    <a:pt x="50" y="432"/>
                    <a:pt x="57" y="429"/>
                  </a:cubicBezTo>
                  <a:cubicBezTo>
                    <a:pt x="128" y="333"/>
                    <a:pt x="152" y="214"/>
                    <a:pt x="128" y="107"/>
                  </a:cubicBezTo>
                  <a:cubicBezTo>
                    <a:pt x="116" y="83"/>
                    <a:pt x="92" y="0"/>
                    <a:pt x="57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1"/>
            <p:cNvSpPr/>
            <p:nvPr/>
          </p:nvSpPr>
          <p:spPr>
            <a:xfrm>
              <a:off x="-8195650" y="6934008"/>
              <a:ext cx="106742" cy="158483"/>
            </a:xfrm>
            <a:custGeom>
              <a:avLst/>
              <a:gdLst/>
              <a:ahLst/>
              <a:cxnLst/>
              <a:rect l="l" t="t" r="r" b="b"/>
              <a:pathLst>
                <a:path w="811" h="1204" extrusionOk="0">
                  <a:moveTo>
                    <a:pt x="251" y="0"/>
                  </a:moveTo>
                  <a:cubicBezTo>
                    <a:pt x="84" y="95"/>
                    <a:pt x="13" y="322"/>
                    <a:pt x="1" y="560"/>
                  </a:cubicBezTo>
                  <a:cubicBezTo>
                    <a:pt x="1" y="846"/>
                    <a:pt x="72" y="1191"/>
                    <a:pt x="429" y="1203"/>
                  </a:cubicBezTo>
                  <a:cubicBezTo>
                    <a:pt x="439" y="1203"/>
                    <a:pt x="449" y="1204"/>
                    <a:pt x="459" y="1204"/>
                  </a:cubicBezTo>
                  <a:cubicBezTo>
                    <a:pt x="603" y="1204"/>
                    <a:pt x="743" y="1122"/>
                    <a:pt x="810" y="988"/>
                  </a:cubicBezTo>
                  <a:cubicBezTo>
                    <a:pt x="727" y="977"/>
                    <a:pt x="644" y="965"/>
                    <a:pt x="572" y="941"/>
                  </a:cubicBezTo>
                  <a:cubicBezTo>
                    <a:pt x="429" y="846"/>
                    <a:pt x="334" y="691"/>
                    <a:pt x="334" y="524"/>
                  </a:cubicBezTo>
                  <a:cubicBezTo>
                    <a:pt x="346" y="357"/>
                    <a:pt x="322" y="203"/>
                    <a:pt x="263" y="48"/>
                  </a:cubicBezTo>
                  <a:cubicBezTo>
                    <a:pt x="263" y="36"/>
                    <a:pt x="251" y="12"/>
                    <a:pt x="251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71"/>
            <p:cNvSpPr/>
            <p:nvPr/>
          </p:nvSpPr>
          <p:spPr>
            <a:xfrm>
              <a:off x="-8258303" y="6780403"/>
              <a:ext cx="721001" cy="523624"/>
            </a:xfrm>
            <a:custGeom>
              <a:avLst/>
              <a:gdLst/>
              <a:ahLst/>
              <a:cxnLst/>
              <a:rect l="l" t="t" r="r" b="b"/>
              <a:pathLst>
                <a:path w="5478" h="3978" extrusionOk="0">
                  <a:moveTo>
                    <a:pt x="5049" y="119"/>
                  </a:moveTo>
                  <a:cubicBezTo>
                    <a:pt x="5215" y="119"/>
                    <a:pt x="5358" y="262"/>
                    <a:pt x="5358" y="429"/>
                  </a:cubicBezTo>
                  <a:lnTo>
                    <a:pt x="5358" y="2536"/>
                  </a:lnTo>
                  <a:cubicBezTo>
                    <a:pt x="5358" y="2703"/>
                    <a:pt x="5215" y="2846"/>
                    <a:pt x="5049" y="2846"/>
                  </a:cubicBezTo>
                  <a:lnTo>
                    <a:pt x="4263" y="2846"/>
                  </a:lnTo>
                  <a:cubicBezTo>
                    <a:pt x="4263" y="2846"/>
                    <a:pt x="4215" y="2870"/>
                    <a:pt x="4215" y="2894"/>
                  </a:cubicBezTo>
                  <a:cubicBezTo>
                    <a:pt x="4120" y="3227"/>
                    <a:pt x="4203" y="3572"/>
                    <a:pt x="4406" y="3834"/>
                  </a:cubicBezTo>
                  <a:cubicBezTo>
                    <a:pt x="3918" y="3727"/>
                    <a:pt x="3537" y="3370"/>
                    <a:pt x="3382" y="2894"/>
                  </a:cubicBezTo>
                  <a:cubicBezTo>
                    <a:pt x="3376" y="2882"/>
                    <a:pt x="3367" y="2873"/>
                    <a:pt x="3357" y="2873"/>
                  </a:cubicBezTo>
                  <a:cubicBezTo>
                    <a:pt x="3346" y="2873"/>
                    <a:pt x="3334" y="2882"/>
                    <a:pt x="3322" y="2906"/>
                  </a:cubicBezTo>
                  <a:lnTo>
                    <a:pt x="417" y="2906"/>
                  </a:lnTo>
                  <a:cubicBezTo>
                    <a:pt x="239" y="2858"/>
                    <a:pt x="120" y="2536"/>
                    <a:pt x="120" y="2536"/>
                  </a:cubicBezTo>
                  <a:lnTo>
                    <a:pt x="120" y="429"/>
                  </a:lnTo>
                  <a:cubicBezTo>
                    <a:pt x="120" y="262"/>
                    <a:pt x="262" y="119"/>
                    <a:pt x="429" y="119"/>
                  </a:cubicBezTo>
                  <a:close/>
                  <a:moveTo>
                    <a:pt x="429" y="0"/>
                  </a:moveTo>
                  <a:cubicBezTo>
                    <a:pt x="191" y="0"/>
                    <a:pt x="1" y="191"/>
                    <a:pt x="1" y="429"/>
                  </a:cubicBezTo>
                  <a:lnTo>
                    <a:pt x="1" y="2548"/>
                  </a:lnTo>
                  <a:cubicBezTo>
                    <a:pt x="1" y="2775"/>
                    <a:pt x="191" y="2965"/>
                    <a:pt x="429" y="2965"/>
                  </a:cubicBezTo>
                  <a:lnTo>
                    <a:pt x="3299" y="2965"/>
                  </a:lnTo>
                  <a:cubicBezTo>
                    <a:pt x="3489" y="3525"/>
                    <a:pt x="3977" y="3918"/>
                    <a:pt x="4561" y="3977"/>
                  </a:cubicBezTo>
                  <a:cubicBezTo>
                    <a:pt x="4584" y="3977"/>
                    <a:pt x="4596" y="3965"/>
                    <a:pt x="4608" y="3941"/>
                  </a:cubicBezTo>
                  <a:cubicBezTo>
                    <a:pt x="4620" y="3918"/>
                    <a:pt x="4620" y="3894"/>
                    <a:pt x="4596" y="3882"/>
                  </a:cubicBezTo>
                  <a:cubicBezTo>
                    <a:pt x="4358" y="3644"/>
                    <a:pt x="4251" y="3298"/>
                    <a:pt x="4322" y="2965"/>
                  </a:cubicBezTo>
                  <a:lnTo>
                    <a:pt x="5049" y="2965"/>
                  </a:lnTo>
                  <a:cubicBezTo>
                    <a:pt x="5287" y="2965"/>
                    <a:pt x="5477" y="2775"/>
                    <a:pt x="5477" y="2548"/>
                  </a:cubicBezTo>
                  <a:lnTo>
                    <a:pt x="5477" y="429"/>
                  </a:lnTo>
                  <a:cubicBezTo>
                    <a:pt x="5477" y="191"/>
                    <a:pt x="5287" y="0"/>
                    <a:pt x="5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71"/>
            <p:cNvSpPr/>
            <p:nvPr/>
          </p:nvSpPr>
          <p:spPr>
            <a:xfrm>
              <a:off x="-8206575" y="6841871"/>
              <a:ext cx="324437" cy="268262"/>
            </a:xfrm>
            <a:custGeom>
              <a:avLst/>
              <a:gdLst/>
              <a:ahLst/>
              <a:cxnLst/>
              <a:rect l="l" t="t" r="r" b="b"/>
              <a:pathLst>
                <a:path w="2465" h="2038" extrusionOk="0">
                  <a:moveTo>
                    <a:pt x="516" y="649"/>
                  </a:moveTo>
                  <a:cubicBezTo>
                    <a:pt x="530" y="649"/>
                    <a:pt x="545" y="650"/>
                    <a:pt x="560" y="653"/>
                  </a:cubicBezTo>
                  <a:cubicBezTo>
                    <a:pt x="608" y="653"/>
                    <a:pt x="655" y="664"/>
                    <a:pt x="703" y="676"/>
                  </a:cubicBezTo>
                  <a:cubicBezTo>
                    <a:pt x="762" y="700"/>
                    <a:pt x="810" y="736"/>
                    <a:pt x="846" y="784"/>
                  </a:cubicBezTo>
                  <a:cubicBezTo>
                    <a:pt x="870" y="807"/>
                    <a:pt x="881" y="831"/>
                    <a:pt x="893" y="855"/>
                  </a:cubicBezTo>
                  <a:cubicBezTo>
                    <a:pt x="1001" y="1117"/>
                    <a:pt x="1001" y="1403"/>
                    <a:pt x="893" y="1653"/>
                  </a:cubicBezTo>
                  <a:cubicBezTo>
                    <a:pt x="893" y="1665"/>
                    <a:pt x="893" y="1677"/>
                    <a:pt x="893" y="1688"/>
                  </a:cubicBezTo>
                  <a:cubicBezTo>
                    <a:pt x="881" y="1700"/>
                    <a:pt x="881" y="1712"/>
                    <a:pt x="870" y="1724"/>
                  </a:cubicBezTo>
                  <a:cubicBezTo>
                    <a:pt x="846" y="1748"/>
                    <a:pt x="834" y="1784"/>
                    <a:pt x="810" y="1796"/>
                  </a:cubicBezTo>
                  <a:cubicBezTo>
                    <a:pt x="727" y="1867"/>
                    <a:pt x="620" y="1903"/>
                    <a:pt x="512" y="1903"/>
                  </a:cubicBezTo>
                  <a:cubicBezTo>
                    <a:pt x="453" y="1903"/>
                    <a:pt x="405" y="1891"/>
                    <a:pt x="346" y="1867"/>
                  </a:cubicBezTo>
                  <a:cubicBezTo>
                    <a:pt x="131" y="1772"/>
                    <a:pt x="84" y="1498"/>
                    <a:pt x="84" y="1260"/>
                  </a:cubicBezTo>
                  <a:cubicBezTo>
                    <a:pt x="84" y="1022"/>
                    <a:pt x="155" y="795"/>
                    <a:pt x="322" y="700"/>
                  </a:cubicBezTo>
                  <a:cubicBezTo>
                    <a:pt x="381" y="671"/>
                    <a:pt x="448" y="649"/>
                    <a:pt x="516" y="649"/>
                  </a:cubicBezTo>
                  <a:close/>
                  <a:moveTo>
                    <a:pt x="1513" y="93"/>
                  </a:moveTo>
                  <a:cubicBezTo>
                    <a:pt x="1620" y="141"/>
                    <a:pt x="1632" y="367"/>
                    <a:pt x="1632" y="462"/>
                  </a:cubicBezTo>
                  <a:cubicBezTo>
                    <a:pt x="1632" y="534"/>
                    <a:pt x="1620" y="605"/>
                    <a:pt x="1608" y="676"/>
                  </a:cubicBezTo>
                  <a:cubicBezTo>
                    <a:pt x="1501" y="700"/>
                    <a:pt x="1393" y="736"/>
                    <a:pt x="1298" y="772"/>
                  </a:cubicBezTo>
                  <a:cubicBezTo>
                    <a:pt x="1246" y="793"/>
                    <a:pt x="1267" y="859"/>
                    <a:pt x="1313" y="859"/>
                  </a:cubicBezTo>
                  <a:cubicBezTo>
                    <a:pt x="1320" y="859"/>
                    <a:pt x="1327" y="858"/>
                    <a:pt x="1334" y="855"/>
                  </a:cubicBezTo>
                  <a:cubicBezTo>
                    <a:pt x="1476" y="803"/>
                    <a:pt x="1661" y="741"/>
                    <a:pt x="1829" y="741"/>
                  </a:cubicBezTo>
                  <a:cubicBezTo>
                    <a:pt x="1928" y="741"/>
                    <a:pt x="2021" y="762"/>
                    <a:pt x="2096" y="819"/>
                  </a:cubicBezTo>
                  <a:cubicBezTo>
                    <a:pt x="2429" y="1057"/>
                    <a:pt x="2358" y="1724"/>
                    <a:pt x="1929" y="1891"/>
                  </a:cubicBezTo>
                  <a:lnTo>
                    <a:pt x="1917" y="1891"/>
                  </a:lnTo>
                  <a:cubicBezTo>
                    <a:pt x="1803" y="1927"/>
                    <a:pt x="1681" y="1946"/>
                    <a:pt x="1559" y="1946"/>
                  </a:cubicBezTo>
                  <a:cubicBezTo>
                    <a:pt x="1402" y="1946"/>
                    <a:pt x="1243" y="1915"/>
                    <a:pt x="1096" y="1855"/>
                  </a:cubicBezTo>
                  <a:cubicBezTo>
                    <a:pt x="1048" y="1831"/>
                    <a:pt x="989" y="1807"/>
                    <a:pt x="941" y="1784"/>
                  </a:cubicBezTo>
                  <a:cubicBezTo>
                    <a:pt x="953" y="1760"/>
                    <a:pt x="965" y="1748"/>
                    <a:pt x="977" y="1724"/>
                  </a:cubicBezTo>
                  <a:lnTo>
                    <a:pt x="1001" y="1688"/>
                  </a:lnTo>
                  <a:cubicBezTo>
                    <a:pt x="1096" y="1438"/>
                    <a:pt x="1108" y="1153"/>
                    <a:pt x="1012" y="891"/>
                  </a:cubicBezTo>
                  <a:cubicBezTo>
                    <a:pt x="1012" y="855"/>
                    <a:pt x="989" y="831"/>
                    <a:pt x="977" y="807"/>
                  </a:cubicBezTo>
                  <a:cubicBezTo>
                    <a:pt x="1012" y="784"/>
                    <a:pt x="1048" y="748"/>
                    <a:pt x="1072" y="724"/>
                  </a:cubicBezTo>
                  <a:cubicBezTo>
                    <a:pt x="1179" y="605"/>
                    <a:pt x="1251" y="462"/>
                    <a:pt x="1274" y="295"/>
                  </a:cubicBezTo>
                  <a:cubicBezTo>
                    <a:pt x="1310" y="224"/>
                    <a:pt x="1346" y="129"/>
                    <a:pt x="1429" y="93"/>
                  </a:cubicBezTo>
                  <a:close/>
                  <a:moveTo>
                    <a:pt x="1483" y="1"/>
                  </a:moveTo>
                  <a:cubicBezTo>
                    <a:pt x="1456" y="1"/>
                    <a:pt x="1429" y="4"/>
                    <a:pt x="1405" y="10"/>
                  </a:cubicBezTo>
                  <a:cubicBezTo>
                    <a:pt x="1298" y="57"/>
                    <a:pt x="1227" y="153"/>
                    <a:pt x="1203" y="272"/>
                  </a:cubicBezTo>
                  <a:cubicBezTo>
                    <a:pt x="1191" y="307"/>
                    <a:pt x="1179" y="331"/>
                    <a:pt x="1167" y="367"/>
                  </a:cubicBezTo>
                  <a:cubicBezTo>
                    <a:pt x="1143" y="474"/>
                    <a:pt x="1096" y="581"/>
                    <a:pt x="1012" y="664"/>
                  </a:cubicBezTo>
                  <a:cubicBezTo>
                    <a:pt x="989" y="688"/>
                    <a:pt x="965" y="712"/>
                    <a:pt x="929" y="736"/>
                  </a:cubicBezTo>
                  <a:cubicBezTo>
                    <a:pt x="881" y="676"/>
                    <a:pt x="822" y="629"/>
                    <a:pt x="751" y="593"/>
                  </a:cubicBezTo>
                  <a:cubicBezTo>
                    <a:pt x="691" y="569"/>
                    <a:pt x="631" y="557"/>
                    <a:pt x="572" y="557"/>
                  </a:cubicBezTo>
                  <a:cubicBezTo>
                    <a:pt x="477" y="557"/>
                    <a:pt x="381" y="581"/>
                    <a:pt x="286" y="629"/>
                  </a:cubicBezTo>
                  <a:cubicBezTo>
                    <a:pt x="119" y="724"/>
                    <a:pt x="24" y="938"/>
                    <a:pt x="0" y="1260"/>
                  </a:cubicBezTo>
                  <a:cubicBezTo>
                    <a:pt x="0" y="1629"/>
                    <a:pt x="108" y="1867"/>
                    <a:pt x="322" y="1950"/>
                  </a:cubicBezTo>
                  <a:cubicBezTo>
                    <a:pt x="393" y="1974"/>
                    <a:pt x="453" y="1986"/>
                    <a:pt x="524" y="1998"/>
                  </a:cubicBezTo>
                  <a:cubicBezTo>
                    <a:pt x="655" y="1998"/>
                    <a:pt x="798" y="1950"/>
                    <a:pt x="893" y="1855"/>
                  </a:cubicBezTo>
                  <a:cubicBezTo>
                    <a:pt x="953" y="1891"/>
                    <a:pt x="1012" y="1915"/>
                    <a:pt x="1060" y="1938"/>
                  </a:cubicBezTo>
                  <a:cubicBezTo>
                    <a:pt x="1219" y="2005"/>
                    <a:pt x="1389" y="2038"/>
                    <a:pt x="1557" y="2038"/>
                  </a:cubicBezTo>
                  <a:cubicBezTo>
                    <a:pt x="1692" y="2038"/>
                    <a:pt x="1826" y="2017"/>
                    <a:pt x="1953" y="1974"/>
                  </a:cubicBezTo>
                  <a:cubicBezTo>
                    <a:pt x="2191" y="1879"/>
                    <a:pt x="2346" y="1677"/>
                    <a:pt x="2382" y="1438"/>
                  </a:cubicBezTo>
                  <a:cubicBezTo>
                    <a:pt x="2465" y="1141"/>
                    <a:pt x="2334" y="831"/>
                    <a:pt x="2060" y="688"/>
                  </a:cubicBezTo>
                  <a:cubicBezTo>
                    <a:pt x="1989" y="657"/>
                    <a:pt x="1912" y="641"/>
                    <a:pt x="1837" y="641"/>
                  </a:cubicBezTo>
                  <a:cubicBezTo>
                    <a:pt x="1800" y="641"/>
                    <a:pt x="1763" y="645"/>
                    <a:pt x="1727" y="653"/>
                  </a:cubicBezTo>
                  <a:lnTo>
                    <a:pt x="1715" y="653"/>
                  </a:lnTo>
                  <a:cubicBezTo>
                    <a:pt x="1727" y="593"/>
                    <a:pt x="1727" y="522"/>
                    <a:pt x="1739" y="462"/>
                  </a:cubicBezTo>
                  <a:cubicBezTo>
                    <a:pt x="1739" y="283"/>
                    <a:pt x="1703" y="69"/>
                    <a:pt x="1560" y="10"/>
                  </a:cubicBezTo>
                  <a:cubicBezTo>
                    <a:pt x="1536" y="4"/>
                    <a:pt x="1510" y="1"/>
                    <a:pt x="1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71"/>
            <p:cNvSpPr/>
            <p:nvPr/>
          </p:nvSpPr>
          <p:spPr>
            <a:xfrm>
              <a:off x="-7850796" y="6927690"/>
              <a:ext cx="43960" cy="98854"/>
            </a:xfrm>
            <a:custGeom>
              <a:avLst/>
              <a:gdLst/>
              <a:ahLst/>
              <a:cxnLst/>
              <a:rect l="l" t="t" r="r" b="b"/>
              <a:pathLst>
                <a:path w="334" h="751" extrusionOk="0">
                  <a:moveTo>
                    <a:pt x="131" y="1"/>
                  </a:moveTo>
                  <a:cubicBezTo>
                    <a:pt x="72" y="72"/>
                    <a:pt x="24" y="155"/>
                    <a:pt x="0" y="239"/>
                  </a:cubicBezTo>
                  <a:cubicBezTo>
                    <a:pt x="0" y="251"/>
                    <a:pt x="107" y="274"/>
                    <a:pt x="131" y="274"/>
                  </a:cubicBezTo>
                  <a:cubicBezTo>
                    <a:pt x="143" y="274"/>
                    <a:pt x="155" y="215"/>
                    <a:pt x="167" y="215"/>
                  </a:cubicBezTo>
                  <a:cubicBezTo>
                    <a:pt x="167" y="227"/>
                    <a:pt x="167" y="227"/>
                    <a:pt x="167" y="239"/>
                  </a:cubicBezTo>
                  <a:cubicBezTo>
                    <a:pt x="167" y="370"/>
                    <a:pt x="155" y="501"/>
                    <a:pt x="155" y="644"/>
                  </a:cubicBezTo>
                  <a:lnTo>
                    <a:pt x="155" y="739"/>
                  </a:lnTo>
                  <a:cubicBezTo>
                    <a:pt x="191" y="739"/>
                    <a:pt x="226" y="751"/>
                    <a:pt x="262" y="751"/>
                  </a:cubicBezTo>
                  <a:cubicBezTo>
                    <a:pt x="298" y="751"/>
                    <a:pt x="322" y="751"/>
                    <a:pt x="322" y="727"/>
                  </a:cubicBezTo>
                  <a:lnTo>
                    <a:pt x="322" y="655"/>
                  </a:lnTo>
                  <a:cubicBezTo>
                    <a:pt x="322" y="501"/>
                    <a:pt x="334" y="346"/>
                    <a:pt x="334" y="179"/>
                  </a:cubicBezTo>
                  <a:cubicBezTo>
                    <a:pt x="334" y="108"/>
                    <a:pt x="334" y="60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71"/>
            <p:cNvSpPr/>
            <p:nvPr/>
          </p:nvSpPr>
          <p:spPr>
            <a:xfrm>
              <a:off x="-7800647" y="6927690"/>
              <a:ext cx="67388" cy="98986"/>
            </a:xfrm>
            <a:custGeom>
              <a:avLst/>
              <a:gdLst/>
              <a:ahLst/>
              <a:cxnLst/>
              <a:rect l="l" t="t" r="r" b="b"/>
              <a:pathLst>
                <a:path w="512" h="752" extrusionOk="0">
                  <a:moveTo>
                    <a:pt x="260" y="171"/>
                  </a:moveTo>
                  <a:cubicBezTo>
                    <a:pt x="276" y="171"/>
                    <a:pt x="291" y="177"/>
                    <a:pt x="298" y="191"/>
                  </a:cubicBezTo>
                  <a:cubicBezTo>
                    <a:pt x="322" y="263"/>
                    <a:pt x="334" y="334"/>
                    <a:pt x="322" y="417"/>
                  </a:cubicBezTo>
                  <a:cubicBezTo>
                    <a:pt x="322" y="453"/>
                    <a:pt x="322" y="489"/>
                    <a:pt x="310" y="524"/>
                  </a:cubicBezTo>
                  <a:cubicBezTo>
                    <a:pt x="310" y="548"/>
                    <a:pt x="298" y="560"/>
                    <a:pt x="274" y="572"/>
                  </a:cubicBezTo>
                  <a:lnTo>
                    <a:pt x="226" y="572"/>
                  </a:lnTo>
                  <a:cubicBezTo>
                    <a:pt x="203" y="572"/>
                    <a:pt x="203" y="536"/>
                    <a:pt x="191" y="513"/>
                  </a:cubicBezTo>
                  <a:cubicBezTo>
                    <a:pt x="167" y="429"/>
                    <a:pt x="167" y="358"/>
                    <a:pt x="179" y="274"/>
                  </a:cubicBezTo>
                  <a:cubicBezTo>
                    <a:pt x="179" y="251"/>
                    <a:pt x="191" y="227"/>
                    <a:pt x="191" y="203"/>
                  </a:cubicBezTo>
                  <a:cubicBezTo>
                    <a:pt x="203" y="191"/>
                    <a:pt x="214" y="179"/>
                    <a:pt x="226" y="179"/>
                  </a:cubicBezTo>
                  <a:cubicBezTo>
                    <a:pt x="236" y="174"/>
                    <a:pt x="248" y="171"/>
                    <a:pt x="260" y="171"/>
                  </a:cubicBezTo>
                  <a:close/>
                  <a:moveTo>
                    <a:pt x="250" y="1"/>
                  </a:moveTo>
                  <a:cubicBezTo>
                    <a:pt x="179" y="1"/>
                    <a:pt x="119" y="36"/>
                    <a:pt x="83" y="84"/>
                  </a:cubicBezTo>
                  <a:cubicBezTo>
                    <a:pt x="83" y="84"/>
                    <a:pt x="72" y="96"/>
                    <a:pt x="72" y="96"/>
                  </a:cubicBezTo>
                  <a:cubicBezTo>
                    <a:pt x="24" y="191"/>
                    <a:pt x="0" y="310"/>
                    <a:pt x="24" y="417"/>
                  </a:cubicBezTo>
                  <a:cubicBezTo>
                    <a:pt x="24" y="536"/>
                    <a:pt x="24" y="679"/>
                    <a:pt x="167" y="727"/>
                  </a:cubicBezTo>
                  <a:cubicBezTo>
                    <a:pt x="191" y="739"/>
                    <a:pt x="214" y="751"/>
                    <a:pt x="238" y="751"/>
                  </a:cubicBezTo>
                  <a:cubicBezTo>
                    <a:pt x="243" y="751"/>
                    <a:pt x="248" y="751"/>
                    <a:pt x="253" y="751"/>
                  </a:cubicBezTo>
                  <a:cubicBezTo>
                    <a:pt x="444" y="751"/>
                    <a:pt x="512" y="520"/>
                    <a:pt x="500" y="358"/>
                  </a:cubicBezTo>
                  <a:cubicBezTo>
                    <a:pt x="500" y="310"/>
                    <a:pt x="500" y="274"/>
                    <a:pt x="488" y="227"/>
                  </a:cubicBezTo>
                  <a:cubicBezTo>
                    <a:pt x="476" y="96"/>
                    <a:pt x="381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71"/>
            <p:cNvSpPr/>
            <p:nvPr/>
          </p:nvSpPr>
          <p:spPr>
            <a:xfrm>
              <a:off x="-7727070" y="6927690"/>
              <a:ext cx="67520" cy="98986"/>
            </a:xfrm>
            <a:custGeom>
              <a:avLst/>
              <a:gdLst/>
              <a:ahLst/>
              <a:cxnLst/>
              <a:rect l="l" t="t" r="r" b="b"/>
              <a:pathLst>
                <a:path w="513" h="752" extrusionOk="0">
                  <a:moveTo>
                    <a:pt x="260" y="171"/>
                  </a:moveTo>
                  <a:cubicBezTo>
                    <a:pt x="276" y="171"/>
                    <a:pt x="291" y="177"/>
                    <a:pt x="298" y="191"/>
                  </a:cubicBezTo>
                  <a:cubicBezTo>
                    <a:pt x="322" y="263"/>
                    <a:pt x="334" y="334"/>
                    <a:pt x="322" y="417"/>
                  </a:cubicBezTo>
                  <a:cubicBezTo>
                    <a:pt x="322" y="453"/>
                    <a:pt x="322" y="489"/>
                    <a:pt x="310" y="524"/>
                  </a:cubicBezTo>
                  <a:cubicBezTo>
                    <a:pt x="310" y="548"/>
                    <a:pt x="298" y="560"/>
                    <a:pt x="275" y="572"/>
                  </a:cubicBezTo>
                  <a:lnTo>
                    <a:pt x="227" y="572"/>
                  </a:lnTo>
                  <a:cubicBezTo>
                    <a:pt x="203" y="572"/>
                    <a:pt x="203" y="536"/>
                    <a:pt x="191" y="513"/>
                  </a:cubicBezTo>
                  <a:cubicBezTo>
                    <a:pt x="167" y="429"/>
                    <a:pt x="167" y="358"/>
                    <a:pt x="179" y="274"/>
                  </a:cubicBezTo>
                  <a:cubicBezTo>
                    <a:pt x="179" y="251"/>
                    <a:pt x="191" y="227"/>
                    <a:pt x="191" y="203"/>
                  </a:cubicBezTo>
                  <a:cubicBezTo>
                    <a:pt x="203" y="191"/>
                    <a:pt x="215" y="179"/>
                    <a:pt x="227" y="179"/>
                  </a:cubicBezTo>
                  <a:cubicBezTo>
                    <a:pt x="237" y="174"/>
                    <a:pt x="249" y="171"/>
                    <a:pt x="260" y="171"/>
                  </a:cubicBezTo>
                  <a:close/>
                  <a:moveTo>
                    <a:pt x="251" y="1"/>
                  </a:moveTo>
                  <a:cubicBezTo>
                    <a:pt x="179" y="1"/>
                    <a:pt x="120" y="36"/>
                    <a:pt x="84" y="84"/>
                  </a:cubicBezTo>
                  <a:cubicBezTo>
                    <a:pt x="84" y="84"/>
                    <a:pt x="72" y="96"/>
                    <a:pt x="72" y="96"/>
                  </a:cubicBezTo>
                  <a:cubicBezTo>
                    <a:pt x="25" y="191"/>
                    <a:pt x="1" y="310"/>
                    <a:pt x="25" y="417"/>
                  </a:cubicBezTo>
                  <a:cubicBezTo>
                    <a:pt x="25" y="536"/>
                    <a:pt x="25" y="679"/>
                    <a:pt x="167" y="727"/>
                  </a:cubicBezTo>
                  <a:cubicBezTo>
                    <a:pt x="191" y="739"/>
                    <a:pt x="215" y="751"/>
                    <a:pt x="239" y="751"/>
                  </a:cubicBezTo>
                  <a:cubicBezTo>
                    <a:pt x="244" y="751"/>
                    <a:pt x="249" y="751"/>
                    <a:pt x="253" y="751"/>
                  </a:cubicBezTo>
                  <a:cubicBezTo>
                    <a:pt x="445" y="751"/>
                    <a:pt x="512" y="520"/>
                    <a:pt x="501" y="358"/>
                  </a:cubicBezTo>
                  <a:cubicBezTo>
                    <a:pt x="501" y="310"/>
                    <a:pt x="501" y="274"/>
                    <a:pt x="501" y="227"/>
                  </a:cubicBezTo>
                  <a:cubicBezTo>
                    <a:pt x="489" y="96"/>
                    <a:pt x="382" y="1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71"/>
            <p:cNvSpPr/>
            <p:nvPr/>
          </p:nvSpPr>
          <p:spPr>
            <a:xfrm>
              <a:off x="-7651781" y="6927690"/>
              <a:ext cx="61202" cy="97275"/>
            </a:xfrm>
            <a:custGeom>
              <a:avLst/>
              <a:gdLst/>
              <a:ahLst/>
              <a:cxnLst/>
              <a:rect l="l" t="t" r="r" b="b"/>
              <a:pathLst>
                <a:path w="465" h="739" extrusionOk="0">
                  <a:moveTo>
                    <a:pt x="12" y="1"/>
                  </a:moveTo>
                  <a:cubicBezTo>
                    <a:pt x="12" y="251"/>
                    <a:pt x="0" y="489"/>
                    <a:pt x="12" y="739"/>
                  </a:cubicBezTo>
                  <a:lnTo>
                    <a:pt x="167" y="739"/>
                  </a:lnTo>
                  <a:cubicBezTo>
                    <a:pt x="167" y="655"/>
                    <a:pt x="155" y="548"/>
                    <a:pt x="167" y="465"/>
                  </a:cubicBezTo>
                  <a:cubicBezTo>
                    <a:pt x="203" y="560"/>
                    <a:pt x="250" y="655"/>
                    <a:pt x="310" y="739"/>
                  </a:cubicBezTo>
                  <a:lnTo>
                    <a:pt x="465" y="739"/>
                  </a:lnTo>
                  <a:lnTo>
                    <a:pt x="286" y="370"/>
                  </a:lnTo>
                  <a:cubicBezTo>
                    <a:pt x="346" y="251"/>
                    <a:pt x="405" y="132"/>
                    <a:pt x="465" y="12"/>
                  </a:cubicBezTo>
                  <a:lnTo>
                    <a:pt x="310" y="12"/>
                  </a:lnTo>
                  <a:cubicBezTo>
                    <a:pt x="250" y="96"/>
                    <a:pt x="226" y="179"/>
                    <a:pt x="167" y="26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71"/>
            <p:cNvSpPr/>
            <p:nvPr/>
          </p:nvSpPr>
          <p:spPr>
            <a:xfrm>
              <a:off x="-6982606" y="7858535"/>
              <a:ext cx="412226" cy="542447"/>
            </a:xfrm>
            <a:custGeom>
              <a:avLst/>
              <a:gdLst/>
              <a:ahLst/>
              <a:cxnLst/>
              <a:rect l="l" t="t" r="r" b="b"/>
              <a:pathLst>
                <a:path w="3132" h="4121" extrusionOk="0">
                  <a:moveTo>
                    <a:pt x="1048" y="1"/>
                  </a:moveTo>
                  <a:cubicBezTo>
                    <a:pt x="1262" y="287"/>
                    <a:pt x="1286" y="668"/>
                    <a:pt x="1119" y="989"/>
                  </a:cubicBezTo>
                  <a:lnTo>
                    <a:pt x="488" y="989"/>
                  </a:lnTo>
                  <a:cubicBezTo>
                    <a:pt x="215" y="989"/>
                    <a:pt x="0" y="1203"/>
                    <a:pt x="0" y="1477"/>
                  </a:cubicBezTo>
                  <a:lnTo>
                    <a:pt x="0" y="3644"/>
                  </a:lnTo>
                  <a:cubicBezTo>
                    <a:pt x="0" y="3906"/>
                    <a:pt x="215" y="4120"/>
                    <a:pt x="488" y="4120"/>
                  </a:cubicBezTo>
                  <a:lnTo>
                    <a:pt x="2655" y="4120"/>
                  </a:lnTo>
                  <a:cubicBezTo>
                    <a:pt x="2917" y="4120"/>
                    <a:pt x="3132" y="3906"/>
                    <a:pt x="3132" y="3632"/>
                  </a:cubicBezTo>
                  <a:lnTo>
                    <a:pt x="3132" y="1477"/>
                  </a:lnTo>
                  <a:cubicBezTo>
                    <a:pt x="3132" y="1203"/>
                    <a:pt x="2905" y="989"/>
                    <a:pt x="2643" y="989"/>
                  </a:cubicBezTo>
                  <a:lnTo>
                    <a:pt x="1786" y="989"/>
                  </a:lnTo>
                  <a:cubicBezTo>
                    <a:pt x="1893" y="144"/>
                    <a:pt x="1048" y="1"/>
                    <a:pt x="1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1"/>
            <p:cNvSpPr/>
            <p:nvPr/>
          </p:nvSpPr>
          <p:spPr>
            <a:xfrm>
              <a:off x="-6911661" y="8117571"/>
              <a:ext cx="273896" cy="214030"/>
            </a:xfrm>
            <a:custGeom>
              <a:avLst/>
              <a:gdLst/>
              <a:ahLst/>
              <a:cxnLst/>
              <a:rect l="l" t="t" r="r" b="b"/>
              <a:pathLst>
                <a:path w="2081" h="1626" extrusionOk="0">
                  <a:moveTo>
                    <a:pt x="1670" y="0"/>
                  </a:moveTo>
                  <a:cubicBezTo>
                    <a:pt x="1652" y="0"/>
                    <a:pt x="1634" y="3"/>
                    <a:pt x="1616" y="9"/>
                  </a:cubicBezTo>
                  <a:cubicBezTo>
                    <a:pt x="1247" y="81"/>
                    <a:pt x="1045" y="533"/>
                    <a:pt x="1045" y="533"/>
                  </a:cubicBezTo>
                  <a:cubicBezTo>
                    <a:pt x="1045" y="533"/>
                    <a:pt x="830" y="81"/>
                    <a:pt x="473" y="9"/>
                  </a:cubicBezTo>
                  <a:cubicBezTo>
                    <a:pt x="450" y="4"/>
                    <a:pt x="426" y="2"/>
                    <a:pt x="404" y="2"/>
                  </a:cubicBezTo>
                  <a:cubicBezTo>
                    <a:pt x="166" y="2"/>
                    <a:pt x="0" y="277"/>
                    <a:pt x="33" y="593"/>
                  </a:cubicBezTo>
                  <a:cubicBezTo>
                    <a:pt x="68" y="819"/>
                    <a:pt x="176" y="1021"/>
                    <a:pt x="342" y="1188"/>
                  </a:cubicBezTo>
                  <a:cubicBezTo>
                    <a:pt x="521" y="1379"/>
                    <a:pt x="747" y="1521"/>
                    <a:pt x="997" y="1617"/>
                  </a:cubicBezTo>
                  <a:cubicBezTo>
                    <a:pt x="1009" y="1623"/>
                    <a:pt x="1024" y="1626"/>
                    <a:pt x="1040" y="1626"/>
                  </a:cubicBezTo>
                  <a:cubicBezTo>
                    <a:pt x="1057" y="1626"/>
                    <a:pt x="1074" y="1623"/>
                    <a:pt x="1092" y="1617"/>
                  </a:cubicBezTo>
                  <a:cubicBezTo>
                    <a:pt x="1485" y="1486"/>
                    <a:pt x="1985" y="1069"/>
                    <a:pt x="2045" y="593"/>
                  </a:cubicBezTo>
                  <a:cubicBezTo>
                    <a:pt x="2081" y="295"/>
                    <a:pt x="1938" y="45"/>
                    <a:pt x="1723" y="9"/>
                  </a:cubicBezTo>
                  <a:cubicBezTo>
                    <a:pt x="1706" y="3"/>
                    <a:pt x="1688" y="0"/>
                    <a:pt x="167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71"/>
            <p:cNvSpPr/>
            <p:nvPr/>
          </p:nvSpPr>
          <p:spPr>
            <a:xfrm>
              <a:off x="-6866646" y="8117176"/>
              <a:ext cx="228883" cy="214425"/>
            </a:xfrm>
            <a:custGeom>
              <a:avLst/>
              <a:gdLst/>
              <a:ahLst/>
              <a:cxnLst/>
              <a:rect l="l" t="t" r="r" b="b"/>
              <a:pathLst>
                <a:path w="1739" h="1629" extrusionOk="0">
                  <a:moveTo>
                    <a:pt x="1381" y="0"/>
                  </a:moveTo>
                  <a:cubicBezTo>
                    <a:pt x="1310" y="310"/>
                    <a:pt x="1119" y="881"/>
                    <a:pt x="596" y="881"/>
                  </a:cubicBezTo>
                  <a:cubicBezTo>
                    <a:pt x="298" y="881"/>
                    <a:pt x="84" y="1012"/>
                    <a:pt x="0" y="1191"/>
                  </a:cubicBezTo>
                  <a:cubicBezTo>
                    <a:pt x="179" y="1382"/>
                    <a:pt x="405" y="1524"/>
                    <a:pt x="655" y="1620"/>
                  </a:cubicBezTo>
                  <a:cubicBezTo>
                    <a:pt x="667" y="1626"/>
                    <a:pt x="682" y="1629"/>
                    <a:pt x="698" y="1629"/>
                  </a:cubicBezTo>
                  <a:cubicBezTo>
                    <a:pt x="715" y="1629"/>
                    <a:pt x="732" y="1626"/>
                    <a:pt x="750" y="1620"/>
                  </a:cubicBezTo>
                  <a:cubicBezTo>
                    <a:pt x="1143" y="1489"/>
                    <a:pt x="1643" y="1072"/>
                    <a:pt x="1703" y="596"/>
                  </a:cubicBezTo>
                  <a:cubicBezTo>
                    <a:pt x="1739" y="298"/>
                    <a:pt x="1596" y="48"/>
                    <a:pt x="1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71"/>
            <p:cNvSpPr/>
            <p:nvPr/>
          </p:nvSpPr>
          <p:spPr>
            <a:xfrm>
              <a:off x="-6990504" y="7850769"/>
              <a:ext cx="428020" cy="557980"/>
            </a:xfrm>
            <a:custGeom>
              <a:avLst/>
              <a:gdLst/>
              <a:ahLst/>
              <a:cxnLst/>
              <a:rect l="l" t="t" r="r" b="b"/>
              <a:pathLst>
                <a:path w="3252" h="4239" extrusionOk="0">
                  <a:moveTo>
                    <a:pt x="1251" y="167"/>
                  </a:moveTo>
                  <a:lnTo>
                    <a:pt x="1251" y="167"/>
                  </a:lnTo>
                  <a:cubicBezTo>
                    <a:pt x="1346" y="203"/>
                    <a:pt x="1429" y="238"/>
                    <a:pt x="1501" y="298"/>
                  </a:cubicBezTo>
                  <a:cubicBezTo>
                    <a:pt x="1751" y="465"/>
                    <a:pt x="1870" y="762"/>
                    <a:pt x="1822" y="1048"/>
                  </a:cubicBezTo>
                  <a:cubicBezTo>
                    <a:pt x="1822" y="1060"/>
                    <a:pt x="1822" y="1084"/>
                    <a:pt x="1834" y="1096"/>
                  </a:cubicBezTo>
                  <a:cubicBezTo>
                    <a:pt x="1858" y="1108"/>
                    <a:pt x="1870" y="1131"/>
                    <a:pt x="1870" y="1167"/>
                  </a:cubicBezTo>
                  <a:lnTo>
                    <a:pt x="2727" y="1167"/>
                  </a:lnTo>
                  <a:cubicBezTo>
                    <a:pt x="2743" y="1163"/>
                    <a:pt x="2758" y="1161"/>
                    <a:pt x="2773" y="1161"/>
                  </a:cubicBezTo>
                  <a:cubicBezTo>
                    <a:pt x="2988" y="1161"/>
                    <a:pt x="3144" y="1536"/>
                    <a:pt x="3144" y="1536"/>
                  </a:cubicBezTo>
                  <a:lnTo>
                    <a:pt x="3144" y="3667"/>
                  </a:lnTo>
                  <a:lnTo>
                    <a:pt x="3132" y="3667"/>
                  </a:lnTo>
                  <a:cubicBezTo>
                    <a:pt x="3144" y="3917"/>
                    <a:pt x="2953" y="4108"/>
                    <a:pt x="2703" y="4120"/>
                  </a:cubicBezTo>
                  <a:lnTo>
                    <a:pt x="548" y="4120"/>
                  </a:lnTo>
                  <a:cubicBezTo>
                    <a:pt x="310" y="4120"/>
                    <a:pt x="120" y="3929"/>
                    <a:pt x="120" y="3691"/>
                  </a:cubicBezTo>
                  <a:lnTo>
                    <a:pt x="120" y="1536"/>
                  </a:lnTo>
                  <a:cubicBezTo>
                    <a:pt x="120" y="1536"/>
                    <a:pt x="322" y="1108"/>
                    <a:pt x="560" y="1108"/>
                  </a:cubicBezTo>
                  <a:lnTo>
                    <a:pt x="1203" y="1108"/>
                  </a:lnTo>
                  <a:cubicBezTo>
                    <a:pt x="1215" y="1108"/>
                    <a:pt x="1239" y="1096"/>
                    <a:pt x="1251" y="1084"/>
                  </a:cubicBezTo>
                  <a:cubicBezTo>
                    <a:pt x="1406" y="798"/>
                    <a:pt x="1406" y="453"/>
                    <a:pt x="1251" y="167"/>
                  </a:cubicBezTo>
                  <a:close/>
                  <a:moveTo>
                    <a:pt x="1120" y="0"/>
                  </a:moveTo>
                  <a:cubicBezTo>
                    <a:pt x="1096" y="0"/>
                    <a:pt x="1072" y="0"/>
                    <a:pt x="1060" y="24"/>
                  </a:cubicBezTo>
                  <a:cubicBezTo>
                    <a:pt x="1048" y="48"/>
                    <a:pt x="1048" y="72"/>
                    <a:pt x="1060" y="84"/>
                  </a:cubicBezTo>
                  <a:cubicBezTo>
                    <a:pt x="1263" y="346"/>
                    <a:pt x="1298" y="703"/>
                    <a:pt x="1144" y="989"/>
                  </a:cubicBezTo>
                  <a:lnTo>
                    <a:pt x="536" y="989"/>
                  </a:lnTo>
                  <a:cubicBezTo>
                    <a:pt x="239" y="989"/>
                    <a:pt x="1" y="1227"/>
                    <a:pt x="1" y="1524"/>
                  </a:cubicBezTo>
                  <a:lnTo>
                    <a:pt x="1" y="3703"/>
                  </a:lnTo>
                  <a:cubicBezTo>
                    <a:pt x="1" y="4001"/>
                    <a:pt x="239" y="4239"/>
                    <a:pt x="536" y="4239"/>
                  </a:cubicBezTo>
                  <a:lnTo>
                    <a:pt x="2715" y="4239"/>
                  </a:lnTo>
                  <a:cubicBezTo>
                    <a:pt x="3013" y="4239"/>
                    <a:pt x="3251" y="4001"/>
                    <a:pt x="3251" y="3703"/>
                  </a:cubicBezTo>
                  <a:lnTo>
                    <a:pt x="3251" y="1524"/>
                  </a:lnTo>
                  <a:cubicBezTo>
                    <a:pt x="3251" y="1227"/>
                    <a:pt x="3013" y="989"/>
                    <a:pt x="2715" y="989"/>
                  </a:cubicBezTo>
                  <a:lnTo>
                    <a:pt x="1918" y="989"/>
                  </a:lnTo>
                  <a:cubicBezTo>
                    <a:pt x="1965" y="167"/>
                    <a:pt x="1132" y="0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71"/>
            <p:cNvSpPr/>
            <p:nvPr/>
          </p:nvSpPr>
          <p:spPr>
            <a:xfrm>
              <a:off x="-6918374" y="8109673"/>
              <a:ext cx="288506" cy="230221"/>
            </a:xfrm>
            <a:custGeom>
              <a:avLst/>
              <a:gdLst/>
              <a:ahLst/>
              <a:cxnLst/>
              <a:rect l="l" t="t" r="r" b="b"/>
              <a:pathLst>
                <a:path w="2192" h="1749" extrusionOk="0">
                  <a:moveTo>
                    <a:pt x="1696" y="84"/>
                  </a:moveTo>
                  <a:cubicBezTo>
                    <a:pt x="1712" y="84"/>
                    <a:pt x="1727" y="87"/>
                    <a:pt x="1739" y="93"/>
                  </a:cubicBezTo>
                  <a:cubicBezTo>
                    <a:pt x="1929" y="117"/>
                    <a:pt x="2048" y="355"/>
                    <a:pt x="2013" y="617"/>
                  </a:cubicBezTo>
                  <a:cubicBezTo>
                    <a:pt x="1965" y="1046"/>
                    <a:pt x="1501" y="1450"/>
                    <a:pt x="1096" y="1605"/>
                  </a:cubicBezTo>
                  <a:lnTo>
                    <a:pt x="1036" y="1605"/>
                  </a:lnTo>
                  <a:cubicBezTo>
                    <a:pt x="798" y="1510"/>
                    <a:pt x="584" y="1367"/>
                    <a:pt x="405" y="1177"/>
                  </a:cubicBezTo>
                  <a:cubicBezTo>
                    <a:pt x="250" y="1034"/>
                    <a:pt x="155" y="831"/>
                    <a:pt x="108" y="617"/>
                  </a:cubicBezTo>
                  <a:cubicBezTo>
                    <a:pt x="84" y="450"/>
                    <a:pt x="131" y="284"/>
                    <a:pt x="250" y="165"/>
                  </a:cubicBezTo>
                  <a:cubicBezTo>
                    <a:pt x="298" y="117"/>
                    <a:pt x="358" y="93"/>
                    <a:pt x="429" y="93"/>
                  </a:cubicBezTo>
                  <a:lnTo>
                    <a:pt x="477" y="93"/>
                  </a:lnTo>
                  <a:cubicBezTo>
                    <a:pt x="810" y="153"/>
                    <a:pt x="1012" y="581"/>
                    <a:pt x="1012" y="581"/>
                  </a:cubicBezTo>
                  <a:cubicBezTo>
                    <a:pt x="1024" y="605"/>
                    <a:pt x="1036" y="617"/>
                    <a:pt x="1060" y="617"/>
                  </a:cubicBezTo>
                  <a:cubicBezTo>
                    <a:pt x="1084" y="617"/>
                    <a:pt x="1108" y="605"/>
                    <a:pt x="1120" y="581"/>
                  </a:cubicBezTo>
                  <a:cubicBezTo>
                    <a:pt x="1120" y="581"/>
                    <a:pt x="1322" y="153"/>
                    <a:pt x="1643" y="93"/>
                  </a:cubicBezTo>
                  <a:cubicBezTo>
                    <a:pt x="1661" y="87"/>
                    <a:pt x="1679" y="84"/>
                    <a:pt x="1696" y="84"/>
                  </a:cubicBezTo>
                  <a:close/>
                  <a:moveTo>
                    <a:pt x="1721" y="1"/>
                  </a:moveTo>
                  <a:cubicBezTo>
                    <a:pt x="1700" y="1"/>
                    <a:pt x="1679" y="4"/>
                    <a:pt x="1655" y="10"/>
                  </a:cubicBezTo>
                  <a:cubicBezTo>
                    <a:pt x="1417" y="81"/>
                    <a:pt x="1215" y="248"/>
                    <a:pt x="1096" y="474"/>
                  </a:cubicBezTo>
                  <a:cubicBezTo>
                    <a:pt x="977" y="248"/>
                    <a:pt x="774" y="81"/>
                    <a:pt x="536" y="10"/>
                  </a:cubicBezTo>
                  <a:cubicBezTo>
                    <a:pt x="512" y="5"/>
                    <a:pt x="487" y="3"/>
                    <a:pt x="462" y="3"/>
                  </a:cubicBezTo>
                  <a:cubicBezTo>
                    <a:pt x="366" y="3"/>
                    <a:pt x="269" y="39"/>
                    <a:pt x="203" y="105"/>
                  </a:cubicBezTo>
                  <a:cubicBezTo>
                    <a:pt x="60" y="248"/>
                    <a:pt x="0" y="450"/>
                    <a:pt x="36" y="653"/>
                  </a:cubicBezTo>
                  <a:cubicBezTo>
                    <a:pt x="72" y="891"/>
                    <a:pt x="179" y="1117"/>
                    <a:pt x="358" y="1284"/>
                  </a:cubicBezTo>
                  <a:cubicBezTo>
                    <a:pt x="536" y="1474"/>
                    <a:pt x="774" y="1629"/>
                    <a:pt x="1024" y="1724"/>
                  </a:cubicBezTo>
                  <a:cubicBezTo>
                    <a:pt x="1048" y="1736"/>
                    <a:pt x="1072" y="1736"/>
                    <a:pt x="1096" y="1748"/>
                  </a:cubicBezTo>
                  <a:cubicBezTo>
                    <a:pt x="1120" y="1736"/>
                    <a:pt x="1143" y="1736"/>
                    <a:pt x="1167" y="1736"/>
                  </a:cubicBezTo>
                  <a:cubicBezTo>
                    <a:pt x="1524" y="1593"/>
                    <a:pt x="2084" y="1200"/>
                    <a:pt x="2155" y="653"/>
                  </a:cubicBezTo>
                  <a:cubicBezTo>
                    <a:pt x="2191" y="331"/>
                    <a:pt x="2036" y="46"/>
                    <a:pt x="1786" y="10"/>
                  </a:cubicBezTo>
                  <a:cubicBezTo>
                    <a:pt x="1762" y="4"/>
                    <a:pt x="1742" y="1"/>
                    <a:pt x="172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71"/>
            <p:cNvSpPr/>
            <p:nvPr/>
          </p:nvSpPr>
          <p:spPr>
            <a:xfrm>
              <a:off x="-6750685" y="7043651"/>
              <a:ext cx="465531" cy="611421"/>
            </a:xfrm>
            <a:custGeom>
              <a:avLst/>
              <a:gdLst/>
              <a:ahLst/>
              <a:cxnLst/>
              <a:rect l="l" t="t" r="r" b="b"/>
              <a:pathLst>
                <a:path w="3537" h="4645" extrusionOk="0">
                  <a:moveTo>
                    <a:pt x="369" y="1"/>
                  </a:moveTo>
                  <a:cubicBezTo>
                    <a:pt x="167" y="1"/>
                    <a:pt x="0" y="167"/>
                    <a:pt x="0" y="370"/>
                  </a:cubicBezTo>
                  <a:lnTo>
                    <a:pt x="0" y="3168"/>
                  </a:lnTo>
                  <a:cubicBezTo>
                    <a:pt x="0" y="3370"/>
                    <a:pt x="167" y="3537"/>
                    <a:pt x="369" y="3537"/>
                  </a:cubicBezTo>
                  <a:lnTo>
                    <a:pt x="2012" y="3537"/>
                  </a:lnTo>
                  <a:cubicBezTo>
                    <a:pt x="2203" y="3882"/>
                    <a:pt x="2167" y="4323"/>
                    <a:pt x="1929" y="4644"/>
                  </a:cubicBezTo>
                  <a:cubicBezTo>
                    <a:pt x="1929" y="4644"/>
                    <a:pt x="2882" y="4477"/>
                    <a:pt x="2774" y="3537"/>
                  </a:cubicBezTo>
                  <a:lnTo>
                    <a:pt x="3167" y="3537"/>
                  </a:lnTo>
                  <a:cubicBezTo>
                    <a:pt x="3370" y="3537"/>
                    <a:pt x="3536" y="3370"/>
                    <a:pt x="3536" y="3168"/>
                  </a:cubicBezTo>
                  <a:lnTo>
                    <a:pt x="3536" y="548"/>
                  </a:lnTo>
                  <a:cubicBezTo>
                    <a:pt x="3536" y="239"/>
                    <a:pt x="3298" y="1"/>
                    <a:pt x="2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71"/>
            <p:cNvSpPr/>
            <p:nvPr/>
          </p:nvSpPr>
          <p:spPr>
            <a:xfrm>
              <a:off x="-6476513" y="7107883"/>
              <a:ext cx="104768" cy="88455"/>
            </a:xfrm>
            <a:custGeom>
              <a:avLst/>
              <a:gdLst/>
              <a:ahLst/>
              <a:cxnLst/>
              <a:rect l="l" t="t" r="r" b="b"/>
              <a:pathLst>
                <a:path w="796" h="672" extrusionOk="0">
                  <a:moveTo>
                    <a:pt x="349" y="1"/>
                  </a:moveTo>
                  <a:cubicBezTo>
                    <a:pt x="344" y="1"/>
                    <a:pt x="339" y="1"/>
                    <a:pt x="334" y="1"/>
                  </a:cubicBezTo>
                  <a:cubicBezTo>
                    <a:pt x="144" y="1"/>
                    <a:pt x="1" y="167"/>
                    <a:pt x="13" y="346"/>
                  </a:cubicBezTo>
                  <a:cubicBezTo>
                    <a:pt x="21" y="543"/>
                    <a:pt x="184" y="672"/>
                    <a:pt x="353" y="672"/>
                  </a:cubicBezTo>
                  <a:cubicBezTo>
                    <a:pt x="439" y="672"/>
                    <a:pt x="527" y="637"/>
                    <a:pt x="596" y="560"/>
                  </a:cubicBezTo>
                  <a:cubicBezTo>
                    <a:pt x="795" y="350"/>
                    <a:pt x="637" y="1"/>
                    <a:pt x="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71"/>
            <p:cNvSpPr/>
            <p:nvPr/>
          </p:nvSpPr>
          <p:spPr>
            <a:xfrm>
              <a:off x="-6465457" y="7355468"/>
              <a:ext cx="104636" cy="89245"/>
            </a:xfrm>
            <a:custGeom>
              <a:avLst/>
              <a:gdLst/>
              <a:ahLst/>
              <a:cxnLst/>
              <a:rect l="l" t="t" r="r" b="b"/>
              <a:pathLst>
                <a:path w="795" h="678" extrusionOk="0">
                  <a:moveTo>
                    <a:pt x="348" y="1"/>
                  </a:moveTo>
                  <a:cubicBezTo>
                    <a:pt x="343" y="1"/>
                    <a:pt x="338" y="1"/>
                    <a:pt x="334" y="1"/>
                  </a:cubicBezTo>
                  <a:cubicBezTo>
                    <a:pt x="143" y="1"/>
                    <a:pt x="0" y="168"/>
                    <a:pt x="0" y="346"/>
                  </a:cubicBezTo>
                  <a:cubicBezTo>
                    <a:pt x="8" y="551"/>
                    <a:pt x="178" y="678"/>
                    <a:pt x="350" y="678"/>
                  </a:cubicBezTo>
                  <a:cubicBezTo>
                    <a:pt x="438" y="678"/>
                    <a:pt x="527" y="645"/>
                    <a:pt x="596" y="572"/>
                  </a:cubicBezTo>
                  <a:cubicBezTo>
                    <a:pt x="795" y="350"/>
                    <a:pt x="637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71"/>
            <p:cNvSpPr/>
            <p:nvPr/>
          </p:nvSpPr>
          <p:spPr>
            <a:xfrm>
              <a:off x="-6664472" y="7239507"/>
              <a:ext cx="104636" cy="88850"/>
            </a:xfrm>
            <a:custGeom>
              <a:avLst/>
              <a:gdLst/>
              <a:ahLst/>
              <a:cxnLst/>
              <a:rect l="l" t="t" r="r" b="b"/>
              <a:pathLst>
                <a:path w="795" h="675" extrusionOk="0">
                  <a:moveTo>
                    <a:pt x="348" y="1"/>
                  </a:moveTo>
                  <a:cubicBezTo>
                    <a:pt x="343" y="1"/>
                    <a:pt x="338" y="1"/>
                    <a:pt x="334" y="1"/>
                  </a:cubicBezTo>
                  <a:cubicBezTo>
                    <a:pt x="143" y="13"/>
                    <a:pt x="0" y="168"/>
                    <a:pt x="12" y="358"/>
                  </a:cubicBezTo>
                  <a:cubicBezTo>
                    <a:pt x="20" y="552"/>
                    <a:pt x="179" y="675"/>
                    <a:pt x="345" y="675"/>
                  </a:cubicBezTo>
                  <a:cubicBezTo>
                    <a:pt x="434" y="675"/>
                    <a:pt x="525" y="640"/>
                    <a:pt x="595" y="561"/>
                  </a:cubicBezTo>
                  <a:cubicBezTo>
                    <a:pt x="795" y="350"/>
                    <a:pt x="637" y="1"/>
                    <a:pt x="348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71"/>
            <p:cNvSpPr/>
            <p:nvPr/>
          </p:nvSpPr>
          <p:spPr>
            <a:xfrm>
              <a:off x="-6758583" y="7035885"/>
              <a:ext cx="481194" cy="626954"/>
            </a:xfrm>
            <a:custGeom>
              <a:avLst/>
              <a:gdLst/>
              <a:ahLst/>
              <a:cxnLst/>
              <a:rect l="l" t="t" r="r" b="b"/>
              <a:pathLst>
                <a:path w="3656" h="4763" extrusionOk="0">
                  <a:moveTo>
                    <a:pt x="3037" y="119"/>
                  </a:moveTo>
                  <a:cubicBezTo>
                    <a:pt x="3311" y="119"/>
                    <a:pt x="3537" y="333"/>
                    <a:pt x="3537" y="607"/>
                  </a:cubicBezTo>
                  <a:lnTo>
                    <a:pt x="3537" y="3048"/>
                  </a:lnTo>
                  <a:cubicBezTo>
                    <a:pt x="3537" y="3322"/>
                    <a:pt x="3323" y="3536"/>
                    <a:pt x="3049" y="3536"/>
                  </a:cubicBezTo>
                  <a:lnTo>
                    <a:pt x="2823" y="3536"/>
                  </a:lnTo>
                  <a:cubicBezTo>
                    <a:pt x="2811" y="3536"/>
                    <a:pt x="2787" y="3548"/>
                    <a:pt x="2787" y="3560"/>
                  </a:cubicBezTo>
                  <a:cubicBezTo>
                    <a:pt x="2775" y="3572"/>
                    <a:pt x="2763" y="3584"/>
                    <a:pt x="2763" y="3596"/>
                  </a:cubicBezTo>
                  <a:cubicBezTo>
                    <a:pt x="2834" y="4060"/>
                    <a:pt x="2549" y="4501"/>
                    <a:pt x="2108" y="4620"/>
                  </a:cubicBezTo>
                  <a:cubicBezTo>
                    <a:pt x="2287" y="4298"/>
                    <a:pt x="2287" y="3905"/>
                    <a:pt x="2108" y="3572"/>
                  </a:cubicBezTo>
                  <a:cubicBezTo>
                    <a:pt x="2108" y="3560"/>
                    <a:pt x="2084" y="3548"/>
                    <a:pt x="2061" y="3548"/>
                  </a:cubicBezTo>
                  <a:lnTo>
                    <a:pt x="608" y="3548"/>
                  </a:lnTo>
                  <a:cubicBezTo>
                    <a:pt x="334" y="3548"/>
                    <a:pt x="120" y="3322"/>
                    <a:pt x="120" y="3048"/>
                  </a:cubicBezTo>
                  <a:lnTo>
                    <a:pt x="120" y="607"/>
                  </a:lnTo>
                  <a:cubicBezTo>
                    <a:pt x="120" y="333"/>
                    <a:pt x="334" y="119"/>
                    <a:pt x="608" y="119"/>
                  </a:cubicBezTo>
                  <a:close/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lnTo>
                    <a:pt x="1" y="3262"/>
                  </a:lnTo>
                  <a:cubicBezTo>
                    <a:pt x="1" y="3477"/>
                    <a:pt x="179" y="3643"/>
                    <a:pt x="394" y="3643"/>
                  </a:cubicBezTo>
                  <a:lnTo>
                    <a:pt x="2025" y="3643"/>
                  </a:lnTo>
                  <a:cubicBezTo>
                    <a:pt x="2192" y="3977"/>
                    <a:pt x="2156" y="4382"/>
                    <a:pt x="1930" y="4679"/>
                  </a:cubicBezTo>
                  <a:cubicBezTo>
                    <a:pt x="1918" y="4691"/>
                    <a:pt x="1918" y="4715"/>
                    <a:pt x="1930" y="4739"/>
                  </a:cubicBezTo>
                  <a:cubicBezTo>
                    <a:pt x="1942" y="4751"/>
                    <a:pt x="1965" y="4763"/>
                    <a:pt x="1977" y="4763"/>
                  </a:cubicBezTo>
                  <a:lnTo>
                    <a:pt x="1989" y="4763"/>
                  </a:lnTo>
                  <a:cubicBezTo>
                    <a:pt x="2001" y="4763"/>
                    <a:pt x="2954" y="4572"/>
                    <a:pt x="2882" y="3643"/>
                  </a:cubicBezTo>
                  <a:lnTo>
                    <a:pt x="3263" y="3643"/>
                  </a:lnTo>
                  <a:cubicBezTo>
                    <a:pt x="3477" y="3643"/>
                    <a:pt x="3656" y="3477"/>
                    <a:pt x="3644" y="3262"/>
                  </a:cubicBezTo>
                  <a:lnTo>
                    <a:pt x="3644" y="607"/>
                  </a:lnTo>
                  <a:cubicBezTo>
                    <a:pt x="3656" y="274"/>
                    <a:pt x="3382" y="0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71"/>
            <p:cNvSpPr/>
            <p:nvPr/>
          </p:nvSpPr>
          <p:spPr>
            <a:xfrm>
              <a:off x="-6670790" y="7100512"/>
              <a:ext cx="308906" cy="351189"/>
            </a:xfrm>
            <a:custGeom>
              <a:avLst/>
              <a:gdLst/>
              <a:ahLst/>
              <a:cxnLst/>
              <a:rect l="l" t="t" r="r" b="b"/>
              <a:pathLst>
                <a:path w="2347" h="2668" extrusionOk="0">
                  <a:moveTo>
                    <a:pt x="1810" y="104"/>
                  </a:moveTo>
                  <a:cubicBezTo>
                    <a:pt x="1882" y="104"/>
                    <a:pt x="1965" y="128"/>
                    <a:pt x="2013" y="188"/>
                  </a:cubicBezTo>
                  <a:cubicBezTo>
                    <a:pt x="2072" y="235"/>
                    <a:pt x="2108" y="307"/>
                    <a:pt x="2108" y="378"/>
                  </a:cubicBezTo>
                  <a:cubicBezTo>
                    <a:pt x="2120" y="533"/>
                    <a:pt x="1989" y="664"/>
                    <a:pt x="1834" y="676"/>
                  </a:cubicBezTo>
                  <a:cubicBezTo>
                    <a:pt x="1763" y="676"/>
                    <a:pt x="1691" y="652"/>
                    <a:pt x="1632" y="604"/>
                  </a:cubicBezTo>
                  <a:cubicBezTo>
                    <a:pt x="1608" y="581"/>
                    <a:pt x="1584" y="545"/>
                    <a:pt x="1572" y="509"/>
                  </a:cubicBezTo>
                  <a:cubicBezTo>
                    <a:pt x="1548" y="474"/>
                    <a:pt x="1548" y="438"/>
                    <a:pt x="1536" y="402"/>
                  </a:cubicBezTo>
                  <a:cubicBezTo>
                    <a:pt x="1536" y="331"/>
                    <a:pt x="1560" y="259"/>
                    <a:pt x="1620" y="200"/>
                  </a:cubicBezTo>
                  <a:cubicBezTo>
                    <a:pt x="1667" y="140"/>
                    <a:pt x="1739" y="116"/>
                    <a:pt x="1810" y="104"/>
                  </a:cubicBezTo>
                  <a:close/>
                  <a:moveTo>
                    <a:pt x="393" y="1105"/>
                  </a:moveTo>
                  <a:cubicBezTo>
                    <a:pt x="465" y="1105"/>
                    <a:pt x="536" y="1128"/>
                    <a:pt x="596" y="1176"/>
                  </a:cubicBezTo>
                  <a:cubicBezTo>
                    <a:pt x="620" y="1200"/>
                    <a:pt x="643" y="1236"/>
                    <a:pt x="655" y="1271"/>
                  </a:cubicBezTo>
                  <a:cubicBezTo>
                    <a:pt x="667" y="1307"/>
                    <a:pt x="679" y="1331"/>
                    <a:pt x="679" y="1366"/>
                  </a:cubicBezTo>
                  <a:cubicBezTo>
                    <a:pt x="679" y="1414"/>
                    <a:pt x="679" y="1450"/>
                    <a:pt x="667" y="1486"/>
                  </a:cubicBezTo>
                  <a:cubicBezTo>
                    <a:pt x="655" y="1521"/>
                    <a:pt x="632" y="1557"/>
                    <a:pt x="608" y="1581"/>
                  </a:cubicBezTo>
                  <a:cubicBezTo>
                    <a:pt x="551" y="1644"/>
                    <a:pt x="475" y="1673"/>
                    <a:pt x="399" y="1673"/>
                  </a:cubicBezTo>
                  <a:cubicBezTo>
                    <a:pt x="332" y="1673"/>
                    <a:pt x="265" y="1650"/>
                    <a:pt x="215" y="1605"/>
                  </a:cubicBezTo>
                  <a:cubicBezTo>
                    <a:pt x="155" y="1545"/>
                    <a:pt x="120" y="1474"/>
                    <a:pt x="120" y="1402"/>
                  </a:cubicBezTo>
                  <a:cubicBezTo>
                    <a:pt x="108" y="1247"/>
                    <a:pt x="239" y="1116"/>
                    <a:pt x="393" y="1105"/>
                  </a:cubicBezTo>
                  <a:close/>
                  <a:moveTo>
                    <a:pt x="1901" y="1994"/>
                  </a:moveTo>
                  <a:cubicBezTo>
                    <a:pt x="1970" y="1994"/>
                    <a:pt x="2040" y="2018"/>
                    <a:pt x="2096" y="2069"/>
                  </a:cubicBezTo>
                  <a:cubicBezTo>
                    <a:pt x="2203" y="2176"/>
                    <a:pt x="2215" y="2355"/>
                    <a:pt x="2108" y="2462"/>
                  </a:cubicBezTo>
                  <a:cubicBezTo>
                    <a:pt x="2051" y="2525"/>
                    <a:pt x="1975" y="2554"/>
                    <a:pt x="1900" y="2554"/>
                  </a:cubicBezTo>
                  <a:cubicBezTo>
                    <a:pt x="1832" y="2554"/>
                    <a:pt x="1766" y="2531"/>
                    <a:pt x="1715" y="2486"/>
                  </a:cubicBezTo>
                  <a:cubicBezTo>
                    <a:pt x="1656" y="2426"/>
                    <a:pt x="1620" y="2355"/>
                    <a:pt x="1620" y="2283"/>
                  </a:cubicBezTo>
                  <a:cubicBezTo>
                    <a:pt x="1620" y="2248"/>
                    <a:pt x="1620" y="2212"/>
                    <a:pt x="1632" y="2176"/>
                  </a:cubicBezTo>
                  <a:cubicBezTo>
                    <a:pt x="1644" y="2140"/>
                    <a:pt x="1667" y="2117"/>
                    <a:pt x="1691" y="2081"/>
                  </a:cubicBezTo>
                  <a:cubicBezTo>
                    <a:pt x="1748" y="2024"/>
                    <a:pt x="1824" y="1994"/>
                    <a:pt x="1901" y="1994"/>
                  </a:cubicBezTo>
                  <a:close/>
                  <a:moveTo>
                    <a:pt x="1819" y="0"/>
                  </a:moveTo>
                  <a:cubicBezTo>
                    <a:pt x="1714" y="0"/>
                    <a:pt x="1611" y="42"/>
                    <a:pt x="1536" y="128"/>
                  </a:cubicBezTo>
                  <a:cubicBezTo>
                    <a:pt x="1513" y="152"/>
                    <a:pt x="1489" y="188"/>
                    <a:pt x="1477" y="212"/>
                  </a:cubicBezTo>
                  <a:cubicBezTo>
                    <a:pt x="1441" y="271"/>
                    <a:pt x="1429" y="343"/>
                    <a:pt x="1429" y="414"/>
                  </a:cubicBezTo>
                  <a:cubicBezTo>
                    <a:pt x="1429" y="474"/>
                    <a:pt x="1441" y="521"/>
                    <a:pt x="1477" y="581"/>
                  </a:cubicBezTo>
                  <a:lnTo>
                    <a:pt x="691" y="1128"/>
                  </a:lnTo>
                  <a:lnTo>
                    <a:pt x="667" y="1105"/>
                  </a:lnTo>
                  <a:cubicBezTo>
                    <a:pt x="591" y="1033"/>
                    <a:pt x="496" y="1000"/>
                    <a:pt x="402" y="1000"/>
                  </a:cubicBezTo>
                  <a:cubicBezTo>
                    <a:pt x="260" y="1000"/>
                    <a:pt x="120" y="1076"/>
                    <a:pt x="48" y="1212"/>
                  </a:cubicBezTo>
                  <a:cubicBezTo>
                    <a:pt x="12" y="1271"/>
                    <a:pt x="1" y="1343"/>
                    <a:pt x="1" y="1414"/>
                  </a:cubicBezTo>
                  <a:cubicBezTo>
                    <a:pt x="12" y="1521"/>
                    <a:pt x="48" y="1617"/>
                    <a:pt x="132" y="1688"/>
                  </a:cubicBezTo>
                  <a:cubicBezTo>
                    <a:pt x="155" y="1712"/>
                    <a:pt x="179" y="1724"/>
                    <a:pt x="215" y="1747"/>
                  </a:cubicBezTo>
                  <a:cubicBezTo>
                    <a:pt x="263" y="1767"/>
                    <a:pt x="320" y="1786"/>
                    <a:pt x="378" y="1786"/>
                  </a:cubicBezTo>
                  <a:cubicBezTo>
                    <a:pt x="391" y="1786"/>
                    <a:pt x="404" y="1785"/>
                    <a:pt x="417" y="1783"/>
                  </a:cubicBezTo>
                  <a:cubicBezTo>
                    <a:pt x="524" y="1783"/>
                    <a:pt x="643" y="1736"/>
                    <a:pt x="715" y="1640"/>
                  </a:cubicBezTo>
                  <a:lnTo>
                    <a:pt x="1548" y="2128"/>
                  </a:lnTo>
                  <a:cubicBezTo>
                    <a:pt x="1525" y="2176"/>
                    <a:pt x="1513" y="2236"/>
                    <a:pt x="1513" y="2295"/>
                  </a:cubicBezTo>
                  <a:cubicBezTo>
                    <a:pt x="1513" y="2390"/>
                    <a:pt x="1560" y="2498"/>
                    <a:pt x="1644" y="2569"/>
                  </a:cubicBezTo>
                  <a:cubicBezTo>
                    <a:pt x="1667" y="2593"/>
                    <a:pt x="1691" y="2605"/>
                    <a:pt x="1727" y="2629"/>
                  </a:cubicBezTo>
                  <a:cubicBezTo>
                    <a:pt x="1776" y="2648"/>
                    <a:pt x="1832" y="2667"/>
                    <a:pt x="1884" y="2667"/>
                  </a:cubicBezTo>
                  <a:cubicBezTo>
                    <a:pt x="1895" y="2667"/>
                    <a:pt x="1907" y="2666"/>
                    <a:pt x="1917" y="2664"/>
                  </a:cubicBezTo>
                  <a:cubicBezTo>
                    <a:pt x="2144" y="2664"/>
                    <a:pt x="2310" y="2474"/>
                    <a:pt x="2298" y="2259"/>
                  </a:cubicBezTo>
                  <a:cubicBezTo>
                    <a:pt x="2287" y="2052"/>
                    <a:pt x="2119" y="1878"/>
                    <a:pt x="1914" y="1878"/>
                  </a:cubicBezTo>
                  <a:cubicBezTo>
                    <a:pt x="1907" y="1878"/>
                    <a:pt x="1900" y="1878"/>
                    <a:pt x="1894" y="1878"/>
                  </a:cubicBezTo>
                  <a:lnTo>
                    <a:pt x="1882" y="1878"/>
                  </a:lnTo>
                  <a:cubicBezTo>
                    <a:pt x="1775" y="1890"/>
                    <a:pt x="1667" y="1938"/>
                    <a:pt x="1596" y="2033"/>
                  </a:cubicBezTo>
                  <a:lnTo>
                    <a:pt x="763" y="1545"/>
                  </a:lnTo>
                  <a:cubicBezTo>
                    <a:pt x="810" y="1438"/>
                    <a:pt x="798" y="1319"/>
                    <a:pt x="751" y="1224"/>
                  </a:cubicBezTo>
                  <a:lnTo>
                    <a:pt x="1536" y="664"/>
                  </a:lnTo>
                  <a:cubicBezTo>
                    <a:pt x="1572" y="700"/>
                    <a:pt x="1608" y="724"/>
                    <a:pt x="1644" y="747"/>
                  </a:cubicBezTo>
                  <a:cubicBezTo>
                    <a:pt x="1692" y="767"/>
                    <a:pt x="1749" y="786"/>
                    <a:pt x="1807" y="786"/>
                  </a:cubicBezTo>
                  <a:cubicBezTo>
                    <a:pt x="1820" y="786"/>
                    <a:pt x="1833" y="785"/>
                    <a:pt x="1846" y="783"/>
                  </a:cubicBezTo>
                  <a:cubicBezTo>
                    <a:pt x="2191" y="771"/>
                    <a:pt x="2346" y="343"/>
                    <a:pt x="2096" y="104"/>
                  </a:cubicBezTo>
                  <a:cubicBezTo>
                    <a:pt x="2016" y="36"/>
                    <a:pt x="1917" y="0"/>
                    <a:pt x="1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71"/>
            <p:cNvSpPr/>
            <p:nvPr/>
          </p:nvSpPr>
          <p:spPr>
            <a:xfrm>
              <a:off x="-9084241" y="8049784"/>
              <a:ext cx="214931" cy="242068"/>
            </a:xfrm>
            <a:custGeom>
              <a:avLst/>
              <a:gdLst/>
              <a:ahLst/>
              <a:cxnLst/>
              <a:rect l="l" t="t" r="r" b="b"/>
              <a:pathLst>
                <a:path w="1633" h="1839" extrusionOk="0">
                  <a:moveTo>
                    <a:pt x="816" y="0"/>
                  </a:moveTo>
                  <a:cubicBezTo>
                    <a:pt x="796" y="0"/>
                    <a:pt x="775" y="12"/>
                    <a:pt x="763" y="36"/>
                  </a:cubicBezTo>
                  <a:cubicBezTo>
                    <a:pt x="680" y="250"/>
                    <a:pt x="632" y="489"/>
                    <a:pt x="620" y="715"/>
                  </a:cubicBezTo>
                  <a:cubicBezTo>
                    <a:pt x="418" y="727"/>
                    <a:pt x="227" y="786"/>
                    <a:pt x="49" y="870"/>
                  </a:cubicBezTo>
                  <a:cubicBezTo>
                    <a:pt x="1" y="893"/>
                    <a:pt x="1" y="953"/>
                    <a:pt x="49" y="977"/>
                  </a:cubicBezTo>
                  <a:cubicBezTo>
                    <a:pt x="227" y="1060"/>
                    <a:pt x="418" y="1108"/>
                    <a:pt x="620" y="1120"/>
                  </a:cubicBezTo>
                  <a:cubicBezTo>
                    <a:pt x="632" y="1370"/>
                    <a:pt x="715" y="1798"/>
                    <a:pt x="799" y="1834"/>
                  </a:cubicBezTo>
                  <a:cubicBezTo>
                    <a:pt x="805" y="1837"/>
                    <a:pt x="811" y="1838"/>
                    <a:pt x="818" y="1838"/>
                  </a:cubicBezTo>
                  <a:cubicBezTo>
                    <a:pt x="839" y="1838"/>
                    <a:pt x="861" y="1825"/>
                    <a:pt x="870" y="1798"/>
                  </a:cubicBezTo>
                  <a:cubicBezTo>
                    <a:pt x="965" y="1584"/>
                    <a:pt x="1013" y="1358"/>
                    <a:pt x="1025" y="1120"/>
                  </a:cubicBezTo>
                  <a:cubicBezTo>
                    <a:pt x="1215" y="1108"/>
                    <a:pt x="1418" y="1048"/>
                    <a:pt x="1596" y="965"/>
                  </a:cubicBezTo>
                  <a:cubicBezTo>
                    <a:pt x="1608" y="965"/>
                    <a:pt x="1620" y="953"/>
                    <a:pt x="1620" y="941"/>
                  </a:cubicBezTo>
                  <a:cubicBezTo>
                    <a:pt x="1632" y="917"/>
                    <a:pt x="1620" y="882"/>
                    <a:pt x="1584" y="870"/>
                  </a:cubicBezTo>
                  <a:cubicBezTo>
                    <a:pt x="1406" y="786"/>
                    <a:pt x="1215" y="727"/>
                    <a:pt x="1013" y="715"/>
                  </a:cubicBezTo>
                  <a:cubicBezTo>
                    <a:pt x="1001" y="489"/>
                    <a:pt x="953" y="250"/>
                    <a:pt x="870" y="36"/>
                  </a:cubicBezTo>
                  <a:cubicBezTo>
                    <a:pt x="858" y="12"/>
                    <a:pt x="837" y="0"/>
                    <a:pt x="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71"/>
            <p:cNvSpPr/>
            <p:nvPr/>
          </p:nvSpPr>
          <p:spPr>
            <a:xfrm>
              <a:off x="-5456298" y="6678526"/>
              <a:ext cx="216379" cy="242068"/>
            </a:xfrm>
            <a:custGeom>
              <a:avLst/>
              <a:gdLst/>
              <a:ahLst/>
              <a:cxnLst/>
              <a:rect l="l" t="t" r="r" b="b"/>
              <a:pathLst>
                <a:path w="1644" h="1839" extrusionOk="0">
                  <a:moveTo>
                    <a:pt x="816" y="0"/>
                  </a:moveTo>
                  <a:cubicBezTo>
                    <a:pt x="796" y="0"/>
                    <a:pt x="775" y="12"/>
                    <a:pt x="763" y="36"/>
                  </a:cubicBezTo>
                  <a:cubicBezTo>
                    <a:pt x="680" y="251"/>
                    <a:pt x="632" y="489"/>
                    <a:pt x="620" y="715"/>
                  </a:cubicBezTo>
                  <a:cubicBezTo>
                    <a:pt x="418" y="727"/>
                    <a:pt x="227" y="786"/>
                    <a:pt x="49" y="870"/>
                  </a:cubicBezTo>
                  <a:cubicBezTo>
                    <a:pt x="1" y="893"/>
                    <a:pt x="1" y="953"/>
                    <a:pt x="49" y="977"/>
                  </a:cubicBezTo>
                  <a:cubicBezTo>
                    <a:pt x="227" y="1060"/>
                    <a:pt x="418" y="1108"/>
                    <a:pt x="620" y="1120"/>
                  </a:cubicBezTo>
                  <a:cubicBezTo>
                    <a:pt x="632" y="1370"/>
                    <a:pt x="727" y="1798"/>
                    <a:pt x="799" y="1834"/>
                  </a:cubicBezTo>
                  <a:cubicBezTo>
                    <a:pt x="805" y="1837"/>
                    <a:pt x="811" y="1839"/>
                    <a:pt x="818" y="1839"/>
                  </a:cubicBezTo>
                  <a:cubicBezTo>
                    <a:pt x="839" y="1839"/>
                    <a:pt x="861" y="1825"/>
                    <a:pt x="870" y="1798"/>
                  </a:cubicBezTo>
                  <a:cubicBezTo>
                    <a:pt x="965" y="1584"/>
                    <a:pt x="1013" y="1358"/>
                    <a:pt x="1025" y="1120"/>
                  </a:cubicBezTo>
                  <a:cubicBezTo>
                    <a:pt x="1227" y="1108"/>
                    <a:pt x="1418" y="1060"/>
                    <a:pt x="1596" y="977"/>
                  </a:cubicBezTo>
                  <a:cubicBezTo>
                    <a:pt x="1608" y="965"/>
                    <a:pt x="1620" y="953"/>
                    <a:pt x="1620" y="953"/>
                  </a:cubicBezTo>
                  <a:cubicBezTo>
                    <a:pt x="1644" y="917"/>
                    <a:pt x="1620" y="882"/>
                    <a:pt x="1596" y="870"/>
                  </a:cubicBezTo>
                  <a:cubicBezTo>
                    <a:pt x="1406" y="786"/>
                    <a:pt x="1215" y="727"/>
                    <a:pt x="1013" y="715"/>
                  </a:cubicBezTo>
                  <a:cubicBezTo>
                    <a:pt x="1001" y="489"/>
                    <a:pt x="953" y="251"/>
                    <a:pt x="870" y="36"/>
                  </a:cubicBezTo>
                  <a:cubicBezTo>
                    <a:pt x="858" y="12"/>
                    <a:pt x="837" y="0"/>
                    <a:pt x="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71"/>
            <p:cNvSpPr/>
            <p:nvPr/>
          </p:nvSpPr>
          <p:spPr>
            <a:xfrm>
              <a:off x="-8825601" y="7784562"/>
              <a:ext cx="177157" cy="198630"/>
            </a:xfrm>
            <a:custGeom>
              <a:avLst/>
              <a:gdLst/>
              <a:ahLst/>
              <a:cxnLst/>
              <a:rect l="l" t="t" r="r" b="b"/>
              <a:pathLst>
                <a:path w="1346" h="1509" extrusionOk="0">
                  <a:moveTo>
                    <a:pt x="669" y="0"/>
                  </a:moveTo>
                  <a:cubicBezTo>
                    <a:pt x="652" y="0"/>
                    <a:pt x="637" y="9"/>
                    <a:pt x="631" y="27"/>
                  </a:cubicBezTo>
                  <a:cubicBezTo>
                    <a:pt x="560" y="206"/>
                    <a:pt x="512" y="396"/>
                    <a:pt x="501" y="587"/>
                  </a:cubicBezTo>
                  <a:cubicBezTo>
                    <a:pt x="346" y="599"/>
                    <a:pt x="179" y="634"/>
                    <a:pt x="36" y="706"/>
                  </a:cubicBezTo>
                  <a:cubicBezTo>
                    <a:pt x="0" y="730"/>
                    <a:pt x="0" y="777"/>
                    <a:pt x="36" y="801"/>
                  </a:cubicBezTo>
                  <a:cubicBezTo>
                    <a:pt x="179" y="861"/>
                    <a:pt x="346" y="908"/>
                    <a:pt x="501" y="920"/>
                  </a:cubicBezTo>
                  <a:cubicBezTo>
                    <a:pt x="524" y="1122"/>
                    <a:pt x="596" y="1480"/>
                    <a:pt x="655" y="1503"/>
                  </a:cubicBezTo>
                  <a:cubicBezTo>
                    <a:pt x="662" y="1507"/>
                    <a:pt x="668" y="1508"/>
                    <a:pt x="674" y="1508"/>
                  </a:cubicBezTo>
                  <a:cubicBezTo>
                    <a:pt x="691" y="1508"/>
                    <a:pt x="706" y="1497"/>
                    <a:pt x="715" y="1480"/>
                  </a:cubicBezTo>
                  <a:cubicBezTo>
                    <a:pt x="786" y="1301"/>
                    <a:pt x="834" y="1111"/>
                    <a:pt x="834" y="908"/>
                  </a:cubicBezTo>
                  <a:cubicBezTo>
                    <a:pt x="1001" y="896"/>
                    <a:pt x="1167" y="861"/>
                    <a:pt x="1310" y="789"/>
                  </a:cubicBezTo>
                  <a:cubicBezTo>
                    <a:pt x="1322" y="789"/>
                    <a:pt x="1322" y="777"/>
                    <a:pt x="1334" y="765"/>
                  </a:cubicBezTo>
                  <a:cubicBezTo>
                    <a:pt x="1346" y="741"/>
                    <a:pt x="1334" y="718"/>
                    <a:pt x="1310" y="706"/>
                  </a:cubicBezTo>
                  <a:cubicBezTo>
                    <a:pt x="1155" y="634"/>
                    <a:pt x="1001" y="599"/>
                    <a:pt x="834" y="587"/>
                  </a:cubicBezTo>
                  <a:cubicBezTo>
                    <a:pt x="822" y="396"/>
                    <a:pt x="786" y="206"/>
                    <a:pt x="715" y="27"/>
                  </a:cubicBezTo>
                  <a:cubicBezTo>
                    <a:pt x="703" y="9"/>
                    <a:pt x="685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71"/>
            <p:cNvSpPr/>
            <p:nvPr/>
          </p:nvSpPr>
          <p:spPr>
            <a:xfrm>
              <a:off x="-8820862" y="8342384"/>
              <a:ext cx="177157" cy="198630"/>
            </a:xfrm>
            <a:custGeom>
              <a:avLst/>
              <a:gdLst/>
              <a:ahLst/>
              <a:cxnLst/>
              <a:rect l="l" t="t" r="r" b="b"/>
              <a:pathLst>
                <a:path w="1346" h="1509" extrusionOk="0">
                  <a:moveTo>
                    <a:pt x="673" y="1"/>
                  </a:moveTo>
                  <a:cubicBezTo>
                    <a:pt x="655" y="1"/>
                    <a:pt x="637" y="10"/>
                    <a:pt x="631" y="28"/>
                  </a:cubicBezTo>
                  <a:cubicBezTo>
                    <a:pt x="560" y="206"/>
                    <a:pt x="524" y="397"/>
                    <a:pt x="512" y="587"/>
                  </a:cubicBezTo>
                  <a:cubicBezTo>
                    <a:pt x="345" y="599"/>
                    <a:pt x="191" y="647"/>
                    <a:pt x="36" y="718"/>
                  </a:cubicBezTo>
                  <a:cubicBezTo>
                    <a:pt x="0" y="730"/>
                    <a:pt x="0" y="778"/>
                    <a:pt x="36" y="802"/>
                  </a:cubicBezTo>
                  <a:cubicBezTo>
                    <a:pt x="191" y="873"/>
                    <a:pt x="345" y="909"/>
                    <a:pt x="512" y="921"/>
                  </a:cubicBezTo>
                  <a:cubicBezTo>
                    <a:pt x="524" y="1123"/>
                    <a:pt x="595" y="1480"/>
                    <a:pt x="667" y="1504"/>
                  </a:cubicBezTo>
                  <a:cubicBezTo>
                    <a:pt x="670" y="1507"/>
                    <a:pt x="675" y="1509"/>
                    <a:pt x="681" y="1509"/>
                  </a:cubicBezTo>
                  <a:cubicBezTo>
                    <a:pt x="696" y="1509"/>
                    <a:pt x="718" y="1498"/>
                    <a:pt x="726" y="1480"/>
                  </a:cubicBezTo>
                  <a:cubicBezTo>
                    <a:pt x="798" y="1302"/>
                    <a:pt x="834" y="1111"/>
                    <a:pt x="846" y="921"/>
                  </a:cubicBezTo>
                  <a:cubicBezTo>
                    <a:pt x="1012" y="909"/>
                    <a:pt x="1167" y="861"/>
                    <a:pt x="1322" y="790"/>
                  </a:cubicBezTo>
                  <a:cubicBezTo>
                    <a:pt x="1322" y="790"/>
                    <a:pt x="1334" y="778"/>
                    <a:pt x="1334" y="778"/>
                  </a:cubicBezTo>
                  <a:cubicBezTo>
                    <a:pt x="1346" y="754"/>
                    <a:pt x="1334" y="718"/>
                    <a:pt x="1322" y="718"/>
                  </a:cubicBezTo>
                  <a:cubicBezTo>
                    <a:pt x="1167" y="647"/>
                    <a:pt x="1000" y="599"/>
                    <a:pt x="846" y="587"/>
                  </a:cubicBezTo>
                  <a:cubicBezTo>
                    <a:pt x="834" y="397"/>
                    <a:pt x="786" y="206"/>
                    <a:pt x="715" y="28"/>
                  </a:cubicBezTo>
                  <a:cubicBezTo>
                    <a:pt x="709" y="10"/>
                    <a:pt x="691" y="1"/>
                    <a:pt x="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71"/>
            <p:cNvSpPr/>
            <p:nvPr/>
          </p:nvSpPr>
          <p:spPr>
            <a:xfrm>
              <a:off x="-5551857" y="7069580"/>
              <a:ext cx="177157" cy="198893"/>
            </a:xfrm>
            <a:custGeom>
              <a:avLst/>
              <a:gdLst/>
              <a:ahLst/>
              <a:cxnLst/>
              <a:rect l="l" t="t" r="r" b="b"/>
              <a:pathLst>
                <a:path w="1346" h="1511" extrusionOk="0">
                  <a:moveTo>
                    <a:pt x="669" y="0"/>
                  </a:moveTo>
                  <a:cubicBezTo>
                    <a:pt x="652" y="0"/>
                    <a:pt x="638" y="6"/>
                    <a:pt x="632" y="18"/>
                  </a:cubicBezTo>
                  <a:cubicBezTo>
                    <a:pt x="560" y="208"/>
                    <a:pt x="513" y="399"/>
                    <a:pt x="513" y="589"/>
                  </a:cubicBezTo>
                  <a:cubicBezTo>
                    <a:pt x="346" y="601"/>
                    <a:pt x="179" y="637"/>
                    <a:pt x="36" y="709"/>
                  </a:cubicBezTo>
                  <a:cubicBezTo>
                    <a:pt x="1" y="732"/>
                    <a:pt x="1" y="780"/>
                    <a:pt x="36" y="804"/>
                  </a:cubicBezTo>
                  <a:cubicBezTo>
                    <a:pt x="179" y="863"/>
                    <a:pt x="346" y="911"/>
                    <a:pt x="513" y="911"/>
                  </a:cubicBezTo>
                  <a:cubicBezTo>
                    <a:pt x="524" y="1125"/>
                    <a:pt x="596" y="1471"/>
                    <a:pt x="655" y="1506"/>
                  </a:cubicBezTo>
                  <a:cubicBezTo>
                    <a:pt x="662" y="1509"/>
                    <a:pt x="669" y="1511"/>
                    <a:pt x="676" y="1511"/>
                  </a:cubicBezTo>
                  <a:cubicBezTo>
                    <a:pt x="697" y="1511"/>
                    <a:pt x="718" y="1500"/>
                    <a:pt x="727" y="1482"/>
                  </a:cubicBezTo>
                  <a:cubicBezTo>
                    <a:pt x="786" y="1304"/>
                    <a:pt x="834" y="1113"/>
                    <a:pt x="846" y="923"/>
                  </a:cubicBezTo>
                  <a:cubicBezTo>
                    <a:pt x="1001" y="911"/>
                    <a:pt x="1167" y="863"/>
                    <a:pt x="1310" y="804"/>
                  </a:cubicBezTo>
                  <a:cubicBezTo>
                    <a:pt x="1322" y="792"/>
                    <a:pt x="1334" y="780"/>
                    <a:pt x="1334" y="780"/>
                  </a:cubicBezTo>
                  <a:cubicBezTo>
                    <a:pt x="1346" y="756"/>
                    <a:pt x="1346" y="720"/>
                    <a:pt x="1310" y="709"/>
                  </a:cubicBezTo>
                  <a:cubicBezTo>
                    <a:pt x="1167" y="637"/>
                    <a:pt x="1001" y="601"/>
                    <a:pt x="834" y="589"/>
                  </a:cubicBezTo>
                  <a:cubicBezTo>
                    <a:pt x="822" y="399"/>
                    <a:pt x="786" y="208"/>
                    <a:pt x="715" y="18"/>
                  </a:cubicBezTo>
                  <a:cubicBezTo>
                    <a:pt x="703" y="6"/>
                    <a:pt x="685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71"/>
            <p:cNvSpPr/>
            <p:nvPr/>
          </p:nvSpPr>
          <p:spPr>
            <a:xfrm>
              <a:off x="-5819843" y="6436732"/>
              <a:ext cx="177289" cy="198630"/>
            </a:xfrm>
            <a:custGeom>
              <a:avLst/>
              <a:gdLst/>
              <a:ahLst/>
              <a:cxnLst/>
              <a:rect l="l" t="t" r="r" b="b"/>
              <a:pathLst>
                <a:path w="1347" h="1509" extrusionOk="0">
                  <a:moveTo>
                    <a:pt x="678" y="1"/>
                  </a:moveTo>
                  <a:cubicBezTo>
                    <a:pt x="661" y="1"/>
                    <a:pt x="644" y="10"/>
                    <a:pt x="632" y="28"/>
                  </a:cubicBezTo>
                  <a:cubicBezTo>
                    <a:pt x="560" y="206"/>
                    <a:pt x="525" y="397"/>
                    <a:pt x="513" y="599"/>
                  </a:cubicBezTo>
                  <a:cubicBezTo>
                    <a:pt x="346" y="611"/>
                    <a:pt x="191" y="647"/>
                    <a:pt x="36" y="718"/>
                  </a:cubicBezTo>
                  <a:cubicBezTo>
                    <a:pt x="1" y="730"/>
                    <a:pt x="1" y="790"/>
                    <a:pt x="36" y="802"/>
                  </a:cubicBezTo>
                  <a:cubicBezTo>
                    <a:pt x="191" y="873"/>
                    <a:pt x="346" y="909"/>
                    <a:pt x="513" y="921"/>
                  </a:cubicBezTo>
                  <a:cubicBezTo>
                    <a:pt x="525" y="1123"/>
                    <a:pt x="596" y="1480"/>
                    <a:pt x="667" y="1504"/>
                  </a:cubicBezTo>
                  <a:cubicBezTo>
                    <a:pt x="674" y="1507"/>
                    <a:pt x="680" y="1509"/>
                    <a:pt x="686" y="1509"/>
                  </a:cubicBezTo>
                  <a:cubicBezTo>
                    <a:pt x="703" y="1509"/>
                    <a:pt x="718" y="1498"/>
                    <a:pt x="727" y="1480"/>
                  </a:cubicBezTo>
                  <a:cubicBezTo>
                    <a:pt x="798" y="1302"/>
                    <a:pt x="834" y="1111"/>
                    <a:pt x="846" y="921"/>
                  </a:cubicBezTo>
                  <a:cubicBezTo>
                    <a:pt x="1013" y="909"/>
                    <a:pt x="1167" y="861"/>
                    <a:pt x="1322" y="802"/>
                  </a:cubicBezTo>
                  <a:cubicBezTo>
                    <a:pt x="1334" y="790"/>
                    <a:pt x="1334" y="790"/>
                    <a:pt x="1346" y="778"/>
                  </a:cubicBezTo>
                  <a:cubicBezTo>
                    <a:pt x="1346" y="754"/>
                    <a:pt x="1346" y="730"/>
                    <a:pt x="1322" y="718"/>
                  </a:cubicBezTo>
                  <a:cubicBezTo>
                    <a:pt x="1167" y="647"/>
                    <a:pt x="1013" y="611"/>
                    <a:pt x="846" y="599"/>
                  </a:cubicBezTo>
                  <a:cubicBezTo>
                    <a:pt x="834" y="397"/>
                    <a:pt x="786" y="206"/>
                    <a:pt x="715" y="28"/>
                  </a:cubicBezTo>
                  <a:cubicBezTo>
                    <a:pt x="709" y="10"/>
                    <a:pt x="694" y="1"/>
                    <a:pt x="6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6" name="Google Shape;5796;p71"/>
          <p:cNvGrpSpPr/>
          <p:nvPr/>
        </p:nvGrpSpPr>
        <p:grpSpPr>
          <a:xfrm>
            <a:off x="7349081" y="2445894"/>
            <a:ext cx="818833" cy="636950"/>
            <a:chOff x="17850302" y="1027213"/>
            <a:chExt cx="3844288" cy="2990375"/>
          </a:xfrm>
        </p:grpSpPr>
        <p:sp>
          <p:nvSpPr>
            <p:cNvPr id="5797" name="Google Shape;5797;p71"/>
            <p:cNvSpPr/>
            <p:nvPr/>
          </p:nvSpPr>
          <p:spPr>
            <a:xfrm>
              <a:off x="20762081" y="2873766"/>
              <a:ext cx="924745" cy="1000783"/>
            </a:xfrm>
            <a:custGeom>
              <a:avLst/>
              <a:gdLst/>
              <a:ahLst/>
              <a:cxnLst/>
              <a:rect l="l" t="t" r="r" b="b"/>
              <a:pathLst>
                <a:path w="7026" h="7603" extrusionOk="0">
                  <a:moveTo>
                    <a:pt x="3614" y="0"/>
                  </a:moveTo>
                  <a:cubicBezTo>
                    <a:pt x="3435" y="0"/>
                    <a:pt x="3257" y="27"/>
                    <a:pt x="3084" y="80"/>
                  </a:cubicBezTo>
                  <a:cubicBezTo>
                    <a:pt x="2394" y="307"/>
                    <a:pt x="2120" y="1021"/>
                    <a:pt x="2144" y="1604"/>
                  </a:cubicBezTo>
                  <a:cubicBezTo>
                    <a:pt x="2036" y="1509"/>
                    <a:pt x="1917" y="1438"/>
                    <a:pt x="1786" y="1402"/>
                  </a:cubicBezTo>
                  <a:cubicBezTo>
                    <a:pt x="1715" y="1381"/>
                    <a:pt x="1642" y="1371"/>
                    <a:pt x="1567" y="1371"/>
                  </a:cubicBezTo>
                  <a:cubicBezTo>
                    <a:pt x="1344" y="1371"/>
                    <a:pt x="1105" y="1465"/>
                    <a:pt x="846" y="1652"/>
                  </a:cubicBezTo>
                  <a:cubicBezTo>
                    <a:pt x="120" y="2188"/>
                    <a:pt x="0" y="3474"/>
                    <a:pt x="310" y="4402"/>
                  </a:cubicBezTo>
                  <a:lnTo>
                    <a:pt x="322" y="4426"/>
                  </a:lnTo>
                  <a:cubicBezTo>
                    <a:pt x="417" y="4760"/>
                    <a:pt x="548" y="5069"/>
                    <a:pt x="727" y="5367"/>
                  </a:cubicBezTo>
                  <a:lnTo>
                    <a:pt x="822" y="5534"/>
                  </a:lnTo>
                  <a:cubicBezTo>
                    <a:pt x="870" y="5641"/>
                    <a:pt x="929" y="5736"/>
                    <a:pt x="1001" y="5831"/>
                  </a:cubicBezTo>
                  <a:cubicBezTo>
                    <a:pt x="1012" y="5855"/>
                    <a:pt x="1036" y="5867"/>
                    <a:pt x="1072" y="5879"/>
                  </a:cubicBezTo>
                  <a:cubicBezTo>
                    <a:pt x="1085" y="5883"/>
                    <a:pt x="1098" y="5885"/>
                    <a:pt x="1111" y="5885"/>
                  </a:cubicBezTo>
                  <a:cubicBezTo>
                    <a:pt x="1171" y="5885"/>
                    <a:pt x="1231" y="5842"/>
                    <a:pt x="1251" y="5784"/>
                  </a:cubicBezTo>
                  <a:cubicBezTo>
                    <a:pt x="1263" y="5736"/>
                    <a:pt x="1286" y="5688"/>
                    <a:pt x="1298" y="5629"/>
                  </a:cubicBezTo>
                  <a:cubicBezTo>
                    <a:pt x="1393" y="5164"/>
                    <a:pt x="1632" y="4748"/>
                    <a:pt x="1977" y="4426"/>
                  </a:cubicBezTo>
                  <a:cubicBezTo>
                    <a:pt x="2022" y="4390"/>
                    <a:pt x="2075" y="4374"/>
                    <a:pt x="2124" y="4374"/>
                  </a:cubicBezTo>
                  <a:cubicBezTo>
                    <a:pt x="2139" y="4374"/>
                    <a:pt x="2153" y="4376"/>
                    <a:pt x="2167" y="4379"/>
                  </a:cubicBezTo>
                  <a:cubicBezTo>
                    <a:pt x="2191" y="4379"/>
                    <a:pt x="2203" y="4391"/>
                    <a:pt x="2203" y="4402"/>
                  </a:cubicBezTo>
                  <a:cubicBezTo>
                    <a:pt x="2191" y="4629"/>
                    <a:pt x="2120" y="4855"/>
                    <a:pt x="2013" y="5069"/>
                  </a:cubicBezTo>
                  <a:cubicBezTo>
                    <a:pt x="1953" y="5224"/>
                    <a:pt x="1894" y="5379"/>
                    <a:pt x="1858" y="5545"/>
                  </a:cubicBezTo>
                  <a:cubicBezTo>
                    <a:pt x="1739" y="6153"/>
                    <a:pt x="2084" y="6724"/>
                    <a:pt x="2751" y="6998"/>
                  </a:cubicBezTo>
                  <a:lnTo>
                    <a:pt x="2763" y="6998"/>
                  </a:lnTo>
                  <a:cubicBezTo>
                    <a:pt x="2780" y="7002"/>
                    <a:pt x="2799" y="7005"/>
                    <a:pt x="2818" y="7005"/>
                  </a:cubicBezTo>
                  <a:cubicBezTo>
                    <a:pt x="2851" y="7005"/>
                    <a:pt x="2883" y="6997"/>
                    <a:pt x="2906" y="6974"/>
                  </a:cubicBezTo>
                  <a:cubicBezTo>
                    <a:pt x="2953" y="6927"/>
                    <a:pt x="2977" y="6855"/>
                    <a:pt x="2965" y="6796"/>
                  </a:cubicBezTo>
                  <a:lnTo>
                    <a:pt x="2965" y="6724"/>
                  </a:lnTo>
                  <a:cubicBezTo>
                    <a:pt x="2953" y="6557"/>
                    <a:pt x="2953" y="6391"/>
                    <a:pt x="2989" y="6236"/>
                  </a:cubicBezTo>
                  <a:lnTo>
                    <a:pt x="3001" y="6200"/>
                  </a:lnTo>
                  <a:cubicBezTo>
                    <a:pt x="3025" y="5998"/>
                    <a:pt x="3096" y="5795"/>
                    <a:pt x="3215" y="5629"/>
                  </a:cubicBezTo>
                  <a:cubicBezTo>
                    <a:pt x="3271" y="5550"/>
                    <a:pt x="3391" y="5461"/>
                    <a:pt x="3434" y="5461"/>
                  </a:cubicBezTo>
                  <a:cubicBezTo>
                    <a:pt x="3437" y="5461"/>
                    <a:pt x="3439" y="5461"/>
                    <a:pt x="3441" y="5462"/>
                  </a:cubicBezTo>
                  <a:cubicBezTo>
                    <a:pt x="3453" y="5557"/>
                    <a:pt x="3441" y="5653"/>
                    <a:pt x="3406" y="5748"/>
                  </a:cubicBezTo>
                  <a:cubicBezTo>
                    <a:pt x="3394" y="5843"/>
                    <a:pt x="3370" y="5950"/>
                    <a:pt x="3358" y="6093"/>
                  </a:cubicBezTo>
                  <a:cubicBezTo>
                    <a:pt x="3275" y="6641"/>
                    <a:pt x="3251" y="6986"/>
                    <a:pt x="3656" y="7236"/>
                  </a:cubicBezTo>
                  <a:cubicBezTo>
                    <a:pt x="3727" y="7284"/>
                    <a:pt x="3810" y="7319"/>
                    <a:pt x="3906" y="7343"/>
                  </a:cubicBezTo>
                  <a:cubicBezTo>
                    <a:pt x="4096" y="7391"/>
                    <a:pt x="4287" y="7427"/>
                    <a:pt x="4489" y="7439"/>
                  </a:cubicBezTo>
                  <a:cubicBezTo>
                    <a:pt x="4775" y="7462"/>
                    <a:pt x="5073" y="7510"/>
                    <a:pt x="5358" y="7581"/>
                  </a:cubicBezTo>
                  <a:cubicBezTo>
                    <a:pt x="5386" y="7595"/>
                    <a:pt x="5416" y="7602"/>
                    <a:pt x="5446" y="7602"/>
                  </a:cubicBezTo>
                  <a:cubicBezTo>
                    <a:pt x="5492" y="7602"/>
                    <a:pt x="5537" y="7586"/>
                    <a:pt x="5573" y="7558"/>
                  </a:cubicBezTo>
                  <a:cubicBezTo>
                    <a:pt x="5608" y="7510"/>
                    <a:pt x="5632" y="7450"/>
                    <a:pt x="5620" y="7391"/>
                  </a:cubicBezTo>
                  <a:cubicBezTo>
                    <a:pt x="5596" y="7093"/>
                    <a:pt x="5870" y="6772"/>
                    <a:pt x="6096" y="6522"/>
                  </a:cubicBezTo>
                  <a:cubicBezTo>
                    <a:pt x="6156" y="6450"/>
                    <a:pt x="6216" y="6379"/>
                    <a:pt x="6263" y="6319"/>
                  </a:cubicBezTo>
                  <a:lnTo>
                    <a:pt x="6263" y="6307"/>
                  </a:lnTo>
                  <a:cubicBezTo>
                    <a:pt x="6501" y="6010"/>
                    <a:pt x="6870" y="5534"/>
                    <a:pt x="6537" y="5153"/>
                  </a:cubicBezTo>
                  <a:cubicBezTo>
                    <a:pt x="6394" y="4998"/>
                    <a:pt x="6216" y="4891"/>
                    <a:pt x="6013" y="4843"/>
                  </a:cubicBezTo>
                  <a:cubicBezTo>
                    <a:pt x="5858" y="4795"/>
                    <a:pt x="5715" y="4772"/>
                    <a:pt x="5561" y="4748"/>
                  </a:cubicBezTo>
                  <a:lnTo>
                    <a:pt x="5358" y="4712"/>
                  </a:lnTo>
                  <a:lnTo>
                    <a:pt x="5275" y="4700"/>
                  </a:lnTo>
                  <a:cubicBezTo>
                    <a:pt x="5108" y="4676"/>
                    <a:pt x="4965" y="4641"/>
                    <a:pt x="4811" y="4605"/>
                  </a:cubicBezTo>
                  <a:cubicBezTo>
                    <a:pt x="4680" y="4569"/>
                    <a:pt x="4572" y="4522"/>
                    <a:pt x="4477" y="4438"/>
                  </a:cubicBezTo>
                  <a:cubicBezTo>
                    <a:pt x="4453" y="4426"/>
                    <a:pt x="4453" y="4402"/>
                    <a:pt x="4477" y="4367"/>
                  </a:cubicBezTo>
                  <a:cubicBezTo>
                    <a:pt x="4521" y="4279"/>
                    <a:pt x="4732" y="4134"/>
                    <a:pt x="5096" y="4134"/>
                  </a:cubicBezTo>
                  <a:cubicBezTo>
                    <a:pt x="5227" y="4134"/>
                    <a:pt x="5378" y="4153"/>
                    <a:pt x="5549" y="4200"/>
                  </a:cubicBezTo>
                  <a:lnTo>
                    <a:pt x="5632" y="4224"/>
                  </a:lnTo>
                  <a:cubicBezTo>
                    <a:pt x="5954" y="4307"/>
                    <a:pt x="6275" y="4426"/>
                    <a:pt x="6573" y="4581"/>
                  </a:cubicBezTo>
                  <a:cubicBezTo>
                    <a:pt x="6632" y="4629"/>
                    <a:pt x="6704" y="4652"/>
                    <a:pt x="6787" y="4688"/>
                  </a:cubicBezTo>
                  <a:lnTo>
                    <a:pt x="6799" y="4688"/>
                  </a:lnTo>
                  <a:cubicBezTo>
                    <a:pt x="6811" y="4692"/>
                    <a:pt x="6824" y="4693"/>
                    <a:pt x="6837" y="4693"/>
                  </a:cubicBezTo>
                  <a:cubicBezTo>
                    <a:pt x="6909" y="4693"/>
                    <a:pt x="6979" y="4638"/>
                    <a:pt x="6989" y="4557"/>
                  </a:cubicBezTo>
                  <a:cubicBezTo>
                    <a:pt x="7025" y="4236"/>
                    <a:pt x="6978" y="3926"/>
                    <a:pt x="6847" y="3629"/>
                  </a:cubicBezTo>
                  <a:cubicBezTo>
                    <a:pt x="6704" y="3283"/>
                    <a:pt x="6418" y="3009"/>
                    <a:pt x="6061" y="2890"/>
                  </a:cubicBezTo>
                  <a:cubicBezTo>
                    <a:pt x="6013" y="2878"/>
                    <a:pt x="5965" y="2867"/>
                    <a:pt x="5918" y="2867"/>
                  </a:cubicBezTo>
                  <a:cubicBezTo>
                    <a:pt x="5771" y="2853"/>
                    <a:pt x="5629" y="2847"/>
                    <a:pt x="5486" y="2847"/>
                  </a:cubicBezTo>
                  <a:cubicBezTo>
                    <a:pt x="5385" y="2847"/>
                    <a:pt x="5283" y="2850"/>
                    <a:pt x="5180" y="2855"/>
                  </a:cubicBezTo>
                  <a:cubicBezTo>
                    <a:pt x="5080" y="2866"/>
                    <a:pt x="4981" y="2871"/>
                    <a:pt x="4882" y="2871"/>
                  </a:cubicBezTo>
                  <a:cubicBezTo>
                    <a:pt x="4672" y="2871"/>
                    <a:pt x="4461" y="2847"/>
                    <a:pt x="4251" y="2807"/>
                  </a:cubicBezTo>
                  <a:cubicBezTo>
                    <a:pt x="4191" y="2795"/>
                    <a:pt x="4120" y="2759"/>
                    <a:pt x="4072" y="2724"/>
                  </a:cubicBezTo>
                  <a:cubicBezTo>
                    <a:pt x="4060" y="2724"/>
                    <a:pt x="4060" y="2724"/>
                    <a:pt x="4072" y="2712"/>
                  </a:cubicBezTo>
                  <a:cubicBezTo>
                    <a:pt x="4072" y="2688"/>
                    <a:pt x="4084" y="2652"/>
                    <a:pt x="4144" y="2617"/>
                  </a:cubicBezTo>
                  <a:cubicBezTo>
                    <a:pt x="4382" y="2456"/>
                    <a:pt x="4662" y="2405"/>
                    <a:pt x="4942" y="2405"/>
                  </a:cubicBezTo>
                  <a:cubicBezTo>
                    <a:pt x="5221" y="2405"/>
                    <a:pt x="5501" y="2456"/>
                    <a:pt x="5739" y="2497"/>
                  </a:cubicBezTo>
                  <a:cubicBezTo>
                    <a:pt x="5912" y="2532"/>
                    <a:pt x="6056" y="2558"/>
                    <a:pt x="6163" y="2558"/>
                  </a:cubicBezTo>
                  <a:cubicBezTo>
                    <a:pt x="6241" y="2558"/>
                    <a:pt x="6300" y="2544"/>
                    <a:pt x="6335" y="2509"/>
                  </a:cubicBezTo>
                  <a:cubicBezTo>
                    <a:pt x="6370" y="2474"/>
                    <a:pt x="6394" y="2426"/>
                    <a:pt x="6382" y="2378"/>
                  </a:cubicBezTo>
                  <a:cubicBezTo>
                    <a:pt x="6382" y="2283"/>
                    <a:pt x="6346" y="2176"/>
                    <a:pt x="6287" y="2093"/>
                  </a:cubicBezTo>
                  <a:lnTo>
                    <a:pt x="6251" y="2021"/>
                  </a:lnTo>
                  <a:cubicBezTo>
                    <a:pt x="5870" y="1247"/>
                    <a:pt x="5073" y="354"/>
                    <a:pt x="4144" y="80"/>
                  </a:cubicBezTo>
                  <a:cubicBezTo>
                    <a:pt x="3971" y="27"/>
                    <a:pt x="3793" y="0"/>
                    <a:pt x="3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71"/>
            <p:cNvSpPr/>
            <p:nvPr/>
          </p:nvSpPr>
          <p:spPr>
            <a:xfrm>
              <a:off x="21387425" y="3564792"/>
              <a:ext cx="199137" cy="75819"/>
            </a:xfrm>
            <a:custGeom>
              <a:avLst/>
              <a:gdLst/>
              <a:ahLst/>
              <a:cxnLst/>
              <a:rect l="l" t="t" r="r" b="b"/>
              <a:pathLst>
                <a:path w="1513" h="576" extrusionOk="0">
                  <a:moveTo>
                    <a:pt x="426" y="0"/>
                  </a:moveTo>
                  <a:cubicBezTo>
                    <a:pt x="304" y="0"/>
                    <a:pt x="181" y="15"/>
                    <a:pt x="60" y="45"/>
                  </a:cubicBezTo>
                  <a:cubicBezTo>
                    <a:pt x="24" y="45"/>
                    <a:pt x="0" y="81"/>
                    <a:pt x="12" y="117"/>
                  </a:cubicBezTo>
                  <a:cubicBezTo>
                    <a:pt x="12" y="141"/>
                    <a:pt x="36" y="164"/>
                    <a:pt x="60" y="164"/>
                  </a:cubicBezTo>
                  <a:cubicBezTo>
                    <a:pt x="310" y="224"/>
                    <a:pt x="869" y="236"/>
                    <a:pt x="1226" y="450"/>
                  </a:cubicBezTo>
                  <a:cubicBezTo>
                    <a:pt x="1274" y="474"/>
                    <a:pt x="1322" y="510"/>
                    <a:pt x="1369" y="557"/>
                  </a:cubicBezTo>
                  <a:cubicBezTo>
                    <a:pt x="1375" y="569"/>
                    <a:pt x="1387" y="575"/>
                    <a:pt x="1401" y="575"/>
                  </a:cubicBezTo>
                  <a:cubicBezTo>
                    <a:pt x="1414" y="575"/>
                    <a:pt x="1429" y="569"/>
                    <a:pt x="1441" y="557"/>
                  </a:cubicBezTo>
                  <a:cubicBezTo>
                    <a:pt x="1512" y="486"/>
                    <a:pt x="1310" y="260"/>
                    <a:pt x="1179" y="188"/>
                  </a:cubicBezTo>
                  <a:cubicBezTo>
                    <a:pt x="944" y="67"/>
                    <a:pt x="68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71"/>
            <p:cNvSpPr/>
            <p:nvPr/>
          </p:nvSpPr>
          <p:spPr>
            <a:xfrm>
              <a:off x="21205916" y="3633368"/>
              <a:ext cx="91474" cy="166907"/>
            </a:xfrm>
            <a:custGeom>
              <a:avLst/>
              <a:gdLst/>
              <a:ahLst/>
              <a:cxnLst/>
              <a:rect l="l" t="t" r="r" b="b"/>
              <a:pathLst>
                <a:path w="695" h="1268" extrusionOk="0">
                  <a:moveTo>
                    <a:pt x="613" y="0"/>
                  </a:moveTo>
                  <a:cubicBezTo>
                    <a:pt x="601" y="0"/>
                    <a:pt x="590" y="4"/>
                    <a:pt x="581" y="13"/>
                  </a:cubicBezTo>
                  <a:cubicBezTo>
                    <a:pt x="0" y="539"/>
                    <a:pt x="368" y="1267"/>
                    <a:pt x="542" y="1267"/>
                  </a:cubicBezTo>
                  <a:cubicBezTo>
                    <a:pt x="557" y="1267"/>
                    <a:pt x="570" y="1262"/>
                    <a:pt x="581" y="1251"/>
                  </a:cubicBezTo>
                  <a:cubicBezTo>
                    <a:pt x="593" y="1239"/>
                    <a:pt x="593" y="1215"/>
                    <a:pt x="593" y="1191"/>
                  </a:cubicBezTo>
                  <a:cubicBezTo>
                    <a:pt x="391" y="632"/>
                    <a:pt x="569" y="382"/>
                    <a:pt x="677" y="84"/>
                  </a:cubicBezTo>
                  <a:cubicBezTo>
                    <a:pt x="695" y="39"/>
                    <a:pt x="651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71"/>
            <p:cNvSpPr/>
            <p:nvPr/>
          </p:nvSpPr>
          <p:spPr>
            <a:xfrm>
              <a:off x="21287128" y="3286538"/>
              <a:ext cx="347207" cy="96748"/>
            </a:xfrm>
            <a:custGeom>
              <a:avLst/>
              <a:gdLst/>
              <a:ahLst/>
              <a:cxnLst/>
              <a:rect l="l" t="t" r="r" b="b"/>
              <a:pathLst>
                <a:path w="2638" h="735" extrusionOk="0">
                  <a:moveTo>
                    <a:pt x="898" y="0"/>
                  </a:moveTo>
                  <a:cubicBezTo>
                    <a:pt x="652" y="0"/>
                    <a:pt x="373" y="26"/>
                    <a:pt x="60" y="88"/>
                  </a:cubicBezTo>
                  <a:cubicBezTo>
                    <a:pt x="24" y="100"/>
                    <a:pt x="0" y="123"/>
                    <a:pt x="12" y="159"/>
                  </a:cubicBezTo>
                  <a:cubicBezTo>
                    <a:pt x="12" y="195"/>
                    <a:pt x="36" y="207"/>
                    <a:pt x="71" y="207"/>
                  </a:cubicBezTo>
                  <a:cubicBezTo>
                    <a:pt x="548" y="243"/>
                    <a:pt x="1322" y="183"/>
                    <a:pt x="1965" y="433"/>
                  </a:cubicBezTo>
                  <a:cubicBezTo>
                    <a:pt x="2155" y="516"/>
                    <a:pt x="2346" y="612"/>
                    <a:pt x="2536" y="731"/>
                  </a:cubicBezTo>
                  <a:cubicBezTo>
                    <a:pt x="2543" y="734"/>
                    <a:pt x="2550" y="735"/>
                    <a:pt x="2557" y="735"/>
                  </a:cubicBezTo>
                  <a:cubicBezTo>
                    <a:pt x="2606" y="735"/>
                    <a:pt x="2637" y="667"/>
                    <a:pt x="2596" y="635"/>
                  </a:cubicBezTo>
                  <a:cubicBezTo>
                    <a:pt x="2517" y="586"/>
                    <a:pt x="2072" y="0"/>
                    <a:pt x="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71"/>
            <p:cNvSpPr/>
            <p:nvPr/>
          </p:nvSpPr>
          <p:spPr>
            <a:xfrm>
              <a:off x="21111147" y="2977749"/>
              <a:ext cx="353130" cy="115834"/>
            </a:xfrm>
            <a:custGeom>
              <a:avLst/>
              <a:gdLst/>
              <a:ahLst/>
              <a:cxnLst/>
              <a:rect l="l" t="t" r="r" b="b"/>
              <a:pathLst>
                <a:path w="2683" h="880" extrusionOk="0">
                  <a:moveTo>
                    <a:pt x="1329" y="0"/>
                  </a:moveTo>
                  <a:cubicBezTo>
                    <a:pt x="822" y="0"/>
                    <a:pt x="339" y="249"/>
                    <a:pt x="27" y="791"/>
                  </a:cubicBezTo>
                  <a:cubicBezTo>
                    <a:pt x="1" y="835"/>
                    <a:pt x="40" y="879"/>
                    <a:pt x="82" y="879"/>
                  </a:cubicBezTo>
                  <a:cubicBezTo>
                    <a:pt x="96" y="879"/>
                    <a:pt x="110" y="874"/>
                    <a:pt x="123" y="862"/>
                  </a:cubicBezTo>
                  <a:cubicBezTo>
                    <a:pt x="444" y="517"/>
                    <a:pt x="813" y="255"/>
                    <a:pt x="1289" y="243"/>
                  </a:cubicBezTo>
                  <a:cubicBezTo>
                    <a:pt x="1297" y="243"/>
                    <a:pt x="1305" y="243"/>
                    <a:pt x="1312" y="243"/>
                  </a:cubicBezTo>
                  <a:cubicBezTo>
                    <a:pt x="1908" y="243"/>
                    <a:pt x="2543" y="649"/>
                    <a:pt x="2593" y="686"/>
                  </a:cubicBezTo>
                  <a:lnTo>
                    <a:pt x="2593" y="686"/>
                  </a:lnTo>
                  <a:cubicBezTo>
                    <a:pt x="2591" y="685"/>
                    <a:pt x="2589" y="684"/>
                    <a:pt x="2587" y="684"/>
                  </a:cubicBezTo>
                  <a:lnTo>
                    <a:pt x="2587" y="684"/>
                  </a:lnTo>
                  <a:cubicBezTo>
                    <a:pt x="2592" y="687"/>
                    <a:pt x="2595" y="688"/>
                    <a:pt x="2596" y="688"/>
                  </a:cubicBezTo>
                  <a:cubicBezTo>
                    <a:pt x="2596" y="688"/>
                    <a:pt x="2595" y="687"/>
                    <a:pt x="2593" y="686"/>
                  </a:cubicBezTo>
                  <a:lnTo>
                    <a:pt x="2593" y="686"/>
                  </a:lnTo>
                  <a:cubicBezTo>
                    <a:pt x="2598" y="687"/>
                    <a:pt x="2603" y="688"/>
                    <a:pt x="2608" y="688"/>
                  </a:cubicBezTo>
                  <a:cubicBezTo>
                    <a:pt x="2628" y="688"/>
                    <a:pt x="2650" y="677"/>
                    <a:pt x="2659" y="660"/>
                  </a:cubicBezTo>
                  <a:cubicBezTo>
                    <a:pt x="2682" y="636"/>
                    <a:pt x="2671" y="612"/>
                    <a:pt x="2659" y="588"/>
                  </a:cubicBezTo>
                  <a:cubicBezTo>
                    <a:pt x="2272" y="208"/>
                    <a:pt x="1791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71"/>
            <p:cNvSpPr/>
            <p:nvPr/>
          </p:nvSpPr>
          <p:spPr>
            <a:xfrm>
              <a:off x="21196176" y="3093578"/>
              <a:ext cx="218748" cy="78846"/>
            </a:xfrm>
            <a:custGeom>
              <a:avLst/>
              <a:gdLst/>
              <a:ahLst/>
              <a:cxnLst/>
              <a:rect l="l" t="t" r="r" b="b"/>
              <a:pathLst>
                <a:path w="1662" h="599" extrusionOk="0">
                  <a:moveTo>
                    <a:pt x="913" y="1"/>
                  </a:moveTo>
                  <a:cubicBezTo>
                    <a:pt x="734" y="1"/>
                    <a:pt x="535" y="48"/>
                    <a:pt x="334" y="185"/>
                  </a:cubicBezTo>
                  <a:cubicBezTo>
                    <a:pt x="203" y="268"/>
                    <a:pt x="96" y="375"/>
                    <a:pt x="12" y="494"/>
                  </a:cubicBezTo>
                  <a:cubicBezTo>
                    <a:pt x="0" y="530"/>
                    <a:pt x="0" y="566"/>
                    <a:pt x="36" y="589"/>
                  </a:cubicBezTo>
                  <a:cubicBezTo>
                    <a:pt x="42" y="595"/>
                    <a:pt x="54" y="598"/>
                    <a:pt x="67" y="598"/>
                  </a:cubicBezTo>
                  <a:cubicBezTo>
                    <a:pt x="81" y="598"/>
                    <a:pt x="96" y="595"/>
                    <a:pt x="108" y="589"/>
                  </a:cubicBezTo>
                  <a:cubicBezTo>
                    <a:pt x="310" y="423"/>
                    <a:pt x="548" y="304"/>
                    <a:pt x="798" y="256"/>
                  </a:cubicBezTo>
                  <a:cubicBezTo>
                    <a:pt x="864" y="250"/>
                    <a:pt x="929" y="247"/>
                    <a:pt x="994" y="247"/>
                  </a:cubicBezTo>
                  <a:cubicBezTo>
                    <a:pt x="1190" y="247"/>
                    <a:pt x="1385" y="274"/>
                    <a:pt x="1572" y="327"/>
                  </a:cubicBezTo>
                  <a:cubicBezTo>
                    <a:pt x="1579" y="330"/>
                    <a:pt x="1586" y="332"/>
                    <a:pt x="1593" y="332"/>
                  </a:cubicBezTo>
                  <a:cubicBezTo>
                    <a:pt x="1639" y="332"/>
                    <a:pt x="1662" y="264"/>
                    <a:pt x="1620" y="232"/>
                  </a:cubicBezTo>
                  <a:cubicBezTo>
                    <a:pt x="1587" y="216"/>
                    <a:pt x="1295" y="1"/>
                    <a:pt x="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71"/>
            <p:cNvSpPr/>
            <p:nvPr/>
          </p:nvSpPr>
          <p:spPr>
            <a:xfrm>
              <a:off x="21040991" y="3408159"/>
              <a:ext cx="152413" cy="278134"/>
            </a:xfrm>
            <a:custGeom>
              <a:avLst/>
              <a:gdLst/>
              <a:ahLst/>
              <a:cxnLst/>
              <a:rect l="l" t="t" r="r" b="b"/>
              <a:pathLst>
                <a:path w="1158" h="2113" extrusionOk="0">
                  <a:moveTo>
                    <a:pt x="1071" y="0"/>
                  </a:moveTo>
                  <a:cubicBezTo>
                    <a:pt x="1060" y="0"/>
                    <a:pt x="1049" y="3"/>
                    <a:pt x="1037" y="9"/>
                  </a:cubicBezTo>
                  <a:cubicBezTo>
                    <a:pt x="858" y="92"/>
                    <a:pt x="691" y="223"/>
                    <a:pt x="560" y="366"/>
                  </a:cubicBezTo>
                  <a:cubicBezTo>
                    <a:pt x="179" y="735"/>
                    <a:pt x="1" y="1485"/>
                    <a:pt x="191" y="2069"/>
                  </a:cubicBezTo>
                  <a:cubicBezTo>
                    <a:pt x="202" y="2100"/>
                    <a:pt x="225" y="2113"/>
                    <a:pt x="249" y="2113"/>
                  </a:cubicBezTo>
                  <a:cubicBezTo>
                    <a:pt x="280" y="2113"/>
                    <a:pt x="310" y="2091"/>
                    <a:pt x="310" y="2057"/>
                  </a:cubicBezTo>
                  <a:cubicBezTo>
                    <a:pt x="275" y="1593"/>
                    <a:pt x="370" y="1140"/>
                    <a:pt x="572" y="735"/>
                  </a:cubicBezTo>
                  <a:cubicBezTo>
                    <a:pt x="668" y="569"/>
                    <a:pt x="775" y="426"/>
                    <a:pt x="906" y="307"/>
                  </a:cubicBezTo>
                  <a:cubicBezTo>
                    <a:pt x="918" y="295"/>
                    <a:pt x="1120" y="104"/>
                    <a:pt x="1108" y="104"/>
                  </a:cubicBezTo>
                  <a:cubicBezTo>
                    <a:pt x="1158" y="65"/>
                    <a:pt x="1125" y="0"/>
                    <a:pt x="1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71"/>
            <p:cNvSpPr/>
            <p:nvPr/>
          </p:nvSpPr>
          <p:spPr>
            <a:xfrm>
              <a:off x="21307924" y="3694310"/>
              <a:ext cx="60807" cy="116887"/>
            </a:xfrm>
            <a:custGeom>
              <a:avLst/>
              <a:gdLst/>
              <a:ahLst/>
              <a:cxnLst/>
              <a:rect l="l" t="t" r="r" b="b"/>
              <a:pathLst>
                <a:path w="462" h="888" extrusionOk="0">
                  <a:moveTo>
                    <a:pt x="342" y="1"/>
                  </a:moveTo>
                  <a:cubicBezTo>
                    <a:pt x="230" y="1"/>
                    <a:pt x="1" y="312"/>
                    <a:pt x="104" y="657"/>
                  </a:cubicBezTo>
                  <a:cubicBezTo>
                    <a:pt x="124" y="747"/>
                    <a:pt x="186" y="888"/>
                    <a:pt x="255" y="888"/>
                  </a:cubicBezTo>
                  <a:cubicBezTo>
                    <a:pt x="268" y="888"/>
                    <a:pt x="281" y="883"/>
                    <a:pt x="294" y="871"/>
                  </a:cubicBezTo>
                  <a:cubicBezTo>
                    <a:pt x="306" y="859"/>
                    <a:pt x="318" y="847"/>
                    <a:pt x="318" y="835"/>
                  </a:cubicBezTo>
                  <a:cubicBezTo>
                    <a:pt x="306" y="704"/>
                    <a:pt x="306" y="585"/>
                    <a:pt x="318" y="454"/>
                  </a:cubicBezTo>
                  <a:cubicBezTo>
                    <a:pt x="354" y="157"/>
                    <a:pt x="461" y="38"/>
                    <a:pt x="354" y="2"/>
                  </a:cubicBezTo>
                  <a:cubicBezTo>
                    <a:pt x="350" y="1"/>
                    <a:pt x="346" y="1"/>
                    <a:pt x="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71"/>
            <p:cNvSpPr/>
            <p:nvPr/>
          </p:nvSpPr>
          <p:spPr>
            <a:xfrm>
              <a:off x="21420331" y="3660087"/>
              <a:ext cx="106479" cy="50414"/>
            </a:xfrm>
            <a:custGeom>
              <a:avLst/>
              <a:gdLst/>
              <a:ahLst/>
              <a:cxnLst/>
              <a:rect l="l" t="t" r="r" b="b"/>
              <a:pathLst>
                <a:path w="809" h="383" extrusionOk="0">
                  <a:moveTo>
                    <a:pt x="271" y="1"/>
                  </a:moveTo>
                  <a:cubicBezTo>
                    <a:pt x="192" y="1"/>
                    <a:pt x="115" y="16"/>
                    <a:pt x="48" y="48"/>
                  </a:cubicBezTo>
                  <a:cubicBezTo>
                    <a:pt x="0" y="72"/>
                    <a:pt x="0" y="143"/>
                    <a:pt x="48" y="155"/>
                  </a:cubicBezTo>
                  <a:cubicBezTo>
                    <a:pt x="167" y="202"/>
                    <a:pt x="369" y="250"/>
                    <a:pt x="548" y="310"/>
                  </a:cubicBezTo>
                  <a:cubicBezTo>
                    <a:pt x="595" y="333"/>
                    <a:pt x="714" y="381"/>
                    <a:pt x="714" y="381"/>
                  </a:cubicBezTo>
                  <a:cubicBezTo>
                    <a:pt x="719" y="382"/>
                    <a:pt x="724" y="383"/>
                    <a:pt x="729" y="383"/>
                  </a:cubicBezTo>
                  <a:cubicBezTo>
                    <a:pt x="771" y="383"/>
                    <a:pt x="808" y="339"/>
                    <a:pt x="798" y="286"/>
                  </a:cubicBezTo>
                  <a:cubicBezTo>
                    <a:pt x="719" y="111"/>
                    <a:pt x="488" y="1"/>
                    <a:pt x="2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71"/>
            <p:cNvSpPr/>
            <p:nvPr/>
          </p:nvSpPr>
          <p:spPr>
            <a:xfrm>
              <a:off x="21144843" y="3472523"/>
              <a:ext cx="118851" cy="101750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753" y="1"/>
                  </a:moveTo>
                  <a:cubicBezTo>
                    <a:pt x="560" y="1"/>
                    <a:pt x="71" y="258"/>
                    <a:pt x="9" y="711"/>
                  </a:cubicBezTo>
                  <a:cubicBezTo>
                    <a:pt x="1" y="745"/>
                    <a:pt x="35" y="773"/>
                    <a:pt x="73" y="773"/>
                  </a:cubicBezTo>
                  <a:cubicBezTo>
                    <a:pt x="88" y="773"/>
                    <a:pt x="103" y="768"/>
                    <a:pt x="117" y="758"/>
                  </a:cubicBezTo>
                  <a:lnTo>
                    <a:pt x="271" y="568"/>
                  </a:lnTo>
                  <a:cubicBezTo>
                    <a:pt x="676" y="139"/>
                    <a:pt x="902" y="127"/>
                    <a:pt x="819" y="20"/>
                  </a:cubicBezTo>
                  <a:cubicBezTo>
                    <a:pt x="806" y="7"/>
                    <a:pt x="783" y="1"/>
                    <a:pt x="7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71"/>
            <p:cNvSpPr/>
            <p:nvPr/>
          </p:nvSpPr>
          <p:spPr>
            <a:xfrm>
              <a:off x="21342541" y="3353798"/>
              <a:ext cx="175051" cy="46597"/>
            </a:xfrm>
            <a:custGeom>
              <a:avLst/>
              <a:gdLst/>
              <a:ahLst/>
              <a:cxnLst/>
              <a:rect l="l" t="t" r="r" b="b"/>
              <a:pathLst>
                <a:path w="1330" h="354" extrusionOk="0">
                  <a:moveTo>
                    <a:pt x="596" y="1"/>
                  </a:moveTo>
                  <a:cubicBezTo>
                    <a:pt x="389" y="1"/>
                    <a:pt x="188" y="72"/>
                    <a:pt x="31" y="208"/>
                  </a:cubicBezTo>
                  <a:cubicBezTo>
                    <a:pt x="1" y="249"/>
                    <a:pt x="32" y="308"/>
                    <a:pt x="72" y="308"/>
                  </a:cubicBezTo>
                  <a:cubicBezTo>
                    <a:pt x="78" y="308"/>
                    <a:pt x="85" y="306"/>
                    <a:pt x="91" y="303"/>
                  </a:cubicBezTo>
                  <a:cubicBezTo>
                    <a:pt x="186" y="291"/>
                    <a:pt x="282" y="267"/>
                    <a:pt x="389" y="255"/>
                  </a:cubicBezTo>
                  <a:cubicBezTo>
                    <a:pt x="442" y="249"/>
                    <a:pt x="499" y="246"/>
                    <a:pt x="557" y="246"/>
                  </a:cubicBezTo>
                  <a:cubicBezTo>
                    <a:pt x="615" y="246"/>
                    <a:pt x="674" y="249"/>
                    <a:pt x="734" y="255"/>
                  </a:cubicBezTo>
                  <a:cubicBezTo>
                    <a:pt x="853" y="267"/>
                    <a:pt x="1258" y="351"/>
                    <a:pt x="1246" y="351"/>
                  </a:cubicBezTo>
                  <a:cubicBezTo>
                    <a:pt x="1252" y="353"/>
                    <a:pt x="1259" y="354"/>
                    <a:pt x="1265" y="354"/>
                  </a:cubicBezTo>
                  <a:cubicBezTo>
                    <a:pt x="1293" y="354"/>
                    <a:pt x="1317" y="332"/>
                    <a:pt x="1317" y="303"/>
                  </a:cubicBezTo>
                  <a:cubicBezTo>
                    <a:pt x="1329" y="255"/>
                    <a:pt x="1282" y="232"/>
                    <a:pt x="1163" y="148"/>
                  </a:cubicBezTo>
                  <a:cubicBezTo>
                    <a:pt x="1008" y="65"/>
                    <a:pt x="853" y="17"/>
                    <a:pt x="686" y="5"/>
                  </a:cubicBezTo>
                  <a:cubicBezTo>
                    <a:pt x="656" y="2"/>
                    <a:pt x="626" y="1"/>
                    <a:pt x="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71"/>
            <p:cNvSpPr/>
            <p:nvPr/>
          </p:nvSpPr>
          <p:spPr>
            <a:xfrm>
              <a:off x="20752736" y="2867448"/>
              <a:ext cx="941855" cy="1013683"/>
            </a:xfrm>
            <a:custGeom>
              <a:avLst/>
              <a:gdLst/>
              <a:ahLst/>
              <a:cxnLst/>
              <a:rect l="l" t="t" r="r" b="b"/>
              <a:pathLst>
                <a:path w="7156" h="7701" extrusionOk="0">
                  <a:moveTo>
                    <a:pt x="3675" y="108"/>
                  </a:moveTo>
                  <a:cubicBezTo>
                    <a:pt x="3852" y="108"/>
                    <a:pt x="4030" y="134"/>
                    <a:pt x="4203" y="188"/>
                  </a:cubicBezTo>
                  <a:cubicBezTo>
                    <a:pt x="5108" y="450"/>
                    <a:pt x="5894" y="1331"/>
                    <a:pt x="6263" y="2093"/>
                  </a:cubicBezTo>
                  <a:lnTo>
                    <a:pt x="6310" y="2164"/>
                  </a:lnTo>
                  <a:cubicBezTo>
                    <a:pt x="6394" y="2343"/>
                    <a:pt x="6394" y="2343"/>
                    <a:pt x="6394" y="2438"/>
                  </a:cubicBezTo>
                  <a:cubicBezTo>
                    <a:pt x="6394" y="2462"/>
                    <a:pt x="6382" y="2498"/>
                    <a:pt x="6370" y="2522"/>
                  </a:cubicBezTo>
                  <a:cubicBezTo>
                    <a:pt x="6339" y="2548"/>
                    <a:pt x="6293" y="2558"/>
                    <a:pt x="6232" y="2558"/>
                  </a:cubicBezTo>
                  <a:cubicBezTo>
                    <a:pt x="6128" y="2558"/>
                    <a:pt x="5983" y="2528"/>
                    <a:pt x="5810" y="2498"/>
                  </a:cubicBezTo>
                  <a:cubicBezTo>
                    <a:pt x="5572" y="2450"/>
                    <a:pt x="5286" y="2397"/>
                    <a:pt x="4998" y="2397"/>
                  </a:cubicBezTo>
                  <a:cubicBezTo>
                    <a:pt x="4709" y="2397"/>
                    <a:pt x="4417" y="2450"/>
                    <a:pt x="4167" y="2617"/>
                  </a:cubicBezTo>
                  <a:cubicBezTo>
                    <a:pt x="4120" y="2653"/>
                    <a:pt x="4084" y="2700"/>
                    <a:pt x="4072" y="2772"/>
                  </a:cubicBezTo>
                  <a:cubicBezTo>
                    <a:pt x="4072" y="2795"/>
                    <a:pt x="4084" y="2819"/>
                    <a:pt x="4108" y="2831"/>
                  </a:cubicBezTo>
                  <a:cubicBezTo>
                    <a:pt x="4167" y="2867"/>
                    <a:pt x="4239" y="2903"/>
                    <a:pt x="4310" y="2915"/>
                  </a:cubicBezTo>
                  <a:cubicBezTo>
                    <a:pt x="4520" y="2955"/>
                    <a:pt x="4736" y="2979"/>
                    <a:pt x="4950" y="2979"/>
                  </a:cubicBezTo>
                  <a:cubicBezTo>
                    <a:pt x="5051" y="2979"/>
                    <a:pt x="5151" y="2974"/>
                    <a:pt x="5251" y="2962"/>
                  </a:cubicBezTo>
                  <a:cubicBezTo>
                    <a:pt x="5349" y="2957"/>
                    <a:pt x="5450" y="2954"/>
                    <a:pt x="5551" y="2954"/>
                  </a:cubicBezTo>
                  <a:cubicBezTo>
                    <a:pt x="5694" y="2954"/>
                    <a:pt x="5837" y="2960"/>
                    <a:pt x="5977" y="2974"/>
                  </a:cubicBezTo>
                  <a:cubicBezTo>
                    <a:pt x="6025" y="2974"/>
                    <a:pt x="6072" y="2986"/>
                    <a:pt x="6108" y="2998"/>
                  </a:cubicBezTo>
                  <a:cubicBezTo>
                    <a:pt x="6453" y="3117"/>
                    <a:pt x="6715" y="3379"/>
                    <a:pt x="6858" y="3700"/>
                  </a:cubicBezTo>
                  <a:cubicBezTo>
                    <a:pt x="6977" y="3986"/>
                    <a:pt x="7037" y="4296"/>
                    <a:pt x="7001" y="4593"/>
                  </a:cubicBezTo>
                  <a:cubicBezTo>
                    <a:pt x="7001" y="4629"/>
                    <a:pt x="6977" y="4653"/>
                    <a:pt x="6953" y="4665"/>
                  </a:cubicBezTo>
                  <a:cubicBezTo>
                    <a:pt x="6936" y="4673"/>
                    <a:pt x="6920" y="4682"/>
                    <a:pt x="6899" y="4682"/>
                  </a:cubicBezTo>
                  <a:cubicBezTo>
                    <a:pt x="6890" y="4682"/>
                    <a:pt x="6880" y="4680"/>
                    <a:pt x="6870" y="4677"/>
                  </a:cubicBezTo>
                  <a:cubicBezTo>
                    <a:pt x="6798" y="4653"/>
                    <a:pt x="6739" y="4617"/>
                    <a:pt x="6668" y="4581"/>
                  </a:cubicBezTo>
                  <a:cubicBezTo>
                    <a:pt x="6370" y="4427"/>
                    <a:pt x="6048" y="4308"/>
                    <a:pt x="5727" y="4212"/>
                  </a:cubicBezTo>
                  <a:lnTo>
                    <a:pt x="5632" y="4189"/>
                  </a:lnTo>
                  <a:cubicBezTo>
                    <a:pt x="5458" y="4142"/>
                    <a:pt x="5303" y="4123"/>
                    <a:pt x="5167" y="4123"/>
                  </a:cubicBezTo>
                  <a:cubicBezTo>
                    <a:pt x="4782" y="4123"/>
                    <a:pt x="4553" y="4276"/>
                    <a:pt x="4501" y="4391"/>
                  </a:cubicBezTo>
                  <a:cubicBezTo>
                    <a:pt x="4465" y="4427"/>
                    <a:pt x="4465" y="4486"/>
                    <a:pt x="4501" y="4522"/>
                  </a:cubicBezTo>
                  <a:cubicBezTo>
                    <a:pt x="4608" y="4605"/>
                    <a:pt x="4727" y="4677"/>
                    <a:pt x="4870" y="4700"/>
                  </a:cubicBezTo>
                  <a:cubicBezTo>
                    <a:pt x="5013" y="4748"/>
                    <a:pt x="5179" y="4772"/>
                    <a:pt x="5334" y="4796"/>
                  </a:cubicBezTo>
                  <a:lnTo>
                    <a:pt x="5417" y="4820"/>
                  </a:lnTo>
                  <a:lnTo>
                    <a:pt x="5620" y="4855"/>
                  </a:lnTo>
                  <a:cubicBezTo>
                    <a:pt x="5775" y="4867"/>
                    <a:pt x="5917" y="4903"/>
                    <a:pt x="6072" y="4939"/>
                  </a:cubicBezTo>
                  <a:cubicBezTo>
                    <a:pt x="6263" y="4986"/>
                    <a:pt x="6429" y="5093"/>
                    <a:pt x="6572" y="5236"/>
                  </a:cubicBezTo>
                  <a:cubicBezTo>
                    <a:pt x="6870" y="5582"/>
                    <a:pt x="6513" y="6046"/>
                    <a:pt x="6298" y="6320"/>
                  </a:cubicBezTo>
                  <a:lnTo>
                    <a:pt x="6298" y="6332"/>
                  </a:lnTo>
                  <a:cubicBezTo>
                    <a:pt x="6251" y="6391"/>
                    <a:pt x="6191" y="6463"/>
                    <a:pt x="6132" y="6534"/>
                  </a:cubicBezTo>
                  <a:cubicBezTo>
                    <a:pt x="5906" y="6796"/>
                    <a:pt x="5620" y="7117"/>
                    <a:pt x="5644" y="7439"/>
                  </a:cubicBezTo>
                  <a:cubicBezTo>
                    <a:pt x="5644" y="7487"/>
                    <a:pt x="5644" y="7522"/>
                    <a:pt x="5620" y="7558"/>
                  </a:cubicBezTo>
                  <a:cubicBezTo>
                    <a:pt x="5597" y="7581"/>
                    <a:pt x="5569" y="7594"/>
                    <a:pt x="5529" y="7594"/>
                  </a:cubicBezTo>
                  <a:cubicBezTo>
                    <a:pt x="5508" y="7594"/>
                    <a:pt x="5483" y="7590"/>
                    <a:pt x="5453" y="7582"/>
                  </a:cubicBezTo>
                  <a:cubicBezTo>
                    <a:pt x="5155" y="7498"/>
                    <a:pt x="4858" y="7451"/>
                    <a:pt x="4560" y="7427"/>
                  </a:cubicBezTo>
                  <a:cubicBezTo>
                    <a:pt x="4370" y="7415"/>
                    <a:pt x="4179" y="7391"/>
                    <a:pt x="3989" y="7344"/>
                  </a:cubicBezTo>
                  <a:lnTo>
                    <a:pt x="3977" y="7344"/>
                  </a:lnTo>
                  <a:cubicBezTo>
                    <a:pt x="3893" y="7320"/>
                    <a:pt x="3810" y="7284"/>
                    <a:pt x="3727" y="7237"/>
                  </a:cubicBezTo>
                  <a:cubicBezTo>
                    <a:pt x="3381" y="7022"/>
                    <a:pt x="3381" y="6725"/>
                    <a:pt x="3465" y="6153"/>
                  </a:cubicBezTo>
                  <a:cubicBezTo>
                    <a:pt x="3477" y="6010"/>
                    <a:pt x="3500" y="5903"/>
                    <a:pt x="3524" y="5808"/>
                  </a:cubicBezTo>
                  <a:cubicBezTo>
                    <a:pt x="3560" y="5570"/>
                    <a:pt x="3572" y="5510"/>
                    <a:pt x="3536" y="5474"/>
                  </a:cubicBezTo>
                  <a:cubicBezTo>
                    <a:pt x="3524" y="5462"/>
                    <a:pt x="3524" y="5462"/>
                    <a:pt x="3512" y="5451"/>
                  </a:cubicBezTo>
                  <a:cubicBezTo>
                    <a:pt x="3507" y="5449"/>
                    <a:pt x="3500" y="5448"/>
                    <a:pt x="3494" y="5448"/>
                  </a:cubicBezTo>
                  <a:cubicBezTo>
                    <a:pt x="3408" y="5448"/>
                    <a:pt x="3271" y="5587"/>
                    <a:pt x="3227" y="5653"/>
                  </a:cubicBezTo>
                  <a:cubicBezTo>
                    <a:pt x="3096" y="5832"/>
                    <a:pt x="3024" y="6022"/>
                    <a:pt x="3000" y="6236"/>
                  </a:cubicBezTo>
                  <a:lnTo>
                    <a:pt x="3000" y="6272"/>
                  </a:lnTo>
                  <a:cubicBezTo>
                    <a:pt x="2965" y="6439"/>
                    <a:pt x="2953" y="6617"/>
                    <a:pt x="2977" y="6784"/>
                  </a:cubicBezTo>
                  <a:lnTo>
                    <a:pt x="2977" y="6844"/>
                  </a:lnTo>
                  <a:cubicBezTo>
                    <a:pt x="2988" y="6891"/>
                    <a:pt x="2965" y="6951"/>
                    <a:pt x="2929" y="6975"/>
                  </a:cubicBezTo>
                  <a:cubicBezTo>
                    <a:pt x="2912" y="6992"/>
                    <a:pt x="2888" y="7003"/>
                    <a:pt x="2867" y="7003"/>
                  </a:cubicBezTo>
                  <a:cubicBezTo>
                    <a:pt x="2859" y="7003"/>
                    <a:pt x="2852" y="7002"/>
                    <a:pt x="2846" y="6998"/>
                  </a:cubicBezTo>
                  <a:lnTo>
                    <a:pt x="2834" y="6998"/>
                  </a:lnTo>
                  <a:cubicBezTo>
                    <a:pt x="2191" y="6736"/>
                    <a:pt x="1857" y="6189"/>
                    <a:pt x="1965" y="5605"/>
                  </a:cubicBezTo>
                  <a:cubicBezTo>
                    <a:pt x="2000" y="5439"/>
                    <a:pt x="2060" y="5284"/>
                    <a:pt x="2131" y="5141"/>
                  </a:cubicBezTo>
                  <a:cubicBezTo>
                    <a:pt x="2238" y="4927"/>
                    <a:pt x="2298" y="4689"/>
                    <a:pt x="2310" y="4450"/>
                  </a:cubicBezTo>
                  <a:cubicBezTo>
                    <a:pt x="2310" y="4403"/>
                    <a:pt x="2286" y="4379"/>
                    <a:pt x="2250" y="4367"/>
                  </a:cubicBezTo>
                  <a:cubicBezTo>
                    <a:pt x="2234" y="4365"/>
                    <a:pt x="2219" y="4364"/>
                    <a:pt x="2204" y="4364"/>
                  </a:cubicBezTo>
                  <a:cubicBezTo>
                    <a:pt x="2128" y="4364"/>
                    <a:pt x="2060" y="4389"/>
                    <a:pt x="2000" y="4439"/>
                  </a:cubicBezTo>
                  <a:cubicBezTo>
                    <a:pt x="1643" y="4760"/>
                    <a:pt x="1405" y="5189"/>
                    <a:pt x="1298" y="5665"/>
                  </a:cubicBezTo>
                  <a:cubicBezTo>
                    <a:pt x="1286" y="5724"/>
                    <a:pt x="1274" y="5772"/>
                    <a:pt x="1262" y="5820"/>
                  </a:cubicBezTo>
                  <a:cubicBezTo>
                    <a:pt x="1242" y="5859"/>
                    <a:pt x="1206" y="5882"/>
                    <a:pt x="1167" y="5882"/>
                  </a:cubicBezTo>
                  <a:cubicBezTo>
                    <a:pt x="1159" y="5882"/>
                    <a:pt x="1151" y="5881"/>
                    <a:pt x="1143" y="5879"/>
                  </a:cubicBezTo>
                  <a:cubicBezTo>
                    <a:pt x="1119" y="5879"/>
                    <a:pt x="1107" y="5867"/>
                    <a:pt x="1095" y="5843"/>
                  </a:cubicBezTo>
                  <a:cubicBezTo>
                    <a:pt x="1024" y="5760"/>
                    <a:pt x="964" y="5665"/>
                    <a:pt x="929" y="5558"/>
                  </a:cubicBezTo>
                  <a:lnTo>
                    <a:pt x="833" y="5391"/>
                  </a:lnTo>
                  <a:cubicBezTo>
                    <a:pt x="655" y="5105"/>
                    <a:pt x="524" y="4784"/>
                    <a:pt x="429" y="4462"/>
                  </a:cubicBezTo>
                  <a:lnTo>
                    <a:pt x="417" y="4439"/>
                  </a:lnTo>
                  <a:cubicBezTo>
                    <a:pt x="119" y="3534"/>
                    <a:pt x="226" y="2272"/>
                    <a:pt x="941" y="1748"/>
                  </a:cubicBezTo>
                  <a:cubicBezTo>
                    <a:pt x="1181" y="1570"/>
                    <a:pt x="1415" y="1478"/>
                    <a:pt x="1627" y="1478"/>
                  </a:cubicBezTo>
                  <a:cubicBezTo>
                    <a:pt x="1698" y="1478"/>
                    <a:pt x="1767" y="1489"/>
                    <a:pt x="1834" y="1510"/>
                  </a:cubicBezTo>
                  <a:cubicBezTo>
                    <a:pt x="1953" y="1545"/>
                    <a:pt x="2072" y="1617"/>
                    <a:pt x="2179" y="1688"/>
                  </a:cubicBezTo>
                  <a:cubicBezTo>
                    <a:pt x="2191" y="1700"/>
                    <a:pt x="2204" y="1705"/>
                    <a:pt x="2216" y="1705"/>
                  </a:cubicBezTo>
                  <a:cubicBezTo>
                    <a:pt x="2241" y="1705"/>
                    <a:pt x="2262" y="1684"/>
                    <a:pt x="2262" y="1652"/>
                  </a:cubicBezTo>
                  <a:cubicBezTo>
                    <a:pt x="2226" y="1081"/>
                    <a:pt x="2488" y="402"/>
                    <a:pt x="3155" y="188"/>
                  </a:cubicBezTo>
                  <a:cubicBezTo>
                    <a:pt x="3322" y="134"/>
                    <a:pt x="3497" y="108"/>
                    <a:pt x="3675" y="108"/>
                  </a:cubicBezTo>
                  <a:close/>
                  <a:moveTo>
                    <a:pt x="3685" y="0"/>
                  </a:moveTo>
                  <a:cubicBezTo>
                    <a:pt x="3497" y="0"/>
                    <a:pt x="3310" y="27"/>
                    <a:pt x="3131" y="81"/>
                  </a:cubicBezTo>
                  <a:cubicBezTo>
                    <a:pt x="2465" y="307"/>
                    <a:pt x="2167" y="950"/>
                    <a:pt x="2167" y="1533"/>
                  </a:cubicBezTo>
                  <a:cubicBezTo>
                    <a:pt x="2072" y="1474"/>
                    <a:pt x="1965" y="1426"/>
                    <a:pt x="1869" y="1391"/>
                  </a:cubicBezTo>
                  <a:cubicBezTo>
                    <a:pt x="1792" y="1370"/>
                    <a:pt x="1713" y="1359"/>
                    <a:pt x="1633" y="1359"/>
                  </a:cubicBezTo>
                  <a:cubicBezTo>
                    <a:pt x="1392" y="1359"/>
                    <a:pt x="1140" y="1453"/>
                    <a:pt x="881" y="1641"/>
                  </a:cubicBezTo>
                  <a:cubicBezTo>
                    <a:pt x="131" y="2200"/>
                    <a:pt x="0" y="3510"/>
                    <a:pt x="321" y="4462"/>
                  </a:cubicBezTo>
                  <a:lnTo>
                    <a:pt x="333" y="4486"/>
                  </a:lnTo>
                  <a:cubicBezTo>
                    <a:pt x="417" y="4820"/>
                    <a:pt x="560" y="5129"/>
                    <a:pt x="738" y="5427"/>
                  </a:cubicBezTo>
                  <a:lnTo>
                    <a:pt x="833" y="5605"/>
                  </a:lnTo>
                  <a:cubicBezTo>
                    <a:pt x="881" y="5713"/>
                    <a:pt x="941" y="5808"/>
                    <a:pt x="1012" y="5903"/>
                  </a:cubicBezTo>
                  <a:cubicBezTo>
                    <a:pt x="1055" y="5956"/>
                    <a:pt x="1112" y="5980"/>
                    <a:pt x="1169" y="5980"/>
                  </a:cubicBezTo>
                  <a:cubicBezTo>
                    <a:pt x="1252" y="5980"/>
                    <a:pt x="1334" y="5928"/>
                    <a:pt x="1369" y="5843"/>
                  </a:cubicBezTo>
                  <a:cubicBezTo>
                    <a:pt x="1381" y="5808"/>
                    <a:pt x="1393" y="5748"/>
                    <a:pt x="1417" y="5689"/>
                  </a:cubicBezTo>
                  <a:cubicBezTo>
                    <a:pt x="1500" y="5236"/>
                    <a:pt x="1738" y="4831"/>
                    <a:pt x="2072" y="4510"/>
                  </a:cubicBezTo>
                  <a:cubicBezTo>
                    <a:pt x="2107" y="4486"/>
                    <a:pt x="2155" y="4474"/>
                    <a:pt x="2203" y="4474"/>
                  </a:cubicBezTo>
                  <a:cubicBezTo>
                    <a:pt x="2179" y="4689"/>
                    <a:pt x="2119" y="4891"/>
                    <a:pt x="2024" y="5093"/>
                  </a:cubicBezTo>
                  <a:cubicBezTo>
                    <a:pt x="1953" y="5248"/>
                    <a:pt x="1905" y="5415"/>
                    <a:pt x="1857" y="5582"/>
                  </a:cubicBezTo>
                  <a:cubicBezTo>
                    <a:pt x="1738" y="6213"/>
                    <a:pt x="2107" y="6808"/>
                    <a:pt x="2786" y="7094"/>
                  </a:cubicBezTo>
                  <a:lnTo>
                    <a:pt x="2822" y="7106"/>
                  </a:lnTo>
                  <a:cubicBezTo>
                    <a:pt x="2837" y="7109"/>
                    <a:pt x="2852" y="7110"/>
                    <a:pt x="2868" y="7110"/>
                  </a:cubicBezTo>
                  <a:cubicBezTo>
                    <a:pt x="2916" y="7110"/>
                    <a:pt x="2965" y="7097"/>
                    <a:pt x="3000" y="7070"/>
                  </a:cubicBezTo>
                  <a:cubicBezTo>
                    <a:pt x="3072" y="7010"/>
                    <a:pt x="3096" y="6927"/>
                    <a:pt x="3096" y="6844"/>
                  </a:cubicBezTo>
                  <a:lnTo>
                    <a:pt x="3096" y="6772"/>
                  </a:lnTo>
                  <a:cubicBezTo>
                    <a:pt x="3072" y="6605"/>
                    <a:pt x="3072" y="6451"/>
                    <a:pt x="3108" y="6296"/>
                  </a:cubicBezTo>
                  <a:lnTo>
                    <a:pt x="3108" y="6260"/>
                  </a:lnTo>
                  <a:cubicBezTo>
                    <a:pt x="3131" y="6058"/>
                    <a:pt x="3203" y="5879"/>
                    <a:pt x="3322" y="5713"/>
                  </a:cubicBezTo>
                  <a:cubicBezTo>
                    <a:pt x="3358" y="5665"/>
                    <a:pt x="3393" y="5629"/>
                    <a:pt x="3453" y="5593"/>
                  </a:cubicBezTo>
                  <a:lnTo>
                    <a:pt x="3453" y="5593"/>
                  </a:lnTo>
                  <a:cubicBezTo>
                    <a:pt x="3441" y="5641"/>
                    <a:pt x="3429" y="5724"/>
                    <a:pt x="3417" y="5784"/>
                  </a:cubicBezTo>
                  <a:cubicBezTo>
                    <a:pt x="3393" y="5879"/>
                    <a:pt x="3381" y="5998"/>
                    <a:pt x="3358" y="6141"/>
                  </a:cubicBezTo>
                  <a:cubicBezTo>
                    <a:pt x="3274" y="6689"/>
                    <a:pt x="3250" y="7070"/>
                    <a:pt x="3679" y="7332"/>
                  </a:cubicBezTo>
                  <a:cubicBezTo>
                    <a:pt x="3762" y="7379"/>
                    <a:pt x="3858" y="7415"/>
                    <a:pt x="3953" y="7451"/>
                  </a:cubicBezTo>
                  <a:cubicBezTo>
                    <a:pt x="4143" y="7498"/>
                    <a:pt x="4346" y="7522"/>
                    <a:pt x="4548" y="7534"/>
                  </a:cubicBezTo>
                  <a:cubicBezTo>
                    <a:pt x="4846" y="7558"/>
                    <a:pt x="5132" y="7606"/>
                    <a:pt x="5417" y="7677"/>
                  </a:cubicBezTo>
                  <a:cubicBezTo>
                    <a:pt x="5453" y="7689"/>
                    <a:pt x="5489" y="7701"/>
                    <a:pt x="5525" y="7701"/>
                  </a:cubicBezTo>
                  <a:cubicBezTo>
                    <a:pt x="5584" y="7701"/>
                    <a:pt x="5655" y="7689"/>
                    <a:pt x="5703" y="7653"/>
                  </a:cubicBezTo>
                  <a:cubicBezTo>
                    <a:pt x="5739" y="7594"/>
                    <a:pt x="5763" y="7510"/>
                    <a:pt x="5751" y="7439"/>
                  </a:cubicBezTo>
                  <a:cubicBezTo>
                    <a:pt x="5739" y="7165"/>
                    <a:pt x="6001" y="6856"/>
                    <a:pt x="6215" y="6605"/>
                  </a:cubicBezTo>
                  <a:cubicBezTo>
                    <a:pt x="6275" y="6546"/>
                    <a:pt x="6334" y="6475"/>
                    <a:pt x="6382" y="6415"/>
                  </a:cubicBezTo>
                  <a:lnTo>
                    <a:pt x="6382" y="6403"/>
                  </a:lnTo>
                  <a:cubicBezTo>
                    <a:pt x="6620" y="6094"/>
                    <a:pt x="7025" y="5582"/>
                    <a:pt x="6656" y="5165"/>
                  </a:cubicBezTo>
                  <a:cubicBezTo>
                    <a:pt x="6501" y="5010"/>
                    <a:pt x="6310" y="4891"/>
                    <a:pt x="6096" y="4843"/>
                  </a:cubicBezTo>
                  <a:cubicBezTo>
                    <a:pt x="5953" y="4796"/>
                    <a:pt x="5798" y="4772"/>
                    <a:pt x="5644" y="4748"/>
                  </a:cubicBezTo>
                  <a:lnTo>
                    <a:pt x="5441" y="4712"/>
                  </a:lnTo>
                  <a:lnTo>
                    <a:pt x="5346" y="4700"/>
                  </a:lnTo>
                  <a:cubicBezTo>
                    <a:pt x="5191" y="4677"/>
                    <a:pt x="5048" y="4641"/>
                    <a:pt x="4893" y="4605"/>
                  </a:cubicBezTo>
                  <a:cubicBezTo>
                    <a:pt x="4786" y="4581"/>
                    <a:pt x="4679" y="4522"/>
                    <a:pt x="4596" y="4462"/>
                  </a:cubicBezTo>
                  <a:cubicBezTo>
                    <a:pt x="4640" y="4383"/>
                    <a:pt x="4832" y="4246"/>
                    <a:pt x="5178" y="4246"/>
                  </a:cubicBezTo>
                  <a:cubicBezTo>
                    <a:pt x="5302" y="4246"/>
                    <a:pt x="5445" y="4264"/>
                    <a:pt x="5608" y="4308"/>
                  </a:cubicBezTo>
                  <a:lnTo>
                    <a:pt x="5691" y="4331"/>
                  </a:lnTo>
                  <a:cubicBezTo>
                    <a:pt x="6013" y="4415"/>
                    <a:pt x="6334" y="4534"/>
                    <a:pt x="6620" y="4689"/>
                  </a:cubicBezTo>
                  <a:cubicBezTo>
                    <a:pt x="6691" y="4724"/>
                    <a:pt x="6763" y="4760"/>
                    <a:pt x="6846" y="4796"/>
                  </a:cubicBezTo>
                  <a:lnTo>
                    <a:pt x="6858" y="4796"/>
                  </a:lnTo>
                  <a:cubicBezTo>
                    <a:pt x="6874" y="4799"/>
                    <a:pt x="6890" y="4800"/>
                    <a:pt x="6906" y="4800"/>
                  </a:cubicBezTo>
                  <a:cubicBezTo>
                    <a:pt x="6949" y="4800"/>
                    <a:pt x="6990" y="4789"/>
                    <a:pt x="7025" y="4772"/>
                  </a:cubicBezTo>
                  <a:cubicBezTo>
                    <a:pt x="7084" y="4736"/>
                    <a:pt x="7120" y="4677"/>
                    <a:pt x="7132" y="4617"/>
                  </a:cubicBezTo>
                  <a:cubicBezTo>
                    <a:pt x="7156" y="4284"/>
                    <a:pt x="7108" y="3962"/>
                    <a:pt x="6965" y="3653"/>
                  </a:cubicBezTo>
                  <a:cubicBezTo>
                    <a:pt x="6822" y="3296"/>
                    <a:pt x="6525" y="3010"/>
                    <a:pt x="6144" y="2891"/>
                  </a:cubicBezTo>
                  <a:cubicBezTo>
                    <a:pt x="6096" y="2879"/>
                    <a:pt x="6048" y="2867"/>
                    <a:pt x="6001" y="2855"/>
                  </a:cubicBezTo>
                  <a:cubicBezTo>
                    <a:pt x="5876" y="2843"/>
                    <a:pt x="5751" y="2837"/>
                    <a:pt x="5626" y="2837"/>
                  </a:cubicBezTo>
                  <a:cubicBezTo>
                    <a:pt x="5501" y="2837"/>
                    <a:pt x="5376" y="2843"/>
                    <a:pt x="5251" y="2855"/>
                  </a:cubicBezTo>
                  <a:cubicBezTo>
                    <a:pt x="5156" y="2863"/>
                    <a:pt x="5061" y="2867"/>
                    <a:pt x="4965" y="2867"/>
                  </a:cubicBezTo>
                  <a:cubicBezTo>
                    <a:pt x="4758" y="2867"/>
                    <a:pt x="4549" y="2848"/>
                    <a:pt x="4346" y="2807"/>
                  </a:cubicBezTo>
                  <a:cubicBezTo>
                    <a:pt x="4286" y="2795"/>
                    <a:pt x="4239" y="2772"/>
                    <a:pt x="4191" y="2748"/>
                  </a:cubicBezTo>
                  <a:cubicBezTo>
                    <a:pt x="4203" y="2736"/>
                    <a:pt x="4215" y="2724"/>
                    <a:pt x="4239" y="2712"/>
                  </a:cubicBezTo>
                  <a:cubicBezTo>
                    <a:pt x="4461" y="2560"/>
                    <a:pt x="4730" y="2511"/>
                    <a:pt x="5002" y="2511"/>
                  </a:cubicBezTo>
                  <a:cubicBezTo>
                    <a:pt x="5281" y="2511"/>
                    <a:pt x="5563" y="2563"/>
                    <a:pt x="5798" y="2605"/>
                  </a:cubicBezTo>
                  <a:cubicBezTo>
                    <a:pt x="5981" y="2639"/>
                    <a:pt x="6129" y="2669"/>
                    <a:pt x="6242" y="2669"/>
                  </a:cubicBezTo>
                  <a:cubicBezTo>
                    <a:pt x="6329" y="2669"/>
                    <a:pt x="6395" y="2651"/>
                    <a:pt x="6441" y="2605"/>
                  </a:cubicBezTo>
                  <a:cubicBezTo>
                    <a:pt x="6489" y="2557"/>
                    <a:pt x="6525" y="2498"/>
                    <a:pt x="6513" y="2426"/>
                  </a:cubicBezTo>
                  <a:cubicBezTo>
                    <a:pt x="6513" y="2319"/>
                    <a:pt x="6477" y="2212"/>
                    <a:pt x="6417" y="2117"/>
                  </a:cubicBezTo>
                  <a:lnTo>
                    <a:pt x="6370" y="2045"/>
                  </a:lnTo>
                  <a:cubicBezTo>
                    <a:pt x="5989" y="1260"/>
                    <a:pt x="5179" y="355"/>
                    <a:pt x="4239" y="81"/>
                  </a:cubicBezTo>
                  <a:cubicBezTo>
                    <a:pt x="4060" y="27"/>
                    <a:pt x="3873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71"/>
            <p:cNvSpPr/>
            <p:nvPr/>
          </p:nvSpPr>
          <p:spPr>
            <a:xfrm>
              <a:off x="21011244" y="2847836"/>
              <a:ext cx="445130" cy="980117"/>
            </a:xfrm>
            <a:custGeom>
              <a:avLst/>
              <a:gdLst/>
              <a:ahLst/>
              <a:cxnLst/>
              <a:rect l="l" t="t" r="r" b="b"/>
              <a:pathLst>
                <a:path w="3382" h="7446" extrusionOk="0">
                  <a:moveTo>
                    <a:pt x="386" y="0"/>
                  </a:moveTo>
                  <a:cubicBezTo>
                    <a:pt x="364" y="0"/>
                    <a:pt x="343" y="12"/>
                    <a:pt x="334" y="39"/>
                  </a:cubicBezTo>
                  <a:cubicBezTo>
                    <a:pt x="143" y="706"/>
                    <a:pt x="1" y="1361"/>
                    <a:pt x="322" y="2004"/>
                  </a:cubicBezTo>
                  <a:cubicBezTo>
                    <a:pt x="513" y="2361"/>
                    <a:pt x="739" y="2694"/>
                    <a:pt x="1001" y="3016"/>
                  </a:cubicBezTo>
                  <a:cubicBezTo>
                    <a:pt x="1477" y="3671"/>
                    <a:pt x="2072" y="4492"/>
                    <a:pt x="2441" y="5409"/>
                  </a:cubicBezTo>
                  <a:cubicBezTo>
                    <a:pt x="2513" y="5600"/>
                    <a:pt x="2596" y="5802"/>
                    <a:pt x="2668" y="6004"/>
                  </a:cubicBezTo>
                  <a:cubicBezTo>
                    <a:pt x="2822" y="6493"/>
                    <a:pt x="3025" y="6957"/>
                    <a:pt x="3263" y="7409"/>
                  </a:cubicBezTo>
                  <a:cubicBezTo>
                    <a:pt x="3263" y="7433"/>
                    <a:pt x="3287" y="7445"/>
                    <a:pt x="3310" y="7445"/>
                  </a:cubicBezTo>
                  <a:cubicBezTo>
                    <a:pt x="3322" y="7445"/>
                    <a:pt x="3334" y="7433"/>
                    <a:pt x="3346" y="7433"/>
                  </a:cubicBezTo>
                  <a:cubicBezTo>
                    <a:pt x="3370" y="7421"/>
                    <a:pt x="3382" y="7386"/>
                    <a:pt x="3370" y="7362"/>
                  </a:cubicBezTo>
                  <a:cubicBezTo>
                    <a:pt x="3132" y="6909"/>
                    <a:pt x="2929" y="6445"/>
                    <a:pt x="2775" y="5969"/>
                  </a:cubicBezTo>
                  <a:cubicBezTo>
                    <a:pt x="2691" y="5778"/>
                    <a:pt x="2620" y="5576"/>
                    <a:pt x="2548" y="5373"/>
                  </a:cubicBezTo>
                  <a:cubicBezTo>
                    <a:pt x="2179" y="4445"/>
                    <a:pt x="1572" y="3611"/>
                    <a:pt x="1084" y="2956"/>
                  </a:cubicBezTo>
                  <a:cubicBezTo>
                    <a:pt x="834" y="2635"/>
                    <a:pt x="608" y="2302"/>
                    <a:pt x="417" y="1956"/>
                  </a:cubicBezTo>
                  <a:cubicBezTo>
                    <a:pt x="108" y="1349"/>
                    <a:pt x="251" y="742"/>
                    <a:pt x="441" y="75"/>
                  </a:cubicBezTo>
                  <a:cubicBezTo>
                    <a:pt x="456" y="31"/>
                    <a:pt x="420" y="0"/>
                    <a:pt x="3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71"/>
            <p:cNvSpPr/>
            <p:nvPr/>
          </p:nvSpPr>
          <p:spPr>
            <a:xfrm>
              <a:off x="18193577" y="1320339"/>
              <a:ext cx="3008908" cy="2153467"/>
            </a:xfrm>
            <a:custGeom>
              <a:avLst/>
              <a:gdLst/>
              <a:ahLst/>
              <a:cxnLst/>
              <a:rect l="l" t="t" r="r" b="b"/>
              <a:pathLst>
                <a:path w="22861" h="16360" extrusionOk="0">
                  <a:moveTo>
                    <a:pt x="834" y="0"/>
                  </a:moveTo>
                  <a:cubicBezTo>
                    <a:pt x="381" y="0"/>
                    <a:pt x="12" y="369"/>
                    <a:pt x="12" y="822"/>
                  </a:cubicBezTo>
                  <a:lnTo>
                    <a:pt x="12" y="15526"/>
                  </a:lnTo>
                  <a:cubicBezTo>
                    <a:pt x="0" y="15978"/>
                    <a:pt x="381" y="16359"/>
                    <a:pt x="834" y="16359"/>
                  </a:cubicBezTo>
                  <a:lnTo>
                    <a:pt x="22027" y="16359"/>
                  </a:lnTo>
                  <a:cubicBezTo>
                    <a:pt x="22086" y="16347"/>
                    <a:pt x="22134" y="16347"/>
                    <a:pt x="22181" y="16335"/>
                  </a:cubicBezTo>
                  <a:cubicBezTo>
                    <a:pt x="22574" y="16264"/>
                    <a:pt x="22860" y="15919"/>
                    <a:pt x="22860" y="15526"/>
                  </a:cubicBezTo>
                  <a:lnTo>
                    <a:pt x="22860" y="822"/>
                  </a:lnTo>
                  <a:cubicBezTo>
                    <a:pt x="22860" y="369"/>
                    <a:pt x="22479" y="0"/>
                    <a:pt x="22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1"/>
            <p:cNvSpPr/>
            <p:nvPr/>
          </p:nvSpPr>
          <p:spPr>
            <a:xfrm>
              <a:off x="18193577" y="1340609"/>
              <a:ext cx="3008908" cy="2133196"/>
            </a:xfrm>
            <a:custGeom>
              <a:avLst/>
              <a:gdLst/>
              <a:ahLst/>
              <a:cxnLst/>
              <a:rect l="l" t="t" r="r" b="b"/>
              <a:pathLst>
                <a:path w="22861" h="16206" extrusionOk="0">
                  <a:moveTo>
                    <a:pt x="357" y="1"/>
                  </a:moveTo>
                  <a:cubicBezTo>
                    <a:pt x="131" y="156"/>
                    <a:pt x="0" y="406"/>
                    <a:pt x="12" y="668"/>
                  </a:cubicBezTo>
                  <a:lnTo>
                    <a:pt x="12" y="15372"/>
                  </a:lnTo>
                  <a:cubicBezTo>
                    <a:pt x="0" y="15824"/>
                    <a:pt x="381" y="16205"/>
                    <a:pt x="834" y="16205"/>
                  </a:cubicBezTo>
                  <a:lnTo>
                    <a:pt x="22027" y="16205"/>
                  </a:lnTo>
                  <a:cubicBezTo>
                    <a:pt x="22086" y="16193"/>
                    <a:pt x="22134" y="16193"/>
                    <a:pt x="22181" y="16181"/>
                  </a:cubicBezTo>
                  <a:cubicBezTo>
                    <a:pt x="22574" y="16110"/>
                    <a:pt x="22860" y="15765"/>
                    <a:pt x="22860" y="15372"/>
                  </a:cubicBezTo>
                  <a:lnTo>
                    <a:pt x="22860" y="13205"/>
                  </a:lnTo>
                  <a:cubicBezTo>
                    <a:pt x="21598" y="11853"/>
                    <a:pt x="20059" y="11535"/>
                    <a:pt x="18203" y="11535"/>
                  </a:cubicBezTo>
                  <a:cubicBezTo>
                    <a:pt x="18097" y="11535"/>
                    <a:pt x="17991" y="11536"/>
                    <a:pt x="17883" y="11538"/>
                  </a:cubicBezTo>
                  <a:cubicBezTo>
                    <a:pt x="14490" y="11598"/>
                    <a:pt x="11972" y="11612"/>
                    <a:pt x="10058" y="11612"/>
                  </a:cubicBezTo>
                  <a:cubicBezTo>
                    <a:pt x="8144" y="11612"/>
                    <a:pt x="6834" y="11598"/>
                    <a:pt x="5858" y="11598"/>
                  </a:cubicBezTo>
                  <a:cubicBezTo>
                    <a:pt x="5718" y="11598"/>
                    <a:pt x="5566" y="11599"/>
                    <a:pt x="5407" y="11599"/>
                  </a:cubicBezTo>
                  <a:cubicBezTo>
                    <a:pt x="4130" y="11599"/>
                    <a:pt x="2352" y="11523"/>
                    <a:pt x="1929" y="10169"/>
                  </a:cubicBezTo>
                  <a:cubicBezTo>
                    <a:pt x="1667" y="9323"/>
                    <a:pt x="1846" y="8335"/>
                    <a:pt x="1846" y="7466"/>
                  </a:cubicBezTo>
                  <a:cubicBezTo>
                    <a:pt x="1834" y="6240"/>
                    <a:pt x="1822" y="5001"/>
                    <a:pt x="1846" y="3775"/>
                  </a:cubicBezTo>
                  <a:cubicBezTo>
                    <a:pt x="1857" y="2704"/>
                    <a:pt x="1905" y="1513"/>
                    <a:pt x="1286" y="596"/>
                  </a:cubicBezTo>
                  <a:cubicBezTo>
                    <a:pt x="1060" y="287"/>
                    <a:pt x="726" y="72"/>
                    <a:pt x="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1"/>
            <p:cNvSpPr/>
            <p:nvPr/>
          </p:nvSpPr>
          <p:spPr>
            <a:xfrm>
              <a:off x="18193577" y="3083311"/>
              <a:ext cx="3008908" cy="388835"/>
            </a:xfrm>
            <a:custGeom>
              <a:avLst/>
              <a:gdLst/>
              <a:ahLst/>
              <a:cxnLst/>
              <a:rect l="l" t="t" r="r" b="b"/>
              <a:pathLst>
                <a:path w="22861" h="2954" extrusionOk="0">
                  <a:moveTo>
                    <a:pt x="12" y="1"/>
                  </a:moveTo>
                  <a:lnTo>
                    <a:pt x="12" y="2132"/>
                  </a:lnTo>
                  <a:cubicBezTo>
                    <a:pt x="0" y="2577"/>
                    <a:pt x="370" y="2954"/>
                    <a:pt x="813" y="2954"/>
                  </a:cubicBezTo>
                  <a:cubicBezTo>
                    <a:pt x="820" y="2954"/>
                    <a:pt x="827" y="2954"/>
                    <a:pt x="834" y="2953"/>
                  </a:cubicBezTo>
                  <a:lnTo>
                    <a:pt x="22027" y="2953"/>
                  </a:lnTo>
                  <a:cubicBezTo>
                    <a:pt x="22479" y="2953"/>
                    <a:pt x="22860" y="2584"/>
                    <a:pt x="22860" y="2132"/>
                  </a:cubicBezTo>
                  <a:lnTo>
                    <a:pt x="228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71"/>
            <p:cNvSpPr/>
            <p:nvPr/>
          </p:nvSpPr>
          <p:spPr>
            <a:xfrm>
              <a:off x="18608850" y="3249421"/>
              <a:ext cx="876046" cy="51862"/>
            </a:xfrm>
            <a:custGeom>
              <a:avLst/>
              <a:gdLst/>
              <a:ahLst/>
              <a:cxnLst/>
              <a:rect l="l" t="t" r="r" b="b"/>
              <a:pathLst>
                <a:path w="6656" h="394" extrusionOk="0">
                  <a:moveTo>
                    <a:pt x="226" y="1"/>
                  </a:moveTo>
                  <a:cubicBezTo>
                    <a:pt x="84" y="1"/>
                    <a:pt x="0" y="155"/>
                    <a:pt x="60" y="286"/>
                  </a:cubicBezTo>
                  <a:cubicBezTo>
                    <a:pt x="96" y="346"/>
                    <a:pt x="155" y="394"/>
                    <a:pt x="238" y="394"/>
                  </a:cubicBezTo>
                  <a:lnTo>
                    <a:pt x="6656" y="394"/>
                  </a:lnTo>
                  <a:lnTo>
                    <a:pt x="6656" y="1"/>
                  </a:ln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71"/>
            <p:cNvSpPr/>
            <p:nvPr/>
          </p:nvSpPr>
          <p:spPr>
            <a:xfrm>
              <a:off x="19484805" y="3249421"/>
              <a:ext cx="1556245" cy="50546"/>
            </a:xfrm>
            <a:custGeom>
              <a:avLst/>
              <a:gdLst/>
              <a:ahLst/>
              <a:cxnLst/>
              <a:rect l="l" t="t" r="r" b="b"/>
              <a:pathLst>
                <a:path w="11824" h="384" extrusionOk="0">
                  <a:moveTo>
                    <a:pt x="1" y="1"/>
                  </a:moveTo>
                  <a:lnTo>
                    <a:pt x="1" y="382"/>
                  </a:lnTo>
                  <a:lnTo>
                    <a:pt x="11586" y="382"/>
                  </a:lnTo>
                  <a:cubicBezTo>
                    <a:pt x="11593" y="383"/>
                    <a:pt x="11601" y="383"/>
                    <a:pt x="11608" y="383"/>
                  </a:cubicBezTo>
                  <a:cubicBezTo>
                    <a:pt x="11672" y="383"/>
                    <a:pt x="11732" y="340"/>
                    <a:pt x="11764" y="286"/>
                  </a:cubicBezTo>
                  <a:cubicBezTo>
                    <a:pt x="11824" y="155"/>
                    <a:pt x="11740" y="1"/>
                    <a:pt x="11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1"/>
            <p:cNvSpPr/>
            <p:nvPr/>
          </p:nvSpPr>
          <p:spPr>
            <a:xfrm>
              <a:off x="19431629" y="3224412"/>
              <a:ext cx="106610" cy="10662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79" y="0"/>
                    <a:pt x="0" y="179"/>
                    <a:pt x="0" y="405"/>
                  </a:cubicBezTo>
                  <a:cubicBezTo>
                    <a:pt x="0" y="631"/>
                    <a:pt x="179" y="810"/>
                    <a:pt x="405" y="810"/>
                  </a:cubicBezTo>
                  <a:cubicBezTo>
                    <a:pt x="631" y="810"/>
                    <a:pt x="810" y="631"/>
                    <a:pt x="810" y="405"/>
                  </a:cubicBezTo>
                  <a:cubicBezTo>
                    <a:pt x="810" y="179"/>
                    <a:pt x="631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1"/>
            <p:cNvSpPr/>
            <p:nvPr/>
          </p:nvSpPr>
          <p:spPr>
            <a:xfrm>
              <a:off x="18599373" y="3220858"/>
              <a:ext cx="2443084" cy="113728"/>
            </a:xfrm>
            <a:custGeom>
              <a:avLst/>
              <a:gdLst/>
              <a:ahLst/>
              <a:cxnLst/>
              <a:rect l="l" t="t" r="r" b="b"/>
              <a:pathLst>
                <a:path w="18562" h="864" extrusionOk="0">
                  <a:moveTo>
                    <a:pt x="18301" y="265"/>
                  </a:moveTo>
                  <a:cubicBezTo>
                    <a:pt x="18372" y="289"/>
                    <a:pt x="18420" y="349"/>
                    <a:pt x="18432" y="432"/>
                  </a:cubicBezTo>
                  <a:cubicBezTo>
                    <a:pt x="18432" y="486"/>
                    <a:pt x="18382" y="541"/>
                    <a:pt x="18319" y="541"/>
                  </a:cubicBezTo>
                  <a:cubicBezTo>
                    <a:pt x="18313" y="541"/>
                    <a:pt x="18307" y="540"/>
                    <a:pt x="18301" y="539"/>
                  </a:cubicBezTo>
                  <a:lnTo>
                    <a:pt x="7168" y="539"/>
                  </a:lnTo>
                  <a:cubicBezTo>
                    <a:pt x="7180" y="503"/>
                    <a:pt x="7192" y="468"/>
                    <a:pt x="7192" y="432"/>
                  </a:cubicBezTo>
                  <a:cubicBezTo>
                    <a:pt x="7180" y="372"/>
                    <a:pt x="7180" y="313"/>
                    <a:pt x="7168" y="265"/>
                  </a:cubicBezTo>
                  <a:close/>
                  <a:moveTo>
                    <a:pt x="6287" y="265"/>
                  </a:moveTo>
                  <a:cubicBezTo>
                    <a:pt x="6275" y="313"/>
                    <a:pt x="6275" y="372"/>
                    <a:pt x="6264" y="432"/>
                  </a:cubicBezTo>
                  <a:cubicBezTo>
                    <a:pt x="6264" y="468"/>
                    <a:pt x="6275" y="503"/>
                    <a:pt x="6287" y="539"/>
                  </a:cubicBezTo>
                  <a:lnTo>
                    <a:pt x="275" y="539"/>
                  </a:lnTo>
                  <a:cubicBezTo>
                    <a:pt x="267" y="540"/>
                    <a:pt x="260" y="541"/>
                    <a:pt x="253" y="541"/>
                  </a:cubicBezTo>
                  <a:cubicBezTo>
                    <a:pt x="192" y="541"/>
                    <a:pt x="144" y="496"/>
                    <a:pt x="144" y="432"/>
                  </a:cubicBezTo>
                  <a:cubicBezTo>
                    <a:pt x="156" y="349"/>
                    <a:pt x="203" y="289"/>
                    <a:pt x="275" y="265"/>
                  </a:cubicBezTo>
                  <a:close/>
                  <a:moveTo>
                    <a:pt x="6728" y="75"/>
                  </a:moveTo>
                  <a:cubicBezTo>
                    <a:pt x="6823" y="75"/>
                    <a:pt x="6918" y="122"/>
                    <a:pt x="6978" y="182"/>
                  </a:cubicBezTo>
                  <a:cubicBezTo>
                    <a:pt x="7014" y="218"/>
                    <a:pt x="7037" y="253"/>
                    <a:pt x="7049" y="301"/>
                  </a:cubicBezTo>
                  <a:cubicBezTo>
                    <a:pt x="7085" y="384"/>
                    <a:pt x="7085" y="468"/>
                    <a:pt x="7049" y="551"/>
                  </a:cubicBezTo>
                  <a:cubicBezTo>
                    <a:pt x="7037" y="599"/>
                    <a:pt x="7014" y="634"/>
                    <a:pt x="6978" y="670"/>
                  </a:cubicBezTo>
                  <a:cubicBezTo>
                    <a:pt x="6912" y="742"/>
                    <a:pt x="6820" y="777"/>
                    <a:pt x="6728" y="777"/>
                  </a:cubicBezTo>
                  <a:cubicBezTo>
                    <a:pt x="6636" y="777"/>
                    <a:pt x="6543" y="742"/>
                    <a:pt x="6478" y="670"/>
                  </a:cubicBezTo>
                  <a:cubicBezTo>
                    <a:pt x="6383" y="563"/>
                    <a:pt x="6359" y="420"/>
                    <a:pt x="6406" y="301"/>
                  </a:cubicBezTo>
                  <a:cubicBezTo>
                    <a:pt x="6418" y="253"/>
                    <a:pt x="6442" y="218"/>
                    <a:pt x="6478" y="182"/>
                  </a:cubicBezTo>
                  <a:cubicBezTo>
                    <a:pt x="6542" y="129"/>
                    <a:pt x="6615" y="85"/>
                    <a:pt x="6698" y="85"/>
                  </a:cubicBezTo>
                  <a:cubicBezTo>
                    <a:pt x="6708" y="85"/>
                    <a:pt x="6718" y="85"/>
                    <a:pt x="6728" y="87"/>
                  </a:cubicBezTo>
                  <a:lnTo>
                    <a:pt x="6728" y="75"/>
                  </a:lnTo>
                  <a:close/>
                  <a:moveTo>
                    <a:pt x="6728" y="0"/>
                  </a:moveTo>
                  <a:cubicBezTo>
                    <a:pt x="6579" y="0"/>
                    <a:pt x="6430" y="69"/>
                    <a:pt x="6335" y="206"/>
                  </a:cubicBezTo>
                  <a:lnTo>
                    <a:pt x="275" y="206"/>
                  </a:lnTo>
                  <a:cubicBezTo>
                    <a:pt x="267" y="205"/>
                    <a:pt x="258" y="204"/>
                    <a:pt x="250" y="204"/>
                  </a:cubicBezTo>
                  <a:cubicBezTo>
                    <a:pt x="164" y="204"/>
                    <a:pt x="81" y="261"/>
                    <a:pt x="48" y="349"/>
                  </a:cubicBezTo>
                  <a:cubicBezTo>
                    <a:pt x="1" y="503"/>
                    <a:pt x="120" y="658"/>
                    <a:pt x="275" y="658"/>
                  </a:cubicBezTo>
                  <a:lnTo>
                    <a:pt x="6347" y="658"/>
                  </a:lnTo>
                  <a:cubicBezTo>
                    <a:pt x="6436" y="795"/>
                    <a:pt x="6582" y="864"/>
                    <a:pt x="6729" y="864"/>
                  </a:cubicBezTo>
                  <a:cubicBezTo>
                    <a:pt x="6877" y="864"/>
                    <a:pt x="7026" y="795"/>
                    <a:pt x="7121" y="658"/>
                  </a:cubicBezTo>
                  <a:lnTo>
                    <a:pt x="18301" y="658"/>
                  </a:lnTo>
                  <a:cubicBezTo>
                    <a:pt x="18420" y="658"/>
                    <a:pt x="18515" y="587"/>
                    <a:pt x="18539" y="480"/>
                  </a:cubicBezTo>
                  <a:cubicBezTo>
                    <a:pt x="18562" y="342"/>
                    <a:pt x="18464" y="205"/>
                    <a:pt x="18319" y="205"/>
                  </a:cubicBezTo>
                  <a:cubicBezTo>
                    <a:pt x="18313" y="205"/>
                    <a:pt x="18307" y="205"/>
                    <a:pt x="18301" y="206"/>
                  </a:cubicBezTo>
                  <a:lnTo>
                    <a:pt x="7121" y="206"/>
                  </a:lnTo>
                  <a:cubicBezTo>
                    <a:pt x="7026" y="69"/>
                    <a:pt x="6877" y="0"/>
                    <a:pt x="6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1"/>
            <p:cNvSpPr/>
            <p:nvPr/>
          </p:nvSpPr>
          <p:spPr>
            <a:xfrm>
              <a:off x="18367452" y="3182950"/>
              <a:ext cx="170971" cy="189547"/>
            </a:xfrm>
            <a:custGeom>
              <a:avLst/>
              <a:gdLst/>
              <a:ahLst/>
              <a:cxnLst/>
              <a:rect l="l" t="t" r="r" b="b"/>
              <a:pathLst>
                <a:path w="1299" h="1440" extrusionOk="0">
                  <a:moveTo>
                    <a:pt x="118" y="1"/>
                  </a:moveTo>
                  <a:cubicBezTo>
                    <a:pt x="55" y="1"/>
                    <a:pt x="1" y="52"/>
                    <a:pt x="1" y="125"/>
                  </a:cubicBezTo>
                  <a:lnTo>
                    <a:pt x="1" y="1327"/>
                  </a:lnTo>
                  <a:cubicBezTo>
                    <a:pt x="1" y="1390"/>
                    <a:pt x="55" y="1439"/>
                    <a:pt x="117" y="1439"/>
                  </a:cubicBezTo>
                  <a:cubicBezTo>
                    <a:pt x="138" y="1439"/>
                    <a:pt x="159" y="1434"/>
                    <a:pt x="179" y="1422"/>
                  </a:cubicBezTo>
                  <a:lnTo>
                    <a:pt x="1215" y="815"/>
                  </a:lnTo>
                  <a:cubicBezTo>
                    <a:pt x="1298" y="779"/>
                    <a:pt x="1298" y="660"/>
                    <a:pt x="1215" y="613"/>
                  </a:cubicBezTo>
                  <a:lnTo>
                    <a:pt x="179" y="17"/>
                  </a:lnTo>
                  <a:cubicBezTo>
                    <a:pt x="159" y="6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1"/>
            <p:cNvSpPr/>
            <p:nvPr/>
          </p:nvSpPr>
          <p:spPr>
            <a:xfrm>
              <a:off x="18187259" y="1312442"/>
              <a:ext cx="3021411" cy="2167551"/>
            </a:xfrm>
            <a:custGeom>
              <a:avLst/>
              <a:gdLst/>
              <a:ahLst/>
              <a:cxnLst/>
              <a:rect l="l" t="t" r="r" b="b"/>
              <a:pathLst>
                <a:path w="22956" h="16467" extrusionOk="0">
                  <a:moveTo>
                    <a:pt x="22075" y="108"/>
                  </a:moveTo>
                  <a:cubicBezTo>
                    <a:pt x="22503" y="108"/>
                    <a:pt x="22837" y="453"/>
                    <a:pt x="22849" y="882"/>
                  </a:cubicBezTo>
                  <a:lnTo>
                    <a:pt x="22849" y="13383"/>
                  </a:lnTo>
                  <a:lnTo>
                    <a:pt x="108" y="13383"/>
                  </a:lnTo>
                  <a:lnTo>
                    <a:pt x="108" y="882"/>
                  </a:lnTo>
                  <a:cubicBezTo>
                    <a:pt x="108" y="632"/>
                    <a:pt x="227" y="405"/>
                    <a:pt x="429" y="262"/>
                  </a:cubicBezTo>
                  <a:cubicBezTo>
                    <a:pt x="560" y="167"/>
                    <a:pt x="715" y="120"/>
                    <a:pt x="882" y="108"/>
                  </a:cubicBezTo>
                  <a:close/>
                  <a:moveTo>
                    <a:pt x="22849" y="13502"/>
                  </a:moveTo>
                  <a:lnTo>
                    <a:pt x="22849" y="15586"/>
                  </a:lnTo>
                  <a:cubicBezTo>
                    <a:pt x="22849" y="15764"/>
                    <a:pt x="22789" y="15931"/>
                    <a:pt x="22670" y="16074"/>
                  </a:cubicBezTo>
                  <a:cubicBezTo>
                    <a:pt x="22527" y="16253"/>
                    <a:pt x="22313" y="16360"/>
                    <a:pt x="22075" y="16360"/>
                  </a:cubicBezTo>
                  <a:lnTo>
                    <a:pt x="882" y="16360"/>
                  </a:lnTo>
                  <a:cubicBezTo>
                    <a:pt x="453" y="16360"/>
                    <a:pt x="108" y="16014"/>
                    <a:pt x="108" y="15586"/>
                  </a:cubicBezTo>
                  <a:lnTo>
                    <a:pt x="108" y="13502"/>
                  </a:lnTo>
                  <a:close/>
                  <a:moveTo>
                    <a:pt x="882" y="1"/>
                  </a:moveTo>
                  <a:cubicBezTo>
                    <a:pt x="393" y="1"/>
                    <a:pt x="0" y="393"/>
                    <a:pt x="0" y="882"/>
                  </a:cubicBezTo>
                  <a:lnTo>
                    <a:pt x="0" y="15586"/>
                  </a:lnTo>
                  <a:cubicBezTo>
                    <a:pt x="0" y="16074"/>
                    <a:pt x="393" y="16467"/>
                    <a:pt x="882" y="16467"/>
                  </a:cubicBezTo>
                  <a:lnTo>
                    <a:pt x="22075" y="16467"/>
                  </a:lnTo>
                  <a:cubicBezTo>
                    <a:pt x="22277" y="16467"/>
                    <a:pt x="22479" y="16395"/>
                    <a:pt x="22634" y="16264"/>
                  </a:cubicBezTo>
                  <a:cubicBezTo>
                    <a:pt x="22837" y="16098"/>
                    <a:pt x="22956" y="15848"/>
                    <a:pt x="22956" y="15586"/>
                  </a:cubicBezTo>
                  <a:lnTo>
                    <a:pt x="22956" y="882"/>
                  </a:lnTo>
                  <a:cubicBezTo>
                    <a:pt x="22956" y="393"/>
                    <a:pt x="22563" y="1"/>
                    <a:pt x="22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1"/>
            <p:cNvSpPr/>
            <p:nvPr/>
          </p:nvSpPr>
          <p:spPr>
            <a:xfrm>
              <a:off x="18107363" y="1652295"/>
              <a:ext cx="161495" cy="243252"/>
            </a:xfrm>
            <a:custGeom>
              <a:avLst/>
              <a:gdLst/>
              <a:ahLst/>
              <a:cxnLst/>
              <a:rect l="l" t="t" r="r" b="b"/>
              <a:pathLst>
                <a:path w="1227" h="1848" extrusionOk="0">
                  <a:moveTo>
                    <a:pt x="1155" y="0"/>
                  </a:moveTo>
                  <a:cubicBezTo>
                    <a:pt x="1148" y="0"/>
                    <a:pt x="1140" y="1"/>
                    <a:pt x="1131" y="2"/>
                  </a:cubicBezTo>
                  <a:cubicBezTo>
                    <a:pt x="703" y="86"/>
                    <a:pt x="357" y="359"/>
                    <a:pt x="179" y="752"/>
                  </a:cubicBezTo>
                  <a:cubicBezTo>
                    <a:pt x="24" y="1086"/>
                    <a:pt x="0" y="1455"/>
                    <a:pt x="107" y="1800"/>
                  </a:cubicBezTo>
                  <a:cubicBezTo>
                    <a:pt x="119" y="1836"/>
                    <a:pt x="155" y="1848"/>
                    <a:pt x="203" y="1848"/>
                  </a:cubicBezTo>
                  <a:cubicBezTo>
                    <a:pt x="834" y="1693"/>
                    <a:pt x="1167" y="752"/>
                    <a:pt x="1227" y="121"/>
                  </a:cubicBezTo>
                  <a:cubicBezTo>
                    <a:pt x="1227" y="46"/>
                    <a:pt x="1217" y="0"/>
                    <a:pt x="1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1"/>
            <p:cNvSpPr/>
            <p:nvPr/>
          </p:nvSpPr>
          <p:spPr>
            <a:xfrm>
              <a:off x="18145008" y="2039533"/>
              <a:ext cx="199137" cy="150190"/>
            </a:xfrm>
            <a:custGeom>
              <a:avLst/>
              <a:gdLst/>
              <a:ahLst/>
              <a:cxnLst/>
              <a:rect l="l" t="t" r="r" b="b"/>
              <a:pathLst>
                <a:path w="1513" h="1141" extrusionOk="0">
                  <a:moveTo>
                    <a:pt x="1282" y="0"/>
                  </a:moveTo>
                  <a:cubicBezTo>
                    <a:pt x="526" y="0"/>
                    <a:pt x="58" y="513"/>
                    <a:pt x="0" y="1025"/>
                  </a:cubicBezTo>
                  <a:cubicBezTo>
                    <a:pt x="0" y="1061"/>
                    <a:pt x="24" y="1096"/>
                    <a:pt x="60" y="1108"/>
                  </a:cubicBezTo>
                  <a:cubicBezTo>
                    <a:pt x="126" y="1130"/>
                    <a:pt x="200" y="1140"/>
                    <a:pt x="278" y="1140"/>
                  </a:cubicBezTo>
                  <a:cubicBezTo>
                    <a:pt x="717" y="1140"/>
                    <a:pt x="1289" y="809"/>
                    <a:pt x="1441" y="263"/>
                  </a:cubicBezTo>
                  <a:cubicBezTo>
                    <a:pt x="1476" y="108"/>
                    <a:pt x="1512" y="13"/>
                    <a:pt x="1334" y="1"/>
                  </a:cubicBezTo>
                  <a:cubicBezTo>
                    <a:pt x="1316" y="1"/>
                    <a:pt x="1299" y="0"/>
                    <a:pt x="1282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1"/>
            <p:cNvSpPr/>
            <p:nvPr/>
          </p:nvSpPr>
          <p:spPr>
            <a:xfrm>
              <a:off x="17867545" y="1966876"/>
              <a:ext cx="217959" cy="204553"/>
            </a:xfrm>
            <a:custGeom>
              <a:avLst/>
              <a:gdLst/>
              <a:ahLst/>
              <a:cxnLst/>
              <a:rect l="l" t="t" r="r" b="b"/>
              <a:pathLst>
                <a:path w="1656" h="1554" extrusionOk="0">
                  <a:moveTo>
                    <a:pt x="205" y="0"/>
                  </a:moveTo>
                  <a:cubicBezTo>
                    <a:pt x="61" y="0"/>
                    <a:pt x="0" y="101"/>
                    <a:pt x="48" y="303"/>
                  </a:cubicBezTo>
                  <a:cubicBezTo>
                    <a:pt x="225" y="1045"/>
                    <a:pt x="937" y="1553"/>
                    <a:pt x="1378" y="1553"/>
                  </a:cubicBezTo>
                  <a:cubicBezTo>
                    <a:pt x="1384" y="1553"/>
                    <a:pt x="1389" y="1553"/>
                    <a:pt x="1394" y="1553"/>
                  </a:cubicBezTo>
                  <a:cubicBezTo>
                    <a:pt x="1656" y="1541"/>
                    <a:pt x="1406" y="958"/>
                    <a:pt x="1346" y="839"/>
                  </a:cubicBezTo>
                  <a:cubicBezTo>
                    <a:pt x="1144" y="434"/>
                    <a:pt x="763" y="136"/>
                    <a:pt x="322" y="17"/>
                  </a:cubicBezTo>
                  <a:cubicBezTo>
                    <a:pt x="279" y="6"/>
                    <a:pt x="239" y="0"/>
                    <a:pt x="2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1"/>
            <p:cNvSpPr/>
            <p:nvPr/>
          </p:nvSpPr>
          <p:spPr>
            <a:xfrm>
              <a:off x="17853856" y="2180897"/>
              <a:ext cx="228488" cy="129524"/>
            </a:xfrm>
            <a:custGeom>
              <a:avLst/>
              <a:gdLst/>
              <a:ahLst/>
              <a:cxnLst/>
              <a:rect l="l" t="t" r="r" b="b"/>
              <a:pathLst>
                <a:path w="1736" h="984" extrusionOk="0">
                  <a:moveTo>
                    <a:pt x="461" y="0"/>
                  </a:moveTo>
                  <a:cubicBezTo>
                    <a:pt x="261" y="0"/>
                    <a:pt x="1" y="28"/>
                    <a:pt x="57" y="165"/>
                  </a:cubicBezTo>
                  <a:cubicBezTo>
                    <a:pt x="245" y="626"/>
                    <a:pt x="724" y="983"/>
                    <a:pt x="1210" y="983"/>
                  </a:cubicBezTo>
                  <a:cubicBezTo>
                    <a:pt x="1339" y="983"/>
                    <a:pt x="1468" y="958"/>
                    <a:pt x="1593" y="903"/>
                  </a:cubicBezTo>
                  <a:cubicBezTo>
                    <a:pt x="1688" y="868"/>
                    <a:pt x="1736" y="808"/>
                    <a:pt x="1700" y="713"/>
                  </a:cubicBezTo>
                  <a:cubicBezTo>
                    <a:pt x="1652" y="594"/>
                    <a:pt x="1581" y="487"/>
                    <a:pt x="1486" y="391"/>
                  </a:cubicBezTo>
                  <a:cubicBezTo>
                    <a:pt x="1260" y="177"/>
                    <a:pt x="974" y="34"/>
                    <a:pt x="664" y="10"/>
                  </a:cubicBezTo>
                  <a:cubicBezTo>
                    <a:pt x="637" y="7"/>
                    <a:pt x="556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1"/>
            <p:cNvSpPr/>
            <p:nvPr/>
          </p:nvSpPr>
          <p:spPr>
            <a:xfrm>
              <a:off x="18127765" y="1861314"/>
              <a:ext cx="244545" cy="160589"/>
            </a:xfrm>
            <a:custGeom>
              <a:avLst/>
              <a:gdLst/>
              <a:ahLst/>
              <a:cxnLst/>
              <a:rect l="l" t="t" r="r" b="b"/>
              <a:pathLst>
                <a:path w="1858" h="1220" extrusionOk="0">
                  <a:moveTo>
                    <a:pt x="1528" y="1"/>
                  </a:moveTo>
                  <a:cubicBezTo>
                    <a:pt x="1046" y="1"/>
                    <a:pt x="577" y="234"/>
                    <a:pt x="310" y="641"/>
                  </a:cubicBezTo>
                  <a:cubicBezTo>
                    <a:pt x="262" y="712"/>
                    <a:pt x="0" y="1165"/>
                    <a:pt x="155" y="1200"/>
                  </a:cubicBezTo>
                  <a:cubicBezTo>
                    <a:pt x="204" y="1214"/>
                    <a:pt x="255" y="1219"/>
                    <a:pt x="307" y="1219"/>
                  </a:cubicBezTo>
                  <a:cubicBezTo>
                    <a:pt x="537" y="1219"/>
                    <a:pt x="794" y="1107"/>
                    <a:pt x="988" y="1010"/>
                  </a:cubicBezTo>
                  <a:cubicBezTo>
                    <a:pt x="1286" y="855"/>
                    <a:pt x="1548" y="617"/>
                    <a:pt x="1726" y="331"/>
                  </a:cubicBezTo>
                  <a:cubicBezTo>
                    <a:pt x="1810" y="188"/>
                    <a:pt x="1857" y="33"/>
                    <a:pt x="1691" y="10"/>
                  </a:cubicBezTo>
                  <a:cubicBezTo>
                    <a:pt x="1636" y="4"/>
                    <a:pt x="1582" y="1"/>
                    <a:pt x="1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71"/>
            <p:cNvSpPr/>
            <p:nvPr/>
          </p:nvSpPr>
          <p:spPr>
            <a:xfrm>
              <a:off x="17873863" y="2372673"/>
              <a:ext cx="294692" cy="105436"/>
            </a:xfrm>
            <a:custGeom>
              <a:avLst/>
              <a:gdLst/>
              <a:ahLst/>
              <a:cxnLst/>
              <a:rect l="l" t="t" r="r" b="b"/>
              <a:pathLst>
                <a:path w="2239" h="801" extrusionOk="0">
                  <a:moveTo>
                    <a:pt x="1123" y="1"/>
                  </a:moveTo>
                  <a:cubicBezTo>
                    <a:pt x="828" y="1"/>
                    <a:pt x="529" y="92"/>
                    <a:pt x="286" y="256"/>
                  </a:cubicBezTo>
                  <a:cubicBezTo>
                    <a:pt x="0" y="435"/>
                    <a:pt x="465" y="637"/>
                    <a:pt x="607" y="685"/>
                  </a:cubicBezTo>
                  <a:cubicBezTo>
                    <a:pt x="801" y="761"/>
                    <a:pt x="1007" y="801"/>
                    <a:pt x="1217" y="801"/>
                  </a:cubicBezTo>
                  <a:cubicBezTo>
                    <a:pt x="1303" y="801"/>
                    <a:pt x="1390" y="794"/>
                    <a:pt x="1477" y="780"/>
                  </a:cubicBezTo>
                  <a:cubicBezTo>
                    <a:pt x="1619" y="756"/>
                    <a:pt x="2239" y="613"/>
                    <a:pt x="2000" y="363"/>
                  </a:cubicBezTo>
                  <a:cubicBezTo>
                    <a:pt x="1769" y="113"/>
                    <a:pt x="1449" y="1"/>
                    <a:pt x="1123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1"/>
            <p:cNvSpPr/>
            <p:nvPr/>
          </p:nvSpPr>
          <p:spPr>
            <a:xfrm>
              <a:off x="18178572" y="2197876"/>
              <a:ext cx="167023" cy="168486"/>
            </a:xfrm>
            <a:custGeom>
              <a:avLst/>
              <a:gdLst/>
              <a:ahLst/>
              <a:cxnLst/>
              <a:rect l="l" t="t" r="r" b="b"/>
              <a:pathLst>
                <a:path w="1269" h="1280" extrusionOk="0">
                  <a:moveTo>
                    <a:pt x="1162" y="1"/>
                  </a:moveTo>
                  <a:cubicBezTo>
                    <a:pt x="936" y="1"/>
                    <a:pt x="721" y="96"/>
                    <a:pt x="543" y="239"/>
                  </a:cubicBezTo>
                  <a:cubicBezTo>
                    <a:pt x="245" y="477"/>
                    <a:pt x="55" y="822"/>
                    <a:pt x="7" y="1191"/>
                  </a:cubicBezTo>
                  <a:cubicBezTo>
                    <a:pt x="0" y="1258"/>
                    <a:pt x="50" y="1280"/>
                    <a:pt x="116" y="1280"/>
                  </a:cubicBezTo>
                  <a:cubicBezTo>
                    <a:pt x="167" y="1280"/>
                    <a:pt x="228" y="1266"/>
                    <a:pt x="281" y="1251"/>
                  </a:cubicBezTo>
                  <a:cubicBezTo>
                    <a:pt x="793" y="1096"/>
                    <a:pt x="1174" y="667"/>
                    <a:pt x="1269" y="143"/>
                  </a:cubicBezTo>
                  <a:cubicBezTo>
                    <a:pt x="1269" y="72"/>
                    <a:pt x="1269" y="1"/>
                    <a:pt x="1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1"/>
            <p:cNvSpPr/>
            <p:nvPr/>
          </p:nvSpPr>
          <p:spPr>
            <a:xfrm>
              <a:off x="18367452" y="2443355"/>
              <a:ext cx="120825" cy="188494"/>
            </a:xfrm>
            <a:custGeom>
              <a:avLst/>
              <a:gdLst/>
              <a:ahLst/>
              <a:cxnLst/>
              <a:rect l="l" t="t" r="r" b="b"/>
              <a:pathLst>
                <a:path w="918" h="1432" extrusionOk="0">
                  <a:moveTo>
                    <a:pt x="666" y="1"/>
                  </a:moveTo>
                  <a:cubicBezTo>
                    <a:pt x="645" y="1"/>
                    <a:pt x="621" y="9"/>
                    <a:pt x="596" y="29"/>
                  </a:cubicBezTo>
                  <a:cubicBezTo>
                    <a:pt x="36" y="469"/>
                    <a:pt x="1" y="1207"/>
                    <a:pt x="298" y="1422"/>
                  </a:cubicBezTo>
                  <a:cubicBezTo>
                    <a:pt x="311" y="1429"/>
                    <a:pt x="325" y="1432"/>
                    <a:pt x="340" y="1432"/>
                  </a:cubicBezTo>
                  <a:cubicBezTo>
                    <a:pt x="426" y="1432"/>
                    <a:pt x="549" y="1328"/>
                    <a:pt x="620" y="1267"/>
                  </a:cubicBezTo>
                  <a:cubicBezTo>
                    <a:pt x="810" y="1076"/>
                    <a:pt x="917" y="791"/>
                    <a:pt x="882" y="517"/>
                  </a:cubicBezTo>
                  <a:cubicBezTo>
                    <a:pt x="882" y="423"/>
                    <a:pt x="818" y="1"/>
                    <a:pt x="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1"/>
            <p:cNvSpPr/>
            <p:nvPr/>
          </p:nvSpPr>
          <p:spPr>
            <a:xfrm>
              <a:off x="18263996" y="2322919"/>
              <a:ext cx="142805" cy="198893"/>
            </a:xfrm>
            <a:custGeom>
              <a:avLst/>
              <a:gdLst/>
              <a:ahLst/>
              <a:cxnLst/>
              <a:rect l="l" t="t" r="r" b="b"/>
              <a:pathLst>
                <a:path w="1085" h="1511" extrusionOk="0">
                  <a:moveTo>
                    <a:pt x="915" y="0"/>
                  </a:moveTo>
                  <a:cubicBezTo>
                    <a:pt x="891" y="0"/>
                    <a:pt x="860" y="6"/>
                    <a:pt x="822" y="15"/>
                  </a:cubicBezTo>
                  <a:cubicBezTo>
                    <a:pt x="334" y="134"/>
                    <a:pt x="1" y="575"/>
                    <a:pt x="25" y="1087"/>
                  </a:cubicBezTo>
                  <a:cubicBezTo>
                    <a:pt x="37" y="1392"/>
                    <a:pt x="144" y="1510"/>
                    <a:pt x="283" y="1510"/>
                  </a:cubicBezTo>
                  <a:cubicBezTo>
                    <a:pt x="535" y="1510"/>
                    <a:pt x="894" y="1125"/>
                    <a:pt x="1001" y="765"/>
                  </a:cubicBezTo>
                  <a:cubicBezTo>
                    <a:pt x="1072" y="563"/>
                    <a:pt x="1084" y="348"/>
                    <a:pt x="1037" y="146"/>
                  </a:cubicBezTo>
                  <a:cubicBezTo>
                    <a:pt x="1010" y="41"/>
                    <a:pt x="984" y="0"/>
                    <a:pt x="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1"/>
            <p:cNvSpPr/>
            <p:nvPr/>
          </p:nvSpPr>
          <p:spPr>
            <a:xfrm>
              <a:off x="18010225" y="2551024"/>
              <a:ext cx="266262" cy="110043"/>
            </a:xfrm>
            <a:custGeom>
              <a:avLst/>
              <a:gdLst/>
              <a:ahLst/>
              <a:cxnLst/>
              <a:rect l="l" t="t" r="r" b="b"/>
              <a:pathLst>
                <a:path w="2023" h="836" extrusionOk="0">
                  <a:moveTo>
                    <a:pt x="1257" y="0"/>
                  </a:moveTo>
                  <a:cubicBezTo>
                    <a:pt x="1076" y="0"/>
                    <a:pt x="873" y="33"/>
                    <a:pt x="667" y="116"/>
                  </a:cubicBezTo>
                  <a:cubicBezTo>
                    <a:pt x="512" y="175"/>
                    <a:pt x="0" y="389"/>
                    <a:pt x="214" y="616"/>
                  </a:cubicBezTo>
                  <a:cubicBezTo>
                    <a:pt x="345" y="765"/>
                    <a:pt x="589" y="836"/>
                    <a:pt x="856" y="836"/>
                  </a:cubicBezTo>
                  <a:cubicBezTo>
                    <a:pt x="1270" y="836"/>
                    <a:pt x="1741" y="665"/>
                    <a:pt x="1929" y="354"/>
                  </a:cubicBezTo>
                  <a:cubicBezTo>
                    <a:pt x="2022" y="201"/>
                    <a:pt x="1705" y="0"/>
                    <a:pt x="1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1"/>
            <p:cNvSpPr/>
            <p:nvPr/>
          </p:nvSpPr>
          <p:spPr>
            <a:xfrm>
              <a:off x="18163698" y="2674092"/>
              <a:ext cx="232042" cy="117677"/>
            </a:xfrm>
            <a:custGeom>
              <a:avLst/>
              <a:gdLst/>
              <a:ahLst/>
              <a:cxnLst/>
              <a:rect l="l" t="t" r="r" b="b"/>
              <a:pathLst>
                <a:path w="1763" h="894" extrusionOk="0">
                  <a:moveTo>
                    <a:pt x="1090" y="1"/>
                  </a:moveTo>
                  <a:cubicBezTo>
                    <a:pt x="1072" y="1"/>
                    <a:pt x="1055" y="1"/>
                    <a:pt x="1037" y="2"/>
                  </a:cubicBezTo>
                  <a:cubicBezTo>
                    <a:pt x="715" y="26"/>
                    <a:pt x="406" y="169"/>
                    <a:pt x="179" y="395"/>
                  </a:cubicBezTo>
                  <a:cubicBezTo>
                    <a:pt x="120" y="443"/>
                    <a:pt x="72" y="502"/>
                    <a:pt x="25" y="574"/>
                  </a:cubicBezTo>
                  <a:cubicBezTo>
                    <a:pt x="1" y="609"/>
                    <a:pt x="13" y="669"/>
                    <a:pt x="49" y="693"/>
                  </a:cubicBezTo>
                  <a:cubicBezTo>
                    <a:pt x="204" y="832"/>
                    <a:pt x="422" y="893"/>
                    <a:pt x="648" y="893"/>
                  </a:cubicBezTo>
                  <a:cubicBezTo>
                    <a:pt x="943" y="893"/>
                    <a:pt x="1251" y="790"/>
                    <a:pt x="1453" y="621"/>
                  </a:cubicBezTo>
                  <a:cubicBezTo>
                    <a:pt x="1608" y="490"/>
                    <a:pt x="1763" y="324"/>
                    <a:pt x="1632" y="181"/>
                  </a:cubicBezTo>
                  <a:cubicBezTo>
                    <a:pt x="1479" y="61"/>
                    <a:pt x="1286" y="1"/>
                    <a:pt x="10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1"/>
            <p:cNvSpPr/>
            <p:nvPr/>
          </p:nvSpPr>
          <p:spPr>
            <a:xfrm>
              <a:off x="17942571" y="1774310"/>
              <a:ext cx="145569" cy="221533"/>
            </a:xfrm>
            <a:custGeom>
              <a:avLst/>
              <a:gdLst/>
              <a:ahLst/>
              <a:cxnLst/>
              <a:rect l="l" t="t" r="r" b="b"/>
              <a:pathLst>
                <a:path w="1106" h="1683" extrusionOk="0">
                  <a:moveTo>
                    <a:pt x="219" y="1"/>
                  </a:moveTo>
                  <a:cubicBezTo>
                    <a:pt x="75" y="1"/>
                    <a:pt x="0" y="176"/>
                    <a:pt x="97" y="611"/>
                  </a:cubicBezTo>
                  <a:cubicBezTo>
                    <a:pt x="250" y="1303"/>
                    <a:pt x="818" y="1683"/>
                    <a:pt x="972" y="1683"/>
                  </a:cubicBezTo>
                  <a:cubicBezTo>
                    <a:pt x="974" y="1683"/>
                    <a:pt x="976" y="1683"/>
                    <a:pt x="978" y="1683"/>
                  </a:cubicBezTo>
                  <a:cubicBezTo>
                    <a:pt x="1050" y="1683"/>
                    <a:pt x="1074" y="1575"/>
                    <a:pt x="1074" y="1504"/>
                  </a:cubicBezTo>
                  <a:cubicBezTo>
                    <a:pt x="1106" y="750"/>
                    <a:pt x="516" y="1"/>
                    <a:pt x="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1"/>
            <p:cNvSpPr/>
            <p:nvPr/>
          </p:nvSpPr>
          <p:spPr>
            <a:xfrm>
              <a:off x="17850302" y="1644003"/>
              <a:ext cx="703759" cy="1154395"/>
            </a:xfrm>
            <a:custGeom>
              <a:avLst/>
              <a:gdLst/>
              <a:ahLst/>
              <a:cxnLst/>
              <a:rect l="l" t="t" r="r" b="b"/>
              <a:pathLst>
                <a:path w="5347" h="8770" extrusionOk="0">
                  <a:moveTo>
                    <a:pt x="3108" y="113"/>
                  </a:moveTo>
                  <a:cubicBezTo>
                    <a:pt x="3108" y="113"/>
                    <a:pt x="3120" y="125"/>
                    <a:pt x="3108" y="172"/>
                  </a:cubicBezTo>
                  <a:cubicBezTo>
                    <a:pt x="3061" y="732"/>
                    <a:pt x="2763" y="1661"/>
                    <a:pt x="2168" y="1839"/>
                  </a:cubicBezTo>
                  <a:cubicBezTo>
                    <a:pt x="2299" y="1434"/>
                    <a:pt x="2489" y="1065"/>
                    <a:pt x="2715" y="708"/>
                  </a:cubicBezTo>
                  <a:cubicBezTo>
                    <a:pt x="2739" y="684"/>
                    <a:pt x="2727" y="649"/>
                    <a:pt x="2703" y="625"/>
                  </a:cubicBezTo>
                  <a:cubicBezTo>
                    <a:pt x="2697" y="622"/>
                    <a:pt x="2690" y="620"/>
                    <a:pt x="2682" y="620"/>
                  </a:cubicBezTo>
                  <a:cubicBezTo>
                    <a:pt x="2662" y="620"/>
                    <a:pt x="2641" y="631"/>
                    <a:pt x="2632" y="649"/>
                  </a:cubicBezTo>
                  <a:cubicBezTo>
                    <a:pt x="2394" y="994"/>
                    <a:pt x="2215" y="1375"/>
                    <a:pt x="2072" y="1756"/>
                  </a:cubicBezTo>
                  <a:cubicBezTo>
                    <a:pt x="2013" y="1446"/>
                    <a:pt x="2049" y="1125"/>
                    <a:pt x="2179" y="839"/>
                  </a:cubicBezTo>
                  <a:cubicBezTo>
                    <a:pt x="2346" y="470"/>
                    <a:pt x="2680" y="196"/>
                    <a:pt x="3084" y="113"/>
                  </a:cubicBezTo>
                  <a:close/>
                  <a:moveTo>
                    <a:pt x="906" y="1053"/>
                  </a:moveTo>
                  <a:cubicBezTo>
                    <a:pt x="941" y="1053"/>
                    <a:pt x="977" y="1065"/>
                    <a:pt x="1013" y="1077"/>
                  </a:cubicBezTo>
                  <a:cubicBezTo>
                    <a:pt x="1310" y="1244"/>
                    <a:pt x="1727" y="1863"/>
                    <a:pt x="1691" y="2494"/>
                  </a:cubicBezTo>
                  <a:cubicBezTo>
                    <a:pt x="1489" y="2077"/>
                    <a:pt x="1215" y="1601"/>
                    <a:pt x="1191" y="1589"/>
                  </a:cubicBezTo>
                  <a:cubicBezTo>
                    <a:pt x="1184" y="1567"/>
                    <a:pt x="1167" y="1558"/>
                    <a:pt x="1149" y="1558"/>
                  </a:cubicBezTo>
                  <a:cubicBezTo>
                    <a:pt x="1139" y="1558"/>
                    <a:pt x="1129" y="1561"/>
                    <a:pt x="1120" y="1565"/>
                  </a:cubicBezTo>
                  <a:cubicBezTo>
                    <a:pt x="1096" y="1577"/>
                    <a:pt x="1084" y="1613"/>
                    <a:pt x="1096" y="1637"/>
                  </a:cubicBezTo>
                  <a:cubicBezTo>
                    <a:pt x="1096" y="1637"/>
                    <a:pt x="1417" y="2173"/>
                    <a:pt x="1632" y="2613"/>
                  </a:cubicBezTo>
                  <a:cubicBezTo>
                    <a:pt x="1489" y="2577"/>
                    <a:pt x="989" y="2244"/>
                    <a:pt x="846" y="1589"/>
                  </a:cubicBezTo>
                  <a:lnTo>
                    <a:pt x="834" y="1589"/>
                  </a:lnTo>
                  <a:cubicBezTo>
                    <a:pt x="739" y="1184"/>
                    <a:pt x="822" y="1089"/>
                    <a:pt x="846" y="1065"/>
                  </a:cubicBezTo>
                  <a:cubicBezTo>
                    <a:pt x="870" y="1053"/>
                    <a:pt x="882" y="1053"/>
                    <a:pt x="906" y="1053"/>
                  </a:cubicBezTo>
                  <a:close/>
                  <a:moveTo>
                    <a:pt x="3568" y="1719"/>
                  </a:moveTo>
                  <a:cubicBezTo>
                    <a:pt x="3589" y="1719"/>
                    <a:pt x="3611" y="1719"/>
                    <a:pt x="3632" y="1720"/>
                  </a:cubicBezTo>
                  <a:lnTo>
                    <a:pt x="3787" y="1720"/>
                  </a:lnTo>
                  <a:cubicBezTo>
                    <a:pt x="3823" y="1720"/>
                    <a:pt x="3834" y="1732"/>
                    <a:pt x="3834" y="1744"/>
                  </a:cubicBezTo>
                  <a:cubicBezTo>
                    <a:pt x="3834" y="1744"/>
                    <a:pt x="3834" y="1839"/>
                    <a:pt x="3775" y="1946"/>
                  </a:cubicBezTo>
                  <a:cubicBezTo>
                    <a:pt x="3596" y="2232"/>
                    <a:pt x="3358" y="2458"/>
                    <a:pt x="3061" y="2613"/>
                  </a:cubicBezTo>
                  <a:cubicBezTo>
                    <a:pt x="2910" y="2684"/>
                    <a:pt x="2640" y="2805"/>
                    <a:pt x="2409" y="2805"/>
                  </a:cubicBezTo>
                  <a:cubicBezTo>
                    <a:pt x="2366" y="2805"/>
                    <a:pt x="2325" y="2801"/>
                    <a:pt x="2287" y="2792"/>
                  </a:cubicBezTo>
                  <a:cubicBezTo>
                    <a:pt x="2596" y="2565"/>
                    <a:pt x="2941" y="2363"/>
                    <a:pt x="3311" y="2232"/>
                  </a:cubicBezTo>
                  <a:cubicBezTo>
                    <a:pt x="3334" y="2220"/>
                    <a:pt x="3346" y="2184"/>
                    <a:pt x="3334" y="2161"/>
                  </a:cubicBezTo>
                  <a:cubicBezTo>
                    <a:pt x="3334" y="2134"/>
                    <a:pt x="3314" y="2121"/>
                    <a:pt x="3289" y="2121"/>
                  </a:cubicBezTo>
                  <a:cubicBezTo>
                    <a:pt x="3281" y="2121"/>
                    <a:pt x="3272" y="2122"/>
                    <a:pt x="3263" y="2125"/>
                  </a:cubicBezTo>
                  <a:cubicBezTo>
                    <a:pt x="2918" y="2256"/>
                    <a:pt x="2584" y="2435"/>
                    <a:pt x="2287" y="2661"/>
                  </a:cubicBezTo>
                  <a:cubicBezTo>
                    <a:pt x="2334" y="2542"/>
                    <a:pt x="2394" y="2435"/>
                    <a:pt x="2465" y="2327"/>
                  </a:cubicBezTo>
                  <a:lnTo>
                    <a:pt x="2453" y="2327"/>
                  </a:lnTo>
                  <a:cubicBezTo>
                    <a:pt x="2703" y="1952"/>
                    <a:pt x="3127" y="1719"/>
                    <a:pt x="3568" y="1719"/>
                  </a:cubicBezTo>
                  <a:close/>
                  <a:moveTo>
                    <a:pt x="322" y="2506"/>
                  </a:moveTo>
                  <a:cubicBezTo>
                    <a:pt x="358" y="2506"/>
                    <a:pt x="394" y="2506"/>
                    <a:pt x="429" y="2518"/>
                  </a:cubicBezTo>
                  <a:cubicBezTo>
                    <a:pt x="858" y="2637"/>
                    <a:pt x="1227" y="2923"/>
                    <a:pt x="1429" y="3316"/>
                  </a:cubicBezTo>
                  <a:cubicBezTo>
                    <a:pt x="1489" y="3458"/>
                    <a:pt x="1548" y="3601"/>
                    <a:pt x="1572" y="3756"/>
                  </a:cubicBezTo>
                  <a:cubicBezTo>
                    <a:pt x="1298" y="3423"/>
                    <a:pt x="989" y="3125"/>
                    <a:pt x="655" y="2863"/>
                  </a:cubicBezTo>
                  <a:cubicBezTo>
                    <a:pt x="646" y="2858"/>
                    <a:pt x="634" y="2855"/>
                    <a:pt x="621" y="2855"/>
                  </a:cubicBezTo>
                  <a:cubicBezTo>
                    <a:pt x="604" y="2855"/>
                    <a:pt x="586" y="2861"/>
                    <a:pt x="572" y="2875"/>
                  </a:cubicBezTo>
                  <a:cubicBezTo>
                    <a:pt x="560" y="2899"/>
                    <a:pt x="560" y="2935"/>
                    <a:pt x="584" y="2958"/>
                  </a:cubicBezTo>
                  <a:cubicBezTo>
                    <a:pt x="953" y="3232"/>
                    <a:pt x="1275" y="3566"/>
                    <a:pt x="1560" y="3923"/>
                  </a:cubicBezTo>
                  <a:cubicBezTo>
                    <a:pt x="1560" y="3935"/>
                    <a:pt x="1537" y="3947"/>
                    <a:pt x="1525" y="3947"/>
                  </a:cubicBezTo>
                  <a:lnTo>
                    <a:pt x="1513" y="3947"/>
                  </a:lnTo>
                  <a:cubicBezTo>
                    <a:pt x="1508" y="3947"/>
                    <a:pt x="1503" y="3947"/>
                    <a:pt x="1498" y="3947"/>
                  </a:cubicBezTo>
                  <a:cubicBezTo>
                    <a:pt x="1102" y="3947"/>
                    <a:pt x="391" y="3485"/>
                    <a:pt x="227" y="2732"/>
                  </a:cubicBezTo>
                  <a:cubicBezTo>
                    <a:pt x="203" y="2637"/>
                    <a:pt x="203" y="2565"/>
                    <a:pt x="239" y="2530"/>
                  </a:cubicBezTo>
                  <a:cubicBezTo>
                    <a:pt x="263" y="2506"/>
                    <a:pt x="298" y="2506"/>
                    <a:pt x="322" y="2506"/>
                  </a:cubicBezTo>
                  <a:close/>
                  <a:moveTo>
                    <a:pt x="3584" y="3054"/>
                  </a:moveTo>
                  <a:cubicBezTo>
                    <a:pt x="3644" y="3054"/>
                    <a:pt x="3656" y="3077"/>
                    <a:pt x="3656" y="3077"/>
                  </a:cubicBezTo>
                  <a:cubicBezTo>
                    <a:pt x="3668" y="3077"/>
                    <a:pt x="3656" y="3161"/>
                    <a:pt x="3632" y="3220"/>
                  </a:cubicBezTo>
                  <a:lnTo>
                    <a:pt x="3632" y="3244"/>
                  </a:lnTo>
                  <a:cubicBezTo>
                    <a:pt x="3549" y="3542"/>
                    <a:pt x="3334" y="3792"/>
                    <a:pt x="3049" y="3935"/>
                  </a:cubicBezTo>
                  <a:cubicBezTo>
                    <a:pt x="2890" y="4028"/>
                    <a:pt x="2710" y="4077"/>
                    <a:pt x="2525" y="4077"/>
                  </a:cubicBezTo>
                  <a:cubicBezTo>
                    <a:pt x="2474" y="4077"/>
                    <a:pt x="2422" y="4073"/>
                    <a:pt x="2370" y="4066"/>
                  </a:cubicBezTo>
                  <a:cubicBezTo>
                    <a:pt x="2715" y="3756"/>
                    <a:pt x="3096" y="3482"/>
                    <a:pt x="3501" y="3268"/>
                  </a:cubicBezTo>
                  <a:cubicBezTo>
                    <a:pt x="3537" y="3256"/>
                    <a:pt x="3549" y="3220"/>
                    <a:pt x="3537" y="3197"/>
                  </a:cubicBezTo>
                  <a:cubicBezTo>
                    <a:pt x="3519" y="3179"/>
                    <a:pt x="3502" y="3168"/>
                    <a:pt x="3480" y="3168"/>
                  </a:cubicBezTo>
                  <a:cubicBezTo>
                    <a:pt x="3472" y="3168"/>
                    <a:pt x="3463" y="3170"/>
                    <a:pt x="3453" y="3173"/>
                  </a:cubicBezTo>
                  <a:cubicBezTo>
                    <a:pt x="3049" y="3387"/>
                    <a:pt x="2668" y="3649"/>
                    <a:pt x="2322" y="3959"/>
                  </a:cubicBezTo>
                  <a:cubicBezTo>
                    <a:pt x="2406" y="3506"/>
                    <a:pt x="2834" y="3054"/>
                    <a:pt x="3537" y="3054"/>
                  </a:cubicBezTo>
                  <a:close/>
                  <a:moveTo>
                    <a:pt x="591" y="4128"/>
                  </a:moveTo>
                  <a:cubicBezTo>
                    <a:pt x="620" y="4128"/>
                    <a:pt x="650" y="4131"/>
                    <a:pt x="679" y="4137"/>
                  </a:cubicBezTo>
                  <a:cubicBezTo>
                    <a:pt x="977" y="4161"/>
                    <a:pt x="1251" y="4292"/>
                    <a:pt x="1465" y="4506"/>
                  </a:cubicBezTo>
                  <a:cubicBezTo>
                    <a:pt x="1548" y="4590"/>
                    <a:pt x="1608" y="4673"/>
                    <a:pt x="1656" y="4780"/>
                  </a:cubicBezTo>
                  <a:cubicBezTo>
                    <a:pt x="1334" y="4590"/>
                    <a:pt x="1001" y="4435"/>
                    <a:pt x="644" y="4328"/>
                  </a:cubicBezTo>
                  <a:cubicBezTo>
                    <a:pt x="637" y="4325"/>
                    <a:pt x="631" y="4324"/>
                    <a:pt x="625" y="4324"/>
                  </a:cubicBezTo>
                  <a:cubicBezTo>
                    <a:pt x="600" y="4324"/>
                    <a:pt x="582" y="4344"/>
                    <a:pt x="572" y="4363"/>
                  </a:cubicBezTo>
                  <a:cubicBezTo>
                    <a:pt x="560" y="4399"/>
                    <a:pt x="584" y="4423"/>
                    <a:pt x="608" y="4435"/>
                  </a:cubicBezTo>
                  <a:cubicBezTo>
                    <a:pt x="977" y="4542"/>
                    <a:pt x="1322" y="4697"/>
                    <a:pt x="1656" y="4887"/>
                  </a:cubicBezTo>
                  <a:cubicBezTo>
                    <a:pt x="1644" y="4911"/>
                    <a:pt x="1620" y="4923"/>
                    <a:pt x="1596" y="4935"/>
                  </a:cubicBezTo>
                  <a:cubicBezTo>
                    <a:pt x="1477" y="4988"/>
                    <a:pt x="1349" y="5015"/>
                    <a:pt x="1220" y="5015"/>
                  </a:cubicBezTo>
                  <a:cubicBezTo>
                    <a:pt x="1090" y="5015"/>
                    <a:pt x="959" y="4988"/>
                    <a:pt x="834" y="4935"/>
                  </a:cubicBezTo>
                  <a:cubicBezTo>
                    <a:pt x="513" y="4804"/>
                    <a:pt x="263" y="4542"/>
                    <a:pt x="120" y="4220"/>
                  </a:cubicBezTo>
                  <a:lnTo>
                    <a:pt x="120" y="4197"/>
                  </a:lnTo>
                  <a:cubicBezTo>
                    <a:pt x="167" y="4149"/>
                    <a:pt x="358" y="4137"/>
                    <a:pt x="513" y="4137"/>
                  </a:cubicBezTo>
                  <a:cubicBezTo>
                    <a:pt x="536" y="4131"/>
                    <a:pt x="563" y="4128"/>
                    <a:pt x="591" y="4128"/>
                  </a:cubicBezTo>
                  <a:close/>
                  <a:moveTo>
                    <a:pt x="3656" y="4256"/>
                  </a:moveTo>
                  <a:cubicBezTo>
                    <a:pt x="3668" y="4256"/>
                    <a:pt x="3680" y="4256"/>
                    <a:pt x="3692" y="4268"/>
                  </a:cubicBezTo>
                  <a:cubicBezTo>
                    <a:pt x="3703" y="4292"/>
                    <a:pt x="3703" y="4316"/>
                    <a:pt x="3692" y="4340"/>
                  </a:cubicBezTo>
                  <a:cubicBezTo>
                    <a:pt x="3608" y="4851"/>
                    <a:pt x="3239" y="5256"/>
                    <a:pt x="2751" y="5399"/>
                  </a:cubicBezTo>
                  <a:cubicBezTo>
                    <a:pt x="2703" y="5423"/>
                    <a:pt x="2644" y="5435"/>
                    <a:pt x="2584" y="5435"/>
                  </a:cubicBezTo>
                  <a:cubicBezTo>
                    <a:pt x="2811" y="5137"/>
                    <a:pt x="3084" y="4887"/>
                    <a:pt x="3394" y="4685"/>
                  </a:cubicBezTo>
                  <a:cubicBezTo>
                    <a:pt x="3418" y="4673"/>
                    <a:pt x="3430" y="4637"/>
                    <a:pt x="3418" y="4613"/>
                  </a:cubicBezTo>
                  <a:cubicBezTo>
                    <a:pt x="3400" y="4596"/>
                    <a:pt x="3376" y="4585"/>
                    <a:pt x="3356" y="4585"/>
                  </a:cubicBezTo>
                  <a:cubicBezTo>
                    <a:pt x="3348" y="4585"/>
                    <a:pt x="3341" y="4586"/>
                    <a:pt x="3334" y="4590"/>
                  </a:cubicBezTo>
                  <a:cubicBezTo>
                    <a:pt x="3049" y="4780"/>
                    <a:pt x="2787" y="5006"/>
                    <a:pt x="2572" y="5268"/>
                  </a:cubicBezTo>
                  <a:cubicBezTo>
                    <a:pt x="2656" y="4959"/>
                    <a:pt x="2822" y="4685"/>
                    <a:pt x="3072" y="4494"/>
                  </a:cubicBezTo>
                  <a:cubicBezTo>
                    <a:pt x="3227" y="4351"/>
                    <a:pt x="3430" y="4268"/>
                    <a:pt x="3644" y="4256"/>
                  </a:cubicBezTo>
                  <a:close/>
                  <a:moveTo>
                    <a:pt x="1305" y="5594"/>
                  </a:moveTo>
                  <a:cubicBezTo>
                    <a:pt x="1609" y="5594"/>
                    <a:pt x="1907" y="5691"/>
                    <a:pt x="2120" y="5923"/>
                  </a:cubicBezTo>
                  <a:cubicBezTo>
                    <a:pt x="1969" y="5905"/>
                    <a:pt x="1816" y="5895"/>
                    <a:pt x="1662" y="5895"/>
                  </a:cubicBezTo>
                  <a:cubicBezTo>
                    <a:pt x="1417" y="5895"/>
                    <a:pt x="1171" y="5919"/>
                    <a:pt x="929" y="5971"/>
                  </a:cubicBezTo>
                  <a:cubicBezTo>
                    <a:pt x="906" y="5983"/>
                    <a:pt x="882" y="6006"/>
                    <a:pt x="894" y="6030"/>
                  </a:cubicBezTo>
                  <a:cubicBezTo>
                    <a:pt x="894" y="6060"/>
                    <a:pt x="918" y="6081"/>
                    <a:pt x="940" y="6081"/>
                  </a:cubicBezTo>
                  <a:cubicBezTo>
                    <a:pt x="944" y="6081"/>
                    <a:pt x="949" y="6080"/>
                    <a:pt x="953" y="6078"/>
                  </a:cubicBezTo>
                  <a:cubicBezTo>
                    <a:pt x="1189" y="6035"/>
                    <a:pt x="1433" y="6014"/>
                    <a:pt x="1676" y="6014"/>
                  </a:cubicBezTo>
                  <a:cubicBezTo>
                    <a:pt x="1838" y="6014"/>
                    <a:pt x="1999" y="6023"/>
                    <a:pt x="2156" y="6042"/>
                  </a:cubicBezTo>
                  <a:cubicBezTo>
                    <a:pt x="2096" y="6149"/>
                    <a:pt x="1834" y="6221"/>
                    <a:pt x="1644" y="6256"/>
                  </a:cubicBezTo>
                  <a:lnTo>
                    <a:pt x="1632" y="6256"/>
                  </a:lnTo>
                  <a:cubicBezTo>
                    <a:pt x="1550" y="6271"/>
                    <a:pt x="1466" y="6277"/>
                    <a:pt x="1382" y="6277"/>
                  </a:cubicBezTo>
                  <a:cubicBezTo>
                    <a:pt x="1183" y="6277"/>
                    <a:pt x="982" y="6240"/>
                    <a:pt x="798" y="6173"/>
                  </a:cubicBezTo>
                  <a:cubicBezTo>
                    <a:pt x="584" y="6090"/>
                    <a:pt x="429" y="5983"/>
                    <a:pt x="417" y="5911"/>
                  </a:cubicBezTo>
                  <a:cubicBezTo>
                    <a:pt x="417" y="5887"/>
                    <a:pt x="441" y="5864"/>
                    <a:pt x="489" y="5828"/>
                  </a:cubicBezTo>
                  <a:cubicBezTo>
                    <a:pt x="721" y="5683"/>
                    <a:pt x="1016" y="5594"/>
                    <a:pt x="1305" y="5594"/>
                  </a:cubicBezTo>
                  <a:close/>
                  <a:moveTo>
                    <a:pt x="4084" y="5209"/>
                  </a:moveTo>
                  <a:cubicBezTo>
                    <a:pt x="4096" y="5221"/>
                    <a:pt x="4108" y="5256"/>
                    <a:pt x="4120" y="5304"/>
                  </a:cubicBezTo>
                  <a:cubicBezTo>
                    <a:pt x="4168" y="5506"/>
                    <a:pt x="4156" y="5709"/>
                    <a:pt x="4096" y="5899"/>
                  </a:cubicBezTo>
                  <a:cubicBezTo>
                    <a:pt x="3981" y="6245"/>
                    <a:pt x="3631" y="6603"/>
                    <a:pt x="3425" y="6603"/>
                  </a:cubicBezTo>
                  <a:cubicBezTo>
                    <a:pt x="3418" y="6603"/>
                    <a:pt x="3412" y="6602"/>
                    <a:pt x="3406" y="6602"/>
                  </a:cubicBezTo>
                  <a:lnTo>
                    <a:pt x="3382" y="6602"/>
                  </a:lnTo>
                  <a:cubicBezTo>
                    <a:pt x="3453" y="6292"/>
                    <a:pt x="3596" y="6006"/>
                    <a:pt x="3811" y="5768"/>
                  </a:cubicBezTo>
                  <a:cubicBezTo>
                    <a:pt x="3858" y="5731"/>
                    <a:pt x="3823" y="5671"/>
                    <a:pt x="3777" y="5671"/>
                  </a:cubicBezTo>
                  <a:cubicBezTo>
                    <a:pt x="3765" y="5671"/>
                    <a:pt x="3752" y="5675"/>
                    <a:pt x="3739" y="5685"/>
                  </a:cubicBezTo>
                  <a:cubicBezTo>
                    <a:pt x="3513" y="5923"/>
                    <a:pt x="3358" y="6209"/>
                    <a:pt x="3299" y="6530"/>
                  </a:cubicBezTo>
                  <a:cubicBezTo>
                    <a:pt x="3251" y="6435"/>
                    <a:pt x="3215" y="6340"/>
                    <a:pt x="3215" y="6245"/>
                  </a:cubicBezTo>
                  <a:lnTo>
                    <a:pt x="3215" y="6233"/>
                  </a:lnTo>
                  <a:cubicBezTo>
                    <a:pt x="3203" y="5756"/>
                    <a:pt x="3513" y="5340"/>
                    <a:pt x="3977" y="5221"/>
                  </a:cubicBezTo>
                  <a:cubicBezTo>
                    <a:pt x="4001" y="5209"/>
                    <a:pt x="4025" y="5209"/>
                    <a:pt x="4049" y="5209"/>
                  </a:cubicBezTo>
                  <a:close/>
                  <a:moveTo>
                    <a:pt x="4602" y="6128"/>
                  </a:moveTo>
                  <a:cubicBezTo>
                    <a:pt x="4605" y="6128"/>
                    <a:pt x="4608" y="6131"/>
                    <a:pt x="4608" y="6137"/>
                  </a:cubicBezTo>
                  <a:cubicBezTo>
                    <a:pt x="4680" y="6161"/>
                    <a:pt x="4739" y="6435"/>
                    <a:pt x="4751" y="6590"/>
                  </a:cubicBezTo>
                  <a:cubicBezTo>
                    <a:pt x="4787" y="6852"/>
                    <a:pt x="4692" y="7114"/>
                    <a:pt x="4501" y="7304"/>
                  </a:cubicBezTo>
                  <a:cubicBezTo>
                    <a:pt x="4442" y="7364"/>
                    <a:pt x="4370" y="7411"/>
                    <a:pt x="4287" y="7447"/>
                  </a:cubicBezTo>
                  <a:cubicBezTo>
                    <a:pt x="4323" y="7126"/>
                    <a:pt x="4394" y="6816"/>
                    <a:pt x="4501" y="6530"/>
                  </a:cubicBezTo>
                  <a:cubicBezTo>
                    <a:pt x="4513" y="6495"/>
                    <a:pt x="4501" y="6459"/>
                    <a:pt x="4465" y="6459"/>
                  </a:cubicBezTo>
                  <a:cubicBezTo>
                    <a:pt x="4459" y="6456"/>
                    <a:pt x="4452" y="6454"/>
                    <a:pt x="4444" y="6454"/>
                  </a:cubicBezTo>
                  <a:cubicBezTo>
                    <a:pt x="4424" y="6454"/>
                    <a:pt x="4403" y="6465"/>
                    <a:pt x="4394" y="6483"/>
                  </a:cubicBezTo>
                  <a:cubicBezTo>
                    <a:pt x="4287" y="6768"/>
                    <a:pt x="4227" y="7066"/>
                    <a:pt x="4180" y="7364"/>
                  </a:cubicBezTo>
                  <a:cubicBezTo>
                    <a:pt x="4120" y="7280"/>
                    <a:pt x="4096" y="7161"/>
                    <a:pt x="4096" y="7054"/>
                  </a:cubicBezTo>
                  <a:cubicBezTo>
                    <a:pt x="4096" y="6697"/>
                    <a:pt x="4275" y="6364"/>
                    <a:pt x="4561" y="6149"/>
                  </a:cubicBezTo>
                  <a:cubicBezTo>
                    <a:pt x="4573" y="6137"/>
                    <a:pt x="4585" y="6137"/>
                    <a:pt x="4596" y="6137"/>
                  </a:cubicBezTo>
                  <a:cubicBezTo>
                    <a:pt x="4596" y="6131"/>
                    <a:pt x="4599" y="6128"/>
                    <a:pt x="4602" y="6128"/>
                  </a:cubicBezTo>
                  <a:close/>
                  <a:moveTo>
                    <a:pt x="2432" y="6944"/>
                  </a:moveTo>
                  <a:cubicBezTo>
                    <a:pt x="2626" y="6944"/>
                    <a:pt x="2822" y="6986"/>
                    <a:pt x="3001" y="7066"/>
                  </a:cubicBezTo>
                  <a:cubicBezTo>
                    <a:pt x="2620" y="7066"/>
                    <a:pt x="2251" y="7149"/>
                    <a:pt x="1918" y="7292"/>
                  </a:cubicBezTo>
                  <a:cubicBezTo>
                    <a:pt x="1882" y="7304"/>
                    <a:pt x="1870" y="7340"/>
                    <a:pt x="1882" y="7364"/>
                  </a:cubicBezTo>
                  <a:cubicBezTo>
                    <a:pt x="1894" y="7388"/>
                    <a:pt x="1918" y="7399"/>
                    <a:pt x="1941" y="7399"/>
                  </a:cubicBezTo>
                  <a:lnTo>
                    <a:pt x="1965" y="7399"/>
                  </a:lnTo>
                  <a:cubicBezTo>
                    <a:pt x="2297" y="7256"/>
                    <a:pt x="2659" y="7184"/>
                    <a:pt x="3014" y="7184"/>
                  </a:cubicBezTo>
                  <a:cubicBezTo>
                    <a:pt x="3042" y="7184"/>
                    <a:pt x="3069" y="7184"/>
                    <a:pt x="3096" y="7185"/>
                  </a:cubicBezTo>
                  <a:cubicBezTo>
                    <a:pt x="3096" y="7197"/>
                    <a:pt x="3096" y="7209"/>
                    <a:pt x="3096" y="7209"/>
                  </a:cubicBezTo>
                  <a:lnTo>
                    <a:pt x="3084" y="7209"/>
                  </a:lnTo>
                  <a:cubicBezTo>
                    <a:pt x="2953" y="7447"/>
                    <a:pt x="2608" y="7626"/>
                    <a:pt x="2215" y="7661"/>
                  </a:cubicBezTo>
                  <a:cubicBezTo>
                    <a:pt x="2159" y="7667"/>
                    <a:pt x="2103" y="7670"/>
                    <a:pt x="2050" y="7670"/>
                  </a:cubicBezTo>
                  <a:cubicBezTo>
                    <a:pt x="1789" y="7670"/>
                    <a:pt x="1574" y="7599"/>
                    <a:pt x="1465" y="7471"/>
                  </a:cubicBezTo>
                  <a:cubicBezTo>
                    <a:pt x="1441" y="7447"/>
                    <a:pt x="1429" y="7411"/>
                    <a:pt x="1441" y="7376"/>
                  </a:cubicBezTo>
                  <a:cubicBezTo>
                    <a:pt x="1465" y="7280"/>
                    <a:pt x="1632" y="7161"/>
                    <a:pt x="1906" y="7054"/>
                  </a:cubicBezTo>
                  <a:cubicBezTo>
                    <a:pt x="2072" y="6980"/>
                    <a:pt x="2251" y="6944"/>
                    <a:pt x="2432" y="6944"/>
                  </a:cubicBezTo>
                  <a:close/>
                  <a:moveTo>
                    <a:pt x="3477" y="7888"/>
                  </a:moveTo>
                  <a:cubicBezTo>
                    <a:pt x="3632" y="7888"/>
                    <a:pt x="3775" y="7923"/>
                    <a:pt x="3906" y="7995"/>
                  </a:cubicBezTo>
                  <a:cubicBezTo>
                    <a:pt x="3608" y="8042"/>
                    <a:pt x="3311" y="8126"/>
                    <a:pt x="3025" y="8221"/>
                  </a:cubicBezTo>
                  <a:cubicBezTo>
                    <a:pt x="2965" y="8245"/>
                    <a:pt x="2989" y="8328"/>
                    <a:pt x="3049" y="8328"/>
                  </a:cubicBezTo>
                  <a:lnTo>
                    <a:pt x="3061" y="8328"/>
                  </a:lnTo>
                  <a:cubicBezTo>
                    <a:pt x="3370" y="8221"/>
                    <a:pt x="3680" y="8150"/>
                    <a:pt x="4001" y="8090"/>
                  </a:cubicBezTo>
                  <a:cubicBezTo>
                    <a:pt x="4013" y="8102"/>
                    <a:pt x="4013" y="8114"/>
                    <a:pt x="4013" y="8126"/>
                  </a:cubicBezTo>
                  <a:lnTo>
                    <a:pt x="4001" y="8126"/>
                  </a:lnTo>
                  <a:cubicBezTo>
                    <a:pt x="4001" y="8233"/>
                    <a:pt x="3858" y="8364"/>
                    <a:pt x="3799" y="8400"/>
                  </a:cubicBezTo>
                  <a:cubicBezTo>
                    <a:pt x="3607" y="8564"/>
                    <a:pt x="3306" y="8665"/>
                    <a:pt x="3018" y="8665"/>
                  </a:cubicBezTo>
                  <a:cubicBezTo>
                    <a:pt x="2805" y="8665"/>
                    <a:pt x="2600" y="8610"/>
                    <a:pt x="2453" y="8483"/>
                  </a:cubicBezTo>
                  <a:cubicBezTo>
                    <a:pt x="2441" y="8459"/>
                    <a:pt x="2441" y="8435"/>
                    <a:pt x="2453" y="8423"/>
                  </a:cubicBezTo>
                  <a:cubicBezTo>
                    <a:pt x="2489" y="8364"/>
                    <a:pt x="2537" y="8304"/>
                    <a:pt x="2596" y="8257"/>
                  </a:cubicBezTo>
                  <a:cubicBezTo>
                    <a:pt x="2822" y="8042"/>
                    <a:pt x="3108" y="7911"/>
                    <a:pt x="3430" y="7888"/>
                  </a:cubicBezTo>
                  <a:close/>
                  <a:moveTo>
                    <a:pt x="3096" y="1"/>
                  </a:moveTo>
                  <a:cubicBezTo>
                    <a:pt x="3085" y="1"/>
                    <a:pt x="3073" y="2"/>
                    <a:pt x="3061" y="6"/>
                  </a:cubicBezTo>
                  <a:cubicBezTo>
                    <a:pt x="2620" y="89"/>
                    <a:pt x="2251" y="387"/>
                    <a:pt x="2060" y="791"/>
                  </a:cubicBezTo>
                  <a:cubicBezTo>
                    <a:pt x="1906" y="1137"/>
                    <a:pt x="1882" y="1530"/>
                    <a:pt x="1989" y="1887"/>
                  </a:cubicBezTo>
                  <a:cubicBezTo>
                    <a:pt x="2001" y="1899"/>
                    <a:pt x="2001" y="1911"/>
                    <a:pt x="2013" y="1923"/>
                  </a:cubicBezTo>
                  <a:cubicBezTo>
                    <a:pt x="1929" y="2184"/>
                    <a:pt x="1858" y="2458"/>
                    <a:pt x="1822" y="2744"/>
                  </a:cubicBezTo>
                  <a:cubicBezTo>
                    <a:pt x="1798" y="2708"/>
                    <a:pt x="1787" y="2685"/>
                    <a:pt x="1775" y="2649"/>
                  </a:cubicBezTo>
                  <a:cubicBezTo>
                    <a:pt x="1798" y="2601"/>
                    <a:pt x="1810" y="2554"/>
                    <a:pt x="1810" y="2506"/>
                  </a:cubicBezTo>
                  <a:cubicBezTo>
                    <a:pt x="1846" y="1827"/>
                    <a:pt x="1394" y="1149"/>
                    <a:pt x="1072" y="982"/>
                  </a:cubicBezTo>
                  <a:cubicBezTo>
                    <a:pt x="1031" y="952"/>
                    <a:pt x="980" y="937"/>
                    <a:pt x="929" y="937"/>
                  </a:cubicBezTo>
                  <a:cubicBezTo>
                    <a:pt x="879" y="937"/>
                    <a:pt x="828" y="952"/>
                    <a:pt x="786" y="982"/>
                  </a:cubicBezTo>
                  <a:cubicBezTo>
                    <a:pt x="679" y="1065"/>
                    <a:pt x="655" y="1280"/>
                    <a:pt x="739" y="1625"/>
                  </a:cubicBezTo>
                  <a:cubicBezTo>
                    <a:pt x="894" y="2351"/>
                    <a:pt x="1477" y="2732"/>
                    <a:pt x="1668" y="2732"/>
                  </a:cubicBezTo>
                  <a:lnTo>
                    <a:pt x="1691" y="2732"/>
                  </a:lnTo>
                  <a:cubicBezTo>
                    <a:pt x="1727" y="2816"/>
                    <a:pt x="1763" y="2899"/>
                    <a:pt x="1787" y="2970"/>
                  </a:cubicBezTo>
                  <a:cubicBezTo>
                    <a:pt x="1751" y="3327"/>
                    <a:pt x="1751" y="3685"/>
                    <a:pt x="1775" y="4042"/>
                  </a:cubicBezTo>
                  <a:cubicBezTo>
                    <a:pt x="1751" y="3994"/>
                    <a:pt x="1715" y="3947"/>
                    <a:pt x="1679" y="3899"/>
                  </a:cubicBezTo>
                  <a:cubicBezTo>
                    <a:pt x="1715" y="3673"/>
                    <a:pt x="1525" y="3268"/>
                    <a:pt x="1525" y="3256"/>
                  </a:cubicBezTo>
                  <a:cubicBezTo>
                    <a:pt x="1298" y="2839"/>
                    <a:pt x="917" y="2530"/>
                    <a:pt x="453" y="2411"/>
                  </a:cubicBezTo>
                  <a:cubicBezTo>
                    <a:pt x="418" y="2393"/>
                    <a:pt x="380" y="2385"/>
                    <a:pt x="342" y="2385"/>
                  </a:cubicBezTo>
                  <a:cubicBezTo>
                    <a:pt x="275" y="2385"/>
                    <a:pt x="208" y="2409"/>
                    <a:pt x="155" y="2446"/>
                  </a:cubicBezTo>
                  <a:cubicBezTo>
                    <a:pt x="84" y="2530"/>
                    <a:pt x="72" y="2649"/>
                    <a:pt x="108" y="2756"/>
                  </a:cubicBezTo>
                  <a:cubicBezTo>
                    <a:pt x="203" y="3125"/>
                    <a:pt x="405" y="3458"/>
                    <a:pt x="703" y="3708"/>
                  </a:cubicBezTo>
                  <a:cubicBezTo>
                    <a:pt x="917" y="3911"/>
                    <a:pt x="1191" y="4030"/>
                    <a:pt x="1477" y="4054"/>
                  </a:cubicBezTo>
                  <a:lnTo>
                    <a:pt x="1513" y="4054"/>
                  </a:lnTo>
                  <a:cubicBezTo>
                    <a:pt x="1560" y="4054"/>
                    <a:pt x="1596" y="4030"/>
                    <a:pt x="1620" y="4006"/>
                  </a:cubicBezTo>
                  <a:cubicBezTo>
                    <a:pt x="1691" y="4101"/>
                    <a:pt x="1751" y="4197"/>
                    <a:pt x="1810" y="4292"/>
                  </a:cubicBezTo>
                  <a:cubicBezTo>
                    <a:pt x="1846" y="4530"/>
                    <a:pt x="1894" y="4756"/>
                    <a:pt x="1953" y="4982"/>
                  </a:cubicBezTo>
                  <a:cubicBezTo>
                    <a:pt x="1906" y="4947"/>
                    <a:pt x="1846" y="4899"/>
                    <a:pt x="1787" y="4863"/>
                  </a:cubicBezTo>
                  <a:cubicBezTo>
                    <a:pt x="1787" y="4828"/>
                    <a:pt x="1787" y="4804"/>
                    <a:pt x="1775" y="4780"/>
                  </a:cubicBezTo>
                  <a:cubicBezTo>
                    <a:pt x="1727" y="4649"/>
                    <a:pt x="1644" y="4530"/>
                    <a:pt x="1548" y="4435"/>
                  </a:cubicBezTo>
                  <a:cubicBezTo>
                    <a:pt x="1310" y="4209"/>
                    <a:pt x="1013" y="4066"/>
                    <a:pt x="691" y="4030"/>
                  </a:cubicBezTo>
                  <a:cubicBezTo>
                    <a:pt x="691" y="4030"/>
                    <a:pt x="590" y="4019"/>
                    <a:pt x="466" y="4019"/>
                  </a:cubicBezTo>
                  <a:cubicBezTo>
                    <a:pt x="304" y="4019"/>
                    <a:pt x="104" y="4038"/>
                    <a:pt x="36" y="4125"/>
                  </a:cubicBezTo>
                  <a:cubicBezTo>
                    <a:pt x="1" y="4161"/>
                    <a:pt x="1" y="4220"/>
                    <a:pt x="24" y="4256"/>
                  </a:cubicBezTo>
                  <a:cubicBezTo>
                    <a:pt x="167" y="4613"/>
                    <a:pt x="441" y="4887"/>
                    <a:pt x="798" y="5030"/>
                  </a:cubicBezTo>
                  <a:cubicBezTo>
                    <a:pt x="929" y="5090"/>
                    <a:pt x="1084" y="5125"/>
                    <a:pt x="1227" y="5125"/>
                  </a:cubicBezTo>
                  <a:cubicBezTo>
                    <a:pt x="1370" y="5125"/>
                    <a:pt x="1513" y="5090"/>
                    <a:pt x="1644" y="5030"/>
                  </a:cubicBezTo>
                  <a:cubicBezTo>
                    <a:pt x="1679" y="5018"/>
                    <a:pt x="1715" y="4994"/>
                    <a:pt x="1739" y="4971"/>
                  </a:cubicBezTo>
                  <a:cubicBezTo>
                    <a:pt x="1834" y="5030"/>
                    <a:pt x="1929" y="5102"/>
                    <a:pt x="2025" y="5173"/>
                  </a:cubicBezTo>
                  <a:cubicBezTo>
                    <a:pt x="2120" y="5471"/>
                    <a:pt x="2251" y="5744"/>
                    <a:pt x="2394" y="6006"/>
                  </a:cubicBezTo>
                  <a:cubicBezTo>
                    <a:pt x="2358" y="5983"/>
                    <a:pt x="2310" y="5971"/>
                    <a:pt x="2275" y="5959"/>
                  </a:cubicBezTo>
                  <a:cubicBezTo>
                    <a:pt x="2263" y="5923"/>
                    <a:pt x="2239" y="5887"/>
                    <a:pt x="2215" y="5852"/>
                  </a:cubicBezTo>
                  <a:cubicBezTo>
                    <a:pt x="1976" y="5594"/>
                    <a:pt x="1646" y="5485"/>
                    <a:pt x="1312" y="5485"/>
                  </a:cubicBezTo>
                  <a:cubicBezTo>
                    <a:pt x="997" y="5485"/>
                    <a:pt x="678" y="5583"/>
                    <a:pt x="429" y="5744"/>
                  </a:cubicBezTo>
                  <a:cubicBezTo>
                    <a:pt x="358" y="5780"/>
                    <a:pt x="310" y="5852"/>
                    <a:pt x="310" y="5923"/>
                  </a:cubicBezTo>
                  <a:cubicBezTo>
                    <a:pt x="334" y="6090"/>
                    <a:pt x="596" y="6209"/>
                    <a:pt x="763" y="6268"/>
                  </a:cubicBezTo>
                  <a:cubicBezTo>
                    <a:pt x="965" y="6344"/>
                    <a:pt x="1179" y="6384"/>
                    <a:pt x="1397" y="6384"/>
                  </a:cubicBezTo>
                  <a:cubicBezTo>
                    <a:pt x="1487" y="6384"/>
                    <a:pt x="1577" y="6377"/>
                    <a:pt x="1668" y="6364"/>
                  </a:cubicBezTo>
                  <a:cubicBezTo>
                    <a:pt x="1751" y="6352"/>
                    <a:pt x="2191" y="6268"/>
                    <a:pt x="2275" y="6066"/>
                  </a:cubicBezTo>
                  <a:cubicBezTo>
                    <a:pt x="2358" y="6090"/>
                    <a:pt x="2430" y="6125"/>
                    <a:pt x="2513" y="6173"/>
                  </a:cubicBezTo>
                  <a:cubicBezTo>
                    <a:pt x="2715" y="6495"/>
                    <a:pt x="2953" y="6792"/>
                    <a:pt x="3215" y="7066"/>
                  </a:cubicBezTo>
                  <a:lnTo>
                    <a:pt x="3168" y="7066"/>
                  </a:lnTo>
                  <a:cubicBezTo>
                    <a:pt x="3168" y="7066"/>
                    <a:pt x="3156" y="7054"/>
                    <a:pt x="3156" y="7054"/>
                  </a:cubicBezTo>
                  <a:cubicBezTo>
                    <a:pt x="3057" y="6933"/>
                    <a:pt x="2795" y="6831"/>
                    <a:pt x="2468" y="6831"/>
                  </a:cubicBezTo>
                  <a:cubicBezTo>
                    <a:pt x="2280" y="6831"/>
                    <a:pt x="2070" y="6865"/>
                    <a:pt x="1858" y="6947"/>
                  </a:cubicBezTo>
                  <a:cubicBezTo>
                    <a:pt x="1644" y="7030"/>
                    <a:pt x="1370" y="7173"/>
                    <a:pt x="1322" y="7352"/>
                  </a:cubicBezTo>
                  <a:cubicBezTo>
                    <a:pt x="1310" y="7423"/>
                    <a:pt x="1334" y="7495"/>
                    <a:pt x="1382" y="7542"/>
                  </a:cubicBezTo>
                  <a:cubicBezTo>
                    <a:pt x="1551" y="7690"/>
                    <a:pt x="1757" y="7773"/>
                    <a:pt x="1977" y="7773"/>
                  </a:cubicBezTo>
                  <a:cubicBezTo>
                    <a:pt x="2004" y="7773"/>
                    <a:pt x="2032" y="7771"/>
                    <a:pt x="2060" y="7769"/>
                  </a:cubicBezTo>
                  <a:lnTo>
                    <a:pt x="2227" y="7769"/>
                  </a:lnTo>
                  <a:cubicBezTo>
                    <a:pt x="2572" y="7733"/>
                    <a:pt x="3001" y="7578"/>
                    <a:pt x="3192" y="7268"/>
                  </a:cubicBezTo>
                  <a:cubicBezTo>
                    <a:pt x="3203" y="7233"/>
                    <a:pt x="3215" y="7209"/>
                    <a:pt x="3215" y="7173"/>
                  </a:cubicBezTo>
                  <a:cubicBezTo>
                    <a:pt x="3251" y="7173"/>
                    <a:pt x="3299" y="7173"/>
                    <a:pt x="3334" y="7185"/>
                  </a:cubicBezTo>
                  <a:cubicBezTo>
                    <a:pt x="3632" y="7471"/>
                    <a:pt x="3954" y="7733"/>
                    <a:pt x="4287" y="7947"/>
                  </a:cubicBezTo>
                  <a:cubicBezTo>
                    <a:pt x="4215" y="7947"/>
                    <a:pt x="4132" y="7959"/>
                    <a:pt x="4061" y="7959"/>
                  </a:cubicBezTo>
                  <a:cubicBezTo>
                    <a:pt x="3905" y="7834"/>
                    <a:pt x="3703" y="7764"/>
                    <a:pt x="3504" y="7764"/>
                  </a:cubicBezTo>
                  <a:cubicBezTo>
                    <a:pt x="3475" y="7764"/>
                    <a:pt x="3446" y="7765"/>
                    <a:pt x="3418" y="7769"/>
                  </a:cubicBezTo>
                  <a:cubicBezTo>
                    <a:pt x="3084" y="7792"/>
                    <a:pt x="2763" y="7935"/>
                    <a:pt x="2525" y="8173"/>
                  </a:cubicBezTo>
                  <a:cubicBezTo>
                    <a:pt x="2465" y="8221"/>
                    <a:pt x="2418" y="8292"/>
                    <a:pt x="2370" y="8364"/>
                  </a:cubicBezTo>
                  <a:cubicBezTo>
                    <a:pt x="2322" y="8423"/>
                    <a:pt x="2334" y="8507"/>
                    <a:pt x="2394" y="8554"/>
                  </a:cubicBezTo>
                  <a:cubicBezTo>
                    <a:pt x="2561" y="8688"/>
                    <a:pt x="2770" y="8770"/>
                    <a:pt x="2992" y="8770"/>
                  </a:cubicBezTo>
                  <a:cubicBezTo>
                    <a:pt x="3007" y="8770"/>
                    <a:pt x="3022" y="8769"/>
                    <a:pt x="3037" y="8769"/>
                  </a:cubicBezTo>
                  <a:cubicBezTo>
                    <a:pt x="3346" y="8769"/>
                    <a:pt x="3644" y="8673"/>
                    <a:pt x="3882" y="8483"/>
                  </a:cubicBezTo>
                  <a:cubicBezTo>
                    <a:pt x="4001" y="8400"/>
                    <a:pt x="4096" y="8269"/>
                    <a:pt x="4132" y="8126"/>
                  </a:cubicBezTo>
                  <a:cubicBezTo>
                    <a:pt x="4132" y="8114"/>
                    <a:pt x="4132" y="8090"/>
                    <a:pt x="4132" y="8066"/>
                  </a:cubicBezTo>
                  <a:cubicBezTo>
                    <a:pt x="4164" y="8063"/>
                    <a:pt x="4198" y="8062"/>
                    <a:pt x="4232" y="8062"/>
                  </a:cubicBezTo>
                  <a:cubicBezTo>
                    <a:pt x="4326" y="8062"/>
                    <a:pt x="4426" y="8073"/>
                    <a:pt x="4513" y="8090"/>
                  </a:cubicBezTo>
                  <a:cubicBezTo>
                    <a:pt x="4763" y="8233"/>
                    <a:pt x="5001" y="8364"/>
                    <a:pt x="5263" y="8483"/>
                  </a:cubicBezTo>
                  <a:lnTo>
                    <a:pt x="5287" y="8483"/>
                  </a:lnTo>
                  <a:cubicBezTo>
                    <a:pt x="5311" y="8483"/>
                    <a:pt x="5323" y="8471"/>
                    <a:pt x="5335" y="8447"/>
                  </a:cubicBezTo>
                  <a:cubicBezTo>
                    <a:pt x="5347" y="8423"/>
                    <a:pt x="5335" y="8400"/>
                    <a:pt x="5311" y="8388"/>
                  </a:cubicBezTo>
                  <a:cubicBezTo>
                    <a:pt x="4966" y="8233"/>
                    <a:pt x="4644" y="8054"/>
                    <a:pt x="4335" y="7840"/>
                  </a:cubicBezTo>
                  <a:cubicBezTo>
                    <a:pt x="4299" y="7757"/>
                    <a:pt x="4299" y="7649"/>
                    <a:pt x="4299" y="7554"/>
                  </a:cubicBezTo>
                  <a:cubicBezTo>
                    <a:pt x="4406" y="7530"/>
                    <a:pt x="4513" y="7471"/>
                    <a:pt x="4596" y="7388"/>
                  </a:cubicBezTo>
                  <a:cubicBezTo>
                    <a:pt x="4811" y="7185"/>
                    <a:pt x="4918" y="6887"/>
                    <a:pt x="4894" y="6590"/>
                  </a:cubicBezTo>
                  <a:cubicBezTo>
                    <a:pt x="4894" y="6590"/>
                    <a:pt x="4858" y="6114"/>
                    <a:pt x="4680" y="6030"/>
                  </a:cubicBezTo>
                  <a:cubicBezTo>
                    <a:pt x="4660" y="6022"/>
                    <a:pt x="4640" y="6018"/>
                    <a:pt x="4621" y="6018"/>
                  </a:cubicBezTo>
                  <a:cubicBezTo>
                    <a:pt x="4582" y="6018"/>
                    <a:pt x="4545" y="6034"/>
                    <a:pt x="4513" y="6066"/>
                  </a:cubicBezTo>
                  <a:cubicBezTo>
                    <a:pt x="4204" y="6292"/>
                    <a:pt x="4013" y="6661"/>
                    <a:pt x="4013" y="7054"/>
                  </a:cubicBezTo>
                  <a:cubicBezTo>
                    <a:pt x="4001" y="7233"/>
                    <a:pt x="4073" y="7399"/>
                    <a:pt x="4204" y="7518"/>
                  </a:cubicBezTo>
                  <a:cubicBezTo>
                    <a:pt x="4204" y="7602"/>
                    <a:pt x="4204" y="7685"/>
                    <a:pt x="4215" y="7757"/>
                  </a:cubicBezTo>
                  <a:cubicBezTo>
                    <a:pt x="3894" y="7542"/>
                    <a:pt x="3596" y="7292"/>
                    <a:pt x="3334" y="7018"/>
                  </a:cubicBezTo>
                  <a:cubicBezTo>
                    <a:pt x="3346" y="6911"/>
                    <a:pt x="3358" y="6804"/>
                    <a:pt x="3382" y="6721"/>
                  </a:cubicBezTo>
                  <a:lnTo>
                    <a:pt x="3442" y="6721"/>
                  </a:lnTo>
                  <a:cubicBezTo>
                    <a:pt x="3739" y="6721"/>
                    <a:pt x="4108" y="6304"/>
                    <a:pt x="4227" y="5935"/>
                  </a:cubicBezTo>
                  <a:cubicBezTo>
                    <a:pt x="4299" y="5721"/>
                    <a:pt x="4311" y="5494"/>
                    <a:pt x="4251" y="5280"/>
                  </a:cubicBezTo>
                  <a:cubicBezTo>
                    <a:pt x="4251" y="5221"/>
                    <a:pt x="4215" y="5161"/>
                    <a:pt x="4168" y="5113"/>
                  </a:cubicBezTo>
                  <a:cubicBezTo>
                    <a:pt x="4138" y="5102"/>
                    <a:pt x="4105" y="5096"/>
                    <a:pt x="4073" y="5096"/>
                  </a:cubicBezTo>
                  <a:cubicBezTo>
                    <a:pt x="4040" y="5096"/>
                    <a:pt x="4007" y="5102"/>
                    <a:pt x="3977" y="5113"/>
                  </a:cubicBezTo>
                  <a:cubicBezTo>
                    <a:pt x="3465" y="5232"/>
                    <a:pt x="3108" y="5709"/>
                    <a:pt x="3132" y="6233"/>
                  </a:cubicBezTo>
                  <a:cubicBezTo>
                    <a:pt x="3120" y="6387"/>
                    <a:pt x="3168" y="6542"/>
                    <a:pt x="3275" y="6649"/>
                  </a:cubicBezTo>
                  <a:cubicBezTo>
                    <a:pt x="3263" y="6733"/>
                    <a:pt x="3239" y="6816"/>
                    <a:pt x="3239" y="6899"/>
                  </a:cubicBezTo>
                  <a:cubicBezTo>
                    <a:pt x="2930" y="6578"/>
                    <a:pt x="2668" y="6209"/>
                    <a:pt x="2453" y="5816"/>
                  </a:cubicBezTo>
                  <a:cubicBezTo>
                    <a:pt x="2465" y="5709"/>
                    <a:pt x="2501" y="5613"/>
                    <a:pt x="2560" y="5518"/>
                  </a:cubicBezTo>
                  <a:cubicBezTo>
                    <a:pt x="2584" y="5530"/>
                    <a:pt x="2608" y="5530"/>
                    <a:pt x="2632" y="5530"/>
                  </a:cubicBezTo>
                  <a:cubicBezTo>
                    <a:pt x="2691" y="5530"/>
                    <a:pt x="2763" y="5518"/>
                    <a:pt x="2822" y="5494"/>
                  </a:cubicBezTo>
                  <a:cubicBezTo>
                    <a:pt x="3346" y="5340"/>
                    <a:pt x="3739" y="4887"/>
                    <a:pt x="3834" y="4351"/>
                  </a:cubicBezTo>
                  <a:cubicBezTo>
                    <a:pt x="3846" y="4292"/>
                    <a:pt x="3834" y="4232"/>
                    <a:pt x="3799" y="4185"/>
                  </a:cubicBezTo>
                  <a:cubicBezTo>
                    <a:pt x="3779" y="4155"/>
                    <a:pt x="3743" y="4134"/>
                    <a:pt x="3705" y="4134"/>
                  </a:cubicBezTo>
                  <a:cubicBezTo>
                    <a:pt x="3697" y="4134"/>
                    <a:pt x="3688" y="4135"/>
                    <a:pt x="3680" y="4137"/>
                  </a:cubicBezTo>
                  <a:cubicBezTo>
                    <a:pt x="3442" y="4137"/>
                    <a:pt x="3215" y="4232"/>
                    <a:pt x="3025" y="4387"/>
                  </a:cubicBezTo>
                  <a:cubicBezTo>
                    <a:pt x="2715" y="4637"/>
                    <a:pt x="2513" y="4994"/>
                    <a:pt x="2465" y="5387"/>
                  </a:cubicBezTo>
                  <a:cubicBezTo>
                    <a:pt x="2465" y="5399"/>
                    <a:pt x="2465" y="5423"/>
                    <a:pt x="2465" y="5435"/>
                  </a:cubicBezTo>
                  <a:cubicBezTo>
                    <a:pt x="2430" y="5506"/>
                    <a:pt x="2394" y="5578"/>
                    <a:pt x="2370" y="5661"/>
                  </a:cubicBezTo>
                  <a:cubicBezTo>
                    <a:pt x="2251" y="5435"/>
                    <a:pt x="2168" y="5197"/>
                    <a:pt x="2096" y="4959"/>
                  </a:cubicBezTo>
                  <a:cubicBezTo>
                    <a:pt x="2049" y="4804"/>
                    <a:pt x="2013" y="4661"/>
                    <a:pt x="1989" y="4506"/>
                  </a:cubicBezTo>
                  <a:cubicBezTo>
                    <a:pt x="2072" y="4375"/>
                    <a:pt x="2168" y="4256"/>
                    <a:pt x="2287" y="4137"/>
                  </a:cubicBezTo>
                  <a:lnTo>
                    <a:pt x="2299" y="4137"/>
                  </a:lnTo>
                  <a:cubicBezTo>
                    <a:pt x="2370" y="4161"/>
                    <a:pt x="2453" y="4173"/>
                    <a:pt x="2537" y="4173"/>
                  </a:cubicBezTo>
                  <a:cubicBezTo>
                    <a:pt x="2739" y="4173"/>
                    <a:pt x="2930" y="4125"/>
                    <a:pt x="3108" y="4030"/>
                  </a:cubicBezTo>
                  <a:cubicBezTo>
                    <a:pt x="3418" y="3875"/>
                    <a:pt x="3644" y="3589"/>
                    <a:pt x="3751" y="3256"/>
                  </a:cubicBezTo>
                  <a:lnTo>
                    <a:pt x="3751" y="3244"/>
                  </a:lnTo>
                  <a:cubicBezTo>
                    <a:pt x="3775" y="3149"/>
                    <a:pt x="3799" y="3066"/>
                    <a:pt x="3751" y="2994"/>
                  </a:cubicBezTo>
                  <a:cubicBezTo>
                    <a:pt x="3703" y="2958"/>
                    <a:pt x="3644" y="2935"/>
                    <a:pt x="3584" y="2935"/>
                  </a:cubicBezTo>
                  <a:cubicBezTo>
                    <a:pt x="3567" y="2934"/>
                    <a:pt x="3550" y="2934"/>
                    <a:pt x="3533" y="2934"/>
                  </a:cubicBezTo>
                  <a:cubicBezTo>
                    <a:pt x="2731" y="2934"/>
                    <a:pt x="2250" y="3481"/>
                    <a:pt x="2191" y="4006"/>
                  </a:cubicBezTo>
                  <a:cubicBezTo>
                    <a:pt x="2191" y="4018"/>
                    <a:pt x="2191" y="4042"/>
                    <a:pt x="2191" y="4054"/>
                  </a:cubicBezTo>
                  <a:cubicBezTo>
                    <a:pt x="2096" y="4149"/>
                    <a:pt x="2013" y="4244"/>
                    <a:pt x="1941" y="4351"/>
                  </a:cubicBezTo>
                  <a:cubicBezTo>
                    <a:pt x="1882" y="3982"/>
                    <a:pt x="1870" y="3601"/>
                    <a:pt x="1894" y="3220"/>
                  </a:cubicBezTo>
                  <a:cubicBezTo>
                    <a:pt x="1977" y="3089"/>
                    <a:pt x="2072" y="2982"/>
                    <a:pt x="2191" y="2875"/>
                  </a:cubicBezTo>
                  <a:cubicBezTo>
                    <a:pt x="2203" y="2887"/>
                    <a:pt x="2215" y="2899"/>
                    <a:pt x="2239" y="2899"/>
                  </a:cubicBezTo>
                  <a:cubicBezTo>
                    <a:pt x="2287" y="2911"/>
                    <a:pt x="2346" y="2923"/>
                    <a:pt x="2394" y="2923"/>
                  </a:cubicBezTo>
                  <a:cubicBezTo>
                    <a:pt x="2644" y="2899"/>
                    <a:pt x="2894" y="2827"/>
                    <a:pt x="3108" y="2708"/>
                  </a:cubicBezTo>
                  <a:cubicBezTo>
                    <a:pt x="3418" y="2542"/>
                    <a:pt x="3692" y="2304"/>
                    <a:pt x="3870" y="2006"/>
                  </a:cubicBezTo>
                  <a:cubicBezTo>
                    <a:pt x="3918" y="1923"/>
                    <a:pt x="3989" y="1780"/>
                    <a:pt x="3930" y="1684"/>
                  </a:cubicBezTo>
                  <a:cubicBezTo>
                    <a:pt x="3906" y="1625"/>
                    <a:pt x="3846" y="1601"/>
                    <a:pt x="3787" y="1601"/>
                  </a:cubicBezTo>
                  <a:cubicBezTo>
                    <a:pt x="3724" y="1593"/>
                    <a:pt x="3660" y="1589"/>
                    <a:pt x="3597" y="1589"/>
                  </a:cubicBezTo>
                  <a:cubicBezTo>
                    <a:pt x="3104" y="1589"/>
                    <a:pt x="2633" y="1834"/>
                    <a:pt x="2358" y="2256"/>
                  </a:cubicBezTo>
                  <a:cubicBezTo>
                    <a:pt x="2251" y="2411"/>
                    <a:pt x="2179" y="2577"/>
                    <a:pt x="2144" y="2768"/>
                  </a:cubicBezTo>
                  <a:cubicBezTo>
                    <a:pt x="2049" y="2839"/>
                    <a:pt x="1965" y="2923"/>
                    <a:pt x="1894" y="3006"/>
                  </a:cubicBezTo>
                  <a:cubicBezTo>
                    <a:pt x="1929" y="2649"/>
                    <a:pt x="2013" y="2304"/>
                    <a:pt x="2120" y="1958"/>
                  </a:cubicBezTo>
                  <a:lnTo>
                    <a:pt x="2144" y="1958"/>
                  </a:lnTo>
                  <a:cubicBezTo>
                    <a:pt x="2834" y="1804"/>
                    <a:pt x="3156" y="803"/>
                    <a:pt x="3215" y="184"/>
                  </a:cubicBezTo>
                  <a:cubicBezTo>
                    <a:pt x="3227" y="125"/>
                    <a:pt x="3215" y="77"/>
                    <a:pt x="3180" y="29"/>
                  </a:cubicBezTo>
                  <a:cubicBezTo>
                    <a:pt x="3153" y="12"/>
                    <a:pt x="3127" y="1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1"/>
            <p:cNvSpPr/>
            <p:nvPr/>
          </p:nvSpPr>
          <p:spPr>
            <a:xfrm>
              <a:off x="18591607" y="2467442"/>
              <a:ext cx="901185" cy="616028"/>
            </a:xfrm>
            <a:custGeom>
              <a:avLst/>
              <a:gdLst/>
              <a:ahLst/>
              <a:cxnLst/>
              <a:rect l="l" t="t" r="r" b="b"/>
              <a:pathLst>
                <a:path w="6847" h="4680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lnTo>
                    <a:pt x="0" y="4680"/>
                  </a:lnTo>
                  <a:lnTo>
                    <a:pt x="6846" y="4680"/>
                  </a:lnTo>
                  <a:lnTo>
                    <a:pt x="6846" y="322"/>
                  </a:lnTo>
                  <a:cubicBezTo>
                    <a:pt x="6846" y="143"/>
                    <a:pt x="6704" y="0"/>
                    <a:pt x="6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1"/>
            <p:cNvSpPr/>
            <p:nvPr/>
          </p:nvSpPr>
          <p:spPr>
            <a:xfrm>
              <a:off x="18591607" y="2467442"/>
              <a:ext cx="901185" cy="616028"/>
            </a:xfrm>
            <a:custGeom>
              <a:avLst/>
              <a:gdLst/>
              <a:ahLst/>
              <a:cxnLst/>
              <a:rect l="l" t="t" r="r" b="b"/>
              <a:pathLst>
                <a:path w="6847" h="4680" extrusionOk="0">
                  <a:moveTo>
                    <a:pt x="6168" y="0"/>
                  </a:moveTo>
                  <a:cubicBezTo>
                    <a:pt x="6025" y="131"/>
                    <a:pt x="5906" y="274"/>
                    <a:pt x="5811" y="453"/>
                  </a:cubicBezTo>
                  <a:cubicBezTo>
                    <a:pt x="5644" y="786"/>
                    <a:pt x="5561" y="1155"/>
                    <a:pt x="5418" y="1489"/>
                  </a:cubicBezTo>
                  <a:cubicBezTo>
                    <a:pt x="5132" y="2072"/>
                    <a:pt x="4644" y="2525"/>
                    <a:pt x="4048" y="2763"/>
                  </a:cubicBezTo>
                  <a:cubicBezTo>
                    <a:pt x="3756" y="2884"/>
                    <a:pt x="3443" y="2921"/>
                    <a:pt x="3126" y="2921"/>
                  </a:cubicBezTo>
                  <a:cubicBezTo>
                    <a:pt x="2759" y="2921"/>
                    <a:pt x="2388" y="2872"/>
                    <a:pt x="2036" y="2846"/>
                  </a:cubicBezTo>
                  <a:cubicBezTo>
                    <a:pt x="1931" y="2839"/>
                    <a:pt x="1821" y="2834"/>
                    <a:pt x="1709" y="2834"/>
                  </a:cubicBezTo>
                  <a:cubicBezTo>
                    <a:pt x="1086" y="2834"/>
                    <a:pt x="398" y="2973"/>
                    <a:pt x="96" y="3548"/>
                  </a:cubicBezTo>
                  <a:cubicBezTo>
                    <a:pt x="60" y="3620"/>
                    <a:pt x="24" y="3679"/>
                    <a:pt x="0" y="3751"/>
                  </a:cubicBezTo>
                  <a:lnTo>
                    <a:pt x="0" y="4680"/>
                  </a:lnTo>
                  <a:lnTo>
                    <a:pt x="6846" y="4680"/>
                  </a:lnTo>
                  <a:lnTo>
                    <a:pt x="6846" y="322"/>
                  </a:lnTo>
                  <a:cubicBezTo>
                    <a:pt x="6846" y="143"/>
                    <a:pt x="6704" y="0"/>
                    <a:pt x="65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1"/>
            <p:cNvSpPr/>
            <p:nvPr/>
          </p:nvSpPr>
          <p:spPr>
            <a:xfrm>
              <a:off x="18646494" y="2970509"/>
              <a:ext cx="449869" cy="14216"/>
            </a:xfrm>
            <a:custGeom>
              <a:avLst/>
              <a:gdLst/>
              <a:ahLst/>
              <a:cxnLst/>
              <a:rect l="l" t="t" r="r" b="b"/>
              <a:pathLst>
                <a:path w="3418" h="108" extrusionOk="0">
                  <a:moveTo>
                    <a:pt x="71" y="0"/>
                  </a:moveTo>
                  <a:cubicBezTo>
                    <a:pt x="0" y="0"/>
                    <a:pt x="0" y="107"/>
                    <a:pt x="71" y="107"/>
                  </a:cubicBezTo>
                  <a:lnTo>
                    <a:pt x="3346" y="107"/>
                  </a:lnTo>
                  <a:cubicBezTo>
                    <a:pt x="3417" y="107"/>
                    <a:pt x="3417" y="0"/>
                    <a:pt x="3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1"/>
            <p:cNvSpPr/>
            <p:nvPr/>
          </p:nvSpPr>
          <p:spPr>
            <a:xfrm>
              <a:off x="18737314" y="2693046"/>
              <a:ext cx="98845" cy="245490"/>
            </a:xfrm>
            <a:custGeom>
              <a:avLst/>
              <a:gdLst/>
              <a:ahLst/>
              <a:cxnLst/>
              <a:rect l="l" t="t" r="r" b="b"/>
              <a:pathLst>
                <a:path w="751" h="1865" extrusionOk="0">
                  <a:moveTo>
                    <a:pt x="382" y="1"/>
                  </a:moveTo>
                  <a:lnTo>
                    <a:pt x="1" y="620"/>
                  </a:lnTo>
                  <a:lnTo>
                    <a:pt x="322" y="620"/>
                  </a:lnTo>
                  <a:lnTo>
                    <a:pt x="322" y="1811"/>
                  </a:lnTo>
                  <a:cubicBezTo>
                    <a:pt x="328" y="1846"/>
                    <a:pt x="352" y="1864"/>
                    <a:pt x="376" y="1864"/>
                  </a:cubicBezTo>
                  <a:cubicBezTo>
                    <a:pt x="399" y="1864"/>
                    <a:pt x="423" y="1846"/>
                    <a:pt x="429" y="1811"/>
                  </a:cubicBezTo>
                  <a:lnTo>
                    <a:pt x="429" y="620"/>
                  </a:lnTo>
                  <a:lnTo>
                    <a:pt x="751" y="62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1"/>
            <p:cNvSpPr/>
            <p:nvPr/>
          </p:nvSpPr>
          <p:spPr>
            <a:xfrm>
              <a:off x="18911321" y="2693046"/>
              <a:ext cx="97265" cy="247070"/>
            </a:xfrm>
            <a:custGeom>
              <a:avLst/>
              <a:gdLst/>
              <a:ahLst/>
              <a:cxnLst/>
              <a:rect l="l" t="t" r="r" b="b"/>
              <a:pathLst>
                <a:path w="739" h="1877" extrusionOk="0">
                  <a:moveTo>
                    <a:pt x="369" y="1"/>
                  </a:moveTo>
                  <a:lnTo>
                    <a:pt x="0" y="632"/>
                  </a:lnTo>
                  <a:lnTo>
                    <a:pt x="310" y="632"/>
                  </a:lnTo>
                  <a:lnTo>
                    <a:pt x="310" y="1823"/>
                  </a:lnTo>
                  <a:cubicBezTo>
                    <a:pt x="310" y="1858"/>
                    <a:pt x="337" y="1876"/>
                    <a:pt x="363" y="1876"/>
                  </a:cubicBezTo>
                  <a:cubicBezTo>
                    <a:pt x="390" y="1876"/>
                    <a:pt x="417" y="1858"/>
                    <a:pt x="417" y="1823"/>
                  </a:cubicBezTo>
                  <a:lnTo>
                    <a:pt x="417" y="632"/>
                  </a:lnTo>
                  <a:lnTo>
                    <a:pt x="738" y="632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1"/>
            <p:cNvSpPr/>
            <p:nvPr/>
          </p:nvSpPr>
          <p:spPr>
            <a:xfrm>
              <a:off x="18583709" y="2459545"/>
              <a:ext cx="916848" cy="624189"/>
            </a:xfrm>
            <a:custGeom>
              <a:avLst/>
              <a:gdLst/>
              <a:ahLst/>
              <a:cxnLst/>
              <a:rect l="l" t="t" r="r" b="b"/>
              <a:pathLst>
                <a:path w="6966" h="4742" extrusionOk="0">
                  <a:moveTo>
                    <a:pt x="6585" y="120"/>
                  </a:moveTo>
                  <a:cubicBezTo>
                    <a:pt x="6728" y="120"/>
                    <a:pt x="6847" y="239"/>
                    <a:pt x="6847" y="382"/>
                  </a:cubicBezTo>
                  <a:lnTo>
                    <a:pt x="6847" y="4680"/>
                  </a:lnTo>
                  <a:lnTo>
                    <a:pt x="120" y="4680"/>
                  </a:lnTo>
                  <a:lnTo>
                    <a:pt x="120" y="382"/>
                  </a:lnTo>
                  <a:cubicBezTo>
                    <a:pt x="120" y="239"/>
                    <a:pt x="239" y="120"/>
                    <a:pt x="382" y="120"/>
                  </a:cubicBezTo>
                  <a:close/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lnTo>
                    <a:pt x="1" y="4716"/>
                  </a:lnTo>
                  <a:cubicBezTo>
                    <a:pt x="1" y="4737"/>
                    <a:pt x="14" y="4741"/>
                    <a:pt x="29" y="4741"/>
                  </a:cubicBezTo>
                  <a:cubicBezTo>
                    <a:pt x="39" y="4741"/>
                    <a:pt x="51" y="4740"/>
                    <a:pt x="60" y="4740"/>
                  </a:cubicBezTo>
                  <a:lnTo>
                    <a:pt x="6906" y="4740"/>
                  </a:lnTo>
                  <a:cubicBezTo>
                    <a:pt x="6921" y="4740"/>
                    <a:pt x="6933" y="4741"/>
                    <a:pt x="6943" y="4741"/>
                  </a:cubicBezTo>
                  <a:cubicBezTo>
                    <a:pt x="6957" y="4741"/>
                    <a:pt x="6966" y="4737"/>
                    <a:pt x="6966" y="4716"/>
                  </a:cubicBezTo>
                  <a:lnTo>
                    <a:pt x="6966" y="382"/>
                  </a:lnTo>
                  <a:cubicBezTo>
                    <a:pt x="6966" y="168"/>
                    <a:pt x="678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1"/>
            <p:cNvSpPr/>
            <p:nvPr/>
          </p:nvSpPr>
          <p:spPr>
            <a:xfrm>
              <a:off x="18290715" y="2238022"/>
              <a:ext cx="481194" cy="843880"/>
            </a:xfrm>
            <a:custGeom>
              <a:avLst/>
              <a:gdLst/>
              <a:ahLst/>
              <a:cxnLst/>
              <a:rect l="l" t="t" r="r" b="b"/>
              <a:pathLst>
                <a:path w="3656" h="6411" extrusionOk="0">
                  <a:moveTo>
                    <a:pt x="2862" y="0"/>
                  </a:moveTo>
                  <a:cubicBezTo>
                    <a:pt x="2777" y="0"/>
                    <a:pt x="2695" y="54"/>
                    <a:pt x="2667" y="136"/>
                  </a:cubicBezTo>
                  <a:lnTo>
                    <a:pt x="2405" y="743"/>
                  </a:lnTo>
                  <a:lnTo>
                    <a:pt x="0" y="6411"/>
                  </a:lnTo>
                  <a:lnTo>
                    <a:pt x="1119" y="6411"/>
                  </a:lnTo>
                  <a:lnTo>
                    <a:pt x="3608" y="541"/>
                  </a:lnTo>
                  <a:cubicBezTo>
                    <a:pt x="3656" y="422"/>
                    <a:pt x="3608" y="303"/>
                    <a:pt x="3501" y="255"/>
                  </a:cubicBezTo>
                  <a:lnTo>
                    <a:pt x="2941" y="17"/>
                  </a:lnTo>
                  <a:cubicBezTo>
                    <a:pt x="2916" y="6"/>
                    <a:pt x="2889" y="0"/>
                    <a:pt x="28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1"/>
            <p:cNvSpPr/>
            <p:nvPr/>
          </p:nvSpPr>
          <p:spPr>
            <a:xfrm>
              <a:off x="18394171" y="2237759"/>
              <a:ext cx="377742" cy="844143"/>
            </a:xfrm>
            <a:custGeom>
              <a:avLst/>
              <a:gdLst/>
              <a:ahLst/>
              <a:cxnLst/>
              <a:rect l="l" t="t" r="r" b="b"/>
              <a:pathLst>
                <a:path w="2870" h="6413" extrusionOk="0">
                  <a:moveTo>
                    <a:pt x="2071" y="1"/>
                  </a:moveTo>
                  <a:cubicBezTo>
                    <a:pt x="1991" y="1"/>
                    <a:pt x="1917" y="50"/>
                    <a:pt x="1881" y="138"/>
                  </a:cubicBezTo>
                  <a:lnTo>
                    <a:pt x="1619" y="745"/>
                  </a:lnTo>
                  <a:cubicBezTo>
                    <a:pt x="1655" y="900"/>
                    <a:pt x="1727" y="1043"/>
                    <a:pt x="1786" y="1210"/>
                  </a:cubicBezTo>
                  <a:cubicBezTo>
                    <a:pt x="1905" y="1543"/>
                    <a:pt x="1786" y="1864"/>
                    <a:pt x="1655" y="2174"/>
                  </a:cubicBezTo>
                  <a:cubicBezTo>
                    <a:pt x="1084" y="3615"/>
                    <a:pt x="143" y="5401"/>
                    <a:pt x="0" y="6413"/>
                  </a:cubicBezTo>
                  <a:lnTo>
                    <a:pt x="333" y="6413"/>
                  </a:lnTo>
                  <a:lnTo>
                    <a:pt x="2822" y="543"/>
                  </a:lnTo>
                  <a:cubicBezTo>
                    <a:pt x="2870" y="424"/>
                    <a:pt x="2822" y="305"/>
                    <a:pt x="2715" y="257"/>
                  </a:cubicBezTo>
                  <a:lnTo>
                    <a:pt x="2155" y="19"/>
                  </a:lnTo>
                  <a:cubicBezTo>
                    <a:pt x="2127" y="7"/>
                    <a:pt x="2099" y="1"/>
                    <a:pt x="20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1"/>
            <p:cNvSpPr/>
            <p:nvPr/>
          </p:nvSpPr>
          <p:spPr>
            <a:xfrm>
              <a:off x="18282818" y="2227755"/>
              <a:ext cx="495408" cy="856122"/>
            </a:xfrm>
            <a:custGeom>
              <a:avLst/>
              <a:gdLst/>
              <a:ahLst/>
              <a:cxnLst/>
              <a:rect l="l" t="t" r="r" b="b"/>
              <a:pathLst>
                <a:path w="3764" h="6504" extrusionOk="0">
                  <a:moveTo>
                    <a:pt x="2911" y="141"/>
                  </a:moveTo>
                  <a:cubicBezTo>
                    <a:pt x="2933" y="141"/>
                    <a:pt x="2956" y="145"/>
                    <a:pt x="2977" y="155"/>
                  </a:cubicBezTo>
                  <a:lnTo>
                    <a:pt x="3537" y="381"/>
                  </a:lnTo>
                  <a:cubicBezTo>
                    <a:pt x="3573" y="405"/>
                    <a:pt x="3596" y="428"/>
                    <a:pt x="3620" y="476"/>
                  </a:cubicBezTo>
                  <a:cubicBezTo>
                    <a:pt x="3632" y="512"/>
                    <a:pt x="3632" y="559"/>
                    <a:pt x="3620" y="595"/>
                  </a:cubicBezTo>
                  <a:lnTo>
                    <a:pt x="1144" y="6441"/>
                  </a:lnTo>
                  <a:lnTo>
                    <a:pt x="144" y="6441"/>
                  </a:lnTo>
                  <a:lnTo>
                    <a:pt x="2763" y="238"/>
                  </a:lnTo>
                  <a:cubicBezTo>
                    <a:pt x="2789" y="176"/>
                    <a:pt x="2848" y="141"/>
                    <a:pt x="2911" y="141"/>
                  </a:cubicBezTo>
                  <a:close/>
                  <a:moveTo>
                    <a:pt x="2918" y="1"/>
                  </a:moveTo>
                  <a:cubicBezTo>
                    <a:pt x="2815" y="1"/>
                    <a:pt x="2715" y="61"/>
                    <a:pt x="2680" y="166"/>
                  </a:cubicBezTo>
                  <a:lnTo>
                    <a:pt x="13" y="6453"/>
                  </a:lnTo>
                  <a:cubicBezTo>
                    <a:pt x="1" y="6465"/>
                    <a:pt x="1" y="6489"/>
                    <a:pt x="13" y="6501"/>
                  </a:cubicBezTo>
                  <a:cubicBezTo>
                    <a:pt x="14" y="6502"/>
                    <a:pt x="16" y="6503"/>
                    <a:pt x="18" y="6503"/>
                  </a:cubicBezTo>
                  <a:cubicBezTo>
                    <a:pt x="31" y="6503"/>
                    <a:pt x="50" y="6477"/>
                    <a:pt x="60" y="6477"/>
                  </a:cubicBezTo>
                  <a:lnTo>
                    <a:pt x="1179" y="6501"/>
                  </a:lnTo>
                  <a:cubicBezTo>
                    <a:pt x="1191" y="6501"/>
                    <a:pt x="1203" y="6504"/>
                    <a:pt x="1214" y="6504"/>
                  </a:cubicBezTo>
                  <a:cubicBezTo>
                    <a:pt x="1224" y="6504"/>
                    <a:pt x="1233" y="6501"/>
                    <a:pt x="1239" y="6489"/>
                  </a:cubicBezTo>
                  <a:lnTo>
                    <a:pt x="3727" y="607"/>
                  </a:lnTo>
                  <a:cubicBezTo>
                    <a:pt x="3763" y="524"/>
                    <a:pt x="3751" y="416"/>
                    <a:pt x="3704" y="345"/>
                  </a:cubicBezTo>
                  <a:cubicBezTo>
                    <a:pt x="3668" y="309"/>
                    <a:pt x="3632" y="274"/>
                    <a:pt x="3585" y="250"/>
                  </a:cubicBezTo>
                  <a:lnTo>
                    <a:pt x="3025" y="24"/>
                  </a:lnTo>
                  <a:cubicBezTo>
                    <a:pt x="2991" y="8"/>
                    <a:pt x="2954" y="1"/>
                    <a:pt x="2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1"/>
            <p:cNvSpPr/>
            <p:nvPr/>
          </p:nvSpPr>
          <p:spPr>
            <a:xfrm>
              <a:off x="20277837" y="2329500"/>
              <a:ext cx="883943" cy="1024345"/>
            </a:xfrm>
            <a:custGeom>
              <a:avLst/>
              <a:gdLst/>
              <a:ahLst/>
              <a:cxnLst/>
              <a:rect l="l" t="t" r="r" b="b"/>
              <a:pathLst>
                <a:path w="6716" h="7782" extrusionOk="0">
                  <a:moveTo>
                    <a:pt x="5442" y="1"/>
                  </a:moveTo>
                  <a:cubicBezTo>
                    <a:pt x="4965" y="453"/>
                    <a:pt x="4406" y="822"/>
                    <a:pt x="3810" y="1108"/>
                  </a:cubicBezTo>
                  <a:cubicBezTo>
                    <a:pt x="4144" y="1548"/>
                    <a:pt x="4441" y="1918"/>
                    <a:pt x="4656" y="2191"/>
                  </a:cubicBezTo>
                  <a:cubicBezTo>
                    <a:pt x="4263" y="2834"/>
                    <a:pt x="3406" y="3870"/>
                    <a:pt x="2548" y="4977"/>
                  </a:cubicBezTo>
                  <a:lnTo>
                    <a:pt x="2525" y="5001"/>
                  </a:lnTo>
                  <a:cubicBezTo>
                    <a:pt x="2501" y="5025"/>
                    <a:pt x="2477" y="5049"/>
                    <a:pt x="2465" y="5085"/>
                  </a:cubicBezTo>
                  <a:cubicBezTo>
                    <a:pt x="2353" y="5046"/>
                    <a:pt x="2228" y="5025"/>
                    <a:pt x="2088" y="5025"/>
                  </a:cubicBezTo>
                  <a:cubicBezTo>
                    <a:pt x="1884" y="5025"/>
                    <a:pt x="1650" y="5069"/>
                    <a:pt x="1382" y="5168"/>
                  </a:cubicBezTo>
                  <a:cubicBezTo>
                    <a:pt x="1251" y="5228"/>
                    <a:pt x="1120" y="5287"/>
                    <a:pt x="1001" y="5358"/>
                  </a:cubicBezTo>
                  <a:cubicBezTo>
                    <a:pt x="810" y="5466"/>
                    <a:pt x="620" y="5609"/>
                    <a:pt x="667" y="5728"/>
                  </a:cubicBezTo>
                  <a:cubicBezTo>
                    <a:pt x="679" y="5728"/>
                    <a:pt x="679" y="5739"/>
                    <a:pt x="679" y="5751"/>
                  </a:cubicBezTo>
                  <a:cubicBezTo>
                    <a:pt x="705" y="5789"/>
                    <a:pt x="756" y="5801"/>
                    <a:pt x="820" y="5801"/>
                  </a:cubicBezTo>
                  <a:cubicBezTo>
                    <a:pt x="947" y="5801"/>
                    <a:pt x="1122" y="5752"/>
                    <a:pt x="1244" y="5752"/>
                  </a:cubicBezTo>
                  <a:cubicBezTo>
                    <a:pt x="1315" y="5752"/>
                    <a:pt x="1368" y="5769"/>
                    <a:pt x="1382" y="5823"/>
                  </a:cubicBezTo>
                  <a:cubicBezTo>
                    <a:pt x="1417" y="5930"/>
                    <a:pt x="1251" y="6061"/>
                    <a:pt x="1155" y="6156"/>
                  </a:cubicBezTo>
                  <a:cubicBezTo>
                    <a:pt x="620" y="6597"/>
                    <a:pt x="0" y="6752"/>
                    <a:pt x="179" y="6990"/>
                  </a:cubicBezTo>
                  <a:cubicBezTo>
                    <a:pt x="205" y="7020"/>
                    <a:pt x="246" y="7033"/>
                    <a:pt x="296" y="7033"/>
                  </a:cubicBezTo>
                  <a:cubicBezTo>
                    <a:pt x="382" y="7033"/>
                    <a:pt x="495" y="6995"/>
                    <a:pt x="608" y="6942"/>
                  </a:cubicBezTo>
                  <a:lnTo>
                    <a:pt x="608" y="6942"/>
                  </a:lnTo>
                  <a:cubicBezTo>
                    <a:pt x="512" y="7013"/>
                    <a:pt x="417" y="7073"/>
                    <a:pt x="310" y="7133"/>
                  </a:cubicBezTo>
                  <a:cubicBezTo>
                    <a:pt x="215" y="7168"/>
                    <a:pt x="167" y="7287"/>
                    <a:pt x="191" y="7383"/>
                  </a:cubicBezTo>
                  <a:cubicBezTo>
                    <a:pt x="217" y="7434"/>
                    <a:pt x="270" y="7457"/>
                    <a:pt x="340" y="7457"/>
                  </a:cubicBezTo>
                  <a:cubicBezTo>
                    <a:pt x="431" y="7457"/>
                    <a:pt x="551" y="7419"/>
                    <a:pt x="679" y="7359"/>
                  </a:cubicBezTo>
                  <a:lnTo>
                    <a:pt x="679" y="7359"/>
                  </a:lnTo>
                  <a:cubicBezTo>
                    <a:pt x="596" y="7406"/>
                    <a:pt x="524" y="7466"/>
                    <a:pt x="477" y="7549"/>
                  </a:cubicBezTo>
                  <a:cubicBezTo>
                    <a:pt x="429" y="7656"/>
                    <a:pt x="500" y="7728"/>
                    <a:pt x="620" y="7728"/>
                  </a:cubicBezTo>
                  <a:cubicBezTo>
                    <a:pt x="858" y="7704"/>
                    <a:pt x="1310" y="7430"/>
                    <a:pt x="1513" y="7299"/>
                  </a:cubicBezTo>
                  <a:lnTo>
                    <a:pt x="1513" y="7299"/>
                  </a:lnTo>
                  <a:cubicBezTo>
                    <a:pt x="1417" y="7371"/>
                    <a:pt x="1322" y="7454"/>
                    <a:pt x="1251" y="7549"/>
                  </a:cubicBezTo>
                  <a:cubicBezTo>
                    <a:pt x="1191" y="7621"/>
                    <a:pt x="1179" y="7740"/>
                    <a:pt x="1274" y="7775"/>
                  </a:cubicBezTo>
                  <a:cubicBezTo>
                    <a:pt x="1285" y="7780"/>
                    <a:pt x="1297" y="7782"/>
                    <a:pt x="1311" y="7782"/>
                  </a:cubicBezTo>
                  <a:cubicBezTo>
                    <a:pt x="1531" y="7782"/>
                    <a:pt x="2128" y="7279"/>
                    <a:pt x="2251" y="7156"/>
                  </a:cubicBezTo>
                  <a:cubicBezTo>
                    <a:pt x="2596" y="6847"/>
                    <a:pt x="2906" y="6442"/>
                    <a:pt x="2965" y="5966"/>
                  </a:cubicBezTo>
                  <a:cubicBezTo>
                    <a:pt x="3918" y="5263"/>
                    <a:pt x="6716" y="3156"/>
                    <a:pt x="6489" y="2227"/>
                  </a:cubicBezTo>
                  <a:cubicBezTo>
                    <a:pt x="6251" y="1429"/>
                    <a:pt x="5906" y="691"/>
                    <a:pt x="5442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1"/>
            <p:cNvSpPr/>
            <p:nvPr/>
          </p:nvSpPr>
          <p:spPr>
            <a:xfrm>
              <a:off x="20288762" y="2322656"/>
              <a:ext cx="877757" cy="1037376"/>
            </a:xfrm>
            <a:custGeom>
              <a:avLst/>
              <a:gdLst/>
              <a:ahLst/>
              <a:cxnLst/>
              <a:rect l="l" t="t" r="r" b="b"/>
              <a:pathLst>
                <a:path w="6669" h="7881" extrusionOk="0">
                  <a:moveTo>
                    <a:pt x="5347" y="148"/>
                  </a:moveTo>
                  <a:cubicBezTo>
                    <a:pt x="5775" y="803"/>
                    <a:pt x="6109" y="1529"/>
                    <a:pt x="6335" y="2291"/>
                  </a:cubicBezTo>
                  <a:cubicBezTo>
                    <a:pt x="6490" y="2886"/>
                    <a:pt x="5216" y="4232"/>
                    <a:pt x="2846" y="5970"/>
                  </a:cubicBezTo>
                  <a:cubicBezTo>
                    <a:pt x="2834" y="5982"/>
                    <a:pt x="2823" y="5994"/>
                    <a:pt x="2823" y="6006"/>
                  </a:cubicBezTo>
                  <a:cubicBezTo>
                    <a:pt x="2775" y="6399"/>
                    <a:pt x="2537" y="6780"/>
                    <a:pt x="2120" y="7173"/>
                  </a:cubicBezTo>
                  <a:cubicBezTo>
                    <a:pt x="1702" y="7568"/>
                    <a:pt x="1315" y="7782"/>
                    <a:pt x="1227" y="7782"/>
                  </a:cubicBezTo>
                  <a:cubicBezTo>
                    <a:pt x="1222" y="7782"/>
                    <a:pt x="1218" y="7781"/>
                    <a:pt x="1215" y="7780"/>
                  </a:cubicBezTo>
                  <a:cubicBezTo>
                    <a:pt x="1191" y="7780"/>
                    <a:pt x="1179" y="7768"/>
                    <a:pt x="1168" y="7744"/>
                  </a:cubicBezTo>
                  <a:cubicBezTo>
                    <a:pt x="1168" y="7708"/>
                    <a:pt x="1179" y="7661"/>
                    <a:pt x="1203" y="7637"/>
                  </a:cubicBezTo>
                  <a:cubicBezTo>
                    <a:pt x="1275" y="7542"/>
                    <a:pt x="1358" y="7458"/>
                    <a:pt x="1453" y="7399"/>
                  </a:cubicBezTo>
                  <a:cubicBezTo>
                    <a:pt x="1596" y="7304"/>
                    <a:pt x="1727" y="7185"/>
                    <a:pt x="1822" y="7042"/>
                  </a:cubicBezTo>
                  <a:cubicBezTo>
                    <a:pt x="1846" y="7018"/>
                    <a:pt x="1834" y="6982"/>
                    <a:pt x="1811" y="6970"/>
                  </a:cubicBezTo>
                  <a:cubicBezTo>
                    <a:pt x="1801" y="6961"/>
                    <a:pt x="1791" y="6957"/>
                    <a:pt x="1780" y="6957"/>
                  </a:cubicBezTo>
                  <a:cubicBezTo>
                    <a:pt x="1763" y="6957"/>
                    <a:pt x="1746" y="6967"/>
                    <a:pt x="1739" y="6982"/>
                  </a:cubicBezTo>
                  <a:cubicBezTo>
                    <a:pt x="1632" y="7113"/>
                    <a:pt x="1513" y="7232"/>
                    <a:pt x="1370" y="7327"/>
                  </a:cubicBezTo>
                  <a:cubicBezTo>
                    <a:pt x="965" y="7577"/>
                    <a:pt x="668" y="7708"/>
                    <a:pt x="513" y="7720"/>
                  </a:cubicBezTo>
                  <a:cubicBezTo>
                    <a:pt x="506" y="7723"/>
                    <a:pt x="499" y="7725"/>
                    <a:pt x="491" y="7725"/>
                  </a:cubicBezTo>
                  <a:cubicBezTo>
                    <a:pt x="471" y="7725"/>
                    <a:pt x="447" y="7714"/>
                    <a:pt x="429" y="7696"/>
                  </a:cubicBezTo>
                  <a:cubicBezTo>
                    <a:pt x="417" y="7673"/>
                    <a:pt x="417" y="7649"/>
                    <a:pt x="429" y="7637"/>
                  </a:cubicBezTo>
                  <a:cubicBezTo>
                    <a:pt x="477" y="7566"/>
                    <a:pt x="537" y="7506"/>
                    <a:pt x="608" y="7470"/>
                  </a:cubicBezTo>
                  <a:lnTo>
                    <a:pt x="620" y="7470"/>
                  </a:lnTo>
                  <a:cubicBezTo>
                    <a:pt x="644" y="7458"/>
                    <a:pt x="1310" y="7161"/>
                    <a:pt x="1620" y="6756"/>
                  </a:cubicBezTo>
                  <a:cubicBezTo>
                    <a:pt x="1644" y="6732"/>
                    <a:pt x="1632" y="6696"/>
                    <a:pt x="1608" y="6673"/>
                  </a:cubicBezTo>
                  <a:cubicBezTo>
                    <a:pt x="1599" y="6663"/>
                    <a:pt x="1588" y="6660"/>
                    <a:pt x="1578" y="6660"/>
                  </a:cubicBezTo>
                  <a:cubicBezTo>
                    <a:pt x="1560" y="6660"/>
                    <a:pt x="1544" y="6670"/>
                    <a:pt x="1537" y="6684"/>
                  </a:cubicBezTo>
                  <a:cubicBezTo>
                    <a:pt x="1251" y="7042"/>
                    <a:pt x="668" y="7315"/>
                    <a:pt x="584" y="7363"/>
                  </a:cubicBezTo>
                  <a:lnTo>
                    <a:pt x="560" y="7363"/>
                  </a:lnTo>
                  <a:cubicBezTo>
                    <a:pt x="391" y="7443"/>
                    <a:pt x="295" y="7464"/>
                    <a:pt x="237" y="7464"/>
                  </a:cubicBezTo>
                  <a:cubicBezTo>
                    <a:pt x="218" y="7464"/>
                    <a:pt x="203" y="7461"/>
                    <a:pt x="191" y="7458"/>
                  </a:cubicBezTo>
                  <a:cubicBezTo>
                    <a:pt x="167" y="7446"/>
                    <a:pt x="156" y="7435"/>
                    <a:pt x="144" y="7411"/>
                  </a:cubicBezTo>
                  <a:cubicBezTo>
                    <a:pt x="132" y="7363"/>
                    <a:pt x="144" y="7292"/>
                    <a:pt x="251" y="7232"/>
                  </a:cubicBezTo>
                  <a:cubicBezTo>
                    <a:pt x="346" y="7185"/>
                    <a:pt x="429" y="7125"/>
                    <a:pt x="548" y="7054"/>
                  </a:cubicBezTo>
                  <a:cubicBezTo>
                    <a:pt x="596" y="7030"/>
                    <a:pt x="1239" y="6732"/>
                    <a:pt x="1549" y="6339"/>
                  </a:cubicBezTo>
                  <a:cubicBezTo>
                    <a:pt x="1560" y="6315"/>
                    <a:pt x="1560" y="6280"/>
                    <a:pt x="1537" y="6256"/>
                  </a:cubicBezTo>
                  <a:cubicBezTo>
                    <a:pt x="1527" y="6251"/>
                    <a:pt x="1515" y="6248"/>
                    <a:pt x="1503" y="6248"/>
                  </a:cubicBezTo>
                  <a:cubicBezTo>
                    <a:pt x="1485" y="6248"/>
                    <a:pt x="1467" y="6254"/>
                    <a:pt x="1453" y="6268"/>
                  </a:cubicBezTo>
                  <a:cubicBezTo>
                    <a:pt x="1156" y="6649"/>
                    <a:pt x="501" y="6946"/>
                    <a:pt x="501" y="6946"/>
                  </a:cubicBezTo>
                  <a:cubicBezTo>
                    <a:pt x="373" y="7007"/>
                    <a:pt x="278" y="7038"/>
                    <a:pt x="214" y="7038"/>
                  </a:cubicBezTo>
                  <a:cubicBezTo>
                    <a:pt x="176" y="7038"/>
                    <a:pt x="149" y="7028"/>
                    <a:pt x="132" y="7006"/>
                  </a:cubicBezTo>
                  <a:cubicBezTo>
                    <a:pt x="120" y="6994"/>
                    <a:pt x="108" y="6970"/>
                    <a:pt x="108" y="6946"/>
                  </a:cubicBezTo>
                  <a:cubicBezTo>
                    <a:pt x="132" y="6875"/>
                    <a:pt x="298" y="6768"/>
                    <a:pt x="501" y="6649"/>
                  </a:cubicBezTo>
                  <a:cubicBezTo>
                    <a:pt x="703" y="6530"/>
                    <a:pt x="906" y="6399"/>
                    <a:pt x="1096" y="6256"/>
                  </a:cubicBezTo>
                  <a:lnTo>
                    <a:pt x="1108" y="6244"/>
                  </a:lnTo>
                  <a:cubicBezTo>
                    <a:pt x="1215" y="6149"/>
                    <a:pt x="1394" y="6006"/>
                    <a:pt x="1346" y="5863"/>
                  </a:cubicBezTo>
                  <a:cubicBezTo>
                    <a:pt x="1319" y="5780"/>
                    <a:pt x="1247" y="5757"/>
                    <a:pt x="1157" y="5757"/>
                  </a:cubicBezTo>
                  <a:cubicBezTo>
                    <a:pt x="1092" y="5757"/>
                    <a:pt x="1017" y="5770"/>
                    <a:pt x="941" y="5780"/>
                  </a:cubicBezTo>
                  <a:cubicBezTo>
                    <a:pt x="869" y="5787"/>
                    <a:pt x="783" y="5798"/>
                    <a:pt x="722" y="5798"/>
                  </a:cubicBezTo>
                  <a:cubicBezTo>
                    <a:pt x="683" y="5798"/>
                    <a:pt x="653" y="5794"/>
                    <a:pt x="644" y="5780"/>
                  </a:cubicBezTo>
                  <a:cubicBezTo>
                    <a:pt x="632" y="5768"/>
                    <a:pt x="632" y="5768"/>
                    <a:pt x="644" y="5768"/>
                  </a:cubicBezTo>
                  <a:cubicBezTo>
                    <a:pt x="620" y="5708"/>
                    <a:pt x="691" y="5601"/>
                    <a:pt x="941" y="5470"/>
                  </a:cubicBezTo>
                  <a:cubicBezTo>
                    <a:pt x="1060" y="5399"/>
                    <a:pt x="1179" y="5339"/>
                    <a:pt x="1310" y="5291"/>
                  </a:cubicBezTo>
                  <a:cubicBezTo>
                    <a:pt x="1566" y="5194"/>
                    <a:pt x="1802" y="5144"/>
                    <a:pt x="2013" y="5144"/>
                  </a:cubicBezTo>
                  <a:cubicBezTo>
                    <a:pt x="2137" y="5144"/>
                    <a:pt x="2253" y="5161"/>
                    <a:pt x="2358" y="5196"/>
                  </a:cubicBezTo>
                  <a:cubicBezTo>
                    <a:pt x="2365" y="5200"/>
                    <a:pt x="2372" y="5201"/>
                    <a:pt x="2379" y="5201"/>
                  </a:cubicBezTo>
                  <a:cubicBezTo>
                    <a:pt x="2395" y="5201"/>
                    <a:pt x="2409" y="5193"/>
                    <a:pt x="2418" y="5184"/>
                  </a:cubicBezTo>
                  <a:lnTo>
                    <a:pt x="2442" y="5149"/>
                  </a:lnTo>
                  <a:lnTo>
                    <a:pt x="2489" y="5101"/>
                  </a:lnTo>
                  <a:lnTo>
                    <a:pt x="2501" y="5065"/>
                  </a:lnTo>
                  <a:cubicBezTo>
                    <a:pt x="2715" y="4803"/>
                    <a:pt x="2918" y="4541"/>
                    <a:pt x="3120" y="4291"/>
                  </a:cubicBezTo>
                  <a:cubicBezTo>
                    <a:pt x="3727" y="3517"/>
                    <a:pt x="4263" y="2851"/>
                    <a:pt x="4573" y="2362"/>
                  </a:cubicBezTo>
                  <a:lnTo>
                    <a:pt x="4942" y="1851"/>
                  </a:lnTo>
                  <a:cubicBezTo>
                    <a:pt x="4966" y="1827"/>
                    <a:pt x="4954" y="1791"/>
                    <a:pt x="4930" y="1767"/>
                  </a:cubicBezTo>
                  <a:cubicBezTo>
                    <a:pt x="4920" y="1762"/>
                    <a:pt x="4908" y="1759"/>
                    <a:pt x="4897" y="1759"/>
                  </a:cubicBezTo>
                  <a:cubicBezTo>
                    <a:pt x="4881" y="1759"/>
                    <a:pt x="4865" y="1765"/>
                    <a:pt x="4859" y="1779"/>
                  </a:cubicBezTo>
                  <a:lnTo>
                    <a:pt x="4573" y="2172"/>
                  </a:lnTo>
                  <a:cubicBezTo>
                    <a:pt x="4358" y="1898"/>
                    <a:pt x="4108" y="1577"/>
                    <a:pt x="3811" y="1184"/>
                  </a:cubicBezTo>
                  <a:cubicBezTo>
                    <a:pt x="4370" y="910"/>
                    <a:pt x="4882" y="565"/>
                    <a:pt x="5347" y="148"/>
                  </a:cubicBezTo>
                  <a:close/>
                  <a:moveTo>
                    <a:pt x="5340" y="0"/>
                  </a:moveTo>
                  <a:cubicBezTo>
                    <a:pt x="5328" y="0"/>
                    <a:pt x="5319" y="9"/>
                    <a:pt x="5311" y="17"/>
                  </a:cubicBezTo>
                  <a:cubicBezTo>
                    <a:pt x="4835" y="457"/>
                    <a:pt x="4287" y="827"/>
                    <a:pt x="3692" y="1112"/>
                  </a:cubicBezTo>
                  <a:cubicBezTo>
                    <a:pt x="3680" y="1112"/>
                    <a:pt x="3668" y="1124"/>
                    <a:pt x="3668" y="1148"/>
                  </a:cubicBezTo>
                  <a:cubicBezTo>
                    <a:pt x="3656" y="1160"/>
                    <a:pt x="3668" y="1184"/>
                    <a:pt x="3680" y="1196"/>
                  </a:cubicBezTo>
                  <a:cubicBezTo>
                    <a:pt x="4001" y="1612"/>
                    <a:pt x="4275" y="1958"/>
                    <a:pt x="4501" y="2255"/>
                  </a:cubicBezTo>
                  <a:lnTo>
                    <a:pt x="4478" y="2291"/>
                  </a:lnTo>
                  <a:lnTo>
                    <a:pt x="4466" y="2315"/>
                  </a:lnTo>
                  <a:cubicBezTo>
                    <a:pt x="4156" y="2779"/>
                    <a:pt x="3632" y="3446"/>
                    <a:pt x="3037" y="4196"/>
                  </a:cubicBezTo>
                  <a:cubicBezTo>
                    <a:pt x="2834" y="4458"/>
                    <a:pt x="2620" y="4720"/>
                    <a:pt x="2418" y="4982"/>
                  </a:cubicBezTo>
                  <a:lnTo>
                    <a:pt x="2394" y="5006"/>
                  </a:lnTo>
                  <a:lnTo>
                    <a:pt x="2358" y="5065"/>
                  </a:lnTo>
                  <a:cubicBezTo>
                    <a:pt x="2229" y="5036"/>
                    <a:pt x="2100" y="5021"/>
                    <a:pt x="1972" y="5021"/>
                  </a:cubicBezTo>
                  <a:cubicBezTo>
                    <a:pt x="1735" y="5021"/>
                    <a:pt x="1503" y="5072"/>
                    <a:pt x="1287" y="5172"/>
                  </a:cubicBezTo>
                  <a:cubicBezTo>
                    <a:pt x="1144" y="5220"/>
                    <a:pt x="1013" y="5280"/>
                    <a:pt x="882" y="5351"/>
                  </a:cubicBezTo>
                  <a:cubicBezTo>
                    <a:pt x="596" y="5506"/>
                    <a:pt x="477" y="5649"/>
                    <a:pt x="525" y="5791"/>
                  </a:cubicBezTo>
                  <a:cubicBezTo>
                    <a:pt x="537" y="5803"/>
                    <a:pt x="537" y="5815"/>
                    <a:pt x="548" y="5827"/>
                  </a:cubicBezTo>
                  <a:cubicBezTo>
                    <a:pt x="588" y="5880"/>
                    <a:pt x="660" y="5896"/>
                    <a:pt x="745" y="5896"/>
                  </a:cubicBezTo>
                  <a:cubicBezTo>
                    <a:pt x="814" y="5896"/>
                    <a:pt x="891" y="5885"/>
                    <a:pt x="965" y="5875"/>
                  </a:cubicBezTo>
                  <a:cubicBezTo>
                    <a:pt x="1030" y="5868"/>
                    <a:pt x="1113" y="5856"/>
                    <a:pt x="1173" y="5856"/>
                  </a:cubicBezTo>
                  <a:cubicBezTo>
                    <a:pt x="1212" y="5856"/>
                    <a:pt x="1242" y="5861"/>
                    <a:pt x="1251" y="5875"/>
                  </a:cubicBezTo>
                  <a:cubicBezTo>
                    <a:pt x="1275" y="5958"/>
                    <a:pt x="1120" y="6077"/>
                    <a:pt x="1037" y="6137"/>
                  </a:cubicBezTo>
                  <a:lnTo>
                    <a:pt x="1037" y="6149"/>
                  </a:lnTo>
                  <a:cubicBezTo>
                    <a:pt x="846" y="6292"/>
                    <a:pt x="656" y="6423"/>
                    <a:pt x="453" y="6542"/>
                  </a:cubicBezTo>
                  <a:cubicBezTo>
                    <a:pt x="203" y="6684"/>
                    <a:pt x="36" y="6780"/>
                    <a:pt x="13" y="6911"/>
                  </a:cubicBezTo>
                  <a:cubicBezTo>
                    <a:pt x="1" y="6970"/>
                    <a:pt x="13" y="7018"/>
                    <a:pt x="48" y="7065"/>
                  </a:cubicBezTo>
                  <a:cubicBezTo>
                    <a:pt x="84" y="7101"/>
                    <a:pt x="144" y="7137"/>
                    <a:pt x="191" y="7137"/>
                  </a:cubicBezTo>
                  <a:cubicBezTo>
                    <a:pt x="84" y="7196"/>
                    <a:pt x="25" y="7327"/>
                    <a:pt x="60" y="7446"/>
                  </a:cubicBezTo>
                  <a:cubicBezTo>
                    <a:pt x="84" y="7494"/>
                    <a:pt x="120" y="7530"/>
                    <a:pt x="167" y="7542"/>
                  </a:cubicBezTo>
                  <a:cubicBezTo>
                    <a:pt x="197" y="7554"/>
                    <a:pt x="230" y="7560"/>
                    <a:pt x="263" y="7560"/>
                  </a:cubicBezTo>
                  <a:cubicBezTo>
                    <a:pt x="295" y="7560"/>
                    <a:pt x="328" y="7554"/>
                    <a:pt x="358" y="7542"/>
                  </a:cubicBezTo>
                  <a:lnTo>
                    <a:pt x="358" y="7542"/>
                  </a:lnTo>
                  <a:lnTo>
                    <a:pt x="346" y="7566"/>
                  </a:lnTo>
                  <a:cubicBezTo>
                    <a:pt x="322" y="7625"/>
                    <a:pt x="322" y="7685"/>
                    <a:pt x="346" y="7744"/>
                  </a:cubicBezTo>
                  <a:cubicBezTo>
                    <a:pt x="386" y="7794"/>
                    <a:pt x="442" y="7819"/>
                    <a:pt x="501" y="7819"/>
                  </a:cubicBezTo>
                  <a:cubicBezTo>
                    <a:pt x="513" y="7819"/>
                    <a:pt x="525" y="7818"/>
                    <a:pt x="537" y="7816"/>
                  </a:cubicBezTo>
                  <a:cubicBezTo>
                    <a:pt x="727" y="7780"/>
                    <a:pt x="918" y="7708"/>
                    <a:pt x="1084" y="7601"/>
                  </a:cubicBezTo>
                  <a:lnTo>
                    <a:pt x="1084" y="7601"/>
                  </a:lnTo>
                  <a:cubicBezTo>
                    <a:pt x="1060" y="7649"/>
                    <a:pt x="1060" y="7708"/>
                    <a:pt x="1072" y="7768"/>
                  </a:cubicBezTo>
                  <a:cubicBezTo>
                    <a:pt x="1084" y="7816"/>
                    <a:pt x="1120" y="7851"/>
                    <a:pt x="1179" y="7875"/>
                  </a:cubicBezTo>
                  <a:cubicBezTo>
                    <a:pt x="1187" y="7875"/>
                    <a:pt x="1195" y="7880"/>
                    <a:pt x="1207" y="7880"/>
                  </a:cubicBezTo>
                  <a:cubicBezTo>
                    <a:pt x="1213" y="7880"/>
                    <a:pt x="1219" y="7879"/>
                    <a:pt x="1227" y="7875"/>
                  </a:cubicBezTo>
                  <a:cubicBezTo>
                    <a:pt x="1501" y="7875"/>
                    <a:pt x="2203" y="7244"/>
                    <a:pt x="2203" y="7244"/>
                  </a:cubicBezTo>
                  <a:cubicBezTo>
                    <a:pt x="2632" y="6839"/>
                    <a:pt x="2882" y="6434"/>
                    <a:pt x="2930" y="6030"/>
                  </a:cubicBezTo>
                  <a:cubicBezTo>
                    <a:pt x="4347" y="5006"/>
                    <a:pt x="6668" y="3148"/>
                    <a:pt x="6442" y="2255"/>
                  </a:cubicBezTo>
                  <a:cubicBezTo>
                    <a:pt x="6263" y="1577"/>
                    <a:pt x="5930" y="874"/>
                    <a:pt x="5394" y="29"/>
                  </a:cubicBezTo>
                  <a:cubicBezTo>
                    <a:pt x="5382" y="17"/>
                    <a:pt x="5370" y="5"/>
                    <a:pt x="5359" y="5"/>
                  </a:cubicBezTo>
                  <a:cubicBezTo>
                    <a:pt x="5352" y="2"/>
                    <a:pt x="5346" y="0"/>
                    <a:pt x="5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1"/>
            <p:cNvSpPr/>
            <p:nvPr/>
          </p:nvSpPr>
          <p:spPr>
            <a:xfrm>
              <a:off x="18947386" y="1879478"/>
              <a:ext cx="1129936" cy="900612"/>
            </a:xfrm>
            <a:custGeom>
              <a:avLst/>
              <a:gdLst/>
              <a:ahLst/>
              <a:cxnLst/>
              <a:rect l="l" t="t" r="r" b="b"/>
              <a:pathLst>
                <a:path w="8585" h="6842" extrusionOk="0">
                  <a:moveTo>
                    <a:pt x="1142" y="1"/>
                  </a:moveTo>
                  <a:cubicBezTo>
                    <a:pt x="1047" y="1"/>
                    <a:pt x="966" y="87"/>
                    <a:pt x="1000" y="300"/>
                  </a:cubicBezTo>
                  <a:cubicBezTo>
                    <a:pt x="1048" y="681"/>
                    <a:pt x="1298" y="931"/>
                    <a:pt x="1298" y="1086"/>
                  </a:cubicBezTo>
                  <a:cubicBezTo>
                    <a:pt x="1310" y="1241"/>
                    <a:pt x="1131" y="1277"/>
                    <a:pt x="1012" y="1336"/>
                  </a:cubicBezTo>
                  <a:cubicBezTo>
                    <a:pt x="417" y="1646"/>
                    <a:pt x="0" y="1634"/>
                    <a:pt x="107" y="1753"/>
                  </a:cubicBezTo>
                  <a:cubicBezTo>
                    <a:pt x="434" y="2102"/>
                    <a:pt x="868" y="2495"/>
                    <a:pt x="1348" y="2495"/>
                  </a:cubicBezTo>
                  <a:cubicBezTo>
                    <a:pt x="1375" y="2495"/>
                    <a:pt x="1402" y="2494"/>
                    <a:pt x="1429" y="2491"/>
                  </a:cubicBezTo>
                  <a:cubicBezTo>
                    <a:pt x="1834" y="3229"/>
                    <a:pt x="2286" y="3955"/>
                    <a:pt x="2762" y="4646"/>
                  </a:cubicBezTo>
                  <a:cubicBezTo>
                    <a:pt x="3249" y="5327"/>
                    <a:pt x="4148" y="6842"/>
                    <a:pt x="5162" y="6842"/>
                  </a:cubicBezTo>
                  <a:cubicBezTo>
                    <a:pt x="5389" y="6842"/>
                    <a:pt x="5622" y="6766"/>
                    <a:pt x="5858" y="6587"/>
                  </a:cubicBezTo>
                  <a:cubicBezTo>
                    <a:pt x="6406" y="6170"/>
                    <a:pt x="6679" y="5456"/>
                    <a:pt x="6965" y="4848"/>
                  </a:cubicBezTo>
                  <a:cubicBezTo>
                    <a:pt x="7251" y="4253"/>
                    <a:pt x="8584" y="1491"/>
                    <a:pt x="7549" y="1086"/>
                  </a:cubicBezTo>
                  <a:cubicBezTo>
                    <a:pt x="7456" y="1050"/>
                    <a:pt x="7364" y="1033"/>
                    <a:pt x="7273" y="1033"/>
                  </a:cubicBezTo>
                  <a:cubicBezTo>
                    <a:pt x="6178" y="1033"/>
                    <a:pt x="5265" y="3531"/>
                    <a:pt x="5013" y="4729"/>
                  </a:cubicBezTo>
                  <a:cubicBezTo>
                    <a:pt x="4346" y="4194"/>
                    <a:pt x="3227" y="2991"/>
                    <a:pt x="2096" y="1884"/>
                  </a:cubicBezTo>
                  <a:cubicBezTo>
                    <a:pt x="2203" y="1300"/>
                    <a:pt x="1762" y="872"/>
                    <a:pt x="1334" y="122"/>
                  </a:cubicBezTo>
                  <a:cubicBezTo>
                    <a:pt x="1288" y="46"/>
                    <a:pt x="1211" y="1"/>
                    <a:pt x="1142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1"/>
            <p:cNvSpPr/>
            <p:nvPr/>
          </p:nvSpPr>
          <p:spPr>
            <a:xfrm>
              <a:off x="18951992" y="1872765"/>
              <a:ext cx="1068866" cy="914565"/>
            </a:xfrm>
            <a:custGeom>
              <a:avLst/>
              <a:gdLst/>
              <a:ahLst/>
              <a:cxnLst/>
              <a:rect l="l" t="t" r="r" b="b"/>
              <a:pathLst>
                <a:path w="8121" h="6948" extrusionOk="0">
                  <a:moveTo>
                    <a:pt x="1111" y="111"/>
                  </a:moveTo>
                  <a:cubicBezTo>
                    <a:pt x="1173" y="111"/>
                    <a:pt x="1230" y="146"/>
                    <a:pt x="1251" y="208"/>
                  </a:cubicBezTo>
                  <a:cubicBezTo>
                    <a:pt x="1358" y="387"/>
                    <a:pt x="1465" y="554"/>
                    <a:pt x="1572" y="708"/>
                  </a:cubicBezTo>
                  <a:cubicBezTo>
                    <a:pt x="1870" y="1173"/>
                    <a:pt x="2096" y="1506"/>
                    <a:pt x="2013" y="1923"/>
                  </a:cubicBezTo>
                  <a:cubicBezTo>
                    <a:pt x="2013" y="1947"/>
                    <a:pt x="2025" y="1959"/>
                    <a:pt x="2037" y="1970"/>
                  </a:cubicBezTo>
                  <a:cubicBezTo>
                    <a:pt x="2406" y="2351"/>
                    <a:pt x="2775" y="2721"/>
                    <a:pt x="3144" y="3090"/>
                  </a:cubicBezTo>
                  <a:cubicBezTo>
                    <a:pt x="4454" y="4423"/>
                    <a:pt x="4037" y="3995"/>
                    <a:pt x="5287" y="5173"/>
                  </a:cubicBezTo>
                  <a:cubicBezTo>
                    <a:pt x="5299" y="5188"/>
                    <a:pt x="5313" y="5194"/>
                    <a:pt x="5326" y="5194"/>
                  </a:cubicBezTo>
                  <a:cubicBezTo>
                    <a:pt x="5367" y="5194"/>
                    <a:pt x="5403" y="5138"/>
                    <a:pt x="5359" y="5102"/>
                  </a:cubicBezTo>
                  <a:lnTo>
                    <a:pt x="5037" y="4780"/>
                  </a:lnTo>
                  <a:cubicBezTo>
                    <a:pt x="5192" y="4102"/>
                    <a:pt x="5418" y="3435"/>
                    <a:pt x="5704" y="2804"/>
                  </a:cubicBezTo>
                  <a:cubicBezTo>
                    <a:pt x="6085" y="1994"/>
                    <a:pt x="6490" y="1447"/>
                    <a:pt x="6883" y="1244"/>
                  </a:cubicBezTo>
                  <a:cubicBezTo>
                    <a:pt x="6989" y="1173"/>
                    <a:pt x="7116" y="1140"/>
                    <a:pt x="7244" y="1140"/>
                  </a:cubicBezTo>
                  <a:cubicBezTo>
                    <a:pt x="7332" y="1140"/>
                    <a:pt x="7420" y="1156"/>
                    <a:pt x="7502" y="1185"/>
                  </a:cubicBezTo>
                  <a:cubicBezTo>
                    <a:pt x="7645" y="1244"/>
                    <a:pt x="7740" y="1351"/>
                    <a:pt x="7787" y="1482"/>
                  </a:cubicBezTo>
                  <a:cubicBezTo>
                    <a:pt x="7930" y="1863"/>
                    <a:pt x="7895" y="2756"/>
                    <a:pt x="6894" y="4864"/>
                  </a:cubicBezTo>
                  <a:lnTo>
                    <a:pt x="6883" y="4888"/>
                  </a:lnTo>
                  <a:cubicBezTo>
                    <a:pt x="6835" y="4971"/>
                    <a:pt x="6799" y="5066"/>
                    <a:pt x="6752" y="5149"/>
                  </a:cubicBezTo>
                  <a:cubicBezTo>
                    <a:pt x="6513" y="5697"/>
                    <a:pt x="6252" y="6245"/>
                    <a:pt x="5799" y="6590"/>
                  </a:cubicBezTo>
                  <a:cubicBezTo>
                    <a:pt x="5602" y="6748"/>
                    <a:pt x="5364" y="6840"/>
                    <a:pt x="5119" y="6840"/>
                  </a:cubicBezTo>
                  <a:cubicBezTo>
                    <a:pt x="5068" y="6840"/>
                    <a:pt x="5017" y="6836"/>
                    <a:pt x="4966" y="6828"/>
                  </a:cubicBezTo>
                  <a:cubicBezTo>
                    <a:pt x="4168" y="6697"/>
                    <a:pt x="3454" y="5650"/>
                    <a:pt x="2977" y="4947"/>
                  </a:cubicBezTo>
                  <a:cubicBezTo>
                    <a:pt x="2906" y="4852"/>
                    <a:pt x="2846" y="4757"/>
                    <a:pt x="2787" y="4673"/>
                  </a:cubicBezTo>
                  <a:cubicBezTo>
                    <a:pt x="2299" y="3983"/>
                    <a:pt x="1846" y="3268"/>
                    <a:pt x="1441" y="2518"/>
                  </a:cubicBezTo>
                  <a:cubicBezTo>
                    <a:pt x="1429" y="2506"/>
                    <a:pt x="1418" y="2494"/>
                    <a:pt x="1394" y="2494"/>
                  </a:cubicBezTo>
                  <a:cubicBezTo>
                    <a:pt x="1369" y="2497"/>
                    <a:pt x="1343" y="2498"/>
                    <a:pt x="1318" y="2498"/>
                  </a:cubicBezTo>
                  <a:cubicBezTo>
                    <a:pt x="858" y="2498"/>
                    <a:pt x="425" y="2096"/>
                    <a:pt x="132" y="1780"/>
                  </a:cubicBezTo>
                  <a:cubicBezTo>
                    <a:pt x="191" y="1756"/>
                    <a:pt x="251" y="1732"/>
                    <a:pt x="310" y="1720"/>
                  </a:cubicBezTo>
                  <a:cubicBezTo>
                    <a:pt x="548" y="1649"/>
                    <a:pt x="787" y="1554"/>
                    <a:pt x="1013" y="1435"/>
                  </a:cubicBezTo>
                  <a:lnTo>
                    <a:pt x="1072" y="1411"/>
                  </a:lnTo>
                  <a:cubicBezTo>
                    <a:pt x="1179" y="1363"/>
                    <a:pt x="1334" y="1292"/>
                    <a:pt x="1334" y="1137"/>
                  </a:cubicBezTo>
                  <a:cubicBezTo>
                    <a:pt x="1310" y="1042"/>
                    <a:pt x="1275" y="947"/>
                    <a:pt x="1227" y="863"/>
                  </a:cubicBezTo>
                  <a:cubicBezTo>
                    <a:pt x="1120" y="708"/>
                    <a:pt x="1060" y="530"/>
                    <a:pt x="1025" y="339"/>
                  </a:cubicBezTo>
                  <a:cubicBezTo>
                    <a:pt x="1001" y="220"/>
                    <a:pt x="1025" y="137"/>
                    <a:pt x="1084" y="113"/>
                  </a:cubicBezTo>
                  <a:cubicBezTo>
                    <a:pt x="1093" y="112"/>
                    <a:pt x="1102" y="111"/>
                    <a:pt x="1111" y="111"/>
                  </a:cubicBezTo>
                  <a:close/>
                  <a:moveTo>
                    <a:pt x="1101" y="1"/>
                  </a:moveTo>
                  <a:cubicBezTo>
                    <a:pt x="1084" y="1"/>
                    <a:pt x="1066" y="2"/>
                    <a:pt x="1048" y="6"/>
                  </a:cubicBezTo>
                  <a:cubicBezTo>
                    <a:pt x="989" y="30"/>
                    <a:pt x="870" y="101"/>
                    <a:pt x="906" y="351"/>
                  </a:cubicBezTo>
                  <a:cubicBezTo>
                    <a:pt x="941" y="554"/>
                    <a:pt x="1013" y="744"/>
                    <a:pt x="1120" y="911"/>
                  </a:cubicBezTo>
                  <a:cubicBezTo>
                    <a:pt x="1168" y="982"/>
                    <a:pt x="1203" y="1054"/>
                    <a:pt x="1215" y="1137"/>
                  </a:cubicBezTo>
                  <a:cubicBezTo>
                    <a:pt x="1215" y="1208"/>
                    <a:pt x="1144" y="1256"/>
                    <a:pt x="1025" y="1304"/>
                  </a:cubicBezTo>
                  <a:lnTo>
                    <a:pt x="965" y="1339"/>
                  </a:lnTo>
                  <a:cubicBezTo>
                    <a:pt x="739" y="1447"/>
                    <a:pt x="513" y="1542"/>
                    <a:pt x="275" y="1613"/>
                  </a:cubicBezTo>
                  <a:cubicBezTo>
                    <a:pt x="108" y="1661"/>
                    <a:pt x="25" y="1685"/>
                    <a:pt x="13" y="1744"/>
                  </a:cubicBezTo>
                  <a:cubicBezTo>
                    <a:pt x="1" y="1780"/>
                    <a:pt x="13" y="1816"/>
                    <a:pt x="36" y="1840"/>
                  </a:cubicBezTo>
                  <a:cubicBezTo>
                    <a:pt x="350" y="2176"/>
                    <a:pt x="809" y="2602"/>
                    <a:pt x="1328" y="2602"/>
                  </a:cubicBezTo>
                  <a:cubicBezTo>
                    <a:pt x="1342" y="2602"/>
                    <a:pt x="1356" y="2602"/>
                    <a:pt x="1370" y="2602"/>
                  </a:cubicBezTo>
                  <a:cubicBezTo>
                    <a:pt x="1775" y="3340"/>
                    <a:pt x="2215" y="4054"/>
                    <a:pt x="2703" y="4733"/>
                  </a:cubicBezTo>
                  <a:cubicBezTo>
                    <a:pt x="2763" y="4816"/>
                    <a:pt x="2823" y="4911"/>
                    <a:pt x="2894" y="5007"/>
                  </a:cubicBezTo>
                  <a:cubicBezTo>
                    <a:pt x="3382" y="5721"/>
                    <a:pt x="4108" y="6793"/>
                    <a:pt x="4954" y="6935"/>
                  </a:cubicBezTo>
                  <a:cubicBezTo>
                    <a:pt x="5013" y="6935"/>
                    <a:pt x="5073" y="6947"/>
                    <a:pt x="5132" y="6947"/>
                  </a:cubicBezTo>
                  <a:cubicBezTo>
                    <a:pt x="5406" y="6935"/>
                    <a:pt x="5656" y="6852"/>
                    <a:pt x="5871" y="6685"/>
                  </a:cubicBezTo>
                  <a:cubicBezTo>
                    <a:pt x="6347" y="6316"/>
                    <a:pt x="6609" y="5721"/>
                    <a:pt x="6859" y="5197"/>
                  </a:cubicBezTo>
                  <a:cubicBezTo>
                    <a:pt x="6906" y="5102"/>
                    <a:pt x="6942" y="5007"/>
                    <a:pt x="6990" y="4923"/>
                  </a:cubicBezTo>
                  <a:lnTo>
                    <a:pt x="7002" y="4911"/>
                  </a:lnTo>
                  <a:cubicBezTo>
                    <a:pt x="7811" y="3197"/>
                    <a:pt x="8121" y="2030"/>
                    <a:pt x="7895" y="1447"/>
                  </a:cubicBezTo>
                  <a:cubicBezTo>
                    <a:pt x="7835" y="1280"/>
                    <a:pt x="7704" y="1149"/>
                    <a:pt x="7537" y="1078"/>
                  </a:cubicBezTo>
                  <a:cubicBezTo>
                    <a:pt x="7438" y="1043"/>
                    <a:pt x="7335" y="1025"/>
                    <a:pt x="7233" y="1025"/>
                  </a:cubicBezTo>
                  <a:cubicBezTo>
                    <a:pt x="7090" y="1025"/>
                    <a:pt x="6948" y="1061"/>
                    <a:pt x="6823" y="1137"/>
                  </a:cubicBezTo>
                  <a:cubicBezTo>
                    <a:pt x="5882" y="1637"/>
                    <a:pt x="5168" y="3685"/>
                    <a:pt x="4942" y="4685"/>
                  </a:cubicBezTo>
                  <a:cubicBezTo>
                    <a:pt x="4835" y="4602"/>
                    <a:pt x="4835" y="4566"/>
                    <a:pt x="4799" y="4566"/>
                  </a:cubicBezTo>
                  <a:cubicBezTo>
                    <a:pt x="4382" y="4197"/>
                    <a:pt x="3835" y="3637"/>
                    <a:pt x="3215" y="3018"/>
                  </a:cubicBezTo>
                  <a:cubicBezTo>
                    <a:pt x="2858" y="2649"/>
                    <a:pt x="2501" y="2280"/>
                    <a:pt x="2120" y="1911"/>
                  </a:cubicBezTo>
                  <a:cubicBezTo>
                    <a:pt x="2191" y="1470"/>
                    <a:pt x="1953" y="1101"/>
                    <a:pt x="1656" y="649"/>
                  </a:cubicBezTo>
                  <a:cubicBezTo>
                    <a:pt x="1560" y="494"/>
                    <a:pt x="1453" y="327"/>
                    <a:pt x="1346" y="149"/>
                  </a:cubicBezTo>
                  <a:cubicBezTo>
                    <a:pt x="1295" y="57"/>
                    <a:pt x="1201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1"/>
            <p:cNvSpPr/>
            <p:nvPr/>
          </p:nvSpPr>
          <p:spPr>
            <a:xfrm>
              <a:off x="18914348" y="1652427"/>
              <a:ext cx="700732" cy="579435"/>
            </a:xfrm>
            <a:custGeom>
              <a:avLst/>
              <a:gdLst/>
              <a:ahLst/>
              <a:cxnLst/>
              <a:rect l="l" t="t" r="r" b="b"/>
              <a:pathLst>
                <a:path w="5324" h="4402" extrusionOk="0">
                  <a:moveTo>
                    <a:pt x="3609" y="1"/>
                  </a:moveTo>
                  <a:cubicBezTo>
                    <a:pt x="3517" y="1"/>
                    <a:pt x="3417" y="23"/>
                    <a:pt x="3311" y="73"/>
                  </a:cubicBezTo>
                  <a:cubicBezTo>
                    <a:pt x="3109" y="156"/>
                    <a:pt x="2966" y="358"/>
                    <a:pt x="2954" y="585"/>
                  </a:cubicBezTo>
                  <a:lnTo>
                    <a:pt x="2597" y="716"/>
                  </a:lnTo>
                  <a:cubicBezTo>
                    <a:pt x="2204" y="882"/>
                    <a:pt x="1811" y="1049"/>
                    <a:pt x="1430" y="1228"/>
                  </a:cubicBezTo>
                  <a:cubicBezTo>
                    <a:pt x="1311" y="1287"/>
                    <a:pt x="1204" y="1347"/>
                    <a:pt x="1084" y="1406"/>
                  </a:cubicBezTo>
                  <a:cubicBezTo>
                    <a:pt x="973" y="1317"/>
                    <a:pt x="839" y="1270"/>
                    <a:pt x="704" y="1270"/>
                  </a:cubicBezTo>
                  <a:cubicBezTo>
                    <a:pt x="623" y="1270"/>
                    <a:pt x="542" y="1287"/>
                    <a:pt x="465" y="1323"/>
                  </a:cubicBezTo>
                  <a:cubicBezTo>
                    <a:pt x="84" y="1478"/>
                    <a:pt x="1" y="1823"/>
                    <a:pt x="96" y="2132"/>
                  </a:cubicBezTo>
                  <a:lnTo>
                    <a:pt x="644" y="3966"/>
                  </a:lnTo>
                  <a:cubicBezTo>
                    <a:pt x="726" y="4269"/>
                    <a:pt x="958" y="4401"/>
                    <a:pt x="1191" y="4401"/>
                  </a:cubicBezTo>
                  <a:cubicBezTo>
                    <a:pt x="1535" y="4401"/>
                    <a:pt x="1884" y="4115"/>
                    <a:pt x="1763" y="3668"/>
                  </a:cubicBezTo>
                  <a:lnTo>
                    <a:pt x="1680" y="3287"/>
                  </a:lnTo>
                  <a:lnTo>
                    <a:pt x="1680" y="3287"/>
                  </a:lnTo>
                  <a:cubicBezTo>
                    <a:pt x="1787" y="3356"/>
                    <a:pt x="1901" y="3387"/>
                    <a:pt x="2011" y="3387"/>
                  </a:cubicBezTo>
                  <a:cubicBezTo>
                    <a:pt x="2381" y="3387"/>
                    <a:pt x="2715" y="3045"/>
                    <a:pt x="2632" y="2632"/>
                  </a:cubicBezTo>
                  <a:lnTo>
                    <a:pt x="2811" y="2549"/>
                  </a:lnTo>
                  <a:cubicBezTo>
                    <a:pt x="2943" y="2728"/>
                    <a:pt x="3132" y="2810"/>
                    <a:pt x="3320" y="2810"/>
                  </a:cubicBezTo>
                  <a:cubicBezTo>
                    <a:pt x="3607" y="2810"/>
                    <a:pt x="3889" y="2618"/>
                    <a:pt x="3954" y="2287"/>
                  </a:cubicBezTo>
                  <a:lnTo>
                    <a:pt x="4168" y="2609"/>
                  </a:lnTo>
                  <a:cubicBezTo>
                    <a:pt x="4278" y="2778"/>
                    <a:pt x="4460" y="2869"/>
                    <a:pt x="4646" y="2869"/>
                  </a:cubicBezTo>
                  <a:cubicBezTo>
                    <a:pt x="4722" y="2869"/>
                    <a:pt x="4798" y="2854"/>
                    <a:pt x="4871" y="2823"/>
                  </a:cubicBezTo>
                  <a:cubicBezTo>
                    <a:pt x="5192" y="2680"/>
                    <a:pt x="5323" y="2287"/>
                    <a:pt x="5144" y="1990"/>
                  </a:cubicBezTo>
                  <a:lnTo>
                    <a:pt x="4156" y="346"/>
                  </a:lnTo>
                  <a:cubicBezTo>
                    <a:pt x="4036" y="149"/>
                    <a:pt x="3848" y="1"/>
                    <a:pt x="3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1"/>
            <p:cNvSpPr/>
            <p:nvPr/>
          </p:nvSpPr>
          <p:spPr>
            <a:xfrm>
              <a:off x="18901844" y="1645451"/>
              <a:ext cx="731004" cy="590229"/>
            </a:xfrm>
            <a:custGeom>
              <a:avLst/>
              <a:gdLst/>
              <a:ahLst/>
              <a:cxnLst/>
              <a:rect l="l" t="t" r="r" b="b"/>
              <a:pathLst>
                <a:path w="5554" h="4484" extrusionOk="0">
                  <a:moveTo>
                    <a:pt x="3684" y="105"/>
                  </a:moveTo>
                  <a:cubicBezTo>
                    <a:pt x="3896" y="105"/>
                    <a:pt x="4100" y="226"/>
                    <a:pt x="4192" y="435"/>
                  </a:cubicBezTo>
                  <a:lnTo>
                    <a:pt x="5180" y="2066"/>
                  </a:lnTo>
                  <a:cubicBezTo>
                    <a:pt x="5263" y="2197"/>
                    <a:pt x="5275" y="2364"/>
                    <a:pt x="5239" y="2507"/>
                  </a:cubicBezTo>
                  <a:cubicBezTo>
                    <a:pt x="5192" y="2650"/>
                    <a:pt x="5085" y="2769"/>
                    <a:pt x="4942" y="2828"/>
                  </a:cubicBezTo>
                  <a:cubicBezTo>
                    <a:pt x="4875" y="2860"/>
                    <a:pt x="4804" y="2875"/>
                    <a:pt x="4734" y="2875"/>
                  </a:cubicBezTo>
                  <a:cubicBezTo>
                    <a:pt x="4566" y="2875"/>
                    <a:pt x="4400" y="2789"/>
                    <a:pt x="4299" y="2638"/>
                  </a:cubicBezTo>
                  <a:lnTo>
                    <a:pt x="4085" y="2316"/>
                  </a:lnTo>
                  <a:cubicBezTo>
                    <a:pt x="4073" y="2304"/>
                    <a:pt x="4049" y="2293"/>
                    <a:pt x="4025" y="2293"/>
                  </a:cubicBezTo>
                  <a:cubicBezTo>
                    <a:pt x="4001" y="2304"/>
                    <a:pt x="3989" y="2316"/>
                    <a:pt x="3977" y="2340"/>
                  </a:cubicBezTo>
                  <a:cubicBezTo>
                    <a:pt x="3927" y="2648"/>
                    <a:pt x="3671" y="2822"/>
                    <a:pt x="3410" y="2822"/>
                  </a:cubicBezTo>
                  <a:cubicBezTo>
                    <a:pt x="3236" y="2822"/>
                    <a:pt x="3060" y="2745"/>
                    <a:pt x="2942" y="2578"/>
                  </a:cubicBezTo>
                  <a:cubicBezTo>
                    <a:pt x="2924" y="2561"/>
                    <a:pt x="2907" y="2550"/>
                    <a:pt x="2889" y="2550"/>
                  </a:cubicBezTo>
                  <a:cubicBezTo>
                    <a:pt x="2883" y="2550"/>
                    <a:pt x="2877" y="2551"/>
                    <a:pt x="2870" y="2554"/>
                  </a:cubicBezTo>
                  <a:lnTo>
                    <a:pt x="2692" y="2638"/>
                  </a:lnTo>
                  <a:cubicBezTo>
                    <a:pt x="2668" y="2650"/>
                    <a:pt x="2656" y="2674"/>
                    <a:pt x="2656" y="2697"/>
                  </a:cubicBezTo>
                  <a:cubicBezTo>
                    <a:pt x="2739" y="3083"/>
                    <a:pt x="2431" y="3391"/>
                    <a:pt x="2089" y="3391"/>
                  </a:cubicBezTo>
                  <a:cubicBezTo>
                    <a:pt x="1988" y="3391"/>
                    <a:pt x="1884" y="3364"/>
                    <a:pt x="1787" y="3305"/>
                  </a:cubicBezTo>
                  <a:cubicBezTo>
                    <a:pt x="1775" y="3299"/>
                    <a:pt x="1763" y="3296"/>
                    <a:pt x="1752" y="3296"/>
                  </a:cubicBezTo>
                  <a:cubicBezTo>
                    <a:pt x="1742" y="3296"/>
                    <a:pt x="1733" y="3299"/>
                    <a:pt x="1727" y="3305"/>
                  </a:cubicBezTo>
                  <a:cubicBezTo>
                    <a:pt x="1703" y="3316"/>
                    <a:pt x="1703" y="3340"/>
                    <a:pt x="1703" y="3364"/>
                  </a:cubicBezTo>
                  <a:lnTo>
                    <a:pt x="1799" y="3745"/>
                  </a:lnTo>
                  <a:cubicBezTo>
                    <a:pt x="1846" y="3983"/>
                    <a:pt x="1727" y="4233"/>
                    <a:pt x="1501" y="4340"/>
                  </a:cubicBezTo>
                  <a:cubicBezTo>
                    <a:pt x="1429" y="4370"/>
                    <a:pt x="1355" y="4385"/>
                    <a:pt x="1281" y="4385"/>
                  </a:cubicBezTo>
                  <a:cubicBezTo>
                    <a:pt x="1206" y="4385"/>
                    <a:pt x="1132" y="4370"/>
                    <a:pt x="1060" y="4340"/>
                  </a:cubicBezTo>
                  <a:cubicBezTo>
                    <a:pt x="929" y="4281"/>
                    <a:pt x="822" y="4162"/>
                    <a:pt x="787" y="4007"/>
                  </a:cubicBezTo>
                  <a:lnTo>
                    <a:pt x="239" y="2185"/>
                  </a:lnTo>
                  <a:cubicBezTo>
                    <a:pt x="96" y="1793"/>
                    <a:pt x="382" y="1388"/>
                    <a:pt x="787" y="1388"/>
                  </a:cubicBezTo>
                  <a:cubicBezTo>
                    <a:pt x="918" y="1388"/>
                    <a:pt x="1037" y="1423"/>
                    <a:pt x="1132" y="1507"/>
                  </a:cubicBezTo>
                  <a:cubicBezTo>
                    <a:pt x="1144" y="1513"/>
                    <a:pt x="1156" y="1516"/>
                    <a:pt x="1166" y="1516"/>
                  </a:cubicBezTo>
                  <a:cubicBezTo>
                    <a:pt x="1176" y="1516"/>
                    <a:pt x="1185" y="1513"/>
                    <a:pt x="1191" y="1507"/>
                  </a:cubicBezTo>
                  <a:cubicBezTo>
                    <a:pt x="1334" y="1435"/>
                    <a:pt x="1441" y="1388"/>
                    <a:pt x="1537" y="1340"/>
                  </a:cubicBezTo>
                  <a:lnTo>
                    <a:pt x="1691" y="1697"/>
                  </a:lnTo>
                  <a:cubicBezTo>
                    <a:pt x="1709" y="1751"/>
                    <a:pt x="1761" y="1778"/>
                    <a:pt x="1815" y="1778"/>
                  </a:cubicBezTo>
                  <a:cubicBezTo>
                    <a:pt x="1834" y="1778"/>
                    <a:pt x="1852" y="1775"/>
                    <a:pt x="1870" y="1769"/>
                  </a:cubicBezTo>
                  <a:lnTo>
                    <a:pt x="2775" y="1364"/>
                  </a:lnTo>
                  <a:cubicBezTo>
                    <a:pt x="2846" y="1328"/>
                    <a:pt x="2882" y="1257"/>
                    <a:pt x="2846" y="1185"/>
                  </a:cubicBezTo>
                  <a:lnTo>
                    <a:pt x="2703" y="828"/>
                  </a:lnTo>
                  <a:cubicBezTo>
                    <a:pt x="2823" y="780"/>
                    <a:pt x="2942" y="733"/>
                    <a:pt x="3061" y="685"/>
                  </a:cubicBezTo>
                  <a:cubicBezTo>
                    <a:pt x="3084" y="685"/>
                    <a:pt x="3096" y="661"/>
                    <a:pt x="3096" y="638"/>
                  </a:cubicBezTo>
                  <a:cubicBezTo>
                    <a:pt x="3108" y="435"/>
                    <a:pt x="3227" y="257"/>
                    <a:pt x="3418" y="173"/>
                  </a:cubicBezTo>
                  <a:cubicBezTo>
                    <a:pt x="3503" y="127"/>
                    <a:pt x="3595" y="105"/>
                    <a:pt x="3684" y="105"/>
                  </a:cubicBezTo>
                  <a:close/>
                  <a:moveTo>
                    <a:pt x="3698" y="0"/>
                  </a:moveTo>
                  <a:cubicBezTo>
                    <a:pt x="3600" y="0"/>
                    <a:pt x="3494" y="24"/>
                    <a:pt x="3382" y="78"/>
                  </a:cubicBezTo>
                  <a:cubicBezTo>
                    <a:pt x="3168" y="173"/>
                    <a:pt x="3025" y="364"/>
                    <a:pt x="2989" y="602"/>
                  </a:cubicBezTo>
                  <a:cubicBezTo>
                    <a:pt x="2882" y="638"/>
                    <a:pt x="2775" y="685"/>
                    <a:pt x="2668" y="733"/>
                  </a:cubicBezTo>
                  <a:cubicBezTo>
                    <a:pt x="2275" y="888"/>
                    <a:pt x="1882" y="1054"/>
                    <a:pt x="1501" y="1233"/>
                  </a:cubicBezTo>
                  <a:cubicBezTo>
                    <a:pt x="1406" y="1281"/>
                    <a:pt x="1310" y="1328"/>
                    <a:pt x="1179" y="1388"/>
                  </a:cubicBezTo>
                  <a:cubicBezTo>
                    <a:pt x="1062" y="1307"/>
                    <a:pt x="927" y="1262"/>
                    <a:pt x="790" y="1262"/>
                  </a:cubicBezTo>
                  <a:cubicBezTo>
                    <a:pt x="704" y="1262"/>
                    <a:pt x="619" y="1280"/>
                    <a:pt x="537" y="1316"/>
                  </a:cubicBezTo>
                  <a:cubicBezTo>
                    <a:pt x="179" y="1447"/>
                    <a:pt x="1" y="1852"/>
                    <a:pt x="144" y="2197"/>
                  </a:cubicBezTo>
                  <a:lnTo>
                    <a:pt x="679" y="4031"/>
                  </a:lnTo>
                  <a:cubicBezTo>
                    <a:pt x="739" y="4209"/>
                    <a:pt x="858" y="4352"/>
                    <a:pt x="1025" y="4424"/>
                  </a:cubicBezTo>
                  <a:cubicBezTo>
                    <a:pt x="1108" y="4471"/>
                    <a:pt x="1203" y="4483"/>
                    <a:pt x="1287" y="4483"/>
                  </a:cubicBezTo>
                  <a:cubicBezTo>
                    <a:pt x="1703" y="4483"/>
                    <a:pt x="2001" y="4102"/>
                    <a:pt x="1906" y="3709"/>
                  </a:cubicBezTo>
                  <a:lnTo>
                    <a:pt x="1846" y="3436"/>
                  </a:lnTo>
                  <a:lnTo>
                    <a:pt x="1846" y="3436"/>
                  </a:lnTo>
                  <a:cubicBezTo>
                    <a:pt x="1934" y="3472"/>
                    <a:pt x="2023" y="3489"/>
                    <a:pt x="2109" y="3489"/>
                  </a:cubicBezTo>
                  <a:cubicBezTo>
                    <a:pt x="2503" y="3489"/>
                    <a:pt x="2845" y="3139"/>
                    <a:pt x="2787" y="2709"/>
                  </a:cubicBezTo>
                  <a:lnTo>
                    <a:pt x="2882" y="2662"/>
                  </a:lnTo>
                  <a:cubicBezTo>
                    <a:pt x="3020" y="2824"/>
                    <a:pt x="3213" y="2909"/>
                    <a:pt x="3412" y="2909"/>
                  </a:cubicBezTo>
                  <a:cubicBezTo>
                    <a:pt x="3506" y="2909"/>
                    <a:pt x="3601" y="2890"/>
                    <a:pt x="3692" y="2852"/>
                  </a:cubicBezTo>
                  <a:cubicBezTo>
                    <a:pt x="3858" y="2781"/>
                    <a:pt x="3989" y="2638"/>
                    <a:pt x="4061" y="2471"/>
                  </a:cubicBezTo>
                  <a:lnTo>
                    <a:pt x="4204" y="2697"/>
                  </a:lnTo>
                  <a:cubicBezTo>
                    <a:pt x="4343" y="2886"/>
                    <a:pt x="4526" y="2965"/>
                    <a:pt x="4706" y="2965"/>
                  </a:cubicBezTo>
                  <a:cubicBezTo>
                    <a:pt x="5140" y="2965"/>
                    <a:pt x="5553" y="2504"/>
                    <a:pt x="5275" y="2007"/>
                  </a:cubicBezTo>
                  <a:lnTo>
                    <a:pt x="5275" y="2007"/>
                  </a:lnTo>
                  <a:lnTo>
                    <a:pt x="5287" y="2019"/>
                  </a:lnTo>
                  <a:lnTo>
                    <a:pt x="4299" y="376"/>
                  </a:lnTo>
                  <a:cubicBezTo>
                    <a:pt x="4177" y="175"/>
                    <a:pt x="3966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1"/>
            <p:cNvSpPr/>
            <p:nvPr/>
          </p:nvSpPr>
          <p:spPr>
            <a:xfrm>
              <a:off x="19301453" y="1893430"/>
              <a:ext cx="108848" cy="89772"/>
            </a:xfrm>
            <a:custGeom>
              <a:avLst/>
              <a:gdLst/>
              <a:ahLst/>
              <a:cxnLst/>
              <a:rect l="l" t="t" r="r" b="b"/>
              <a:pathLst>
                <a:path w="827" h="682" extrusionOk="0">
                  <a:moveTo>
                    <a:pt x="408" y="0"/>
                  </a:moveTo>
                  <a:cubicBezTo>
                    <a:pt x="363" y="0"/>
                    <a:pt x="318" y="9"/>
                    <a:pt x="275" y="28"/>
                  </a:cubicBezTo>
                  <a:cubicBezTo>
                    <a:pt x="1" y="147"/>
                    <a:pt x="1" y="540"/>
                    <a:pt x="287" y="659"/>
                  </a:cubicBezTo>
                  <a:cubicBezTo>
                    <a:pt x="329" y="674"/>
                    <a:pt x="371" y="682"/>
                    <a:pt x="411" y="682"/>
                  </a:cubicBezTo>
                  <a:cubicBezTo>
                    <a:pt x="644" y="682"/>
                    <a:pt x="827" y="440"/>
                    <a:pt x="715" y="206"/>
                  </a:cubicBezTo>
                  <a:cubicBezTo>
                    <a:pt x="662" y="74"/>
                    <a:pt x="537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1"/>
            <p:cNvSpPr/>
            <p:nvPr/>
          </p:nvSpPr>
          <p:spPr>
            <a:xfrm>
              <a:off x="19124419" y="1973194"/>
              <a:ext cx="104373" cy="89245"/>
            </a:xfrm>
            <a:custGeom>
              <a:avLst/>
              <a:gdLst/>
              <a:ahLst/>
              <a:cxnLst/>
              <a:rect l="l" t="t" r="r" b="b"/>
              <a:pathLst>
                <a:path w="793" h="678" extrusionOk="0">
                  <a:moveTo>
                    <a:pt x="385" y="0"/>
                  </a:moveTo>
                  <a:cubicBezTo>
                    <a:pt x="341" y="0"/>
                    <a:pt x="296" y="9"/>
                    <a:pt x="250" y="29"/>
                  </a:cubicBezTo>
                  <a:cubicBezTo>
                    <a:pt x="84" y="100"/>
                    <a:pt x="0" y="303"/>
                    <a:pt x="72" y="469"/>
                  </a:cubicBezTo>
                  <a:cubicBezTo>
                    <a:pt x="136" y="609"/>
                    <a:pt x="263" y="678"/>
                    <a:pt x="388" y="678"/>
                  </a:cubicBezTo>
                  <a:cubicBezTo>
                    <a:pt x="519" y="678"/>
                    <a:pt x="648" y="603"/>
                    <a:pt x="703" y="457"/>
                  </a:cubicBezTo>
                  <a:cubicBezTo>
                    <a:pt x="792" y="229"/>
                    <a:pt x="608" y="0"/>
                    <a:pt x="385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1"/>
            <p:cNvSpPr/>
            <p:nvPr/>
          </p:nvSpPr>
          <p:spPr>
            <a:xfrm>
              <a:off x="19122577" y="1904618"/>
              <a:ext cx="66862" cy="41727"/>
            </a:xfrm>
            <a:custGeom>
              <a:avLst/>
              <a:gdLst/>
              <a:ahLst/>
              <a:cxnLst/>
              <a:rect l="l" t="t" r="r" b="b"/>
              <a:pathLst>
                <a:path w="508" h="317" extrusionOk="0">
                  <a:moveTo>
                    <a:pt x="343" y="0"/>
                  </a:moveTo>
                  <a:cubicBezTo>
                    <a:pt x="326" y="0"/>
                    <a:pt x="307" y="4"/>
                    <a:pt x="288" y="14"/>
                  </a:cubicBezTo>
                  <a:lnTo>
                    <a:pt x="133" y="74"/>
                  </a:lnTo>
                  <a:cubicBezTo>
                    <a:pt x="0" y="125"/>
                    <a:pt x="52" y="317"/>
                    <a:pt x="168" y="317"/>
                  </a:cubicBezTo>
                  <a:cubicBezTo>
                    <a:pt x="186" y="317"/>
                    <a:pt x="207" y="311"/>
                    <a:pt x="229" y="300"/>
                  </a:cubicBezTo>
                  <a:lnTo>
                    <a:pt x="384" y="228"/>
                  </a:lnTo>
                  <a:cubicBezTo>
                    <a:pt x="507" y="177"/>
                    <a:pt x="452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1"/>
            <p:cNvSpPr/>
            <p:nvPr/>
          </p:nvSpPr>
          <p:spPr>
            <a:xfrm>
              <a:off x="19194706" y="1873292"/>
              <a:ext cx="66730" cy="41727"/>
            </a:xfrm>
            <a:custGeom>
              <a:avLst/>
              <a:gdLst/>
              <a:ahLst/>
              <a:cxnLst/>
              <a:rect l="l" t="t" r="r" b="b"/>
              <a:pathLst>
                <a:path w="507" h="317" extrusionOk="0">
                  <a:moveTo>
                    <a:pt x="342" y="0"/>
                  </a:moveTo>
                  <a:cubicBezTo>
                    <a:pt x="325" y="0"/>
                    <a:pt x="307" y="4"/>
                    <a:pt x="288" y="14"/>
                  </a:cubicBezTo>
                  <a:lnTo>
                    <a:pt x="133" y="73"/>
                  </a:lnTo>
                  <a:cubicBezTo>
                    <a:pt x="0" y="125"/>
                    <a:pt x="52" y="316"/>
                    <a:pt x="167" y="316"/>
                  </a:cubicBezTo>
                  <a:cubicBezTo>
                    <a:pt x="186" y="316"/>
                    <a:pt x="207" y="311"/>
                    <a:pt x="228" y="300"/>
                  </a:cubicBezTo>
                  <a:lnTo>
                    <a:pt x="383" y="228"/>
                  </a:lnTo>
                  <a:cubicBezTo>
                    <a:pt x="507" y="177"/>
                    <a:pt x="452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1"/>
            <p:cNvSpPr/>
            <p:nvPr/>
          </p:nvSpPr>
          <p:spPr>
            <a:xfrm>
              <a:off x="19266310" y="1841834"/>
              <a:ext cx="61992" cy="40937"/>
            </a:xfrm>
            <a:custGeom>
              <a:avLst/>
              <a:gdLst/>
              <a:ahLst/>
              <a:cxnLst/>
              <a:rect l="l" t="t" r="r" b="b"/>
              <a:pathLst>
                <a:path w="471" h="311" extrusionOk="0">
                  <a:moveTo>
                    <a:pt x="330" y="1"/>
                  </a:moveTo>
                  <a:cubicBezTo>
                    <a:pt x="313" y="1"/>
                    <a:pt x="296" y="5"/>
                    <a:pt x="280" y="15"/>
                  </a:cubicBezTo>
                  <a:lnTo>
                    <a:pt x="137" y="86"/>
                  </a:lnTo>
                  <a:cubicBezTo>
                    <a:pt x="1" y="139"/>
                    <a:pt x="67" y="311"/>
                    <a:pt x="183" y="311"/>
                  </a:cubicBezTo>
                  <a:cubicBezTo>
                    <a:pt x="198" y="311"/>
                    <a:pt x="215" y="308"/>
                    <a:pt x="232" y="301"/>
                  </a:cubicBezTo>
                  <a:lnTo>
                    <a:pt x="375" y="229"/>
                  </a:lnTo>
                  <a:cubicBezTo>
                    <a:pt x="435" y="205"/>
                    <a:pt x="470" y="134"/>
                    <a:pt x="435" y="74"/>
                  </a:cubicBezTo>
                  <a:cubicBezTo>
                    <a:pt x="417" y="31"/>
                    <a:pt x="375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71"/>
            <p:cNvSpPr/>
            <p:nvPr/>
          </p:nvSpPr>
          <p:spPr>
            <a:xfrm>
              <a:off x="18936329" y="1866711"/>
              <a:ext cx="167286" cy="137027"/>
            </a:xfrm>
            <a:custGeom>
              <a:avLst/>
              <a:gdLst/>
              <a:ahLst/>
              <a:cxnLst/>
              <a:rect l="l" t="t" r="r" b="b"/>
              <a:pathLst>
                <a:path w="1271" h="1041" extrusionOk="0">
                  <a:moveTo>
                    <a:pt x="628" y="1"/>
                  </a:moveTo>
                  <a:cubicBezTo>
                    <a:pt x="562" y="1"/>
                    <a:pt x="494" y="13"/>
                    <a:pt x="429" y="40"/>
                  </a:cubicBezTo>
                  <a:cubicBezTo>
                    <a:pt x="1" y="231"/>
                    <a:pt x="13" y="838"/>
                    <a:pt x="453" y="1004"/>
                  </a:cubicBezTo>
                  <a:cubicBezTo>
                    <a:pt x="517" y="1029"/>
                    <a:pt x="580" y="1041"/>
                    <a:pt x="642" y="1041"/>
                  </a:cubicBezTo>
                  <a:cubicBezTo>
                    <a:pt x="992" y="1041"/>
                    <a:pt x="1270" y="669"/>
                    <a:pt x="1108" y="314"/>
                  </a:cubicBezTo>
                  <a:cubicBezTo>
                    <a:pt x="1018" y="117"/>
                    <a:pt x="828" y="1"/>
                    <a:pt x="62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71"/>
            <p:cNvSpPr/>
            <p:nvPr/>
          </p:nvSpPr>
          <p:spPr>
            <a:xfrm>
              <a:off x="19315537" y="1699680"/>
              <a:ext cx="167286" cy="136369"/>
            </a:xfrm>
            <a:custGeom>
              <a:avLst/>
              <a:gdLst/>
              <a:ahLst/>
              <a:cxnLst/>
              <a:rect l="l" t="t" r="r" b="b"/>
              <a:pathLst>
                <a:path w="1271" h="1036" extrusionOk="0">
                  <a:moveTo>
                    <a:pt x="641" y="1"/>
                  </a:moveTo>
                  <a:cubicBezTo>
                    <a:pt x="570" y="1"/>
                    <a:pt x="499" y="16"/>
                    <a:pt x="430" y="47"/>
                  </a:cubicBezTo>
                  <a:cubicBezTo>
                    <a:pt x="1" y="226"/>
                    <a:pt x="13" y="833"/>
                    <a:pt x="453" y="1000"/>
                  </a:cubicBezTo>
                  <a:cubicBezTo>
                    <a:pt x="517" y="1024"/>
                    <a:pt x="581" y="1036"/>
                    <a:pt x="642" y="1036"/>
                  </a:cubicBezTo>
                  <a:cubicBezTo>
                    <a:pt x="993" y="1036"/>
                    <a:pt x="1270" y="664"/>
                    <a:pt x="1108" y="309"/>
                  </a:cubicBezTo>
                  <a:cubicBezTo>
                    <a:pt x="1021" y="116"/>
                    <a:pt x="836" y="1"/>
                    <a:pt x="64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1"/>
            <p:cNvSpPr/>
            <p:nvPr/>
          </p:nvSpPr>
          <p:spPr>
            <a:xfrm>
              <a:off x="19121260" y="1773126"/>
              <a:ext cx="134908" cy="66605"/>
            </a:xfrm>
            <a:custGeom>
              <a:avLst/>
              <a:gdLst/>
              <a:ahLst/>
              <a:cxnLst/>
              <a:rect l="l" t="t" r="r" b="b"/>
              <a:pathLst>
                <a:path w="1025" h="506" extrusionOk="0">
                  <a:moveTo>
                    <a:pt x="977" y="1"/>
                  </a:moveTo>
                  <a:cubicBezTo>
                    <a:pt x="620" y="37"/>
                    <a:pt x="286" y="191"/>
                    <a:pt x="13" y="430"/>
                  </a:cubicBezTo>
                  <a:cubicBezTo>
                    <a:pt x="1" y="442"/>
                    <a:pt x="1" y="465"/>
                    <a:pt x="13" y="477"/>
                  </a:cubicBezTo>
                  <a:cubicBezTo>
                    <a:pt x="16" y="494"/>
                    <a:pt x="20" y="505"/>
                    <a:pt x="41" y="505"/>
                  </a:cubicBezTo>
                  <a:cubicBezTo>
                    <a:pt x="94" y="505"/>
                    <a:pt x="254" y="434"/>
                    <a:pt x="775" y="203"/>
                  </a:cubicBezTo>
                  <a:cubicBezTo>
                    <a:pt x="858" y="168"/>
                    <a:pt x="929" y="132"/>
                    <a:pt x="1001" y="96"/>
                  </a:cubicBezTo>
                  <a:cubicBezTo>
                    <a:pt x="1001" y="96"/>
                    <a:pt x="1025" y="84"/>
                    <a:pt x="1025" y="49"/>
                  </a:cubicBezTo>
                  <a:cubicBezTo>
                    <a:pt x="1025" y="25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1"/>
            <p:cNvSpPr/>
            <p:nvPr/>
          </p:nvSpPr>
          <p:spPr>
            <a:xfrm>
              <a:off x="19325145" y="1917123"/>
              <a:ext cx="54884" cy="43701"/>
            </a:xfrm>
            <a:custGeom>
              <a:avLst/>
              <a:gdLst/>
              <a:ahLst/>
              <a:cxnLst/>
              <a:rect l="l" t="t" r="r" b="b"/>
              <a:pathLst>
                <a:path w="417" h="332" extrusionOk="0">
                  <a:moveTo>
                    <a:pt x="233" y="0"/>
                  </a:moveTo>
                  <a:cubicBezTo>
                    <a:pt x="210" y="0"/>
                    <a:pt x="188" y="5"/>
                    <a:pt x="166" y="14"/>
                  </a:cubicBezTo>
                  <a:cubicBezTo>
                    <a:pt x="0" y="56"/>
                    <a:pt x="105" y="332"/>
                    <a:pt x="237" y="332"/>
                  </a:cubicBezTo>
                  <a:cubicBezTo>
                    <a:pt x="257" y="332"/>
                    <a:pt x="277" y="326"/>
                    <a:pt x="297" y="312"/>
                  </a:cubicBezTo>
                  <a:cubicBezTo>
                    <a:pt x="380" y="276"/>
                    <a:pt x="416" y="181"/>
                    <a:pt x="380" y="98"/>
                  </a:cubicBezTo>
                  <a:cubicBezTo>
                    <a:pt x="354" y="36"/>
                    <a:pt x="295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1"/>
            <p:cNvSpPr/>
            <p:nvPr/>
          </p:nvSpPr>
          <p:spPr>
            <a:xfrm>
              <a:off x="19144689" y="1996097"/>
              <a:ext cx="55016" cy="44228"/>
            </a:xfrm>
            <a:custGeom>
              <a:avLst/>
              <a:gdLst/>
              <a:ahLst/>
              <a:cxnLst/>
              <a:rect l="l" t="t" r="r" b="b"/>
              <a:pathLst>
                <a:path w="418" h="336" extrusionOk="0">
                  <a:moveTo>
                    <a:pt x="246" y="0"/>
                  </a:moveTo>
                  <a:cubicBezTo>
                    <a:pt x="220" y="0"/>
                    <a:pt x="193" y="7"/>
                    <a:pt x="168" y="21"/>
                  </a:cubicBezTo>
                  <a:cubicBezTo>
                    <a:pt x="0" y="63"/>
                    <a:pt x="109" y="336"/>
                    <a:pt x="243" y="336"/>
                  </a:cubicBezTo>
                  <a:cubicBezTo>
                    <a:pt x="261" y="336"/>
                    <a:pt x="280" y="331"/>
                    <a:pt x="299" y="319"/>
                  </a:cubicBezTo>
                  <a:cubicBezTo>
                    <a:pt x="382" y="283"/>
                    <a:pt x="418" y="176"/>
                    <a:pt x="382" y="93"/>
                  </a:cubicBezTo>
                  <a:cubicBezTo>
                    <a:pt x="357" y="35"/>
                    <a:pt x="30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1"/>
            <p:cNvSpPr/>
            <p:nvPr/>
          </p:nvSpPr>
          <p:spPr>
            <a:xfrm>
              <a:off x="18955151" y="1881189"/>
              <a:ext cx="130565" cy="107410"/>
            </a:xfrm>
            <a:custGeom>
              <a:avLst/>
              <a:gdLst/>
              <a:ahLst/>
              <a:cxnLst/>
              <a:rect l="l" t="t" r="r" b="b"/>
              <a:pathLst>
                <a:path w="992" h="816" extrusionOk="0">
                  <a:moveTo>
                    <a:pt x="499" y="0"/>
                  </a:moveTo>
                  <a:cubicBezTo>
                    <a:pt x="444" y="0"/>
                    <a:pt x="388" y="12"/>
                    <a:pt x="334" y="37"/>
                  </a:cubicBezTo>
                  <a:cubicBezTo>
                    <a:pt x="1" y="180"/>
                    <a:pt x="1" y="656"/>
                    <a:pt x="346" y="787"/>
                  </a:cubicBezTo>
                  <a:cubicBezTo>
                    <a:pt x="395" y="807"/>
                    <a:pt x="445" y="816"/>
                    <a:pt x="493" y="816"/>
                  </a:cubicBezTo>
                  <a:cubicBezTo>
                    <a:pt x="768" y="816"/>
                    <a:pt x="991" y="523"/>
                    <a:pt x="870" y="240"/>
                  </a:cubicBezTo>
                  <a:cubicBezTo>
                    <a:pt x="800" y="91"/>
                    <a:pt x="653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1"/>
            <p:cNvSpPr/>
            <p:nvPr/>
          </p:nvSpPr>
          <p:spPr>
            <a:xfrm>
              <a:off x="19334359" y="1714158"/>
              <a:ext cx="130565" cy="108331"/>
            </a:xfrm>
            <a:custGeom>
              <a:avLst/>
              <a:gdLst/>
              <a:ahLst/>
              <a:cxnLst/>
              <a:rect l="l" t="t" r="r" b="b"/>
              <a:pathLst>
                <a:path w="992" h="823" extrusionOk="0">
                  <a:moveTo>
                    <a:pt x="494" y="0"/>
                  </a:moveTo>
                  <a:cubicBezTo>
                    <a:pt x="441" y="0"/>
                    <a:pt x="386" y="11"/>
                    <a:pt x="334" y="32"/>
                  </a:cubicBezTo>
                  <a:cubicBezTo>
                    <a:pt x="1" y="187"/>
                    <a:pt x="13" y="651"/>
                    <a:pt x="346" y="794"/>
                  </a:cubicBezTo>
                  <a:cubicBezTo>
                    <a:pt x="398" y="814"/>
                    <a:pt x="448" y="823"/>
                    <a:pt x="497" y="823"/>
                  </a:cubicBezTo>
                  <a:cubicBezTo>
                    <a:pt x="777" y="823"/>
                    <a:pt x="992" y="530"/>
                    <a:pt x="870" y="247"/>
                  </a:cubicBezTo>
                  <a:cubicBezTo>
                    <a:pt x="799" y="87"/>
                    <a:pt x="650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1"/>
            <p:cNvSpPr/>
            <p:nvPr/>
          </p:nvSpPr>
          <p:spPr>
            <a:xfrm>
              <a:off x="18981739" y="1897379"/>
              <a:ext cx="81340" cy="74766"/>
            </a:xfrm>
            <a:custGeom>
              <a:avLst/>
              <a:gdLst/>
              <a:ahLst/>
              <a:cxnLst/>
              <a:rect l="l" t="t" r="r" b="b"/>
              <a:pathLst>
                <a:path w="618" h="568" extrusionOk="0">
                  <a:moveTo>
                    <a:pt x="208" y="0"/>
                  </a:moveTo>
                  <a:cubicBezTo>
                    <a:pt x="194" y="0"/>
                    <a:pt x="180" y="3"/>
                    <a:pt x="168" y="9"/>
                  </a:cubicBezTo>
                  <a:cubicBezTo>
                    <a:pt x="120" y="33"/>
                    <a:pt x="96" y="93"/>
                    <a:pt x="120" y="140"/>
                  </a:cubicBezTo>
                  <a:lnTo>
                    <a:pt x="168" y="236"/>
                  </a:lnTo>
                  <a:lnTo>
                    <a:pt x="72" y="283"/>
                  </a:lnTo>
                  <a:cubicBezTo>
                    <a:pt x="13" y="295"/>
                    <a:pt x="1" y="355"/>
                    <a:pt x="13" y="402"/>
                  </a:cubicBezTo>
                  <a:cubicBezTo>
                    <a:pt x="30" y="437"/>
                    <a:pt x="67" y="459"/>
                    <a:pt x="104" y="459"/>
                  </a:cubicBezTo>
                  <a:cubicBezTo>
                    <a:pt x="117" y="459"/>
                    <a:pt x="131" y="456"/>
                    <a:pt x="144" y="450"/>
                  </a:cubicBezTo>
                  <a:lnTo>
                    <a:pt x="239" y="414"/>
                  </a:lnTo>
                  <a:lnTo>
                    <a:pt x="287" y="510"/>
                  </a:lnTo>
                  <a:cubicBezTo>
                    <a:pt x="303" y="550"/>
                    <a:pt x="335" y="567"/>
                    <a:pt x="367" y="567"/>
                  </a:cubicBezTo>
                  <a:cubicBezTo>
                    <a:pt x="430" y="567"/>
                    <a:pt x="497" y="504"/>
                    <a:pt x="465" y="426"/>
                  </a:cubicBezTo>
                  <a:lnTo>
                    <a:pt x="418" y="331"/>
                  </a:lnTo>
                  <a:lnTo>
                    <a:pt x="513" y="295"/>
                  </a:lnTo>
                  <a:cubicBezTo>
                    <a:pt x="617" y="243"/>
                    <a:pt x="566" y="108"/>
                    <a:pt x="479" y="108"/>
                  </a:cubicBezTo>
                  <a:cubicBezTo>
                    <a:pt x="467" y="108"/>
                    <a:pt x="455" y="111"/>
                    <a:pt x="441" y="117"/>
                  </a:cubicBezTo>
                  <a:lnTo>
                    <a:pt x="334" y="164"/>
                  </a:lnTo>
                  <a:lnTo>
                    <a:pt x="299" y="57"/>
                  </a:lnTo>
                  <a:cubicBezTo>
                    <a:pt x="281" y="22"/>
                    <a:pt x="245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1"/>
            <p:cNvSpPr/>
            <p:nvPr/>
          </p:nvSpPr>
          <p:spPr>
            <a:xfrm>
              <a:off x="19374109" y="1731006"/>
              <a:ext cx="29351" cy="24746"/>
            </a:xfrm>
            <a:custGeom>
              <a:avLst/>
              <a:gdLst/>
              <a:ahLst/>
              <a:cxnLst/>
              <a:rect l="l" t="t" r="r" b="b"/>
              <a:pathLst>
                <a:path w="223" h="188" extrusionOk="0">
                  <a:moveTo>
                    <a:pt x="114" y="1"/>
                  </a:moveTo>
                  <a:cubicBezTo>
                    <a:pt x="77" y="1"/>
                    <a:pt x="39" y="22"/>
                    <a:pt x="20" y="59"/>
                  </a:cubicBezTo>
                  <a:cubicBezTo>
                    <a:pt x="1" y="127"/>
                    <a:pt x="45" y="188"/>
                    <a:pt x="108" y="188"/>
                  </a:cubicBezTo>
                  <a:cubicBezTo>
                    <a:pt x="121" y="188"/>
                    <a:pt x="136" y="185"/>
                    <a:pt x="151" y="178"/>
                  </a:cubicBezTo>
                  <a:cubicBezTo>
                    <a:pt x="199" y="166"/>
                    <a:pt x="223" y="107"/>
                    <a:pt x="199" y="59"/>
                  </a:cubicBezTo>
                  <a:cubicBezTo>
                    <a:pt x="182" y="19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1"/>
            <p:cNvSpPr/>
            <p:nvPr/>
          </p:nvSpPr>
          <p:spPr>
            <a:xfrm>
              <a:off x="19393985" y="1779839"/>
              <a:ext cx="31062" cy="25405"/>
            </a:xfrm>
            <a:custGeom>
              <a:avLst/>
              <a:gdLst/>
              <a:ahLst/>
              <a:cxnLst/>
              <a:rect l="l" t="t" r="r" b="b"/>
              <a:pathLst>
                <a:path w="236" h="193" extrusionOk="0">
                  <a:moveTo>
                    <a:pt x="124" y="0"/>
                  </a:moveTo>
                  <a:cubicBezTo>
                    <a:pt x="110" y="0"/>
                    <a:pt x="96" y="3"/>
                    <a:pt x="84" y="10"/>
                  </a:cubicBezTo>
                  <a:cubicBezTo>
                    <a:pt x="0" y="45"/>
                    <a:pt x="12" y="152"/>
                    <a:pt x="84" y="188"/>
                  </a:cubicBezTo>
                  <a:cubicBezTo>
                    <a:pt x="94" y="191"/>
                    <a:pt x="103" y="192"/>
                    <a:pt x="113" y="192"/>
                  </a:cubicBezTo>
                  <a:cubicBezTo>
                    <a:pt x="183" y="192"/>
                    <a:pt x="236" y="120"/>
                    <a:pt x="215" y="57"/>
                  </a:cubicBezTo>
                  <a:cubicBezTo>
                    <a:pt x="197" y="22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1"/>
            <p:cNvSpPr/>
            <p:nvPr/>
          </p:nvSpPr>
          <p:spPr>
            <a:xfrm>
              <a:off x="19409648" y="1744432"/>
              <a:ext cx="28298" cy="25405"/>
            </a:xfrm>
            <a:custGeom>
              <a:avLst/>
              <a:gdLst/>
              <a:ahLst/>
              <a:cxnLst/>
              <a:rect l="l" t="t" r="r" b="b"/>
              <a:pathLst>
                <a:path w="215" h="193" extrusionOk="0">
                  <a:moveTo>
                    <a:pt x="104" y="1"/>
                  </a:moveTo>
                  <a:cubicBezTo>
                    <a:pt x="93" y="1"/>
                    <a:pt x="83" y="2"/>
                    <a:pt x="72" y="5"/>
                  </a:cubicBezTo>
                  <a:cubicBezTo>
                    <a:pt x="24" y="28"/>
                    <a:pt x="0" y="88"/>
                    <a:pt x="24" y="136"/>
                  </a:cubicBezTo>
                  <a:cubicBezTo>
                    <a:pt x="33" y="170"/>
                    <a:pt x="67" y="193"/>
                    <a:pt x="104" y="193"/>
                  </a:cubicBezTo>
                  <a:cubicBezTo>
                    <a:pt x="117" y="193"/>
                    <a:pt x="130" y="190"/>
                    <a:pt x="143" y="183"/>
                  </a:cubicBezTo>
                  <a:cubicBezTo>
                    <a:pt x="191" y="159"/>
                    <a:pt x="215" y="112"/>
                    <a:pt x="191" y="64"/>
                  </a:cubicBezTo>
                  <a:cubicBezTo>
                    <a:pt x="172" y="18"/>
                    <a:pt x="140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1"/>
            <p:cNvSpPr/>
            <p:nvPr/>
          </p:nvSpPr>
          <p:spPr>
            <a:xfrm>
              <a:off x="19356604" y="1765755"/>
              <a:ext cx="37116" cy="25799"/>
            </a:xfrm>
            <a:custGeom>
              <a:avLst/>
              <a:gdLst/>
              <a:ahLst/>
              <a:cxnLst/>
              <a:rect l="l" t="t" r="r" b="b"/>
              <a:pathLst>
                <a:path w="282" h="196" extrusionOk="0">
                  <a:moveTo>
                    <a:pt x="144" y="1"/>
                  </a:moveTo>
                  <a:cubicBezTo>
                    <a:pt x="132" y="1"/>
                    <a:pt x="119" y="4"/>
                    <a:pt x="106" y="9"/>
                  </a:cubicBezTo>
                  <a:cubicBezTo>
                    <a:pt x="0" y="51"/>
                    <a:pt x="44" y="196"/>
                    <a:pt x="138" y="196"/>
                  </a:cubicBezTo>
                  <a:cubicBezTo>
                    <a:pt x="150" y="196"/>
                    <a:pt x="163" y="193"/>
                    <a:pt x="177" y="188"/>
                  </a:cubicBezTo>
                  <a:cubicBezTo>
                    <a:pt x="282" y="136"/>
                    <a:pt x="230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1"/>
            <p:cNvSpPr/>
            <p:nvPr/>
          </p:nvSpPr>
          <p:spPr>
            <a:xfrm>
              <a:off x="18873676" y="1903302"/>
              <a:ext cx="142673" cy="216400"/>
            </a:xfrm>
            <a:custGeom>
              <a:avLst/>
              <a:gdLst/>
              <a:ahLst/>
              <a:cxnLst/>
              <a:rect l="l" t="t" r="r" b="b"/>
              <a:pathLst>
                <a:path w="1084" h="1644" extrusionOk="0">
                  <a:moveTo>
                    <a:pt x="381" y="0"/>
                  </a:moveTo>
                  <a:cubicBezTo>
                    <a:pt x="167" y="0"/>
                    <a:pt x="12" y="95"/>
                    <a:pt x="0" y="214"/>
                  </a:cubicBezTo>
                  <a:cubicBezTo>
                    <a:pt x="0" y="310"/>
                    <a:pt x="72" y="393"/>
                    <a:pt x="191" y="441"/>
                  </a:cubicBezTo>
                  <a:cubicBezTo>
                    <a:pt x="143" y="465"/>
                    <a:pt x="96" y="512"/>
                    <a:pt x="84" y="572"/>
                  </a:cubicBezTo>
                  <a:cubicBezTo>
                    <a:pt x="72" y="667"/>
                    <a:pt x="167" y="774"/>
                    <a:pt x="310" y="846"/>
                  </a:cubicBezTo>
                  <a:cubicBezTo>
                    <a:pt x="250" y="857"/>
                    <a:pt x="215" y="905"/>
                    <a:pt x="191" y="976"/>
                  </a:cubicBezTo>
                  <a:cubicBezTo>
                    <a:pt x="179" y="1072"/>
                    <a:pt x="262" y="1179"/>
                    <a:pt x="405" y="1238"/>
                  </a:cubicBezTo>
                  <a:cubicBezTo>
                    <a:pt x="381" y="1262"/>
                    <a:pt x="358" y="1298"/>
                    <a:pt x="358" y="1334"/>
                  </a:cubicBezTo>
                  <a:cubicBezTo>
                    <a:pt x="334" y="1465"/>
                    <a:pt x="477" y="1596"/>
                    <a:pt x="679" y="1631"/>
                  </a:cubicBezTo>
                  <a:cubicBezTo>
                    <a:pt x="715" y="1643"/>
                    <a:pt x="751" y="1643"/>
                    <a:pt x="786" y="1643"/>
                  </a:cubicBezTo>
                  <a:cubicBezTo>
                    <a:pt x="941" y="1643"/>
                    <a:pt x="1060" y="1572"/>
                    <a:pt x="1084" y="1477"/>
                  </a:cubicBezTo>
                  <a:cubicBezTo>
                    <a:pt x="1084" y="1381"/>
                    <a:pt x="1036" y="1298"/>
                    <a:pt x="965" y="1250"/>
                  </a:cubicBezTo>
                  <a:cubicBezTo>
                    <a:pt x="1012" y="1227"/>
                    <a:pt x="1048" y="1179"/>
                    <a:pt x="1060" y="1131"/>
                  </a:cubicBezTo>
                  <a:cubicBezTo>
                    <a:pt x="1072" y="1036"/>
                    <a:pt x="989" y="941"/>
                    <a:pt x="858" y="869"/>
                  </a:cubicBezTo>
                  <a:cubicBezTo>
                    <a:pt x="929" y="857"/>
                    <a:pt x="977" y="798"/>
                    <a:pt x="989" y="738"/>
                  </a:cubicBezTo>
                  <a:cubicBezTo>
                    <a:pt x="1012" y="619"/>
                    <a:pt x="893" y="512"/>
                    <a:pt x="715" y="441"/>
                  </a:cubicBezTo>
                  <a:cubicBezTo>
                    <a:pt x="786" y="417"/>
                    <a:pt x="834" y="357"/>
                    <a:pt x="846" y="286"/>
                  </a:cubicBezTo>
                  <a:cubicBezTo>
                    <a:pt x="858" y="143"/>
                    <a:pt x="679" y="24"/>
                    <a:pt x="441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1"/>
            <p:cNvSpPr/>
            <p:nvPr/>
          </p:nvSpPr>
          <p:spPr>
            <a:xfrm>
              <a:off x="18867358" y="1896984"/>
              <a:ext cx="158467" cy="230484"/>
            </a:xfrm>
            <a:custGeom>
              <a:avLst/>
              <a:gdLst/>
              <a:ahLst/>
              <a:cxnLst/>
              <a:rect l="l" t="t" r="r" b="b"/>
              <a:pathLst>
                <a:path w="1204" h="1751" extrusionOk="0">
                  <a:moveTo>
                    <a:pt x="489" y="96"/>
                  </a:moveTo>
                  <a:cubicBezTo>
                    <a:pt x="691" y="120"/>
                    <a:pt x="846" y="215"/>
                    <a:pt x="834" y="322"/>
                  </a:cubicBezTo>
                  <a:cubicBezTo>
                    <a:pt x="834" y="370"/>
                    <a:pt x="799" y="405"/>
                    <a:pt x="751" y="429"/>
                  </a:cubicBezTo>
                  <a:cubicBezTo>
                    <a:pt x="679" y="465"/>
                    <a:pt x="596" y="477"/>
                    <a:pt x="525" y="477"/>
                  </a:cubicBezTo>
                  <a:lnTo>
                    <a:pt x="465" y="477"/>
                  </a:lnTo>
                  <a:cubicBezTo>
                    <a:pt x="382" y="477"/>
                    <a:pt x="310" y="453"/>
                    <a:pt x="239" y="417"/>
                  </a:cubicBezTo>
                  <a:cubicBezTo>
                    <a:pt x="156" y="382"/>
                    <a:pt x="108" y="322"/>
                    <a:pt x="108" y="262"/>
                  </a:cubicBezTo>
                  <a:cubicBezTo>
                    <a:pt x="108" y="167"/>
                    <a:pt x="263" y="96"/>
                    <a:pt x="429" y="96"/>
                  </a:cubicBezTo>
                  <a:close/>
                  <a:moveTo>
                    <a:pt x="763" y="548"/>
                  </a:moveTo>
                  <a:cubicBezTo>
                    <a:pt x="918" y="596"/>
                    <a:pt x="1001" y="679"/>
                    <a:pt x="989" y="763"/>
                  </a:cubicBezTo>
                  <a:cubicBezTo>
                    <a:pt x="977" y="798"/>
                    <a:pt x="941" y="834"/>
                    <a:pt x="906" y="846"/>
                  </a:cubicBezTo>
                  <a:cubicBezTo>
                    <a:pt x="846" y="882"/>
                    <a:pt x="775" y="894"/>
                    <a:pt x="703" y="894"/>
                  </a:cubicBezTo>
                  <a:cubicBezTo>
                    <a:pt x="656" y="882"/>
                    <a:pt x="608" y="882"/>
                    <a:pt x="560" y="870"/>
                  </a:cubicBezTo>
                  <a:cubicBezTo>
                    <a:pt x="489" y="858"/>
                    <a:pt x="429" y="846"/>
                    <a:pt x="358" y="810"/>
                  </a:cubicBezTo>
                  <a:cubicBezTo>
                    <a:pt x="251" y="774"/>
                    <a:pt x="179" y="691"/>
                    <a:pt x="191" y="632"/>
                  </a:cubicBezTo>
                  <a:lnTo>
                    <a:pt x="191" y="620"/>
                  </a:lnTo>
                  <a:cubicBezTo>
                    <a:pt x="191" y="584"/>
                    <a:pt x="215" y="560"/>
                    <a:pt x="251" y="548"/>
                  </a:cubicBezTo>
                  <a:cubicBezTo>
                    <a:pt x="310" y="572"/>
                    <a:pt x="382" y="584"/>
                    <a:pt x="453" y="584"/>
                  </a:cubicBezTo>
                  <a:lnTo>
                    <a:pt x="525" y="584"/>
                  </a:lnTo>
                  <a:cubicBezTo>
                    <a:pt x="608" y="584"/>
                    <a:pt x="679" y="572"/>
                    <a:pt x="763" y="548"/>
                  </a:cubicBezTo>
                  <a:close/>
                  <a:moveTo>
                    <a:pt x="370" y="929"/>
                  </a:moveTo>
                  <a:cubicBezTo>
                    <a:pt x="418" y="941"/>
                    <a:pt x="477" y="965"/>
                    <a:pt x="537" y="977"/>
                  </a:cubicBezTo>
                  <a:cubicBezTo>
                    <a:pt x="584" y="977"/>
                    <a:pt x="644" y="989"/>
                    <a:pt x="703" y="989"/>
                  </a:cubicBezTo>
                  <a:cubicBezTo>
                    <a:pt x="775" y="989"/>
                    <a:pt x="846" y="977"/>
                    <a:pt x="906" y="953"/>
                  </a:cubicBezTo>
                  <a:cubicBezTo>
                    <a:pt x="1001" y="1013"/>
                    <a:pt x="1060" y="1084"/>
                    <a:pt x="1060" y="1144"/>
                  </a:cubicBezTo>
                  <a:cubicBezTo>
                    <a:pt x="1049" y="1167"/>
                    <a:pt x="1037" y="1191"/>
                    <a:pt x="1013" y="1215"/>
                  </a:cubicBezTo>
                  <a:cubicBezTo>
                    <a:pt x="965" y="1239"/>
                    <a:pt x="918" y="1263"/>
                    <a:pt x="870" y="1263"/>
                  </a:cubicBezTo>
                  <a:cubicBezTo>
                    <a:pt x="852" y="1269"/>
                    <a:pt x="837" y="1272"/>
                    <a:pt x="824" y="1272"/>
                  </a:cubicBezTo>
                  <a:cubicBezTo>
                    <a:pt x="810" y="1272"/>
                    <a:pt x="799" y="1269"/>
                    <a:pt x="787" y="1263"/>
                  </a:cubicBezTo>
                  <a:cubicBezTo>
                    <a:pt x="739" y="1263"/>
                    <a:pt x="691" y="1263"/>
                    <a:pt x="656" y="1251"/>
                  </a:cubicBezTo>
                  <a:lnTo>
                    <a:pt x="620" y="1251"/>
                  </a:lnTo>
                  <a:cubicBezTo>
                    <a:pt x="560" y="1239"/>
                    <a:pt x="513" y="1215"/>
                    <a:pt x="465" y="1191"/>
                  </a:cubicBezTo>
                  <a:cubicBezTo>
                    <a:pt x="346" y="1155"/>
                    <a:pt x="287" y="1084"/>
                    <a:pt x="298" y="1013"/>
                  </a:cubicBezTo>
                  <a:lnTo>
                    <a:pt x="298" y="1001"/>
                  </a:lnTo>
                  <a:cubicBezTo>
                    <a:pt x="310" y="965"/>
                    <a:pt x="334" y="941"/>
                    <a:pt x="370" y="929"/>
                  </a:cubicBezTo>
                  <a:close/>
                  <a:moveTo>
                    <a:pt x="477" y="1346"/>
                  </a:moveTo>
                  <a:cubicBezTo>
                    <a:pt x="525" y="1358"/>
                    <a:pt x="572" y="1370"/>
                    <a:pt x="620" y="1382"/>
                  </a:cubicBezTo>
                  <a:cubicBezTo>
                    <a:pt x="668" y="1394"/>
                    <a:pt x="715" y="1394"/>
                    <a:pt x="775" y="1394"/>
                  </a:cubicBezTo>
                  <a:cubicBezTo>
                    <a:pt x="788" y="1396"/>
                    <a:pt x="801" y="1397"/>
                    <a:pt x="815" y="1397"/>
                  </a:cubicBezTo>
                  <a:cubicBezTo>
                    <a:pt x="876" y="1397"/>
                    <a:pt x="943" y="1377"/>
                    <a:pt x="1001" y="1358"/>
                  </a:cubicBezTo>
                  <a:cubicBezTo>
                    <a:pt x="1049" y="1394"/>
                    <a:pt x="1072" y="1441"/>
                    <a:pt x="1072" y="1501"/>
                  </a:cubicBezTo>
                  <a:cubicBezTo>
                    <a:pt x="1060" y="1584"/>
                    <a:pt x="965" y="1644"/>
                    <a:pt x="834" y="1644"/>
                  </a:cubicBezTo>
                  <a:lnTo>
                    <a:pt x="834" y="1632"/>
                  </a:lnTo>
                  <a:cubicBezTo>
                    <a:pt x="799" y="1620"/>
                    <a:pt x="763" y="1620"/>
                    <a:pt x="727" y="1620"/>
                  </a:cubicBezTo>
                  <a:cubicBezTo>
                    <a:pt x="560" y="1584"/>
                    <a:pt x="429" y="1477"/>
                    <a:pt x="453" y="1382"/>
                  </a:cubicBezTo>
                  <a:cubicBezTo>
                    <a:pt x="453" y="1370"/>
                    <a:pt x="465" y="1358"/>
                    <a:pt x="477" y="1346"/>
                  </a:cubicBezTo>
                  <a:close/>
                  <a:moveTo>
                    <a:pt x="429" y="1"/>
                  </a:moveTo>
                  <a:cubicBezTo>
                    <a:pt x="191" y="1"/>
                    <a:pt x="13" y="108"/>
                    <a:pt x="1" y="262"/>
                  </a:cubicBezTo>
                  <a:cubicBezTo>
                    <a:pt x="1" y="358"/>
                    <a:pt x="60" y="453"/>
                    <a:pt x="144" y="501"/>
                  </a:cubicBezTo>
                  <a:cubicBezTo>
                    <a:pt x="120" y="524"/>
                    <a:pt x="96" y="560"/>
                    <a:pt x="84" y="608"/>
                  </a:cubicBezTo>
                  <a:cubicBezTo>
                    <a:pt x="84" y="727"/>
                    <a:pt x="144" y="846"/>
                    <a:pt x="263" y="894"/>
                  </a:cubicBezTo>
                  <a:cubicBezTo>
                    <a:pt x="227" y="917"/>
                    <a:pt x="203" y="965"/>
                    <a:pt x="191" y="1013"/>
                  </a:cubicBezTo>
                  <a:cubicBezTo>
                    <a:pt x="191" y="1144"/>
                    <a:pt x="263" y="1263"/>
                    <a:pt x="382" y="1310"/>
                  </a:cubicBezTo>
                  <a:cubicBezTo>
                    <a:pt x="370" y="1334"/>
                    <a:pt x="358" y="1358"/>
                    <a:pt x="346" y="1382"/>
                  </a:cubicBezTo>
                  <a:cubicBezTo>
                    <a:pt x="322" y="1536"/>
                    <a:pt x="477" y="1691"/>
                    <a:pt x="715" y="1739"/>
                  </a:cubicBezTo>
                  <a:cubicBezTo>
                    <a:pt x="763" y="1751"/>
                    <a:pt x="799" y="1751"/>
                    <a:pt x="834" y="1751"/>
                  </a:cubicBezTo>
                  <a:cubicBezTo>
                    <a:pt x="1025" y="1751"/>
                    <a:pt x="1168" y="1667"/>
                    <a:pt x="1191" y="1536"/>
                  </a:cubicBezTo>
                  <a:cubicBezTo>
                    <a:pt x="1203" y="1441"/>
                    <a:pt x="1168" y="1358"/>
                    <a:pt x="1096" y="1298"/>
                  </a:cubicBezTo>
                  <a:cubicBezTo>
                    <a:pt x="1132" y="1275"/>
                    <a:pt x="1156" y="1227"/>
                    <a:pt x="1156" y="1191"/>
                  </a:cubicBezTo>
                  <a:cubicBezTo>
                    <a:pt x="1168" y="1072"/>
                    <a:pt x="1108" y="977"/>
                    <a:pt x="1025" y="917"/>
                  </a:cubicBezTo>
                  <a:cubicBezTo>
                    <a:pt x="1060" y="882"/>
                    <a:pt x="1084" y="846"/>
                    <a:pt x="1096" y="786"/>
                  </a:cubicBezTo>
                  <a:cubicBezTo>
                    <a:pt x="1120" y="679"/>
                    <a:pt x="1025" y="560"/>
                    <a:pt x="882" y="477"/>
                  </a:cubicBezTo>
                  <a:cubicBezTo>
                    <a:pt x="918" y="441"/>
                    <a:pt x="941" y="393"/>
                    <a:pt x="953" y="334"/>
                  </a:cubicBezTo>
                  <a:cubicBezTo>
                    <a:pt x="965" y="167"/>
                    <a:pt x="763" y="24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1"/>
            <p:cNvSpPr/>
            <p:nvPr/>
          </p:nvSpPr>
          <p:spPr>
            <a:xfrm>
              <a:off x="19600765" y="1790369"/>
              <a:ext cx="1410545" cy="1293133"/>
            </a:xfrm>
            <a:custGeom>
              <a:avLst/>
              <a:gdLst/>
              <a:ahLst/>
              <a:cxnLst/>
              <a:rect l="l" t="t" r="r" b="b"/>
              <a:pathLst>
                <a:path w="10717" h="9824" extrusionOk="0">
                  <a:moveTo>
                    <a:pt x="5301" y="1"/>
                  </a:moveTo>
                  <a:cubicBezTo>
                    <a:pt x="4234" y="1"/>
                    <a:pt x="3157" y="271"/>
                    <a:pt x="2215" y="751"/>
                  </a:cubicBezTo>
                  <a:cubicBezTo>
                    <a:pt x="1311" y="1215"/>
                    <a:pt x="787" y="1918"/>
                    <a:pt x="441" y="2858"/>
                  </a:cubicBezTo>
                  <a:cubicBezTo>
                    <a:pt x="263" y="3323"/>
                    <a:pt x="120" y="3811"/>
                    <a:pt x="25" y="4299"/>
                  </a:cubicBezTo>
                  <a:cubicBezTo>
                    <a:pt x="1" y="4430"/>
                    <a:pt x="180" y="4525"/>
                    <a:pt x="275" y="4573"/>
                  </a:cubicBezTo>
                  <a:cubicBezTo>
                    <a:pt x="1215" y="5049"/>
                    <a:pt x="1954" y="5002"/>
                    <a:pt x="2073" y="5073"/>
                  </a:cubicBezTo>
                  <a:lnTo>
                    <a:pt x="2073" y="5383"/>
                  </a:lnTo>
                  <a:cubicBezTo>
                    <a:pt x="2061" y="5823"/>
                    <a:pt x="2001" y="6276"/>
                    <a:pt x="1918" y="6704"/>
                  </a:cubicBezTo>
                  <a:cubicBezTo>
                    <a:pt x="1799" y="7323"/>
                    <a:pt x="1632" y="7919"/>
                    <a:pt x="1442" y="8514"/>
                  </a:cubicBezTo>
                  <a:cubicBezTo>
                    <a:pt x="1334" y="8871"/>
                    <a:pt x="1227" y="9228"/>
                    <a:pt x="1108" y="9574"/>
                  </a:cubicBezTo>
                  <a:cubicBezTo>
                    <a:pt x="1084" y="9657"/>
                    <a:pt x="1061" y="9740"/>
                    <a:pt x="1025" y="9824"/>
                  </a:cubicBezTo>
                  <a:lnTo>
                    <a:pt x="5799" y="9824"/>
                  </a:lnTo>
                  <a:cubicBezTo>
                    <a:pt x="5716" y="9609"/>
                    <a:pt x="6395" y="9324"/>
                    <a:pt x="6514" y="9276"/>
                  </a:cubicBezTo>
                  <a:cubicBezTo>
                    <a:pt x="6775" y="9177"/>
                    <a:pt x="7011" y="9133"/>
                    <a:pt x="7214" y="9133"/>
                  </a:cubicBezTo>
                  <a:cubicBezTo>
                    <a:pt x="7354" y="9133"/>
                    <a:pt x="7478" y="9154"/>
                    <a:pt x="7585" y="9193"/>
                  </a:cubicBezTo>
                  <a:lnTo>
                    <a:pt x="7680" y="9073"/>
                  </a:lnTo>
                  <a:cubicBezTo>
                    <a:pt x="7788" y="6716"/>
                    <a:pt x="8038" y="4668"/>
                    <a:pt x="8038" y="4668"/>
                  </a:cubicBezTo>
                  <a:cubicBezTo>
                    <a:pt x="8038" y="4668"/>
                    <a:pt x="8085" y="4728"/>
                    <a:pt x="8502" y="5263"/>
                  </a:cubicBezTo>
                  <a:cubicBezTo>
                    <a:pt x="8534" y="5304"/>
                    <a:pt x="8583" y="5328"/>
                    <a:pt x="8630" y="5328"/>
                  </a:cubicBezTo>
                  <a:cubicBezTo>
                    <a:pt x="8652" y="5328"/>
                    <a:pt x="8673" y="5323"/>
                    <a:pt x="8692" y="5311"/>
                  </a:cubicBezTo>
                  <a:lnTo>
                    <a:pt x="8943" y="5204"/>
                  </a:lnTo>
                  <a:cubicBezTo>
                    <a:pt x="9538" y="4918"/>
                    <a:pt x="10086" y="4549"/>
                    <a:pt x="10574" y="4097"/>
                  </a:cubicBezTo>
                  <a:lnTo>
                    <a:pt x="10681" y="4001"/>
                  </a:lnTo>
                  <a:cubicBezTo>
                    <a:pt x="10705" y="3966"/>
                    <a:pt x="10717" y="3918"/>
                    <a:pt x="10693" y="3882"/>
                  </a:cubicBezTo>
                  <a:cubicBezTo>
                    <a:pt x="10121" y="2775"/>
                    <a:pt x="9395" y="1596"/>
                    <a:pt x="8359" y="894"/>
                  </a:cubicBezTo>
                  <a:cubicBezTo>
                    <a:pt x="7449" y="277"/>
                    <a:pt x="6380" y="1"/>
                    <a:pt x="5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1"/>
            <p:cNvSpPr/>
            <p:nvPr/>
          </p:nvSpPr>
          <p:spPr>
            <a:xfrm>
              <a:off x="20961096" y="2266847"/>
              <a:ext cx="51857" cy="86349"/>
            </a:xfrm>
            <a:custGeom>
              <a:avLst/>
              <a:gdLst/>
              <a:ahLst/>
              <a:cxnLst/>
              <a:rect l="l" t="t" r="r" b="b"/>
              <a:pathLst>
                <a:path w="394" h="656" extrusionOk="0">
                  <a:moveTo>
                    <a:pt x="239" y="0"/>
                  </a:moveTo>
                  <a:cubicBezTo>
                    <a:pt x="96" y="108"/>
                    <a:pt x="1" y="274"/>
                    <a:pt x="1" y="453"/>
                  </a:cubicBezTo>
                  <a:cubicBezTo>
                    <a:pt x="1" y="524"/>
                    <a:pt x="12" y="596"/>
                    <a:pt x="36" y="655"/>
                  </a:cubicBezTo>
                  <a:cubicBezTo>
                    <a:pt x="120" y="596"/>
                    <a:pt x="191" y="536"/>
                    <a:pt x="239" y="477"/>
                  </a:cubicBezTo>
                  <a:lnTo>
                    <a:pt x="346" y="370"/>
                  </a:lnTo>
                  <a:cubicBezTo>
                    <a:pt x="382" y="346"/>
                    <a:pt x="393" y="298"/>
                    <a:pt x="370" y="250"/>
                  </a:cubicBezTo>
                  <a:cubicBezTo>
                    <a:pt x="334" y="167"/>
                    <a:pt x="286" y="84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1"/>
            <p:cNvSpPr/>
            <p:nvPr/>
          </p:nvSpPr>
          <p:spPr>
            <a:xfrm>
              <a:off x="20818547" y="2113242"/>
              <a:ext cx="139515" cy="143082"/>
            </a:xfrm>
            <a:custGeom>
              <a:avLst/>
              <a:gdLst/>
              <a:ahLst/>
              <a:cxnLst/>
              <a:rect l="l" t="t" r="r" b="b"/>
              <a:pathLst>
                <a:path w="1060" h="1087" extrusionOk="0"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90"/>
                    <a:pt x="276" y="1086"/>
                    <a:pt x="551" y="1086"/>
                  </a:cubicBezTo>
                  <a:cubicBezTo>
                    <a:pt x="767" y="1086"/>
                    <a:pt x="981" y="965"/>
                    <a:pt x="1060" y="703"/>
                  </a:cubicBezTo>
                  <a:cubicBezTo>
                    <a:pt x="929" y="465"/>
                    <a:pt x="774" y="227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1"/>
            <p:cNvSpPr/>
            <p:nvPr/>
          </p:nvSpPr>
          <p:spPr>
            <a:xfrm>
              <a:off x="20818547" y="2014524"/>
              <a:ext cx="81603" cy="98854"/>
            </a:xfrm>
            <a:custGeom>
              <a:avLst/>
              <a:gdLst/>
              <a:ahLst/>
              <a:cxnLst/>
              <a:rect l="l" t="t" r="r" b="b"/>
              <a:pathLst>
                <a:path w="620" h="751" extrusionOk="0">
                  <a:moveTo>
                    <a:pt x="36" y="1"/>
                  </a:moveTo>
                  <a:cubicBezTo>
                    <a:pt x="12" y="60"/>
                    <a:pt x="0" y="131"/>
                    <a:pt x="0" y="203"/>
                  </a:cubicBezTo>
                  <a:cubicBezTo>
                    <a:pt x="0" y="501"/>
                    <a:pt x="238" y="751"/>
                    <a:pt x="536" y="751"/>
                  </a:cubicBezTo>
                  <a:lnTo>
                    <a:pt x="619" y="751"/>
                  </a:lnTo>
                  <a:cubicBezTo>
                    <a:pt x="441" y="489"/>
                    <a:pt x="250" y="239"/>
                    <a:pt x="3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1"/>
            <p:cNvSpPr/>
            <p:nvPr/>
          </p:nvSpPr>
          <p:spPr>
            <a:xfrm>
              <a:off x="20818547" y="2256712"/>
              <a:ext cx="156756" cy="143477"/>
            </a:xfrm>
            <a:custGeom>
              <a:avLst/>
              <a:gdLst/>
              <a:ahLst/>
              <a:cxnLst/>
              <a:rect l="l" t="t" r="r" b="b"/>
              <a:pathLst>
                <a:path w="1191" h="1090" extrusionOk="0">
                  <a:moveTo>
                    <a:pt x="538" y="1"/>
                  </a:moveTo>
                  <a:cubicBezTo>
                    <a:pt x="248" y="1"/>
                    <a:pt x="0" y="234"/>
                    <a:pt x="0" y="542"/>
                  </a:cubicBezTo>
                  <a:cubicBezTo>
                    <a:pt x="0" y="839"/>
                    <a:pt x="238" y="1089"/>
                    <a:pt x="536" y="1089"/>
                  </a:cubicBezTo>
                  <a:cubicBezTo>
                    <a:pt x="607" y="1089"/>
                    <a:pt x="667" y="1078"/>
                    <a:pt x="738" y="1054"/>
                  </a:cubicBezTo>
                  <a:cubicBezTo>
                    <a:pt x="822" y="982"/>
                    <a:pt x="905" y="923"/>
                    <a:pt x="976" y="863"/>
                  </a:cubicBezTo>
                  <a:cubicBezTo>
                    <a:pt x="1191" y="566"/>
                    <a:pt x="1060" y="137"/>
                    <a:pt x="714" y="30"/>
                  </a:cubicBezTo>
                  <a:cubicBezTo>
                    <a:pt x="655" y="10"/>
                    <a:pt x="596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1"/>
            <p:cNvSpPr/>
            <p:nvPr/>
          </p:nvSpPr>
          <p:spPr>
            <a:xfrm>
              <a:off x="20650859" y="2255923"/>
              <a:ext cx="167812" cy="143477"/>
            </a:xfrm>
            <a:custGeom>
              <a:avLst/>
              <a:gdLst/>
              <a:ahLst/>
              <a:cxnLst/>
              <a:rect l="l" t="t" r="r" b="b"/>
              <a:pathLst>
                <a:path w="1275" h="1090" extrusionOk="0">
                  <a:moveTo>
                    <a:pt x="726" y="0"/>
                  </a:moveTo>
                  <a:cubicBezTo>
                    <a:pt x="238" y="0"/>
                    <a:pt x="0" y="583"/>
                    <a:pt x="345" y="929"/>
                  </a:cubicBezTo>
                  <a:cubicBezTo>
                    <a:pt x="452" y="1040"/>
                    <a:pt x="586" y="1089"/>
                    <a:pt x="719" y="1089"/>
                  </a:cubicBezTo>
                  <a:cubicBezTo>
                    <a:pt x="1000" y="1089"/>
                    <a:pt x="1274" y="867"/>
                    <a:pt x="1274" y="536"/>
                  </a:cubicBezTo>
                  <a:cubicBezTo>
                    <a:pt x="1274" y="238"/>
                    <a:pt x="1024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1"/>
            <p:cNvSpPr/>
            <p:nvPr/>
          </p:nvSpPr>
          <p:spPr>
            <a:xfrm>
              <a:off x="20819995" y="2398471"/>
              <a:ext cx="86341" cy="55021"/>
            </a:xfrm>
            <a:custGeom>
              <a:avLst/>
              <a:gdLst/>
              <a:ahLst/>
              <a:cxnLst/>
              <a:rect l="l" t="t" r="r" b="b"/>
              <a:pathLst>
                <a:path w="656" h="418" extrusionOk="0">
                  <a:moveTo>
                    <a:pt x="525" y="1"/>
                  </a:moveTo>
                  <a:cubicBezTo>
                    <a:pt x="275" y="1"/>
                    <a:pt x="61" y="179"/>
                    <a:pt x="1" y="417"/>
                  </a:cubicBezTo>
                  <a:cubicBezTo>
                    <a:pt x="227" y="298"/>
                    <a:pt x="442" y="167"/>
                    <a:pt x="656" y="12"/>
                  </a:cubicBezTo>
                  <a:cubicBezTo>
                    <a:pt x="608" y="12"/>
                    <a:pt x="572" y="1"/>
                    <a:pt x="52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1"/>
            <p:cNvSpPr/>
            <p:nvPr/>
          </p:nvSpPr>
          <p:spPr>
            <a:xfrm>
              <a:off x="20674288" y="1969114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548" y="0"/>
                  </a:moveTo>
                  <a:cubicBezTo>
                    <a:pt x="251" y="0"/>
                    <a:pt x="1" y="250"/>
                    <a:pt x="1" y="548"/>
                  </a:cubicBezTo>
                  <a:cubicBezTo>
                    <a:pt x="1" y="877"/>
                    <a:pt x="265" y="1092"/>
                    <a:pt x="544" y="1092"/>
                  </a:cubicBezTo>
                  <a:cubicBezTo>
                    <a:pt x="679" y="1092"/>
                    <a:pt x="817" y="1042"/>
                    <a:pt x="929" y="929"/>
                  </a:cubicBezTo>
                  <a:cubicBezTo>
                    <a:pt x="1275" y="584"/>
                    <a:pt x="1037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1"/>
            <p:cNvSpPr/>
            <p:nvPr/>
          </p:nvSpPr>
          <p:spPr>
            <a:xfrm>
              <a:off x="20675867" y="1889218"/>
              <a:ext cx="98845" cy="80031"/>
            </a:xfrm>
            <a:custGeom>
              <a:avLst/>
              <a:gdLst/>
              <a:ahLst/>
              <a:cxnLst/>
              <a:rect l="l" t="t" r="r" b="b"/>
              <a:pathLst>
                <a:path w="751" h="608" extrusionOk="0">
                  <a:moveTo>
                    <a:pt x="1" y="0"/>
                  </a:moveTo>
                  <a:cubicBezTo>
                    <a:pt x="1" y="24"/>
                    <a:pt x="1" y="48"/>
                    <a:pt x="1" y="71"/>
                  </a:cubicBezTo>
                  <a:cubicBezTo>
                    <a:pt x="1" y="369"/>
                    <a:pt x="239" y="607"/>
                    <a:pt x="536" y="607"/>
                  </a:cubicBezTo>
                  <a:cubicBezTo>
                    <a:pt x="608" y="607"/>
                    <a:pt x="679" y="595"/>
                    <a:pt x="751" y="572"/>
                  </a:cubicBezTo>
                  <a:cubicBezTo>
                    <a:pt x="584" y="405"/>
                    <a:pt x="394" y="262"/>
                    <a:pt x="203" y="131"/>
                  </a:cubicBezTo>
                  <a:cubicBezTo>
                    <a:pt x="143" y="83"/>
                    <a:pt x="72" y="48"/>
                    <a:pt x="1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1"/>
            <p:cNvSpPr/>
            <p:nvPr/>
          </p:nvSpPr>
          <p:spPr>
            <a:xfrm>
              <a:off x="20674288" y="2113242"/>
              <a:ext cx="167812" cy="142819"/>
            </a:xfrm>
            <a:custGeom>
              <a:avLst/>
              <a:gdLst/>
              <a:ahLst/>
              <a:cxnLst/>
              <a:rect l="l" t="t" r="r" b="b"/>
              <a:pathLst>
                <a:path w="1275" h="1085" extrusionOk="0">
                  <a:moveTo>
                    <a:pt x="528" y="0"/>
                  </a:moveTo>
                  <a:cubicBezTo>
                    <a:pt x="239" y="0"/>
                    <a:pt x="1" y="246"/>
                    <a:pt x="1" y="536"/>
                  </a:cubicBezTo>
                  <a:cubicBezTo>
                    <a:pt x="1" y="868"/>
                    <a:pt x="270" y="1084"/>
                    <a:pt x="551" y="1084"/>
                  </a:cubicBezTo>
                  <a:cubicBezTo>
                    <a:pt x="684" y="1084"/>
                    <a:pt x="819" y="1036"/>
                    <a:pt x="929" y="929"/>
                  </a:cubicBezTo>
                  <a:cubicBezTo>
                    <a:pt x="1275" y="584"/>
                    <a:pt x="1037" y="1"/>
                    <a:pt x="548" y="1"/>
                  </a:cubicBezTo>
                  <a:cubicBezTo>
                    <a:pt x="542" y="0"/>
                    <a:pt x="535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1"/>
            <p:cNvSpPr/>
            <p:nvPr/>
          </p:nvSpPr>
          <p:spPr>
            <a:xfrm>
              <a:off x="20508179" y="2113242"/>
              <a:ext cx="166233" cy="142292"/>
            </a:xfrm>
            <a:custGeom>
              <a:avLst/>
              <a:gdLst/>
              <a:ahLst/>
              <a:cxnLst/>
              <a:rect l="l" t="t" r="r" b="b"/>
              <a:pathLst>
                <a:path w="1263" h="1081" extrusionOk="0">
                  <a:moveTo>
                    <a:pt x="727" y="1"/>
                  </a:moveTo>
                  <a:cubicBezTo>
                    <a:pt x="239" y="1"/>
                    <a:pt x="1" y="584"/>
                    <a:pt x="334" y="917"/>
                  </a:cubicBezTo>
                  <a:cubicBezTo>
                    <a:pt x="447" y="1030"/>
                    <a:pt x="585" y="1081"/>
                    <a:pt x="720" y="1081"/>
                  </a:cubicBezTo>
                  <a:cubicBezTo>
                    <a:pt x="998" y="1081"/>
                    <a:pt x="1263" y="865"/>
                    <a:pt x="1263" y="536"/>
                  </a:cubicBezTo>
                  <a:cubicBezTo>
                    <a:pt x="1263" y="239"/>
                    <a:pt x="1025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1"/>
            <p:cNvSpPr/>
            <p:nvPr/>
          </p:nvSpPr>
          <p:spPr>
            <a:xfrm>
              <a:off x="20506599" y="2255923"/>
              <a:ext cx="167812" cy="143477"/>
            </a:xfrm>
            <a:custGeom>
              <a:avLst/>
              <a:gdLst/>
              <a:ahLst/>
              <a:cxnLst/>
              <a:rect l="l" t="t" r="r" b="b"/>
              <a:pathLst>
                <a:path w="1275" h="1090" extrusionOk="0">
                  <a:moveTo>
                    <a:pt x="739" y="0"/>
                  </a:moveTo>
                  <a:cubicBezTo>
                    <a:pt x="251" y="0"/>
                    <a:pt x="1" y="583"/>
                    <a:pt x="346" y="929"/>
                  </a:cubicBezTo>
                  <a:cubicBezTo>
                    <a:pt x="457" y="1040"/>
                    <a:pt x="592" y="1089"/>
                    <a:pt x="725" y="1089"/>
                  </a:cubicBezTo>
                  <a:cubicBezTo>
                    <a:pt x="1006" y="1089"/>
                    <a:pt x="1275" y="867"/>
                    <a:pt x="1275" y="536"/>
                  </a:cubicBezTo>
                  <a:cubicBezTo>
                    <a:pt x="1275" y="238"/>
                    <a:pt x="1037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1"/>
            <p:cNvSpPr/>
            <p:nvPr/>
          </p:nvSpPr>
          <p:spPr>
            <a:xfrm>
              <a:off x="20683765" y="2398866"/>
              <a:ext cx="133329" cy="92799"/>
            </a:xfrm>
            <a:custGeom>
              <a:avLst/>
              <a:gdLst/>
              <a:ahLst/>
              <a:cxnLst/>
              <a:rect l="l" t="t" r="r" b="b"/>
              <a:pathLst>
                <a:path w="1013" h="705" extrusionOk="0">
                  <a:moveTo>
                    <a:pt x="482" y="1"/>
                  </a:moveTo>
                  <a:cubicBezTo>
                    <a:pt x="299" y="1"/>
                    <a:pt x="116" y="91"/>
                    <a:pt x="12" y="283"/>
                  </a:cubicBezTo>
                  <a:lnTo>
                    <a:pt x="0" y="271"/>
                  </a:lnTo>
                  <a:lnTo>
                    <a:pt x="0" y="271"/>
                  </a:lnTo>
                  <a:cubicBezTo>
                    <a:pt x="72" y="367"/>
                    <a:pt x="167" y="486"/>
                    <a:pt x="286" y="640"/>
                  </a:cubicBezTo>
                  <a:cubicBezTo>
                    <a:pt x="318" y="681"/>
                    <a:pt x="362" y="705"/>
                    <a:pt x="408" y="705"/>
                  </a:cubicBezTo>
                  <a:cubicBezTo>
                    <a:pt x="431" y="705"/>
                    <a:pt x="453" y="700"/>
                    <a:pt x="476" y="688"/>
                  </a:cubicBezTo>
                  <a:cubicBezTo>
                    <a:pt x="560" y="652"/>
                    <a:pt x="643" y="617"/>
                    <a:pt x="715" y="581"/>
                  </a:cubicBezTo>
                  <a:cubicBezTo>
                    <a:pt x="822" y="533"/>
                    <a:pt x="917" y="486"/>
                    <a:pt x="1012" y="426"/>
                  </a:cubicBezTo>
                  <a:cubicBezTo>
                    <a:pt x="952" y="151"/>
                    <a:pt x="718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1"/>
            <p:cNvSpPr/>
            <p:nvPr/>
          </p:nvSpPr>
          <p:spPr>
            <a:xfrm>
              <a:off x="20401695" y="1796687"/>
              <a:ext cx="98845" cy="29880"/>
            </a:xfrm>
            <a:custGeom>
              <a:avLst/>
              <a:gdLst/>
              <a:ahLst/>
              <a:cxnLst/>
              <a:rect l="l" t="t" r="r" b="b"/>
              <a:pathLst>
                <a:path w="751" h="227" extrusionOk="0">
                  <a:moveTo>
                    <a:pt x="0" y="1"/>
                  </a:moveTo>
                  <a:cubicBezTo>
                    <a:pt x="107" y="143"/>
                    <a:pt x="274" y="227"/>
                    <a:pt x="452" y="227"/>
                  </a:cubicBezTo>
                  <a:cubicBezTo>
                    <a:pt x="548" y="227"/>
                    <a:pt x="655" y="191"/>
                    <a:pt x="750" y="143"/>
                  </a:cubicBezTo>
                  <a:cubicBezTo>
                    <a:pt x="500" y="72"/>
                    <a:pt x="250" y="24"/>
                    <a:pt x="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1"/>
            <p:cNvSpPr/>
            <p:nvPr/>
          </p:nvSpPr>
          <p:spPr>
            <a:xfrm>
              <a:off x="20505020" y="1835911"/>
              <a:ext cx="169392" cy="133341"/>
            </a:xfrm>
            <a:custGeom>
              <a:avLst/>
              <a:gdLst/>
              <a:ahLst/>
              <a:cxnLst/>
              <a:rect l="l" t="t" r="r" b="b"/>
              <a:pathLst>
                <a:path w="1287" h="1013" extrusionOk="0">
                  <a:moveTo>
                    <a:pt x="477" y="0"/>
                  </a:moveTo>
                  <a:cubicBezTo>
                    <a:pt x="1" y="286"/>
                    <a:pt x="203" y="1012"/>
                    <a:pt x="751" y="1012"/>
                  </a:cubicBezTo>
                  <a:cubicBezTo>
                    <a:pt x="1049" y="1012"/>
                    <a:pt x="1287" y="774"/>
                    <a:pt x="1287" y="476"/>
                  </a:cubicBezTo>
                  <a:cubicBezTo>
                    <a:pt x="1287" y="453"/>
                    <a:pt x="1287" y="429"/>
                    <a:pt x="1287" y="405"/>
                  </a:cubicBezTo>
                  <a:cubicBezTo>
                    <a:pt x="1025" y="238"/>
                    <a:pt x="751" y="107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1"/>
            <p:cNvSpPr/>
            <p:nvPr/>
          </p:nvSpPr>
          <p:spPr>
            <a:xfrm>
              <a:off x="20531740" y="1969114"/>
              <a:ext cx="167812" cy="144266"/>
            </a:xfrm>
            <a:custGeom>
              <a:avLst/>
              <a:gdLst/>
              <a:ahLst/>
              <a:cxnLst/>
              <a:rect l="l" t="t" r="r" b="b"/>
              <a:pathLst>
                <a:path w="1275" h="1096" extrusionOk="0">
                  <a:moveTo>
                    <a:pt x="551" y="0"/>
                  </a:moveTo>
                  <a:cubicBezTo>
                    <a:pt x="270" y="0"/>
                    <a:pt x="0" y="216"/>
                    <a:pt x="0" y="548"/>
                  </a:cubicBezTo>
                  <a:cubicBezTo>
                    <a:pt x="0" y="846"/>
                    <a:pt x="238" y="1096"/>
                    <a:pt x="548" y="1096"/>
                  </a:cubicBezTo>
                  <a:cubicBezTo>
                    <a:pt x="1024" y="1096"/>
                    <a:pt x="1274" y="500"/>
                    <a:pt x="929" y="155"/>
                  </a:cubicBezTo>
                  <a:cubicBezTo>
                    <a:pt x="818" y="48"/>
                    <a:pt x="683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1"/>
            <p:cNvSpPr/>
            <p:nvPr/>
          </p:nvSpPr>
          <p:spPr>
            <a:xfrm>
              <a:off x="20364446" y="2255791"/>
              <a:ext cx="167417" cy="143477"/>
            </a:xfrm>
            <a:custGeom>
              <a:avLst/>
              <a:gdLst/>
              <a:ahLst/>
              <a:cxnLst/>
              <a:rect l="l" t="t" r="r" b="b"/>
              <a:pathLst>
                <a:path w="1272" h="1090" extrusionOk="0">
                  <a:moveTo>
                    <a:pt x="709" y="1"/>
                  </a:moveTo>
                  <a:cubicBezTo>
                    <a:pt x="231" y="1"/>
                    <a:pt x="1" y="576"/>
                    <a:pt x="331" y="918"/>
                  </a:cubicBezTo>
                  <a:cubicBezTo>
                    <a:pt x="445" y="1036"/>
                    <a:pt x="586" y="1089"/>
                    <a:pt x="724" y="1089"/>
                  </a:cubicBezTo>
                  <a:cubicBezTo>
                    <a:pt x="1000" y="1089"/>
                    <a:pt x="1263" y="875"/>
                    <a:pt x="1271" y="549"/>
                  </a:cubicBezTo>
                  <a:cubicBezTo>
                    <a:pt x="1271" y="251"/>
                    <a:pt x="1033" y="1"/>
                    <a:pt x="724" y="1"/>
                  </a:cubicBezTo>
                  <a:cubicBezTo>
                    <a:pt x="719" y="1"/>
                    <a:pt x="714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1"/>
            <p:cNvSpPr/>
            <p:nvPr/>
          </p:nvSpPr>
          <p:spPr>
            <a:xfrm>
              <a:off x="20530687" y="2398471"/>
              <a:ext cx="126484" cy="142950"/>
            </a:xfrm>
            <a:custGeom>
              <a:avLst/>
              <a:gdLst/>
              <a:ahLst/>
              <a:cxnLst/>
              <a:rect l="l" t="t" r="r" b="b"/>
              <a:pathLst>
                <a:path w="961" h="1086" extrusionOk="0">
                  <a:moveTo>
                    <a:pt x="553" y="0"/>
                  </a:moveTo>
                  <a:cubicBezTo>
                    <a:pt x="273" y="0"/>
                    <a:pt x="0" y="213"/>
                    <a:pt x="8" y="548"/>
                  </a:cubicBezTo>
                  <a:cubicBezTo>
                    <a:pt x="8" y="846"/>
                    <a:pt x="246" y="1084"/>
                    <a:pt x="544" y="1084"/>
                  </a:cubicBezTo>
                  <a:cubicBezTo>
                    <a:pt x="556" y="1085"/>
                    <a:pt x="569" y="1086"/>
                    <a:pt x="581" y="1086"/>
                  </a:cubicBezTo>
                  <a:cubicBezTo>
                    <a:pt x="687" y="1086"/>
                    <a:pt x="792" y="1041"/>
                    <a:pt x="877" y="977"/>
                  </a:cubicBezTo>
                  <a:cubicBezTo>
                    <a:pt x="913" y="620"/>
                    <a:pt x="949" y="346"/>
                    <a:pt x="961" y="191"/>
                  </a:cubicBezTo>
                  <a:cubicBezTo>
                    <a:pt x="850" y="60"/>
                    <a:pt x="700" y="0"/>
                    <a:pt x="553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1"/>
            <p:cNvSpPr/>
            <p:nvPr/>
          </p:nvSpPr>
          <p:spPr>
            <a:xfrm>
              <a:off x="20530160" y="2541152"/>
              <a:ext cx="112928" cy="144266"/>
            </a:xfrm>
            <a:custGeom>
              <a:avLst/>
              <a:gdLst/>
              <a:ahLst/>
              <a:cxnLst/>
              <a:rect l="l" t="t" r="r" b="b"/>
              <a:pathLst>
                <a:path w="858" h="1096" extrusionOk="0">
                  <a:moveTo>
                    <a:pt x="548" y="0"/>
                  </a:moveTo>
                  <a:cubicBezTo>
                    <a:pt x="250" y="0"/>
                    <a:pt x="0" y="250"/>
                    <a:pt x="12" y="548"/>
                  </a:cubicBezTo>
                  <a:cubicBezTo>
                    <a:pt x="0" y="845"/>
                    <a:pt x="250" y="1095"/>
                    <a:pt x="548" y="1095"/>
                  </a:cubicBezTo>
                  <a:cubicBezTo>
                    <a:pt x="631" y="1095"/>
                    <a:pt x="703" y="1072"/>
                    <a:pt x="774" y="1048"/>
                  </a:cubicBezTo>
                  <a:cubicBezTo>
                    <a:pt x="798" y="691"/>
                    <a:pt x="834" y="381"/>
                    <a:pt x="858" y="107"/>
                  </a:cubicBezTo>
                  <a:cubicBezTo>
                    <a:pt x="774" y="36"/>
                    <a:pt x="667" y="0"/>
                    <a:pt x="548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1"/>
            <p:cNvSpPr/>
            <p:nvPr/>
          </p:nvSpPr>
          <p:spPr>
            <a:xfrm>
              <a:off x="20530423" y="2685017"/>
              <a:ext cx="100161" cy="142950"/>
            </a:xfrm>
            <a:custGeom>
              <a:avLst/>
              <a:gdLst/>
              <a:ahLst/>
              <a:cxnLst/>
              <a:rect l="l" t="t" r="r" b="b"/>
              <a:pathLst>
                <a:path w="761" h="1086" extrusionOk="0">
                  <a:moveTo>
                    <a:pt x="539" y="0"/>
                  </a:moveTo>
                  <a:cubicBezTo>
                    <a:pt x="255" y="0"/>
                    <a:pt x="1" y="237"/>
                    <a:pt x="10" y="550"/>
                  </a:cubicBezTo>
                  <a:cubicBezTo>
                    <a:pt x="10" y="848"/>
                    <a:pt x="248" y="1086"/>
                    <a:pt x="546" y="1086"/>
                  </a:cubicBezTo>
                  <a:cubicBezTo>
                    <a:pt x="594" y="1086"/>
                    <a:pt x="641" y="1086"/>
                    <a:pt x="689" y="1074"/>
                  </a:cubicBezTo>
                  <a:cubicBezTo>
                    <a:pt x="713" y="705"/>
                    <a:pt x="737" y="360"/>
                    <a:pt x="760" y="50"/>
                  </a:cubicBezTo>
                  <a:cubicBezTo>
                    <a:pt x="687" y="16"/>
                    <a:pt x="612" y="0"/>
                    <a:pt x="53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1"/>
            <p:cNvSpPr/>
            <p:nvPr/>
          </p:nvSpPr>
          <p:spPr>
            <a:xfrm>
              <a:off x="20531740" y="2829408"/>
              <a:ext cx="89368" cy="142424"/>
            </a:xfrm>
            <a:custGeom>
              <a:avLst/>
              <a:gdLst/>
              <a:ahLst/>
              <a:cxnLst/>
              <a:rect l="l" t="t" r="r" b="b"/>
              <a:pathLst>
                <a:path w="679" h="1082" extrusionOk="0"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548" y="1078"/>
                    <a:pt x="560" y="1081"/>
                    <a:pt x="572" y="1081"/>
                  </a:cubicBezTo>
                  <a:cubicBezTo>
                    <a:pt x="584" y="1081"/>
                    <a:pt x="596" y="1078"/>
                    <a:pt x="607" y="1072"/>
                  </a:cubicBezTo>
                  <a:cubicBezTo>
                    <a:pt x="631" y="715"/>
                    <a:pt x="655" y="358"/>
                    <a:pt x="679" y="13"/>
                  </a:cubicBezTo>
                  <a:cubicBezTo>
                    <a:pt x="631" y="1"/>
                    <a:pt x="584" y="1"/>
                    <a:pt x="53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1"/>
            <p:cNvSpPr/>
            <p:nvPr/>
          </p:nvSpPr>
          <p:spPr>
            <a:xfrm>
              <a:off x="20364051" y="2827829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727" y="1"/>
                  </a:moveTo>
                  <a:cubicBezTo>
                    <a:pt x="238" y="1"/>
                    <a:pt x="0" y="584"/>
                    <a:pt x="346" y="930"/>
                  </a:cubicBezTo>
                  <a:cubicBezTo>
                    <a:pt x="458" y="1042"/>
                    <a:pt x="596" y="1093"/>
                    <a:pt x="731" y="1093"/>
                  </a:cubicBezTo>
                  <a:cubicBezTo>
                    <a:pt x="1009" y="1093"/>
                    <a:pt x="1274" y="877"/>
                    <a:pt x="1274" y="549"/>
                  </a:cubicBezTo>
                  <a:cubicBezTo>
                    <a:pt x="1274" y="251"/>
                    <a:pt x="1024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1"/>
            <p:cNvSpPr/>
            <p:nvPr/>
          </p:nvSpPr>
          <p:spPr>
            <a:xfrm>
              <a:off x="20553589" y="2972089"/>
              <a:ext cx="58175" cy="26721"/>
            </a:xfrm>
            <a:custGeom>
              <a:avLst/>
              <a:gdLst/>
              <a:ahLst/>
              <a:cxnLst/>
              <a:rect l="l" t="t" r="r" b="b"/>
              <a:pathLst>
                <a:path w="442" h="203" extrusionOk="0">
                  <a:moveTo>
                    <a:pt x="370" y="0"/>
                  </a:moveTo>
                  <a:cubicBezTo>
                    <a:pt x="239" y="0"/>
                    <a:pt x="96" y="48"/>
                    <a:pt x="1" y="143"/>
                  </a:cubicBezTo>
                  <a:cubicBezTo>
                    <a:pt x="120" y="143"/>
                    <a:pt x="239" y="167"/>
                    <a:pt x="358" y="203"/>
                  </a:cubicBezTo>
                  <a:lnTo>
                    <a:pt x="441" y="95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1"/>
            <p:cNvSpPr/>
            <p:nvPr/>
          </p:nvSpPr>
          <p:spPr>
            <a:xfrm>
              <a:off x="20255856" y="1789447"/>
              <a:ext cx="120825" cy="36725"/>
            </a:xfrm>
            <a:custGeom>
              <a:avLst/>
              <a:gdLst/>
              <a:ahLst/>
              <a:cxnLst/>
              <a:rect l="l" t="t" r="r" b="b"/>
              <a:pathLst>
                <a:path w="918" h="279" extrusionOk="0">
                  <a:moveTo>
                    <a:pt x="332" y="1"/>
                  </a:moveTo>
                  <a:cubicBezTo>
                    <a:pt x="220" y="1"/>
                    <a:pt x="110" y="4"/>
                    <a:pt x="1" y="8"/>
                  </a:cubicBezTo>
                  <a:cubicBezTo>
                    <a:pt x="104" y="190"/>
                    <a:pt x="284" y="279"/>
                    <a:pt x="464" y="279"/>
                  </a:cubicBezTo>
                  <a:cubicBezTo>
                    <a:pt x="638" y="279"/>
                    <a:pt x="812" y="196"/>
                    <a:pt x="918" y="32"/>
                  </a:cubicBezTo>
                  <a:cubicBezTo>
                    <a:pt x="721" y="9"/>
                    <a:pt x="525" y="1"/>
                    <a:pt x="33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1"/>
            <p:cNvSpPr/>
            <p:nvPr/>
          </p:nvSpPr>
          <p:spPr>
            <a:xfrm>
              <a:off x="20389059" y="1825775"/>
              <a:ext cx="167812" cy="143477"/>
            </a:xfrm>
            <a:custGeom>
              <a:avLst/>
              <a:gdLst/>
              <a:ahLst/>
              <a:cxnLst/>
              <a:rect l="l" t="t" r="r" b="b"/>
              <a:pathLst>
                <a:path w="1275" h="1090" extrusionOk="0">
                  <a:moveTo>
                    <a:pt x="551" y="0"/>
                  </a:moveTo>
                  <a:cubicBezTo>
                    <a:pt x="270" y="0"/>
                    <a:pt x="1" y="222"/>
                    <a:pt x="1" y="553"/>
                  </a:cubicBezTo>
                  <a:cubicBezTo>
                    <a:pt x="1" y="851"/>
                    <a:pt x="239" y="1089"/>
                    <a:pt x="537" y="1089"/>
                  </a:cubicBezTo>
                  <a:cubicBezTo>
                    <a:pt x="1025" y="1089"/>
                    <a:pt x="1275" y="506"/>
                    <a:pt x="929" y="161"/>
                  </a:cubicBezTo>
                  <a:cubicBezTo>
                    <a:pt x="819" y="50"/>
                    <a:pt x="683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1"/>
            <p:cNvSpPr/>
            <p:nvPr/>
          </p:nvSpPr>
          <p:spPr>
            <a:xfrm>
              <a:off x="20389059" y="1969114"/>
              <a:ext cx="167812" cy="144266"/>
            </a:xfrm>
            <a:custGeom>
              <a:avLst/>
              <a:gdLst/>
              <a:ahLst/>
              <a:cxnLst/>
              <a:rect l="l" t="t" r="r" b="b"/>
              <a:pathLst>
                <a:path w="1275" h="1096" extrusionOk="0">
                  <a:moveTo>
                    <a:pt x="551" y="0"/>
                  </a:moveTo>
                  <a:cubicBezTo>
                    <a:pt x="270" y="0"/>
                    <a:pt x="1" y="216"/>
                    <a:pt x="1" y="548"/>
                  </a:cubicBezTo>
                  <a:cubicBezTo>
                    <a:pt x="1" y="846"/>
                    <a:pt x="239" y="1096"/>
                    <a:pt x="537" y="1096"/>
                  </a:cubicBezTo>
                  <a:cubicBezTo>
                    <a:pt x="1025" y="1096"/>
                    <a:pt x="1275" y="500"/>
                    <a:pt x="929" y="155"/>
                  </a:cubicBezTo>
                  <a:cubicBezTo>
                    <a:pt x="819" y="48"/>
                    <a:pt x="684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1"/>
            <p:cNvSpPr/>
            <p:nvPr/>
          </p:nvSpPr>
          <p:spPr>
            <a:xfrm>
              <a:off x="20246511" y="2257371"/>
              <a:ext cx="145832" cy="142819"/>
            </a:xfrm>
            <a:custGeom>
              <a:avLst/>
              <a:gdLst/>
              <a:ahLst/>
              <a:cxnLst/>
              <a:rect l="l" t="t" r="r" b="b"/>
              <a:pathLst>
                <a:path w="1108" h="1085" extrusionOk="0">
                  <a:moveTo>
                    <a:pt x="549" y="1"/>
                  </a:moveTo>
                  <a:cubicBezTo>
                    <a:pt x="262" y="1"/>
                    <a:pt x="24" y="223"/>
                    <a:pt x="12" y="525"/>
                  </a:cubicBezTo>
                  <a:cubicBezTo>
                    <a:pt x="0" y="823"/>
                    <a:pt x="238" y="1073"/>
                    <a:pt x="536" y="1084"/>
                  </a:cubicBezTo>
                  <a:cubicBezTo>
                    <a:pt x="544" y="1085"/>
                    <a:pt x="551" y="1085"/>
                    <a:pt x="558" y="1085"/>
                  </a:cubicBezTo>
                  <a:cubicBezTo>
                    <a:pt x="858" y="1085"/>
                    <a:pt x="1096" y="851"/>
                    <a:pt x="1096" y="561"/>
                  </a:cubicBezTo>
                  <a:cubicBezTo>
                    <a:pt x="1108" y="251"/>
                    <a:pt x="869" y="1"/>
                    <a:pt x="572" y="1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1"/>
            <p:cNvSpPr/>
            <p:nvPr/>
          </p:nvSpPr>
          <p:spPr>
            <a:xfrm>
              <a:off x="20389059" y="2112189"/>
              <a:ext cx="166233" cy="143872"/>
            </a:xfrm>
            <a:custGeom>
              <a:avLst/>
              <a:gdLst/>
              <a:ahLst/>
              <a:cxnLst/>
              <a:rect l="l" t="t" r="r" b="b"/>
              <a:pathLst>
                <a:path w="1263" h="1093" extrusionOk="0">
                  <a:moveTo>
                    <a:pt x="544" y="0"/>
                  </a:moveTo>
                  <a:cubicBezTo>
                    <a:pt x="266" y="0"/>
                    <a:pt x="1" y="216"/>
                    <a:pt x="1" y="544"/>
                  </a:cubicBezTo>
                  <a:cubicBezTo>
                    <a:pt x="1" y="842"/>
                    <a:pt x="239" y="1092"/>
                    <a:pt x="537" y="1092"/>
                  </a:cubicBezTo>
                  <a:cubicBezTo>
                    <a:pt x="1025" y="1092"/>
                    <a:pt x="1263" y="509"/>
                    <a:pt x="929" y="163"/>
                  </a:cubicBezTo>
                  <a:cubicBezTo>
                    <a:pt x="817" y="51"/>
                    <a:pt x="679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1"/>
            <p:cNvSpPr/>
            <p:nvPr/>
          </p:nvSpPr>
          <p:spPr>
            <a:xfrm>
              <a:off x="20389059" y="2398471"/>
              <a:ext cx="166233" cy="143477"/>
            </a:xfrm>
            <a:custGeom>
              <a:avLst/>
              <a:gdLst/>
              <a:ahLst/>
              <a:cxnLst/>
              <a:rect l="l" t="t" r="r" b="b"/>
              <a:pathLst>
                <a:path w="1263" h="1090" extrusionOk="0">
                  <a:moveTo>
                    <a:pt x="537" y="1"/>
                  </a:moveTo>
                  <a:cubicBezTo>
                    <a:pt x="239" y="1"/>
                    <a:pt x="1" y="251"/>
                    <a:pt x="1" y="548"/>
                  </a:cubicBezTo>
                  <a:cubicBezTo>
                    <a:pt x="1" y="871"/>
                    <a:pt x="269" y="1090"/>
                    <a:pt x="549" y="1090"/>
                  </a:cubicBezTo>
                  <a:cubicBezTo>
                    <a:pt x="682" y="1090"/>
                    <a:pt x="818" y="1040"/>
                    <a:pt x="929" y="929"/>
                  </a:cubicBezTo>
                  <a:cubicBezTo>
                    <a:pt x="1263" y="584"/>
                    <a:pt x="1025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1"/>
            <p:cNvSpPr/>
            <p:nvPr/>
          </p:nvSpPr>
          <p:spPr>
            <a:xfrm>
              <a:off x="20389059" y="2542600"/>
              <a:ext cx="166233" cy="142292"/>
            </a:xfrm>
            <a:custGeom>
              <a:avLst/>
              <a:gdLst/>
              <a:ahLst/>
              <a:cxnLst/>
              <a:rect l="l" t="t" r="r" b="b"/>
              <a:pathLst>
                <a:path w="1263" h="1081" extrusionOk="0">
                  <a:moveTo>
                    <a:pt x="516" y="1"/>
                  </a:moveTo>
                  <a:cubicBezTo>
                    <a:pt x="228" y="1"/>
                    <a:pt x="1" y="246"/>
                    <a:pt x="1" y="537"/>
                  </a:cubicBezTo>
                  <a:cubicBezTo>
                    <a:pt x="1" y="866"/>
                    <a:pt x="266" y="1081"/>
                    <a:pt x="544" y="1081"/>
                  </a:cubicBezTo>
                  <a:cubicBezTo>
                    <a:pt x="679" y="1081"/>
                    <a:pt x="817" y="1030"/>
                    <a:pt x="929" y="918"/>
                  </a:cubicBezTo>
                  <a:cubicBezTo>
                    <a:pt x="1263" y="584"/>
                    <a:pt x="1025" y="1"/>
                    <a:pt x="537" y="1"/>
                  </a:cubicBezTo>
                  <a:cubicBezTo>
                    <a:pt x="530" y="1"/>
                    <a:pt x="523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1"/>
            <p:cNvSpPr/>
            <p:nvPr/>
          </p:nvSpPr>
          <p:spPr>
            <a:xfrm>
              <a:off x="20389059" y="2685280"/>
              <a:ext cx="166233" cy="142819"/>
            </a:xfrm>
            <a:custGeom>
              <a:avLst/>
              <a:gdLst/>
              <a:ahLst/>
              <a:cxnLst/>
              <a:rect l="l" t="t" r="r" b="b"/>
              <a:pathLst>
                <a:path w="1263" h="1085" extrusionOk="0">
                  <a:moveTo>
                    <a:pt x="537" y="0"/>
                  </a:moveTo>
                  <a:cubicBezTo>
                    <a:pt x="239" y="0"/>
                    <a:pt x="1" y="239"/>
                    <a:pt x="1" y="548"/>
                  </a:cubicBezTo>
                  <a:cubicBezTo>
                    <a:pt x="1" y="871"/>
                    <a:pt x="269" y="1084"/>
                    <a:pt x="549" y="1084"/>
                  </a:cubicBezTo>
                  <a:cubicBezTo>
                    <a:pt x="682" y="1084"/>
                    <a:pt x="818" y="1036"/>
                    <a:pt x="929" y="929"/>
                  </a:cubicBezTo>
                  <a:cubicBezTo>
                    <a:pt x="1263" y="584"/>
                    <a:pt x="1025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1"/>
            <p:cNvSpPr/>
            <p:nvPr/>
          </p:nvSpPr>
          <p:spPr>
            <a:xfrm>
              <a:off x="20221371" y="2684490"/>
              <a:ext cx="167812" cy="143477"/>
            </a:xfrm>
            <a:custGeom>
              <a:avLst/>
              <a:gdLst/>
              <a:ahLst/>
              <a:cxnLst/>
              <a:rect l="l" t="t" r="r" b="b"/>
              <a:pathLst>
                <a:path w="1275" h="1090" extrusionOk="0">
                  <a:moveTo>
                    <a:pt x="720" y="1"/>
                  </a:moveTo>
                  <a:cubicBezTo>
                    <a:pt x="587" y="1"/>
                    <a:pt x="453" y="50"/>
                    <a:pt x="346" y="161"/>
                  </a:cubicBezTo>
                  <a:cubicBezTo>
                    <a:pt x="1" y="506"/>
                    <a:pt x="239" y="1090"/>
                    <a:pt x="727" y="1090"/>
                  </a:cubicBezTo>
                  <a:cubicBezTo>
                    <a:pt x="1025" y="1090"/>
                    <a:pt x="1275" y="852"/>
                    <a:pt x="1275" y="554"/>
                  </a:cubicBezTo>
                  <a:cubicBezTo>
                    <a:pt x="1275" y="223"/>
                    <a:pt x="1000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1"/>
            <p:cNvSpPr/>
            <p:nvPr/>
          </p:nvSpPr>
          <p:spPr>
            <a:xfrm>
              <a:off x="20389059" y="2971562"/>
              <a:ext cx="123984" cy="75819"/>
            </a:xfrm>
            <a:custGeom>
              <a:avLst/>
              <a:gdLst/>
              <a:ahLst/>
              <a:cxnLst/>
              <a:rect l="l" t="t" r="r" b="b"/>
              <a:pathLst>
                <a:path w="942" h="576" extrusionOk="0">
                  <a:moveTo>
                    <a:pt x="539" y="0"/>
                  </a:moveTo>
                  <a:cubicBezTo>
                    <a:pt x="264" y="0"/>
                    <a:pt x="1" y="211"/>
                    <a:pt x="1" y="540"/>
                  </a:cubicBezTo>
                  <a:cubicBezTo>
                    <a:pt x="1" y="552"/>
                    <a:pt x="1" y="564"/>
                    <a:pt x="1" y="576"/>
                  </a:cubicBezTo>
                  <a:cubicBezTo>
                    <a:pt x="167" y="457"/>
                    <a:pt x="346" y="373"/>
                    <a:pt x="537" y="302"/>
                  </a:cubicBezTo>
                  <a:cubicBezTo>
                    <a:pt x="668" y="242"/>
                    <a:pt x="798" y="207"/>
                    <a:pt x="941" y="183"/>
                  </a:cubicBezTo>
                  <a:cubicBezTo>
                    <a:pt x="828" y="57"/>
                    <a:pt x="682" y="0"/>
                    <a:pt x="53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1"/>
            <p:cNvSpPr/>
            <p:nvPr/>
          </p:nvSpPr>
          <p:spPr>
            <a:xfrm>
              <a:off x="20221371" y="2827829"/>
              <a:ext cx="167812" cy="142819"/>
            </a:xfrm>
            <a:custGeom>
              <a:avLst/>
              <a:gdLst/>
              <a:ahLst/>
              <a:cxnLst/>
              <a:rect l="l" t="t" r="r" b="b"/>
              <a:pathLst>
                <a:path w="1275" h="1085" extrusionOk="0">
                  <a:moveTo>
                    <a:pt x="719" y="1"/>
                  </a:moveTo>
                  <a:cubicBezTo>
                    <a:pt x="587" y="1"/>
                    <a:pt x="453" y="49"/>
                    <a:pt x="346" y="156"/>
                  </a:cubicBezTo>
                  <a:cubicBezTo>
                    <a:pt x="1" y="501"/>
                    <a:pt x="239" y="1084"/>
                    <a:pt x="727" y="1084"/>
                  </a:cubicBezTo>
                  <a:cubicBezTo>
                    <a:pt x="734" y="1085"/>
                    <a:pt x="741" y="1085"/>
                    <a:pt x="747" y="1085"/>
                  </a:cubicBezTo>
                  <a:cubicBezTo>
                    <a:pt x="1036" y="1085"/>
                    <a:pt x="1275" y="839"/>
                    <a:pt x="1275" y="549"/>
                  </a:cubicBezTo>
                  <a:cubicBezTo>
                    <a:pt x="1275" y="217"/>
                    <a:pt x="1000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1"/>
            <p:cNvSpPr/>
            <p:nvPr/>
          </p:nvSpPr>
          <p:spPr>
            <a:xfrm>
              <a:off x="20230848" y="2971167"/>
              <a:ext cx="159784" cy="112280"/>
            </a:xfrm>
            <a:custGeom>
              <a:avLst/>
              <a:gdLst/>
              <a:ahLst/>
              <a:cxnLst/>
              <a:rect l="l" t="t" r="r" b="b"/>
              <a:pathLst>
                <a:path w="1214" h="853" extrusionOk="0">
                  <a:moveTo>
                    <a:pt x="652" y="1"/>
                  </a:moveTo>
                  <a:cubicBezTo>
                    <a:pt x="606" y="1"/>
                    <a:pt x="559" y="7"/>
                    <a:pt x="512" y="19"/>
                  </a:cubicBezTo>
                  <a:cubicBezTo>
                    <a:pt x="155" y="126"/>
                    <a:pt x="0" y="543"/>
                    <a:pt x="203" y="853"/>
                  </a:cubicBezTo>
                  <a:lnTo>
                    <a:pt x="1024" y="853"/>
                  </a:lnTo>
                  <a:cubicBezTo>
                    <a:pt x="988" y="757"/>
                    <a:pt x="1072" y="662"/>
                    <a:pt x="1203" y="579"/>
                  </a:cubicBezTo>
                  <a:cubicBezTo>
                    <a:pt x="1213" y="258"/>
                    <a:pt x="954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1"/>
            <p:cNvSpPr/>
            <p:nvPr/>
          </p:nvSpPr>
          <p:spPr>
            <a:xfrm>
              <a:off x="20125812" y="1791948"/>
              <a:ext cx="108321" cy="34092"/>
            </a:xfrm>
            <a:custGeom>
              <a:avLst/>
              <a:gdLst/>
              <a:ahLst/>
              <a:cxnLst/>
              <a:rect l="l" t="t" r="r" b="b"/>
              <a:pathLst>
                <a:path w="823" h="259" extrusionOk="0">
                  <a:moveTo>
                    <a:pt x="822" y="1"/>
                  </a:moveTo>
                  <a:lnTo>
                    <a:pt x="822" y="1"/>
                  </a:lnTo>
                  <a:cubicBezTo>
                    <a:pt x="548" y="25"/>
                    <a:pt x="274" y="60"/>
                    <a:pt x="1" y="120"/>
                  </a:cubicBezTo>
                  <a:cubicBezTo>
                    <a:pt x="104" y="213"/>
                    <a:pt x="232" y="258"/>
                    <a:pt x="359" y="258"/>
                  </a:cubicBezTo>
                  <a:cubicBezTo>
                    <a:pt x="539" y="258"/>
                    <a:pt x="717" y="168"/>
                    <a:pt x="82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1"/>
            <p:cNvSpPr/>
            <p:nvPr/>
          </p:nvSpPr>
          <p:spPr>
            <a:xfrm>
              <a:off x="20244932" y="1826434"/>
              <a:ext cx="142673" cy="142819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48" y="1"/>
                  </a:moveTo>
                  <a:cubicBezTo>
                    <a:pt x="250" y="1"/>
                    <a:pt x="0" y="239"/>
                    <a:pt x="0" y="548"/>
                  </a:cubicBezTo>
                  <a:cubicBezTo>
                    <a:pt x="0" y="846"/>
                    <a:pt x="250" y="1084"/>
                    <a:pt x="548" y="1084"/>
                  </a:cubicBezTo>
                  <a:cubicBezTo>
                    <a:pt x="846" y="1084"/>
                    <a:pt x="1084" y="846"/>
                    <a:pt x="1084" y="548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1"/>
            <p:cNvSpPr/>
            <p:nvPr/>
          </p:nvSpPr>
          <p:spPr>
            <a:xfrm>
              <a:off x="20244932" y="1969114"/>
              <a:ext cx="167812" cy="144266"/>
            </a:xfrm>
            <a:custGeom>
              <a:avLst/>
              <a:gdLst/>
              <a:ahLst/>
              <a:cxnLst/>
              <a:rect l="l" t="t" r="r" b="b"/>
              <a:pathLst>
                <a:path w="1275" h="1096" extrusionOk="0">
                  <a:moveTo>
                    <a:pt x="556" y="0"/>
                  </a:moveTo>
                  <a:cubicBezTo>
                    <a:pt x="275" y="0"/>
                    <a:pt x="0" y="216"/>
                    <a:pt x="0" y="548"/>
                  </a:cubicBezTo>
                  <a:cubicBezTo>
                    <a:pt x="0" y="846"/>
                    <a:pt x="250" y="1084"/>
                    <a:pt x="548" y="1096"/>
                  </a:cubicBezTo>
                  <a:cubicBezTo>
                    <a:pt x="1036" y="1096"/>
                    <a:pt x="1274" y="500"/>
                    <a:pt x="929" y="155"/>
                  </a:cubicBezTo>
                  <a:cubicBezTo>
                    <a:pt x="822" y="48"/>
                    <a:pt x="688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1"/>
            <p:cNvSpPr/>
            <p:nvPr/>
          </p:nvSpPr>
          <p:spPr>
            <a:xfrm>
              <a:off x="20243352" y="2114822"/>
              <a:ext cx="145832" cy="142819"/>
            </a:xfrm>
            <a:custGeom>
              <a:avLst/>
              <a:gdLst/>
              <a:ahLst/>
              <a:cxnLst/>
              <a:rect l="l" t="t" r="r" b="b"/>
              <a:pathLst>
                <a:path w="1108" h="1085" extrusionOk="0">
                  <a:moveTo>
                    <a:pt x="536" y="1"/>
                  </a:moveTo>
                  <a:cubicBezTo>
                    <a:pt x="239" y="12"/>
                    <a:pt x="0" y="262"/>
                    <a:pt x="12" y="560"/>
                  </a:cubicBezTo>
                  <a:cubicBezTo>
                    <a:pt x="12" y="851"/>
                    <a:pt x="251" y="1084"/>
                    <a:pt x="550" y="1084"/>
                  </a:cubicBezTo>
                  <a:cubicBezTo>
                    <a:pt x="557" y="1084"/>
                    <a:pt x="565" y="1084"/>
                    <a:pt x="572" y="1084"/>
                  </a:cubicBezTo>
                  <a:cubicBezTo>
                    <a:pt x="870" y="1084"/>
                    <a:pt x="1108" y="834"/>
                    <a:pt x="1096" y="536"/>
                  </a:cubicBezTo>
                  <a:cubicBezTo>
                    <a:pt x="1084" y="227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1"/>
            <p:cNvSpPr/>
            <p:nvPr/>
          </p:nvSpPr>
          <p:spPr>
            <a:xfrm>
              <a:off x="20244932" y="2398471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cubicBezTo>
                    <a:pt x="0" y="877"/>
                    <a:pt x="265" y="1092"/>
                    <a:pt x="544" y="1092"/>
                  </a:cubicBezTo>
                  <a:cubicBezTo>
                    <a:pt x="678" y="1092"/>
                    <a:pt x="816" y="1042"/>
                    <a:pt x="929" y="929"/>
                  </a:cubicBezTo>
                  <a:cubicBezTo>
                    <a:pt x="1274" y="584"/>
                    <a:pt x="103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1"/>
            <p:cNvSpPr/>
            <p:nvPr/>
          </p:nvSpPr>
          <p:spPr>
            <a:xfrm>
              <a:off x="20102252" y="2255923"/>
              <a:ext cx="142805" cy="142687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9" y="0"/>
                  </a:moveTo>
                  <a:cubicBezTo>
                    <a:pt x="239" y="0"/>
                    <a:pt x="1" y="238"/>
                    <a:pt x="1" y="548"/>
                  </a:cubicBezTo>
                  <a:cubicBezTo>
                    <a:pt x="1" y="845"/>
                    <a:pt x="239" y="1084"/>
                    <a:pt x="549" y="1084"/>
                  </a:cubicBezTo>
                  <a:cubicBezTo>
                    <a:pt x="846" y="1084"/>
                    <a:pt x="1084" y="845"/>
                    <a:pt x="1084" y="548"/>
                  </a:cubicBezTo>
                  <a:cubicBezTo>
                    <a:pt x="1084" y="238"/>
                    <a:pt x="846" y="0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1"/>
            <p:cNvSpPr/>
            <p:nvPr/>
          </p:nvSpPr>
          <p:spPr>
            <a:xfrm>
              <a:off x="20244932" y="2542600"/>
              <a:ext cx="167286" cy="142819"/>
            </a:xfrm>
            <a:custGeom>
              <a:avLst/>
              <a:gdLst/>
              <a:ahLst/>
              <a:cxnLst/>
              <a:rect l="l" t="t" r="r" b="b"/>
              <a:pathLst>
                <a:path w="1271" h="1085" extrusionOk="0">
                  <a:moveTo>
                    <a:pt x="528" y="1"/>
                  </a:moveTo>
                  <a:cubicBezTo>
                    <a:pt x="239" y="1"/>
                    <a:pt x="0" y="246"/>
                    <a:pt x="0" y="537"/>
                  </a:cubicBezTo>
                  <a:cubicBezTo>
                    <a:pt x="0" y="868"/>
                    <a:pt x="270" y="1085"/>
                    <a:pt x="551" y="1085"/>
                  </a:cubicBezTo>
                  <a:cubicBezTo>
                    <a:pt x="683" y="1085"/>
                    <a:pt x="818" y="1036"/>
                    <a:pt x="929" y="930"/>
                  </a:cubicBezTo>
                  <a:cubicBezTo>
                    <a:pt x="1271" y="588"/>
                    <a:pt x="1041" y="1"/>
                    <a:pt x="562" y="1"/>
                  </a:cubicBezTo>
                  <a:cubicBezTo>
                    <a:pt x="558" y="1"/>
                    <a:pt x="553" y="1"/>
                    <a:pt x="548" y="1"/>
                  </a:cubicBezTo>
                  <a:cubicBezTo>
                    <a:pt x="541" y="1"/>
                    <a:pt x="534" y="1"/>
                    <a:pt x="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1"/>
            <p:cNvSpPr/>
            <p:nvPr/>
          </p:nvSpPr>
          <p:spPr>
            <a:xfrm>
              <a:off x="20077638" y="2398471"/>
              <a:ext cx="167417" cy="142819"/>
            </a:xfrm>
            <a:custGeom>
              <a:avLst/>
              <a:gdLst/>
              <a:ahLst/>
              <a:cxnLst/>
              <a:rect l="l" t="t" r="r" b="b"/>
              <a:pathLst>
                <a:path w="1272" h="1085" extrusionOk="0">
                  <a:moveTo>
                    <a:pt x="721" y="0"/>
                  </a:moveTo>
                  <a:cubicBezTo>
                    <a:pt x="589" y="0"/>
                    <a:pt x="453" y="48"/>
                    <a:pt x="343" y="155"/>
                  </a:cubicBezTo>
                  <a:cubicBezTo>
                    <a:pt x="1" y="497"/>
                    <a:pt x="243" y="1084"/>
                    <a:pt x="721" y="1084"/>
                  </a:cubicBezTo>
                  <a:cubicBezTo>
                    <a:pt x="726" y="1084"/>
                    <a:pt x="731" y="1084"/>
                    <a:pt x="736" y="1084"/>
                  </a:cubicBezTo>
                  <a:cubicBezTo>
                    <a:pt x="1033" y="1084"/>
                    <a:pt x="1271" y="846"/>
                    <a:pt x="1271" y="548"/>
                  </a:cubicBezTo>
                  <a:cubicBezTo>
                    <a:pt x="1271" y="217"/>
                    <a:pt x="1002" y="0"/>
                    <a:pt x="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1"/>
            <p:cNvSpPr/>
            <p:nvPr/>
          </p:nvSpPr>
          <p:spPr>
            <a:xfrm>
              <a:off x="20077243" y="2685280"/>
              <a:ext cx="167812" cy="143477"/>
            </a:xfrm>
            <a:custGeom>
              <a:avLst/>
              <a:gdLst/>
              <a:ahLst/>
              <a:cxnLst/>
              <a:rect l="l" t="t" r="r" b="b"/>
              <a:pathLst>
                <a:path w="1275" h="1090" extrusionOk="0">
                  <a:moveTo>
                    <a:pt x="739" y="0"/>
                  </a:moveTo>
                  <a:cubicBezTo>
                    <a:pt x="250" y="0"/>
                    <a:pt x="0" y="584"/>
                    <a:pt x="346" y="929"/>
                  </a:cubicBezTo>
                  <a:cubicBezTo>
                    <a:pt x="457" y="1040"/>
                    <a:pt x="593" y="1090"/>
                    <a:pt x="726" y="1090"/>
                  </a:cubicBezTo>
                  <a:cubicBezTo>
                    <a:pt x="1006" y="1090"/>
                    <a:pt x="1274" y="871"/>
                    <a:pt x="1274" y="548"/>
                  </a:cubicBezTo>
                  <a:cubicBezTo>
                    <a:pt x="1274" y="239"/>
                    <a:pt x="1036" y="0"/>
                    <a:pt x="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1"/>
            <p:cNvSpPr/>
            <p:nvPr/>
          </p:nvSpPr>
          <p:spPr>
            <a:xfrm>
              <a:off x="20077243" y="2541547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731" y="0"/>
                  </a:moveTo>
                  <a:cubicBezTo>
                    <a:pt x="596" y="0"/>
                    <a:pt x="458" y="51"/>
                    <a:pt x="346" y="164"/>
                  </a:cubicBezTo>
                  <a:cubicBezTo>
                    <a:pt x="0" y="509"/>
                    <a:pt x="250" y="1092"/>
                    <a:pt x="739" y="1092"/>
                  </a:cubicBezTo>
                  <a:cubicBezTo>
                    <a:pt x="1036" y="1092"/>
                    <a:pt x="1274" y="842"/>
                    <a:pt x="1274" y="545"/>
                  </a:cubicBezTo>
                  <a:cubicBezTo>
                    <a:pt x="1274" y="216"/>
                    <a:pt x="1010" y="0"/>
                    <a:pt x="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1"/>
            <p:cNvSpPr/>
            <p:nvPr/>
          </p:nvSpPr>
          <p:spPr>
            <a:xfrm>
              <a:off x="20077243" y="2827829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739" y="1"/>
                  </a:moveTo>
                  <a:cubicBezTo>
                    <a:pt x="250" y="1"/>
                    <a:pt x="0" y="584"/>
                    <a:pt x="346" y="930"/>
                  </a:cubicBezTo>
                  <a:cubicBezTo>
                    <a:pt x="458" y="1042"/>
                    <a:pt x="596" y="1093"/>
                    <a:pt x="731" y="1093"/>
                  </a:cubicBezTo>
                  <a:cubicBezTo>
                    <a:pt x="1010" y="1093"/>
                    <a:pt x="1274" y="877"/>
                    <a:pt x="1274" y="549"/>
                  </a:cubicBezTo>
                  <a:cubicBezTo>
                    <a:pt x="1274" y="251"/>
                    <a:pt x="1036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1"/>
            <p:cNvSpPr/>
            <p:nvPr/>
          </p:nvSpPr>
          <p:spPr>
            <a:xfrm>
              <a:off x="20100804" y="2970904"/>
              <a:ext cx="158336" cy="112544"/>
            </a:xfrm>
            <a:custGeom>
              <a:avLst/>
              <a:gdLst/>
              <a:ahLst/>
              <a:cxnLst/>
              <a:rect l="l" t="t" r="r" b="b"/>
              <a:pathLst>
                <a:path w="1203" h="855" extrusionOk="0">
                  <a:moveTo>
                    <a:pt x="560" y="1"/>
                  </a:moveTo>
                  <a:cubicBezTo>
                    <a:pt x="296" y="1"/>
                    <a:pt x="51" y="204"/>
                    <a:pt x="12" y="485"/>
                  </a:cubicBezTo>
                  <a:cubicBezTo>
                    <a:pt x="0" y="616"/>
                    <a:pt x="36" y="747"/>
                    <a:pt x="107" y="855"/>
                  </a:cubicBezTo>
                  <a:lnTo>
                    <a:pt x="1012" y="855"/>
                  </a:lnTo>
                  <a:cubicBezTo>
                    <a:pt x="1203" y="557"/>
                    <a:pt x="1072" y="164"/>
                    <a:pt x="738" y="33"/>
                  </a:cubicBezTo>
                  <a:cubicBezTo>
                    <a:pt x="679" y="11"/>
                    <a:pt x="619" y="1"/>
                    <a:pt x="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1"/>
            <p:cNvSpPr/>
            <p:nvPr/>
          </p:nvSpPr>
          <p:spPr>
            <a:xfrm>
              <a:off x="20102252" y="1826434"/>
              <a:ext cx="142805" cy="142819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49" y="1"/>
                  </a:moveTo>
                  <a:cubicBezTo>
                    <a:pt x="239" y="1"/>
                    <a:pt x="1" y="239"/>
                    <a:pt x="1" y="548"/>
                  </a:cubicBezTo>
                  <a:cubicBezTo>
                    <a:pt x="1" y="846"/>
                    <a:pt x="239" y="1084"/>
                    <a:pt x="549" y="1084"/>
                  </a:cubicBezTo>
                  <a:cubicBezTo>
                    <a:pt x="846" y="1084"/>
                    <a:pt x="1084" y="846"/>
                    <a:pt x="1084" y="548"/>
                  </a:cubicBezTo>
                  <a:cubicBezTo>
                    <a:pt x="1084" y="239"/>
                    <a:pt x="846" y="1"/>
                    <a:pt x="54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1"/>
            <p:cNvSpPr/>
            <p:nvPr/>
          </p:nvSpPr>
          <p:spPr>
            <a:xfrm>
              <a:off x="20102252" y="1969114"/>
              <a:ext cx="167812" cy="144266"/>
            </a:xfrm>
            <a:custGeom>
              <a:avLst/>
              <a:gdLst/>
              <a:ahLst/>
              <a:cxnLst/>
              <a:rect l="l" t="t" r="r" b="b"/>
              <a:pathLst>
                <a:path w="1275" h="1096" extrusionOk="0">
                  <a:moveTo>
                    <a:pt x="551" y="0"/>
                  </a:moveTo>
                  <a:cubicBezTo>
                    <a:pt x="270" y="0"/>
                    <a:pt x="1" y="216"/>
                    <a:pt x="1" y="548"/>
                  </a:cubicBezTo>
                  <a:cubicBezTo>
                    <a:pt x="1" y="846"/>
                    <a:pt x="239" y="1096"/>
                    <a:pt x="549" y="1096"/>
                  </a:cubicBezTo>
                  <a:cubicBezTo>
                    <a:pt x="1025" y="1096"/>
                    <a:pt x="1275" y="500"/>
                    <a:pt x="930" y="155"/>
                  </a:cubicBezTo>
                  <a:cubicBezTo>
                    <a:pt x="819" y="48"/>
                    <a:pt x="684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1"/>
            <p:cNvSpPr/>
            <p:nvPr/>
          </p:nvSpPr>
          <p:spPr>
            <a:xfrm>
              <a:off x="20102252" y="2113242"/>
              <a:ext cx="142805" cy="142819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49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84"/>
                    <a:pt x="549" y="1084"/>
                  </a:cubicBezTo>
                  <a:cubicBezTo>
                    <a:pt x="846" y="1084"/>
                    <a:pt x="1084" y="834"/>
                    <a:pt x="1084" y="536"/>
                  </a:cubicBezTo>
                  <a:cubicBezTo>
                    <a:pt x="1084" y="239"/>
                    <a:pt x="846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1"/>
            <p:cNvSpPr/>
            <p:nvPr/>
          </p:nvSpPr>
          <p:spPr>
            <a:xfrm>
              <a:off x="19959703" y="2113242"/>
              <a:ext cx="142673" cy="142819"/>
            </a:xfrm>
            <a:custGeom>
              <a:avLst/>
              <a:gdLst/>
              <a:ahLst/>
              <a:cxnLst/>
              <a:rect l="l" t="t" r="r" b="b"/>
              <a:pathLst>
                <a:path w="1084" h="1085" extrusionOk="0">
                  <a:moveTo>
                    <a:pt x="536" y="1"/>
                  </a:moveTo>
                  <a:cubicBezTo>
                    <a:pt x="239" y="1"/>
                    <a:pt x="0" y="239"/>
                    <a:pt x="0" y="536"/>
                  </a:cubicBezTo>
                  <a:cubicBezTo>
                    <a:pt x="0" y="834"/>
                    <a:pt x="239" y="1084"/>
                    <a:pt x="536" y="1084"/>
                  </a:cubicBezTo>
                  <a:cubicBezTo>
                    <a:pt x="834" y="1084"/>
                    <a:pt x="1084" y="834"/>
                    <a:pt x="1084" y="536"/>
                  </a:cubicBezTo>
                  <a:cubicBezTo>
                    <a:pt x="1084" y="239"/>
                    <a:pt x="834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1"/>
            <p:cNvSpPr/>
            <p:nvPr/>
          </p:nvSpPr>
          <p:spPr>
            <a:xfrm>
              <a:off x="19959703" y="2255923"/>
              <a:ext cx="142673" cy="142687"/>
            </a:xfrm>
            <a:custGeom>
              <a:avLst/>
              <a:gdLst/>
              <a:ahLst/>
              <a:cxnLst/>
              <a:rect l="l" t="t" r="r" b="b"/>
              <a:pathLst>
                <a:path w="1084" h="1084" extrusionOk="0">
                  <a:moveTo>
                    <a:pt x="536" y="0"/>
                  </a:moveTo>
                  <a:cubicBezTo>
                    <a:pt x="239" y="0"/>
                    <a:pt x="0" y="238"/>
                    <a:pt x="0" y="548"/>
                  </a:cubicBezTo>
                  <a:cubicBezTo>
                    <a:pt x="0" y="845"/>
                    <a:pt x="239" y="1084"/>
                    <a:pt x="536" y="1084"/>
                  </a:cubicBezTo>
                  <a:cubicBezTo>
                    <a:pt x="834" y="1084"/>
                    <a:pt x="1084" y="845"/>
                    <a:pt x="1084" y="548"/>
                  </a:cubicBezTo>
                  <a:cubicBezTo>
                    <a:pt x="1084" y="238"/>
                    <a:pt x="83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1"/>
            <p:cNvSpPr/>
            <p:nvPr/>
          </p:nvSpPr>
          <p:spPr>
            <a:xfrm>
              <a:off x="19934563" y="2398998"/>
              <a:ext cx="167812" cy="142292"/>
            </a:xfrm>
            <a:custGeom>
              <a:avLst/>
              <a:gdLst/>
              <a:ahLst/>
              <a:cxnLst/>
              <a:rect l="l" t="t" r="r" b="b"/>
              <a:pathLst>
                <a:path w="1275" h="1081" extrusionOk="0">
                  <a:moveTo>
                    <a:pt x="732" y="0"/>
                  </a:moveTo>
                  <a:cubicBezTo>
                    <a:pt x="597" y="0"/>
                    <a:pt x="459" y="51"/>
                    <a:pt x="346" y="163"/>
                  </a:cubicBezTo>
                  <a:cubicBezTo>
                    <a:pt x="1" y="497"/>
                    <a:pt x="251" y="1080"/>
                    <a:pt x="727" y="1080"/>
                  </a:cubicBezTo>
                  <a:cubicBezTo>
                    <a:pt x="734" y="1080"/>
                    <a:pt x="741" y="1080"/>
                    <a:pt x="748" y="1080"/>
                  </a:cubicBezTo>
                  <a:cubicBezTo>
                    <a:pt x="1036" y="1080"/>
                    <a:pt x="1275" y="835"/>
                    <a:pt x="1275" y="544"/>
                  </a:cubicBezTo>
                  <a:cubicBezTo>
                    <a:pt x="1275" y="215"/>
                    <a:pt x="101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1"/>
            <p:cNvSpPr/>
            <p:nvPr/>
          </p:nvSpPr>
          <p:spPr>
            <a:xfrm>
              <a:off x="19934563" y="2541547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732" y="0"/>
                  </a:moveTo>
                  <a:cubicBezTo>
                    <a:pt x="597" y="0"/>
                    <a:pt x="459" y="51"/>
                    <a:pt x="346" y="164"/>
                  </a:cubicBezTo>
                  <a:cubicBezTo>
                    <a:pt x="1" y="509"/>
                    <a:pt x="251" y="1092"/>
                    <a:pt x="727" y="1092"/>
                  </a:cubicBezTo>
                  <a:cubicBezTo>
                    <a:pt x="1025" y="1092"/>
                    <a:pt x="1275" y="842"/>
                    <a:pt x="1275" y="545"/>
                  </a:cubicBezTo>
                  <a:cubicBezTo>
                    <a:pt x="1275" y="216"/>
                    <a:pt x="101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1"/>
            <p:cNvSpPr/>
            <p:nvPr/>
          </p:nvSpPr>
          <p:spPr>
            <a:xfrm>
              <a:off x="19934563" y="2827829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727" y="1"/>
                  </a:moveTo>
                  <a:cubicBezTo>
                    <a:pt x="239" y="1"/>
                    <a:pt x="1" y="584"/>
                    <a:pt x="346" y="930"/>
                  </a:cubicBezTo>
                  <a:cubicBezTo>
                    <a:pt x="459" y="1042"/>
                    <a:pt x="597" y="1093"/>
                    <a:pt x="732" y="1093"/>
                  </a:cubicBezTo>
                  <a:cubicBezTo>
                    <a:pt x="1010" y="1093"/>
                    <a:pt x="1275" y="877"/>
                    <a:pt x="1275" y="549"/>
                  </a:cubicBezTo>
                  <a:cubicBezTo>
                    <a:pt x="1275" y="251"/>
                    <a:pt x="1025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1"/>
            <p:cNvSpPr/>
            <p:nvPr/>
          </p:nvSpPr>
          <p:spPr>
            <a:xfrm>
              <a:off x="19934563" y="2684490"/>
              <a:ext cx="167812" cy="143477"/>
            </a:xfrm>
            <a:custGeom>
              <a:avLst/>
              <a:gdLst/>
              <a:ahLst/>
              <a:cxnLst/>
              <a:rect l="l" t="t" r="r" b="b"/>
              <a:pathLst>
                <a:path w="1275" h="1090" extrusionOk="0">
                  <a:moveTo>
                    <a:pt x="725" y="1"/>
                  </a:moveTo>
                  <a:cubicBezTo>
                    <a:pt x="592" y="1"/>
                    <a:pt x="457" y="50"/>
                    <a:pt x="346" y="161"/>
                  </a:cubicBezTo>
                  <a:cubicBezTo>
                    <a:pt x="1" y="506"/>
                    <a:pt x="251" y="1090"/>
                    <a:pt x="727" y="1090"/>
                  </a:cubicBezTo>
                  <a:cubicBezTo>
                    <a:pt x="1025" y="1090"/>
                    <a:pt x="1275" y="852"/>
                    <a:pt x="1275" y="554"/>
                  </a:cubicBezTo>
                  <a:cubicBezTo>
                    <a:pt x="1275" y="223"/>
                    <a:pt x="1006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1"/>
            <p:cNvSpPr/>
            <p:nvPr/>
          </p:nvSpPr>
          <p:spPr>
            <a:xfrm>
              <a:off x="19958124" y="2970904"/>
              <a:ext cx="156888" cy="112544"/>
            </a:xfrm>
            <a:custGeom>
              <a:avLst/>
              <a:gdLst/>
              <a:ahLst/>
              <a:cxnLst/>
              <a:rect l="l" t="t" r="r" b="b"/>
              <a:pathLst>
                <a:path w="1192" h="855" extrusionOk="0">
                  <a:moveTo>
                    <a:pt x="555" y="1"/>
                  </a:moveTo>
                  <a:cubicBezTo>
                    <a:pt x="285" y="1"/>
                    <a:pt x="42" y="204"/>
                    <a:pt x="12" y="485"/>
                  </a:cubicBezTo>
                  <a:cubicBezTo>
                    <a:pt x="1" y="616"/>
                    <a:pt x="24" y="747"/>
                    <a:pt x="96" y="855"/>
                  </a:cubicBezTo>
                  <a:lnTo>
                    <a:pt x="1001" y="855"/>
                  </a:lnTo>
                  <a:cubicBezTo>
                    <a:pt x="1191" y="557"/>
                    <a:pt x="1072" y="164"/>
                    <a:pt x="739" y="33"/>
                  </a:cubicBezTo>
                  <a:cubicBezTo>
                    <a:pt x="678" y="11"/>
                    <a:pt x="616" y="1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1"/>
            <p:cNvSpPr/>
            <p:nvPr/>
          </p:nvSpPr>
          <p:spPr>
            <a:xfrm>
              <a:off x="19959703" y="1828013"/>
              <a:ext cx="170445" cy="141239"/>
            </a:xfrm>
            <a:custGeom>
              <a:avLst/>
              <a:gdLst/>
              <a:ahLst/>
              <a:cxnLst/>
              <a:rect l="l" t="t" r="r" b="b"/>
              <a:pathLst>
                <a:path w="1295" h="1073" extrusionOk="0">
                  <a:moveTo>
                    <a:pt x="655" y="1"/>
                  </a:moveTo>
                  <a:cubicBezTo>
                    <a:pt x="477" y="60"/>
                    <a:pt x="298" y="120"/>
                    <a:pt x="120" y="191"/>
                  </a:cubicBezTo>
                  <a:cubicBezTo>
                    <a:pt x="36" y="286"/>
                    <a:pt x="0" y="406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cubicBezTo>
                    <a:pt x="540" y="1072"/>
                    <a:pt x="544" y="1072"/>
                    <a:pt x="548" y="1072"/>
                  </a:cubicBezTo>
                  <a:cubicBezTo>
                    <a:pt x="1192" y="1072"/>
                    <a:pt x="1294" y="13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1"/>
            <p:cNvSpPr/>
            <p:nvPr/>
          </p:nvSpPr>
          <p:spPr>
            <a:xfrm>
              <a:off x="19824920" y="1862499"/>
              <a:ext cx="134908" cy="106620"/>
            </a:xfrm>
            <a:custGeom>
              <a:avLst/>
              <a:gdLst/>
              <a:ahLst/>
              <a:cxnLst/>
              <a:rect l="l" t="t" r="r" b="b"/>
              <a:pathLst>
                <a:path w="1025" h="810" extrusionOk="0">
                  <a:moveTo>
                    <a:pt x="953" y="1"/>
                  </a:moveTo>
                  <a:cubicBezTo>
                    <a:pt x="798" y="60"/>
                    <a:pt x="667" y="120"/>
                    <a:pt x="536" y="191"/>
                  </a:cubicBezTo>
                  <a:cubicBezTo>
                    <a:pt x="346" y="286"/>
                    <a:pt x="167" y="394"/>
                    <a:pt x="1" y="524"/>
                  </a:cubicBezTo>
                  <a:cubicBezTo>
                    <a:pt x="104" y="722"/>
                    <a:pt x="285" y="810"/>
                    <a:pt x="466" y="810"/>
                  </a:cubicBezTo>
                  <a:cubicBezTo>
                    <a:pt x="745" y="810"/>
                    <a:pt x="1024" y="602"/>
                    <a:pt x="1024" y="263"/>
                  </a:cubicBezTo>
                  <a:cubicBezTo>
                    <a:pt x="1024" y="167"/>
                    <a:pt x="1001" y="72"/>
                    <a:pt x="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1"/>
            <p:cNvSpPr/>
            <p:nvPr/>
          </p:nvSpPr>
          <p:spPr>
            <a:xfrm>
              <a:off x="19959703" y="1969114"/>
              <a:ext cx="167812" cy="144266"/>
            </a:xfrm>
            <a:custGeom>
              <a:avLst/>
              <a:gdLst/>
              <a:ahLst/>
              <a:cxnLst/>
              <a:rect l="l" t="t" r="r" b="b"/>
              <a:pathLst>
                <a:path w="1275" h="1096" extrusionOk="0">
                  <a:moveTo>
                    <a:pt x="551" y="0"/>
                  </a:moveTo>
                  <a:cubicBezTo>
                    <a:pt x="270" y="0"/>
                    <a:pt x="0" y="216"/>
                    <a:pt x="0" y="548"/>
                  </a:cubicBezTo>
                  <a:cubicBezTo>
                    <a:pt x="0" y="846"/>
                    <a:pt x="239" y="1096"/>
                    <a:pt x="536" y="1096"/>
                  </a:cubicBezTo>
                  <a:cubicBezTo>
                    <a:pt x="1024" y="1096"/>
                    <a:pt x="1274" y="500"/>
                    <a:pt x="929" y="155"/>
                  </a:cubicBezTo>
                  <a:cubicBezTo>
                    <a:pt x="818" y="48"/>
                    <a:pt x="683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1"/>
            <p:cNvSpPr/>
            <p:nvPr/>
          </p:nvSpPr>
          <p:spPr>
            <a:xfrm>
              <a:off x="19792015" y="2112189"/>
              <a:ext cx="167812" cy="143872"/>
            </a:xfrm>
            <a:custGeom>
              <a:avLst/>
              <a:gdLst/>
              <a:ahLst/>
              <a:cxnLst/>
              <a:rect l="l" t="t" r="r" b="b"/>
              <a:pathLst>
                <a:path w="1275" h="1093" extrusionOk="0">
                  <a:moveTo>
                    <a:pt x="726" y="0"/>
                  </a:moveTo>
                  <a:cubicBezTo>
                    <a:pt x="591" y="0"/>
                    <a:pt x="455" y="51"/>
                    <a:pt x="346" y="163"/>
                  </a:cubicBezTo>
                  <a:cubicBezTo>
                    <a:pt x="0" y="497"/>
                    <a:pt x="239" y="1092"/>
                    <a:pt x="727" y="1092"/>
                  </a:cubicBezTo>
                  <a:cubicBezTo>
                    <a:pt x="1024" y="1092"/>
                    <a:pt x="1274" y="842"/>
                    <a:pt x="1274" y="544"/>
                  </a:cubicBezTo>
                  <a:cubicBezTo>
                    <a:pt x="1274" y="216"/>
                    <a:pt x="1004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1"/>
            <p:cNvSpPr/>
            <p:nvPr/>
          </p:nvSpPr>
          <p:spPr>
            <a:xfrm>
              <a:off x="19792015" y="2255791"/>
              <a:ext cx="167812" cy="144398"/>
            </a:xfrm>
            <a:custGeom>
              <a:avLst/>
              <a:gdLst/>
              <a:ahLst/>
              <a:cxnLst/>
              <a:rect l="l" t="t" r="r" b="b"/>
              <a:pathLst>
                <a:path w="1275" h="1097" extrusionOk="0">
                  <a:moveTo>
                    <a:pt x="719" y="1"/>
                  </a:moveTo>
                  <a:cubicBezTo>
                    <a:pt x="586" y="1"/>
                    <a:pt x="453" y="49"/>
                    <a:pt x="346" y="156"/>
                  </a:cubicBezTo>
                  <a:cubicBezTo>
                    <a:pt x="0" y="501"/>
                    <a:pt x="239" y="1096"/>
                    <a:pt x="727" y="1096"/>
                  </a:cubicBezTo>
                  <a:cubicBezTo>
                    <a:pt x="1024" y="1096"/>
                    <a:pt x="1274" y="846"/>
                    <a:pt x="1274" y="549"/>
                  </a:cubicBezTo>
                  <a:cubicBezTo>
                    <a:pt x="1274" y="217"/>
                    <a:pt x="1000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1"/>
            <p:cNvSpPr/>
            <p:nvPr/>
          </p:nvSpPr>
          <p:spPr>
            <a:xfrm>
              <a:off x="19818603" y="2399393"/>
              <a:ext cx="141226" cy="143345"/>
            </a:xfrm>
            <a:custGeom>
              <a:avLst/>
              <a:gdLst/>
              <a:ahLst/>
              <a:cxnLst/>
              <a:rect l="l" t="t" r="r" b="b"/>
              <a:pathLst>
                <a:path w="1073" h="1089" extrusionOk="0">
                  <a:moveTo>
                    <a:pt x="519" y="0"/>
                  </a:moveTo>
                  <a:cubicBezTo>
                    <a:pt x="305" y="0"/>
                    <a:pt x="90" y="119"/>
                    <a:pt x="1" y="375"/>
                  </a:cubicBezTo>
                  <a:cubicBezTo>
                    <a:pt x="156" y="386"/>
                    <a:pt x="299" y="398"/>
                    <a:pt x="441" y="434"/>
                  </a:cubicBezTo>
                  <a:lnTo>
                    <a:pt x="441" y="744"/>
                  </a:lnTo>
                  <a:cubicBezTo>
                    <a:pt x="441" y="863"/>
                    <a:pt x="430" y="958"/>
                    <a:pt x="418" y="1077"/>
                  </a:cubicBezTo>
                  <a:cubicBezTo>
                    <a:pt x="453" y="1077"/>
                    <a:pt x="489" y="1077"/>
                    <a:pt x="525" y="1089"/>
                  </a:cubicBezTo>
                  <a:cubicBezTo>
                    <a:pt x="834" y="1077"/>
                    <a:pt x="1072" y="839"/>
                    <a:pt x="1072" y="541"/>
                  </a:cubicBezTo>
                  <a:cubicBezTo>
                    <a:pt x="1066" y="194"/>
                    <a:pt x="793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1"/>
            <p:cNvSpPr/>
            <p:nvPr/>
          </p:nvSpPr>
          <p:spPr>
            <a:xfrm>
              <a:off x="19854667" y="2542600"/>
              <a:ext cx="105162" cy="142555"/>
            </a:xfrm>
            <a:custGeom>
              <a:avLst/>
              <a:gdLst/>
              <a:ahLst/>
              <a:cxnLst/>
              <a:rect l="l" t="t" r="r" b="b"/>
              <a:pathLst>
                <a:path w="799" h="1083" extrusionOk="0">
                  <a:moveTo>
                    <a:pt x="271" y="1"/>
                  </a:moveTo>
                  <a:cubicBezTo>
                    <a:pt x="264" y="1"/>
                    <a:pt x="258" y="1"/>
                    <a:pt x="251" y="1"/>
                  </a:cubicBezTo>
                  <a:cubicBezTo>
                    <a:pt x="215" y="1"/>
                    <a:pt x="167" y="1"/>
                    <a:pt x="132" y="13"/>
                  </a:cubicBezTo>
                  <a:cubicBezTo>
                    <a:pt x="108" y="334"/>
                    <a:pt x="60" y="656"/>
                    <a:pt x="1" y="989"/>
                  </a:cubicBezTo>
                  <a:lnTo>
                    <a:pt x="1" y="1013"/>
                  </a:lnTo>
                  <a:cubicBezTo>
                    <a:pt x="85" y="1061"/>
                    <a:pt x="174" y="1083"/>
                    <a:pt x="261" y="1083"/>
                  </a:cubicBezTo>
                  <a:cubicBezTo>
                    <a:pt x="542" y="1083"/>
                    <a:pt x="798" y="855"/>
                    <a:pt x="798" y="537"/>
                  </a:cubicBezTo>
                  <a:cubicBezTo>
                    <a:pt x="798" y="246"/>
                    <a:pt x="560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1"/>
            <p:cNvSpPr/>
            <p:nvPr/>
          </p:nvSpPr>
          <p:spPr>
            <a:xfrm>
              <a:off x="19824920" y="2685280"/>
              <a:ext cx="134908" cy="143477"/>
            </a:xfrm>
            <a:custGeom>
              <a:avLst/>
              <a:gdLst/>
              <a:ahLst/>
              <a:cxnLst/>
              <a:rect l="l" t="t" r="r" b="b"/>
              <a:pathLst>
                <a:path w="1025" h="1090" extrusionOk="0">
                  <a:moveTo>
                    <a:pt x="477" y="0"/>
                  </a:moveTo>
                  <a:cubicBezTo>
                    <a:pt x="370" y="0"/>
                    <a:pt x="262" y="24"/>
                    <a:pt x="179" y="84"/>
                  </a:cubicBezTo>
                  <a:cubicBezTo>
                    <a:pt x="131" y="334"/>
                    <a:pt x="72" y="572"/>
                    <a:pt x="1" y="822"/>
                  </a:cubicBezTo>
                  <a:cubicBezTo>
                    <a:pt x="111" y="1007"/>
                    <a:pt x="288" y="1089"/>
                    <a:pt x="464" y="1089"/>
                  </a:cubicBezTo>
                  <a:cubicBezTo>
                    <a:pt x="740" y="1089"/>
                    <a:pt x="1013" y="883"/>
                    <a:pt x="1013" y="548"/>
                  </a:cubicBezTo>
                  <a:lnTo>
                    <a:pt x="1024" y="548"/>
                  </a:lnTo>
                  <a:cubicBezTo>
                    <a:pt x="1024" y="239"/>
                    <a:pt x="774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1"/>
            <p:cNvSpPr/>
            <p:nvPr/>
          </p:nvSpPr>
          <p:spPr>
            <a:xfrm>
              <a:off x="19813996" y="2971431"/>
              <a:ext cx="165970" cy="112017"/>
            </a:xfrm>
            <a:custGeom>
              <a:avLst/>
              <a:gdLst/>
              <a:ahLst/>
              <a:cxnLst/>
              <a:rect l="l" t="t" r="r" b="b"/>
              <a:pathLst>
                <a:path w="1261" h="851" extrusionOk="0">
                  <a:moveTo>
                    <a:pt x="572" y="0"/>
                  </a:moveTo>
                  <a:cubicBezTo>
                    <a:pt x="549" y="0"/>
                    <a:pt x="525" y="2"/>
                    <a:pt x="500" y="5"/>
                  </a:cubicBezTo>
                  <a:cubicBezTo>
                    <a:pt x="250" y="29"/>
                    <a:pt x="48" y="231"/>
                    <a:pt x="24" y="481"/>
                  </a:cubicBezTo>
                  <a:cubicBezTo>
                    <a:pt x="0" y="612"/>
                    <a:pt x="36" y="743"/>
                    <a:pt x="107" y="851"/>
                  </a:cubicBezTo>
                  <a:lnTo>
                    <a:pt x="1012" y="851"/>
                  </a:lnTo>
                  <a:cubicBezTo>
                    <a:pt x="1260" y="479"/>
                    <a:pt x="986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1"/>
            <p:cNvSpPr/>
            <p:nvPr/>
          </p:nvSpPr>
          <p:spPr>
            <a:xfrm>
              <a:off x="19792015" y="2827829"/>
              <a:ext cx="167812" cy="142819"/>
            </a:xfrm>
            <a:custGeom>
              <a:avLst/>
              <a:gdLst/>
              <a:ahLst/>
              <a:cxnLst/>
              <a:rect l="l" t="t" r="r" b="b"/>
              <a:pathLst>
                <a:path w="1275" h="1085" extrusionOk="0">
                  <a:moveTo>
                    <a:pt x="719" y="1"/>
                  </a:moveTo>
                  <a:cubicBezTo>
                    <a:pt x="586" y="1"/>
                    <a:pt x="453" y="49"/>
                    <a:pt x="346" y="156"/>
                  </a:cubicBezTo>
                  <a:cubicBezTo>
                    <a:pt x="0" y="501"/>
                    <a:pt x="239" y="1084"/>
                    <a:pt x="727" y="1084"/>
                  </a:cubicBezTo>
                  <a:cubicBezTo>
                    <a:pt x="734" y="1085"/>
                    <a:pt x="740" y="1085"/>
                    <a:pt x="747" y="1085"/>
                  </a:cubicBezTo>
                  <a:cubicBezTo>
                    <a:pt x="1036" y="1085"/>
                    <a:pt x="1274" y="839"/>
                    <a:pt x="1274" y="549"/>
                  </a:cubicBezTo>
                  <a:cubicBezTo>
                    <a:pt x="1274" y="217"/>
                    <a:pt x="1000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1"/>
            <p:cNvSpPr/>
            <p:nvPr/>
          </p:nvSpPr>
          <p:spPr>
            <a:xfrm>
              <a:off x="19815575" y="1969114"/>
              <a:ext cx="167812" cy="144266"/>
            </a:xfrm>
            <a:custGeom>
              <a:avLst/>
              <a:gdLst/>
              <a:ahLst/>
              <a:cxnLst/>
              <a:rect l="l" t="t" r="r" b="b"/>
              <a:pathLst>
                <a:path w="1275" h="1096" extrusionOk="0">
                  <a:moveTo>
                    <a:pt x="556" y="0"/>
                  </a:moveTo>
                  <a:cubicBezTo>
                    <a:pt x="275" y="0"/>
                    <a:pt x="0" y="216"/>
                    <a:pt x="0" y="548"/>
                  </a:cubicBezTo>
                  <a:cubicBezTo>
                    <a:pt x="0" y="846"/>
                    <a:pt x="250" y="1084"/>
                    <a:pt x="548" y="1096"/>
                  </a:cubicBezTo>
                  <a:cubicBezTo>
                    <a:pt x="1036" y="1096"/>
                    <a:pt x="1274" y="500"/>
                    <a:pt x="929" y="155"/>
                  </a:cubicBezTo>
                  <a:cubicBezTo>
                    <a:pt x="822" y="48"/>
                    <a:pt x="688" y="0"/>
                    <a:pt x="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1"/>
            <p:cNvSpPr/>
            <p:nvPr/>
          </p:nvSpPr>
          <p:spPr>
            <a:xfrm>
              <a:off x="19693297" y="1976880"/>
              <a:ext cx="122404" cy="136105"/>
            </a:xfrm>
            <a:custGeom>
              <a:avLst/>
              <a:gdLst/>
              <a:ahLst/>
              <a:cxnLst/>
              <a:rect l="l" t="t" r="r" b="b"/>
              <a:pathLst>
                <a:path w="930" h="1034" extrusionOk="0">
                  <a:moveTo>
                    <a:pt x="620" y="1"/>
                  </a:moveTo>
                  <a:cubicBezTo>
                    <a:pt x="369" y="251"/>
                    <a:pt x="167" y="548"/>
                    <a:pt x="0" y="870"/>
                  </a:cubicBezTo>
                  <a:cubicBezTo>
                    <a:pt x="113" y="983"/>
                    <a:pt x="251" y="1033"/>
                    <a:pt x="386" y="1033"/>
                  </a:cubicBezTo>
                  <a:cubicBezTo>
                    <a:pt x="664" y="1033"/>
                    <a:pt x="929" y="818"/>
                    <a:pt x="929" y="489"/>
                  </a:cubicBezTo>
                  <a:cubicBezTo>
                    <a:pt x="929" y="275"/>
                    <a:pt x="810" y="84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1"/>
            <p:cNvSpPr/>
            <p:nvPr/>
          </p:nvSpPr>
          <p:spPr>
            <a:xfrm>
              <a:off x="19672895" y="2255923"/>
              <a:ext cx="142805" cy="142687"/>
            </a:xfrm>
            <a:custGeom>
              <a:avLst/>
              <a:gdLst/>
              <a:ahLst/>
              <a:cxnLst/>
              <a:rect l="l" t="t" r="r" b="b"/>
              <a:pathLst>
                <a:path w="1085" h="1084" extrusionOk="0">
                  <a:moveTo>
                    <a:pt x="548" y="0"/>
                  </a:moveTo>
                  <a:cubicBezTo>
                    <a:pt x="239" y="0"/>
                    <a:pt x="1" y="238"/>
                    <a:pt x="1" y="548"/>
                  </a:cubicBezTo>
                  <a:cubicBezTo>
                    <a:pt x="1" y="845"/>
                    <a:pt x="239" y="1084"/>
                    <a:pt x="548" y="1084"/>
                  </a:cubicBezTo>
                  <a:cubicBezTo>
                    <a:pt x="846" y="1084"/>
                    <a:pt x="1084" y="845"/>
                    <a:pt x="1084" y="548"/>
                  </a:cubicBezTo>
                  <a:cubicBezTo>
                    <a:pt x="1084" y="238"/>
                    <a:pt x="846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1"/>
            <p:cNvSpPr/>
            <p:nvPr/>
          </p:nvSpPr>
          <p:spPr>
            <a:xfrm>
              <a:off x="19672895" y="2113242"/>
              <a:ext cx="142805" cy="142819"/>
            </a:xfrm>
            <a:custGeom>
              <a:avLst/>
              <a:gdLst/>
              <a:ahLst/>
              <a:cxnLst/>
              <a:rect l="l" t="t" r="r" b="b"/>
              <a:pathLst>
                <a:path w="1085" h="1085" extrusionOk="0">
                  <a:moveTo>
                    <a:pt x="548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84"/>
                    <a:pt x="548" y="1084"/>
                  </a:cubicBezTo>
                  <a:cubicBezTo>
                    <a:pt x="846" y="1084"/>
                    <a:pt x="1084" y="834"/>
                    <a:pt x="1084" y="536"/>
                  </a:cubicBezTo>
                  <a:cubicBezTo>
                    <a:pt x="1084" y="239"/>
                    <a:pt x="846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1"/>
            <p:cNvSpPr/>
            <p:nvPr/>
          </p:nvSpPr>
          <p:spPr>
            <a:xfrm>
              <a:off x="19774772" y="2863894"/>
              <a:ext cx="40933" cy="100434"/>
            </a:xfrm>
            <a:custGeom>
              <a:avLst/>
              <a:gdLst/>
              <a:ahLst/>
              <a:cxnLst/>
              <a:rect l="l" t="t" r="r" b="b"/>
              <a:pathLst>
                <a:path w="311" h="763" extrusionOk="0">
                  <a:moveTo>
                    <a:pt x="239" y="1"/>
                  </a:moveTo>
                  <a:cubicBezTo>
                    <a:pt x="203" y="120"/>
                    <a:pt x="167" y="239"/>
                    <a:pt x="131" y="358"/>
                  </a:cubicBezTo>
                  <a:cubicBezTo>
                    <a:pt x="96" y="489"/>
                    <a:pt x="48" y="632"/>
                    <a:pt x="1" y="763"/>
                  </a:cubicBezTo>
                  <a:cubicBezTo>
                    <a:pt x="191" y="667"/>
                    <a:pt x="310" y="477"/>
                    <a:pt x="310" y="275"/>
                  </a:cubicBezTo>
                  <a:cubicBezTo>
                    <a:pt x="310" y="179"/>
                    <a:pt x="286" y="84"/>
                    <a:pt x="23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1"/>
            <p:cNvSpPr/>
            <p:nvPr/>
          </p:nvSpPr>
          <p:spPr>
            <a:xfrm>
              <a:off x="19737128" y="2976696"/>
              <a:ext cx="92659" cy="106752"/>
            </a:xfrm>
            <a:custGeom>
              <a:avLst/>
              <a:gdLst/>
              <a:ahLst/>
              <a:cxnLst/>
              <a:rect l="l" t="t" r="r" b="b"/>
              <a:pathLst>
                <a:path w="704" h="811" extrusionOk="0">
                  <a:moveTo>
                    <a:pt x="263" y="1"/>
                  </a:moveTo>
                  <a:cubicBezTo>
                    <a:pt x="203" y="180"/>
                    <a:pt x="144" y="370"/>
                    <a:pt x="84" y="561"/>
                  </a:cubicBezTo>
                  <a:cubicBezTo>
                    <a:pt x="48" y="644"/>
                    <a:pt x="25" y="727"/>
                    <a:pt x="1" y="811"/>
                  </a:cubicBezTo>
                  <a:lnTo>
                    <a:pt x="513" y="811"/>
                  </a:lnTo>
                  <a:cubicBezTo>
                    <a:pt x="703" y="525"/>
                    <a:pt x="584" y="132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1"/>
            <p:cNvSpPr/>
            <p:nvPr/>
          </p:nvSpPr>
          <p:spPr>
            <a:xfrm>
              <a:off x="19632223" y="2154046"/>
              <a:ext cx="50278" cy="94115"/>
            </a:xfrm>
            <a:custGeom>
              <a:avLst/>
              <a:gdLst/>
              <a:ahLst/>
              <a:cxnLst/>
              <a:rect l="l" t="t" r="r" b="b"/>
              <a:pathLst>
                <a:path w="382" h="715" extrusionOk="0">
                  <a:moveTo>
                    <a:pt x="262" y="0"/>
                  </a:moveTo>
                  <a:lnTo>
                    <a:pt x="214" y="95"/>
                  </a:lnTo>
                  <a:cubicBezTo>
                    <a:pt x="143" y="298"/>
                    <a:pt x="71" y="512"/>
                    <a:pt x="0" y="715"/>
                  </a:cubicBezTo>
                  <a:cubicBezTo>
                    <a:pt x="274" y="584"/>
                    <a:pt x="381" y="262"/>
                    <a:pt x="262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1"/>
            <p:cNvSpPr/>
            <p:nvPr/>
          </p:nvSpPr>
          <p:spPr>
            <a:xfrm>
              <a:off x="19602345" y="2260529"/>
              <a:ext cx="86341" cy="130314"/>
            </a:xfrm>
            <a:custGeom>
              <a:avLst/>
              <a:gdLst/>
              <a:ahLst/>
              <a:cxnLst/>
              <a:rect l="l" t="t" r="r" b="b"/>
              <a:pathLst>
                <a:path w="656" h="990" extrusionOk="0">
                  <a:moveTo>
                    <a:pt x="203" y="1"/>
                  </a:moveTo>
                  <a:cubicBezTo>
                    <a:pt x="132" y="239"/>
                    <a:pt x="72" y="477"/>
                    <a:pt x="25" y="715"/>
                  </a:cubicBezTo>
                  <a:cubicBezTo>
                    <a:pt x="1" y="834"/>
                    <a:pt x="156" y="929"/>
                    <a:pt x="251" y="989"/>
                  </a:cubicBezTo>
                  <a:cubicBezTo>
                    <a:pt x="656" y="763"/>
                    <a:pt x="620" y="179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1"/>
            <p:cNvSpPr/>
            <p:nvPr/>
          </p:nvSpPr>
          <p:spPr>
            <a:xfrm>
              <a:off x="19696456" y="2398735"/>
              <a:ext cx="116087" cy="48440"/>
            </a:xfrm>
            <a:custGeom>
              <a:avLst/>
              <a:gdLst/>
              <a:ahLst/>
              <a:cxnLst/>
              <a:rect l="l" t="t" r="r" b="b"/>
              <a:pathLst>
                <a:path w="882" h="368" extrusionOk="0">
                  <a:moveTo>
                    <a:pt x="362" y="1"/>
                  </a:moveTo>
                  <a:cubicBezTo>
                    <a:pt x="234" y="1"/>
                    <a:pt x="105" y="45"/>
                    <a:pt x="0" y="141"/>
                  </a:cubicBezTo>
                  <a:cubicBezTo>
                    <a:pt x="286" y="249"/>
                    <a:pt x="584" y="320"/>
                    <a:pt x="881" y="368"/>
                  </a:cubicBezTo>
                  <a:cubicBezTo>
                    <a:pt x="798" y="134"/>
                    <a:pt x="582" y="1"/>
                    <a:pt x="36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1"/>
            <p:cNvSpPr/>
            <p:nvPr/>
          </p:nvSpPr>
          <p:spPr>
            <a:xfrm>
              <a:off x="20050655" y="1834989"/>
              <a:ext cx="473823" cy="217979"/>
            </a:xfrm>
            <a:custGeom>
              <a:avLst/>
              <a:gdLst/>
              <a:ahLst/>
              <a:cxnLst/>
              <a:rect l="l" t="t" r="r" b="b"/>
              <a:pathLst>
                <a:path w="3600" h="1656" extrusionOk="0">
                  <a:moveTo>
                    <a:pt x="265" y="0"/>
                  </a:moveTo>
                  <a:cubicBezTo>
                    <a:pt x="246" y="0"/>
                    <a:pt x="227" y="10"/>
                    <a:pt x="214" y="31"/>
                  </a:cubicBezTo>
                  <a:cubicBezTo>
                    <a:pt x="0" y="448"/>
                    <a:pt x="12" y="900"/>
                    <a:pt x="357" y="1257"/>
                  </a:cubicBezTo>
                  <a:cubicBezTo>
                    <a:pt x="623" y="1531"/>
                    <a:pt x="1008" y="1656"/>
                    <a:pt x="1424" y="1656"/>
                  </a:cubicBezTo>
                  <a:cubicBezTo>
                    <a:pt x="2257" y="1656"/>
                    <a:pt x="3215" y="1158"/>
                    <a:pt x="3596" y="364"/>
                  </a:cubicBezTo>
                  <a:lnTo>
                    <a:pt x="3584" y="364"/>
                  </a:lnTo>
                  <a:cubicBezTo>
                    <a:pt x="3600" y="324"/>
                    <a:pt x="3572" y="295"/>
                    <a:pt x="3542" y="295"/>
                  </a:cubicBezTo>
                  <a:cubicBezTo>
                    <a:pt x="3527" y="295"/>
                    <a:pt x="3512" y="301"/>
                    <a:pt x="3500" y="317"/>
                  </a:cubicBezTo>
                  <a:cubicBezTo>
                    <a:pt x="3096" y="1015"/>
                    <a:pt x="2215" y="1449"/>
                    <a:pt x="1464" y="1449"/>
                  </a:cubicBezTo>
                  <a:cubicBezTo>
                    <a:pt x="1089" y="1449"/>
                    <a:pt x="746" y="1341"/>
                    <a:pt x="512" y="1103"/>
                  </a:cubicBezTo>
                  <a:cubicBezTo>
                    <a:pt x="107" y="698"/>
                    <a:pt x="298" y="222"/>
                    <a:pt x="321" y="67"/>
                  </a:cubicBezTo>
                  <a:cubicBezTo>
                    <a:pt x="329" y="29"/>
                    <a:pt x="298" y="0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1"/>
            <p:cNvSpPr/>
            <p:nvPr/>
          </p:nvSpPr>
          <p:spPr>
            <a:xfrm>
              <a:off x="20407882" y="2177475"/>
              <a:ext cx="286926" cy="857438"/>
            </a:xfrm>
            <a:custGeom>
              <a:avLst/>
              <a:gdLst/>
              <a:ahLst/>
              <a:cxnLst/>
              <a:rect l="l" t="t" r="r" b="b"/>
              <a:pathLst>
                <a:path w="2180" h="6514" extrusionOk="0">
                  <a:moveTo>
                    <a:pt x="2179" y="1"/>
                  </a:moveTo>
                  <a:cubicBezTo>
                    <a:pt x="1834" y="1"/>
                    <a:pt x="1584" y="358"/>
                    <a:pt x="1417" y="608"/>
                  </a:cubicBezTo>
                  <a:cubicBezTo>
                    <a:pt x="1025" y="1203"/>
                    <a:pt x="822" y="1953"/>
                    <a:pt x="679" y="2644"/>
                  </a:cubicBezTo>
                  <a:cubicBezTo>
                    <a:pt x="322" y="4287"/>
                    <a:pt x="346" y="5585"/>
                    <a:pt x="1" y="6513"/>
                  </a:cubicBezTo>
                  <a:cubicBezTo>
                    <a:pt x="132" y="6442"/>
                    <a:pt x="263" y="6383"/>
                    <a:pt x="394" y="6335"/>
                  </a:cubicBezTo>
                  <a:cubicBezTo>
                    <a:pt x="664" y="6232"/>
                    <a:pt x="908" y="6184"/>
                    <a:pt x="1117" y="6184"/>
                  </a:cubicBezTo>
                  <a:cubicBezTo>
                    <a:pt x="1247" y="6184"/>
                    <a:pt x="1364" y="6203"/>
                    <a:pt x="1465" y="6240"/>
                  </a:cubicBezTo>
                  <a:cubicBezTo>
                    <a:pt x="1489" y="6216"/>
                    <a:pt x="1513" y="6180"/>
                    <a:pt x="1537" y="6156"/>
                  </a:cubicBezTo>
                  <a:cubicBezTo>
                    <a:pt x="1644" y="3001"/>
                    <a:pt x="1977" y="1537"/>
                    <a:pt x="2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1"/>
            <p:cNvSpPr/>
            <p:nvPr/>
          </p:nvSpPr>
          <p:spPr>
            <a:xfrm>
              <a:off x="19596159" y="1780234"/>
              <a:ext cx="1424496" cy="1305243"/>
            </a:xfrm>
            <a:custGeom>
              <a:avLst/>
              <a:gdLst/>
              <a:ahLst/>
              <a:cxnLst/>
              <a:rect l="l" t="t" r="r" b="b"/>
              <a:pathLst>
                <a:path w="10823" h="9916" extrusionOk="0">
                  <a:moveTo>
                    <a:pt x="5334" y="125"/>
                  </a:moveTo>
                  <a:cubicBezTo>
                    <a:pt x="6447" y="125"/>
                    <a:pt x="7516" y="421"/>
                    <a:pt x="8382" y="1007"/>
                  </a:cubicBezTo>
                  <a:cubicBezTo>
                    <a:pt x="9442" y="1721"/>
                    <a:pt x="10180" y="2971"/>
                    <a:pt x="10692" y="3971"/>
                  </a:cubicBezTo>
                  <a:cubicBezTo>
                    <a:pt x="10704" y="3995"/>
                    <a:pt x="10704" y="4019"/>
                    <a:pt x="10680" y="4031"/>
                  </a:cubicBezTo>
                  <a:lnTo>
                    <a:pt x="10573" y="4138"/>
                  </a:lnTo>
                  <a:cubicBezTo>
                    <a:pt x="10025" y="4638"/>
                    <a:pt x="9394" y="5043"/>
                    <a:pt x="8716" y="5340"/>
                  </a:cubicBezTo>
                  <a:cubicBezTo>
                    <a:pt x="8704" y="5343"/>
                    <a:pt x="8692" y="5345"/>
                    <a:pt x="8680" y="5345"/>
                  </a:cubicBezTo>
                  <a:cubicBezTo>
                    <a:pt x="8646" y="5345"/>
                    <a:pt x="8614" y="5332"/>
                    <a:pt x="8597" y="5305"/>
                  </a:cubicBezTo>
                  <a:cubicBezTo>
                    <a:pt x="8275" y="4900"/>
                    <a:pt x="8168" y="4769"/>
                    <a:pt x="8144" y="4721"/>
                  </a:cubicBezTo>
                  <a:cubicBezTo>
                    <a:pt x="8180" y="4150"/>
                    <a:pt x="8263" y="3590"/>
                    <a:pt x="8406" y="3031"/>
                  </a:cubicBezTo>
                  <a:cubicBezTo>
                    <a:pt x="8420" y="2989"/>
                    <a:pt x="8389" y="2964"/>
                    <a:pt x="8357" y="2964"/>
                  </a:cubicBezTo>
                  <a:cubicBezTo>
                    <a:pt x="8333" y="2964"/>
                    <a:pt x="8309" y="2977"/>
                    <a:pt x="8299" y="3007"/>
                  </a:cubicBezTo>
                  <a:cubicBezTo>
                    <a:pt x="8156" y="3566"/>
                    <a:pt x="8073" y="4150"/>
                    <a:pt x="8037" y="4733"/>
                  </a:cubicBezTo>
                  <a:cubicBezTo>
                    <a:pt x="8037" y="4745"/>
                    <a:pt x="7787" y="6793"/>
                    <a:pt x="7668" y="9127"/>
                  </a:cubicBezTo>
                  <a:lnTo>
                    <a:pt x="7620" y="9186"/>
                  </a:lnTo>
                  <a:cubicBezTo>
                    <a:pt x="7524" y="9159"/>
                    <a:pt x="7417" y="9146"/>
                    <a:pt x="7306" y="9146"/>
                  </a:cubicBezTo>
                  <a:cubicBezTo>
                    <a:pt x="6649" y="9146"/>
                    <a:pt x="5817" y="9576"/>
                    <a:pt x="5787" y="9841"/>
                  </a:cubicBezTo>
                  <a:lnTo>
                    <a:pt x="1155" y="9841"/>
                  </a:lnTo>
                  <a:cubicBezTo>
                    <a:pt x="1500" y="8841"/>
                    <a:pt x="1786" y="7817"/>
                    <a:pt x="2024" y="6781"/>
                  </a:cubicBezTo>
                  <a:cubicBezTo>
                    <a:pt x="2227" y="5733"/>
                    <a:pt x="2286" y="3983"/>
                    <a:pt x="2000" y="2959"/>
                  </a:cubicBezTo>
                  <a:cubicBezTo>
                    <a:pt x="1992" y="2932"/>
                    <a:pt x="1976" y="2919"/>
                    <a:pt x="1954" y="2919"/>
                  </a:cubicBezTo>
                  <a:cubicBezTo>
                    <a:pt x="1946" y="2919"/>
                    <a:pt x="1938" y="2921"/>
                    <a:pt x="1929" y="2924"/>
                  </a:cubicBezTo>
                  <a:cubicBezTo>
                    <a:pt x="1905" y="2924"/>
                    <a:pt x="1881" y="2959"/>
                    <a:pt x="1893" y="2983"/>
                  </a:cubicBezTo>
                  <a:cubicBezTo>
                    <a:pt x="2048" y="3531"/>
                    <a:pt x="2096" y="4174"/>
                    <a:pt x="2072" y="5067"/>
                  </a:cubicBezTo>
                  <a:cubicBezTo>
                    <a:pt x="1477" y="5019"/>
                    <a:pt x="893" y="4852"/>
                    <a:pt x="357" y="4602"/>
                  </a:cubicBezTo>
                  <a:cubicBezTo>
                    <a:pt x="203" y="4519"/>
                    <a:pt x="119" y="4436"/>
                    <a:pt x="131" y="4376"/>
                  </a:cubicBezTo>
                  <a:cubicBezTo>
                    <a:pt x="226" y="3888"/>
                    <a:pt x="369" y="3412"/>
                    <a:pt x="548" y="2947"/>
                  </a:cubicBezTo>
                  <a:cubicBezTo>
                    <a:pt x="917" y="1947"/>
                    <a:pt x="1453" y="1304"/>
                    <a:pt x="2298" y="864"/>
                  </a:cubicBezTo>
                  <a:cubicBezTo>
                    <a:pt x="3268" y="370"/>
                    <a:pt x="4320" y="125"/>
                    <a:pt x="5334" y="125"/>
                  </a:cubicBezTo>
                  <a:close/>
                  <a:moveTo>
                    <a:pt x="5340" y="0"/>
                  </a:moveTo>
                  <a:cubicBezTo>
                    <a:pt x="4308" y="0"/>
                    <a:pt x="3239" y="251"/>
                    <a:pt x="2250" y="757"/>
                  </a:cubicBezTo>
                  <a:cubicBezTo>
                    <a:pt x="1369" y="1209"/>
                    <a:pt x="822" y="1864"/>
                    <a:pt x="441" y="2900"/>
                  </a:cubicBezTo>
                  <a:cubicBezTo>
                    <a:pt x="262" y="3364"/>
                    <a:pt x="119" y="3840"/>
                    <a:pt x="24" y="4340"/>
                  </a:cubicBezTo>
                  <a:cubicBezTo>
                    <a:pt x="0" y="4459"/>
                    <a:pt x="95" y="4578"/>
                    <a:pt x="298" y="4674"/>
                  </a:cubicBezTo>
                  <a:cubicBezTo>
                    <a:pt x="857" y="4948"/>
                    <a:pt x="1453" y="5102"/>
                    <a:pt x="2072" y="5162"/>
                  </a:cubicBezTo>
                  <a:cubicBezTo>
                    <a:pt x="2072" y="5698"/>
                    <a:pt x="2012" y="6222"/>
                    <a:pt x="1905" y="6745"/>
                  </a:cubicBezTo>
                  <a:cubicBezTo>
                    <a:pt x="1703" y="7781"/>
                    <a:pt x="1346" y="8853"/>
                    <a:pt x="1012" y="9865"/>
                  </a:cubicBezTo>
                  <a:cubicBezTo>
                    <a:pt x="1012" y="9877"/>
                    <a:pt x="1012" y="9901"/>
                    <a:pt x="1024" y="9912"/>
                  </a:cubicBezTo>
                  <a:cubicBezTo>
                    <a:pt x="1027" y="9915"/>
                    <a:pt x="1029" y="9916"/>
                    <a:pt x="1031" y="9916"/>
                  </a:cubicBezTo>
                  <a:cubicBezTo>
                    <a:pt x="1041" y="9916"/>
                    <a:pt x="1050" y="9901"/>
                    <a:pt x="1060" y="9901"/>
                  </a:cubicBezTo>
                  <a:lnTo>
                    <a:pt x="5834" y="9901"/>
                  </a:lnTo>
                  <a:cubicBezTo>
                    <a:pt x="5853" y="9901"/>
                    <a:pt x="5865" y="9916"/>
                    <a:pt x="5875" y="9916"/>
                  </a:cubicBezTo>
                  <a:cubicBezTo>
                    <a:pt x="5877" y="9916"/>
                    <a:pt x="5880" y="9915"/>
                    <a:pt x="5882" y="9912"/>
                  </a:cubicBezTo>
                  <a:cubicBezTo>
                    <a:pt x="5894" y="9889"/>
                    <a:pt x="5894" y="9877"/>
                    <a:pt x="5882" y="9853"/>
                  </a:cubicBezTo>
                  <a:cubicBezTo>
                    <a:pt x="5821" y="9702"/>
                    <a:pt x="6623" y="9244"/>
                    <a:pt x="7274" y="9244"/>
                  </a:cubicBezTo>
                  <a:cubicBezTo>
                    <a:pt x="7393" y="9244"/>
                    <a:pt x="7506" y="9259"/>
                    <a:pt x="7608" y="9293"/>
                  </a:cubicBezTo>
                  <a:cubicBezTo>
                    <a:pt x="7611" y="9297"/>
                    <a:pt x="7616" y="9298"/>
                    <a:pt x="7622" y="9298"/>
                  </a:cubicBezTo>
                  <a:cubicBezTo>
                    <a:pt x="7638" y="9298"/>
                    <a:pt x="7659" y="9287"/>
                    <a:pt x="7668" y="9270"/>
                  </a:cubicBezTo>
                  <a:cubicBezTo>
                    <a:pt x="7751" y="9162"/>
                    <a:pt x="7763" y="9162"/>
                    <a:pt x="7763" y="9127"/>
                  </a:cubicBezTo>
                  <a:cubicBezTo>
                    <a:pt x="7858" y="7138"/>
                    <a:pt x="8061" y="5352"/>
                    <a:pt x="8108" y="4864"/>
                  </a:cubicBezTo>
                  <a:cubicBezTo>
                    <a:pt x="8432" y="5286"/>
                    <a:pt x="8518" y="5441"/>
                    <a:pt x="8651" y="5441"/>
                  </a:cubicBezTo>
                  <a:cubicBezTo>
                    <a:pt x="8729" y="5441"/>
                    <a:pt x="8823" y="5388"/>
                    <a:pt x="8989" y="5305"/>
                  </a:cubicBezTo>
                  <a:cubicBezTo>
                    <a:pt x="9597" y="5019"/>
                    <a:pt x="10144" y="4650"/>
                    <a:pt x="10632" y="4197"/>
                  </a:cubicBezTo>
                  <a:cubicBezTo>
                    <a:pt x="10668" y="4162"/>
                    <a:pt x="10716" y="4126"/>
                    <a:pt x="10740" y="4090"/>
                  </a:cubicBezTo>
                  <a:lnTo>
                    <a:pt x="10763" y="4090"/>
                  </a:lnTo>
                  <a:cubicBezTo>
                    <a:pt x="10811" y="4043"/>
                    <a:pt x="10823" y="3971"/>
                    <a:pt x="10787" y="3912"/>
                  </a:cubicBezTo>
                  <a:cubicBezTo>
                    <a:pt x="10263" y="2888"/>
                    <a:pt x="9525" y="1638"/>
                    <a:pt x="8442" y="899"/>
                  </a:cubicBezTo>
                  <a:cubicBezTo>
                    <a:pt x="7558" y="302"/>
                    <a:pt x="6472" y="0"/>
                    <a:pt x="5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1"/>
            <p:cNvSpPr/>
            <p:nvPr/>
          </p:nvSpPr>
          <p:spPr>
            <a:xfrm>
              <a:off x="19935089" y="1254396"/>
              <a:ext cx="320883" cy="353953"/>
            </a:xfrm>
            <a:custGeom>
              <a:avLst/>
              <a:gdLst/>
              <a:ahLst/>
              <a:cxnLst/>
              <a:rect l="l" t="t" r="r" b="b"/>
              <a:pathLst>
                <a:path w="2438" h="2689" extrusionOk="0">
                  <a:moveTo>
                    <a:pt x="1621" y="0"/>
                  </a:moveTo>
                  <a:cubicBezTo>
                    <a:pt x="634" y="0"/>
                    <a:pt x="1" y="2348"/>
                    <a:pt x="1080" y="2656"/>
                  </a:cubicBezTo>
                  <a:cubicBezTo>
                    <a:pt x="1155" y="2678"/>
                    <a:pt x="1231" y="2688"/>
                    <a:pt x="1305" y="2688"/>
                  </a:cubicBezTo>
                  <a:cubicBezTo>
                    <a:pt x="1720" y="2688"/>
                    <a:pt x="2118" y="2368"/>
                    <a:pt x="2259" y="1894"/>
                  </a:cubicBezTo>
                  <a:cubicBezTo>
                    <a:pt x="2402" y="1382"/>
                    <a:pt x="2438" y="287"/>
                    <a:pt x="1866" y="49"/>
                  </a:cubicBezTo>
                  <a:cubicBezTo>
                    <a:pt x="1783" y="16"/>
                    <a:pt x="1701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1"/>
            <p:cNvSpPr/>
            <p:nvPr/>
          </p:nvSpPr>
          <p:spPr>
            <a:xfrm>
              <a:off x="20146214" y="1612018"/>
              <a:ext cx="340100" cy="359613"/>
            </a:xfrm>
            <a:custGeom>
              <a:avLst/>
              <a:gdLst/>
              <a:ahLst/>
              <a:cxnLst/>
              <a:rect l="l" t="t" r="r" b="b"/>
              <a:pathLst>
                <a:path w="2584" h="2732" extrusionOk="0">
                  <a:moveTo>
                    <a:pt x="1243" y="0"/>
                  </a:moveTo>
                  <a:cubicBezTo>
                    <a:pt x="1005" y="0"/>
                    <a:pt x="765" y="82"/>
                    <a:pt x="572" y="249"/>
                  </a:cubicBezTo>
                  <a:cubicBezTo>
                    <a:pt x="310" y="475"/>
                    <a:pt x="179" y="832"/>
                    <a:pt x="227" y="1177"/>
                  </a:cubicBezTo>
                  <a:cubicBezTo>
                    <a:pt x="238" y="1344"/>
                    <a:pt x="215" y="1511"/>
                    <a:pt x="155" y="1666"/>
                  </a:cubicBezTo>
                  <a:cubicBezTo>
                    <a:pt x="72" y="1856"/>
                    <a:pt x="12" y="2058"/>
                    <a:pt x="0" y="2261"/>
                  </a:cubicBezTo>
                  <a:cubicBezTo>
                    <a:pt x="10" y="2654"/>
                    <a:pt x="422" y="2731"/>
                    <a:pt x="757" y="2731"/>
                  </a:cubicBezTo>
                  <a:cubicBezTo>
                    <a:pt x="818" y="2731"/>
                    <a:pt x="876" y="2729"/>
                    <a:pt x="929" y="2725"/>
                  </a:cubicBezTo>
                  <a:cubicBezTo>
                    <a:pt x="1429" y="2678"/>
                    <a:pt x="1893" y="2427"/>
                    <a:pt x="2191" y="2035"/>
                  </a:cubicBezTo>
                  <a:cubicBezTo>
                    <a:pt x="2584" y="1523"/>
                    <a:pt x="2179" y="1308"/>
                    <a:pt x="2132" y="844"/>
                  </a:cubicBezTo>
                  <a:cubicBezTo>
                    <a:pt x="2108" y="689"/>
                    <a:pt x="2132" y="487"/>
                    <a:pt x="2012" y="356"/>
                  </a:cubicBezTo>
                  <a:cubicBezTo>
                    <a:pt x="1817" y="121"/>
                    <a:pt x="1531" y="0"/>
                    <a:pt x="1243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1"/>
            <p:cNvSpPr/>
            <p:nvPr/>
          </p:nvSpPr>
          <p:spPr>
            <a:xfrm>
              <a:off x="20166615" y="1634657"/>
              <a:ext cx="194926" cy="204026"/>
            </a:xfrm>
            <a:custGeom>
              <a:avLst/>
              <a:gdLst/>
              <a:ahLst/>
              <a:cxnLst/>
              <a:rect l="l" t="t" r="r" b="b"/>
              <a:pathLst>
                <a:path w="1481" h="1550" extrusionOk="0">
                  <a:moveTo>
                    <a:pt x="898" y="1"/>
                  </a:moveTo>
                  <a:cubicBezTo>
                    <a:pt x="739" y="1"/>
                    <a:pt x="580" y="30"/>
                    <a:pt x="429" y="89"/>
                  </a:cubicBezTo>
                  <a:cubicBezTo>
                    <a:pt x="155" y="315"/>
                    <a:pt x="24" y="660"/>
                    <a:pt x="83" y="1005"/>
                  </a:cubicBezTo>
                  <a:cubicBezTo>
                    <a:pt x="95" y="1172"/>
                    <a:pt x="60" y="1339"/>
                    <a:pt x="0" y="1494"/>
                  </a:cubicBezTo>
                  <a:cubicBezTo>
                    <a:pt x="120" y="1532"/>
                    <a:pt x="238" y="1549"/>
                    <a:pt x="352" y="1549"/>
                  </a:cubicBezTo>
                  <a:cubicBezTo>
                    <a:pt x="977" y="1549"/>
                    <a:pt x="1481" y="1031"/>
                    <a:pt x="1441" y="648"/>
                  </a:cubicBezTo>
                  <a:cubicBezTo>
                    <a:pt x="1441" y="648"/>
                    <a:pt x="1381" y="100"/>
                    <a:pt x="1381" y="100"/>
                  </a:cubicBezTo>
                  <a:cubicBezTo>
                    <a:pt x="1229" y="33"/>
                    <a:pt x="1064" y="1"/>
                    <a:pt x="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1"/>
            <p:cNvSpPr/>
            <p:nvPr/>
          </p:nvSpPr>
          <p:spPr>
            <a:xfrm>
              <a:off x="20141475" y="1606227"/>
              <a:ext cx="337072" cy="372645"/>
            </a:xfrm>
            <a:custGeom>
              <a:avLst/>
              <a:gdLst/>
              <a:ahLst/>
              <a:cxnLst/>
              <a:rect l="l" t="t" r="r" b="b"/>
              <a:pathLst>
                <a:path w="2561" h="2831" extrusionOk="0">
                  <a:moveTo>
                    <a:pt x="1280" y="110"/>
                  </a:moveTo>
                  <a:cubicBezTo>
                    <a:pt x="1552" y="110"/>
                    <a:pt x="1822" y="224"/>
                    <a:pt x="2013" y="447"/>
                  </a:cubicBezTo>
                  <a:cubicBezTo>
                    <a:pt x="2084" y="543"/>
                    <a:pt x="2108" y="662"/>
                    <a:pt x="2096" y="781"/>
                  </a:cubicBezTo>
                  <a:cubicBezTo>
                    <a:pt x="2108" y="817"/>
                    <a:pt x="2108" y="864"/>
                    <a:pt x="2108" y="912"/>
                  </a:cubicBezTo>
                  <a:cubicBezTo>
                    <a:pt x="2132" y="1055"/>
                    <a:pt x="2179" y="1186"/>
                    <a:pt x="2239" y="1317"/>
                  </a:cubicBezTo>
                  <a:cubicBezTo>
                    <a:pt x="2334" y="1543"/>
                    <a:pt x="2418" y="1733"/>
                    <a:pt x="2179" y="2043"/>
                  </a:cubicBezTo>
                  <a:cubicBezTo>
                    <a:pt x="1882" y="2436"/>
                    <a:pt x="1441" y="2674"/>
                    <a:pt x="965" y="2710"/>
                  </a:cubicBezTo>
                  <a:cubicBezTo>
                    <a:pt x="915" y="2713"/>
                    <a:pt x="845" y="2718"/>
                    <a:pt x="765" y="2718"/>
                  </a:cubicBezTo>
                  <a:cubicBezTo>
                    <a:pt x="576" y="2718"/>
                    <a:pt x="337" y="2692"/>
                    <a:pt x="203" y="2567"/>
                  </a:cubicBezTo>
                  <a:cubicBezTo>
                    <a:pt x="132" y="2495"/>
                    <a:pt x="84" y="2400"/>
                    <a:pt x="96" y="2305"/>
                  </a:cubicBezTo>
                  <a:cubicBezTo>
                    <a:pt x="96" y="2138"/>
                    <a:pt x="143" y="1983"/>
                    <a:pt x="203" y="1840"/>
                  </a:cubicBezTo>
                  <a:cubicBezTo>
                    <a:pt x="215" y="1805"/>
                    <a:pt x="227" y="1769"/>
                    <a:pt x="239" y="1733"/>
                  </a:cubicBezTo>
                  <a:cubicBezTo>
                    <a:pt x="310" y="1567"/>
                    <a:pt x="334" y="1388"/>
                    <a:pt x="322" y="1221"/>
                  </a:cubicBezTo>
                  <a:cubicBezTo>
                    <a:pt x="274" y="888"/>
                    <a:pt x="393" y="555"/>
                    <a:pt x="655" y="340"/>
                  </a:cubicBezTo>
                  <a:cubicBezTo>
                    <a:pt x="837" y="185"/>
                    <a:pt x="1059" y="110"/>
                    <a:pt x="1280" y="110"/>
                  </a:cubicBezTo>
                  <a:close/>
                  <a:moveTo>
                    <a:pt x="1308" y="1"/>
                  </a:moveTo>
                  <a:cubicBezTo>
                    <a:pt x="1061" y="1"/>
                    <a:pt x="811" y="85"/>
                    <a:pt x="608" y="257"/>
                  </a:cubicBezTo>
                  <a:cubicBezTo>
                    <a:pt x="322" y="495"/>
                    <a:pt x="191" y="864"/>
                    <a:pt x="239" y="1233"/>
                  </a:cubicBezTo>
                  <a:cubicBezTo>
                    <a:pt x="251" y="1388"/>
                    <a:pt x="227" y="1543"/>
                    <a:pt x="167" y="1698"/>
                  </a:cubicBezTo>
                  <a:cubicBezTo>
                    <a:pt x="155" y="1733"/>
                    <a:pt x="143" y="1757"/>
                    <a:pt x="132" y="1793"/>
                  </a:cubicBezTo>
                  <a:cubicBezTo>
                    <a:pt x="60" y="1960"/>
                    <a:pt x="12" y="2126"/>
                    <a:pt x="12" y="2305"/>
                  </a:cubicBezTo>
                  <a:cubicBezTo>
                    <a:pt x="1" y="2436"/>
                    <a:pt x="60" y="2567"/>
                    <a:pt x="155" y="2650"/>
                  </a:cubicBezTo>
                  <a:cubicBezTo>
                    <a:pt x="330" y="2770"/>
                    <a:pt x="535" y="2830"/>
                    <a:pt x="742" y="2830"/>
                  </a:cubicBezTo>
                  <a:cubicBezTo>
                    <a:pt x="761" y="2830"/>
                    <a:pt x="779" y="2830"/>
                    <a:pt x="798" y="2829"/>
                  </a:cubicBezTo>
                  <a:cubicBezTo>
                    <a:pt x="858" y="2829"/>
                    <a:pt x="929" y="2829"/>
                    <a:pt x="989" y="2817"/>
                  </a:cubicBezTo>
                  <a:cubicBezTo>
                    <a:pt x="1501" y="2781"/>
                    <a:pt x="1977" y="2519"/>
                    <a:pt x="2287" y="2114"/>
                  </a:cubicBezTo>
                  <a:cubicBezTo>
                    <a:pt x="2560" y="1745"/>
                    <a:pt x="2465" y="1507"/>
                    <a:pt x="2358" y="1269"/>
                  </a:cubicBezTo>
                  <a:cubicBezTo>
                    <a:pt x="2298" y="1150"/>
                    <a:pt x="2251" y="1019"/>
                    <a:pt x="2239" y="888"/>
                  </a:cubicBezTo>
                  <a:lnTo>
                    <a:pt x="2239" y="769"/>
                  </a:lnTo>
                  <a:cubicBezTo>
                    <a:pt x="2239" y="626"/>
                    <a:pt x="2203" y="495"/>
                    <a:pt x="2120" y="376"/>
                  </a:cubicBezTo>
                  <a:cubicBezTo>
                    <a:pt x="1910" y="127"/>
                    <a:pt x="1611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1"/>
            <p:cNvSpPr/>
            <p:nvPr/>
          </p:nvSpPr>
          <p:spPr>
            <a:xfrm>
              <a:off x="20061580" y="1218857"/>
              <a:ext cx="540685" cy="536261"/>
            </a:xfrm>
            <a:custGeom>
              <a:avLst/>
              <a:gdLst/>
              <a:ahLst/>
              <a:cxnLst/>
              <a:rect l="l" t="t" r="r" b="b"/>
              <a:pathLst>
                <a:path w="4108" h="4074" extrusionOk="0">
                  <a:moveTo>
                    <a:pt x="2134" y="0"/>
                  </a:moveTo>
                  <a:cubicBezTo>
                    <a:pt x="1738" y="0"/>
                    <a:pt x="1348" y="163"/>
                    <a:pt x="1024" y="414"/>
                  </a:cubicBezTo>
                  <a:cubicBezTo>
                    <a:pt x="524" y="819"/>
                    <a:pt x="191" y="1390"/>
                    <a:pt x="72" y="2021"/>
                  </a:cubicBezTo>
                  <a:cubicBezTo>
                    <a:pt x="72" y="2045"/>
                    <a:pt x="60" y="2069"/>
                    <a:pt x="60" y="2093"/>
                  </a:cubicBezTo>
                  <a:cubicBezTo>
                    <a:pt x="24" y="2283"/>
                    <a:pt x="0" y="2486"/>
                    <a:pt x="0" y="2688"/>
                  </a:cubicBezTo>
                  <a:cubicBezTo>
                    <a:pt x="0" y="3295"/>
                    <a:pt x="227" y="3855"/>
                    <a:pt x="834" y="4021"/>
                  </a:cubicBezTo>
                  <a:cubicBezTo>
                    <a:pt x="983" y="4056"/>
                    <a:pt x="1135" y="4073"/>
                    <a:pt x="1286" y="4073"/>
                  </a:cubicBezTo>
                  <a:cubicBezTo>
                    <a:pt x="1605" y="4073"/>
                    <a:pt x="1920" y="3996"/>
                    <a:pt x="2203" y="3843"/>
                  </a:cubicBezTo>
                  <a:lnTo>
                    <a:pt x="2846" y="3367"/>
                  </a:lnTo>
                  <a:cubicBezTo>
                    <a:pt x="3798" y="2390"/>
                    <a:pt x="4108" y="712"/>
                    <a:pt x="2691" y="116"/>
                  </a:cubicBezTo>
                  <a:cubicBezTo>
                    <a:pt x="2508" y="36"/>
                    <a:pt x="2320" y="0"/>
                    <a:pt x="213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1"/>
            <p:cNvSpPr/>
            <p:nvPr/>
          </p:nvSpPr>
          <p:spPr>
            <a:xfrm>
              <a:off x="20241773" y="1551866"/>
              <a:ext cx="108716" cy="82927"/>
            </a:xfrm>
            <a:custGeom>
              <a:avLst/>
              <a:gdLst/>
              <a:ahLst/>
              <a:cxnLst/>
              <a:rect l="l" t="t" r="r" b="b"/>
              <a:pathLst>
                <a:path w="826" h="630" extrusionOk="0">
                  <a:moveTo>
                    <a:pt x="353" y="1"/>
                  </a:moveTo>
                  <a:cubicBezTo>
                    <a:pt x="210" y="1"/>
                    <a:pt x="75" y="63"/>
                    <a:pt x="24" y="206"/>
                  </a:cubicBezTo>
                  <a:cubicBezTo>
                    <a:pt x="1" y="301"/>
                    <a:pt x="12" y="396"/>
                    <a:pt x="84" y="468"/>
                  </a:cubicBezTo>
                  <a:cubicBezTo>
                    <a:pt x="159" y="571"/>
                    <a:pt x="308" y="630"/>
                    <a:pt x="450" y="630"/>
                  </a:cubicBezTo>
                  <a:cubicBezTo>
                    <a:pt x="601" y="630"/>
                    <a:pt x="744" y="562"/>
                    <a:pt x="774" y="408"/>
                  </a:cubicBezTo>
                  <a:cubicBezTo>
                    <a:pt x="826" y="159"/>
                    <a:pt x="580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1"/>
            <p:cNvSpPr/>
            <p:nvPr/>
          </p:nvSpPr>
          <p:spPr>
            <a:xfrm>
              <a:off x="20061580" y="1492635"/>
              <a:ext cx="73443" cy="82664"/>
            </a:xfrm>
            <a:custGeom>
              <a:avLst/>
              <a:gdLst/>
              <a:ahLst/>
              <a:cxnLst/>
              <a:rect l="l" t="t" r="r" b="b"/>
              <a:pathLst>
                <a:path w="558" h="628" extrusionOk="0">
                  <a:moveTo>
                    <a:pt x="86" y="0"/>
                  </a:moveTo>
                  <a:cubicBezTo>
                    <a:pt x="77" y="0"/>
                    <a:pt x="68" y="0"/>
                    <a:pt x="60" y="1"/>
                  </a:cubicBezTo>
                  <a:cubicBezTo>
                    <a:pt x="24" y="191"/>
                    <a:pt x="0" y="394"/>
                    <a:pt x="0" y="596"/>
                  </a:cubicBezTo>
                  <a:cubicBezTo>
                    <a:pt x="58" y="616"/>
                    <a:pt x="120" y="627"/>
                    <a:pt x="181" y="627"/>
                  </a:cubicBezTo>
                  <a:cubicBezTo>
                    <a:pt x="333" y="627"/>
                    <a:pt x="475" y="559"/>
                    <a:pt x="500" y="406"/>
                  </a:cubicBezTo>
                  <a:cubicBezTo>
                    <a:pt x="558" y="153"/>
                    <a:pt x="316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1"/>
            <p:cNvSpPr/>
            <p:nvPr/>
          </p:nvSpPr>
          <p:spPr>
            <a:xfrm>
              <a:off x="20036440" y="1209512"/>
              <a:ext cx="528313" cy="552846"/>
            </a:xfrm>
            <a:custGeom>
              <a:avLst/>
              <a:gdLst/>
              <a:ahLst/>
              <a:cxnLst/>
              <a:rect l="l" t="t" r="r" b="b"/>
              <a:pathLst>
                <a:path w="4014" h="4200" extrusionOk="0">
                  <a:moveTo>
                    <a:pt x="2328" y="0"/>
                  </a:moveTo>
                  <a:cubicBezTo>
                    <a:pt x="1942" y="0"/>
                    <a:pt x="1540" y="143"/>
                    <a:pt x="1180" y="425"/>
                  </a:cubicBezTo>
                  <a:cubicBezTo>
                    <a:pt x="668" y="842"/>
                    <a:pt x="322" y="1425"/>
                    <a:pt x="203" y="2068"/>
                  </a:cubicBezTo>
                  <a:cubicBezTo>
                    <a:pt x="25" y="2914"/>
                    <a:pt x="144" y="3914"/>
                    <a:pt x="1013" y="4140"/>
                  </a:cubicBezTo>
                  <a:cubicBezTo>
                    <a:pt x="1156" y="4176"/>
                    <a:pt x="1311" y="4200"/>
                    <a:pt x="1453" y="4200"/>
                  </a:cubicBezTo>
                  <a:cubicBezTo>
                    <a:pt x="1799" y="4200"/>
                    <a:pt x="2120" y="4116"/>
                    <a:pt x="2430" y="3962"/>
                  </a:cubicBezTo>
                  <a:cubicBezTo>
                    <a:pt x="2454" y="3938"/>
                    <a:pt x="2465" y="3914"/>
                    <a:pt x="2454" y="3878"/>
                  </a:cubicBezTo>
                  <a:cubicBezTo>
                    <a:pt x="2436" y="3861"/>
                    <a:pt x="2419" y="3850"/>
                    <a:pt x="2397" y="3850"/>
                  </a:cubicBezTo>
                  <a:cubicBezTo>
                    <a:pt x="2388" y="3850"/>
                    <a:pt x="2380" y="3851"/>
                    <a:pt x="2370" y="3854"/>
                  </a:cubicBezTo>
                  <a:cubicBezTo>
                    <a:pt x="2096" y="4008"/>
                    <a:pt x="1788" y="4085"/>
                    <a:pt x="1481" y="4085"/>
                  </a:cubicBezTo>
                  <a:cubicBezTo>
                    <a:pt x="1335" y="4085"/>
                    <a:pt x="1190" y="4067"/>
                    <a:pt x="1049" y="4033"/>
                  </a:cubicBezTo>
                  <a:cubicBezTo>
                    <a:pt x="787" y="3962"/>
                    <a:pt x="1" y="3628"/>
                    <a:pt x="322" y="2092"/>
                  </a:cubicBezTo>
                  <a:cubicBezTo>
                    <a:pt x="429" y="1473"/>
                    <a:pt x="763" y="914"/>
                    <a:pt x="1251" y="509"/>
                  </a:cubicBezTo>
                  <a:cubicBezTo>
                    <a:pt x="1593" y="246"/>
                    <a:pt x="1978" y="111"/>
                    <a:pt x="2342" y="111"/>
                  </a:cubicBezTo>
                  <a:cubicBezTo>
                    <a:pt x="2522" y="111"/>
                    <a:pt x="2697" y="144"/>
                    <a:pt x="2858" y="211"/>
                  </a:cubicBezTo>
                  <a:cubicBezTo>
                    <a:pt x="3323" y="390"/>
                    <a:pt x="3668" y="794"/>
                    <a:pt x="3763" y="1283"/>
                  </a:cubicBezTo>
                  <a:cubicBezTo>
                    <a:pt x="3894" y="1949"/>
                    <a:pt x="3597" y="2783"/>
                    <a:pt x="3001" y="3390"/>
                  </a:cubicBezTo>
                  <a:cubicBezTo>
                    <a:pt x="2977" y="3402"/>
                    <a:pt x="2977" y="3438"/>
                    <a:pt x="3001" y="3461"/>
                  </a:cubicBezTo>
                  <a:cubicBezTo>
                    <a:pt x="3013" y="3473"/>
                    <a:pt x="3028" y="3479"/>
                    <a:pt x="3043" y="3479"/>
                  </a:cubicBezTo>
                  <a:cubicBezTo>
                    <a:pt x="3058" y="3479"/>
                    <a:pt x="3073" y="3473"/>
                    <a:pt x="3085" y="3461"/>
                  </a:cubicBezTo>
                  <a:cubicBezTo>
                    <a:pt x="3704" y="2842"/>
                    <a:pt x="4013" y="1973"/>
                    <a:pt x="3870" y="1271"/>
                  </a:cubicBezTo>
                  <a:cubicBezTo>
                    <a:pt x="3763" y="735"/>
                    <a:pt x="3406" y="306"/>
                    <a:pt x="2906" y="116"/>
                  </a:cubicBezTo>
                  <a:cubicBezTo>
                    <a:pt x="2723" y="39"/>
                    <a:pt x="2528" y="0"/>
                    <a:pt x="2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1"/>
            <p:cNvSpPr/>
            <p:nvPr/>
          </p:nvSpPr>
          <p:spPr>
            <a:xfrm>
              <a:off x="20125812" y="1369172"/>
              <a:ext cx="77259" cy="45676"/>
            </a:xfrm>
            <a:custGeom>
              <a:avLst/>
              <a:gdLst/>
              <a:ahLst/>
              <a:cxnLst/>
              <a:rect l="l" t="t" r="r" b="b"/>
              <a:pathLst>
                <a:path w="587" h="347" extrusionOk="0">
                  <a:moveTo>
                    <a:pt x="194" y="1"/>
                  </a:moveTo>
                  <a:cubicBezTo>
                    <a:pt x="90" y="1"/>
                    <a:pt x="1" y="40"/>
                    <a:pt x="1" y="129"/>
                  </a:cubicBezTo>
                  <a:cubicBezTo>
                    <a:pt x="1" y="243"/>
                    <a:pt x="202" y="346"/>
                    <a:pt x="355" y="346"/>
                  </a:cubicBezTo>
                  <a:cubicBezTo>
                    <a:pt x="426" y="346"/>
                    <a:pt x="486" y="325"/>
                    <a:pt x="512" y="272"/>
                  </a:cubicBezTo>
                  <a:cubicBezTo>
                    <a:pt x="587" y="108"/>
                    <a:pt x="369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1"/>
            <p:cNvSpPr/>
            <p:nvPr/>
          </p:nvSpPr>
          <p:spPr>
            <a:xfrm>
              <a:off x="20274152" y="1415372"/>
              <a:ext cx="78444" cy="46597"/>
            </a:xfrm>
            <a:custGeom>
              <a:avLst/>
              <a:gdLst/>
              <a:ahLst/>
              <a:cxnLst/>
              <a:rect l="l" t="t" r="r" b="b"/>
              <a:pathLst>
                <a:path w="596" h="354" extrusionOk="0">
                  <a:moveTo>
                    <a:pt x="192" y="1"/>
                  </a:moveTo>
                  <a:cubicBezTo>
                    <a:pt x="103" y="1"/>
                    <a:pt x="29" y="39"/>
                    <a:pt x="17" y="135"/>
                  </a:cubicBezTo>
                  <a:cubicBezTo>
                    <a:pt x="0" y="259"/>
                    <a:pt x="199" y="353"/>
                    <a:pt x="355" y="353"/>
                  </a:cubicBezTo>
                  <a:cubicBezTo>
                    <a:pt x="426" y="353"/>
                    <a:pt x="487" y="334"/>
                    <a:pt x="517" y="290"/>
                  </a:cubicBezTo>
                  <a:cubicBezTo>
                    <a:pt x="595" y="148"/>
                    <a:pt x="36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1"/>
            <p:cNvSpPr/>
            <p:nvPr/>
          </p:nvSpPr>
          <p:spPr>
            <a:xfrm>
              <a:off x="20130551" y="1578586"/>
              <a:ext cx="86341" cy="48966"/>
            </a:xfrm>
            <a:custGeom>
              <a:avLst/>
              <a:gdLst/>
              <a:ahLst/>
              <a:cxnLst/>
              <a:rect l="l" t="t" r="r" b="b"/>
              <a:pathLst>
                <a:path w="656" h="372" extrusionOk="0">
                  <a:moveTo>
                    <a:pt x="46" y="0"/>
                  </a:moveTo>
                  <a:cubicBezTo>
                    <a:pt x="18" y="0"/>
                    <a:pt x="0" y="30"/>
                    <a:pt x="0" y="50"/>
                  </a:cubicBezTo>
                  <a:cubicBezTo>
                    <a:pt x="0" y="181"/>
                    <a:pt x="72" y="288"/>
                    <a:pt x="191" y="336"/>
                  </a:cubicBezTo>
                  <a:cubicBezTo>
                    <a:pt x="250" y="360"/>
                    <a:pt x="298" y="372"/>
                    <a:pt x="357" y="372"/>
                  </a:cubicBezTo>
                  <a:cubicBezTo>
                    <a:pt x="465" y="372"/>
                    <a:pt x="560" y="336"/>
                    <a:pt x="631" y="265"/>
                  </a:cubicBezTo>
                  <a:cubicBezTo>
                    <a:pt x="655" y="253"/>
                    <a:pt x="655" y="217"/>
                    <a:pt x="631" y="193"/>
                  </a:cubicBezTo>
                  <a:cubicBezTo>
                    <a:pt x="619" y="181"/>
                    <a:pt x="604" y="175"/>
                    <a:pt x="590" y="175"/>
                  </a:cubicBezTo>
                  <a:cubicBezTo>
                    <a:pt x="575" y="175"/>
                    <a:pt x="560" y="181"/>
                    <a:pt x="548" y="193"/>
                  </a:cubicBezTo>
                  <a:cubicBezTo>
                    <a:pt x="497" y="244"/>
                    <a:pt x="432" y="269"/>
                    <a:pt x="365" y="269"/>
                  </a:cubicBezTo>
                  <a:cubicBezTo>
                    <a:pt x="323" y="269"/>
                    <a:pt x="280" y="259"/>
                    <a:pt x="238" y="241"/>
                  </a:cubicBezTo>
                  <a:cubicBezTo>
                    <a:pt x="155" y="205"/>
                    <a:pt x="107" y="134"/>
                    <a:pt x="107" y="62"/>
                  </a:cubicBezTo>
                  <a:cubicBezTo>
                    <a:pt x="107" y="26"/>
                    <a:pt x="84" y="3"/>
                    <a:pt x="60" y="3"/>
                  </a:cubicBezTo>
                  <a:cubicBezTo>
                    <a:pt x="55" y="1"/>
                    <a:pt x="50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1"/>
            <p:cNvSpPr/>
            <p:nvPr/>
          </p:nvSpPr>
          <p:spPr>
            <a:xfrm>
              <a:off x="20161877" y="1468416"/>
              <a:ext cx="59623" cy="98064"/>
            </a:xfrm>
            <a:custGeom>
              <a:avLst/>
              <a:gdLst/>
              <a:ahLst/>
              <a:cxnLst/>
              <a:rect l="l" t="t" r="r" b="b"/>
              <a:pathLst>
                <a:path w="453" h="745" extrusionOk="0">
                  <a:moveTo>
                    <a:pt x="399" y="0"/>
                  </a:moveTo>
                  <a:cubicBezTo>
                    <a:pt x="384" y="0"/>
                    <a:pt x="369" y="6"/>
                    <a:pt x="358" y="18"/>
                  </a:cubicBezTo>
                  <a:cubicBezTo>
                    <a:pt x="346" y="30"/>
                    <a:pt x="119" y="268"/>
                    <a:pt x="48" y="363"/>
                  </a:cubicBezTo>
                  <a:cubicBezTo>
                    <a:pt x="12" y="411"/>
                    <a:pt x="0" y="459"/>
                    <a:pt x="24" y="518"/>
                  </a:cubicBezTo>
                  <a:cubicBezTo>
                    <a:pt x="48" y="601"/>
                    <a:pt x="131" y="673"/>
                    <a:pt x="298" y="744"/>
                  </a:cubicBezTo>
                  <a:lnTo>
                    <a:pt x="322" y="744"/>
                  </a:lnTo>
                  <a:cubicBezTo>
                    <a:pt x="346" y="744"/>
                    <a:pt x="358" y="721"/>
                    <a:pt x="369" y="709"/>
                  </a:cubicBezTo>
                  <a:cubicBezTo>
                    <a:pt x="381" y="673"/>
                    <a:pt x="369" y="649"/>
                    <a:pt x="346" y="637"/>
                  </a:cubicBezTo>
                  <a:cubicBezTo>
                    <a:pt x="167" y="566"/>
                    <a:pt x="131" y="506"/>
                    <a:pt x="131" y="482"/>
                  </a:cubicBezTo>
                  <a:cubicBezTo>
                    <a:pt x="119" y="459"/>
                    <a:pt x="131" y="447"/>
                    <a:pt x="143" y="423"/>
                  </a:cubicBezTo>
                  <a:cubicBezTo>
                    <a:pt x="203" y="340"/>
                    <a:pt x="441" y="90"/>
                    <a:pt x="441" y="90"/>
                  </a:cubicBezTo>
                  <a:cubicBezTo>
                    <a:pt x="453" y="66"/>
                    <a:pt x="453" y="30"/>
                    <a:pt x="441" y="18"/>
                  </a:cubicBezTo>
                  <a:cubicBezTo>
                    <a:pt x="429" y="6"/>
                    <a:pt x="41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71"/>
            <p:cNvSpPr/>
            <p:nvPr/>
          </p:nvSpPr>
          <p:spPr>
            <a:xfrm>
              <a:off x="20402090" y="1579902"/>
              <a:ext cx="46724" cy="28432"/>
            </a:xfrm>
            <a:custGeom>
              <a:avLst/>
              <a:gdLst/>
              <a:ahLst/>
              <a:cxnLst/>
              <a:rect l="l" t="t" r="r" b="b"/>
              <a:pathLst>
                <a:path w="355" h="216" extrusionOk="0">
                  <a:moveTo>
                    <a:pt x="278" y="0"/>
                  </a:moveTo>
                  <a:cubicBezTo>
                    <a:pt x="272" y="0"/>
                    <a:pt x="265" y="2"/>
                    <a:pt x="259" y="5"/>
                  </a:cubicBezTo>
                  <a:lnTo>
                    <a:pt x="57" y="112"/>
                  </a:lnTo>
                  <a:cubicBezTo>
                    <a:pt x="1" y="134"/>
                    <a:pt x="18" y="208"/>
                    <a:pt x="69" y="208"/>
                  </a:cubicBezTo>
                  <a:cubicBezTo>
                    <a:pt x="73" y="208"/>
                    <a:pt x="76" y="208"/>
                    <a:pt x="80" y="207"/>
                  </a:cubicBezTo>
                  <a:cubicBezTo>
                    <a:pt x="86" y="213"/>
                    <a:pt x="89" y="216"/>
                    <a:pt x="92" y="216"/>
                  </a:cubicBezTo>
                  <a:cubicBezTo>
                    <a:pt x="95" y="216"/>
                    <a:pt x="98" y="213"/>
                    <a:pt x="104" y="207"/>
                  </a:cubicBezTo>
                  <a:lnTo>
                    <a:pt x="307" y="112"/>
                  </a:lnTo>
                  <a:cubicBezTo>
                    <a:pt x="330" y="100"/>
                    <a:pt x="354" y="64"/>
                    <a:pt x="330" y="40"/>
                  </a:cubicBezTo>
                  <a:cubicBezTo>
                    <a:pt x="321" y="13"/>
                    <a:pt x="299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1"/>
            <p:cNvSpPr/>
            <p:nvPr/>
          </p:nvSpPr>
          <p:spPr>
            <a:xfrm>
              <a:off x="20121074" y="1440775"/>
              <a:ext cx="46461" cy="39884"/>
            </a:xfrm>
            <a:custGeom>
              <a:avLst/>
              <a:gdLst/>
              <a:ahLst/>
              <a:cxnLst/>
              <a:rect l="l" t="t" r="r" b="b"/>
              <a:pathLst>
                <a:path w="353" h="303" extrusionOk="0">
                  <a:moveTo>
                    <a:pt x="163" y="1"/>
                  </a:moveTo>
                  <a:cubicBezTo>
                    <a:pt x="104" y="1"/>
                    <a:pt x="44" y="37"/>
                    <a:pt x="25" y="109"/>
                  </a:cubicBezTo>
                  <a:cubicBezTo>
                    <a:pt x="1" y="192"/>
                    <a:pt x="48" y="276"/>
                    <a:pt x="132" y="300"/>
                  </a:cubicBezTo>
                  <a:cubicBezTo>
                    <a:pt x="141" y="301"/>
                    <a:pt x="150" y="302"/>
                    <a:pt x="158" y="302"/>
                  </a:cubicBezTo>
                  <a:cubicBezTo>
                    <a:pt x="266" y="302"/>
                    <a:pt x="353" y="172"/>
                    <a:pt x="287" y="73"/>
                  </a:cubicBezTo>
                  <a:cubicBezTo>
                    <a:pt x="260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1"/>
            <p:cNvSpPr/>
            <p:nvPr/>
          </p:nvSpPr>
          <p:spPr>
            <a:xfrm>
              <a:off x="20262832" y="1481052"/>
              <a:ext cx="46461" cy="39884"/>
            </a:xfrm>
            <a:custGeom>
              <a:avLst/>
              <a:gdLst/>
              <a:ahLst/>
              <a:cxnLst/>
              <a:rect l="l" t="t" r="r" b="b"/>
              <a:pathLst>
                <a:path w="353" h="303" extrusionOk="0">
                  <a:moveTo>
                    <a:pt x="172" y="0"/>
                  </a:moveTo>
                  <a:cubicBezTo>
                    <a:pt x="103" y="0"/>
                    <a:pt x="39" y="54"/>
                    <a:pt x="19" y="124"/>
                  </a:cubicBezTo>
                  <a:cubicBezTo>
                    <a:pt x="1" y="217"/>
                    <a:pt x="76" y="302"/>
                    <a:pt x="166" y="302"/>
                  </a:cubicBezTo>
                  <a:cubicBezTo>
                    <a:pt x="192" y="302"/>
                    <a:pt x="219" y="295"/>
                    <a:pt x="245" y="279"/>
                  </a:cubicBezTo>
                  <a:cubicBezTo>
                    <a:pt x="353" y="208"/>
                    <a:pt x="329" y="41"/>
                    <a:pt x="210" y="5"/>
                  </a:cubicBezTo>
                  <a:cubicBezTo>
                    <a:pt x="197" y="2"/>
                    <a:pt x="185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1"/>
            <p:cNvSpPr/>
            <p:nvPr/>
          </p:nvSpPr>
          <p:spPr>
            <a:xfrm>
              <a:off x="20066976" y="1102107"/>
              <a:ext cx="624657" cy="696191"/>
            </a:xfrm>
            <a:custGeom>
              <a:avLst/>
              <a:gdLst/>
              <a:ahLst/>
              <a:cxnLst/>
              <a:rect l="l" t="t" r="r" b="b"/>
              <a:pathLst>
                <a:path w="4746" h="5289" extrusionOk="0">
                  <a:moveTo>
                    <a:pt x="1443" y="1"/>
                  </a:moveTo>
                  <a:cubicBezTo>
                    <a:pt x="493" y="1"/>
                    <a:pt x="0" y="956"/>
                    <a:pt x="388" y="1563"/>
                  </a:cubicBezTo>
                  <a:cubicBezTo>
                    <a:pt x="550" y="1813"/>
                    <a:pt x="820" y="1844"/>
                    <a:pt x="1101" y="1844"/>
                  </a:cubicBezTo>
                  <a:cubicBezTo>
                    <a:pt x="1195" y="1844"/>
                    <a:pt x="1291" y="1841"/>
                    <a:pt x="1384" y="1841"/>
                  </a:cubicBezTo>
                  <a:cubicBezTo>
                    <a:pt x="1503" y="1841"/>
                    <a:pt x="1618" y="1846"/>
                    <a:pt x="1721" y="1872"/>
                  </a:cubicBezTo>
                  <a:cubicBezTo>
                    <a:pt x="2888" y="2170"/>
                    <a:pt x="1864" y="3134"/>
                    <a:pt x="2710" y="3396"/>
                  </a:cubicBezTo>
                  <a:cubicBezTo>
                    <a:pt x="2829" y="3432"/>
                    <a:pt x="2972" y="3468"/>
                    <a:pt x="3043" y="3599"/>
                  </a:cubicBezTo>
                  <a:cubicBezTo>
                    <a:pt x="3150" y="3789"/>
                    <a:pt x="2995" y="3920"/>
                    <a:pt x="2841" y="4027"/>
                  </a:cubicBezTo>
                  <a:cubicBezTo>
                    <a:pt x="2662" y="4158"/>
                    <a:pt x="2495" y="4277"/>
                    <a:pt x="2472" y="4527"/>
                  </a:cubicBezTo>
                  <a:cubicBezTo>
                    <a:pt x="2472" y="4873"/>
                    <a:pt x="2710" y="5194"/>
                    <a:pt x="3043" y="5266"/>
                  </a:cubicBezTo>
                  <a:cubicBezTo>
                    <a:pt x="3105" y="5281"/>
                    <a:pt x="3165" y="5288"/>
                    <a:pt x="3224" y="5288"/>
                  </a:cubicBezTo>
                  <a:cubicBezTo>
                    <a:pt x="3573" y="5288"/>
                    <a:pt x="3860" y="5032"/>
                    <a:pt x="3972" y="4706"/>
                  </a:cubicBezTo>
                  <a:cubicBezTo>
                    <a:pt x="4162" y="4158"/>
                    <a:pt x="3841" y="3765"/>
                    <a:pt x="4388" y="3158"/>
                  </a:cubicBezTo>
                  <a:cubicBezTo>
                    <a:pt x="4722" y="2765"/>
                    <a:pt x="4746" y="2182"/>
                    <a:pt x="4436" y="1765"/>
                  </a:cubicBezTo>
                  <a:cubicBezTo>
                    <a:pt x="4079" y="1265"/>
                    <a:pt x="3484" y="1265"/>
                    <a:pt x="3019" y="932"/>
                  </a:cubicBezTo>
                  <a:cubicBezTo>
                    <a:pt x="2757" y="741"/>
                    <a:pt x="2591" y="336"/>
                    <a:pt x="2055" y="122"/>
                  </a:cubicBezTo>
                  <a:cubicBezTo>
                    <a:pt x="1835" y="38"/>
                    <a:pt x="1630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1"/>
            <p:cNvSpPr/>
            <p:nvPr/>
          </p:nvSpPr>
          <p:spPr>
            <a:xfrm>
              <a:off x="20089747" y="1275192"/>
              <a:ext cx="51594" cy="58049"/>
            </a:xfrm>
            <a:custGeom>
              <a:avLst/>
              <a:gdLst/>
              <a:ahLst/>
              <a:cxnLst/>
              <a:rect l="l" t="t" r="r" b="b"/>
              <a:pathLst>
                <a:path w="392" h="441" extrusionOk="0">
                  <a:moveTo>
                    <a:pt x="82" y="0"/>
                  </a:moveTo>
                  <a:cubicBezTo>
                    <a:pt x="62" y="0"/>
                    <a:pt x="43" y="13"/>
                    <a:pt x="36" y="34"/>
                  </a:cubicBezTo>
                  <a:cubicBezTo>
                    <a:pt x="1" y="224"/>
                    <a:pt x="132" y="415"/>
                    <a:pt x="322" y="438"/>
                  </a:cubicBezTo>
                  <a:cubicBezTo>
                    <a:pt x="327" y="440"/>
                    <a:pt x="332" y="440"/>
                    <a:pt x="337" y="440"/>
                  </a:cubicBezTo>
                  <a:cubicBezTo>
                    <a:pt x="374" y="440"/>
                    <a:pt x="391" y="399"/>
                    <a:pt x="370" y="367"/>
                  </a:cubicBezTo>
                  <a:lnTo>
                    <a:pt x="191" y="117"/>
                  </a:lnTo>
                  <a:cubicBezTo>
                    <a:pt x="167" y="81"/>
                    <a:pt x="144" y="45"/>
                    <a:pt x="120" y="22"/>
                  </a:cubicBezTo>
                  <a:cubicBezTo>
                    <a:pt x="110" y="7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1"/>
            <p:cNvSpPr/>
            <p:nvPr/>
          </p:nvSpPr>
          <p:spPr>
            <a:xfrm>
              <a:off x="20522263" y="1344558"/>
              <a:ext cx="116087" cy="355138"/>
            </a:xfrm>
            <a:custGeom>
              <a:avLst/>
              <a:gdLst/>
              <a:ahLst/>
              <a:cxnLst/>
              <a:rect l="l" t="t" r="r" b="b"/>
              <a:pathLst>
                <a:path w="882" h="2698" extrusionOk="0">
                  <a:moveTo>
                    <a:pt x="452" y="1"/>
                  </a:moveTo>
                  <a:cubicBezTo>
                    <a:pt x="418" y="1"/>
                    <a:pt x="394" y="43"/>
                    <a:pt x="429" y="78"/>
                  </a:cubicBezTo>
                  <a:cubicBezTo>
                    <a:pt x="882" y="626"/>
                    <a:pt x="346" y="1245"/>
                    <a:pt x="346" y="1269"/>
                  </a:cubicBezTo>
                  <a:cubicBezTo>
                    <a:pt x="1" y="1816"/>
                    <a:pt x="1" y="2304"/>
                    <a:pt x="167" y="2674"/>
                  </a:cubicBezTo>
                  <a:cubicBezTo>
                    <a:pt x="179" y="2697"/>
                    <a:pt x="203" y="2697"/>
                    <a:pt x="227" y="2697"/>
                  </a:cubicBezTo>
                  <a:cubicBezTo>
                    <a:pt x="334" y="2662"/>
                    <a:pt x="120" y="2483"/>
                    <a:pt x="239" y="1983"/>
                  </a:cubicBezTo>
                  <a:cubicBezTo>
                    <a:pt x="370" y="1364"/>
                    <a:pt x="751" y="1197"/>
                    <a:pt x="775" y="685"/>
                  </a:cubicBezTo>
                  <a:cubicBezTo>
                    <a:pt x="787" y="435"/>
                    <a:pt x="679" y="185"/>
                    <a:pt x="489" y="18"/>
                  </a:cubicBezTo>
                  <a:cubicBezTo>
                    <a:pt x="477" y="6"/>
                    <a:pt x="463" y="1"/>
                    <a:pt x="4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1"/>
            <p:cNvSpPr/>
            <p:nvPr/>
          </p:nvSpPr>
          <p:spPr>
            <a:xfrm>
              <a:off x="19154166" y="1035110"/>
              <a:ext cx="735084" cy="609710"/>
            </a:xfrm>
            <a:custGeom>
              <a:avLst/>
              <a:gdLst/>
              <a:ahLst/>
              <a:cxnLst/>
              <a:rect l="l" t="t" r="r" b="b"/>
              <a:pathLst>
                <a:path w="5585" h="4632" extrusionOk="0">
                  <a:moveTo>
                    <a:pt x="441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2977"/>
                  </a:lnTo>
                  <a:cubicBezTo>
                    <a:pt x="1" y="3227"/>
                    <a:pt x="203" y="3429"/>
                    <a:pt x="441" y="3429"/>
                  </a:cubicBezTo>
                  <a:lnTo>
                    <a:pt x="3084" y="3429"/>
                  </a:lnTo>
                  <a:cubicBezTo>
                    <a:pt x="3275" y="3941"/>
                    <a:pt x="3692" y="4536"/>
                    <a:pt x="4561" y="4632"/>
                  </a:cubicBezTo>
                  <a:cubicBezTo>
                    <a:pt x="4239" y="4322"/>
                    <a:pt x="4108" y="3858"/>
                    <a:pt x="4215" y="3429"/>
                  </a:cubicBezTo>
                  <a:lnTo>
                    <a:pt x="5144" y="3429"/>
                  </a:lnTo>
                  <a:cubicBezTo>
                    <a:pt x="5382" y="3429"/>
                    <a:pt x="5585" y="3227"/>
                    <a:pt x="5585" y="2977"/>
                  </a:cubicBezTo>
                  <a:lnTo>
                    <a:pt x="5585" y="453"/>
                  </a:lnTo>
                  <a:cubicBezTo>
                    <a:pt x="5585" y="203"/>
                    <a:pt x="5382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1"/>
            <p:cNvSpPr/>
            <p:nvPr/>
          </p:nvSpPr>
          <p:spPr>
            <a:xfrm>
              <a:off x="19146401" y="1027213"/>
              <a:ext cx="750746" cy="625506"/>
            </a:xfrm>
            <a:custGeom>
              <a:avLst/>
              <a:gdLst/>
              <a:ahLst/>
              <a:cxnLst/>
              <a:rect l="l" t="t" r="r" b="b"/>
              <a:pathLst>
                <a:path w="5704" h="4752" extrusionOk="0">
                  <a:moveTo>
                    <a:pt x="5263" y="120"/>
                  </a:moveTo>
                  <a:cubicBezTo>
                    <a:pt x="5477" y="120"/>
                    <a:pt x="5644" y="286"/>
                    <a:pt x="5644" y="513"/>
                  </a:cubicBezTo>
                  <a:lnTo>
                    <a:pt x="5644" y="3084"/>
                  </a:lnTo>
                  <a:lnTo>
                    <a:pt x="5608" y="3084"/>
                  </a:lnTo>
                  <a:cubicBezTo>
                    <a:pt x="5608" y="3287"/>
                    <a:pt x="5215" y="3430"/>
                    <a:pt x="5215" y="3430"/>
                  </a:cubicBezTo>
                  <a:lnTo>
                    <a:pt x="4310" y="3430"/>
                  </a:lnTo>
                  <a:cubicBezTo>
                    <a:pt x="4286" y="3430"/>
                    <a:pt x="4263" y="3442"/>
                    <a:pt x="4263" y="3465"/>
                  </a:cubicBezTo>
                  <a:cubicBezTo>
                    <a:pt x="4155" y="3870"/>
                    <a:pt x="4251" y="4287"/>
                    <a:pt x="4513" y="4608"/>
                  </a:cubicBezTo>
                  <a:cubicBezTo>
                    <a:pt x="3917" y="4477"/>
                    <a:pt x="3429" y="4049"/>
                    <a:pt x="3227" y="3465"/>
                  </a:cubicBezTo>
                  <a:cubicBezTo>
                    <a:pt x="3227" y="3442"/>
                    <a:pt x="3203" y="3430"/>
                    <a:pt x="3179" y="3430"/>
                  </a:cubicBezTo>
                  <a:lnTo>
                    <a:pt x="512" y="3430"/>
                  </a:lnTo>
                  <a:cubicBezTo>
                    <a:pt x="298" y="3418"/>
                    <a:pt x="119" y="3251"/>
                    <a:pt x="119" y="3037"/>
                  </a:cubicBezTo>
                  <a:lnTo>
                    <a:pt x="119" y="513"/>
                  </a:lnTo>
                  <a:cubicBezTo>
                    <a:pt x="119" y="286"/>
                    <a:pt x="298" y="120"/>
                    <a:pt x="512" y="120"/>
                  </a:cubicBezTo>
                  <a:close/>
                  <a:moveTo>
                    <a:pt x="500" y="1"/>
                  </a:moveTo>
                  <a:cubicBezTo>
                    <a:pt x="226" y="1"/>
                    <a:pt x="0" y="227"/>
                    <a:pt x="0" y="501"/>
                  </a:cubicBezTo>
                  <a:lnTo>
                    <a:pt x="0" y="3037"/>
                  </a:lnTo>
                  <a:cubicBezTo>
                    <a:pt x="0" y="3311"/>
                    <a:pt x="226" y="3537"/>
                    <a:pt x="500" y="3537"/>
                  </a:cubicBezTo>
                  <a:lnTo>
                    <a:pt x="3108" y="3537"/>
                  </a:lnTo>
                  <a:cubicBezTo>
                    <a:pt x="3310" y="4037"/>
                    <a:pt x="3727" y="4644"/>
                    <a:pt x="4608" y="4751"/>
                  </a:cubicBezTo>
                  <a:cubicBezTo>
                    <a:pt x="4632" y="4751"/>
                    <a:pt x="4655" y="4739"/>
                    <a:pt x="4655" y="4715"/>
                  </a:cubicBezTo>
                  <a:cubicBezTo>
                    <a:pt x="4667" y="4692"/>
                    <a:pt x="4667" y="4668"/>
                    <a:pt x="4644" y="4656"/>
                  </a:cubicBezTo>
                  <a:cubicBezTo>
                    <a:pt x="4358" y="4358"/>
                    <a:pt x="4227" y="3942"/>
                    <a:pt x="4310" y="3537"/>
                  </a:cubicBezTo>
                  <a:lnTo>
                    <a:pt x="5203" y="3537"/>
                  </a:lnTo>
                  <a:cubicBezTo>
                    <a:pt x="5477" y="3537"/>
                    <a:pt x="5703" y="3311"/>
                    <a:pt x="5703" y="3037"/>
                  </a:cubicBezTo>
                  <a:lnTo>
                    <a:pt x="5703" y="513"/>
                  </a:lnTo>
                  <a:cubicBezTo>
                    <a:pt x="5703" y="227"/>
                    <a:pt x="5477" y="1"/>
                    <a:pt x="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1"/>
            <p:cNvSpPr/>
            <p:nvPr/>
          </p:nvSpPr>
          <p:spPr>
            <a:xfrm>
              <a:off x="19314089" y="1131591"/>
              <a:ext cx="72126" cy="96616"/>
            </a:xfrm>
            <a:custGeom>
              <a:avLst/>
              <a:gdLst/>
              <a:ahLst/>
              <a:cxnLst/>
              <a:rect l="l" t="t" r="r" b="b"/>
              <a:pathLst>
                <a:path w="548" h="734" extrusionOk="0">
                  <a:moveTo>
                    <a:pt x="302" y="1"/>
                  </a:moveTo>
                  <a:cubicBezTo>
                    <a:pt x="266" y="1"/>
                    <a:pt x="228" y="7"/>
                    <a:pt x="191" y="17"/>
                  </a:cubicBezTo>
                  <a:cubicBezTo>
                    <a:pt x="36" y="77"/>
                    <a:pt x="0" y="279"/>
                    <a:pt x="119" y="386"/>
                  </a:cubicBezTo>
                  <a:cubicBezTo>
                    <a:pt x="143" y="410"/>
                    <a:pt x="167" y="422"/>
                    <a:pt x="191" y="422"/>
                  </a:cubicBezTo>
                  <a:cubicBezTo>
                    <a:pt x="250" y="434"/>
                    <a:pt x="345" y="446"/>
                    <a:pt x="345" y="517"/>
                  </a:cubicBezTo>
                  <a:cubicBezTo>
                    <a:pt x="351" y="565"/>
                    <a:pt x="316" y="589"/>
                    <a:pt x="277" y="589"/>
                  </a:cubicBezTo>
                  <a:cubicBezTo>
                    <a:pt x="238" y="589"/>
                    <a:pt x="197" y="565"/>
                    <a:pt x="191" y="517"/>
                  </a:cubicBezTo>
                  <a:lnTo>
                    <a:pt x="36" y="517"/>
                  </a:lnTo>
                  <a:cubicBezTo>
                    <a:pt x="24" y="648"/>
                    <a:pt x="155" y="732"/>
                    <a:pt x="286" y="732"/>
                  </a:cubicBezTo>
                  <a:cubicBezTo>
                    <a:pt x="296" y="733"/>
                    <a:pt x="307" y="734"/>
                    <a:pt x="317" y="734"/>
                  </a:cubicBezTo>
                  <a:cubicBezTo>
                    <a:pt x="389" y="734"/>
                    <a:pt x="458" y="697"/>
                    <a:pt x="500" y="624"/>
                  </a:cubicBezTo>
                  <a:cubicBezTo>
                    <a:pt x="536" y="553"/>
                    <a:pt x="524" y="470"/>
                    <a:pt x="476" y="398"/>
                  </a:cubicBezTo>
                  <a:cubicBezTo>
                    <a:pt x="441" y="339"/>
                    <a:pt x="369" y="291"/>
                    <a:pt x="298" y="291"/>
                  </a:cubicBezTo>
                  <a:cubicBezTo>
                    <a:pt x="262" y="291"/>
                    <a:pt x="238" y="279"/>
                    <a:pt x="226" y="243"/>
                  </a:cubicBezTo>
                  <a:cubicBezTo>
                    <a:pt x="226" y="232"/>
                    <a:pt x="226" y="220"/>
                    <a:pt x="226" y="208"/>
                  </a:cubicBezTo>
                  <a:cubicBezTo>
                    <a:pt x="231" y="174"/>
                    <a:pt x="258" y="160"/>
                    <a:pt x="286" y="160"/>
                  </a:cubicBezTo>
                  <a:cubicBezTo>
                    <a:pt x="327" y="160"/>
                    <a:pt x="371" y="189"/>
                    <a:pt x="357" y="232"/>
                  </a:cubicBezTo>
                  <a:cubicBezTo>
                    <a:pt x="387" y="237"/>
                    <a:pt x="414" y="240"/>
                    <a:pt x="441" y="240"/>
                  </a:cubicBezTo>
                  <a:cubicBezTo>
                    <a:pt x="467" y="240"/>
                    <a:pt x="494" y="237"/>
                    <a:pt x="524" y="232"/>
                  </a:cubicBezTo>
                  <a:cubicBezTo>
                    <a:pt x="548" y="148"/>
                    <a:pt x="500" y="65"/>
                    <a:pt x="429" y="29"/>
                  </a:cubicBezTo>
                  <a:cubicBezTo>
                    <a:pt x="389" y="9"/>
                    <a:pt x="346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71"/>
            <p:cNvSpPr/>
            <p:nvPr/>
          </p:nvSpPr>
          <p:spPr>
            <a:xfrm>
              <a:off x="19389246" y="1124746"/>
              <a:ext cx="59623" cy="98459"/>
            </a:xfrm>
            <a:custGeom>
              <a:avLst/>
              <a:gdLst/>
              <a:ahLst/>
              <a:cxnLst/>
              <a:rect l="l" t="t" r="r" b="b"/>
              <a:pathLst>
                <a:path w="453" h="748" extrusionOk="0">
                  <a:moveTo>
                    <a:pt x="227" y="1"/>
                  </a:moveTo>
                  <a:cubicBezTo>
                    <a:pt x="152" y="1"/>
                    <a:pt x="78" y="4"/>
                    <a:pt x="1" y="10"/>
                  </a:cubicBezTo>
                  <a:cubicBezTo>
                    <a:pt x="1" y="57"/>
                    <a:pt x="1" y="117"/>
                    <a:pt x="12" y="176"/>
                  </a:cubicBezTo>
                  <a:cubicBezTo>
                    <a:pt x="24" y="176"/>
                    <a:pt x="108" y="176"/>
                    <a:pt x="143" y="188"/>
                  </a:cubicBezTo>
                  <a:cubicBezTo>
                    <a:pt x="155" y="581"/>
                    <a:pt x="143" y="736"/>
                    <a:pt x="143" y="748"/>
                  </a:cubicBezTo>
                  <a:lnTo>
                    <a:pt x="322" y="748"/>
                  </a:lnTo>
                  <a:cubicBezTo>
                    <a:pt x="310" y="284"/>
                    <a:pt x="310" y="200"/>
                    <a:pt x="322" y="176"/>
                  </a:cubicBezTo>
                  <a:lnTo>
                    <a:pt x="453" y="176"/>
                  </a:lnTo>
                  <a:cubicBezTo>
                    <a:pt x="453" y="129"/>
                    <a:pt x="453" y="69"/>
                    <a:pt x="453" y="10"/>
                  </a:cubicBezTo>
                  <a:cubicBezTo>
                    <a:pt x="376" y="4"/>
                    <a:pt x="301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71"/>
            <p:cNvSpPr/>
            <p:nvPr/>
          </p:nvSpPr>
          <p:spPr>
            <a:xfrm>
              <a:off x="19459796" y="1126852"/>
              <a:ext cx="72258" cy="104251"/>
            </a:xfrm>
            <a:custGeom>
              <a:avLst/>
              <a:gdLst/>
              <a:ahLst/>
              <a:cxnLst/>
              <a:rect l="l" t="t" r="r" b="b"/>
              <a:pathLst>
                <a:path w="549" h="792" extrusionOk="0">
                  <a:moveTo>
                    <a:pt x="228" y="131"/>
                  </a:moveTo>
                  <a:cubicBezTo>
                    <a:pt x="250" y="131"/>
                    <a:pt x="274" y="137"/>
                    <a:pt x="298" y="148"/>
                  </a:cubicBezTo>
                  <a:cubicBezTo>
                    <a:pt x="334" y="184"/>
                    <a:pt x="334" y="268"/>
                    <a:pt x="274" y="279"/>
                  </a:cubicBezTo>
                  <a:lnTo>
                    <a:pt x="167" y="279"/>
                  </a:lnTo>
                  <a:lnTo>
                    <a:pt x="167" y="148"/>
                  </a:lnTo>
                  <a:cubicBezTo>
                    <a:pt x="185" y="137"/>
                    <a:pt x="206" y="131"/>
                    <a:pt x="228" y="131"/>
                  </a:cubicBezTo>
                  <a:close/>
                  <a:moveTo>
                    <a:pt x="202" y="1"/>
                  </a:moveTo>
                  <a:cubicBezTo>
                    <a:pt x="135" y="1"/>
                    <a:pt x="68" y="9"/>
                    <a:pt x="0" y="18"/>
                  </a:cubicBezTo>
                  <a:cubicBezTo>
                    <a:pt x="12" y="89"/>
                    <a:pt x="12" y="768"/>
                    <a:pt x="12" y="768"/>
                  </a:cubicBezTo>
                  <a:cubicBezTo>
                    <a:pt x="72" y="768"/>
                    <a:pt x="131" y="768"/>
                    <a:pt x="191" y="756"/>
                  </a:cubicBezTo>
                  <a:cubicBezTo>
                    <a:pt x="191" y="660"/>
                    <a:pt x="191" y="577"/>
                    <a:pt x="191" y="494"/>
                  </a:cubicBezTo>
                  <a:cubicBezTo>
                    <a:pt x="250" y="565"/>
                    <a:pt x="298" y="649"/>
                    <a:pt x="334" y="732"/>
                  </a:cubicBezTo>
                  <a:cubicBezTo>
                    <a:pt x="405" y="744"/>
                    <a:pt x="465" y="768"/>
                    <a:pt x="512" y="791"/>
                  </a:cubicBezTo>
                  <a:cubicBezTo>
                    <a:pt x="466" y="665"/>
                    <a:pt x="399" y="550"/>
                    <a:pt x="308" y="446"/>
                  </a:cubicBezTo>
                  <a:lnTo>
                    <a:pt x="334" y="446"/>
                  </a:lnTo>
                  <a:cubicBezTo>
                    <a:pt x="393" y="434"/>
                    <a:pt x="441" y="399"/>
                    <a:pt x="477" y="339"/>
                  </a:cubicBezTo>
                  <a:cubicBezTo>
                    <a:pt x="548" y="196"/>
                    <a:pt x="453" y="6"/>
                    <a:pt x="286" y="6"/>
                  </a:cubicBezTo>
                  <a:cubicBezTo>
                    <a:pt x="258" y="2"/>
                    <a:pt x="230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1"/>
            <p:cNvSpPr/>
            <p:nvPr/>
          </p:nvSpPr>
          <p:spPr>
            <a:xfrm>
              <a:off x="19533374" y="1130669"/>
              <a:ext cx="62913" cy="96353"/>
            </a:xfrm>
            <a:custGeom>
              <a:avLst/>
              <a:gdLst/>
              <a:ahLst/>
              <a:cxnLst/>
              <a:rect l="l" t="t" r="r" b="b"/>
              <a:pathLst>
                <a:path w="478" h="732" extrusionOk="0">
                  <a:moveTo>
                    <a:pt x="13" y="0"/>
                  </a:moveTo>
                  <a:cubicBezTo>
                    <a:pt x="1" y="250"/>
                    <a:pt x="13" y="489"/>
                    <a:pt x="13" y="727"/>
                  </a:cubicBezTo>
                  <a:cubicBezTo>
                    <a:pt x="60" y="731"/>
                    <a:pt x="109" y="732"/>
                    <a:pt x="159" y="732"/>
                  </a:cubicBezTo>
                  <a:cubicBezTo>
                    <a:pt x="258" y="732"/>
                    <a:pt x="358" y="727"/>
                    <a:pt x="453" y="727"/>
                  </a:cubicBezTo>
                  <a:cubicBezTo>
                    <a:pt x="465" y="679"/>
                    <a:pt x="477" y="643"/>
                    <a:pt x="477" y="596"/>
                  </a:cubicBezTo>
                  <a:lnTo>
                    <a:pt x="477" y="584"/>
                  </a:lnTo>
                  <a:lnTo>
                    <a:pt x="180" y="584"/>
                  </a:lnTo>
                  <a:cubicBezTo>
                    <a:pt x="180" y="536"/>
                    <a:pt x="180" y="500"/>
                    <a:pt x="180" y="453"/>
                  </a:cubicBezTo>
                  <a:cubicBezTo>
                    <a:pt x="191" y="447"/>
                    <a:pt x="215" y="447"/>
                    <a:pt x="241" y="447"/>
                  </a:cubicBezTo>
                  <a:cubicBezTo>
                    <a:pt x="266" y="447"/>
                    <a:pt x="293" y="447"/>
                    <a:pt x="311" y="441"/>
                  </a:cubicBezTo>
                  <a:cubicBezTo>
                    <a:pt x="322" y="393"/>
                    <a:pt x="322" y="346"/>
                    <a:pt x="311" y="286"/>
                  </a:cubicBezTo>
                  <a:lnTo>
                    <a:pt x="180" y="286"/>
                  </a:lnTo>
                  <a:cubicBezTo>
                    <a:pt x="180" y="250"/>
                    <a:pt x="180" y="203"/>
                    <a:pt x="180" y="167"/>
                  </a:cubicBezTo>
                  <a:lnTo>
                    <a:pt x="180" y="143"/>
                  </a:lnTo>
                  <a:cubicBezTo>
                    <a:pt x="263" y="155"/>
                    <a:pt x="346" y="155"/>
                    <a:pt x="430" y="155"/>
                  </a:cubicBezTo>
                  <a:cubicBezTo>
                    <a:pt x="453" y="108"/>
                    <a:pt x="477" y="6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1"/>
            <p:cNvSpPr/>
            <p:nvPr/>
          </p:nvSpPr>
          <p:spPr>
            <a:xfrm>
              <a:off x="19603924" y="1124351"/>
              <a:ext cx="59754" cy="98854"/>
            </a:xfrm>
            <a:custGeom>
              <a:avLst/>
              <a:gdLst/>
              <a:ahLst/>
              <a:cxnLst/>
              <a:rect l="l" t="t" r="r" b="b"/>
              <a:pathLst>
                <a:path w="454" h="751" extrusionOk="0">
                  <a:moveTo>
                    <a:pt x="232" y="251"/>
                  </a:moveTo>
                  <a:cubicBezTo>
                    <a:pt x="242" y="251"/>
                    <a:pt x="254" y="314"/>
                    <a:pt x="275" y="477"/>
                  </a:cubicBezTo>
                  <a:lnTo>
                    <a:pt x="191" y="477"/>
                  </a:lnTo>
                  <a:cubicBezTo>
                    <a:pt x="211" y="351"/>
                    <a:pt x="220" y="251"/>
                    <a:pt x="232" y="251"/>
                  </a:cubicBezTo>
                  <a:close/>
                  <a:moveTo>
                    <a:pt x="156" y="1"/>
                  </a:moveTo>
                  <a:cubicBezTo>
                    <a:pt x="96" y="251"/>
                    <a:pt x="36" y="489"/>
                    <a:pt x="1" y="751"/>
                  </a:cubicBezTo>
                  <a:lnTo>
                    <a:pt x="144" y="751"/>
                  </a:lnTo>
                  <a:cubicBezTo>
                    <a:pt x="167" y="703"/>
                    <a:pt x="179" y="608"/>
                    <a:pt x="191" y="572"/>
                  </a:cubicBezTo>
                  <a:cubicBezTo>
                    <a:pt x="203" y="566"/>
                    <a:pt x="215" y="563"/>
                    <a:pt x="227" y="563"/>
                  </a:cubicBezTo>
                  <a:cubicBezTo>
                    <a:pt x="239" y="563"/>
                    <a:pt x="251" y="566"/>
                    <a:pt x="263" y="572"/>
                  </a:cubicBezTo>
                  <a:cubicBezTo>
                    <a:pt x="275" y="608"/>
                    <a:pt x="298" y="691"/>
                    <a:pt x="310" y="739"/>
                  </a:cubicBezTo>
                  <a:cubicBezTo>
                    <a:pt x="334" y="745"/>
                    <a:pt x="358" y="748"/>
                    <a:pt x="382" y="748"/>
                  </a:cubicBezTo>
                  <a:cubicBezTo>
                    <a:pt x="406" y="748"/>
                    <a:pt x="429" y="745"/>
                    <a:pt x="453" y="739"/>
                  </a:cubicBezTo>
                  <a:lnTo>
                    <a:pt x="382" y="370"/>
                  </a:lnTo>
                  <a:lnTo>
                    <a:pt x="286" y="1"/>
                  </a:lnTo>
                  <a:cubicBezTo>
                    <a:pt x="259" y="5"/>
                    <a:pt x="238" y="6"/>
                    <a:pt x="221" y="6"/>
                  </a:cubicBezTo>
                  <a:cubicBezTo>
                    <a:pt x="187" y="6"/>
                    <a:pt x="171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1"/>
            <p:cNvSpPr/>
            <p:nvPr/>
          </p:nvSpPr>
          <p:spPr>
            <a:xfrm>
              <a:off x="19674475" y="1132644"/>
              <a:ext cx="59623" cy="96880"/>
            </a:xfrm>
            <a:custGeom>
              <a:avLst/>
              <a:gdLst/>
              <a:ahLst/>
              <a:cxnLst/>
              <a:rect l="l" t="t" r="r" b="b"/>
              <a:pathLst>
                <a:path w="453" h="736" extrusionOk="0">
                  <a:moveTo>
                    <a:pt x="72" y="0"/>
                  </a:moveTo>
                  <a:cubicBezTo>
                    <a:pt x="48" y="0"/>
                    <a:pt x="24" y="3"/>
                    <a:pt x="1" y="9"/>
                  </a:cubicBezTo>
                  <a:lnTo>
                    <a:pt x="1" y="736"/>
                  </a:lnTo>
                  <a:lnTo>
                    <a:pt x="143" y="736"/>
                  </a:lnTo>
                  <a:cubicBezTo>
                    <a:pt x="143" y="605"/>
                    <a:pt x="143" y="462"/>
                    <a:pt x="143" y="331"/>
                  </a:cubicBezTo>
                  <a:cubicBezTo>
                    <a:pt x="143" y="331"/>
                    <a:pt x="191" y="485"/>
                    <a:pt x="215" y="485"/>
                  </a:cubicBezTo>
                  <a:cubicBezTo>
                    <a:pt x="239" y="426"/>
                    <a:pt x="262" y="378"/>
                    <a:pt x="286" y="319"/>
                  </a:cubicBezTo>
                  <a:cubicBezTo>
                    <a:pt x="298" y="450"/>
                    <a:pt x="286" y="616"/>
                    <a:pt x="298" y="736"/>
                  </a:cubicBezTo>
                  <a:lnTo>
                    <a:pt x="441" y="736"/>
                  </a:lnTo>
                  <a:lnTo>
                    <a:pt x="441" y="402"/>
                  </a:lnTo>
                  <a:cubicBezTo>
                    <a:pt x="453" y="259"/>
                    <a:pt x="441" y="128"/>
                    <a:pt x="441" y="9"/>
                  </a:cubicBezTo>
                  <a:lnTo>
                    <a:pt x="286" y="9"/>
                  </a:lnTo>
                  <a:cubicBezTo>
                    <a:pt x="263" y="32"/>
                    <a:pt x="230" y="165"/>
                    <a:pt x="216" y="165"/>
                  </a:cubicBezTo>
                  <a:cubicBezTo>
                    <a:pt x="216" y="165"/>
                    <a:pt x="215" y="164"/>
                    <a:pt x="215" y="164"/>
                  </a:cubicBezTo>
                  <a:cubicBezTo>
                    <a:pt x="203" y="140"/>
                    <a:pt x="179" y="33"/>
                    <a:pt x="143" y="9"/>
                  </a:cubicBezTo>
                  <a:cubicBezTo>
                    <a:pt x="120" y="3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1"/>
            <p:cNvSpPr/>
            <p:nvPr/>
          </p:nvSpPr>
          <p:spPr>
            <a:xfrm>
              <a:off x="19292108" y="1304676"/>
              <a:ext cx="58043" cy="98854"/>
            </a:xfrm>
            <a:custGeom>
              <a:avLst/>
              <a:gdLst/>
              <a:ahLst/>
              <a:cxnLst/>
              <a:rect l="l" t="t" r="r" b="b"/>
              <a:pathLst>
                <a:path w="441" h="751" extrusionOk="0">
                  <a:moveTo>
                    <a:pt x="0" y="0"/>
                  </a:moveTo>
                  <a:cubicBezTo>
                    <a:pt x="0" y="60"/>
                    <a:pt x="0" y="119"/>
                    <a:pt x="0" y="167"/>
                  </a:cubicBezTo>
                  <a:cubicBezTo>
                    <a:pt x="48" y="167"/>
                    <a:pt x="96" y="167"/>
                    <a:pt x="131" y="179"/>
                  </a:cubicBezTo>
                  <a:cubicBezTo>
                    <a:pt x="143" y="583"/>
                    <a:pt x="131" y="738"/>
                    <a:pt x="131" y="750"/>
                  </a:cubicBezTo>
                  <a:cubicBezTo>
                    <a:pt x="155" y="744"/>
                    <a:pt x="185" y="744"/>
                    <a:pt x="216" y="744"/>
                  </a:cubicBezTo>
                  <a:cubicBezTo>
                    <a:pt x="247" y="744"/>
                    <a:pt x="280" y="744"/>
                    <a:pt x="310" y="738"/>
                  </a:cubicBezTo>
                  <a:cubicBezTo>
                    <a:pt x="298" y="274"/>
                    <a:pt x="298" y="202"/>
                    <a:pt x="310" y="179"/>
                  </a:cubicBezTo>
                  <a:lnTo>
                    <a:pt x="441" y="179"/>
                  </a:lnTo>
                  <a:cubicBezTo>
                    <a:pt x="441" y="131"/>
                    <a:pt x="441" y="71"/>
                    <a:pt x="441" y="12"/>
                  </a:cubicBezTo>
                  <a:cubicBezTo>
                    <a:pt x="298" y="0"/>
                    <a:pt x="143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1"/>
            <p:cNvSpPr/>
            <p:nvPr/>
          </p:nvSpPr>
          <p:spPr>
            <a:xfrm>
              <a:off x="19351602" y="1303886"/>
              <a:ext cx="59754" cy="100302"/>
            </a:xfrm>
            <a:custGeom>
              <a:avLst/>
              <a:gdLst/>
              <a:ahLst/>
              <a:cxnLst/>
              <a:rect l="l" t="t" r="r" b="b"/>
              <a:pathLst>
                <a:path w="454" h="762" extrusionOk="0">
                  <a:moveTo>
                    <a:pt x="242" y="144"/>
                  </a:moveTo>
                  <a:cubicBezTo>
                    <a:pt x="249" y="144"/>
                    <a:pt x="256" y="146"/>
                    <a:pt x="263" y="149"/>
                  </a:cubicBezTo>
                  <a:cubicBezTo>
                    <a:pt x="298" y="173"/>
                    <a:pt x="322" y="208"/>
                    <a:pt x="322" y="244"/>
                  </a:cubicBezTo>
                  <a:lnTo>
                    <a:pt x="322" y="304"/>
                  </a:lnTo>
                  <a:lnTo>
                    <a:pt x="322" y="375"/>
                  </a:lnTo>
                  <a:lnTo>
                    <a:pt x="322" y="423"/>
                  </a:lnTo>
                  <a:lnTo>
                    <a:pt x="322" y="482"/>
                  </a:lnTo>
                  <a:cubicBezTo>
                    <a:pt x="322" y="542"/>
                    <a:pt x="322" y="542"/>
                    <a:pt x="310" y="578"/>
                  </a:cubicBezTo>
                  <a:cubicBezTo>
                    <a:pt x="288" y="600"/>
                    <a:pt x="257" y="612"/>
                    <a:pt x="228" y="612"/>
                  </a:cubicBezTo>
                  <a:cubicBezTo>
                    <a:pt x="195" y="612"/>
                    <a:pt x="163" y="597"/>
                    <a:pt x="144" y="566"/>
                  </a:cubicBezTo>
                  <a:cubicBezTo>
                    <a:pt x="132" y="518"/>
                    <a:pt x="132" y="470"/>
                    <a:pt x="120" y="411"/>
                  </a:cubicBezTo>
                  <a:cubicBezTo>
                    <a:pt x="120" y="351"/>
                    <a:pt x="120" y="304"/>
                    <a:pt x="132" y="244"/>
                  </a:cubicBezTo>
                  <a:cubicBezTo>
                    <a:pt x="144" y="208"/>
                    <a:pt x="156" y="185"/>
                    <a:pt x="179" y="173"/>
                  </a:cubicBezTo>
                  <a:cubicBezTo>
                    <a:pt x="197" y="155"/>
                    <a:pt x="221" y="144"/>
                    <a:pt x="242" y="144"/>
                  </a:cubicBezTo>
                  <a:close/>
                  <a:moveTo>
                    <a:pt x="212" y="0"/>
                  </a:moveTo>
                  <a:cubicBezTo>
                    <a:pt x="168" y="0"/>
                    <a:pt x="124" y="10"/>
                    <a:pt x="84" y="30"/>
                  </a:cubicBezTo>
                  <a:cubicBezTo>
                    <a:pt x="72" y="30"/>
                    <a:pt x="60" y="42"/>
                    <a:pt x="60" y="54"/>
                  </a:cubicBezTo>
                  <a:cubicBezTo>
                    <a:pt x="25" y="101"/>
                    <a:pt x="1" y="173"/>
                    <a:pt x="1" y="232"/>
                  </a:cubicBezTo>
                  <a:cubicBezTo>
                    <a:pt x="1" y="339"/>
                    <a:pt x="1" y="458"/>
                    <a:pt x="1" y="566"/>
                  </a:cubicBezTo>
                  <a:cubicBezTo>
                    <a:pt x="1" y="613"/>
                    <a:pt x="13" y="649"/>
                    <a:pt x="25" y="685"/>
                  </a:cubicBezTo>
                  <a:cubicBezTo>
                    <a:pt x="56" y="726"/>
                    <a:pt x="105" y="758"/>
                    <a:pt x="156" y="758"/>
                  </a:cubicBezTo>
                  <a:cubicBezTo>
                    <a:pt x="164" y="758"/>
                    <a:pt x="172" y="758"/>
                    <a:pt x="179" y="756"/>
                  </a:cubicBezTo>
                  <a:cubicBezTo>
                    <a:pt x="190" y="760"/>
                    <a:pt x="201" y="761"/>
                    <a:pt x="213" y="761"/>
                  </a:cubicBezTo>
                  <a:cubicBezTo>
                    <a:pt x="242" y="761"/>
                    <a:pt x="273" y="753"/>
                    <a:pt x="298" y="744"/>
                  </a:cubicBezTo>
                  <a:cubicBezTo>
                    <a:pt x="346" y="744"/>
                    <a:pt x="382" y="720"/>
                    <a:pt x="406" y="685"/>
                  </a:cubicBezTo>
                  <a:cubicBezTo>
                    <a:pt x="429" y="637"/>
                    <a:pt x="441" y="589"/>
                    <a:pt x="453" y="542"/>
                  </a:cubicBezTo>
                  <a:lnTo>
                    <a:pt x="453" y="506"/>
                  </a:lnTo>
                  <a:lnTo>
                    <a:pt x="453" y="280"/>
                  </a:lnTo>
                  <a:cubicBezTo>
                    <a:pt x="453" y="244"/>
                    <a:pt x="453" y="208"/>
                    <a:pt x="453" y="173"/>
                  </a:cubicBezTo>
                  <a:cubicBezTo>
                    <a:pt x="441" y="161"/>
                    <a:pt x="441" y="137"/>
                    <a:pt x="441" y="113"/>
                  </a:cubicBezTo>
                  <a:cubicBezTo>
                    <a:pt x="429" y="89"/>
                    <a:pt x="418" y="66"/>
                    <a:pt x="394" y="54"/>
                  </a:cubicBezTo>
                  <a:cubicBezTo>
                    <a:pt x="338" y="19"/>
                    <a:pt x="27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1"/>
            <p:cNvSpPr/>
            <p:nvPr/>
          </p:nvSpPr>
          <p:spPr>
            <a:xfrm>
              <a:off x="19425311" y="1301912"/>
              <a:ext cx="59623" cy="101618"/>
            </a:xfrm>
            <a:custGeom>
              <a:avLst/>
              <a:gdLst/>
              <a:ahLst/>
              <a:cxnLst/>
              <a:rect l="l" t="t" r="r" b="b"/>
              <a:pathLst>
                <a:path w="453" h="772" extrusionOk="0">
                  <a:moveTo>
                    <a:pt x="36" y="0"/>
                  </a:moveTo>
                  <a:cubicBezTo>
                    <a:pt x="27" y="0"/>
                    <a:pt x="18" y="3"/>
                    <a:pt x="12" y="9"/>
                  </a:cubicBezTo>
                  <a:cubicBezTo>
                    <a:pt x="12" y="104"/>
                    <a:pt x="0" y="200"/>
                    <a:pt x="0" y="307"/>
                  </a:cubicBezTo>
                  <a:lnTo>
                    <a:pt x="0" y="771"/>
                  </a:lnTo>
                  <a:lnTo>
                    <a:pt x="155" y="771"/>
                  </a:lnTo>
                  <a:lnTo>
                    <a:pt x="155" y="676"/>
                  </a:lnTo>
                  <a:lnTo>
                    <a:pt x="155" y="390"/>
                  </a:lnTo>
                  <a:cubicBezTo>
                    <a:pt x="155" y="390"/>
                    <a:pt x="167" y="414"/>
                    <a:pt x="167" y="426"/>
                  </a:cubicBezTo>
                  <a:lnTo>
                    <a:pt x="179" y="462"/>
                  </a:lnTo>
                  <a:cubicBezTo>
                    <a:pt x="215" y="557"/>
                    <a:pt x="262" y="652"/>
                    <a:pt x="310" y="759"/>
                  </a:cubicBezTo>
                  <a:lnTo>
                    <a:pt x="453" y="759"/>
                  </a:lnTo>
                  <a:lnTo>
                    <a:pt x="453" y="735"/>
                  </a:lnTo>
                  <a:lnTo>
                    <a:pt x="393" y="640"/>
                  </a:lnTo>
                  <a:lnTo>
                    <a:pt x="393" y="533"/>
                  </a:lnTo>
                  <a:lnTo>
                    <a:pt x="453" y="354"/>
                  </a:lnTo>
                  <a:lnTo>
                    <a:pt x="453" y="9"/>
                  </a:lnTo>
                  <a:cubicBezTo>
                    <a:pt x="441" y="3"/>
                    <a:pt x="429" y="0"/>
                    <a:pt x="417" y="0"/>
                  </a:cubicBezTo>
                  <a:cubicBezTo>
                    <a:pt x="405" y="0"/>
                    <a:pt x="393" y="3"/>
                    <a:pt x="381" y="9"/>
                  </a:cubicBezTo>
                  <a:cubicBezTo>
                    <a:pt x="364" y="3"/>
                    <a:pt x="349" y="0"/>
                    <a:pt x="335" y="0"/>
                  </a:cubicBezTo>
                  <a:cubicBezTo>
                    <a:pt x="322" y="0"/>
                    <a:pt x="310" y="3"/>
                    <a:pt x="298" y="9"/>
                  </a:cubicBezTo>
                  <a:lnTo>
                    <a:pt x="298" y="104"/>
                  </a:lnTo>
                  <a:lnTo>
                    <a:pt x="298" y="259"/>
                  </a:lnTo>
                  <a:cubicBezTo>
                    <a:pt x="298" y="283"/>
                    <a:pt x="298" y="307"/>
                    <a:pt x="298" y="319"/>
                  </a:cubicBezTo>
                  <a:cubicBezTo>
                    <a:pt x="298" y="319"/>
                    <a:pt x="215" y="164"/>
                    <a:pt x="203" y="140"/>
                  </a:cubicBezTo>
                  <a:cubicBezTo>
                    <a:pt x="179" y="81"/>
                    <a:pt x="167" y="69"/>
                    <a:pt x="155" y="21"/>
                  </a:cubicBezTo>
                  <a:cubicBezTo>
                    <a:pt x="155" y="9"/>
                    <a:pt x="84" y="9"/>
                    <a:pt x="60" y="9"/>
                  </a:cubicBezTo>
                  <a:cubicBezTo>
                    <a:pt x="54" y="3"/>
                    <a:pt x="45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1"/>
            <p:cNvSpPr/>
            <p:nvPr/>
          </p:nvSpPr>
          <p:spPr>
            <a:xfrm>
              <a:off x="19487964" y="1304676"/>
              <a:ext cx="26850" cy="100434"/>
            </a:xfrm>
            <a:custGeom>
              <a:avLst/>
              <a:gdLst/>
              <a:ahLst/>
              <a:cxnLst/>
              <a:rect l="l" t="t" r="r" b="b"/>
              <a:pathLst>
                <a:path w="204" h="763" extrusionOk="0">
                  <a:moveTo>
                    <a:pt x="24" y="0"/>
                  </a:moveTo>
                  <a:cubicBezTo>
                    <a:pt x="1" y="238"/>
                    <a:pt x="36" y="500"/>
                    <a:pt x="24" y="762"/>
                  </a:cubicBezTo>
                  <a:cubicBezTo>
                    <a:pt x="33" y="759"/>
                    <a:pt x="45" y="758"/>
                    <a:pt x="60" y="758"/>
                  </a:cubicBezTo>
                  <a:cubicBezTo>
                    <a:pt x="86" y="758"/>
                    <a:pt x="118" y="761"/>
                    <a:pt x="147" y="761"/>
                  </a:cubicBezTo>
                  <a:cubicBezTo>
                    <a:pt x="172" y="761"/>
                    <a:pt x="194" y="759"/>
                    <a:pt x="203" y="750"/>
                  </a:cubicBezTo>
                  <a:cubicBezTo>
                    <a:pt x="191" y="512"/>
                    <a:pt x="203" y="250"/>
                    <a:pt x="203" y="0"/>
                  </a:cubicBezTo>
                  <a:lnTo>
                    <a:pt x="179" y="0"/>
                  </a:lnTo>
                  <a:cubicBezTo>
                    <a:pt x="159" y="4"/>
                    <a:pt x="144" y="5"/>
                    <a:pt x="130" y="5"/>
                  </a:cubicBezTo>
                  <a:cubicBezTo>
                    <a:pt x="104" y="5"/>
                    <a:pt x="88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71"/>
            <p:cNvSpPr/>
            <p:nvPr/>
          </p:nvSpPr>
          <p:spPr>
            <a:xfrm>
              <a:off x="19528767" y="1300991"/>
              <a:ext cx="62387" cy="101092"/>
            </a:xfrm>
            <a:custGeom>
              <a:avLst/>
              <a:gdLst/>
              <a:ahLst/>
              <a:cxnLst/>
              <a:rect l="l" t="t" r="r" b="b"/>
              <a:pathLst>
                <a:path w="474" h="768" extrusionOk="0">
                  <a:moveTo>
                    <a:pt x="242" y="0"/>
                  </a:moveTo>
                  <a:cubicBezTo>
                    <a:pt x="225" y="0"/>
                    <a:pt x="208" y="2"/>
                    <a:pt x="191" y="4"/>
                  </a:cubicBezTo>
                  <a:cubicBezTo>
                    <a:pt x="143" y="4"/>
                    <a:pt x="107" y="16"/>
                    <a:pt x="84" y="40"/>
                  </a:cubicBezTo>
                  <a:cubicBezTo>
                    <a:pt x="48" y="76"/>
                    <a:pt x="24" y="123"/>
                    <a:pt x="12" y="171"/>
                  </a:cubicBezTo>
                  <a:cubicBezTo>
                    <a:pt x="12" y="219"/>
                    <a:pt x="12" y="254"/>
                    <a:pt x="12" y="302"/>
                  </a:cubicBezTo>
                  <a:cubicBezTo>
                    <a:pt x="0" y="385"/>
                    <a:pt x="12" y="469"/>
                    <a:pt x="12" y="552"/>
                  </a:cubicBezTo>
                  <a:cubicBezTo>
                    <a:pt x="24" y="576"/>
                    <a:pt x="24" y="600"/>
                    <a:pt x="36" y="623"/>
                  </a:cubicBezTo>
                  <a:cubicBezTo>
                    <a:pt x="36" y="683"/>
                    <a:pt x="84" y="730"/>
                    <a:pt x="131" y="754"/>
                  </a:cubicBezTo>
                  <a:cubicBezTo>
                    <a:pt x="158" y="763"/>
                    <a:pt x="188" y="767"/>
                    <a:pt x="217" y="767"/>
                  </a:cubicBezTo>
                  <a:cubicBezTo>
                    <a:pt x="265" y="767"/>
                    <a:pt x="313" y="757"/>
                    <a:pt x="357" y="742"/>
                  </a:cubicBezTo>
                  <a:cubicBezTo>
                    <a:pt x="417" y="730"/>
                    <a:pt x="453" y="671"/>
                    <a:pt x="453" y="611"/>
                  </a:cubicBezTo>
                  <a:cubicBezTo>
                    <a:pt x="465" y="540"/>
                    <a:pt x="465" y="457"/>
                    <a:pt x="453" y="373"/>
                  </a:cubicBezTo>
                  <a:cubicBezTo>
                    <a:pt x="417" y="367"/>
                    <a:pt x="381" y="364"/>
                    <a:pt x="346" y="364"/>
                  </a:cubicBezTo>
                  <a:cubicBezTo>
                    <a:pt x="310" y="364"/>
                    <a:pt x="274" y="367"/>
                    <a:pt x="238" y="373"/>
                  </a:cubicBezTo>
                  <a:lnTo>
                    <a:pt x="238" y="492"/>
                  </a:lnTo>
                  <a:lnTo>
                    <a:pt x="322" y="492"/>
                  </a:lnTo>
                  <a:cubicBezTo>
                    <a:pt x="334" y="492"/>
                    <a:pt x="322" y="540"/>
                    <a:pt x="322" y="552"/>
                  </a:cubicBezTo>
                  <a:cubicBezTo>
                    <a:pt x="310" y="564"/>
                    <a:pt x="298" y="588"/>
                    <a:pt x="286" y="588"/>
                  </a:cubicBezTo>
                  <a:cubicBezTo>
                    <a:pt x="262" y="600"/>
                    <a:pt x="238" y="600"/>
                    <a:pt x="215" y="600"/>
                  </a:cubicBezTo>
                  <a:cubicBezTo>
                    <a:pt x="203" y="600"/>
                    <a:pt x="203" y="600"/>
                    <a:pt x="191" y="588"/>
                  </a:cubicBezTo>
                  <a:cubicBezTo>
                    <a:pt x="167" y="564"/>
                    <a:pt x="155" y="528"/>
                    <a:pt x="155" y="492"/>
                  </a:cubicBezTo>
                  <a:cubicBezTo>
                    <a:pt x="143" y="397"/>
                    <a:pt x="155" y="290"/>
                    <a:pt x="167" y="195"/>
                  </a:cubicBezTo>
                  <a:cubicBezTo>
                    <a:pt x="179" y="183"/>
                    <a:pt x="179" y="171"/>
                    <a:pt x="179" y="159"/>
                  </a:cubicBezTo>
                  <a:cubicBezTo>
                    <a:pt x="203" y="147"/>
                    <a:pt x="226" y="147"/>
                    <a:pt x="250" y="147"/>
                  </a:cubicBezTo>
                  <a:cubicBezTo>
                    <a:pt x="274" y="147"/>
                    <a:pt x="310" y="207"/>
                    <a:pt x="322" y="242"/>
                  </a:cubicBezTo>
                  <a:lnTo>
                    <a:pt x="453" y="242"/>
                  </a:lnTo>
                  <a:cubicBezTo>
                    <a:pt x="474" y="84"/>
                    <a:pt x="373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1"/>
            <p:cNvSpPr/>
            <p:nvPr/>
          </p:nvSpPr>
          <p:spPr>
            <a:xfrm>
              <a:off x="19597738" y="1303097"/>
              <a:ext cx="62782" cy="100434"/>
            </a:xfrm>
            <a:custGeom>
              <a:avLst/>
              <a:gdLst/>
              <a:ahLst/>
              <a:cxnLst/>
              <a:rect l="l" t="t" r="r" b="b"/>
              <a:pathLst>
                <a:path w="477" h="763" extrusionOk="0">
                  <a:moveTo>
                    <a:pt x="441" y="0"/>
                  </a:moveTo>
                  <a:cubicBezTo>
                    <a:pt x="393" y="0"/>
                    <a:pt x="345" y="0"/>
                    <a:pt x="298" y="12"/>
                  </a:cubicBezTo>
                  <a:lnTo>
                    <a:pt x="298" y="250"/>
                  </a:lnTo>
                  <a:lnTo>
                    <a:pt x="179" y="298"/>
                  </a:lnTo>
                  <a:lnTo>
                    <a:pt x="167" y="298"/>
                  </a:lnTo>
                  <a:cubicBezTo>
                    <a:pt x="143" y="214"/>
                    <a:pt x="155" y="119"/>
                    <a:pt x="143" y="24"/>
                  </a:cubicBezTo>
                  <a:cubicBezTo>
                    <a:pt x="127" y="20"/>
                    <a:pt x="111" y="19"/>
                    <a:pt x="95" y="19"/>
                  </a:cubicBezTo>
                  <a:cubicBezTo>
                    <a:pt x="64" y="19"/>
                    <a:pt x="32" y="24"/>
                    <a:pt x="1" y="24"/>
                  </a:cubicBezTo>
                  <a:lnTo>
                    <a:pt x="1" y="24"/>
                  </a:lnTo>
                  <a:cubicBezTo>
                    <a:pt x="0" y="16"/>
                    <a:pt x="0" y="12"/>
                    <a:pt x="0" y="12"/>
                  </a:cubicBezTo>
                  <a:lnTo>
                    <a:pt x="0" y="24"/>
                  </a:lnTo>
                  <a:cubicBezTo>
                    <a:pt x="0" y="24"/>
                    <a:pt x="0" y="24"/>
                    <a:pt x="1" y="24"/>
                  </a:cubicBezTo>
                  <a:lnTo>
                    <a:pt x="1" y="24"/>
                  </a:lnTo>
                  <a:cubicBezTo>
                    <a:pt x="4" y="110"/>
                    <a:pt x="25" y="641"/>
                    <a:pt x="36" y="750"/>
                  </a:cubicBezTo>
                  <a:cubicBezTo>
                    <a:pt x="39" y="748"/>
                    <a:pt x="44" y="748"/>
                    <a:pt x="50" y="748"/>
                  </a:cubicBezTo>
                  <a:cubicBezTo>
                    <a:pt x="73" y="748"/>
                    <a:pt x="111" y="759"/>
                    <a:pt x="143" y="759"/>
                  </a:cubicBezTo>
                  <a:cubicBezTo>
                    <a:pt x="157" y="759"/>
                    <a:pt x="169" y="756"/>
                    <a:pt x="179" y="750"/>
                  </a:cubicBezTo>
                  <a:cubicBezTo>
                    <a:pt x="203" y="655"/>
                    <a:pt x="179" y="560"/>
                    <a:pt x="179" y="464"/>
                  </a:cubicBezTo>
                  <a:cubicBezTo>
                    <a:pt x="203" y="458"/>
                    <a:pt x="223" y="456"/>
                    <a:pt x="244" y="456"/>
                  </a:cubicBezTo>
                  <a:cubicBezTo>
                    <a:pt x="265" y="456"/>
                    <a:pt x="286" y="458"/>
                    <a:pt x="310" y="464"/>
                  </a:cubicBezTo>
                  <a:cubicBezTo>
                    <a:pt x="322" y="548"/>
                    <a:pt x="310" y="655"/>
                    <a:pt x="322" y="762"/>
                  </a:cubicBezTo>
                  <a:cubicBezTo>
                    <a:pt x="339" y="756"/>
                    <a:pt x="363" y="756"/>
                    <a:pt x="390" y="756"/>
                  </a:cubicBezTo>
                  <a:cubicBezTo>
                    <a:pt x="417" y="756"/>
                    <a:pt x="447" y="756"/>
                    <a:pt x="476" y="750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1"/>
            <p:cNvSpPr/>
            <p:nvPr/>
          </p:nvSpPr>
          <p:spPr>
            <a:xfrm>
              <a:off x="19666577" y="1304676"/>
              <a:ext cx="59754" cy="98854"/>
            </a:xfrm>
            <a:custGeom>
              <a:avLst/>
              <a:gdLst/>
              <a:ahLst/>
              <a:cxnLst/>
              <a:rect l="l" t="t" r="r" b="b"/>
              <a:pathLst>
                <a:path w="454" h="751" extrusionOk="0">
                  <a:moveTo>
                    <a:pt x="13" y="0"/>
                  </a:moveTo>
                  <a:cubicBezTo>
                    <a:pt x="1" y="60"/>
                    <a:pt x="1" y="119"/>
                    <a:pt x="13" y="167"/>
                  </a:cubicBezTo>
                  <a:cubicBezTo>
                    <a:pt x="49" y="167"/>
                    <a:pt x="96" y="167"/>
                    <a:pt x="132" y="179"/>
                  </a:cubicBezTo>
                  <a:cubicBezTo>
                    <a:pt x="156" y="583"/>
                    <a:pt x="132" y="738"/>
                    <a:pt x="144" y="750"/>
                  </a:cubicBezTo>
                  <a:cubicBezTo>
                    <a:pt x="168" y="744"/>
                    <a:pt x="197" y="744"/>
                    <a:pt x="229" y="744"/>
                  </a:cubicBezTo>
                  <a:cubicBezTo>
                    <a:pt x="260" y="744"/>
                    <a:pt x="293" y="744"/>
                    <a:pt x="322" y="738"/>
                  </a:cubicBezTo>
                  <a:cubicBezTo>
                    <a:pt x="322" y="274"/>
                    <a:pt x="311" y="202"/>
                    <a:pt x="322" y="179"/>
                  </a:cubicBezTo>
                  <a:lnTo>
                    <a:pt x="453" y="179"/>
                  </a:lnTo>
                  <a:cubicBezTo>
                    <a:pt x="453" y="131"/>
                    <a:pt x="453" y="71"/>
                    <a:pt x="453" y="12"/>
                  </a:cubicBezTo>
                  <a:cubicBezTo>
                    <a:pt x="299" y="0"/>
                    <a:pt x="156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1"/>
            <p:cNvSpPr/>
            <p:nvPr/>
          </p:nvSpPr>
          <p:spPr>
            <a:xfrm>
              <a:off x="19735548" y="1304676"/>
              <a:ext cx="20532" cy="75292"/>
            </a:xfrm>
            <a:custGeom>
              <a:avLst/>
              <a:gdLst/>
              <a:ahLst/>
              <a:cxnLst/>
              <a:rect l="l" t="t" r="r" b="b"/>
              <a:pathLst>
                <a:path w="156" h="572" extrusionOk="0">
                  <a:moveTo>
                    <a:pt x="13" y="0"/>
                  </a:moveTo>
                  <a:cubicBezTo>
                    <a:pt x="1" y="202"/>
                    <a:pt x="13" y="381"/>
                    <a:pt x="13" y="572"/>
                  </a:cubicBezTo>
                  <a:lnTo>
                    <a:pt x="156" y="572"/>
                  </a:lnTo>
                  <a:cubicBezTo>
                    <a:pt x="144" y="393"/>
                    <a:pt x="144" y="191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71"/>
            <p:cNvSpPr/>
            <p:nvPr/>
          </p:nvSpPr>
          <p:spPr>
            <a:xfrm>
              <a:off x="19736206" y="1384177"/>
              <a:ext cx="16715" cy="19350"/>
            </a:xfrm>
            <a:custGeom>
              <a:avLst/>
              <a:gdLst/>
              <a:ahLst/>
              <a:cxnLst/>
              <a:rect l="l" t="t" r="r" b="b"/>
              <a:pathLst>
                <a:path w="127" h="147" extrusionOk="0">
                  <a:moveTo>
                    <a:pt x="73" y="0"/>
                  </a:moveTo>
                  <a:cubicBezTo>
                    <a:pt x="52" y="0"/>
                    <a:pt x="32" y="3"/>
                    <a:pt x="20" y="15"/>
                  </a:cubicBezTo>
                  <a:cubicBezTo>
                    <a:pt x="10" y="43"/>
                    <a:pt x="1" y="101"/>
                    <a:pt x="3" y="101"/>
                  </a:cubicBezTo>
                  <a:cubicBezTo>
                    <a:pt x="4" y="101"/>
                    <a:pt x="5" y="97"/>
                    <a:pt x="8" y="87"/>
                  </a:cubicBezTo>
                  <a:lnTo>
                    <a:pt x="91" y="146"/>
                  </a:lnTo>
                  <a:cubicBezTo>
                    <a:pt x="103" y="146"/>
                    <a:pt x="115" y="146"/>
                    <a:pt x="127" y="87"/>
                  </a:cubicBezTo>
                  <a:lnTo>
                    <a:pt x="127" y="3"/>
                  </a:lnTo>
                  <a:cubicBezTo>
                    <a:pt x="115" y="3"/>
                    <a:pt x="94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71"/>
            <p:cNvSpPr/>
            <p:nvPr/>
          </p:nvSpPr>
          <p:spPr>
            <a:xfrm>
              <a:off x="18479463" y="1754040"/>
              <a:ext cx="315619" cy="250360"/>
            </a:xfrm>
            <a:custGeom>
              <a:avLst/>
              <a:gdLst/>
              <a:ahLst/>
              <a:cxnLst/>
              <a:rect l="l" t="t" r="r" b="b"/>
              <a:pathLst>
                <a:path w="2398" h="1902" extrusionOk="0">
                  <a:moveTo>
                    <a:pt x="1296" y="1"/>
                  </a:moveTo>
                  <a:cubicBezTo>
                    <a:pt x="414" y="1"/>
                    <a:pt x="1" y="1113"/>
                    <a:pt x="698" y="1682"/>
                  </a:cubicBezTo>
                  <a:cubicBezTo>
                    <a:pt x="884" y="1834"/>
                    <a:pt x="1094" y="1901"/>
                    <a:pt x="1297" y="1901"/>
                  </a:cubicBezTo>
                  <a:cubicBezTo>
                    <a:pt x="1872" y="1901"/>
                    <a:pt x="2397" y="1365"/>
                    <a:pt x="2222" y="706"/>
                  </a:cubicBezTo>
                  <a:cubicBezTo>
                    <a:pt x="2114" y="313"/>
                    <a:pt x="1769" y="27"/>
                    <a:pt x="1364" y="3"/>
                  </a:cubicBezTo>
                  <a:cubicBezTo>
                    <a:pt x="1341" y="2"/>
                    <a:pt x="1318" y="1"/>
                    <a:pt x="1296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1"/>
            <p:cNvSpPr/>
            <p:nvPr/>
          </p:nvSpPr>
          <p:spPr>
            <a:xfrm>
              <a:off x="18586868" y="1754435"/>
              <a:ext cx="208482" cy="251018"/>
            </a:xfrm>
            <a:custGeom>
              <a:avLst/>
              <a:gdLst/>
              <a:ahLst/>
              <a:cxnLst/>
              <a:rect l="l" t="t" r="r" b="b"/>
              <a:pathLst>
                <a:path w="1584" h="190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929" y="464"/>
                    <a:pt x="1477" y="1417"/>
                    <a:pt x="1" y="1774"/>
                  </a:cubicBezTo>
                  <a:cubicBezTo>
                    <a:pt x="158" y="1866"/>
                    <a:pt x="323" y="1907"/>
                    <a:pt x="482" y="1907"/>
                  </a:cubicBezTo>
                  <a:cubicBezTo>
                    <a:pt x="1069" y="1907"/>
                    <a:pt x="1583" y="1349"/>
                    <a:pt x="1406" y="703"/>
                  </a:cubicBezTo>
                  <a:cubicBezTo>
                    <a:pt x="1298" y="310"/>
                    <a:pt x="953" y="24"/>
                    <a:pt x="548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1"/>
            <p:cNvSpPr/>
            <p:nvPr/>
          </p:nvSpPr>
          <p:spPr>
            <a:xfrm>
              <a:off x="18583709" y="1878030"/>
              <a:ext cx="147280" cy="91483"/>
            </a:xfrm>
            <a:custGeom>
              <a:avLst/>
              <a:gdLst/>
              <a:ahLst/>
              <a:cxnLst/>
              <a:rect l="l" t="t" r="r" b="b"/>
              <a:pathLst>
                <a:path w="1119" h="695" extrusionOk="0">
                  <a:moveTo>
                    <a:pt x="995" y="0"/>
                  </a:moveTo>
                  <a:cubicBezTo>
                    <a:pt x="989" y="0"/>
                    <a:pt x="983" y="1"/>
                    <a:pt x="977" y="2"/>
                  </a:cubicBezTo>
                  <a:lnTo>
                    <a:pt x="96" y="240"/>
                  </a:lnTo>
                  <a:cubicBezTo>
                    <a:pt x="25" y="264"/>
                    <a:pt x="1" y="347"/>
                    <a:pt x="48" y="406"/>
                  </a:cubicBezTo>
                  <a:cubicBezTo>
                    <a:pt x="190" y="604"/>
                    <a:pt x="372" y="694"/>
                    <a:pt x="546" y="694"/>
                  </a:cubicBezTo>
                  <a:cubicBezTo>
                    <a:pt x="812" y="694"/>
                    <a:pt x="1058" y="485"/>
                    <a:pt x="1108" y="133"/>
                  </a:cubicBezTo>
                  <a:cubicBezTo>
                    <a:pt x="1119" y="56"/>
                    <a:pt x="1060" y="0"/>
                    <a:pt x="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1"/>
            <p:cNvSpPr/>
            <p:nvPr/>
          </p:nvSpPr>
          <p:spPr>
            <a:xfrm>
              <a:off x="18466169" y="1746011"/>
              <a:ext cx="349576" cy="265498"/>
            </a:xfrm>
            <a:custGeom>
              <a:avLst/>
              <a:gdLst/>
              <a:ahLst/>
              <a:cxnLst/>
              <a:rect l="l" t="t" r="r" b="b"/>
              <a:pathLst>
                <a:path w="2656" h="2017" extrusionOk="0">
                  <a:moveTo>
                    <a:pt x="1465" y="112"/>
                  </a:moveTo>
                  <a:cubicBezTo>
                    <a:pt x="2513" y="147"/>
                    <a:pt x="2656" y="1648"/>
                    <a:pt x="1632" y="1874"/>
                  </a:cubicBezTo>
                  <a:cubicBezTo>
                    <a:pt x="1554" y="1895"/>
                    <a:pt x="1475" y="1906"/>
                    <a:pt x="1397" y="1906"/>
                  </a:cubicBezTo>
                  <a:cubicBezTo>
                    <a:pt x="1001" y="1906"/>
                    <a:pt x="636" y="1641"/>
                    <a:pt x="537" y="1243"/>
                  </a:cubicBezTo>
                  <a:cubicBezTo>
                    <a:pt x="406" y="767"/>
                    <a:pt x="691" y="267"/>
                    <a:pt x="1168" y="147"/>
                  </a:cubicBezTo>
                  <a:cubicBezTo>
                    <a:pt x="1239" y="124"/>
                    <a:pt x="1322" y="112"/>
                    <a:pt x="1406" y="112"/>
                  </a:cubicBezTo>
                  <a:close/>
                  <a:moveTo>
                    <a:pt x="1385" y="0"/>
                  </a:moveTo>
                  <a:cubicBezTo>
                    <a:pt x="1305" y="0"/>
                    <a:pt x="1224" y="13"/>
                    <a:pt x="1144" y="40"/>
                  </a:cubicBezTo>
                  <a:cubicBezTo>
                    <a:pt x="1" y="350"/>
                    <a:pt x="227" y="2017"/>
                    <a:pt x="1406" y="2017"/>
                  </a:cubicBezTo>
                  <a:cubicBezTo>
                    <a:pt x="2061" y="2017"/>
                    <a:pt x="2549" y="1386"/>
                    <a:pt x="2382" y="743"/>
                  </a:cubicBezTo>
                  <a:cubicBezTo>
                    <a:pt x="2263" y="326"/>
                    <a:pt x="1894" y="28"/>
                    <a:pt x="1465" y="5"/>
                  </a:cubicBezTo>
                  <a:cubicBezTo>
                    <a:pt x="1438" y="2"/>
                    <a:pt x="1412" y="0"/>
                    <a:pt x="1385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1"/>
            <p:cNvSpPr/>
            <p:nvPr/>
          </p:nvSpPr>
          <p:spPr>
            <a:xfrm>
              <a:off x="18558701" y="1819721"/>
              <a:ext cx="72126" cy="77398"/>
            </a:xfrm>
            <a:custGeom>
              <a:avLst/>
              <a:gdLst/>
              <a:ahLst/>
              <a:cxnLst/>
              <a:rect l="l" t="t" r="r" b="b"/>
              <a:pathLst>
                <a:path w="548" h="588" extrusionOk="0">
                  <a:moveTo>
                    <a:pt x="58" y="1"/>
                  </a:moveTo>
                  <a:cubicBezTo>
                    <a:pt x="36" y="1"/>
                    <a:pt x="10" y="20"/>
                    <a:pt x="0" y="40"/>
                  </a:cubicBezTo>
                  <a:cubicBezTo>
                    <a:pt x="0" y="76"/>
                    <a:pt x="12" y="99"/>
                    <a:pt x="36" y="111"/>
                  </a:cubicBezTo>
                  <a:lnTo>
                    <a:pt x="393" y="218"/>
                  </a:lnTo>
                  <a:lnTo>
                    <a:pt x="143" y="492"/>
                  </a:lnTo>
                  <a:cubicBezTo>
                    <a:pt x="119" y="516"/>
                    <a:pt x="119" y="552"/>
                    <a:pt x="143" y="576"/>
                  </a:cubicBezTo>
                  <a:cubicBezTo>
                    <a:pt x="155" y="588"/>
                    <a:pt x="167" y="588"/>
                    <a:pt x="179" y="588"/>
                  </a:cubicBezTo>
                  <a:cubicBezTo>
                    <a:pt x="203" y="588"/>
                    <a:pt x="215" y="588"/>
                    <a:pt x="238" y="564"/>
                  </a:cubicBezTo>
                  <a:lnTo>
                    <a:pt x="536" y="230"/>
                  </a:lnTo>
                  <a:cubicBezTo>
                    <a:pt x="548" y="218"/>
                    <a:pt x="548" y="195"/>
                    <a:pt x="548" y="183"/>
                  </a:cubicBezTo>
                  <a:cubicBezTo>
                    <a:pt x="536" y="159"/>
                    <a:pt x="524" y="147"/>
                    <a:pt x="500" y="135"/>
                  </a:cubicBezTo>
                  <a:lnTo>
                    <a:pt x="72" y="4"/>
                  </a:lnTo>
                  <a:cubicBezTo>
                    <a:pt x="67" y="2"/>
                    <a:pt x="63" y="1"/>
                    <a:pt x="5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1"/>
            <p:cNvSpPr/>
            <p:nvPr/>
          </p:nvSpPr>
          <p:spPr>
            <a:xfrm>
              <a:off x="18649521" y="1784972"/>
              <a:ext cx="75417" cy="77662"/>
            </a:xfrm>
            <a:custGeom>
              <a:avLst/>
              <a:gdLst/>
              <a:ahLst/>
              <a:cxnLst/>
              <a:rect l="l" t="t" r="r" b="b"/>
              <a:pathLst>
                <a:path w="573" h="590" extrusionOk="0">
                  <a:moveTo>
                    <a:pt x="364" y="0"/>
                  </a:moveTo>
                  <a:cubicBezTo>
                    <a:pt x="349" y="0"/>
                    <a:pt x="334" y="6"/>
                    <a:pt x="322" y="18"/>
                  </a:cubicBezTo>
                  <a:lnTo>
                    <a:pt x="25" y="352"/>
                  </a:lnTo>
                  <a:cubicBezTo>
                    <a:pt x="13" y="363"/>
                    <a:pt x="1" y="375"/>
                    <a:pt x="13" y="399"/>
                  </a:cubicBezTo>
                  <a:cubicBezTo>
                    <a:pt x="13" y="411"/>
                    <a:pt x="25" y="435"/>
                    <a:pt x="48" y="435"/>
                  </a:cubicBezTo>
                  <a:lnTo>
                    <a:pt x="477" y="578"/>
                  </a:lnTo>
                  <a:lnTo>
                    <a:pt x="489" y="578"/>
                  </a:lnTo>
                  <a:lnTo>
                    <a:pt x="489" y="590"/>
                  </a:lnTo>
                  <a:cubicBezTo>
                    <a:pt x="560" y="590"/>
                    <a:pt x="572" y="482"/>
                    <a:pt x="501" y="471"/>
                  </a:cubicBezTo>
                  <a:lnTo>
                    <a:pt x="156" y="363"/>
                  </a:lnTo>
                  <a:lnTo>
                    <a:pt x="406" y="90"/>
                  </a:lnTo>
                  <a:cubicBezTo>
                    <a:pt x="429" y="66"/>
                    <a:pt x="429" y="30"/>
                    <a:pt x="406" y="18"/>
                  </a:cubicBezTo>
                  <a:cubicBezTo>
                    <a:pt x="394" y="6"/>
                    <a:pt x="379" y="0"/>
                    <a:pt x="364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1"/>
            <p:cNvSpPr/>
            <p:nvPr/>
          </p:nvSpPr>
          <p:spPr>
            <a:xfrm>
              <a:off x="20801305" y="1581218"/>
              <a:ext cx="253890" cy="251150"/>
            </a:xfrm>
            <a:custGeom>
              <a:avLst/>
              <a:gdLst/>
              <a:ahLst/>
              <a:cxnLst/>
              <a:rect l="l" t="t" r="r" b="b"/>
              <a:pathLst>
                <a:path w="1929" h="1908" extrusionOk="0">
                  <a:moveTo>
                    <a:pt x="967" y="0"/>
                  </a:moveTo>
                  <a:cubicBezTo>
                    <a:pt x="623" y="0"/>
                    <a:pt x="278" y="181"/>
                    <a:pt x="107" y="578"/>
                  </a:cubicBezTo>
                  <a:cubicBezTo>
                    <a:pt x="72" y="637"/>
                    <a:pt x="48" y="709"/>
                    <a:pt x="36" y="768"/>
                  </a:cubicBezTo>
                  <a:cubicBezTo>
                    <a:pt x="0" y="971"/>
                    <a:pt x="24" y="1173"/>
                    <a:pt x="119" y="1364"/>
                  </a:cubicBezTo>
                  <a:cubicBezTo>
                    <a:pt x="131" y="1399"/>
                    <a:pt x="155" y="1447"/>
                    <a:pt x="191" y="1483"/>
                  </a:cubicBezTo>
                  <a:cubicBezTo>
                    <a:pt x="374" y="1761"/>
                    <a:pt x="677" y="1908"/>
                    <a:pt x="982" y="1908"/>
                  </a:cubicBezTo>
                  <a:cubicBezTo>
                    <a:pt x="1214" y="1908"/>
                    <a:pt x="1447" y="1824"/>
                    <a:pt x="1631" y="1649"/>
                  </a:cubicBezTo>
                  <a:cubicBezTo>
                    <a:pt x="1774" y="1507"/>
                    <a:pt x="1881" y="1328"/>
                    <a:pt x="1917" y="1126"/>
                  </a:cubicBezTo>
                  <a:cubicBezTo>
                    <a:pt x="1929" y="1066"/>
                    <a:pt x="1929" y="995"/>
                    <a:pt x="1929" y="923"/>
                  </a:cubicBezTo>
                  <a:cubicBezTo>
                    <a:pt x="1908" y="338"/>
                    <a:pt x="1438" y="0"/>
                    <a:pt x="9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1"/>
            <p:cNvSpPr/>
            <p:nvPr/>
          </p:nvSpPr>
          <p:spPr>
            <a:xfrm>
              <a:off x="20826313" y="1597671"/>
              <a:ext cx="236780" cy="234960"/>
            </a:xfrm>
            <a:custGeom>
              <a:avLst/>
              <a:gdLst/>
              <a:ahLst/>
              <a:cxnLst/>
              <a:rect l="l" t="t" r="r" b="b"/>
              <a:pathLst>
                <a:path w="1799" h="1785" extrusionOk="0">
                  <a:moveTo>
                    <a:pt x="1263" y="0"/>
                  </a:moveTo>
                  <a:lnTo>
                    <a:pt x="1263" y="0"/>
                  </a:lnTo>
                  <a:cubicBezTo>
                    <a:pt x="1377" y="512"/>
                    <a:pt x="1456" y="1416"/>
                    <a:pt x="480" y="1416"/>
                  </a:cubicBezTo>
                  <a:cubicBezTo>
                    <a:pt x="342" y="1416"/>
                    <a:pt x="184" y="1398"/>
                    <a:pt x="1" y="1358"/>
                  </a:cubicBezTo>
                  <a:lnTo>
                    <a:pt x="1" y="1358"/>
                  </a:lnTo>
                  <a:cubicBezTo>
                    <a:pt x="195" y="1649"/>
                    <a:pt x="493" y="1784"/>
                    <a:pt x="787" y="1784"/>
                  </a:cubicBezTo>
                  <a:cubicBezTo>
                    <a:pt x="1214" y="1784"/>
                    <a:pt x="1635" y="1501"/>
                    <a:pt x="1727" y="1001"/>
                  </a:cubicBezTo>
                  <a:cubicBezTo>
                    <a:pt x="1798" y="608"/>
                    <a:pt x="1608" y="191"/>
                    <a:pt x="1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1"/>
            <p:cNvSpPr/>
            <p:nvPr/>
          </p:nvSpPr>
          <p:spPr>
            <a:xfrm>
              <a:off x="20970704" y="1701522"/>
              <a:ext cx="84498" cy="96880"/>
            </a:xfrm>
            <a:custGeom>
              <a:avLst/>
              <a:gdLst/>
              <a:ahLst/>
              <a:cxnLst/>
              <a:rect l="l" t="t" r="r" b="b"/>
              <a:pathLst>
                <a:path w="642" h="736" extrusionOk="0">
                  <a:moveTo>
                    <a:pt x="557" y="1"/>
                  </a:moveTo>
                  <a:cubicBezTo>
                    <a:pt x="184" y="1"/>
                    <a:pt x="0" y="503"/>
                    <a:pt x="344" y="735"/>
                  </a:cubicBezTo>
                  <a:cubicBezTo>
                    <a:pt x="487" y="593"/>
                    <a:pt x="594" y="414"/>
                    <a:pt x="630" y="212"/>
                  </a:cubicBezTo>
                  <a:cubicBezTo>
                    <a:pt x="642" y="140"/>
                    <a:pt x="642" y="81"/>
                    <a:pt x="642" y="9"/>
                  </a:cubicBezTo>
                  <a:cubicBezTo>
                    <a:pt x="613" y="4"/>
                    <a:pt x="584" y="1"/>
                    <a:pt x="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1"/>
            <p:cNvSpPr/>
            <p:nvPr/>
          </p:nvSpPr>
          <p:spPr>
            <a:xfrm>
              <a:off x="20801305" y="1657165"/>
              <a:ext cx="61202" cy="103593"/>
            </a:xfrm>
            <a:custGeom>
              <a:avLst/>
              <a:gdLst/>
              <a:ahLst/>
              <a:cxnLst/>
              <a:rect l="l" t="t" r="r" b="b"/>
              <a:pathLst>
                <a:path w="465" h="787" extrusionOk="0">
                  <a:moveTo>
                    <a:pt x="107" y="1"/>
                  </a:moveTo>
                  <a:cubicBezTo>
                    <a:pt x="72" y="60"/>
                    <a:pt x="48" y="132"/>
                    <a:pt x="36" y="191"/>
                  </a:cubicBezTo>
                  <a:cubicBezTo>
                    <a:pt x="0" y="394"/>
                    <a:pt x="24" y="596"/>
                    <a:pt x="119" y="787"/>
                  </a:cubicBezTo>
                  <a:cubicBezTo>
                    <a:pt x="274" y="751"/>
                    <a:pt x="393" y="620"/>
                    <a:pt x="429" y="465"/>
                  </a:cubicBezTo>
                  <a:cubicBezTo>
                    <a:pt x="464" y="251"/>
                    <a:pt x="322" y="37"/>
                    <a:pt x="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1"/>
            <p:cNvSpPr/>
            <p:nvPr/>
          </p:nvSpPr>
          <p:spPr>
            <a:xfrm>
              <a:off x="20793407" y="1573584"/>
              <a:ext cx="269684" cy="267077"/>
            </a:xfrm>
            <a:custGeom>
              <a:avLst/>
              <a:gdLst/>
              <a:ahLst/>
              <a:cxnLst/>
              <a:rect l="l" t="t" r="r" b="b"/>
              <a:pathLst>
                <a:path w="2049" h="2029" extrusionOk="0">
                  <a:moveTo>
                    <a:pt x="1030" y="107"/>
                  </a:moveTo>
                  <a:cubicBezTo>
                    <a:pt x="1087" y="107"/>
                    <a:pt x="1145" y="112"/>
                    <a:pt x="1203" y="124"/>
                  </a:cubicBezTo>
                  <a:cubicBezTo>
                    <a:pt x="1298" y="136"/>
                    <a:pt x="1394" y="172"/>
                    <a:pt x="1477" y="231"/>
                  </a:cubicBezTo>
                  <a:cubicBezTo>
                    <a:pt x="1751" y="374"/>
                    <a:pt x="1929" y="660"/>
                    <a:pt x="1941" y="981"/>
                  </a:cubicBezTo>
                  <a:cubicBezTo>
                    <a:pt x="1941" y="1041"/>
                    <a:pt x="1929" y="1112"/>
                    <a:pt x="1917" y="1172"/>
                  </a:cubicBezTo>
                  <a:cubicBezTo>
                    <a:pt x="1844" y="1602"/>
                    <a:pt x="1465" y="1903"/>
                    <a:pt x="1042" y="1903"/>
                  </a:cubicBezTo>
                  <a:cubicBezTo>
                    <a:pt x="985" y="1903"/>
                    <a:pt x="928" y="1897"/>
                    <a:pt x="870" y="1886"/>
                  </a:cubicBezTo>
                  <a:cubicBezTo>
                    <a:pt x="632" y="1850"/>
                    <a:pt x="429" y="1707"/>
                    <a:pt x="298" y="1505"/>
                  </a:cubicBezTo>
                  <a:cubicBezTo>
                    <a:pt x="263" y="1469"/>
                    <a:pt x="239" y="1434"/>
                    <a:pt x="227" y="1386"/>
                  </a:cubicBezTo>
                  <a:cubicBezTo>
                    <a:pt x="143" y="1219"/>
                    <a:pt x="120" y="1029"/>
                    <a:pt x="155" y="838"/>
                  </a:cubicBezTo>
                  <a:cubicBezTo>
                    <a:pt x="167" y="779"/>
                    <a:pt x="191" y="707"/>
                    <a:pt x="215" y="648"/>
                  </a:cubicBezTo>
                  <a:cubicBezTo>
                    <a:pt x="358" y="320"/>
                    <a:pt x="678" y="107"/>
                    <a:pt x="1030" y="107"/>
                  </a:cubicBezTo>
                  <a:close/>
                  <a:moveTo>
                    <a:pt x="1048" y="1"/>
                  </a:moveTo>
                  <a:cubicBezTo>
                    <a:pt x="647" y="1"/>
                    <a:pt x="274" y="239"/>
                    <a:pt x="108" y="612"/>
                  </a:cubicBezTo>
                  <a:cubicBezTo>
                    <a:pt x="84" y="684"/>
                    <a:pt x="60" y="755"/>
                    <a:pt x="48" y="826"/>
                  </a:cubicBezTo>
                  <a:cubicBezTo>
                    <a:pt x="1" y="1029"/>
                    <a:pt x="36" y="1255"/>
                    <a:pt x="120" y="1446"/>
                  </a:cubicBezTo>
                  <a:cubicBezTo>
                    <a:pt x="143" y="1493"/>
                    <a:pt x="167" y="1541"/>
                    <a:pt x="203" y="1577"/>
                  </a:cubicBezTo>
                  <a:cubicBezTo>
                    <a:pt x="346" y="1803"/>
                    <a:pt x="584" y="1958"/>
                    <a:pt x="846" y="2005"/>
                  </a:cubicBezTo>
                  <a:cubicBezTo>
                    <a:pt x="917" y="2017"/>
                    <a:pt x="977" y="2017"/>
                    <a:pt x="1036" y="2029"/>
                  </a:cubicBezTo>
                  <a:cubicBezTo>
                    <a:pt x="1298" y="2017"/>
                    <a:pt x="1536" y="1922"/>
                    <a:pt x="1727" y="1755"/>
                  </a:cubicBezTo>
                  <a:cubicBezTo>
                    <a:pt x="1882" y="1600"/>
                    <a:pt x="1989" y="1410"/>
                    <a:pt x="2025" y="1207"/>
                  </a:cubicBezTo>
                  <a:cubicBezTo>
                    <a:pt x="2037" y="1124"/>
                    <a:pt x="2048" y="1053"/>
                    <a:pt x="2048" y="981"/>
                  </a:cubicBezTo>
                  <a:cubicBezTo>
                    <a:pt x="2037" y="624"/>
                    <a:pt x="1846" y="303"/>
                    <a:pt x="1536" y="136"/>
                  </a:cubicBezTo>
                  <a:cubicBezTo>
                    <a:pt x="1441" y="76"/>
                    <a:pt x="1334" y="41"/>
                    <a:pt x="1227" y="17"/>
                  </a:cubicBezTo>
                  <a:cubicBezTo>
                    <a:pt x="1167" y="6"/>
                    <a:pt x="1107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1"/>
            <p:cNvSpPr/>
            <p:nvPr/>
          </p:nvSpPr>
          <p:spPr>
            <a:xfrm>
              <a:off x="20962675" y="1661904"/>
              <a:ext cx="42381" cy="37909"/>
            </a:xfrm>
            <a:custGeom>
              <a:avLst/>
              <a:gdLst/>
              <a:ahLst/>
              <a:cxnLst/>
              <a:rect l="l" t="t" r="r" b="b"/>
              <a:pathLst>
                <a:path w="322" h="288" extrusionOk="0">
                  <a:moveTo>
                    <a:pt x="191" y="1"/>
                  </a:moveTo>
                  <a:cubicBezTo>
                    <a:pt x="48" y="13"/>
                    <a:pt x="0" y="215"/>
                    <a:pt x="143" y="286"/>
                  </a:cubicBezTo>
                  <a:cubicBezTo>
                    <a:pt x="150" y="287"/>
                    <a:pt x="156" y="288"/>
                    <a:pt x="162" y="288"/>
                  </a:cubicBezTo>
                  <a:cubicBezTo>
                    <a:pt x="227" y="288"/>
                    <a:pt x="288" y="233"/>
                    <a:pt x="310" y="167"/>
                  </a:cubicBezTo>
                  <a:cubicBezTo>
                    <a:pt x="322" y="96"/>
                    <a:pt x="274" y="13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1"/>
            <p:cNvSpPr/>
            <p:nvPr/>
          </p:nvSpPr>
          <p:spPr>
            <a:xfrm>
              <a:off x="20868696" y="1641239"/>
              <a:ext cx="46329" cy="40016"/>
            </a:xfrm>
            <a:custGeom>
              <a:avLst/>
              <a:gdLst/>
              <a:ahLst/>
              <a:cxnLst/>
              <a:rect l="l" t="t" r="r" b="b"/>
              <a:pathLst>
                <a:path w="352" h="304" extrusionOk="0">
                  <a:moveTo>
                    <a:pt x="162" y="0"/>
                  </a:moveTo>
                  <a:cubicBezTo>
                    <a:pt x="93" y="0"/>
                    <a:pt x="26" y="47"/>
                    <a:pt x="12" y="134"/>
                  </a:cubicBezTo>
                  <a:cubicBezTo>
                    <a:pt x="0" y="205"/>
                    <a:pt x="48" y="277"/>
                    <a:pt x="131" y="301"/>
                  </a:cubicBezTo>
                  <a:cubicBezTo>
                    <a:pt x="141" y="302"/>
                    <a:pt x="150" y="303"/>
                    <a:pt x="160" y="303"/>
                  </a:cubicBezTo>
                  <a:cubicBezTo>
                    <a:pt x="275" y="303"/>
                    <a:pt x="352" y="173"/>
                    <a:pt x="286" y="62"/>
                  </a:cubicBezTo>
                  <a:cubicBezTo>
                    <a:pt x="253" y="20"/>
                    <a:pt x="207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1"/>
            <p:cNvSpPr/>
            <p:nvPr/>
          </p:nvSpPr>
          <p:spPr>
            <a:xfrm>
              <a:off x="20870144" y="1694415"/>
              <a:ext cx="119245" cy="64762"/>
            </a:xfrm>
            <a:custGeom>
              <a:avLst/>
              <a:gdLst/>
              <a:ahLst/>
              <a:cxnLst/>
              <a:rect l="l" t="t" r="r" b="b"/>
              <a:pathLst>
                <a:path w="906" h="492" extrusionOk="0">
                  <a:moveTo>
                    <a:pt x="62" y="1"/>
                  </a:moveTo>
                  <a:cubicBezTo>
                    <a:pt x="57" y="1"/>
                    <a:pt x="53" y="2"/>
                    <a:pt x="49" y="4"/>
                  </a:cubicBezTo>
                  <a:cubicBezTo>
                    <a:pt x="13" y="4"/>
                    <a:pt x="1" y="39"/>
                    <a:pt x="1" y="63"/>
                  </a:cubicBezTo>
                  <a:cubicBezTo>
                    <a:pt x="25" y="266"/>
                    <a:pt x="168" y="432"/>
                    <a:pt x="370" y="480"/>
                  </a:cubicBezTo>
                  <a:cubicBezTo>
                    <a:pt x="394" y="492"/>
                    <a:pt x="430" y="492"/>
                    <a:pt x="453" y="492"/>
                  </a:cubicBezTo>
                  <a:cubicBezTo>
                    <a:pt x="632" y="492"/>
                    <a:pt x="799" y="385"/>
                    <a:pt x="882" y="230"/>
                  </a:cubicBezTo>
                  <a:cubicBezTo>
                    <a:pt x="906" y="206"/>
                    <a:pt x="894" y="170"/>
                    <a:pt x="870" y="158"/>
                  </a:cubicBezTo>
                  <a:cubicBezTo>
                    <a:pt x="861" y="149"/>
                    <a:pt x="850" y="145"/>
                    <a:pt x="840" y="145"/>
                  </a:cubicBezTo>
                  <a:cubicBezTo>
                    <a:pt x="823" y="145"/>
                    <a:pt x="806" y="156"/>
                    <a:pt x="799" y="170"/>
                  </a:cubicBezTo>
                  <a:cubicBezTo>
                    <a:pt x="725" y="297"/>
                    <a:pt x="586" y="377"/>
                    <a:pt x="447" y="377"/>
                  </a:cubicBezTo>
                  <a:cubicBezTo>
                    <a:pt x="429" y="377"/>
                    <a:pt x="412" y="375"/>
                    <a:pt x="394" y="373"/>
                  </a:cubicBezTo>
                  <a:cubicBezTo>
                    <a:pt x="239" y="337"/>
                    <a:pt x="120" y="206"/>
                    <a:pt x="108" y="51"/>
                  </a:cubicBezTo>
                  <a:cubicBezTo>
                    <a:pt x="108" y="22"/>
                    <a:pt x="8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1"/>
            <p:cNvSpPr/>
            <p:nvPr/>
          </p:nvSpPr>
          <p:spPr>
            <a:xfrm>
              <a:off x="18633858" y="3805663"/>
              <a:ext cx="210983" cy="211924"/>
            </a:xfrm>
            <a:custGeom>
              <a:avLst/>
              <a:gdLst/>
              <a:ahLst/>
              <a:cxnLst/>
              <a:rect l="l" t="t" r="r" b="b"/>
              <a:pathLst>
                <a:path w="1603" h="1610" extrusionOk="0">
                  <a:moveTo>
                    <a:pt x="644" y="0"/>
                  </a:moveTo>
                  <a:cubicBezTo>
                    <a:pt x="606" y="0"/>
                    <a:pt x="568" y="27"/>
                    <a:pt x="560" y="73"/>
                  </a:cubicBezTo>
                  <a:lnTo>
                    <a:pt x="489" y="489"/>
                  </a:lnTo>
                  <a:cubicBezTo>
                    <a:pt x="489" y="513"/>
                    <a:pt x="477" y="537"/>
                    <a:pt x="453" y="549"/>
                  </a:cubicBezTo>
                  <a:lnTo>
                    <a:pt x="72" y="728"/>
                  </a:lnTo>
                  <a:cubicBezTo>
                    <a:pt x="1" y="751"/>
                    <a:pt x="1" y="847"/>
                    <a:pt x="72" y="870"/>
                  </a:cubicBezTo>
                  <a:lnTo>
                    <a:pt x="441" y="1061"/>
                  </a:lnTo>
                  <a:cubicBezTo>
                    <a:pt x="465" y="1073"/>
                    <a:pt x="489" y="1097"/>
                    <a:pt x="489" y="1132"/>
                  </a:cubicBezTo>
                  <a:lnTo>
                    <a:pt x="548" y="1537"/>
                  </a:lnTo>
                  <a:cubicBezTo>
                    <a:pt x="548" y="1583"/>
                    <a:pt x="583" y="1610"/>
                    <a:pt x="621" y="1610"/>
                  </a:cubicBezTo>
                  <a:cubicBezTo>
                    <a:pt x="641" y="1610"/>
                    <a:pt x="663" y="1602"/>
                    <a:pt x="679" y="1585"/>
                  </a:cubicBezTo>
                  <a:lnTo>
                    <a:pt x="977" y="1287"/>
                  </a:lnTo>
                  <a:cubicBezTo>
                    <a:pt x="1001" y="1275"/>
                    <a:pt x="1025" y="1263"/>
                    <a:pt x="1049" y="1263"/>
                  </a:cubicBezTo>
                  <a:lnTo>
                    <a:pt x="1465" y="1347"/>
                  </a:lnTo>
                  <a:cubicBezTo>
                    <a:pt x="1471" y="1348"/>
                    <a:pt x="1476" y="1348"/>
                    <a:pt x="1481" y="1348"/>
                  </a:cubicBezTo>
                  <a:cubicBezTo>
                    <a:pt x="1543" y="1348"/>
                    <a:pt x="1582" y="1283"/>
                    <a:pt x="1549" y="1228"/>
                  </a:cubicBezTo>
                  <a:lnTo>
                    <a:pt x="1358" y="859"/>
                  </a:lnTo>
                  <a:cubicBezTo>
                    <a:pt x="1346" y="835"/>
                    <a:pt x="1346" y="799"/>
                    <a:pt x="1358" y="775"/>
                  </a:cubicBezTo>
                  <a:lnTo>
                    <a:pt x="1560" y="406"/>
                  </a:lnTo>
                  <a:cubicBezTo>
                    <a:pt x="1602" y="354"/>
                    <a:pt x="1561" y="283"/>
                    <a:pt x="1502" y="283"/>
                  </a:cubicBezTo>
                  <a:cubicBezTo>
                    <a:pt x="1494" y="283"/>
                    <a:pt x="1486" y="284"/>
                    <a:pt x="1477" y="287"/>
                  </a:cubicBezTo>
                  <a:lnTo>
                    <a:pt x="1060" y="347"/>
                  </a:lnTo>
                  <a:cubicBezTo>
                    <a:pt x="1037" y="347"/>
                    <a:pt x="1001" y="347"/>
                    <a:pt x="989" y="323"/>
                  </a:cubicBezTo>
                  <a:lnTo>
                    <a:pt x="703" y="25"/>
                  </a:lnTo>
                  <a:cubicBezTo>
                    <a:pt x="686" y="8"/>
                    <a:pt x="665" y="0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71"/>
            <p:cNvSpPr/>
            <p:nvPr/>
          </p:nvSpPr>
          <p:spPr>
            <a:xfrm>
              <a:off x="18983319" y="3575848"/>
              <a:ext cx="191372" cy="179148"/>
            </a:xfrm>
            <a:custGeom>
              <a:avLst/>
              <a:gdLst/>
              <a:ahLst/>
              <a:cxnLst/>
              <a:rect l="l" t="t" r="r" b="b"/>
              <a:pathLst>
                <a:path w="1454" h="1361" extrusionOk="0">
                  <a:moveTo>
                    <a:pt x="714" y="0"/>
                  </a:moveTo>
                  <a:cubicBezTo>
                    <a:pt x="688" y="0"/>
                    <a:pt x="662" y="15"/>
                    <a:pt x="644" y="45"/>
                  </a:cubicBezTo>
                  <a:lnTo>
                    <a:pt x="501" y="378"/>
                  </a:lnTo>
                  <a:cubicBezTo>
                    <a:pt x="489" y="402"/>
                    <a:pt x="465" y="414"/>
                    <a:pt x="441" y="414"/>
                  </a:cubicBezTo>
                  <a:lnTo>
                    <a:pt x="84" y="473"/>
                  </a:lnTo>
                  <a:cubicBezTo>
                    <a:pt x="25" y="485"/>
                    <a:pt x="1" y="557"/>
                    <a:pt x="48" y="604"/>
                  </a:cubicBezTo>
                  <a:lnTo>
                    <a:pt x="322" y="854"/>
                  </a:lnTo>
                  <a:cubicBezTo>
                    <a:pt x="334" y="866"/>
                    <a:pt x="346" y="890"/>
                    <a:pt x="334" y="914"/>
                  </a:cubicBezTo>
                  <a:lnTo>
                    <a:pt x="287" y="1283"/>
                  </a:lnTo>
                  <a:cubicBezTo>
                    <a:pt x="277" y="1322"/>
                    <a:pt x="323" y="1361"/>
                    <a:pt x="366" y="1361"/>
                  </a:cubicBezTo>
                  <a:cubicBezTo>
                    <a:pt x="375" y="1361"/>
                    <a:pt x="385" y="1359"/>
                    <a:pt x="394" y="1354"/>
                  </a:cubicBezTo>
                  <a:lnTo>
                    <a:pt x="715" y="1164"/>
                  </a:lnTo>
                  <a:lnTo>
                    <a:pt x="775" y="1164"/>
                  </a:lnTo>
                  <a:lnTo>
                    <a:pt x="1108" y="1331"/>
                  </a:lnTo>
                  <a:cubicBezTo>
                    <a:pt x="1121" y="1336"/>
                    <a:pt x="1134" y="1338"/>
                    <a:pt x="1146" y="1338"/>
                  </a:cubicBezTo>
                  <a:cubicBezTo>
                    <a:pt x="1190" y="1338"/>
                    <a:pt x="1225" y="1306"/>
                    <a:pt x="1215" y="1259"/>
                  </a:cubicBezTo>
                  <a:lnTo>
                    <a:pt x="1144" y="890"/>
                  </a:lnTo>
                  <a:cubicBezTo>
                    <a:pt x="1132" y="866"/>
                    <a:pt x="1144" y="842"/>
                    <a:pt x="1156" y="831"/>
                  </a:cubicBezTo>
                  <a:lnTo>
                    <a:pt x="1418" y="569"/>
                  </a:lnTo>
                  <a:cubicBezTo>
                    <a:pt x="1453" y="521"/>
                    <a:pt x="1430" y="450"/>
                    <a:pt x="1370" y="450"/>
                  </a:cubicBezTo>
                  <a:lnTo>
                    <a:pt x="1001" y="402"/>
                  </a:lnTo>
                  <a:cubicBezTo>
                    <a:pt x="977" y="402"/>
                    <a:pt x="953" y="390"/>
                    <a:pt x="953" y="366"/>
                  </a:cubicBezTo>
                  <a:lnTo>
                    <a:pt x="775" y="45"/>
                  </a:lnTo>
                  <a:cubicBezTo>
                    <a:pt x="763" y="15"/>
                    <a:pt x="739" y="0"/>
                    <a:pt x="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71"/>
            <p:cNvSpPr/>
            <p:nvPr/>
          </p:nvSpPr>
          <p:spPr>
            <a:xfrm>
              <a:off x="18296901" y="3610597"/>
              <a:ext cx="166233" cy="161247"/>
            </a:xfrm>
            <a:custGeom>
              <a:avLst/>
              <a:gdLst/>
              <a:ahLst/>
              <a:cxnLst/>
              <a:rect l="l" t="t" r="r" b="b"/>
              <a:pathLst>
                <a:path w="1263" h="1225" extrusionOk="0">
                  <a:moveTo>
                    <a:pt x="694" y="0"/>
                  </a:moveTo>
                  <a:cubicBezTo>
                    <a:pt x="674" y="0"/>
                    <a:pt x="654" y="10"/>
                    <a:pt x="644" y="31"/>
                  </a:cubicBezTo>
                  <a:lnTo>
                    <a:pt x="453" y="293"/>
                  </a:lnTo>
                  <a:cubicBezTo>
                    <a:pt x="441" y="317"/>
                    <a:pt x="430" y="317"/>
                    <a:pt x="406" y="317"/>
                  </a:cubicBezTo>
                  <a:lnTo>
                    <a:pt x="84" y="317"/>
                  </a:lnTo>
                  <a:cubicBezTo>
                    <a:pt x="37" y="317"/>
                    <a:pt x="1" y="376"/>
                    <a:pt x="37" y="424"/>
                  </a:cubicBezTo>
                  <a:lnTo>
                    <a:pt x="227" y="674"/>
                  </a:lnTo>
                  <a:cubicBezTo>
                    <a:pt x="239" y="698"/>
                    <a:pt x="239" y="721"/>
                    <a:pt x="239" y="733"/>
                  </a:cubicBezTo>
                  <a:lnTo>
                    <a:pt x="132" y="1043"/>
                  </a:lnTo>
                  <a:cubicBezTo>
                    <a:pt x="122" y="1082"/>
                    <a:pt x="152" y="1121"/>
                    <a:pt x="189" y="1121"/>
                  </a:cubicBezTo>
                  <a:cubicBezTo>
                    <a:pt x="198" y="1121"/>
                    <a:pt x="206" y="1119"/>
                    <a:pt x="215" y="1114"/>
                  </a:cubicBezTo>
                  <a:lnTo>
                    <a:pt x="513" y="1019"/>
                  </a:lnTo>
                  <a:cubicBezTo>
                    <a:pt x="525" y="1013"/>
                    <a:pt x="534" y="1010"/>
                    <a:pt x="543" y="1010"/>
                  </a:cubicBezTo>
                  <a:cubicBezTo>
                    <a:pt x="552" y="1010"/>
                    <a:pt x="561" y="1013"/>
                    <a:pt x="572" y="1019"/>
                  </a:cubicBezTo>
                  <a:lnTo>
                    <a:pt x="834" y="1210"/>
                  </a:lnTo>
                  <a:cubicBezTo>
                    <a:pt x="844" y="1220"/>
                    <a:pt x="857" y="1224"/>
                    <a:pt x="869" y="1224"/>
                  </a:cubicBezTo>
                  <a:cubicBezTo>
                    <a:pt x="899" y="1224"/>
                    <a:pt x="930" y="1196"/>
                    <a:pt x="930" y="1162"/>
                  </a:cubicBezTo>
                  <a:lnTo>
                    <a:pt x="930" y="840"/>
                  </a:lnTo>
                  <a:cubicBezTo>
                    <a:pt x="930" y="817"/>
                    <a:pt x="942" y="805"/>
                    <a:pt x="953" y="793"/>
                  </a:cubicBezTo>
                  <a:lnTo>
                    <a:pt x="1215" y="602"/>
                  </a:lnTo>
                  <a:cubicBezTo>
                    <a:pt x="1263" y="578"/>
                    <a:pt x="1251" y="495"/>
                    <a:pt x="1203" y="495"/>
                  </a:cubicBezTo>
                  <a:lnTo>
                    <a:pt x="894" y="400"/>
                  </a:lnTo>
                  <a:cubicBezTo>
                    <a:pt x="870" y="388"/>
                    <a:pt x="858" y="376"/>
                    <a:pt x="846" y="352"/>
                  </a:cubicBezTo>
                  <a:lnTo>
                    <a:pt x="751" y="43"/>
                  </a:lnTo>
                  <a:cubicBezTo>
                    <a:pt x="744" y="16"/>
                    <a:pt x="719" y="0"/>
                    <a:pt x="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1"/>
            <p:cNvSpPr/>
            <p:nvPr/>
          </p:nvSpPr>
          <p:spPr>
            <a:xfrm>
              <a:off x="21316875" y="1122772"/>
              <a:ext cx="217959" cy="209028"/>
            </a:xfrm>
            <a:custGeom>
              <a:avLst/>
              <a:gdLst/>
              <a:ahLst/>
              <a:cxnLst/>
              <a:rect l="l" t="t" r="r" b="b"/>
              <a:pathLst>
                <a:path w="1656" h="1588" extrusionOk="0">
                  <a:moveTo>
                    <a:pt x="1175" y="0"/>
                  </a:moveTo>
                  <a:cubicBezTo>
                    <a:pt x="1160" y="0"/>
                    <a:pt x="1146" y="4"/>
                    <a:pt x="1131" y="13"/>
                  </a:cubicBezTo>
                  <a:lnTo>
                    <a:pt x="786" y="251"/>
                  </a:lnTo>
                  <a:cubicBezTo>
                    <a:pt x="762" y="263"/>
                    <a:pt x="738" y="263"/>
                    <a:pt x="715" y="263"/>
                  </a:cubicBezTo>
                  <a:lnTo>
                    <a:pt x="322" y="108"/>
                  </a:lnTo>
                  <a:cubicBezTo>
                    <a:pt x="311" y="104"/>
                    <a:pt x="300" y="103"/>
                    <a:pt x="290" y="103"/>
                  </a:cubicBezTo>
                  <a:cubicBezTo>
                    <a:pt x="234" y="103"/>
                    <a:pt x="194" y="153"/>
                    <a:pt x="215" y="203"/>
                  </a:cubicBezTo>
                  <a:lnTo>
                    <a:pt x="322" y="608"/>
                  </a:lnTo>
                  <a:cubicBezTo>
                    <a:pt x="334" y="632"/>
                    <a:pt x="322" y="668"/>
                    <a:pt x="310" y="680"/>
                  </a:cubicBezTo>
                  <a:lnTo>
                    <a:pt x="48" y="1013"/>
                  </a:lnTo>
                  <a:cubicBezTo>
                    <a:pt x="0" y="1061"/>
                    <a:pt x="36" y="1144"/>
                    <a:pt x="107" y="1144"/>
                  </a:cubicBezTo>
                  <a:lnTo>
                    <a:pt x="524" y="1156"/>
                  </a:lnTo>
                  <a:cubicBezTo>
                    <a:pt x="548" y="1156"/>
                    <a:pt x="572" y="1168"/>
                    <a:pt x="584" y="1192"/>
                  </a:cubicBezTo>
                  <a:lnTo>
                    <a:pt x="810" y="1549"/>
                  </a:lnTo>
                  <a:cubicBezTo>
                    <a:pt x="826" y="1576"/>
                    <a:pt x="854" y="1588"/>
                    <a:pt x="882" y="1588"/>
                  </a:cubicBezTo>
                  <a:cubicBezTo>
                    <a:pt x="917" y="1588"/>
                    <a:pt x="952" y="1570"/>
                    <a:pt x="965" y="1537"/>
                  </a:cubicBezTo>
                  <a:lnTo>
                    <a:pt x="1108" y="1144"/>
                  </a:lnTo>
                  <a:cubicBezTo>
                    <a:pt x="1119" y="1108"/>
                    <a:pt x="1143" y="1096"/>
                    <a:pt x="1167" y="1084"/>
                  </a:cubicBezTo>
                  <a:lnTo>
                    <a:pt x="1572" y="977"/>
                  </a:lnTo>
                  <a:cubicBezTo>
                    <a:pt x="1643" y="965"/>
                    <a:pt x="1655" y="870"/>
                    <a:pt x="1596" y="834"/>
                  </a:cubicBezTo>
                  <a:lnTo>
                    <a:pt x="1262" y="572"/>
                  </a:lnTo>
                  <a:cubicBezTo>
                    <a:pt x="1239" y="560"/>
                    <a:pt x="1227" y="537"/>
                    <a:pt x="1239" y="501"/>
                  </a:cubicBezTo>
                  <a:lnTo>
                    <a:pt x="1262" y="84"/>
                  </a:lnTo>
                  <a:cubicBezTo>
                    <a:pt x="1262" y="39"/>
                    <a:pt x="1221" y="0"/>
                    <a:pt x="11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1"/>
            <p:cNvSpPr/>
            <p:nvPr/>
          </p:nvSpPr>
          <p:spPr>
            <a:xfrm>
              <a:off x="20873303" y="1050379"/>
              <a:ext cx="189792" cy="184545"/>
            </a:xfrm>
            <a:custGeom>
              <a:avLst/>
              <a:gdLst/>
              <a:ahLst/>
              <a:cxnLst/>
              <a:rect l="l" t="t" r="r" b="b"/>
              <a:pathLst>
                <a:path w="1442" h="1402" extrusionOk="0">
                  <a:moveTo>
                    <a:pt x="458" y="1"/>
                  </a:moveTo>
                  <a:cubicBezTo>
                    <a:pt x="419" y="1"/>
                    <a:pt x="382" y="31"/>
                    <a:pt x="382" y="75"/>
                  </a:cubicBezTo>
                  <a:lnTo>
                    <a:pt x="382" y="444"/>
                  </a:lnTo>
                  <a:cubicBezTo>
                    <a:pt x="382" y="468"/>
                    <a:pt x="370" y="479"/>
                    <a:pt x="346" y="503"/>
                  </a:cubicBezTo>
                  <a:lnTo>
                    <a:pt x="48" y="706"/>
                  </a:lnTo>
                  <a:cubicBezTo>
                    <a:pt x="1" y="741"/>
                    <a:pt x="13" y="813"/>
                    <a:pt x="72" y="837"/>
                  </a:cubicBezTo>
                  <a:lnTo>
                    <a:pt x="418" y="944"/>
                  </a:lnTo>
                  <a:cubicBezTo>
                    <a:pt x="441" y="956"/>
                    <a:pt x="465" y="968"/>
                    <a:pt x="465" y="991"/>
                  </a:cubicBezTo>
                  <a:lnTo>
                    <a:pt x="572" y="1349"/>
                  </a:lnTo>
                  <a:cubicBezTo>
                    <a:pt x="579" y="1383"/>
                    <a:pt x="610" y="1402"/>
                    <a:pt x="642" y="1402"/>
                  </a:cubicBezTo>
                  <a:cubicBezTo>
                    <a:pt x="665" y="1402"/>
                    <a:pt x="688" y="1392"/>
                    <a:pt x="703" y="1372"/>
                  </a:cubicBezTo>
                  <a:lnTo>
                    <a:pt x="918" y="1075"/>
                  </a:lnTo>
                  <a:cubicBezTo>
                    <a:pt x="929" y="1051"/>
                    <a:pt x="953" y="1039"/>
                    <a:pt x="977" y="1039"/>
                  </a:cubicBezTo>
                  <a:lnTo>
                    <a:pt x="1346" y="1051"/>
                  </a:lnTo>
                  <a:cubicBezTo>
                    <a:pt x="1406" y="1051"/>
                    <a:pt x="1441" y="991"/>
                    <a:pt x="1406" y="944"/>
                  </a:cubicBezTo>
                  <a:lnTo>
                    <a:pt x="1191" y="646"/>
                  </a:lnTo>
                  <a:cubicBezTo>
                    <a:pt x="1168" y="622"/>
                    <a:pt x="1168" y="599"/>
                    <a:pt x="1180" y="575"/>
                  </a:cubicBezTo>
                  <a:lnTo>
                    <a:pt x="1299" y="229"/>
                  </a:lnTo>
                  <a:cubicBezTo>
                    <a:pt x="1320" y="176"/>
                    <a:pt x="1274" y="132"/>
                    <a:pt x="1230" y="132"/>
                  </a:cubicBezTo>
                  <a:cubicBezTo>
                    <a:pt x="1225" y="132"/>
                    <a:pt x="1220" y="133"/>
                    <a:pt x="1215" y="134"/>
                  </a:cubicBezTo>
                  <a:lnTo>
                    <a:pt x="858" y="253"/>
                  </a:lnTo>
                  <a:cubicBezTo>
                    <a:pt x="834" y="253"/>
                    <a:pt x="810" y="253"/>
                    <a:pt x="799" y="241"/>
                  </a:cubicBezTo>
                  <a:lnTo>
                    <a:pt x="501" y="15"/>
                  </a:lnTo>
                  <a:cubicBezTo>
                    <a:pt x="488" y="5"/>
                    <a:pt x="473" y="1"/>
                    <a:pt x="4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1"/>
            <p:cNvSpPr/>
            <p:nvPr/>
          </p:nvSpPr>
          <p:spPr>
            <a:xfrm>
              <a:off x="21326220" y="1664799"/>
              <a:ext cx="159652" cy="162563"/>
            </a:xfrm>
            <a:custGeom>
              <a:avLst/>
              <a:gdLst/>
              <a:ahLst/>
              <a:cxnLst/>
              <a:rect l="l" t="t" r="r" b="b"/>
              <a:pathLst>
                <a:path w="1213" h="1235" extrusionOk="0">
                  <a:moveTo>
                    <a:pt x="489" y="0"/>
                  </a:moveTo>
                  <a:cubicBezTo>
                    <a:pt x="462" y="0"/>
                    <a:pt x="437" y="21"/>
                    <a:pt x="429" y="50"/>
                  </a:cubicBezTo>
                  <a:lnTo>
                    <a:pt x="382" y="372"/>
                  </a:lnTo>
                  <a:cubicBezTo>
                    <a:pt x="370" y="395"/>
                    <a:pt x="358" y="407"/>
                    <a:pt x="346" y="419"/>
                  </a:cubicBezTo>
                  <a:lnTo>
                    <a:pt x="48" y="550"/>
                  </a:lnTo>
                  <a:cubicBezTo>
                    <a:pt x="1" y="574"/>
                    <a:pt x="1" y="633"/>
                    <a:pt x="48" y="657"/>
                  </a:cubicBezTo>
                  <a:lnTo>
                    <a:pt x="334" y="812"/>
                  </a:lnTo>
                  <a:cubicBezTo>
                    <a:pt x="346" y="824"/>
                    <a:pt x="358" y="836"/>
                    <a:pt x="358" y="860"/>
                  </a:cubicBezTo>
                  <a:lnTo>
                    <a:pt x="394" y="1181"/>
                  </a:lnTo>
                  <a:cubicBezTo>
                    <a:pt x="402" y="1213"/>
                    <a:pt x="431" y="1234"/>
                    <a:pt x="460" y="1234"/>
                  </a:cubicBezTo>
                  <a:cubicBezTo>
                    <a:pt x="474" y="1234"/>
                    <a:pt x="489" y="1229"/>
                    <a:pt x="501" y="1217"/>
                  </a:cubicBezTo>
                  <a:lnTo>
                    <a:pt x="739" y="991"/>
                  </a:lnTo>
                  <a:cubicBezTo>
                    <a:pt x="747" y="982"/>
                    <a:pt x="762" y="974"/>
                    <a:pt x="774" y="974"/>
                  </a:cubicBezTo>
                  <a:cubicBezTo>
                    <a:pt x="779" y="974"/>
                    <a:pt x="783" y="975"/>
                    <a:pt x="787" y="979"/>
                  </a:cubicBezTo>
                  <a:lnTo>
                    <a:pt x="1108" y="1038"/>
                  </a:lnTo>
                  <a:cubicBezTo>
                    <a:pt x="1113" y="1040"/>
                    <a:pt x="1118" y="1040"/>
                    <a:pt x="1123" y="1040"/>
                  </a:cubicBezTo>
                  <a:cubicBezTo>
                    <a:pt x="1162" y="1040"/>
                    <a:pt x="1189" y="998"/>
                    <a:pt x="1168" y="955"/>
                  </a:cubicBezTo>
                  <a:lnTo>
                    <a:pt x="1037" y="657"/>
                  </a:lnTo>
                  <a:cubicBezTo>
                    <a:pt x="1025" y="645"/>
                    <a:pt x="1025" y="622"/>
                    <a:pt x="1037" y="610"/>
                  </a:cubicBezTo>
                  <a:lnTo>
                    <a:pt x="1191" y="324"/>
                  </a:lnTo>
                  <a:cubicBezTo>
                    <a:pt x="1213" y="281"/>
                    <a:pt x="1186" y="239"/>
                    <a:pt x="1146" y="239"/>
                  </a:cubicBezTo>
                  <a:cubicBezTo>
                    <a:pt x="1142" y="239"/>
                    <a:pt x="1137" y="239"/>
                    <a:pt x="1132" y="241"/>
                  </a:cubicBezTo>
                  <a:lnTo>
                    <a:pt x="810" y="276"/>
                  </a:lnTo>
                  <a:cubicBezTo>
                    <a:pt x="807" y="280"/>
                    <a:pt x="802" y="281"/>
                    <a:pt x="797" y="281"/>
                  </a:cubicBezTo>
                  <a:cubicBezTo>
                    <a:pt x="785" y="281"/>
                    <a:pt x="771" y="273"/>
                    <a:pt x="763" y="264"/>
                  </a:cubicBezTo>
                  <a:lnTo>
                    <a:pt x="536" y="26"/>
                  </a:lnTo>
                  <a:cubicBezTo>
                    <a:pt x="523" y="8"/>
                    <a:pt x="506" y="0"/>
                    <a:pt x="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0" name="Google Shape;6000;p71"/>
          <p:cNvGrpSpPr/>
          <p:nvPr/>
        </p:nvGrpSpPr>
        <p:grpSpPr>
          <a:xfrm>
            <a:off x="6995268" y="3598150"/>
            <a:ext cx="819822" cy="704293"/>
            <a:chOff x="16189212" y="6436864"/>
            <a:chExt cx="3848928" cy="3306539"/>
          </a:xfrm>
        </p:grpSpPr>
        <p:sp>
          <p:nvSpPr>
            <p:cNvPr id="6001" name="Google Shape;6001;p71"/>
            <p:cNvSpPr/>
            <p:nvPr/>
          </p:nvSpPr>
          <p:spPr>
            <a:xfrm>
              <a:off x="16557363" y="6985209"/>
              <a:ext cx="3193830" cy="2067776"/>
            </a:xfrm>
            <a:custGeom>
              <a:avLst/>
              <a:gdLst/>
              <a:ahLst/>
              <a:cxnLst/>
              <a:rect l="l" t="t" r="r" b="b"/>
              <a:pathLst>
                <a:path w="24266" h="15709" extrusionOk="0">
                  <a:moveTo>
                    <a:pt x="3092" y="0"/>
                  </a:moveTo>
                  <a:cubicBezTo>
                    <a:pt x="1420" y="0"/>
                    <a:pt x="1394" y="9"/>
                    <a:pt x="1287" y="40"/>
                  </a:cubicBezTo>
                  <a:lnTo>
                    <a:pt x="1239" y="52"/>
                  </a:lnTo>
                  <a:cubicBezTo>
                    <a:pt x="513" y="230"/>
                    <a:pt x="1" y="873"/>
                    <a:pt x="1" y="1635"/>
                  </a:cubicBezTo>
                  <a:lnTo>
                    <a:pt x="1" y="14077"/>
                  </a:lnTo>
                  <a:cubicBezTo>
                    <a:pt x="1" y="14970"/>
                    <a:pt x="727" y="15697"/>
                    <a:pt x="1620" y="15708"/>
                  </a:cubicBezTo>
                  <a:lnTo>
                    <a:pt x="9407" y="15661"/>
                  </a:lnTo>
                  <a:lnTo>
                    <a:pt x="14848" y="15708"/>
                  </a:lnTo>
                  <a:lnTo>
                    <a:pt x="22635" y="15708"/>
                  </a:lnTo>
                  <a:cubicBezTo>
                    <a:pt x="22642" y="15709"/>
                    <a:pt x="22649" y="15709"/>
                    <a:pt x="22656" y="15709"/>
                  </a:cubicBezTo>
                  <a:cubicBezTo>
                    <a:pt x="23539" y="15709"/>
                    <a:pt x="24254" y="14963"/>
                    <a:pt x="24206" y="14077"/>
                  </a:cubicBezTo>
                  <a:lnTo>
                    <a:pt x="24266" y="12375"/>
                  </a:lnTo>
                  <a:lnTo>
                    <a:pt x="24266" y="1635"/>
                  </a:lnTo>
                  <a:cubicBezTo>
                    <a:pt x="24266" y="1635"/>
                    <a:pt x="23540" y="16"/>
                    <a:pt x="22647" y="16"/>
                  </a:cubicBezTo>
                  <a:cubicBezTo>
                    <a:pt x="10475" y="16"/>
                    <a:pt x="5321" y="0"/>
                    <a:pt x="3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1"/>
            <p:cNvSpPr/>
            <p:nvPr/>
          </p:nvSpPr>
          <p:spPr>
            <a:xfrm>
              <a:off x="17226538" y="9518181"/>
              <a:ext cx="1819612" cy="203895"/>
            </a:xfrm>
            <a:custGeom>
              <a:avLst/>
              <a:gdLst/>
              <a:ahLst/>
              <a:cxnLst/>
              <a:rect l="l" t="t" r="r" b="b"/>
              <a:pathLst>
                <a:path w="13825" h="1549" extrusionOk="0">
                  <a:moveTo>
                    <a:pt x="13050" y="1"/>
                  </a:moveTo>
                  <a:cubicBezTo>
                    <a:pt x="13053" y="1"/>
                    <a:pt x="13057" y="1"/>
                    <a:pt x="13060" y="1"/>
                  </a:cubicBezTo>
                  <a:lnTo>
                    <a:pt x="13060" y="1"/>
                  </a:lnTo>
                  <a:lnTo>
                    <a:pt x="13062" y="1"/>
                  </a:lnTo>
                  <a:close/>
                  <a:moveTo>
                    <a:pt x="13060" y="1"/>
                  </a:moveTo>
                  <a:lnTo>
                    <a:pt x="10609" y="60"/>
                  </a:lnTo>
                  <a:lnTo>
                    <a:pt x="1001" y="60"/>
                  </a:lnTo>
                  <a:cubicBezTo>
                    <a:pt x="1" y="60"/>
                    <a:pt x="1" y="1548"/>
                    <a:pt x="1001" y="1548"/>
                  </a:cubicBezTo>
                  <a:lnTo>
                    <a:pt x="13050" y="1548"/>
                  </a:lnTo>
                  <a:cubicBezTo>
                    <a:pt x="13479" y="1548"/>
                    <a:pt x="13824" y="1203"/>
                    <a:pt x="13824" y="774"/>
                  </a:cubicBezTo>
                  <a:cubicBezTo>
                    <a:pt x="13824" y="349"/>
                    <a:pt x="13484" y="6"/>
                    <a:pt x="13060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1"/>
            <p:cNvSpPr/>
            <p:nvPr/>
          </p:nvSpPr>
          <p:spPr>
            <a:xfrm>
              <a:off x="18090121" y="8841766"/>
              <a:ext cx="148991" cy="126496"/>
            </a:xfrm>
            <a:custGeom>
              <a:avLst/>
              <a:gdLst/>
              <a:ahLst/>
              <a:cxnLst/>
              <a:rect l="l" t="t" r="r" b="b"/>
              <a:pathLst>
                <a:path w="1132" h="961" extrusionOk="0">
                  <a:moveTo>
                    <a:pt x="485" y="1"/>
                  </a:moveTo>
                  <a:cubicBezTo>
                    <a:pt x="237" y="1"/>
                    <a:pt x="0" y="193"/>
                    <a:pt x="0" y="484"/>
                  </a:cubicBezTo>
                  <a:cubicBezTo>
                    <a:pt x="0" y="746"/>
                    <a:pt x="215" y="960"/>
                    <a:pt x="477" y="960"/>
                  </a:cubicBezTo>
                  <a:cubicBezTo>
                    <a:pt x="905" y="960"/>
                    <a:pt x="1131" y="449"/>
                    <a:pt x="822" y="139"/>
                  </a:cubicBezTo>
                  <a:cubicBezTo>
                    <a:pt x="723" y="44"/>
                    <a:pt x="603" y="1"/>
                    <a:pt x="485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1"/>
            <p:cNvSpPr/>
            <p:nvPr/>
          </p:nvSpPr>
          <p:spPr>
            <a:xfrm>
              <a:off x="17768827" y="9046441"/>
              <a:ext cx="771147" cy="479791"/>
            </a:xfrm>
            <a:custGeom>
              <a:avLst/>
              <a:gdLst/>
              <a:ahLst/>
              <a:cxnLst/>
              <a:rect l="l" t="t" r="r" b="b"/>
              <a:pathLst>
                <a:path w="5859" h="3645" extrusionOk="0">
                  <a:moveTo>
                    <a:pt x="5144" y="1"/>
                  </a:moveTo>
                  <a:lnTo>
                    <a:pt x="1655" y="48"/>
                  </a:lnTo>
                  <a:lnTo>
                    <a:pt x="703" y="48"/>
                  </a:lnTo>
                  <a:cubicBezTo>
                    <a:pt x="739" y="310"/>
                    <a:pt x="763" y="560"/>
                    <a:pt x="774" y="822"/>
                  </a:cubicBezTo>
                  <a:cubicBezTo>
                    <a:pt x="774" y="1120"/>
                    <a:pt x="763" y="1430"/>
                    <a:pt x="715" y="1739"/>
                  </a:cubicBezTo>
                  <a:cubicBezTo>
                    <a:pt x="703" y="1811"/>
                    <a:pt x="691" y="1882"/>
                    <a:pt x="679" y="1953"/>
                  </a:cubicBezTo>
                  <a:cubicBezTo>
                    <a:pt x="679" y="1989"/>
                    <a:pt x="679" y="2013"/>
                    <a:pt x="667" y="2037"/>
                  </a:cubicBezTo>
                  <a:cubicBezTo>
                    <a:pt x="596" y="2442"/>
                    <a:pt x="465" y="2834"/>
                    <a:pt x="274" y="3192"/>
                  </a:cubicBezTo>
                  <a:lnTo>
                    <a:pt x="239" y="3275"/>
                  </a:lnTo>
                  <a:lnTo>
                    <a:pt x="191" y="3346"/>
                  </a:lnTo>
                  <a:cubicBezTo>
                    <a:pt x="179" y="3370"/>
                    <a:pt x="167" y="3406"/>
                    <a:pt x="143" y="3430"/>
                  </a:cubicBezTo>
                  <a:cubicBezTo>
                    <a:pt x="108" y="3501"/>
                    <a:pt x="60" y="3573"/>
                    <a:pt x="1" y="3644"/>
                  </a:cubicBezTo>
                  <a:lnTo>
                    <a:pt x="5858" y="3644"/>
                  </a:lnTo>
                  <a:lnTo>
                    <a:pt x="5835" y="3596"/>
                  </a:lnTo>
                  <a:cubicBezTo>
                    <a:pt x="5799" y="3537"/>
                    <a:pt x="5763" y="3489"/>
                    <a:pt x="5727" y="3430"/>
                  </a:cubicBezTo>
                  <a:lnTo>
                    <a:pt x="5668" y="3323"/>
                  </a:lnTo>
                  <a:cubicBezTo>
                    <a:pt x="5644" y="3287"/>
                    <a:pt x="5632" y="3251"/>
                    <a:pt x="5608" y="3215"/>
                  </a:cubicBezTo>
                  <a:cubicBezTo>
                    <a:pt x="5561" y="3132"/>
                    <a:pt x="5525" y="3037"/>
                    <a:pt x="5477" y="2942"/>
                  </a:cubicBezTo>
                  <a:cubicBezTo>
                    <a:pt x="5477" y="2918"/>
                    <a:pt x="5465" y="2894"/>
                    <a:pt x="5454" y="2882"/>
                  </a:cubicBezTo>
                  <a:cubicBezTo>
                    <a:pt x="5430" y="2811"/>
                    <a:pt x="5406" y="2751"/>
                    <a:pt x="5382" y="2692"/>
                  </a:cubicBezTo>
                  <a:cubicBezTo>
                    <a:pt x="5382" y="2680"/>
                    <a:pt x="5382" y="2680"/>
                    <a:pt x="5382" y="2668"/>
                  </a:cubicBezTo>
                  <a:lnTo>
                    <a:pt x="5382" y="2644"/>
                  </a:lnTo>
                  <a:cubicBezTo>
                    <a:pt x="5382" y="2644"/>
                    <a:pt x="5037" y="953"/>
                    <a:pt x="5144" y="48"/>
                  </a:cubicBezTo>
                  <a:lnTo>
                    <a:pt x="5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1"/>
            <p:cNvSpPr/>
            <p:nvPr/>
          </p:nvSpPr>
          <p:spPr>
            <a:xfrm>
              <a:off x="17259444" y="9624797"/>
              <a:ext cx="1786708" cy="95695"/>
            </a:xfrm>
            <a:custGeom>
              <a:avLst/>
              <a:gdLst/>
              <a:ahLst/>
              <a:cxnLst/>
              <a:rect l="l" t="t" r="r" b="b"/>
              <a:pathLst>
                <a:path w="13575" h="727" extrusionOk="0">
                  <a:moveTo>
                    <a:pt x="1" y="0"/>
                  </a:moveTo>
                  <a:cubicBezTo>
                    <a:pt x="13" y="398"/>
                    <a:pt x="335" y="727"/>
                    <a:pt x="741" y="727"/>
                  </a:cubicBezTo>
                  <a:cubicBezTo>
                    <a:pt x="749" y="727"/>
                    <a:pt x="756" y="727"/>
                    <a:pt x="763" y="726"/>
                  </a:cubicBezTo>
                  <a:lnTo>
                    <a:pt x="12824" y="726"/>
                  </a:lnTo>
                  <a:cubicBezTo>
                    <a:pt x="13015" y="726"/>
                    <a:pt x="13205" y="655"/>
                    <a:pt x="13360" y="512"/>
                  </a:cubicBezTo>
                  <a:cubicBezTo>
                    <a:pt x="13491" y="381"/>
                    <a:pt x="13574" y="191"/>
                    <a:pt x="13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1"/>
            <p:cNvSpPr/>
            <p:nvPr/>
          </p:nvSpPr>
          <p:spPr>
            <a:xfrm>
              <a:off x="17768827" y="9052759"/>
              <a:ext cx="772726" cy="473473"/>
            </a:xfrm>
            <a:custGeom>
              <a:avLst/>
              <a:gdLst/>
              <a:ahLst/>
              <a:cxnLst/>
              <a:rect l="l" t="t" r="r" b="b"/>
              <a:pathLst>
                <a:path w="5871" h="3597" extrusionOk="0">
                  <a:moveTo>
                    <a:pt x="703" y="0"/>
                  </a:moveTo>
                  <a:cubicBezTo>
                    <a:pt x="751" y="250"/>
                    <a:pt x="774" y="512"/>
                    <a:pt x="763" y="762"/>
                  </a:cubicBezTo>
                  <a:cubicBezTo>
                    <a:pt x="763" y="774"/>
                    <a:pt x="763" y="774"/>
                    <a:pt x="763" y="786"/>
                  </a:cubicBezTo>
                  <a:lnTo>
                    <a:pt x="763" y="822"/>
                  </a:lnTo>
                  <a:cubicBezTo>
                    <a:pt x="774" y="1108"/>
                    <a:pt x="751" y="1393"/>
                    <a:pt x="715" y="1679"/>
                  </a:cubicBezTo>
                  <a:cubicBezTo>
                    <a:pt x="703" y="1751"/>
                    <a:pt x="691" y="1834"/>
                    <a:pt x="679" y="1905"/>
                  </a:cubicBezTo>
                  <a:cubicBezTo>
                    <a:pt x="679" y="1929"/>
                    <a:pt x="667" y="1953"/>
                    <a:pt x="667" y="1977"/>
                  </a:cubicBezTo>
                  <a:cubicBezTo>
                    <a:pt x="596" y="2382"/>
                    <a:pt x="453" y="2775"/>
                    <a:pt x="274" y="3144"/>
                  </a:cubicBezTo>
                  <a:lnTo>
                    <a:pt x="227" y="3215"/>
                  </a:lnTo>
                  <a:cubicBezTo>
                    <a:pt x="215" y="3239"/>
                    <a:pt x="203" y="3275"/>
                    <a:pt x="191" y="3298"/>
                  </a:cubicBezTo>
                  <a:cubicBezTo>
                    <a:pt x="179" y="3322"/>
                    <a:pt x="155" y="3346"/>
                    <a:pt x="143" y="3370"/>
                  </a:cubicBezTo>
                  <a:cubicBezTo>
                    <a:pt x="96" y="3453"/>
                    <a:pt x="48" y="3525"/>
                    <a:pt x="1" y="3596"/>
                  </a:cubicBezTo>
                  <a:lnTo>
                    <a:pt x="5870" y="3596"/>
                  </a:lnTo>
                  <a:lnTo>
                    <a:pt x="5823" y="3537"/>
                  </a:lnTo>
                  <a:cubicBezTo>
                    <a:pt x="5799" y="3489"/>
                    <a:pt x="5763" y="3441"/>
                    <a:pt x="5727" y="3382"/>
                  </a:cubicBezTo>
                  <a:cubicBezTo>
                    <a:pt x="5692" y="3322"/>
                    <a:pt x="5680" y="3310"/>
                    <a:pt x="5668" y="3275"/>
                  </a:cubicBezTo>
                  <a:cubicBezTo>
                    <a:pt x="5644" y="3239"/>
                    <a:pt x="5620" y="3203"/>
                    <a:pt x="5608" y="3167"/>
                  </a:cubicBezTo>
                  <a:cubicBezTo>
                    <a:pt x="5561" y="3072"/>
                    <a:pt x="5513" y="2977"/>
                    <a:pt x="5477" y="2894"/>
                  </a:cubicBezTo>
                  <a:cubicBezTo>
                    <a:pt x="5465" y="2870"/>
                    <a:pt x="5454" y="2846"/>
                    <a:pt x="5454" y="2822"/>
                  </a:cubicBezTo>
                  <a:cubicBezTo>
                    <a:pt x="5418" y="2751"/>
                    <a:pt x="5394" y="2679"/>
                    <a:pt x="5370" y="2620"/>
                  </a:cubicBezTo>
                  <a:cubicBezTo>
                    <a:pt x="4406" y="2346"/>
                    <a:pt x="3132" y="2489"/>
                    <a:pt x="1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1"/>
            <p:cNvSpPr/>
            <p:nvPr/>
          </p:nvSpPr>
          <p:spPr>
            <a:xfrm>
              <a:off x="16722024" y="7133155"/>
              <a:ext cx="2864655" cy="1636161"/>
            </a:xfrm>
            <a:custGeom>
              <a:avLst/>
              <a:gdLst/>
              <a:ahLst/>
              <a:cxnLst/>
              <a:rect l="l" t="t" r="r" b="b"/>
              <a:pathLst>
                <a:path w="21765" h="12430" extrusionOk="0">
                  <a:moveTo>
                    <a:pt x="2188" y="1"/>
                  </a:moveTo>
                  <a:cubicBezTo>
                    <a:pt x="825" y="1"/>
                    <a:pt x="543" y="13"/>
                    <a:pt x="429" y="59"/>
                  </a:cubicBezTo>
                  <a:lnTo>
                    <a:pt x="405" y="59"/>
                  </a:lnTo>
                  <a:cubicBezTo>
                    <a:pt x="381" y="71"/>
                    <a:pt x="369" y="83"/>
                    <a:pt x="334" y="106"/>
                  </a:cubicBezTo>
                  <a:cubicBezTo>
                    <a:pt x="143" y="237"/>
                    <a:pt x="12" y="452"/>
                    <a:pt x="0" y="690"/>
                  </a:cubicBezTo>
                  <a:lnTo>
                    <a:pt x="0" y="11703"/>
                  </a:lnTo>
                  <a:cubicBezTo>
                    <a:pt x="12" y="12084"/>
                    <a:pt x="322" y="12406"/>
                    <a:pt x="703" y="12429"/>
                  </a:cubicBezTo>
                  <a:lnTo>
                    <a:pt x="8537" y="12370"/>
                  </a:lnTo>
                  <a:lnTo>
                    <a:pt x="14419" y="12429"/>
                  </a:lnTo>
                  <a:lnTo>
                    <a:pt x="21050" y="12429"/>
                  </a:lnTo>
                  <a:cubicBezTo>
                    <a:pt x="21431" y="12417"/>
                    <a:pt x="21741" y="12096"/>
                    <a:pt x="21705" y="11715"/>
                  </a:cubicBezTo>
                  <a:lnTo>
                    <a:pt x="21765" y="11227"/>
                  </a:lnTo>
                  <a:lnTo>
                    <a:pt x="21765" y="714"/>
                  </a:lnTo>
                  <a:cubicBezTo>
                    <a:pt x="21765" y="714"/>
                    <a:pt x="21443" y="11"/>
                    <a:pt x="21050" y="11"/>
                  </a:cubicBezTo>
                  <a:cubicBezTo>
                    <a:pt x="18093" y="17"/>
                    <a:pt x="15563" y="19"/>
                    <a:pt x="13398" y="19"/>
                  </a:cubicBezTo>
                  <a:cubicBezTo>
                    <a:pt x="7035" y="19"/>
                    <a:pt x="3829" y="1"/>
                    <a:pt x="2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1"/>
            <p:cNvSpPr/>
            <p:nvPr/>
          </p:nvSpPr>
          <p:spPr>
            <a:xfrm>
              <a:off x="16722024" y="7143948"/>
              <a:ext cx="2858469" cy="1623788"/>
            </a:xfrm>
            <a:custGeom>
              <a:avLst/>
              <a:gdLst/>
              <a:ahLst/>
              <a:cxnLst/>
              <a:rect l="l" t="t" r="r" b="b"/>
              <a:pathLst>
                <a:path w="21718" h="12336" extrusionOk="0">
                  <a:moveTo>
                    <a:pt x="393" y="1"/>
                  </a:moveTo>
                  <a:cubicBezTo>
                    <a:pt x="357" y="13"/>
                    <a:pt x="334" y="36"/>
                    <a:pt x="310" y="48"/>
                  </a:cubicBezTo>
                  <a:cubicBezTo>
                    <a:pt x="119" y="179"/>
                    <a:pt x="0" y="394"/>
                    <a:pt x="0" y="632"/>
                  </a:cubicBezTo>
                  <a:lnTo>
                    <a:pt x="0" y="11633"/>
                  </a:lnTo>
                  <a:cubicBezTo>
                    <a:pt x="0" y="12014"/>
                    <a:pt x="310" y="12335"/>
                    <a:pt x="691" y="12335"/>
                  </a:cubicBezTo>
                  <a:lnTo>
                    <a:pt x="21015" y="12335"/>
                  </a:lnTo>
                  <a:cubicBezTo>
                    <a:pt x="21396" y="12335"/>
                    <a:pt x="21717" y="12014"/>
                    <a:pt x="21717" y="11633"/>
                  </a:cubicBezTo>
                  <a:lnTo>
                    <a:pt x="21717" y="11169"/>
                  </a:lnTo>
                  <a:cubicBezTo>
                    <a:pt x="15038" y="11073"/>
                    <a:pt x="10728" y="11050"/>
                    <a:pt x="7763" y="10228"/>
                  </a:cubicBezTo>
                  <a:cubicBezTo>
                    <a:pt x="5477" y="9585"/>
                    <a:pt x="3977" y="8454"/>
                    <a:pt x="2798" y="6442"/>
                  </a:cubicBezTo>
                  <a:cubicBezTo>
                    <a:pt x="1881" y="4894"/>
                    <a:pt x="1155" y="2799"/>
                    <a:pt x="4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1"/>
            <p:cNvSpPr/>
            <p:nvPr/>
          </p:nvSpPr>
          <p:spPr>
            <a:xfrm>
              <a:off x="19325014" y="7340199"/>
              <a:ext cx="103583" cy="1016184"/>
            </a:xfrm>
            <a:custGeom>
              <a:avLst/>
              <a:gdLst/>
              <a:ahLst/>
              <a:cxnLst/>
              <a:rect l="l" t="t" r="r" b="b"/>
              <a:pathLst>
                <a:path w="787" h="7720" extrusionOk="0">
                  <a:moveTo>
                    <a:pt x="404" y="1"/>
                  </a:moveTo>
                  <a:cubicBezTo>
                    <a:pt x="328" y="1"/>
                    <a:pt x="250" y="52"/>
                    <a:pt x="239" y="153"/>
                  </a:cubicBezTo>
                  <a:cubicBezTo>
                    <a:pt x="0" y="2165"/>
                    <a:pt x="0" y="5641"/>
                    <a:pt x="227" y="7594"/>
                  </a:cubicBezTo>
                  <a:cubicBezTo>
                    <a:pt x="250" y="7677"/>
                    <a:pt x="322" y="7719"/>
                    <a:pt x="393" y="7719"/>
                  </a:cubicBezTo>
                  <a:cubicBezTo>
                    <a:pt x="465" y="7719"/>
                    <a:pt x="536" y="7677"/>
                    <a:pt x="560" y="7594"/>
                  </a:cubicBezTo>
                  <a:cubicBezTo>
                    <a:pt x="786" y="5641"/>
                    <a:pt x="786" y="2153"/>
                    <a:pt x="560" y="153"/>
                  </a:cubicBezTo>
                  <a:cubicBezTo>
                    <a:pt x="554" y="52"/>
                    <a:pt x="480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1"/>
            <p:cNvSpPr/>
            <p:nvPr/>
          </p:nvSpPr>
          <p:spPr>
            <a:xfrm>
              <a:off x="16549597" y="6992580"/>
              <a:ext cx="3217258" cy="2735798"/>
            </a:xfrm>
            <a:custGeom>
              <a:avLst/>
              <a:gdLst/>
              <a:ahLst/>
              <a:cxnLst/>
              <a:rect l="l" t="t" r="r" b="b"/>
              <a:pathLst>
                <a:path w="24444" h="20784" extrusionOk="0">
                  <a:moveTo>
                    <a:pt x="2517" y="1"/>
                  </a:moveTo>
                  <a:cubicBezTo>
                    <a:pt x="1486" y="1"/>
                    <a:pt x="1441" y="9"/>
                    <a:pt x="1358" y="31"/>
                  </a:cubicBezTo>
                  <a:cubicBezTo>
                    <a:pt x="1334" y="31"/>
                    <a:pt x="1322" y="43"/>
                    <a:pt x="1310" y="43"/>
                  </a:cubicBezTo>
                  <a:cubicBezTo>
                    <a:pt x="1025" y="111"/>
                    <a:pt x="774" y="255"/>
                    <a:pt x="575" y="451"/>
                  </a:cubicBezTo>
                  <a:lnTo>
                    <a:pt x="575" y="451"/>
                  </a:lnTo>
                  <a:cubicBezTo>
                    <a:pt x="778" y="274"/>
                    <a:pt x="1025" y="144"/>
                    <a:pt x="1298" y="79"/>
                  </a:cubicBezTo>
                  <a:lnTo>
                    <a:pt x="1334" y="67"/>
                  </a:lnTo>
                  <a:cubicBezTo>
                    <a:pt x="1489" y="31"/>
                    <a:pt x="1489" y="31"/>
                    <a:pt x="5525" y="31"/>
                  </a:cubicBezTo>
                  <a:cubicBezTo>
                    <a:pt x="8573" y="43"/>
                    <a:pt x="13681" y="43"/>
                    <a:pt x="22753" y="43"/>
                  </a:cubicBezTo>
                  <a:cubicBezTo>
                    <a:pt x="22983" y="43"/>
                    <a:pt x="23207" y="86"/>
                    <a:pt x="23412" y="171"/>
                  </a:cubicBezTo>
                  <a:lnTo>
                    <a:pt x="23412" y="171"/>
                  </a:lnTo>
                  <a:cubicBezTo>
                    <a:pt x="23205" y="65"/>
                    <a:pt x="22973" y="7"/>
                    <a:pt x="22736" y="7"/>
                  </a:cubicBezTo>
                  <a:cubicBezTo>
                    <a:pt x="22722" y="7"/>
                    <a:pt x="22708" y="7"/>
                    <a:pt x="22694" y="8"/>
                  </a:cubicBezTo>
                  <a:lnTo>
                    <a:pt x="5489" y="8"/>
                  </a:lnTo>
                  <a:cubicBezTo>
                    <a:pt x="4038" y="3"/>
                    <a:pt x="3113" y="1"/>
                    <a:pt x="2517" y="1"/>
                  </a:cubicBezTo>
                  <a:close/>
                  <a:moveTo>
                    <a:pt x="10037" y="15652"/>
                  </a:moveTo>
                  <a:lnTo>
                    <a:pt x="11811" y="15712"/>
                  </a:lnTo>
                  <a:lnTo>
                    <a:pt x="14347" y="15712"/>
                  </a:lnTo>
                  <a:cubicBezTo>
                    <a:pt x="14228" y="16724"/>
                    <a:pt x="14288" y="17486"/>
                    <a:pt x="14550" y="18248"/>
                  </a:cubicBezTo>
                  <a:cubicBezTo>
                    <a:pt x="14550" y="18248"/>
                    <a:pt x="14550" y="18260"/>
                    <a:pt x="14550" y="18260"/>
                  </a:cubicBezTo>
                  <a:cubicBezTo>
                    <a:pt x="14574" y="18331"/>
                    <a:pt x="14598" y="18391"/>
                    <a:pt x="14621" y="18450"/>
                  </a:cubicBezTo>
                  <a:lnTo>
                    <a:pt x="14645" y="18522"/>
                  </a:lnTo>
                  <a:cubicBezTo>
                    <a:pt x="14693" y="18617"/>
                    <a:pt x="14740" y="18712"/>
                    <a:pt x="14776" y="18796"/>
                  </a:cubicBezTo>
                  <a:lnTo>
                    <a:pt x="14836" y="18903"/>
                  </a:lnTo>
                  <a:cubicBezTo>
                    <a:pt x="14848" y="18939"/>
                    <a:pt x="14871" y="18974"/>
                    <a:pt x="14895" y="19010"/>
                  </a:cubicBezTo>
                  <a:cubicBezTo>
                    <a:pt x="14919" y="19034"/>
                    <a:pt x="14943" y="19081"/>
                    <a:pt x="14967" y="19129"/>
                  </a:cubicBezTo>
                  <a:lnTo>
                    <a:pt x="11347" y="19177"/>
                  </a:lnTo>
                  <a:lnTo>
                    <a:pt x="9371" y="19177"/>
                  </a:lnTo>
                  <a:cubicBezTo>
                    <a:pt x="9394" y="19141"/>
                    <a:pt x="9418" y="19093"/>
                    <a:pt x="9454" y="19058"/>
                  </a:cubicBezTo>
                  <a:lnTo>
                    <a:pt x="9490" y="18974"/>
                  </a:lnTo>
                  <a:cubicBezTo>
                    <a:pt x="9514" y="18950"/>
                    <a:pt x="9525" y="18927"/>
                    <a:pt x="9537" y="18891"/>
                  </a:cubicBezTo>
                  <a:cubicBezTo>
                    <a:pt x="9549" y="18867"/>
                    <a:pt x="9561" y="18843"/>
                    <a:pt x="9585" y="18819"/>
                  </a:cubicBezTo>
                  <a:cubicBezTo>
                    <a:pt x="9764" y="18438"/>
                    <a:pt x="9906" y="18034"/>
                    <a:pt x="9990" y="17617"/>
                  </a:cubicBezTo>
                  <a:lnTo>
                    <a:pt x="10002" y="17534"/>
                  </a:lnTo>
                  <a:cubicBezTo>
                    <a:pt x="10014" y="17462"/>
                    <a:pt x="10026" y="17391"/>
                    <a:pt x="10037" y="17307"/>
                  </a:cubicBezTo>
                  <a:cubicBezTo>
                    <a:pt x="10085" y="16998"/>
                    <a:pt x="10097" y="16676"/>
                    <a:pt x="10085" y="16367"/>
                  </a:cubicBezTo>
                  <a:cubicBezTo>
                    <a:pt x="10085" y="16117"/>
                    <a:pt x="10061" y="15879"/>
                    <a:pt x="10037" y="15652"/>
                  </a:cubicBezTo>
                  <a:close/>
                  <a:moveTo>
                    <a:pt x="15109" y="19248"/>
                  </a:moveTo>
                  <a:lnTo>
                    <a:pt x="18217" y="19308"/>
                  </a:lnTo>
                  <a:lnTo>
                    <a:pt x="18229" y="19308"/>
                  </a:lnTo>
                  <a:cubicBezTo>
                    <a:pt x="18242" y="19307"/>
                    <a:pt x="18255" y="19306"/>
                    <a:pt x="18268" y="19306"/>
                  </a:cubicBezTo>
                  <a:cubicBezTo>
                    <a:pt x="18433" y="19306"/>
                    <a:pt x="18596" y="19377"/>
                    <a:pt x="18717" y="19498"/>
                  </a:cubicBezTo>
                  <a:cubicBezTo>
                    <a:pt x="18848" y="19629"/>
                    <a:pt x="18919" y="19808"/>
                    <a:pt x="18919" y="19986"/>
                  </a:cubicBezTo>
                  <a:cubicBezTo>
                    <a:pt x="18919" y="20165"/>
                    <a:pt x="18836" y="20343"/>
                    <a:pt x="18717" y="20474"/>
                  </a:cubicBezTo>
                  <a:cubicBezTo>
                    <a:pt x="18586" y="20594"/>
                    <a:pt x="18408" y="20665"/>
                    <a:pt x="18217" y="20665"/>
                  </a:cubicBezTo>
                  <a:lnTo>
                    <a:pt x="6168" y="20665"/>
                  </a:lnTo>
                  <a:cubicBezTo>
                    <a:pt x="5787" y="20665"/>
                    <a:pt x="5477" y="20367"/>
                    <a:pt x="5477" y="19986"/>
                  </a:cubicBezTo>
                  <a:lnTo>
                    <a:pt x="5477" y="19974"/>
                  </a:lnTo>
                  <a:cubicBezTo>
                    <a:pt x="5477" y="19974"/>
                    <a:pt x="5537" y="19605"/>
                    <a:pt x="5668" y="19474"/>
                  </a:cubicBezTo>
                  <a:cubicBezTo>
                    <a:pt x="5799" y="19355"/>
                    <a:pt x="5977" y="19272"/>
                    <a:pt x="6156" y="19248"/>
                  </a:cubicBezTo>
                  <a:lnTo>
                    <a:pt x="13264" y="19248"/>
                  </a:lnTo>
                  <a:lnTo>
                    <a:pt x="15109" y="19308"/>
                  </a:lnTo>
                  <a:lnTo>
                    <a:pt x="15109" y="19248"/>
                  </a:lnTo>
                  <a:close/>
                  <a:moveTo>
                    <a:pt x="23412" y="171"/>
                  </a:moveTo>
                  <a:lnTo>
                    <a:pt x="23412" y="171"/>
                  </a:lnTo>
                  <a:cubicBezTo>
                    <a:pt x="23556" y="245"/>
                    <a:pt x="23688" y="342"/>
                    <a:pt x="23801" y="460"/>
                  </a:cubicBezTo>
                  <a:cubicBezTo>
                    <a:pt x="24099" y="758"/>
                    <a:pt x="24206" y="1567"/>
                    <a:pt x="24206" y="1567"/>
                  </a:cubicBezTo>
                  <a:lnTo>
                    <a:pt x="24265" y="12319"/>
                  </a:lnTo>
                  <a:lnTo>
                    <a:pt x="24265" y="14021"/>
                  </a:lnTo>
                  <a:cubicBezTo>
                    <a:pt x="24253" y="14890"/>
                    <a:pt x="23563" y="15581"/>
                    <a:pt x="22694" y="15593"/>
                  </a:cubicBezTo>
                  <a:lnTo>
                    <a:pt x="12121" y="15545"/>
                  </a:lnTo>
                  <a:lnTo>
                    <a:pt x="9966" y="15545"/>
                  </a:lnTo>
                  <a:lnTo>
                    <a:pt x="9966" y="15593"/>
                  </a:lnTo>
                  <a:lnTo>
                    <a:pt x="1679" y="15593"/>
                  </a:lnTo>
                  <a:cubicBezTo>
                    <a:pt x="1263" y="15581"/>
                    <a:pt x="858" y="15414"/>
                    <a:pt x="572" y="15117"/>
                  </a:cubicBezTo>
                  <a:cubicBezTo>
                    <a:pt x="274" y="14831"/>
                    <a:pt x="108" y="14426"/>
                    <a:pt x="108" y="14009"/>
                  </a:cubicBezTo>
                  <a:lnTo>
                    <a:pt x="108" y="1567"/>
                  </a:lnTo>
                  <a:cubicBezTo>
                    <a:pt x="108" y="1136"/>
                    <a:pt x="284" y="738"/>
                    <a:pt x="575" y="451"/>
                  </a:cubicBezTo>
                  <a:lnTo>
                    <a:pt x="575" y="451"/>
                  </a:lnTo>
                  <a:cubicBezTo>
                    <a:pt x="222" y="758"/>
                    <a:pt x="0" y="1207"/>
                    <a:pt x="0" y="1698"/>
                  </a:cubicBezTo>
                  <a:lnTo>
                    <a:pt x="0" y="14045"/>
                  </a:lnTo>
                  <a:cubicBezTo>
                    <a:pt x="0" y="14962"/>
                    <a:pt x="751" y="15712"/>
                    <a:pt x="1679" y="15712"/>
                  </a:cubicBezTo>
                  <a:lnTo>
                    <a:pt x="9930" y="15712"/>
                  </a:lnTo>
                  <a:cubicBezTo>
                    <a:pt x="9954" y="15950"/>
                    <a:pt x="9978" y="16176"/>
                    <a:pt x="9990" y="16403"/>
                  </a:cubicBezTo>
                  <a:cubicBezTo>
                    <a:pt x="9990" y="16700"/>
                    <a:pt x="9978" y="17010"/>
                    <a:pt x="9942" y="17295"/>
                  </a:cubicBezTo>
                  <a:cubicBezTo>
                    <a:pt x="9930" y="17379"/>
                    <a:pt x="9918" y="17450"/>
                    <a:pt x="9906" y="17522"/>
                  </a:cubicBezTo>
                  <a:lnTo>
                    <a:pt x="9883" y="17593"/>
                  </a:lnTo>
                  <a:cubicBezTo>
                    <a:pt x="9811" y="17986"/>
                    <a:pt x="9680" y="18367"/>
                    <a:pt x="9502" y="18724"/>
                  </a:cubicBezTo>
                  <a:cubicBezTo>
                    <a:pt x="9430" y="18867"/>
                    <a:pt x="9347" y="18998"/>
                    <a:pt x="9252" y="19129"/>
                  </a:cubicBezTo>
                  <a:lnTo>
                    <a:pt x="8597" y="19189"/>
                  </a:lnTo>
                  <a:lnTo>
                    <a:pt x="6144" y="19189"/>
                  </a:lnTo>
                  <a:cubicBezTo>
                    <a:pt x="5073" y="19189"/>
                    <a:pt x="5073" y="20784"/>
                    <a:pt x="6144" y="20784"/>
                  </a:cubicBezTo>
                  <a:lnTo>
                    <a:pt x="18217" y="20784"/>
                  </a:lnTo>
                  <a:cubicBezTo>
                    <a:pt x="18431" y="20784"/>
                    <a:pt x="18634" y="20701"/>
                    <a:pt x="18789" y="20546"/>
                  </a:cubicBezTo>
                  <a:cubicBezTo>
                    <a:pt x="18931" y="20391"/>
                    <a:pt x="19015" y="20189"/>
                    <a:pt x="19015" y="19986"/>
                  </a:cubicBezTo>
                  <a:cubicBezTo>
                    <a:pt x="19015" y="19534"/>
                    <a:pt x="18658" y="19177"/>
                    <a:pt x="18217" y="19177"/>
                  </a:cubicBezTo>
                  <a:lnTo>
                    <a:pt x="15133" y="19177"/>
                  </a:lnTo>
                  <a:cubicBezTo>
                    <a:pt x="15133" y="19177"/>
                    <a:pt x="15050" y="19034"/>
                    <a:pt x="15014" y="18962"/>
                  </a:cubicBezTo>
                  <a:cubicBezTo>
                    <a:pt x="14907" y="18784"/>
                    <a:pt x="14812" y="18605"/>
                    <a:pt x="14740" y="18415"/>
                  </a:cubicBezTo>
                  <a:cubicBezTo>
                    <a:pt x="14586" y="18022"/>
                    <a:pt x="14490" y="17617"/>
                    <a:pt x="14443" y="17200"/>
                  </a:cubicBezTo>
                  <a:cubicBezTo>
                    <a:pt x="14395" y="16748"/>
                    <a:pt x="14407" y="16283"/>
                    <a:pt x="14455" y="15831"/>
                  </a:cubicBezTo>
                  <a:cubicBezTo>
                    <a:pt x="14455" y="15783"/>
                    <a:pt x="14467" y="15736"/>
                    <a:pt x="14467" y="15700"/>
                  </a:cubicBezTo>
                  <a:lnTo>
                    <a:pt x="22694" y="15700"/>
                  </a:lnTo>
                  <a:cubicBezTo>
                    <a:pt x="23622" y="15700"/>
                    <a:pt x="24384" y="14938"/>
                    <a:pt x="24384" y="14009"/>
                  </a:cubicBezTo>
                  <a:lnTo>
                    <a:pt x="24444" y="12307"/>
                  </a:lnTo>
                  <a:lnTo>
                    <a:pt x="24444" y="1698"/>
                  </a:lnTo>
                  <a:cubicBezTo>
                    <a:pt x="24444" y="1258"/>
                    <a:pt x="24265" y="841"/>
                    <a:pt x="23944" y="532"/>
                  </a:cubicBezTo>
                  <a:cubicBezTo>
                    <a:pt x="23792" y="373"/>
                    <a:pt x="23610" y="253"/>
                    <a:pt x="23412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1"/>
            <p:cNvSpPr/>
            <p:nvPr/>
          </p:nvSpPr>
          <p:spPr>
            <a:xfrm>
              <a:off x="18050897" y="8834921"/>
              <a:ext cx="178737" cy="144266"/>
            </a:xfrm>
            <a:custGeom>
              <a:avLst/>
              <a:gdLst/>
              <a:ahLst/>
              <a:cxnLst/>
              <a:rect l="l" t="t" r="r" b="b"/>
              <a:pathLst>
                <a:path w="1358" h="1096" extrusionOk="0">
                  <a:moveTo>
                    <a:pt x="760" y="130"/>
                  </a:moveTo>
                  <a:cubicBezTo>
                    <a:pt x="795" y="130"/>
                    <a:pt x="832" y="134"/>
                    <a:pt x="870" y="143"/>
                  </a:cubicBezTo>
                  <a:cubicBezTo>
                    <a:pt x="1358" y="250"/>
                    <a:pt x="1287" y="977"/>
                    <a:pt x="775" y="977"/>
                  </a:cubicBezTo>
                  <a:cubicBezTo>
                    <a:pt x="715" y="977"/>
                    <a:pt x="644" y="965"/>
                    <a:pt x="596" y="929"/>
                  </a:cubicBezTo>
                  <a:cubicBezTo>
                    <a:pt x="179" y="732"/>
                    <a:pt x="349" y="130"/>
                    <a:pt x="760" y="130"/>
                  </a:cubicBezTo>
                  <a:close/>
                  <a:moveTo>
                    <a:pt x="751" y="0"/>
                  </a:moveTo>
                  <a:cubicBezTo>
                    <a:pt x="191" y="0"/>
                    <a:pt x="1" y="751"/>
                    <a:pt x="489" y="1024"/>
                  </a:cubicBezTo>
                  <a:cubicBezTo>
                    <a:pt x="572" y="1072"/>
                    <a:pt x="667" y="1096"/>
                    <a:pt x="751" y="1096"/>
                  </a:cubicBezTo>
                  <a:cubicBezTo>
                    <a:pt x="1048" y="1096"/>
                    <a:pt x="1298" y="846"/>
                    <a:pt x="1298" y="548"/>
                  </a:cubicBezTo>
                  <a:cubicBezTo>
                    <a:pt x="1298" y="250"/>
                    <a:pt x="1048" y="0"/>
                    <a:pt x="751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71"/>
            <p:cNvSpPr/>
            <p:nvPr/>
          </p:nvSpPr>
          <p:spPr>
            <a:xfrm>
              <a:off x="16714127" y="7124336"/>
              <a:ext cx="2880449" cy="1651298"/>
            </a:xfrm>
            <a:custGeom>
              <a:avLst/>
              <a:gdLst/>
              <a:ahLst/>
              <a:cxnLst/>
              <a:rect l="l" t="t" r="r" b="b"/>
              <a:pathLst>
                <a:path w="21885" h="12545" extrusionOk="0">
                  <a:moveTo>
                    <a:pt x="225" y="12157"/>
                  </a:moveTo>
                  <a:lnTo>
                    <a:pt x="225" y="12157"/>
                  </a:lnTo>
                  <a:cubicBezTo>
                    <a:pt x="280" y="12233"/>
                    <a:pt x="352" y="12298"/>
                    <a:pt x="435" y="12344"/>
                  </a:cubicBezTo>
                  <a:lnTo>
                    <a:pt x="435" y="12344"/>
                  </a:lnTo>
                  <a:cubicBezTo>
                    <a:pt x="363" y="12290"/>
                    <a:pt x="288" y="12227"/>
                    <a:pt x="225" y="12157"/>
                  </a:cubicBezTo>
                  <a:close/>
                  <a:moveTo>
                    <a:pt x="2194" y="1"/>
                  </a:moveTo>
                  <a:cubicBezTo>
                    <a:pt x="828" y="1"/>
                    <a:pt x="571" y="16"/>
                    <a:pt x="453" y="66"/>
                  </a:cubicBezTo>
                  <a:lnTo>
                    <a:pt x="429" y="78"/>
                  </a:lnTo>
                  <a:cubicBezTo>
                    <a:pt x="405" y="78"/>
                    <a:pt x="394" y="90"/>
                    <a:pt x="382" y="102"/>
                  </a:cubicBezTo>
                  <a:lnTo>
                    <a:pt x="346" y="126"/>
                  </a:lnTo>
                  <a:cubicBezTo>
                    <a:pt x="132" y="269"/>
                    <a:pt x="1" y="507"/>
                    <a:pt x="1" y="769"/>
                  </a:cubicBezTo>
                  <a:lnTo>
                    <a:pt x="60" y="11758"/>
                  </a:lnTo>
                  <a:cubicBezTo>
                    <a:pt x="44" y="11903"/>
                    <a:pt x="119" y="12040"/>
                    <a:pt x="225" y="12157"/>
                  </a:cubicBezTo>
                  <a:lnTo>
                    <a:pt x="225" y="12157"/>
                  </a:lnTo>
                  <a:cubicBezTo>
                    <a:pt x="151" y="12054"/>
                    <a:pt x="108" y="11928"/>
                    <a:pt x="108" y="11794"/>
                  </a:cubicBezTo>
                  <a:lnTo>
                    <a:pt x="108" y="793"/>
                  </a:lnTo>
                  <a:cubicBezTo>
                    <a:pt x="120" y="578"/>
                    <a:pt x="227" y="376"/>
                    <a:pt x="405" y="257"/>
                  </a:cubicBezTo>
                  <a:lnTo>
                    <a:pt x="441" y="233"/>
                  </a:lnTo>
                  <a:cubicBezTo>
                    <a:pt x="453" y="221"/>
                    <a:pt x="465" y="209"/>
                    <a:pt x="477" y="209"/>
                  </a:cubicBezTo>
                  <a:lnTo>
                    <a:pt x="489" y="209"/>
                  </a:lnTo>
                  <a:cubicBezTo>
                    <a:pt x="587" y="168"/>
                    <a:pt x="897" y="155"/>
                    <a:pt x="2150" y="155"/>
                  </a:cubicBezTo>
                  <a:cubicBezTo>
                    <a:pt x="2711" y="155"/>
                    <a:pt x="3461" y="158"/>
                    <a:pt x="4465" y="162"/>
                  </a:cubicBezTo>
                  <a:cubicBezTo>
                    <a:pt x="6818" y="162"/>
                    <a:pt x="10451" y="177"/>
                    <a:pt x="16272" y="177"/>
                  </a:cubicBezTo>
                  <a:cubicBezTo>
                    <a:pt x="17728" y="177"/>
                    <a:pt x="19320" y="176"/>
                    <a:pt x="21063" y="173"/>
                  </a:cubicBezTo>
                  <a:cubicBezTo>
                    <a:pt x="21420" y="173"/>
                    <a:pt x="21694" y="447"/>
                    <a:pt x="21694" y="804"/>
                  </a:cubicBezTo>
                  <a:lnTo>
                    <a:pt x="21765" y="11294"/>
                  </a:lnTo>
                  <a:lnTo>
                    <a:pt x="21765" y="11782"/>
                  </a:lnTo>
                  <a:cubicBezTo>
                    <a:pt x="21741" y="12127"/>
                    <a:pt x="21110" y="12437"/>
                    <a:pt x="21110" y="12437"/>
                  </a:cubicBezTo>
                  <a:lnTo>
                    <a:pt x="751" y="12425"/>
                  </a:lnTo>
                  <a:cubicBezTo>
                    <a:pt x="636" y="12425"/>
                    <a:pt x="528" y="12395"/>
                    <a:pt x="435" y="12344"/>
                  </a:cubicBezTo>
                  <a:lnTo>
                    <a:pt x="435" y="12344"/>
                  </a:lnTo>
                  <a:cubicBezTo>
                    <a:pt x="603" y="12468"/>
                    <a:pt x="763" y="12544"/>
                    <a:pt x="763" y="12544"/>
                  </a:cubicBezTo>
                  <a:lnTo>
                    <a:pt x="21110" y="12544"/>
                  </a:lnTo>
                  <a:cubicBezTo>
                    <a:pt x="21110" y="12544"/>
                    <a:pt x="21872" y="12187"/>
                    <a:pt x="21825" y="11770"/>
                  </a:cubicBezTo>
                  <a:lnTo>
                    <a:pt x="21884" y="11294"/>
                  </a:lnTo>
                  <a:lnTo>
                    <a:pt x="21884" y="769"/>
                  </a:lnTo>
                  <a:cubicBezTo>
                    <a:pt x="21884" y="352"/>
                    <a:pt x="21539" y="19"/>
                    <a:pt x="21122" y="19"/>
                  </a:cubicBezTo>
                  <a:cubicBezTo>
                    <a:pt x="18563" y="22"/>
                    <a:pt x="16329" y="24"/>
                    <a:pt x="14375" y="24"/>
                  </a:cubicBezTo>
                  <a:cubicBezTo>
                    <a:pt x="9659" y="24"/>
                    <a:pt x="6577" y="15"/>
                    <a:pt x="4489" y="7"/>
                  </a:cubicBezTo>
                  <a:cubicBezTo>
                    <a:pt x="3495" y="3"/>
                    <a:pt x="2752" y="1"/>
                    <a:pt x="2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71"/>
            <p:cNvSpPr/>
            <p:nvPr/>
          </p:nvSpPr>
          <p:spPr>
            <a:xfrm>
              <a:off x="18737972" y="7197914"/>
              <a:ext cx="326938" cy="1080287"/>
            </a:xfrm>
            <a:custGeom>
              <a:avLst/>
              <a:gdLst/>
              <a:ahLst/>
              <a:cxnLst/>
              <a:rect l="l" t="t" r="r" b="b"/>
              <a:pathLst>
                <a:path w="2484" h="8207" extrusionOk="0">
                  <a:moveTo>
                    <a:pt x="1578" y="1"/>
                  </a:moveTo>
                  <a:cubicBezTo>
                    <a:pt x="1509" y="1"/>
                    <a:pt x="1438" y="11"/>
                    <a:pt x="1365" y="31"/>
                  </a:cubicBezTo>
                  <a:cubicBezTo>
                    <a:pt x="662" y="234"/>
                    <a:pt x="115" y="1174"/>
                    <a:pt x="436" y="1865"/>
                  </a:cubicBezTo>
                  <a:cubicBezTo>
                    <a:pt x="472" y="1948"/>
                    <a:pt x="508" y="2020"/>
                    <a:pt x="567" y="2091"/>
                  </a:cubicBezTo>
                  <a:cubicBezTo>
                    <a:pt x="365" y="3603"/>
                    <a:pt x="162" y="5115"/>
                    <a:pt x="43" y="6639"/>
                  </a:cubicBezTo>
                  <a:cubicBezTo>
                    <a:pt x="0" y="7276"/>
                    <a:pt x="201" y="8206"/>
                    <a:pt x="949" y="8206"/>
                  </a:cubicBezTo>
                  <a:cubicBezTo>
                    <a:pt x="1026" y="8206"/>
                    <a:pt x="1109" y="8196"/>
                    <a:pt x="1198" y="8175"/>
                  </a:cubicBezTo>
                  <a:cubicBezTo>
                    <a:pt x="1936" y="8008"/>
                    <a:pt x="1936" y="7008"/>
                    <a:pt x="1960" y="6270"/>
                  </a:cubicBezTo>
                  <a:cubicBezTo>
                    <a:pt x="1972" y="5294"/>
                    <a:pt x="1924" y="4317"/>
                    <a:pt x="1817" y="3341"/>
                  </a:cubicBezTo>
                  <a:cubicBezTo>
                    <a:pt x="1770" y="2829"/>
                    <a:pt x="1734" y="2460"/>
                    <a:pt x="1698" y="2186"/>
                  </a:cubicBezTo>
                  <a:cubicBezTo>
                    <a:pt x="2139" y="1889"/>
                    <a:pt x="2484" y="1341"/>
                    <a:pt x="2436" y="865"/>
                  </a:cubicBezTo>
                  <a:cubicBezTo>
                    <a:pt x="2385" y="410"/>
                    <a:pt x="2029" y="1"/>
                    <a:pt x="1578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1"/>
            <p:cNvSpPr/>
            <p:nvPr/>
          </p:nvSpPr>
          <p:spPr>
            <a:xfrm>
              <a:off x="18732576" y="7189358"/>
              <a:ext cx="340231" cy="1097268"/>
            </a:xfrm>
            <a:custGeom>
              <a:avLst/>
              <a:gdLst/>
              <a:ahLst/>
              <a:cxnLst/>
              <a:rect l="l" t="t" r="r" b="b"/>
              <a:pathLst>
                <a:path w="2585" h="8336" extrusionOk="0">
                  <a:moveTo>
                    <a:pt x="1632" y="108"/>
                  </a:moveTo>
                  <a:cubicBezTo>
                    <a:pt x="1763" y="120"/>
                    <a:pt x="1906" y="156"/>
                    <a:pt x="2013" y="239"/>
                  </a:cubicBezTo>
                  <a:cubicBezTo>
                    <a:pt x="2239" y="394"/>
                    <a:pt x="2394" y="644"/>
                    <a:pt x="2418" y="918"/>
                  </a:cubicBezTo>
                  <a:cubicBezTo>
                    <a:pt x="2454" y="1334"/>
                    <a:pt x="2180" y="1846"/>
                    <a:pt x="1787" y="2132"/>
                  </a:cubicBezTo>
                  <a:cubicBezTo>
                    <a:pt x="1751" y="2168"/>
                    <a:pt x="1715" y="2192"/>
                    <a:pt x="1680" y="2215"/>
                  </a:cubicBezTo>
                  <a:cubicBezTo>
                    <a:pt x="1680" y="2263"/>
                    <a:pt x="1692" y="2299"/>
                    <a:pt x="1692" y="2346"/>
                  </a:cubicBezTo>
                  <a:cubicBezTo>
                    <a:pt x="1727" y="2608"/>
                    <a:pt x="1763" y="2942"/>
                    <a:pt x="1799" y="3406"/>
                  </a:cubicBezTo>
                  <a:cubicBezTo>
                    <a:pt x="1906" y="4371"/>
                    <a:pt x="1942" y="5347"/>
                    <a:pt x="1930" y="6335"/>
                  </a:cubicBezTo>
                  <a:lnTo>
                    <a:pt x="1930" y="6418"/>
                  </a:lnTo>
                  <a:cubicBezTo>
                    <a:pt x="1918" y="7145"/>
                    <a:pt x="1894" y="8038"/>
                    <a:pt x="1227" y="8181"/>
                  </a:cubicBezTo>
                  <a:cubicBezTo>
                    <a:pt x="1155" y="8202"/>
                    <a:pt x="1081" y="8213"/>
                    <a:pt x="1008" y="8213"/>
                  </a:cubicBezTo>
                  <a:cubicBezTo>
                    <a:pt x="842" y="8213"/>
                    <a:pt x="681" y="8157"/>
                    <a:pt x="549" y="8050"/>
                  </a:cubicBezTo>
                  <a:cubicBezTo>
                    <a:pt x="203" y="7752"/>
                    <a:pt x="120" y="7145"/>
                    <a:pt x="144" y="6716"/>
                  </a:cubicBezTo>
                  <a:cubicBezTo>
                    <a:pt x="251" y="5287"/>
                    <a:pt x="441" y="3835"/>
                    <a:pt x="632" y="2442"/>
                  </a:cubicBezTo>
                  <a:cubicBezTo>
                    <a:pt x="632" y="2394"/>
                    <a:pt x="644" y="2346"/>
                    <a:pt x="644" y="2299"/>
                  </a:cubicBezTo>
                  <a:cubicBezTo>
                    <a:pt x="656" y="2239"/>
                    <a:pt x="656" y="2192"/>
                    <a:pt x="668" y="2132"/>
                  </a:cubicBezTo>
                  <a:cubicBezTo>
                    <a:pt x="632" y="2085"/>
                    <a:pt x="596" y="2025"/>
                    <a:pt x="560" y="1977"/>
                  </a:cubicBezTo>
                  <a:cubicBezTo>
                    <a:pt x="549" y="1954"/>
                    <a:pt x="537" y="1930"/>
                    <a:pt x="525" y="1906"/>
                  </a:cubicBezTo>
                  <a:cubicBezTo>
                    <a:pt x="406" y="1596"/>
                    <a:pt x="418" y="1251"/>
                    <a:pt x="572" y="953"/>
                  </a:cubicBezTo>
                  <a:cubicBezTo>
                    <a:pt x="656" y="763"/>
                    <a:pt x="775" y="584"/>
                    <a:pt x="930" y="441"/>
                  </a:cubicBezTo>
                  <a:cubicBezTo>
                    <a:pt x="1072" y="310"/>
                    <a:pt x="1239" y="203"/>
                    <a:pt x="1430" y="144"/>
                  </a:cubicBezTo>
                  <a:cubicBezTo>
                    <a:pt x="1489" y="120"/>
                    <a:pt x="1561" y="120"/>
                    <a:pt x="1632" y="108"/>
                  </a:cubicBezTo>
                  <a:close/>
                  <a:moveTo>
                    <a:pt x="1634" y="1"/>
                  </a:moveTo>
                  <a:cubicBezTo>
                    <a:pt x="1554" y="1"/>
                    <a:pt x="1473" y="13"/>
                    <a:pt x="1394" y="37"/>
                  </a:cubicBezTo>
                  <a:cubicBezTo>
                    <a:pt x="977" y="180"/>
                    <a:pt x="632" y="489"/>
                    <a:pt x="465" y="906"/>
                  </a:cubicBezTo>
                  <a:cubicBezTo>
                    <a:pt x="287" y="1227"/>
                    <a:pt x="275" y="1620"/>
                    <a:pt x="418" y="1954"/>
                  </a:cubicBezTo>
                  <a:cubicBezTo>
                    <a:pt x="453" y="2025"/>
                    <a:pt x="501" y="2096"/>
                    <a:pt x="549" y="2168"/>
                  </a:cubicBezTo>
                  <a:cubicBezTo>
                    <a:pt x="537" y="2251"/>
                    <a:pt x="525" y="2335"/>
                    <a:pt x="513" y="2418"/>
                  </a:cubicBezTo>
                  <a:cubicBezTo>
                    <a:pt x="322" y="3823"/>
                    <a:pt x="132" y="5263"/>
                    <a:pt x="37" y="6704"/>
                  </a:cubicBezTo>
                  <a:cubicBezTo>
                    <a:pt x="1" y="7168"/>
                    <a:pt x="96" y="7823"/>
                    <a:pt x="465" y="8145"/>
                  </a:cubicBezTo>
                  <a:cubicBezTo>
                    <a:pt x="620" y="8264"/>
                    <a:pt x="799" y="8335"/>
                    <a:pt x="1001" y="8335"/>
                  </a:cubicBezTo>
                  <a:cubicBezTo>
                    <a:pt x="1084" y="8335"/>
                    <a:pt x="1168" y="8323"/>
                    <a:pt x="1251" y="8300"/>
                  </a:cubicBezTo>
                  <a:cubicBezTo>
                    <a:pt x="2013" y="8133"/>
                    <a:pt x="2037" y="7180"/>
                    <a:pt x="2061" y="6430"/>
                  </a:cubicBezTo>
                  <a:lnTo>
                    <a:pt x="2061" y="6335"/>
                  </a:lnTo>
                  <a:cubicBezTo>
                    <a:pt x="2073" y="5359"/>
                    <a:pt x="2025" y="4371"/>
                    <a:pt x="1918" y="3406"/>
                  </a:cubicBezTo>
                  <a:cubicBezTo>
                    <a:pt x="1882" y="2918"/>
                    <a:pt x="1846" y="2561"/>
                    <a:pt x="1811" y="2287"/>
                  </a:cubicBezTo>
                  <a:cubicBezTo>
                    <a:pt x="2251" y="1977"/>
                    <a:pt x="2585" y="1394"/>
                    <a:pt x="2537" y="918"/>
                  </a:cubicBezTo>
                  <a:cubicBezTo>
                    <a:pt x="2501" y="608"/>
                    <a:pt x="2346" y="322"/>
                    <a:pt x="2084" y="144"/>
                  </a:cubicBezTo>
                  <a:cubicBezTo>
                    <a:pt x="1950" y="49"/>
                    <a:pt x="1793" y="1"/>
                    <a:pt x="1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1"/>
            <p:cNvSpPr/>
            <p:nvPr/>
          </p:nvSpPr>
          <p:spPr>
            <a:xfrm>
              <a:off x="18878415" y="7154873"/>
              <a:ext cx="178737" cy="224298"/>
            </a:xfrm>
            <a:custGeom>
              <a:avLst/>
              <a:gdLst/>
              <a:ahLst/>
              <a:cxnLst/>
              <a:rect l="l" t="t" r="r" b="b"/>
              <a:pathLst>
                <a:path w="1358" h="1704" extrusionOk="0">
                  <a:moveTo>
                    <a:pt x="0" y="1"/>
                  </a:moveTo>
                  <a:lnTo>
                    <a:pt x="691" y="1704"/>
                  </a:lnTo>
                  <a:lnTo>
                    <a:pt x="1357" y="1573"/>
                  </a:lnTo>
                  <a:lnTo>
                    <a:pt x="834" y="1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1"/>
            <p:cNvSpPr/>
            <p:nvPr/>
          </p:nvSpPr>
          <p:spPr>
            <a:xfrm>
              <a:off x="18726389" y="7048257"/>
              <a:ext cx="358921" cy="433194"/>
            </a:xfrm>
            <a:custGeom>
              <a:avLst/>
              <a:gdLst/>
              <a:ahLst/>
              <a:cxnLst/>
              <a:rect l="l" t="t" r="r" b="b"/>
              <a:pathLst>
                <a:path w="2727" h="3291" extrusionOk="0">
                  <a:moveTo>
                    <a:pt x="1449" y="1"/>
                  </a:moveTo>
                  <a:cubicBezTo>
                    <a:pt x="1418" y="1"/>
                    <a:pt x="1386" y="9"/>
                    <a:pt x="1358" y="25"/>
                  </a:cubicBezTo>
                  <a:lnTo>
                    <a:pt x="95" y="859"/>
                  </a:lnTo>
                  <a:cubicBezTo>
                    <a:pt x="12" y="918"/>
                    <a:pt x="0" y="1037"/>
                    <a:pt x="60" y="1109"/>
                  </a:cubicBezTo>
                  <a:lnTo>
                    <a:pt x="1870" y="3228"/>
                  </a:lnTo>
                  <a:cubicBezTo>
                    <a:pt x="1905" y="3270"/>
                    <a:pt x="1956" y="3290"/>
                    <a:pt x="2006" y="3290"/>
                  </a:cubicBezTo>
                  <a:cubicBezTo>
                    <a:pt x="2057" y="3290"/>
                    <a:pt x="2108" y="3270"/>
                    <a:pt x="2143" y="3228"/>
                  </a:cubicBezTo>
                  <a:lnTo>
                    <a:pt x="2667" y="2537"/>
                  </a:lnTo>
                  <a:cubicBezTo>
                    <a:pt x="2727" y="2454"/>
                    <a:pt x="2715" y="2359"/>
                    <a:pt x="2643" y="2299"/>
                  </a:cubicBezTo>
                  <a:cubicBezTo>
                    <a:pt x="2607" y="2270"/>
                    <a:pt x="2567" y="2255"/>
                    <a:pt x="2525" y="2255"/>
                  </a:cubicBezTo>
                  <a:cubicBezTo>
                    <a:pt x="2497" y="2255"/>
                    <a:pt x="2469" y="2261"/>
                    <a:pt x="2441" y="2275"/>
                  </a:cubicBezTo>
                  <a:lnTo>
                    <a:pt x="2405" y="2299"/>
                  </a:lnTo>
                  <a:cubicBezTo>
                    <a:pt x="2377" y="2316"/>
                    <a:pt x="2345" y="2324"/>
                    <a:pt x="2314" y="2324"/>
                  </a:cubicBezTo>
                  <a:cubicBezTo>
                    <a:pt x="2255" y="2324"/>
                    <a:pt x="2198" y="2294"/>
                    <a:pt x="2167" y="2240"/>
                  </a:cubicBezTo>
                  <a:lnTo>
                    <a:pt x="1691" y="1406"/>
                  </a:lnTo>
                  <a:cubicBezTo>
                    <a:pt x="1643" y="1335"/>
                    <a:pt x="1667" y="1240"/>
                    <a:pt x="1727" y="1192"/>
                  </a:cubicBezTo>
                  <a:lnTo>
                    <a:pt x="1989" y="954"/>
                  </a:lnTo>
                  <a:cubicBezTo>
                    <a:pt x="2048" y="906"/>
                    <a:pt x="2060" y="811"/>
                    <a:pt x="2024" y="740"/>
                  </a:cubicBezTo>
                  <a:lnTo>
                    <a:pt x="1608" y="85"/>
                  </a:lnTo>
                  <a:cubicBezTo>
                    <a:pt x="1568" y="30"/>
                    <a:pt x="1509" y="1"/>
                    <a:pt x="1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1"/>
            <p:cNvSpPr/>
            <p:nvPr/>
          </p:nvSpPr>
          <p:spPr>
            <a:xfrm>
              <a:off x="18720072" y="7036806"/>
              <a:ext cx="374715" cy="450569"/>
            </a:xfrm>
            <a:custGeom>
              <a:avLst/>
              <a:gdLst/>
              <a:ahLst/>
              <a:cxnLst/>
              <a:rect l="l" t="t" r="r" b="b"/>
              <a:pathLst>
                <a:path w="2847" h="3423" extrusionOk="0">
                  <a:moveTo>
                    <a:pt x="2013" y="1148"/>
                  </a:moveTo>
                  <a:lnTo>
                    <a:pt x="2429" y="2315"/>
                  </a:lnTo>
                  <a:lnTo>
                    <a:pt x="2418" y="2327"/>
                  </a:lnTo>
                  <a:cubicBezTo>
                    <a:pt x="2401" y="2335"/>
                    <a:pt x="2378" y="2344"/>
                    <a:pt x="2358" y="2344"/>
                  </a:cubicBezTo>
                  <a:cubicBezTo>
                    <a:pt x="2349" y="2344"/>
                    <a:pt x="2341" y="2342"/>
                    <a:pt x="2334" y="2339"/>
                  </a:cubicBezTo>
                  <a:cubicBezTo>
                    <a:pt x="2299" y="2339"/>
                    <a:pt x="2275" y="2315"/>
                    <a:pt x="2263" y="2291"/>
                  </a:cubicBezTo>
                  <a:lnTo>
                    <a:pt x="1787" y="1458"/>
                  </a:lnTo>
                  <a:cubicBezTo>
                    <a:pt x="1763" y="1410"/>
                    <a:pt x="1775" y="1350"/>
                    <a:pt x="1810" y="1315"/>
                  </a:cubicBezTo>
                  <a:lnTo>
                    <a:pt x="2013" y="1148"/>
                  </a:lnTo>
                  <a:close/>
                  <a:moveTo>
                    <a:pt x="1525" y="136"/>
                  </a:moveTo>
                  <a:cubicBezTo>
                    <a:pt x="1560" y="148"/>
                    <a:pt x="1584" y="160"/>
                    <a:pt x="1596" y="196"/>
                  </a:cubicBezTo>
                  <a:lnTo>
                    <a:pt x="2013" y="850"/>
                  </a:lnTo>
                  <a:cubicBezTo>
                    <a:pt x="2037" y="886"/>
                    <a:pt x="2037" y="934"/>
                    <a:pt x="2013" y="969"/>
                  </a:cubicBezTo>
                  <a:cubicBezTo>
                    <a:pt x="2013" y="981"/>
                    <a:pt x="2013" y="981"/>
                    <a:pt x="2001" y="993"/>
                  </a:cubicBezTo>
                  <a:lnTo>
                    <a:pt x="1906" y="1077"/>
                  </a:lnTo>
                  <a:lnTo>
                    <a:pt x="1739" y="1219"/>
                  </a:lnTo>
                  <a:cubicBezTo>
                    <a:pt x="1656" y="1291"/>
                    <a:pt x="1632" y="1422"/>
                    <a:pt x="1691" y="1517"/>
                  </a:cubicBezTo>
                  <a:lnTo>
                    <a:pt x="2168" y="2351"/>
                  </a:lnTo>
                  <a:cubicBezTo>
                    <a:pt x="2191" y="2410"/>
                    <a:pt x="2239" y="2446"/>
                    <a:pt x="2299" y="2458"/>
                  </a:cubicBezTo>
                  <a:lnTo>
                    <a:pt x="2310" y="2458"/>
                  </a:lnTo>
                  <a:cubicBezTo>
                    <a:pt x="2332" y="2462"/>
                    <a:pt x="2354" y="2465"/>
                    <a:pt x="2376" y="2465"/>
                  </a:cubicBezTo>
                  <a:cubicBezTo>
                    <a:pt x="2414" y="2465"/>
                    <a:pt x="2451" y="2457"/>
                    <a:pt x="2489" y="2434"/>
                  </a:cubicBezTo>
                  <a:lnTo>
                    <a:pt x="2525" y="2410"/>
                  </a:lnTo>
                  <a:cubicBezTo>
                    <a:pt x="2549" y="2398"/>
                    <a:pt x="2572" y="2398"/>
                    <a:pt x="2596" y="2398"/>
                  </a:cubicBezTo>
                  <a:cubicBezTo>
                    <a:pt x="2620" y="2398"/>
                    <a:pt x="2644" y="2410"/>
                    <a:pt x="2656" y="2422"/>
                  </a:cubicBezTo>
                  <a:cubicBezTo>
                    <a:pt x="2703" y="2458"/>
                    <a:pt x="2703" y="2529"/>
                    <a:pt x="2668" y="2577"/>
                  </a:cubicBezTo>
                  <a:lnTo>
                    <a:pt x="2144" y="3267"/>
                  </a:lnTo>
                  <a:cubicBezTo>
                    <a:pt x="2120" y="3291"/>
                    <a:pt x="2084" y="3303"/>
                    <a:pt x="2048" y="3315"/>
                  </a:cubicBezTo>
                  <a:cubicBezTo>
                    <a:pt x="2025" y="3315"/>
                    <a:pt x="1989" y="3291"/>
                    <a:pt x="1965" y="3267"/>
                  </a:cubicBezTo>
                  <a:lnTo>
                    <a:pt x="155" y="1160"/>
                  </a:lnTo>
                  <a:cubicBezTo>
                    <a:pt x="132" y="1136"/>
                    <a:pt x="120" y="1100"/>
                    <a:pt x="132" y="1065"/>
                  </a:cubicBezTo>
                  <a:cubicBezTo>
                    <a:pt x="132" y="1041"/>
                    <a:pt x="155" y="1005"/>
                    <a:pt x="179" y="993"/>
                  </a:cubicBezTo>
                  <a:lnTo>
                    <a:pt x="1441" y="160"/>
                  </a:lnTo>
                  <a:cubicBezTo>
                    <a:pt x="1453" y="148"/>
                    <a:pt x="1477" y="136"/>
                    <a:pt x="1501" y="136"/>
                  </a:cubicBezTo>
                  <a:close/>
                  <a:moveTo>
                    <a:pt x="1502" y="1"/>
                  </a:moveTo>
                  <a:cubicBezTo>
                    <a:pt x="1455" y="1"/>
                    <a:pt x="1406" y="14"/>
                    <a:pt x="1370" y="41"/>
                  </a:cubicBezTo>
                  <a:lnTo>
                    <a:pt x="108" y="874"/>
                  </a:lnTo>
                  <a:cubicBezTo>
                    <a:pt x="60" y="910"/>
                    <a:pt x="13" y="969"/>
                    <a:pt x="13" y="1041"/>
                  </a:cubicBezTo>
                  <a:cubicBezTo>
                    <a:pt x="1" y="1100"/>
                    <a:pt x="24" y="1172"/>
                    <a:pt x="60" y="1219"/>
                  </a:cubicBezTo>
                  <a:lnTo>
                    <a:pt x="1870" y="3339"/>
                  </a:lnTo>
                  <a:cubicBezTo>
                    <a:pt x="1918" y="3386"/>
                    <a:pt x="1977" y="3422"/>
                    <a:pt x="2048" y="3422"/>
                  </a:cubicBezTo>
                  <a:lnTo>
                    <a:pt x="2060" y="3422"/>
                  </a:lnTo>
                  <a:cubicBezTo>
                    <a:pt x="2132" y="3422"/>
                    <a:pt x="2191" y="3386"/>
                    <a:pt x="2239" y="3327"/>
                  </a:cubicBezTo>
                  <a:lnTo>
                    <a:pt x="2763" y="2636"/>
                  </a:lnTo>
                  <a:cubicBezTo>
                    <a:pt x="2846" y="2541"/>
                    <a:pt x="2834" y="2386"/>
                    <a:pt x="2727" y="2315"/>
                  </a:cubicBezTo>
                  <a:cubicBezTo>
                    <a:pt x="2688" y="2275"/>
                    <a:pt x="2640" y="2252"/>
                    <a:pt x="2584" y="2252"/>
                  </a:cubicBezTo>
                  <a:cubicBezTo>
                    <a:pt x="2573" y="2252"/>
                    <a:pt x="2561" y="2253"/>
                    <a:pt x="2549" y="2255"/>
                  </a:cubicBezTo>
                  <a:lnTo>
                    <a:pt x="2108" y="1041"/>
                  </a:lnTo>
                  <a:cubicBezTo>
                    <a:pt x="2168" y="958"/>
                    <a:pt x="2168" y="850"/>
                    <a:pt x="2120" y="767"/>
                  </a:cubicBezTo>
                  <a:lnTo>
                    <a:pt x="1703" y="112"/>
                  </a:lnTo>
                  <a:cubicBezTo>
                    <a:pt x="1667" y="65"/>
                    <a:pt x="1620" y="17"/>
                    <a:pt x="1548" y="5"/>
                  </a:cubicBezTo>
                  <a:cubicBezTo>
                    <a:pt x="1534" y="2"/>
                    <a:pt x="1518" y="1"/>
                    <a:pt x="150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1"/>
            <p:cNvSpPr/>
            <p:nvPr/>
          </p:nvSpPr>
          <p:spPr>
            <a:xfrm>
              <a:off x="18510132" y="6559406"/>
              <a:ext cx="871439" cy="658545"/>
            </a:xfrm>
            <a:custGeom>
              <a:avLst/>
              <a:gdLst/>
              <a:ahLst/>
              <a:cxnLst/>
              <a:rect l="l" t="t" r="r" b="b"/>
              <a:pathLst>
                <a:path w="6621" h="5003" extrusionOk="0">
                  <a:moveTo>
                    <a:pt x="5060" y="1"/>
                  </a:moveTo>
                  <a:cubicBezTo>
                    <a:pt x="5061" y="2"/>
                    <a:pt x="5062" y="4"/>
                    <a:pt x="5063" y="8"/>
                  </a:cubicBezTo>
                  <a:lnTo>
                    <a:pt x="5063" y="8"/>
                  </a:lnTo>
                  <a:cubicBezTo>
                    <a:pt x="5062" y="4"/>
                    <a:pt x="5061" y="2"/>
                    <a:pt x="5060" y="1"/>
                  </a:cubicBezTo>
                  <a:close/>
                  <a:moveTo>
                    <a:pt x="5063" y="8"/>
                  </a:moveTo>
                  <a:cubicBezTo>
                    <a:pt x="5090" y="86"/>
                    <a:pt x="5194" y="705"/>
                    <a:pt x="2679" y="1918"/>
                  </a:cubicBezTo>
                  <a:cubicBezTo>
                    <a:pt x="84" y="3168"/>
                    <a:pt x="48" y="3191"/>
                    <a:pt x="12" y="3537"/>
                  </a:cubicBezTo>
                  <a:cubicBezTo>
                    <a:pt x="0" y="3799"/>
                    <a:pt x="60" y="4061"/>
                    <a:pt x="179" y="4299"/>
                  </a:cubicBezTo>
                  <a:cubicBezTo>
                    <a:pt x="226" y="4406"/>
                    <a:pt x="286" y="4513"/>
                    <a:pt x="357" y="4608"/>
                  </a:cubicBezTo>
                  <a:cubicBezTo>
                    <a:pt x="429" y="4715"/>
                    <a:pt x="524" y="4823"/>
                    <a:pt x="643" y="4894"/>
                  </a:cubicBezTo>
                  <a:cubicBezTo>
                    <a:pt x="729" y="4958"/>
                    <a:pt x="792" y="5002"/>
                    <a:pt x="911" y="5002"/>
                  </a:cubicBezTo>
                  <a:cubicBezTo>
                    <a:pt x="1187" y="5002"/>
                    <a:pt x="1762" y="4764"/>
                    <a:pt x="3620" y="3989"/>
                  </a:cubicBezTo>
                  <a:cubicBezTo>
                    <a:pt x="4910" y="3457"/>
                    <a:pt x="5653" y="3315"/>
                    <a:pt x="6078" y="3315"/>
                  </a:cubicBezTo>
                  <a:cubicBezTo>
                    <a:pt x="6481" y="3315"/>
                    <a:pt x="6597" y="3443"/>
                    <a:pt x="6620" y="3489"/>
                  </a:cubicBezTo>
                  <a:cubicBezTo>
                    <a:pt x="6584" y="3418"/>
                    <a:pt x="6406" y="3025"/>
                    <a:pt x="6191" y="2525"/>
                  </a:cubicBezTo>
                  <a:cubicBezTo>
                    <a:pt x="5742" y="1533"/>
                    <a:pt x="5114" y="129"/>
                    <a:pt x="50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1"/>
            <p:cNvSpPr/>
            <p:nvPr/>
          </p:nvSpPr>
          <p:spPr>
            <a:xfrm>
              <a:off x="18557121" y="6891625"/>
              <a:ext cx="824452" cy="326311"/>
            </a:xfrm>
            <a:custGeom>
              <a:avLst/>
              <a:gdLst/>
              <a:ahLst/>
              <a:cxnLst/>
              <a:rect l="l" t="t" r="r" b="b"/>
              <a:pathLst>
                <a:path w="6264" h="2479" extrusionOk="0">
                  <a:moveTo>
                    <a:pt x="5834" y="1"/>
                  </a:moveTo>
                  <a:cubicBezTo>
                    <a:pt x="4858" y="239"/>
                    <a:pt x="3906" y="548"/>
                    <a:pt x="2977" y="929"/>
                  </a:cubicBezTo>
                  <a:cubicBezTo>
                    <a:pt x="1945" y="1373"/>
                    <a:pt x="975" y="2096"/>
                    <a:pt x="173" y="2096"/>
                  </a:cubicBezTo>
                  <a:cubicBezTo>
                    <a:pt x="115" y="2096"/>
                    <a:pt x="57" y="2092"/>
                    <a:pt x="0" y="2084"/>
                  </a:cubicBezTo>
                  <a:lnTo>
                    <a:pt x="0" y="2084"/>
                  </a:lnTo>
                  <a:cubicBezTo>
                    <a:pt x="84" y="2191"/>
                    <a:pt x="179" y="2299"/>
                    <a:pt x="286" y="2370"/>
                  </a:cubicBezTo>
                  <a:cubicBezTo>
                    <a:pt x="372" y="2434"/>
                    <a:pt x="435" y="2478"/>
                    <a:pt x="554" y="2478"/>
                  </a:cubicBezTo>
                  <a:cubicBezTo>
                    <a:pt x="830" y="2478"/>
                    <a:pt x="1405" y="2240"/>
                    <a:pt x="3263" y="1465"/>
                  </a:cubicBezTo>
                  <a:cubicBezTo>
                    <a:pt x="4553" y="933"/>
                    <a:pt x="5296" y="791"/>
                    <a:pt x="5721" y="791"/>
                  </a:cubicBezTo>
                  <a:cubicBezTo>
                    <a:pt x="6124" y="791"/>
                    <a:pt x="6240" y="919"/>
                    <a:pt x="6263" y="965"/>
                  </a:cubicBezTo>
                  <a:cubicBezTo>
                    <a:pt x="6227" y="894"/>
                    <a:pt x="6049" y="501"/>
                    <a:pt x="5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1"/>
            <p:cNvSpPr/>
            <p:nvPr/>
          </p:nvSpPr>
          <p:spPr>
            <a:xfrm>
              <a:off x="18947386" y="6688792"/>
              <a:ext cx="207692" cy="145056"/>
            </a:xfrm>
            <a:custGeom>
              <a:avLst/>
              <a:gdLst/>
              <a:ahLst/>
              <a:cxnLst/>
              <a:rect l="l" t="t" r="r" b="b"/>
              <a:pathLst>
                <a:path w="1578" h="1102" extrusionOk="0">
                  <a:moveTo>
                    <a:pt x="1504" y="0"/>
                  </a:moveTo>
                  <a:cubicBezTo>
                    <a:pt x="1490" y="0"/>
                    <a:pt x="1477" y="6"/>
                    <a:pt x="1464" y="18"/>
                  </a:cubicBezTo>
                  <a:cubicBezTo>
                    <a:pt x="476" y="851"/>
                    <a:pt x="0" y="935"/>
                    <a:pt x="95" y="1077"/>
                  </a:cubicBezTo>
                  <a:cubicBezTo>
                    <a:pt x="107" y="1089"/>
                    <a:pt x="143" y="1101"/>
                    <a:pt x="167" y="1101"/>
                  </a:cubicBezTo>
                  <a:cubicBezTo>
                    <a:pt x="691" y="946"/>
                    <a:pt x="1286" y="565"/>
                    <a:pt x="1560" y="89"/>
                  </a:cubicBezTo>
                  <a:cubicBezTo>
                    <a:pt x="1577" y="45"/>
                    <a:pt x="1542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1"/>
            <p:cNvSpPr/>
            <p:nvPr/>
          </p:nvSpPr>
          <p:spPr>
            <a:xfrm>
              <a:off x="18503814" y="6550982"/>
              <a:ext cx="887102" cy="674604"/>
            </a:xfrm>
            <a:custGeom>
              <a:avLst/>
              <a:gdLst/>
              <a:ahLst/>
              <a:cxnLst/>
              <a:rect l="l" t="t" r="r" b="b"/>
              <a:pathLst>
                <a:path w="6740" h="5125" extrusionOk="0">
                  <a:moveTo>
                    <a:pt x="5156" y="291"/>
                  </a:moveTo>
                  <a:cubicBezTo>
                    <a:pt x="5358" y="743"/>
                    <a:pt x="5823" y="1815"/>
                    <a:pt x="6180" y="2613"/>
                  </a:cubicBezTo>
                  <a:cubicBezTo>
                    <a:pt x="6347" y="2970"/>
                    <a:pt x="6454" y="3220"/>
                    <a:pt x="6525" y="3375"/>
                  </a:cubicBezTo>
                  <a:cubicBezTo>
                    <a:pt x="6436" y="3340"/>
                    <a:pt x="6311" y="3316"/>
                    <a:pt x="6134" y="3316"/>
                  </a:cubicBezTo>
                  <a:cubicBezTo>
                    <a:pt x="5693" y="3316"/>
                    <a:pt x="4935" y="3467"/>
                    <a:pt x="3644" y="3994"/>
                  </a:cubicBezTo>
                  <a:cubicBezTo>
                    <a:pt x="1764" y="4778"/>
                    <a:pt x="1209" y="5001"/>
                    <a:pt x="957" y="5001"/>
                  </a:cubicBezTo>
                  <a:cubicBezTo>
                    <a:pt x="853" y="5001"/>
                    <a:pt x="800" y="4963"/>
                    <a:pt x="727" y="4910"/>
                  </a:cubicBezTo>
                  <a:cubicBezTo>
                    <a:pt x="620" y="4839"/>
                    <a:pt x="524" y="4744"/>
                    <a:pt x="453" y="4637"/>
                  </a:cubicBezTo>
                  <a:cubicBezTo>
                    <a:pt x="382" y="4541"/>
                    <a:pt x="322" y="4446"/>
                    <a:pt x="274" y="4339"/>
                  </a:cubicBezTo>
                  <a:cubicBezTo>
                    <a:pt x="167" y="4113"/>
                    <a:pt x="120" y="3851"/>
                    <a:pt x="143" y="3601"/>
                  </a:cubicBezTo>
                  <a:cubicBezTo>
                    <a:pt x="167" y="3291"/>
                    <a:pt x="179" y="3279"/>
                    <a:pt x="2763" y="2029"/>
                  </a:cubicBezTo>
                  <a:cubicBezTo>
                    <a:pt x="3870" y="1493"/>
                    <a:pt x="4608" y="1017"/>
                    <a:pt x="4965" y="588"/>
                  </a:cubicBezTo>
                  <a:cubicBezTo>
                    <a:pt x="5049" y="505"/>
                    <a:pt x="5108" y="398"/>
                    <a:pt x="5156" y="291"/>
                  </a:cubicBezTo>
                  <a:close/>
                  <a:moveTo>
                    <a:pt x="5111" y="1"/>
                  </a:moveTo>
                  <a:cubicBezTo>
                    <a:pt x="5102" y="1"/>
                    <a:pt x="5093" y="2"/>
                    <a:pt x="5085" y="5"/>
                  </a:cubicBezTo>
                  <a:cubicBezTo>
                    <a:pt x="5061" y="29"/>
                    <a:pt x="5049" y="65"/>
                    <a:pt x="5061" y="88"/>
                  </a:cubicBezTo>
                  <a:cubicBezTo>
                    <a:pt x="5061" y="100"/>
                    <a:pt x="5263" y="696"/>
                    <a:pt x="2715" y="1934"/>
                  </a:cubicBezTo>
                  <a:cubicBezTo>
                    <a:pt x="108" y="3196"/>
                    <a:pt x="60" y="3220"/>
                    <a:pt x="12" y="3601"/>
                  </a:cubicBezTo>
                  <a:cubicBezTo>
                    <a:pt x="1" y="3875"/>
                    <a:pt x="48" y="4148"/>
                    <a:pt x="167" y="4398"/>
                  </a:cubicBezTo>
                  <a:cubicBezTo>
                    <a:pt x="215" y="4506"/>
                    <a:pt x="286" y="4613"/>
                    <a:pt x="358" y="4720"/>
                  </a:cubicBezTo>
                  <a:cubicBezTo>
                    <a:pt x="441" y="4827"/>
                    <a:pt x="536" y="4934"/>
                    <a:pt x="655" y="5018"/>
                  </a:cubicBezTo>
                  <a:cubicBezTo>
                    <a:pt x="739" y="5089"/>
                    <a:pt x="834" y="5125"/>
                    <a:pt x="953" y="5125"/>
                  </a:cubicBezTo>
                  <a:cubicBezTo>
                    <a:pt x="1239" y="5125"/>
                    <a:pt x="1834" y="4887"/>
                    <a:pt x="3691" y="4113"/>
                  </a:cubicBezTo>
                  <a:cubicBezTo>
                    <a:pt x="4980" y="3583"/>
                    <a:pt x="5711" y="3449"/>
                    <a:pt x="6121" y="3449"/>
                  </a:cubicBezTo>
                  <a:cubicBezTo>
                    <a:pt x="6521" y="3449"/>
                    <a:pt x="6615" y="3577"/>
                    <a:pt x="6620" y="3589"/>
                  </a:cubicBezTo>
                  <a:cubicBezTo>
                    <a:pt x="6638" y="3606"/>
                    <a:pt x="6662" y="3617"/>
                    <a:pt x="6683" y="3617"/>
                  </a:cubicBezTo>
                  <a:cubicBezTo>
                    <a:pt x="6690" y="3617"/>
                    <a:pt x="6697" y="3616"/>
                    <a:pt x="6704" y="3613"/>
                  </a:cubicBezTo>
                  <a:cubicBezTo>
                    <a:pt x="6728" y="3589"/>
                    <a:pt x="6739" y="3553"/>
                    <a:pt x="6728" y="3529"/>
                  </a:cubicBezTo>
                  <a:cubicBezTo>
                    <a:pt x="6692" y="3458"/>
                    <a:pt x="6549" y="3148"/>
                    <a:pt x="6287" y="2565"/>
                  </a:cubicBezTo>
                  <a:cubicBezTo>
                    <a:pt x="5906" y="1708"/>
                    <a:pt x="5394" y="541"/>
                    <a:pt x="5215" y="160"/>
                  </a:cubicBezTo>
                  <a:lnTo>
                    <a:pt x="5168" y="41"/>
                  </a:lnTo>
                  <a:cubicBezTo>
                    <a:pt x="5159" y="14"/>
                    <a:pt x="5137" y="1"/>
                    <a:pt x="5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1"/>
            <p:cNvSpPr/>
            <p:nvPr/>
          </p:nvSpPr>
          <p:spPr>
            <a:xfrm>
              <a:off x="18560280" y="6789879"/>
              <a:ext cx="476455" cy="423849"/>
            </a:xfrm>
            <a:custGeom>
              <a:avLst/>
              <a:gdLst/>
              <a:ahLst/>
              <a:cxnLst/>
              <a:rect l="l" t="t" r="r" b="b"/>
              <a:pathLst>
                <a:path w="3620" h="3220" extrusionOk="0">
                  <a:moveTo>
                    <a:pt x="2524" y="1"/>
                  </a:moveTo>
                  <a:cubicBezTo>
                    <a:pt x="2488" y="1"/>
                    <a:pt x="2452" y="8"/>
                    <a:pt x="2417" y="24"/>
                  </a:cubicBezTo>
                  <a:lnTo>
                    <a:pt x="191" y="1131"/>
                  </a:lnTo>
                  <a:cubicBezTo>
                    <a:pt x="60" y="1190"/>
                    <a:pt x="0" y="1345"/>
                    <a:pt x="60" y="1476"/>
                  </a:cubicBezTo>
                  <a:lnTo>
                    <a:pt x="774" y="3072"/>
                  </a:lnTo>
                  <a:cubicBezTo>
                    <a:pt x="820" y="3163"/>
                    <a:pt x="914" y="3219"/>
                    <a:pt x="1015" y="3219"/>
                  </a:cubicBezTo>
                  <a:cubicBezTo>
                    <a:pt x="1045" y="3219"/>
                    <a:pt x="1077" y="3214"/>
                    <a:pt x="1107" y="3203"/>
                  </a:cubicBezTo>
                  <a:lnTo>
                    <a:pt x="3417" y="2274"/>
                  </a:lnTo>
                  <a:cubicBezTo>
                    <a:pt x="3548" y="2226"/>
                    <a:pt x="3620" y="2060"/>
                    <a:pt x="3560" y="1929"/>
                  </a:cubicBezTo>
                  <a:lnTo>
                    <a:pt x="2774" y="155"/>
                  </a:lnTo>
                  <a:cubicBezTo>
                    <a:pt x="2722" y="58"/>
                    <a:pt x="2624" y="1"/>
                    <a:pt x="2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1"/>
            <p:cNvSpPr/>
            <p:nvPr/>
          </p:nvSpPr>
          <p:spPr>
            <a:xfrm>
              <a:off x="18646494" y="6990343"/>
              <a:ext cx="390246" cy="223376"/>
            </a:xfrm>
            <a:custGeom>
              <a:avLst/>
              <a:gdLst/>
              <a:ahLst/>
              <a:cxnLst/>
              <a:rect l="l" t="t" r="r" b="b"/>
              <a:pathLst>
                <a:path w="2965" h="1697" extrusionOk="0">
                  <a:moveTo>
                    <a:pt x="2727" y="1"/>
                  </a:moveTo>
                  <a:cubicBezTo>
                    <a:pt x="2584" y="60"/>
                    <a:pt x="2441" y="120"/>
                    <a:pt x="2310" y="179"/>
                  </a:cubicBezTo>
                  <a:cubicBezTo>
                    <a:pt x="1476" y="537"/>
                    <a:pt x="691" y="1060"/>
                    <a:pt x="0" y="1263"/>
                  </a:cubicBezTo>
                  <a:lnTo>
                    <a:pt x="119" y="1549"/>
                  </a:lnTo>
                  <a:cubicBezTo>
                    <a:pt x="165" y="1640"/>
                    <a:pt x="259" y="1696"/>
                    <a:pt x="360" y="1696"/>
                  </a:cubicBezTo>
                  <a:cubicBezTo>
                    <a:pt x="390" y="1696"/>
                    <a:pt x="422" y="1691"/>
                    <a:pt x="452" y="1680"/>
                  </a:cubicBezTo>
                  <a:lnTo>
                    <a:pt x="2762" y="751"/>
                  </a:lnTo>
                  <a:cubicBezTo>
                    <a:pt x="2893" y="703"/>
                    <a:pt x="2965" y="537"/>
                    <a:pt x="2905" y="406"/>
                  </a:cubicBezTo>
                  <a:lnTo>
                    <a:pt x="27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1"/>
            <p:cNvSpPr/>
            <p:nvPr/>
          </p:nvSpPr>
          <p:spPr>
            <a:xfrm>
              <a:off x="18608850" y="6947828"/>
              <a:ext cx="115560" cy="238250"/>
            </a:xfrm>
            <a:custGeom>
              <a:avLst/>
              <a:gdLst/>
              <a:ahLst/>
              <a:cxnLst/>
              <a:rect l="l" t="t" r="r" b="b"/>
              <a:pathLst>
                <a:path w="878" h="1810" extrusionOk="0">
                  <a:moveTo>
                    <a:pt x="59" y="1"/>
                  </a:moveTo>
                  <a:cubicBezTo>
                    <a:pt x="29" y="1"/>
                    <a:pt x="0" y="24"/>
                    <a:pt x="0" y="62"/>
                  </a:cubicBezTo>
                  <a:cubicBezTo>
                    <a:pt x="179" y="669"/>
                    <a:pt x="441" y="1241"/>
                    <a:pt x="762" y="1788"/>
                  </a:cubicBezTo>
                  <a:cubicBezTo>
                    <a:pt x="773" y="1803"/>
                    <a:pt x="789" y="1810"/>
                    <a:pt x="806" y="1810"/>
                  </a:cubicBezTo>
                  <a:cubicBezTo>
                    <a:pt x="841" y="1810"/>
                    <a:pt x="878" y="1778"/>
                    <a:pt x="869" y="1729"/>
                  </a:cubicBezTo>
                  <a:cubicBezTo>
                    <a:pt x="834" y="1586"/>
                    <a:pt x="774" y="1431"/>
                    <a:pt x="727" y="1288"/>
                  </a:cubicBezTo>
                  <a:cubicBezTo>
                    <a:pt x="560" y="848"/>
                    <a:pt x="346" y="419"/>
                    <a:pt x="107" y="26"/>
                  </a:cubicBezTo>
                  <a:cubicBezTo>
                    <a:pt x="94" y="9"/>
                    <a:pt x="76" y="1"/>
                    <a:pt x="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1"/>
            <p:cNvSpPr/>
            <p:nvPr/>
          </p:nvSpPr>
          <p:spPr>
            <a:xfrm>
              <a:off x="18682954" y="6927558"/>
              <a:ext cx="256128" cy="58049"/>
            </a:xfrm>
            <a:custGeom>
              <a:avLst/>
              <a:gdLst/>
              <a:ahLst/>
              <a:cxnLst/>
              <a:rect l="l" t="t" r="r" b="b"/>
              <a:pathLst>
                <a:path w="1946" h="441" extrusionOk="0">
                  <a:moveTo>
                    <a:pt x="79" y="0"/>
                  </a:moveTo>
                  <a:cubicBezTo>
                    <a:pt x="28" y="0"/>
                    <a:pt x="0" y="64"/>
                    <a:pt x="44" y="97"/>
                  </a:cubicBezTo>
                  <a:lnTo>
                    <a:pt x="44" y="109"/>
                  </a:lnTo>
                  <a:cubicBezTo>
                    <a:pt x="382" y="329"/>
                    <a:pt x="775" y="441"/>
                    <a:pt x="1168" y="441"/>
                  </a:cubicBezTo>
                  <a:cubicBezTo>
                    <a:pt x="1413" y="441"/>
                    <a:pt x="1657" y="398"/>
                    <a:pt x="1890" y="311"/>
                  </a:cubicBezTo>
                  <a:cubicBezTo>
                    <a:pt x="1946" y="289"/>
                    <a:pt x="1939" y="203"/>
                    <a:pt x="1878" y="203"/>
                  </a:cubicBezTo>
                  <a:cubicBezTo>
                    <a:pt x="1874" y="203"/>
                    <a:pt x="1870" y="203"/>
                    <a:pt x="1866" y="204"/>
                  </a:cubicBezTo>
                  <a:cubicBezTo>
                    <a:pt x="1723" y="204"/>
                    <a:pt x="1568" y="216"/>
                    <a:pt x="1426" y="216"/>
                  </a:cubicBezTo>
                  <a:cubicBezTo>
                    <a:pt x="973" y="216"/>
                    <a:pt x="521" y="144"/>
                    <a:pt x="92" y="2"/>
                  </a:cubicBezTo>
                  <a:cubicBezTo>
                    <a:pt x="88" y="1"/>
                    <a:pt x="83" y="0"/>
                    <a:pt x="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1"/>
            <p:cNvSpPr/>
            <p:nvPr/>
          </p:nvSpPr>
          <p:spPr>
            <a:xfrm>
              <a:off x="18690325" y="7016668"/>
              <a:ext cx="252442" cy="57127"/>
            </a:xfrm>
            <a:custGeom>
              <a:avLst/>
              <a:gdLst/>
              <a:ahLst/>
              <a:cxnLst/>
              <a:rect l="l" t="t" r="r" b="b"/>
              <a:pathLst>
                <a:path w="1918" h="434" extrusionOk="0">
                  <a:moveTo>
                    <a:pt x="54" y="1"/>
                  </a:moveTo>
                  <a:cubicBezTo>
                    <a:pt x="25" y="1"/>
                    <a:pt x="9" y="12"/>
                    <a:pt x="0" y="39"/>
                  </a:cubicBezTo>
                  <a:cubicBezTo>
                    <a:pt x="0" y="63"/>
                    <a:pt x="12" y="87"/>
                    <a:pt x="24" y="110"/>
                  </a:cubicBezTo>
                  <a:cubicBezTo>
                    <a:pt x="381" y="323"/>
                    <a:pt x="786" y="434"/>
                    <a:pt x="1194" y="434"/>
                  </a:cubicBezTo>
                  <a:cubicBezTo>
                    <a:pt x="1425" y="434"/>
                    <a:pt x="1657" y="398"/>
                    <a:pt x="1882" y="325"/>
                  </a:cubicBezTo>
                  <a:cubicBezTo>
                    <a:pt x="1905" y="313"/>
                    <a:pt x="1917" y="277"/>
                    <a:pt x="1917" y="241"/>
                  </a:cubicBezTo>
                  <a:cubicBezTo>
                    <a:pt x="1905" y="218"/>
                    <a:pt x="1882" y="206"/>
                    <a:pt x="1858" y="206"/>
                  </a:cubicBezTo>
                  <a:cubicBezTo>
                    <a:pt x="1765" y="209"/>
                    <a:pt x="1677" y="210"/>
                    <a:pt x="1593" y="210"/>
                  </a:cubicBezTo>
                  <a:cubicBezTo>
                    <a:pt x="550" y="210"/>
                    <a:pt x="180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1"/>
            <p:cNvSpPr/>
            <p:nvPr/>
          </p:nvSpPr>
          <p:spPr>
            <a:xfrm>
              <a:off x="18550804" y="6782245"/>
              <a:ext cx="487511" cy="440171"/>
            </a:xfrm>
            <a:custGeom>
              <a:avLst/>
              <a:gdLst/>
              <a:ahLst/>
              <a:cxnLst/>
              <a:rect l="l" t="t" r="r" b="b"/>
              <a:pathLst>
                <a:path w="3704" h="3344" extrusionOk="0">
                  <a:moveTo>
                    <a:pt x="2593" y="123"/>
                  </a:moveTo>
                  <a:cubicBezTo>
                    <a:pt x="2671" y="123"/>
                    <a:pt x="2752" y="169"/>
                    <a:pt x="2787" y="248"/>
                  </a:cubicBezTo>
                  <a:lnTo>
                    <a:pt x="3573" y="2010"/>
                  </a:lnTo>
                  <a:cubicBezTo>
                    <a:pt x="3596" y="2058"/>
                    <a:pt x="3596" y="2118"/>
                    <a:pt x="3573" y="2165"/>
                  </a:cubicBezTo>
                  <a:cubicBezTo>
                    <a:pt x="3549" y="2213"/>
                    <a:pt x="3513" y="2260"/>
                    <a:pt x="3465" y="2272"/>
                  </a:cubicBezTo>
                  <a:lnTo>
                    <a:pt x="1168" y="3201"/>
                  </a:lnTo>
                  <a:cubicBezTo>
                    <a:pt x="1139" y="3214"/>
                    <a:pt x="1110" y="3220"/>
                    <a:pt x="1082" y="3220"/>
                  </a:cubicBezTo>
                  <a:cubicBezTo>
                    <a:pt x="1004" y="3220"/>
                    <a:pt x="932" y="3173"/>
                    <a:pt x="906" y="3094"/>
                  </a:cubicBezTo>
                  <a:lnTo>
                    <a:pt x="191" y="1510"/>
                  </a:lnTo>
                  <a:cubicBezTo>
                    <a:pt x="144" y="1415"/>
                    <a:pt x="191" y="1296"/>
                    <a:pt x="286" y="1248"/>
                  </a:cubicBezTo>
                  <a:lnTo>
                    <a:pt x="2513" y="141"/>
                  </a:lnTo>
                  <a:cubicBezTo>
                    <a:pt x="2538" y="129"/>
                    <a:pt x="2566" y="123"/>
                    <a:pt x="2593" y="123"/>
                  </a:cubicBezTo>
                  <a:close/>
                  <a:moveTo>
                    <a:pt x="2594" y="1"/>
                  </a:moveTo>
                  <a:cubicBezTo>
                    <a:pt x="2542" y="1"/>
                    <a:pt x="2490" y="13"/>
                    <a:pt x="2442" y="34"/>
                  </a:cubicBezTo>
                  <a:lnTo>
                    <a:pt x="227" y="1141"/>
                  </a:lnTo>
                  <a:cubicBezTo>
                    <a:pt x="72" y="1213"/>
                    <a:pt x="1" y="1403"/>
                    <a:pt x="72" y="1558"/>
                  </a:cubicBezTo>
                  <a:lnTo>
                    <a:pt x="787" y="3142"/>
                  </a:lnTo>
                  <a:cubicBezTo>
                    <a:pt x="834" y="3261"/>
                    <a:pt x="953" y="3344"/>
                    <a:pt x="1084" y="3344"/>
                  </a:cubicBezTo>
                  <a:cubicBezTo>
                    <a:pt x="1120" y="3344"/>
                    <a:pt x="1168" y="3332"/>
                    <a:pt x="1203" y="3320"/>
                  </a:cubicBezTo>
                  <a:lnTo>
                    <a:pt x="3501" y="2391"/>
                  </a:lnTo>
                  <a:cubicBezTo>
                    <a:pt x="3573" y="2356"/>
                    <a:pt x="3644" y="2296"/>
                    <a:pt x="3680" y="2213"/>
                  </a:cubicBezTo>
                  <a:cubicBezTo>
                    <a:pt x="3704" y="2130"/>
                    <a:pt x="3704" y="2034"/>
                    <a:pt x="3680" y="1963"/>
                  </a:cubicBezTo>
                  <a:lnTo>
                    <a:pt x="2882" y="189"/>
                  </a:lnTo>
                  <a:cubicBezTo>
                    <a:pt x="2846" y="117"/>
                    <a:pt x="2787" y="46"/>
                    <a:pt x="2703" y="22"/>
                  </a:cubicBezTo>
                  <a:cubicBezTo>
                    <a:pt x="2669" y="7"/>
                    <a:pt x="2632" y="1"/>
                    <a:pt x="2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1"/>
            <p:cNvSpPr/>
            <p:nvPr/>
          </p:nvSpPr>
          <p:spPr>
            <a:xfrm>
              <a:off x="19130737" y="6444498"/>
              <a:ext cx="463952" cy="618529"/>
            </a:xfrm>
            <a:custGeom>
              <a:avLst/>
              <a:gdLst/>
              <a:ahLst/>
              <a:cxnLst/>
              <a:rect l="l" t="t" r="r" b="b"/>
              <a:pathLst>
                <a:path w="3525" h="4699" extrusionOk="0">
                  <a:moveTo>
                    <a:pt x="1041" y="0"/>
                  </a:moveTo>
                  <a:cubicBezTo>
                    <a:pt x="935" y="0"/>
                    <a:pt x="833" y="21"/>
                    <a:pt x="738" y="64"/>
                  </a:cubicBezTo>
                  <a:cubicBezTo>
                    <a:pt x="83" y="350"/>
                    <a:pt x="0" y="1624"/>
                    <a:pt x="572" y="2886"/>
                  </a:cubicBezTo>
                  <a:cubicBezTo>
                    <a:pt x="1051" y="3967"/>
                    <a:pt x="1854" y="4699"/>
                    <a:pt x="2486" y="4699"/>
                  </a:cubicBezTo>
                  <a:cubicBezTo>
                    <a:pt x="2592" y="4699"/>
                    <a:pt x="2692" y="4679"/>
                    <a:pt x="2786" y="4636"/>
                  </a:cubicBezTo>
                  <a:cubicBezTo>
                    <a:pt x="3441" y="4338"/>
                    <a:pt x="3524" y="3076"/>
                    <a:pt x="2953" y="1814"/>
                  </a:cubicBezTo>
                  <a:cubicBezTo>
                    <a:pt x="2474" y="724"/>
                    <a:pt x="1673" y="0"/>
                    <a:pt x="1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71"/>
            <p:cNvSpPr/>
            <p:nvPr/>
          </p:nvSpPr>
          <p:spPr>
            <a:xfrm>
              <a:off x="19201156" y="6506493"/>
              <a:ext cx="330886" cy="493218"/>
            </a:xfrm>
            <a:custGeom>
              <a:avLst/>
              <a:gdLst/>
              <a:ahLst/>
              <a:cxnLst/>
              <a:rect l="l" t="t" r="r" b="b"/>
              <a:pathLst>
                <a:path w="2514" h="3747" extrusionOk="0">
                  <a:moveTo>
                    <a:pt x="582" y="1"/>
                  </a:moveTo>
                  <a:cubicBezTo>
                    <a:pt x="524" y="1"/>
                    <a:pt x="469" y="11"/>
                    <a:pt x="418" y="34"/>
                  </a:cubicBezTo>
                  <a:cubicBezTo>
                    <a:pt x="72" y="188"/>
                    <a:pt x="1" y="819"/>
                    <a:pt x="203" y="1581"/>
                  </a:cubicBezTo>
                  <a:cubicBezTo>
                    <a:pt x="275" y="1808"/>
                    <a:pt x="346" y="2022"/>
                    <a:pt x="441" y="2236"/>
                  </a:cubicBezTo>
                  <a:cubicBezTo>
                    <a:pt x="513" y="2379"/>
                    <a:pt x="584" y="2522"/>
                    <a:pt x="668" y="2665"/>
                  </a:cubicBezTo>
                  <a:cubicBezTo>
                    <a:pt x="1047" y="3321"/>
                    <a:pt x="1532" y="3747"/>
                    <a:pt x="1895" y="3747"/>
                  </a:cubicBezTo>
                  <a:cubicBezTo>
                    <a:pt x="1953" y="3747"/>
                    <a:pt x="2009" y="3736"/>
                    <a:pt x="2061" y="3713"/>
                  </a:cubicBezTo>
                  <a:cubicBezTo>
                    <a:pt x="2513" y="3510"/>
                    <a:pt x="2489" y="2522"/>
                    <a:pt x="2037" y="1510"/>
                  </a:cubicBezTo>
                  <a:cubicBezTo>
                    <a:pt x="1637" y="616"/>
                    <a:pt x="1024" y="1"/>
                    <a:pt x="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1"/>
            <p:cNvSpPr/>
            <p:nvPr/>
          </p:nvSpPr>
          <p:spPr>
            <a:xfrm>
              <a:off x="19229455" y="6678526"/>
              <a:ext cx="164653" cy="178754"/>
            </a:xfrm>
            <a:custGeom>
              <a:avLst/>
              <a:gdLst/>
              <a:ahLst/>
              <a:cxnLst/>
              <a:rect l="l" t="t" r="r" b="b"/>
              <a:pathLst>
                <a:path w="1251" h="1358" extrusionOk="0">
                  <a:moveTo>
                    <a:pt x="751" y="0"/>
                  </a:moveTo>
                  <a:cubicBezTo>
                    <a:pt x="730" y="0"/>
                    <a:pt x="710" y="4"/>
                    <a:pt x="691" y="12"/>
                  </a:cubicBezTo>
                  <a:lnTo>
                    <a:pt x="0" y="274"/>
                  </a:lnTo>
                  <a:cubicBezTo>
                    <a:pt x="36" y="429"/>
                    <a:pt x="83" y="584"/>
                    <a:pt x="143" y="739"/>
                  </a:cubicBezTo>
                  <a:cubicBezTo>
                    <a:pt x="155" y="762"/>
                    <a:pt x="167" y="786"/>
                    <a:pt x="179" y="810"/>
                  </a:cubicBezTo>
                  <a:cubicBezTo>
                    <a:pt x="179" y="834"/>
                    <a:pt x="203" y="893"/>
                    <a:pt x="226" y="929"/>
                  </a:cubicBezTo>
                  <a:cubicBezTo>
                    <a:pt x="286" y="1072"/>
                    <a:pt x="357" y="1215"/>
                    <a:pt x="441" y="1358"/>
                  </a:cubicBezTo>
                  <a:lnTo>
                    <a:pt x="1131" y="1001"/>
                  </a:lnTo>
                  <a:cubicBezTo>
                    <a:pt x="1215" y="953"/>
                    <a:pt x="1250" y="858"/>
                    <a:pt x="1203" y="774"/>
                  </a:cubicBezTo>
                  <a:lnTo>
                    <a:pt x="1119" y="572"/>
                  </a:lnTo>
                  <a:lnTo>
                    <a:pt x="917" y="108"/>
                  </a:lnTo>
                  <a:cubicBezTo>
                    <a:pt x="889" y="43"/>
                    <a:pt x="819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1"/>
            <p:cNvSpPr/>
            <p:nvPr/>
          </p:nvSpPr>
          <p:spPr>
            <a:xfrm>
              <a:off x="19248277" y="6753683"/>
              <a:ext cx="145832" cy="103593"/>
            </a:xfrm>
            <a:custGeom>
              <a:avLst/>
              <a:gdLst/>
              <a:ahLst/>
              <a:cxnLst/>
              <a:rect l="l" t="t" r="r" b="b"/>
              <a:pathLst>
                <a:path w="1108" h="787" extrusionOk="0">
                  <a:moveTo>
                    <a:pt x="976" y="1"/>
                  </a:moveTo>
                  <a:cubicBezTo>
                    <a:pt x="697" y="119"/>
                    <a:pt x="399" y="169"/>
                    <a:pt x="98" y="169"/>
                  </a:cubicBezTo>
                  <a:cubicBezTo>
                    <a:pt x="65" y="169"/>
                    <a:pt x="33" y="169"/>
                    <a:pt x="0" y="168"/>
                  </a:cubicBezTo>
                  <a:lnTo>
                    <a:pt x="0" y="168"/>
                  </a:lnTo>
                  <a:cubicBezTo>
                    <a:pt x="12" y="191"/>
                    <a:pt x="24" y="215"/>
                    <a:pt x="36" y="239"/>
                  </a:cubicBezTo>
                  <a:cubicBezTo>
                    <a:pt x="48" y="263"/>
                    <a:pt x="71" y="322"/>
                    <a:pt x="83" y="358"/>
                  </a:cubicBezTo>
                  <a:cubicBezTo>
                    <a:pt x="155" y="501"/>
                    <a:pt x="226" y="644"/>
                    <a:pt x="310" y="787"/>
                  </a:cubicBezTo>
                  <a:lnTo>
                    <a:pt x="988" y="430"/>
                  </a:lnTo>
                  <a:cubicBezTo>
                    <a:pt x="1072" y="382"/>
                    <a:pt x="1107" y="287"/>
                    <a:pt x="1072" y="203"/>
                  </a:cubicBezTo>
                  <a:lnTo>
                    <a:pt x="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1"/>
            <p:cNvSpPr/>
            <p:nvPr/>
          </p:nvSpPr>
          <p:spPr>
            <a:xfrm>
              <a:off x="19289739" y="6552430"/>
              <a:ext cx="195189" cy="393047"/>
            </a:xfrm>
            <a:custGeom>
              <a:avLst/>
              <a:gdLst/>
              <a:ahLst/>
              <a:cxnLst/>
              <a:rect l="l" t="t" r="r" b="b"/>
              <a:pathLst>
                <a:path w="1483" h="2986" extrusionOk="0">
                  <a:moveTo>
                    <a:pt x="79" y="1"/>
                  </a:moveTo>
                  <a:cubicBezTo>
                    <a:pt x="38" y="1"/>
                    <a:pt x="0" y="49"/>
                    <a:pt x="30" y="89"/>
                  </a:cubicBezTo>
                  <a:cubicBezTo>
                    <a:pt x="578" y="661"/>
                    <a:pt x="971" y="1375"/>
                    <a:pt x="1161" y="2137"/>
                  </a:cubicBezTo>
                  <a:cubicBezTo>
                    <a:pt x="1221" y="2399"/>
                    <a:pt x="1269" y="2661"/>
                    <a:pt x="1292" y="2923"/>
                  </a:cubicBezTo>
                  <a:cubicBezTo>
                    <a:pt x="1292" y="2965"/>
                    <a:pt x="1322" y="2986"/>
                    <a:pt x="1352" y="2986"/>
                  </a:cubicBezTo>
                  <a:cubicBezTo>
                    <a:pt x="1382" y="2986"/>
                    <a:pt x="1411" y="2965"/>
                    <a:pt x="1411" y="2923"/>
                  </a:cubicBezTo>
                  <a:cubicBezTo>
                    <a:pt x="1483" y="1792"/>
                    <a:pt x="995" y="708"/>
                    <a:pt x="102" y="6"/>
                  </a:cubicBez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1"/>
            <p:cNvSpPr/>
            <p:nvPr/>
          </p:nvSpPr>
          <p:spPr>
            <a:xfrm>
              <a:off x="19146401" y="6436864"/>
              <a:ext cx="456055" cy="633667"/>
            </a:xfrm>
            <a:custGeom>
              <a:avLst/>
              <a:gdLst/>
              <a:ahLst/>
              <a:cxnLst/>
              <a:rect l="l" t="t" r="r" b="b"/>
              <a:pathLst>
                <a:path w="3465" h="4814" extrusionOk="0">
                  <a:moveTo>
                    <a:pt x="917" y="122"/>
                  </a:moveTo>
                  <a:cubicBezTo>
                    <a:pt x="1524" y="122"/>
                    <a:pt x="2310" y="836"/>
                    <a:pt x="2774" y="1908"/>
                  </a:cubicBezTo>
                  <a:cubicBezTo>
                    <a:pt x="3334" y="3134"/>
                    <a:pt x="3274" y="4361"/>
                    <a:pt x="2643" y="4646"/>
                  </a:cubicBezTo>
                  <a:cubicBezTo>
                    <a:pt x="2558" y="4684"/>
                    <a:pt x="2466" y="4701"/>
                    <a:pt x="2370" y="4701"/>
                  </a:cubicBezTo>
                  <a:cubicBezTo>
                    <a:pt x="1761" y="4701"/>
                    <a:pt x="985" y="3980"/>
                    <a:pt x="512" y="2920"/>
                  </a:cubicBezTo>
                  <a:cubicBezTo>
                    <a:pt x="250" y="2372"/>
                    <a:pt x="119" y="1777"/>
                    <a:pt x="131" y="1170"/>
                  </a:cubicBezTo>
                  <a:cubicBezTo>
                    <a:pt x="167" y="670"/>
                    <a:pt x="345" y="312"/>
                    <a:pt x="643" y="182"/>
                  </a:cubicBezTo>
                  <a:cubicBezTo>
                    <a:pt x="726" y="146"/>
                    <a:pt x="822" y="122"/>
                    <a:pt x="917" y="122"/>
                  </a:cubicBezTo>
                  <a:close/>
                  <a:moveTo>
                    <a:pt x="906" y="0"/>
                  </a:moveTo>
                  <a:cubicBezTo>
                    <a:pt x="797" y="0"/>
                    <a:pt x="693" y="20"/>
                    <a:pt x="595" y="62"/>
                  </a:cubicBezTo>
                  <a:cubicBezTo>
                    <a:pt x="250" y="217"/>
                    <a:pt x="48" y="610"/>
                    <a:pt x="12" y="1170"/>
                  </a:cubicBezTo>
                  <a:cubicBezTo>
                    <a:pt x="0" y="1789"/>
                    <a:pt x="131" y="2408"/>
                    <a:pt x="393" y="2968"/>
                  </a:cubicBezTo>
                  <a:cubicBezTo>
                    <a:pt x="893" y="4075"/>
                    <a:pt x="1715" y="4813"/>
                    <a:pt x="2369" y="4813"/>
                  </a:cubicBezTo>
                  <a:cubicBezTo>
                    <a:pt x="2489" y="4813"/>
                    <a:pt x="2596" y="4789"/>
                    <a:pt x="2691" y="4742"/>
                  </a:cubicBezTo>
                  <a:cubicBezTo>
                    <a:pt x="3381" y="4444"/>
                    <a:pt x="3465" y="3146"/>
                    <a:pt x="2893" y="1848"/>
                  </a:cubicBezTo>
                  <a:cubicBezTo>
                    <a:pt x="2392" y="744"/>
                    <a:pt x="1567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1"/>
            <p:cNvSpPr/>
            <p:nvPr/>
          </p:nvSpPr>
          <p:spPr>
            <a:xfrm>
              <a:off x="19191811" y="6499254"/>
              <a:ext cx="332334" cy="508487"/>
            </a:xfrm>
            <a:custGeom>
              <a:avLst/>
              <a:gdLst/>
              <a:ahLst/>
              <a:cxnLst/>
              <a:rect l="l" t="t" r="r" b="b"/>
              <a:pathLst>
                <a:path w="2525" h="3863" extrusionOk="0">
                  <a:moveTo>
                    <a:pt x="1046" y="1425"/>
                  </a:moveTo>
                  <a:cubicBezTo>
                    <a:pt x="1088" y="1425"/>
                    <a:pt x="1126" y="1449"/>
                    <a:pt x="1143" y="1493"/>
                  </a:cubicBezTo>
                  <a:lnTo>
                    <a:pt x="1441" y="2160"/>
                  </a:lnTo>
                  <a:cubicBezTo>
                    <a:pt x="1465" y="2208"/>
                    <a:pt x="1441" y="2279"/>
                    <a:pt x="1393" y="2303"/>
                  </a:cubicBezTo>
                  <a:lnTo>
                    <a:pt x="762" y="2636"/>
                  </a:lnTo>
                  <a:cubicBezTo>
                    <a:pt x="572" y="2339"/>
                    <a:pt x="441" y="2017"/>
                    <a:pt x="358" y="1684"/>
                  </a:cubicBezTo>
                  <a:lnTo>
                    <a:pt x="1001" y="1434"/>
                  </a:lnTo>
                  <a:cubicBezTo>
                    <a:pt x="1016" y="1428"/>
                    <a:pt x="1031" y="1425"/>
                    <a:pt x="1046" y="1425"/>
                  </a:cubicBezTo>
                  <a:close/>
                  <a:moveTo>
                    <a:pt x="667" y="124"/>
                  </a:moveTo>
                  <a:cubicBezTo>
                    <a:pt x="1072" y="124"/>
                    <a:pt x="1679" y="743"/>
                    <a:pt x="2060" y="1601"/>
                  </a:cubicBezTo>
                  <a:cubicBezTo>
                    <a:pt x="2263" y="2029"/>
                    <a:pt x="2382" y="2494"/>
                    <a:pt x="2405" y="2970"/>
                  </a:cubicBezTo>
                  <a:cubicBezTo>
                    <a:pt x="2394" y="3363"/>
                    <a:pt x="2298" y="3625"/>
                    <a:pt x="2108" y="3708"/>
                  </a:cubicBezTo>
                  <a:cubicBezTo>
                    <a:pt x="2063" y="3730"/>
                    <a:pt x="2013" y="3740"/>
                    <a:pt x="1961" y="3740"/>
                  </a:cubicBezTo>
                  <a:cubicBezTo>
                    <a:pt x="1638" y="3740"/>
                    <a:pt x="1190" y="3347"/>
                    <a:pt x="822" y="2744"/>
                  </a:cubicBezTo>
                  <a:lnTo>
                    <a:pt x="1441" y="2422"/>
                  </a:lnTo>
                  <a:cubicBezTo>
                    <a:pt x="1560" y="2363"/>
                    <a:pt x="1608" y="2220"/>
                    <a:pt x="1548" y="2113"/>
                  </a:cubicBezTo>
                  <a:lnTo>
                    <a:pt x="1251" y="1446"/>
                  </a:lnTo>
                  <a:cubicBezTo>
                    <a:pt x="1213" y="1353"/>
                    <a:pt x="1125" y="1303"/>
                    <a:pt x="1031" y="1303"/>
                  </a:cubicBezTo>
                  <a:cubicBezTo>
                    <a:pt x="1005" y="1303"/>
                    <a:pt x="979" y="1307"/>
                    <a:pt x="953" y="1315"/>
                  </a:cubicBezTo>
                  <a:lnTo>
                    <a:pt x="322" y="1553"/>
                  </a:lnTo>
                  <a:cubicBezTo>
                    <a:pt x="143" y="851"/>
                    <a:pt x="227" y="279"/>
                    <a:pt x="512" y="148"/>
                  </a:cubicBezTo>
                  <a:cubicBezTo>
                    <a:pt x="560" y="124"/>
                    <a:pt x="608" y="124"/>
                    <a:pt x="667" y="124"/>
                  </a:cubicBezTo>
                  <a:close/>
                  <a:moveTo>
                    <a:pt x="657" y="1"/>
                  </a:moveTo>
                  <a:cubicBezTo>
                    <a:pt x="589" y="1"/>
                    <a:pt x="525" y="14"/>
                    <a:pt x="465" y="41"/>
                  </a:cubicBezTo>
                  <a:cubicBezTo>
                    <a:pt x="96" y="208"/>
                    <a:pt x="0" y="839"/>
                    <a:pt x="227" y="1660"/>
                  </a:cubicBezTo>
                  <a:cubicBezTo>
                    <a:pt x="310" y="1958"/>
                    <a:pt x="417" y="2255"/>
                    <a:pt x="560" y="2541"/>
                  </a:cubicBezTo>
                  <a:cubicBezTo>
                    <a:pt x="608" y="2613"/>
                    <a:pt x="643" y="2684"/>
                    <a:pt x="679" y="2756"/>
                  </a:cubicBezTo>
                  <a:cubicBezTo>
                    <a:pt x="1084" y="3434"/>
                    <a:pt x="1572" y="3863"/>
                    <a:pt x="1965" y="3863"/>
                  </a:cubicBezTo>
                  <a:cubicBezTo>
                    <a:pt x="2036" y="3863"/>
                    <a:pt x="2096" y="3851"/>
                    <a:pt x="2155" y="3827"/>
                  </a:cubicBezTo>
                  <a:cubicBezTo>
                    <a:pt x="2394" y="3720"/>
                    <a:pt x="2525" y="3410"/>
                    <a:pt x="2513" y="2970"/>
                  </a:cubicBezTo>
                  <a:cubicBezTo>
                    <a:pt x="2489" y="2482"/>
                    <a:pt x="2370" y="1994"/>
                    <a:pt x="2167" y="1553"/>
                  </a:cubicBezTo>
                  <a:cubicBezTo>
                    <a:pt x="1751" y="627"/>
                    <a:pt x="1126" y="1"/>
                    <a:pt x="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1"/>
            <p:cNvSpPr/>
            <p:nvPr/>
          </p:nvSpPr>
          <p:spPr>
            <a:xfrm>
              <a:off x="18923825" y="7186989"/>
              <a:ext cx="170971" cy="214689"/>
            </a:xfrm>
            <a:custGeom>
              <a:avLst/>
              <a:gdLst/>
              <a:ahLst/>
              <a:cxnLst/>
              <a:rect l="l" t="t" r="r" b="b"/>
              <a:pathLst>
                <a:path w="1299" h="1631" extrusionOk="0">
                  <a:moveTo>
                    <a:pt x="593" y="0"/>
                  </a:moveTo>
                  <a:cubicBezTo>
                    <a:pt x="558" y="0"/>
                    <a:pt x="523" y="6"/>
                    <a:pt x="489" y="19"/>
                  </a:cubicBezTo>
                  <a:cubicBezTo>
                    <a:pt x="405" y="43"/>
                    <a:pt x="322" y="78"/>
                    <a:pt x="250" y="126"/>
                  </a:cubicBezTo>
                  <a:cubicBezTo>
                    <a:pt x="36" y="281"/>
                    <a:pt x="0" y="436"/>
                    <a:pt x="36" y="531"/>
                  </a:cubicBezTo>
                  <a:cubicBezTo>
                    <a:pt x="72" y="602"/>
                    <a:pt x="143" y="650"/>
                    <a:pt x="215" y="650"/>
                  </a:cubicBezTo>
                  <a:cubicBezTo>
                    <a:pt x="191" y="686"/>
                    <a:pt x="179" y="709"/>
                    <a:pt x="167" y="733"/>
                  </a:cubicBezTo>
                  <a:cubicBezTo>
                    <a:pt x="143" y="793"/>
                    <a:pt x="143" y="852"/>
                    <a:pt x="167" y="912"/>
                  </a:cubicBezTo>
                  <a:cubicBezTo>
                    <a:pt x="191" y="960"/>
                    <a:pt x="250" y="1007"/>
                    <a:pt x="310" y="1019"/>
                  </a:cubicBezTo>
                  <a:lnTo>
                    <a:pt x="370" y="1019"/>
                  </a:lnTo>
                  <a:cubicBezTo>
                    <a:pt x="322" y="1090"/>
                    <a:pt x="322" y="1186"/>
                    <a:pt x="370" y="1257"/>
                  </a:cubicBezTo>
                  <a:cubicBezTo>
                    <a:pt x="406" y="1321"/>
                    <a:pt x="478" y="1364"/>
                    <a:pt x="558" y="1364"/>
                  </a:cubicBezTo>
                  <a:cubicBezTo>
                    <a:pt x="582" y="1364"/>
                    <a:pt x="607" y="1361"/>
                    <a:pt x="631" y="1352"/>
                  </a:cubicBezTo>
                  <a:lnTo>
                    <a:pt x="631" y="1352"/>
                  </a:lnTo>
                  <a:cubicBezTo>
                    <a:pt x="631" y="1364"/>
                    <a:pt x="620" y="1376"/>
                    <a:pt x="620" y="1388"/>
                  </a:cubicBezTo>
                  <a:cubicBezTo>
                    <a:pt x="596" y="1448"/>
                    <a:pt x="608" y="1507"/>
                    <a:pt x="655" y="1555"/>
                  </a:cubicBezTo>
                  <a:cubicBezTo>
                    <a:pt x="696" y="1604"/>
                    <a:pt x="760" y="1631"/>
                    <a:pt x="823" y="1631"/>
                  </a:cubicBezTo>
                  <a:cubicBezTo>
                    <a:pt x="851" y="1631"/>
                    <a:pt x="879" y="1625"/>
                    <a:pt x="905" y="1614"/>
                  </a:cubicBezTo>
                  <a:cubicBezTo>
                    <a:pt x="1060" y="1579"/>
                    <a:pt x="1203" y="1471"/>
                    <a:pt x="1274" y="1329"/>
                  </a:cubicBezTo>
                  <a:cubicBezTo>
                    <a:pt x="1298" y="1257"/>
                    <a:pt x="1298" y="1198"/>
                    <a:pt x="1262" y="1138"/>
                  </a:cubicBezTo>
                  <a:cubicBezTo>
                    <a:pt x="1227" y="1102"/>
                    <a:pt x="1191" y="1067"/>
                    <a:pt x="1143" y="1067"/>
                  </a:cubicBezTo>
                  <a:lnTo>
                    <a:pt x="1167" y="1043"/>
                  </a:lnTo>
                  <a:cubicBezTo>
                    <a:pt x="1215" y="971"/>
                    <a:pt x="1239" y="888"/>
                    <a:pt x="1215" y="805"/>
                  </a:cubicBezTo>
                  <a:cubicBezTo>
                    <a:pt x="1191" y="721"/>
                    <a:pt x="1120" y="662"/>
                    <a:pt x="1048" y="638"/>
                  </a:cubicBezTo>
                  <a:lnTo>
                    <a:pt x="1024" y="638"/>
                  </a:lnTo>
                  <a:cubicBezTo>
                    <a:pt x="1036" y="602"/>
                    <a:pt x="1048" y="543"/>
                    <a:pt x="1036" y="507"/>
                  </a:cubicBezTo>
                  <a:cubicBezTo>
                    <a:pt x="1024" y="436"/>
                    <a:pt x="989" y="388"/>
                    <a:pt x="929" y="352"/>
                  </a:cubicBezTo>
                  <a:cubicBezTo>
                    <a:pt x="905" y="340"/>
                    <a:pt x="870" y="328"/>
                    <a:pt x="822" y="317"/>
                  </a:cubicBezTo>
                  <a:cubicBezTo>
                    <a:pt x="858" y="257"/>
                    <a:pt x="858" y="186"/>
                    <a:pt x="822" y="126"/>
                  </a:cubicBezTo>
                  <a:cubicBezTo>
                    <a:pt x="778" y="47"/>
                    <a:pt x="689" y="0"/>
                    <a:pt x="593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1"/>
            <p:cNvSpPr/>
            <p:nvPr/>
          </p:nvSpPr>
          <p:spPr>
            <a:xfrm>
              <a:off x="18919086" y="7181329"/>
              <a:ext cx="181895" cy="226404"/>
            </a:xfrm>
            <a:custGeom>
              <a:avLst/>
              <a:gdLst/>
              <a:ahLst/>
              <a:cxnLst/>
              <a:rect l="l" t="t" r="r" b="b"/>
              <a:pathLst>
                <a:path w="1382" h="1720" extrusionOk="0">
                  <a:moveTo>
                    <a:pt x="642" y="94"/>
                  </a:moveTo>
                  <a:cubicBezTo>
                    <a:pt x="780" y="94"/>
                    <a:pt x="856" y="192"/>
                    <a:pt x="834" y="300"/>
                  </a:cubicBezTo>
                  <a:cubicBezTo>
                    <a:pt x="787" y="300"/>
                    <a:pt x="751" y="300"/>
                    <a:pt x="703" y="312"/>
                  </a:cubicBezTo>
                  <a:cubicBezTo>
                    <a:pt x="656" y="324"/>
                    <a:pt x="620" y="336"/>
                    <a:pt x="584" y="360"/>
                  </a:cubicBezTo>
                  <a:cubicBezTo>
                    <a:pt x="453" y="407"/>
                    <a:pt x="346" y="491"/>
                    <a:pt x="263" y="598"/>
                  </a:cubicBezTo>
                  <a:lnTo>
                    <a:pt x="227" y="633"/>
                  </a:lnTo>
                  <a:cubicBezTo>
                    <a:pt x="167" y="622"/>
                    <a:pt x="120" y="574"/>
                    <a:pt x="108" y="514"/>
                  </a:cubicBezTo>
                  <a:cubicBezTo>
                    <a:pt x="108" y="467"/>
                    <a:pt x="120" y="431"/>
                    <a:pt x="132" y="407"/>
                  </a:cubicBezTo>
                  <a:cubicBezTo>
                    <a:pt x="179" y="324"/>
                    <a:pt x="239" y="252"/>
                    <a:pt x="322" y="205"/>
                  </a:cubicBezTo>
                  <a:cubicBezTo>
                    <a:pt x="346" y="193"/>
                    <a:pt x="382" y="169"/>
                    <a:pt x="406" y="157"/>
                  </a:cubicBezTo>
                  <a:lnTo>
                    <a:pt x="441" y="133"/>
                  </a:lnTo>
                  <a:cubicBezTo>
                    <a:pt x="477" y="121"/>
                    <a:pt x="501" y="110"/>
                    <a:pt x="536" y="98"/>
                  </a:cubicBezTo>
                  <a:lnTo>
                    <a:pt x="596" y="98"/>
                  </a:lnTo>
                  <a:cubicBezTo>
                    <a:pt x="612" y="95"/>
                    <a:pt x="627" y="94"/>
                    <a:pt x="642" y="94"/>
                  </a:cubicBezTo>
                  <a:close/>
                  <a:moveTo>
                    <a:pt x="798" y="407"/>
                  </a:moveTo>
                  <a:cubicBezTo>
                    <a:pt x="834" y="407"/>
                    <a:pt x="870" y="407"/>
                    <a:pt x="894" y="419"/>
                  </a:cubicBezTo>
                  <a:cubicBezTo>
                    <a:pt x="917" y="419"/>
                    <a:pt x="929" y="431"/>
                    <a:pt x="941" y="443"/>
                  </a:cubicBezTo>
                  <a:cubicBezTo>
                    <a:pt x="1013" y="479"/>
                    <a:pt x="1037" y="550"/>
                    <a:pt x="1025" y="633"/>
                  </a:cubicBezTo>
                  <a:cubicBezTo>
                    <a:pt x="1013" y="627"/>
                    <a:pt x="1001" y="624"/>
                    <a:pt x="989" y="624"/>
                  </a:cubicBezTo>
                  <a:cubicBezTo>
                    <a:pt x="977" y="624"/>
                    <a:pt x="965" y="627"/>
                    <a:pt x="953" y="633"/>
                  </a:cubicBezTo>
                  <a:lnTo>
                    <a:pt x="929" y="633"/>
                  </a:lnTo>
                  <a:cubicBezTo>
                    <a:pt x="882" y="645"/>
                    <a:pt x="834" y="657"/>
                    <a:pt x="798" y="681"/>
                  </a:cubicBezTo>
                  <a:cubicBezTo>
                    <a:pt x="751" y="705"/>
                    <a:pt x="691" y="729"/>
                    <a:pt x="644" y="764"/>
                  </a:cubicBezTo>
                  <a:cubicBezTo>
                    <a:pt x="584" y="800"/>
                    <a:pt x="525" y="848"/>
                    <a:pt x="465" y="907"/>
                  </a:cubicBezTo>
                  <a:cubicBezTo>
                    <a:pt x="429" y="931"/>
                    <a:pt x="406" y="967"/>
                    <a:pt x="382" y="1003"/>
                  </a:cubicBezTo>
                  <a:lnTo>
                    <a:pt x="358" y="1003"/>
                  </a:lnTo>
                  <a:cubicBezTo>
                    <a:pt x="263" y="991"/>
                    <a:pt x="203" y="883"/>
                    <a:pt x="251" y="800"/>
                  </a:cubicBezTo>
                  <a:lnTo>
                    <a:pt x="275" y="752"/>
                  </a:lnTo>
                  <a:cubicBezTo>
                    <a:pt x="286" y="729"/>
                    <a:pt x="298" y="705"/>
                    <a:pt x="310" y="693"/>
                  </a:cubicBezTo>
                  <a:lnTo>
                    <a:pt x="358" y="645"/>
                  </a:lnTo>
                  <a:cubicBezTo>
                    <a:pt x="441" y="562"/>
                    <a:pt x="536" y="491"/>
                    <a:pt x="644" y="443"/>
                  </a:cubicBezTo>
                  <a:cubicBezTo>
                    <a:pt x="667" y="431"/>
                    <a:pt x="691" y="419"/>
                    <a:pt x="727" y="419"/>
                  </a:cubicBezTo>
                  <a:cubicBezTo>
                    <a:pt x="739" y="419"/>
                    <a:pt x="763" y="407"/>
                    <a:pt x="775" y="407"/>
                  </a:cubicBezTo>
                  <a:close/>
                  <a:moveTo>
                    <a:pt x="1084" y="741"/>
                  </a:moveTo>
                  <a:cubicBezTo>
                    <a:pt x="1203" y="800"/>
                    <a:pt x="1239" y="955"/>
                    <a:pt x="1156" y="1050"/>
                  </a:cubicBezTo>
                  <a:lnTo>
                    <a:pt x="1025" y="1050"/>
                  </a:lnTo>
                  <a:cubicBezTo>
                    <a:pt x="894" y="1086"/>
                    <a:pt x="775" y="1157"/>
                    <a:pt x="691" y="1253"/>
                  </a:cubicBezTo>
                  <a:cubicBezTo>
                    <a:pt x="667" y="1288"/>
                    <a:pt x="644" y="1312"/>
                    <a:pt x="620" y="1348"/>
                  </a:cubicBezTo>
                  <a:cubicBezTo>
                    <a:pt x="611" y="1349"/>
                    <a:pt x="602" y="1350"/>
                    <a:pt x="593" y="1350"/>
                  </a:cubicBezTo>
                  <a:cubicBezTo>
                    <a:pt x="533" y="1350"/>
                    <a:pt x="483" y="1316"/>
                    <a:pt x="441" y="1264"/>
                  </a:cubicBezTo>
                  <a:cubicBezTo>
                    <a:pt x="417" y="1217"/>
                    <a:pt x="417" y="1157"/>
                    <a:pt x="441" y="1110"/>
                  </a:cubicBezTo>
                  <a:cubicBezTo>
                    <a:pt x="465" y="1074"/>
                    <a:pt x="489" y="1026"/>
                    <a:pt x="525" y="1003"/>
                  </a:cubicBezTo>
                  <a:cubicBezTo>
                    <a:pt x="584" y="955"/>
                    <a:pt x="632" y="907"/>
                    <a:pt x="703" y="872"/>
                  </a:cubicBezTo>
                  <a:cubicBezTo>
                    <a:pt x="739" y="848"/>
                    <a:pt x="798" y="812"/>
                    <a:pt x="846" y="776"/>
                  </a:cubicBezTo>
                  <a:cubicBezTo>
                    <a:pt x="882" y="764"/>
                    <a:pt x="917" y="752"/>
                    <a:pt x="953" y="741"/>
                  </a:cubicBezTo>
                  <a:close/>
                  <a:moveTo>
                    <a:pt x="1084" y="1157"/>
                  </a:moveTo>
                  <a:cubicBezTo>
                    <a:pt x="1120" y="1157"/>
                    <a:pt x="1156" y="1157"/>
                    <a:pt x="1179" y="1169"/>
                  </a:cubicBezTo>
                  <a:cubicBezTo>
                    <a:pt x="1203" y="1181"/>
                    <a:pt x="1227" y="1193"/>
                    <a:pt x="1239" y="1217"/>
                  </a:cubicBezTo>
                  <a:cubicBezTo>
                    <a:pt x="1275" y="1264"/>
                    <a:pt x="1275" y="1336"/>
                    <a:pt x="1239" y="1384"/>
                  </a:cubicBezTo>
                  <a:cubicBezTo>
                    <a:pt x="1168" y="1491"/>
                    <a:pt x="1048" y="1574"/>
                    <a:pt x="929" y="1610"/>
                  </a:cubicBezTo>
                  <a:lnTo>
                    <a:pt x="906" y="1610"/>
                  </a:lnTo>
                  <a:cubicBezTo>
                    <a:pt x="890" y="1616"/>
                    <a:pt x="873" y="1619"/>
                    <a:pt x="856" y="1619"/>
                  </a:cubicBezTo>
                  <a:cubicBezTo>
                    <a:pt x="809" y="1619"/>
                    <a:pt x="762" y="1597"/>
                    <a:pt x="727" y="1562"/>
                  </a:cubicBezTo>
                  <a:cubicBezTo>
                    <a:pt x="691" y="1538"/>
                    <a:pt x="679" y="1491"/>
                    <a:pt x="703" y="1443"/>
                  </a:cubicBezTo>
                  <a:cubicBezTo>
                    <a:pt x="715" y="1407"/>
                    <a:pt x="727" y="1384"/>
                    <a:pt x="751" y="1360"/>
                  </a:cubicBezTo>
                  <a:cubicBezTo>
                    <a:pt x="763" y="1336"/>
                    <a:pt x="775" y="1324"/>
                    <a:pt x="787" y="1312"/>
                  </a:cubicBezTo>
                  <a:cubicBezTo>
                    <a:pt x="858" y="1241"/>
                    <a:pt x="941" y="1193"/>
                    <a:pt x="1037" y="1157"/>
                  </a:cubicBezTo>
                  <a:close/>
                  <a:moveTo>
                    <a:pt x="650" y="1"/>
                  </a:moveTo>
                  <a:cubicBezTo>
                    <a:pt x="640" y="1"/>
                    <a:pt x="630" y="1"/>
                    <a:pt x="620" y="2"/>
                  </a:cubicBezTo>
                  <a:cubicBezTo>
                    <a:pt x="584" y="2"/>
                    <a:pt x="548" y="2"/>
                    <a:pt x="513" y="14"/>
                  </a:cubicBezTo>
                  <a:cubicBezTo>
                    <a:pt x="465" y="26"/>
                    <a:pt x="417" y="38"/>
                    <a:pt x="382" y="62"/>
                  </a:cubicBezTo>
                  <a:cubicBezTo>
                    <a:pt x="334" y="86"/>
                    <a:pt x="298" y="110"/>
                    <a:pt x="251" y="133"/>
                  </a:cubicBezTo>
                  <a:cubicBezTo>
                    <a:pt x="179" y="181"/>
                    <a:pt x="120" y="241"/>
                    <a:pt x="72" y="312"/>
                  </a:cubicBezTo>
                  <a:cubicBezTo>
                    <a:pt x="13" y="383"/>
                    <a:pt x="1" y="479"/>
                    <a:pt x="13" y="562"/>
                  </a:cubicBezTo>
                  <a:cubicBezTo>
                    <a:pt x="25" y="574"/>
                    <a:pt x="25" y="586"/>
                    <a:pt x="25" y="598"/>
                  </a:cubicBezTo>
                  <a:cubicBezTo>
                    <a:pt x="60" y="657"/>
                    <a:pt x="108" y="705"/>
                    <a:pt x="167" y="729"/>
                  </a:cubicBezTo>
                  <a:lnTo>
                    <a:pt x="155" y="752"/>
                  </a:lnTo>
                  <a:cubicBezTo>
                    <a:pt x="120" y="824"/>
                    <a:pt x="120" y="895"/>
                    <a:pt x="155" y="967"/>
                  </a:cubicBezTo>
                  <a:cubicBezTo>
                    <a:pt x="191" y="1038"/>
                    <a:pt x="251" y="1086"/>
                    <a:pt x="322" y="1098"/>
                  </a:cubicBezTo>
                  <a:cubicBezTo>
                    <a:pt x="298" y="1169"/>
                    <a:pt x="298" y="1253"/>
                    <a:pt x="346" y="1324"/>
                  </a:cubicBezTo>
                  <a:cubicBezTo>
                    <a:pt x="394" y="1407"/>
                    <a:pt x="489" y="1455"/>
                    <a:pt x="584" y="1455"/>
                  </a:cubicBezTo>
                  <a:cubicBezTo>
                    <a:pt x="572" y="1514"/>
                    <a:pt x="596" y="1586"/>
                    <a:pt x="632" y="1634"/>
                  </a:cubicBezTo>
                  <a:cubicBezTo>
                    <a:pt x="684" y="1685"/>
                    <a:pt x="753" y="1719"/>
                    <a:pt x="834" y="1719"/>
                  </a:cubicBezTo>
                  <a:cubicBezTo>
                    <a:pt x="845" y="1719"/>
                    <a:pt x="858" y="1718"/>
                    <a:pt x="870" y="1717"/>
                  </a:cubicBezTo>
                  <a:cubicBezTo>
                    <a:pt x="894" y="1717"/>
                    <a:pt x="917" y="1705"/>
                    <a:pt x="941" y="1705"/>
                  </a:cubicBezTo>
                  <a:lnTo>
                    <a:pt x="965" y="1705"/>
                  </a:lnTo>
                  <a:cubicBezTo>
                    <a:pt x="1096" y="1669"/>
                    <a:pt x="1203" y="1586"/>
                    <a:pt x="1298" y="1479"/>
                  </a:cubicBezTo>
                  <a:cubicBezTo>
                    <a:pt x="1310" y="1455"/>
                    <a:pt x="1334" y="1419"/>
                    <a:pt x="1346" y="1384"/>
                  </a:cubicBezTo>
                  <a:cubicBezTo>
                    <a:pt x="1382" y="1312"/>
                    <a:pt x="1370" y="1217"/>
                    <a:pt x="1322" y="1157"/>
                  </a:cubicBezTo>
                  <a:cubicBezTo>
                    <a:pt x="1310" y="1122"/>
                    <a:pt x="1287" y="1110"/>
                    <a:pt x="1251" y="1086"/>
                  </a:cubicBezTo>
                  <a:cubicBezTo>
                    <a:pt x="1298" y="1014"/>
                    <a:pt x="1310" y="919"/>
                    <a:pt x="1287" y="836"/>
                  </a:cubicBezTo>
                  <a:cubicBezTo>
                    <a:pt x="1156" y="800"/>
                    <a:pt x="1084" y="657"/>
                    <a:pt x="1120" y="538"/>
                  </a:cubicBezTo>
                  <a:cubicBezTo>
                    <a:pt x="1108" y="455"/>
                    <a:pt x="1060" y="383"/>
                    <a:pt x="989" y="348"/>
                  </a:cubicBezTo>
                  <a:cubicBezTo>
                    <a:pt x="965" y="336"/>
                    <a:pt x="941" y="324"/>
                    <a:pt x="917" y="324"/>
                  </a:cubicBezTo>
                  <a:cubicBezTo>
                    <a:pt x="941" y="264"/>
                    <a:pt x="929" y="205"/>
                    <a:pt x="906" y="145"/>
                  </a:cubicBezTo>
                  <a:cubicBezTo>
                    <a:pt x="851" y="58"/>
                    <a:pt x="757" y="1"/>
                    <a:pt x="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1"/>
            <p:cNvSpPr/>
            <p:nvPr/>
          </p:nvSpPr>
          <p:spPr>
            <a:xfrm>
              <a:off x="18778118" y="7154346"/>
              <a:ext cx="225066" cy="259311"/>
            </a:xfrm>
            <a:custGeom>
              <a:avLst/>
              <a:gdLst/>
              <a:ahLst/>
              <a:cxnLst/>
              <a:rect l="l" t="t" r="r" b="b"/>
              <a:pathLst>
                <a:path w="1710" h="1970" extrusionOk="0">
                  <a:moveTo>
                    <a:pt x="1505" y="1"/>
                  </a:moveTo>
                  <a:cubicBezTo>
                    <a:pt x="1426" y="1"/>
                    <a:pt x="1339" y="21"/>
                    <a:pt x="1274" y="41"/>
                  </a:cubicBezTo>
                  <a:cubicBezTo>
                    <a:pt x="762" y="184"/>
                    <a:pt x="334" y="565"/>
                    <a:pt x="131" y="1065"/>
                  </a:cubicBezTo>
                  <a:cubicBezTo>
                    <a:pt x="24" y="1362"/>
                    <a:pt x="0" y="1672"/>
                    <a:pt x="60" y="1970"/>
                  </a:cubicBezTo>
                  <a:lnTo>
                    <a:pt x="953" y="1815"/>
                  </a:lnTo>
                  <a:cubicBezTo>
                    <a:pt x="1119" y="1600"/>
                    <a:pt x="1155" y="1077"/>
                    <a:pt x="1048" y="838"/>
                  </a:cubicBezTo>
                  <a:cubicBezTo>
                    <a:pt x="1024" y="791"/>
                    <a:pt x="1072" y="779"/>
                    <a:pt x="1262" y="672"/>
                  </a:cubicBezTo>
                  <a:cubicBezTo>
                    <a:pt x="1441" y="565"/>
                    <a:pt x="1691" y="410"/>
                    <a:pt x="1703" y="172"/>
                  </a:cubicBezTo>
                  <a:cubicBezTo>
                    <a:pt x="1710" y="40"/>
                    <a:pt x="1615" y="1"/>
                    <a:pt x="1505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1"/>
            <p:cNvSpPr/>
            <p:nvPr/>
          </p:nvSpPr>
          <p:spPr>
            <a:xfrm>
              <a:off x="18770220" y="7146054"/>
              <a:ext cx="241518" cy="276950"/>
            </a:xfrm>
            <a:custGeom>
              <a:avLst/>
              <a:gdLst/>
              <a:ahLst/>
              <a:cxnLst/>
              <a:rect l="l" t="t" r="r" b="b"/>
              <a:pathLst>
                <a:path w="1835" h="2104" extrusionOk="0">
                  <a:moveTo>
                    <a:pt x="1571" y="1"/>
                  </a:moveTo>
                  <a:cubicBezTo>
                    <a:pt x="1502" y="1"/>
                    <a:pt x="1419" y="16"/>
                    <a:pt x="1322" y="44"/>
                  </a:cubicBezTo>
                  <a:cubicBezTo>
                    <a:pt x="786" y="199"/>
                    <a:pt x="346" y="592"/>
                    <a:pt x="132" y="1116"/>
                  </a:cubicBezTo>
                  <a:cubicBezTo>
                    <a:pt x="24" y="1413"/>
                    <a:pt x="1" y="1735"/>
                    <a:pt x="60" y="2044"/>
                  </a:cubicBezTo>
                  <a:cubicBezTo>
                    <a:pt x="60" y="2068"/>
                    <a:pt x="84" y="2092"/>
                    <a:pt x="120" y="2092"/>
                  </a:cubicBezTo>
                  <a:lnTo>
                    <a:pt x="132" y="2104"/>
                  </a:lnTo>
                  <a:cubicBezTo>
                    <a:pt x="167" y="2092"/>
                    <a:pt x="191" y="2056"/>
                    <a:pt x="179" y="2033"/>
                  </a:cubicBezTo>
                  <a:cubicBezTo>
                    <a:pt x="132" y="1735"/>
                    <a:pt x="155" y="1437"/>
                    <a:pt x="251" y="1151"/>
                  </a:cubicBezTo>
                  <a:cubicBezTo>
                    <a:pt x="453" y="675"/>
                    <a:pt x="858" y="306"/>
                    <a:pt x="1358" y="163"/>
                  </a:cubicBezTo>
                  <a:cubicBezTo>
                    <a:pt x="1441" y="138"/>
                    <a:pt x="1514" y="126"/>
                    <a:pt x="1570" y="126"/>
                  </a:cubicBezTo>
                  <a:cubicBezTo>
                    <a:pt x="1620" y="126"/>
                    <a:pt x="1657" y="135"/>
                    <a:pt x="1679" y="151"/>
                  </a:cubicBezTo>
                  <a:cubicBezTo>
                    <a:pt x="1703" y="175"/>
                    <a:pt x="1715" y="211"/>
                    <a:pt x="1715" y="235"/>
                  </a:cubicBezTo>
                  <a:cubicBezTo>
                    <a:pt x="1703" y="378"/>
                    <a:pt x="1560" y="532"/>
                    <a:pt x="1298" y="687"/>
                  </a:cubicBezTo>
                  <a:lnTo>
                    <a:pt x="1191" y="747"/>
                  </a:lnTo>
                  <a:cubicBezTo>
                    <a:pt x="1072" y="806"/>
                    <a:pt x="1013" y="830"/>
                    <a:pt x="1048" y="925"/>
                  </a:cubicBezTo>
                  <a:cubicBezTo>
                    <a:pt x="1156" y="1151"/>
                    <a:pt x="1132" y="1640"/>
                    <a:pt x="965" y="1842"/>
                  </a:cubicBezTo>
                  <a:cubicBezTo>
                    <a:pt x="941" y="1866"/>
                    <a:pt x="941" y="1902"/>
                    <a:pt x="965" y="1925"/>
                  </a:cubicBezTo>
                  <a:cubicBezTo>
                    <a:pt x="974" y="1934"/>
                    <a:pt x="987" y="1938"/>
                    <a:pt x="999" y="1938"/>
                  </a:cubicBezTo>
                  <a:cubicBezTo>
                    <a:pt x="1020" y="1938"/>
                    <a:pt x="1041" y="1928"/>
                    <a:pt x="1048" y="1913"/>
                  </a:cubicBezTo>
                  <a:cubicBezTo>
                    <a:pt x="1239" y="1687"/>
                    <a:pt x="1275" y="1163"/>
                    <a:pt x="1167" y="890"/>
                  </a:cubicBezTo>
                  <a:cubicBezTo>
                    <a:pt x="1179" y="878"/>
                    <a:pt x="1215" y="866"/>
                    <a:pt x="1239" y="854"/>
                  </a:cubicBezTo>
                  <a:lnTo>
                    <a:pt x="1346" y="794"/>
                  </a:lnTo>
                  <a:cubicBezTo>
                    <a:pt x="1560" y="675"/>
                    <a:pt x="1822" y="485"/>
                    <a:pt x="1822" y="235"/>
                  </a:cubicBezTo>
                  <a:cubicBezTo>
                    <a:pt x="1834" y="163"/>
                    <a:pt x="1798" y="104"/>
                    <a:pt x="1751" y="56"/>
                  </a:cubicBezTo>
                  <a:cubicBezTo>
                    <a:pt x="1707" y="19"/>
                    <a:pt x="1647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1"/>
            <p:cNvSpPr/>
            <p:nvPr/>
          </p:nvSpPr>
          <p:spPr>
            <a:xfrm>
              <a:off x="18198184" y="7563960"/>
              <a:ext cx="816555" cy="855332"/>
            </a:xfrm>
            <a:custGeom>
              <a:avLst/>
              <a:gdLst/>
              <a:ahLst/>
              <a:cxnLst/>
              <a:rect l="l" t="t" r="r" b="b"/>
              <a:pathLst>
                <a:path w="6204" h="6498" extrusionOk="0">
                  <a:moveTo>
                    <a:pt x="5378" y="22"/>
                  </a:moveTo>
                  <a:cubicBezTo>
                    <a:pt x="5121" y="22"/>
                    <a:pt x="4859" y="41"/>
                    <a:pt x="4740" y="48"/>
                  </a:cubicBezTo>
                  <a:cubicBezTo>
                    <a:pt x="4442" y="84"/>
                    <a:pt x="4478" y="1"/>
                    <a:pt x="4347" y="1239"/>
                  </a:cubicBezTo>
                  <a:cubicBezTo>
                    <a:pt x="4347" y="1286"/>
                    <a:pt x="4335" y="1322"/>
                    <a:pt x="4335" y="1358"/>
                  </a:cubicBezTo>
                  <a:cubicBezTo>
                    <a:pt x="4204" y="2584"/>
                    <a:pt x="4085" y="3977"/>
                    <a:pt x="4085" y="3977"/>
                  </a:cubicBezTo>
                  <a:cubicBezTo>
                    <a:pt x="4085" y="3977"/>
                    <a:pt x="2091" y="215"/>
                    <a:pt x="593" y="215"/>
                  </a:cubicBezTo>
                  <a:cubicBezTo>
                    <a:pt x="586" y="215"/>
                    <a:pt x="579" y="215"/>
                    <a:pt x="572" y="215"/>
                  </a:cubicBezTo>
                  <a:cubicBezTo>
                    <a:pt x="251" y="227"/>
                    <a:pt x="120" y="1346"/>
                    <a:pt x="96" y="1584"/>
                  </a:cubicBezTo>
                  <a:cubicBezTo>
                    <a:pt x="1" y="2382"/>
                    <a:pt x="441" y="3120"/>
                    <a:pt x="882" y="3775"/>
                  </a:cubicBezTo>
                  <a:cubicBezTo>
                    <a:pt x="1738" y="5033"/>
                    <a:pt x="3506" y="6498"/>
                    <a:pt x="4755" y="6498"/>
                  </a:cubicBezTo>
                  <a:cubicBezTo>
                    <a:pt x="5468" y="6498"/>
                    <a:pt x="6012" y="6020"/>
                    <a:pt x="6121" y="4751"/>
                  </a:cubicBezTo>
                  <a:cubicBezTo>
                    <a:pt x="6204" y="3644"/>
                    <a:pt x="6204" y="2537"/>
                    <a:pt x="6121" y="1429"/>
                  </a:cubicBezTo>
                  <a:cubicBezTo>
                    <a:pt x="6097" y="1001"/>
                    <a:pt x="6061" y="608"/>
                    <a:pt x="6025" y="251"/>
                  </a:cubicBezTo>
                  <a:cubicBezTo>
                    <a:pt x="6013" y="155"/>
                    <a:pt x="5954" y="84"/>
                    <a:pt x="5859" y="60"/>
                  </a:cubicBezTo>
                  <a:cubicBezTo>
                    <a:pt x="5732" y="31"/>
                    <a:pt x="5556" y="22"/>
                    <a:pt x="5378" y="22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1"/>
            <p:cNvSpPr/>
            <p:nvPr/>
          </p:nvSpPr>
          <p:spPr>
            <a:xfrm>
              <a:off x="18768641" y="7565540"/>
              <a:ext cx="235200" cy="186651"/>
            </a:xfrm>
            <a:custGeom>
              <a:avLst/>
              <a:gdLst/>
              <a:ahLst/>
              <a:cxnLst/>
              <a:rect l="l" t="t" r="r" b="b"/>
              <a:pathLst>
                <a:path w="1787" h="1418" extrusionOk="0">
                  <a:moveTo>
                    <a:pt x="1065" y="10"/>
                  </a:moveTo>
                  <a:cubicBezTo>
                    <a:pt x="801" y="10"/>
                    <a:pt x="528" y="34"/>
                    <a:pt x="406" y="48"/>
                  </a:cubicBezTo>
                  <a:cubicBezTo>
                    <a:pt x="108" y="72"/>
                    <a:pt x="144" y="0"/>
                    <a:pt x="13" y="1239"/>
                  </a:cubicBezTo>
                  <a:cubicBezTo>
                    <a:pt x="1" y="1262"/>
                    <a:pt x="1" y="1298"/>
                    <a:pt x="1" y="1346"/>
                  </a:cubicBezTo>
                  <a:cubicBezTo>
                    <a:pt x="298" y="1346"/>
                    <a:pt x="608" y="1346"/>
                    <a:pt x="929" y="1358"/>
                  </a:cubicBezTo>
                  <a:cubicBezTo>
                    <a:pt x="1227" y="1370"/>
                    <a:pt x="1513" y="1393"/>
                    <a:pt x="1787" y="1417"/>
                  </a:cubicBezTo>
                  <a:cubicBezTo>
                    <a:pt x="1763" y="1001"/>
                    <a:pt x="1727" y="596"/>
                    <a:pt x="1691" y="239"/>
                  </a:cubicBezTo>
                  <a:cubicBezTo>
                    <a:pt x="1679" y="143"/>
                    <a:pt x="1608" y="72"/>
                    <a:pt x="1525" y="48"/>
                  </a:cubicBezTo>
                  <a:cubicBezTo>
                    <a:pt x="1403" y="20"/>
                    <a:pt x="1236" y="10"/>
                    <a:pt x="1065" y="1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1"/>
            <p:cNvSpPr/>
            <p:nvPr/>
          </p:nvSpPr>
          <p:spPr>
            <a:xfrm>
              <a:off x="18187259" y="7558958"/>
              <a:ext cx="835376" cy="868626"/>
            </a:xfrm>
            <a:custGeom>
              <a:avLst/>
              <a:gdLst/>
              <a:ahLst/>
              <a:cxnLst/>
              <a:rect l="l" t="t" r="r" b="b"/>
              <a:pathLst>
                <a:path w="6347" h="6599" extrusionOk="0">
                  <a:moveTo>
                    <a:pt x="5329" y="123"/>
                  </a:moveTo>
                  <a:cubicBezTo>
                    <a:pt x="5525" y="123"/>
                    <a:pt x="5723" y="138"/>
                    <a:pt x="5918" y="169"/>
                  </a:cubicBezTo>
                  <a:cubicBezTo>
                    <a:pt x="5977" y="181"/>
                    <a:pt x="6025" y="229"/>
                    <a:pt x="6025" y="300"/>
                  </a:cubicBezTo>
                  <a:cubicBezTo>
                    <a:pt x="6073" y="646"/>
                    <a:pt x="6108" y="1062"/>
                    <a:pt x="6132" y="1467"/>
                  </a:cubicBezTo>
                  <a:cubicBezTo>
                    <a:pt x="6216" y="2575"/>
                    <a:pt x="6216" y="3682"/>
                    <a:pt x="6144" y="4789"/>
                  </a:cubicBezTo>
                  <a:cubicBezTo>
                    <a:pt x="6061" y="5730"/>
                    <a:pt x="5727" y="6289"/>
                    <a:pt x="5168" y="6432"/>
                  </a:cubicBezTo>
                  <a:cubicBezTo>
                    <a:pt x="5062" y="6460"/>
                    <a:pt x="4950" y="6473"/>
                    <a:pt x="4834" y="6473"/>
                  </a:cubicBezTo>
                  <a:cubicBezTo>
                    <a:pt x="3593" y="6473"/>
                    <a:pt x="1840" y="4985"/>
                    <a:pt x="1013" y="3765"/>
                  </a:cubicBezTo>
                  <a:cubicBezTo>
                    <a:pt x="596" y="3146"/>
                    <a:pt x="143" y="2408"/>
                    <a:pt x="239" y="1610"/>
                  </a:cubicBezTo>
                  <a:cubicBezTo>
                    <a:pt x="381" y="384"/>
                    <a:pt x="608" y="312"/>
                    <a:pt x="655" y="312"/>
                  </a:cubicBezTo>
                  <a:lnTo>
                    <a:pt x="667" y="312"/>
                  </a:lnTo>
                  <a:cubicBezTo>
                    <a:pt x="2072" y="312"/>
                    <a:pt x="3965" y="3765"/>
                    <a:pt x="4108" y="4027"/>
                  </a:cubicBezTo>
                  <a:cubicBezTo>
                    <a:pt x="4084" y="4861"/>
                    <a:pt x="4001" y="4992"/>
                    <a:pt x="4108" y="5003"/>
                  </a:cubicBezTo>
                  <a:cubicBezTo>
                    <a:pt x="4113" y="5003"/>
                    <a:pt x="4118" y="5004"/>
                    <a:pt x="4122" y="5004"/>
                  </a:cubicBezTo>
                  <a:cubicBezTo>
                    <a:pt x="4227" y="5004"/>
                    <a:pt x="4089" y="4927"/>
                    <a:pt x="4513" y="955"/>
                  </a:cubicBezTo>
                  <a:cubicBezTo>
                    <a:pt x="4596" y="122"/>
                    <a:pt x="4584" y="181"/>
                    <a:pt x="4811" y="158"/>
                  </a:cubicBezTo>
                  <a:cubicBezTo>
                    <a:pt x="4979" y="135"/>
                    <a:pt x="5153" y="123"/>
                    <a:pt x="5329" y="123"/>
                  </a:cubicBezTo>
                  <a:close/>
                  <a:moveTo>
                    <a:pt x="5474" y="1"/>
                  </a:moveTo>
                  <a:cubicBezTo>
                    <a:pt x="5213" y="1"/>
                    <a:pt x="4934" y="24"/>
                    <a:pt x="4739" y="39"/>
                  </a:cubicBezTo>
                  <a:cubicBezTo>
                    <a:pt x="4465" y="62"/>
                    <a:pt x="4465" y="98"/>
                    <a:pt x="4370" y="943"/>
                  </a:cubicBezTo>
                  <a:cubicBezTo>
                    <a:pt x="4311" y="1527"/>
                    <a:pt x="4227" y="2253"/>
                    <a:pt x="4096" y="3801"/>
                  </a:cubicBezTo>
                  <a:cubicBezTo>
                    <a:pt x="3680" y="3051"/>
                    <a:pt x="2001" y="193"/>
                    <a:pt x="643" y="193"/>
                  </a:cubicBezTo>
                  <a:lnTo>
                    <a:pt x="620" y="193"/>
                  </a:lnTo>
                  <a:cubicBezTo>
                    <a:pt x="370" y="193"/>
                    <a:pt x="203" y="670"/>
                    <a:pt x="96" y="1610"/>
                  </a:cubicBezTo>
                  <a:cubicBezTo>
                    <a:pt x="0" y="2444"/>
                    <a:pt x="453" y="3194"/>
                    <a:pt x="893" y="3849"/>
                  </a:cubicBezTo>
                  <a:cubicBezTo>
                    <a:pt x="1727" y="5087"/>
                    <a:pt x="3537" y="6599"/>
                    <a:pt x="4823" y="6599"/>
                  </a:cubicBezTo>
                  <a:cubicBezTo>
                    <a:pt x="4942" y="6599"/>
                    <a:pt x="5061" y="6587"/>
                    <a:pt x="5168" y="6563"/>
                  </a:cubicBezTo>
                  <a:cubicBezTo>
                    <a:pt x="5799" y="6396"/>
                    <a:pt x="6156" y="5801"/>
                    <a:pt x="6251" y="4801"/>
                  </a:cubicBezTo>
                  <a:cubicBezTo>
                    <a:pt x="6347" y="3289"/>
                    <a:pt x="6311" y="1777"/>
                    <a:pt x="6144" y="289"/>
                  </a:cubicBezTo>
                  <a:cubicBezTo>
                    <a:pt x="6120" y="169"/>
                    <a:pt x="6037" y="74"/>
                    <a:pt x="5930" y="39"/>
                  </a:cubicBezTo>
                  <a:cubicBezTo>
                    <a:pt x="5804" y="10"/>
                    <a:pt x="5643" y="1"/>
                    <a:pt x="5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1"/>
            <p:cNvSpPr/>
            <p:nvPr/>
          </p:nvSpPr>
          <p:spPr>
            <a:xfrm>
              <a:off x="17444375" y="7588179"/>
              <a:ext cx="1177055" cy="1181116"/>
            </a:xfrm>
            <a:custGeom>
              <a:avLst/>
              <a:gdLst/>
              <a:ahLst/>
              <a:cxnLst/>
              <a:rect l="l" t="t" r="r" b="b"/>
              <a:pathLst>
                <a:path w="8943" h="8973" extrusionOk="0">
                  <a:moveTo>
                    <a:pt x="6035" y="0"/>
                  </a:moveTo>
                  <a:cubicBezTo>
                    <a:pt x="5634" y="0"/>
                    <a:pt x="5230" y="91"/>
                    <a:pt x="4847" y="162"/>
                  </a:cubicBezTo>
                  <a:cubicBezTo>
                    <a:pt x="4037" y="305"/>
                    <a:pt x="3239" y="531"/>
                    <a:pt x="2477" y="817"/>
                  </a:cubicBezTo>
                  <a:cubicBezTo>
                    <a:pt x="1823" y="1055"/>
                    <a:pt x="1203" y="1364"/>
                    <a:pt x="632" y="1722"/>
                  </a:cubicBezTo>
                  <a:cubicBezTo>
                    <a:pt x="1" y="2138"/>
                    <a:pt x="310" y="2865"/>
                    <a:pt x="572" y="3400"/>
                  </a:cubicBezTo>
                  <a:cubicBezTo>
                    <a:pt x="846" y="3972"/>
                    <a:pt x="1049" y="4138"/>
                    <a:pt x="1489" y="4662"/>
                  </a:cubicBezTo>
                  <a:lnTo>
                    <a:pt x="1537" y="4722"/>
                  </a:lnTo>
                  <a:lnTo>
                    <a:pt x="1596" y="4793"/>
                  </a:lnTo>
                  <a:cubicBezTo>
                    <a:pt x="2513" y="5972"/>
                    <a:pt x="3025" y="7413"/>
                    <a:pt x="3049" y="8913"/>
                  </a:cubicBezTo>
                  <a:lnTo>
                    <a:pt x="8657" y="8972"/>
                  </a:lnTo>
                  <a:lnTo>
                    <a:pt x="8943" y="8972"/>
                  </a:lnTo>
                  <a:cubicBezTo>
                    <a:pt x="8907" y="8818"/>
                    <a:pt x="8883" y="8687"/>
                    <a:pt x="8859" y="8556"/>
                  </a:cubicBezTo>
                  <a:cubicBezTo>
                    <a:pt x="8657" y="7591"/>
                    <a:pt x="8407" y="6627"/>
                    <a:pt x="8204" y="5662"/>
                  </a:cubicBezTo>
                  <a:cubicBezTo>
                    <a:pt x="8061" y="4960"/>
                    <a:pt x="8169" y="4234"/>
                    <a:pt x="8145" y="3531"/>
                  </a:cubicBezTo>
                  <a:cubicBezTo>
                    <a:pt x="8109" y="2817"/>
                    <a:pt x="7800" y="1995"/>
                    <a:pt x="7311" y="1495"/>
                  </a:cubicBezTo>
                  <a:lnTo>
                    <a:pt x="6657" y="90"/>
                  </a:lnTo>
                  <a:cubicBezTo>
                    <a:pt x="6453" y="25"/>
                    <a:pt x="6244" y="0"/>
                    <a:pt x="6035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1"/>
            <p:cNvSpPr/>
            <p:nvPr/>
          </p:nvSpPr>
          <p:spPr>
            <a:xfrm>
              <a:off x="17593373" y="8095195"/>
              <a:ext cx="990422" cy="674077"/>
            </a:xfrm>
            <a:custGeom>
              <a:avLst/>
              <a:gdLst/>
              <a:ahLst/>
              <a:cxnLst/>
              <a:rect l="l" t="t" r="r" b="b"/>
              <a:pathLst>
                <a:path w="7525" h="5121" extrusionOk="0">
                  <a:moveTo>
                    <a:pt x="595" y="1"/>
                  </a:moveTo>
                  <a:lnTo>
                    <a:pt x="0" y="417"/>
                  </a:lnTo>
                  <a:cubicBezTo>
                    <a:pt x="36" y="465"/>
                    <a:pt x="71" y="513"/>
                    <a:pt x="119" y="560"/>
                  </a:cubicBezTo>
                  <a:lnTo>
                    <a:pt x="131" y="584"/>
                  </a:lnTo>
                  <a:cubicBezTo>
                    <a:pt x="214" y="667"/>
                    <a:pt x="286" y="751"/>
                    <a:pt x="357" y="834"/>
                  </a:cubicBezTo>
                  <a:lnTo>
                    <a:pt x="405" y="882"/>
                  </a:lnTo>
                  <a:lnTo>
                    <a:pt x="464" y="965"/>
                  </a:lnTo>
                  <a:cubicBezTo>
                    <a:pt x="1691" y="2501"/>
                    <a:pt x="1881" y="4168"/>
                    <a:pt x="1917" y="5120"/>
                  </a:cubicBezTo>
                  <a:lnTo>
                    <a:pt x="7525" y="5120"/>
                  </a:lnTo>
                  <a:cubicBezTo>
                    <a:pt x="7489" y="5037"/>
                    <a:pt x="7430" y="4954"/>
                    <a:pt x="7370" y="4882"/>
                  </a:cubicBezTo>
                  <a:cubicBezTo>
                    <a:pt x="6953" y="4406"/>
                    <a:pt x="6287" y="4239"/>
                    <a:pt x="5667" y="4144"/>
                  </a:cubicBezTo>
                  <a:cubicBezTo>
                    <a:pt x="5036" y="4037"/>
                    <a:pt x="4370" y="3942"/>
                    <a:pt x="3881" y="3549"/>
                  </a:cubicBezTo>
                  <a:cubicBezTo>
                    <a:pt x="3429" y="3192"/>
                    <a:pt x="3179" y="2644"/>
                    <a:pt x="2881" y="2156"/>
                  </a:cubicBezTo>
                  <a:cubicBezTo>
                    <a:pt x="2322" y="1251"/>
                    <a:pt x="1524" y="501"/>
                    <a:pt x="595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1"/>
            <p:cNvSpPr/>
            <p:nvPr/>
          </p:nvSpPr>
          <p:spPr>
            <a:xfrm>
              <a:off x="17430291" y="7579623"/>
              <a:ext cx="1199035" cy="1191515"/>
            </a:xfrm>
            <a:custGeom>
              <a:avLst/>
              <a:gdLst/>
              <a:ahLst/>
              <a:cxnLst/>
              <a:rect l="l" t="t" r="r" b="b"/>
              <a:pathLst>
                <a:path w="9110" h="9052" extrusionOk="0">
                  <a:moveTo>
                    <a:pt x="6142" y="0"/>
                  </a:moveTo>
                  <a:cubicBezTo>
                    <a:pt x="5800" y="0"/>
                    <a:pt x="5456" y="66"/>
                    <a:pt x="5120" y="132"/>
                  </a:cubicBezTo>
                  <a:lnTo>
                    <a:pt x="4942" y="167"/>
                  </a:lnTo>
                  <a:cubicBezTo>
                    <a:pt x="4120" y="310"/>
                    <a:pt x="3335" y="536"/>
                    <a:pt x="2561" y="834"/>
                  </a:cubicBezTo>
                  <a:cubicBezTo>
                    <a:pt x="1906" y="1060"/>
                    <a:pt x="1287" y="1370"/>
                    <a:pt x="703" y="1739"/>
                  </a:cubicBezTo>
                  <a:cubicBezTo>
                    <a:pt x="1" y="2203"/>
                    <a:pt x="406" y="3037"/>
                    <a:pt x="620" y="3489"/>
                  </a:cubicBezTo>
                  <a:cubicBezTo>
                    <a:pt x="798" y="3858"/>
                    <a:pt x="1037" y="4192"/>
                    <a:pt x="1322" y="4489"/>
                  </a:cubicBezTo>
                  <a:cubicBezTo>
                    <a:pt x="1394" y="4573"/>
                    <a:pt x="1465" y="4668"/>
                    <a:pt x="1560" y="4763"/>
                  </a:cubicBezTo>
                  <a:lnTo>
                    <a:pt x="1656" y="4894"/>
                  </a:lnTo>
                  <a:cubicBezTo>
                    <a:pt x="2561" y="6025"/>
                    <a:pt x="3049" y="7418"/>
                    <a:pt x="3096" y="9014"/>
                  </a:cubicBezTo>
                  <a:cubicBezTo>
                    <a:pt x="3096" y="9026"/>
                    <a:pt x="3099" y="9030"/>
                    <a:pt x="3105" y="9030"/>
                  </a:cubicBezTo>
                  <a:cubicBezTo>
                    <a:pt x="3112" y="9030"/>
                    <a:pt x="3125" y="9023"/>
                    <a:pt x="3140" y="9023"/>
                  </a:cubicBezTo>
                  <a:cubicBezTo>
                    <a:pt x="3145" y="9023"/>
                    <a:pt x="3150" y="9024"/>
                    <a:pt x="3156" y="9025"/>
                  </a:cubicBezTo>
                  <a:lnTo>
                    <a:pt x="9026" y="9025"/>
                  </a:lnTo>
                  <a:cubicBezTo>
                    <a:pt x="9046" y="9025"/>
                    <a:pt x="9075" y="9052"/>
                    <a:pt x="9091" y="9052"/>
                  </a:cubicBezTo>
                  <a:cubicBezTo>
                    <a:pt x="9093" y="9052"/>
                    <a:pt x="9095" y="9051"/>
                    <a:pt x="9097" y="9049"/>
                  </a:cubicBezTo>
                  <a:cubicBezTo>
                    <a:pt x="9109" y="9037"/>
                    <a:pt x="9109" y="9014"/>
                    <a:pt x="9109" y="9002"/>
                  </a:cubicBezTo>
                  <a:cubicBezTo>
                    <a:pt x="9073" y="8871"/>
                    <a:pt x="9050" y="8740"/>
                    <a:pt x="9026" y="8609"/>
                  </a:cubicBezTo>
                  <a:cubicBezTo>
                    <a:pt x="8919" y="8133"/>
                    <a:pt x="8811" y="7656"/>
                    <a:pt x="8704" y="7192"/>
                  </a:cubicBezTo>
                  <a:cubicBezTo>
                    <a:pt x="8597" y="6739"/>
                    <a:pt x="8478" y="6216"/>
                    <a:pt x="8371" y="5716"/>
                  </a:cubicBezTo>
                  <a:cubicBezTo>
                    <a:pt x="8299" y="5263"/>
                    <a:pt x="8276" y="4811"/>
                    <a:pt x="8299" y="4346"/>
                  </a:cubicBezTo>
                  <a:cubicBezTo>
                    <a:pt x="8299" y="4096"/>
                    <a:pt x="8323" y="3846"/>
                    <a:pt x="8299" y="3596"/>
                  </a:cubicBezTo>
                  <a:cubicBezTo>
                    <a:pt x="8276" y="2834"/>
                    <a:pt x="7930" y="2001"/>
                    <a:pt x="7454" y="1525"/>
                  </a:cubicBezTo>
                  <a:cubicBezTo>
                    <a:pt x="7440" y="1510"/>
                    <a:pt x="7424" y="1504"/>
                    <a:pt x="7409" y="1504"/>
                  </a:cubicBezTo>
                  <a:cubicBezTo>
                    <a:pt x="7363" y="1504"/>
                    <a:pt x="7326" y="1563"/>
                    <a:pt x="7371" y="1608"/>
                  </a:cubicBezTo>
                  <a:cubicBezTo>
                    <a:pt x="7859" y="2156"/>
                    <a:pt x="8157" y="2858"/>
                    <a:pt x="8180" y="3596"/>
                  </a:cubicBezTo>
                  <a:cubicBezTo>
                    <a:pt x="8192" y="3846"/>
                    <a:pt x="8180" y="4096"/>
                    <a:pt x="8180" y="4334"/>
                  </a:cubicBezTo>
                  <a:cubicBezTo>
                    <a:pt x="8157" y="4811"/>
                    <a:pt x="8180" y="5275"/>
                    <a:pt x="8252" y="5739"/>
                  </a:cubicBezTo>
                  <a:cubicBezTo>
                    <a:pt x="8359" y="6228"/>
                    <a:pt x="8478" y="6728"/>
                    <a:pt x="8585" y="7216"/>
                  </a:cubicBezTo>
                  <a:cubicBezTo>
                    <a:pt x="8704" y="7704"/>
                    <a:pt x="8811" y="8156"/>
                    <a:pt x="8907" y="8621"/>
                  </a:cubicBezTo>
                  <a:cubicBezTo>
                    <a:pt x="8930" y="8728"/>
                    <a:pt x="8954" y="8835"/>
                    <a:pt x="8966" y="8966"/>
                  </a:cubicBezTo>
                  <a:lnTo>
                    <a:pt x="3215" y="8966"/>
                  </a:lnTo>
                  <a:cubicBezTo>
                    <a:pt x="3156" y="7347"/>
                    <a:pt x="2668" y="5954"/>
                    <a:pt x="1751" y="4811"/>
                  </a:cubicBezTo>
                  <a:lnTo>
                    <a:pt x="1644" y="4680"/>
                  </a:lnTo>
                  <a:cubicBezTo>
                    <a:pt x="1560" y="4584"/>
                    <a:pt x="1477" y="4489"/>
                    <a:pt x="1406" y="4406"/>
                  </a:cubicBezTo>
                  <a:cubicBezTo>
                    <a:pt x="1132" y="4120"/>
                    <a:pt x="906" y="3799"/>
                    <a:pt x="739" y="3430"/>
                  </a:cubicBezTo>
                  <a:cubicBezTo>
                    <a:pt x="453" y="2858"/>
                    <a:pt x="203" y="2215"/>
                    <a:pt x="775" y="1834"/>
                  </a:cubicBezTo>
                  <a:cubicBezTo>
                    <a:pt x="1346" y="1465"/>
                    <a:pt x="1965" y="1167"/>
                    <a:pt x="2596" y="941"/>
                  </a:cubicBezTo>
                  <a:cubicBezTo>
                    <a:pt x="3370" y="644"/>
                    <a:pt x="4156" y="429"/>
                    <a:pt x="4966" y="286"/>
                  </a:cubicBezTo>
                  <a:lnTo>
                    <a:pt x="5144" y="251"/>
                  </a:lnTo>
                  <a:cubicBezTo>
                    <a:pt x="5461" y="187"/>
                    <a:pt x="5802" y="132"/>
                    <a:pt x="6137" y="132"/>
                  </a:cubicBezTo>
                  <a:cubicBezTo>
                    <a:pt x="6369" y="132"/>
                    <a:pt x="6597" y="159"/>
                    <a:pt x="6811" y="227"/>
                  </a:cubicBezTo>
                  <a:cubicBezTo>
                    <a:pt x="6816" y="229"/>
                    <a:pt x="6820" y="230"/>
                    <a:pt x="6825" y="230"/>
                  </a:cubicBezTo>
                  <a:cubicBezTo>
                    <a:pt x="6847" y="230"/>
                    <a:pt x="6873" y="211"/>
                    <a:pt x="6883" y="191"/>
                  </a:cubicBezTo>
                  <a:cubicBezTo>
                    <a:pt x="6883" y="155"/>
                    <a:pt x="6811" y="108"/>
                    <a:pt x="6787" y="96"/>
                  </a:cubicBezTo>
                  <a:cubicBezTo>
                    <a:pt x="6575" y="27"/>
                    <a:pt x="6359" y="0"/>
                    <a:pt x="6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1"/>
            <p:cNvSpPr/>
            <p:nvPr/>
          </p:nvSpPr>
          <p:spPr>
            <a:xfrm>
              <a:off x="17850302" y="8074266"/>
              <a:ext cx="428020" cy="430167"/>
            </a:xfrm>
            <a:custGeom>
              <a:avLst/>
              <a:gdLst/>
              <a:ahLst/>
              <a:cxnLst/>
              <a:rect l="l" t="t" r="r" b="b"/>
              <a:pathLst>
                <a:path w="3252" h="3268" extrusionOk="0">
                  <a:moveTo>
                    <a:pt x="3187" y="0"/>
                  </a:moveTo>
                  <a:cubicBezTo>
                    <a:pt x="3162" y="0"/>
                    <a:pt x="3141" y="11"/>
                    <a:pt x="3132" y="29"/>
                  </a:cubicBezTo>
                  <a:cubicBezTo>
                    <a:pt x="2477" y="1231"/>
                    <a:pt x="1441" y="2279"/>
                    <a:pt x="60" y="3148"/>
                  </a:cubicBezTo>
                  <a:cubicBezTo>
                    <a:pt x="1" y="3184"/>
                    <a:pt x="24" y="3267"/>
                    <a:pt x="84" y="3267"/>
                  </a:cubicBezTo>
                  <a:cubicBezTo>
                    <a:pt x="96" y="3267"/>
                    <a:pt x="108" y="3267"/>
                    <a:pt x="120" y="3255"/>
                  </a:cubicBezTo>
                  <a:cubicBezTo>
                    <a:pt x="1525" y="2374"/>
                    <a:pt x="2572" y="1303"/>
                    <a:pt x="3239" y="88"/>
                  </a:cubicBezTo>
                  <a:cubicBezTo>
                    <a:pt x="3251" y="53"/>
                    <a:pt x="3239" y="17"/>
                    <a:pt x="3215" y="5"/>
                  </a:cubicBezTo>
                  <a:cubicBezTo>
                    <a:pt x="3206" y="2"/>
                    <a:pt x="3196" y="0"/>
                    <a:pt x="3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1"/>
            <p:cNvSpPr/>
            <p:nvPr/>
          </p:nvSpPr>
          <p:spPr>
            <a:xfrm>
              <a:off x="18080644" y="8379766"/>
              <a:ext cx="141226" cy="356586"/>
            </a:xfrm>
            <a:custGeom>
              <a:avLst/>
              <a:gdLst/>
              <a:ahLst/>
              <a:cxnLst/>
              <a:rect l="l" t="t" r="r" b="b"/>
              <a:pathLst>
                <a:path w="1073" h="2709" extrusionOk="0">
                  <a:moveTo>
                    <a:pt x="70" y="1"/>
                  </a:moveTo>
                  <a:cubicBezTo>
                    <a:pt x="62" y="1"/>
                    <a:pt x="55" y="2"/>
                    <a:pt x="48" y="6"/>
                  </a:cubicBezTo>
                  <a:cubicBezTo>
                    <a:pt x="13" y="18"/>
                    <a:pt x="1" y="53"/>
                    <a:pt x="25" y="89"/>
                  </a:cubicBezTo>
                  <a:cubicBezTo>
                    <a:pt x="346" y="756"/>
                    <a:pt x="608" y="1446"/>
                    <a:pt x="799" y="2161"/>
                  </a:cubicBezTo>
                  <a:cubicBezTo>
                    <a:pt x="846" y="2327"/>
                    <a:pt x="894" y="2494"/>
                    <a:pt x="941" y="2661"/>
                  </a:cubicBezTo>
                  <a:cubicBezTo>
                    <a:pt x="953" y="2685"/>
                    <a:pt x="977" y="2696"/>
                    <a:pt x="1001" y="2708"/>
                  </a:cubicBezTo>
                  <a:lnTo>
                    <a:pt x="1025" y="2708"/>
                  </a:lnTo>
                  <a:cubicBezTo>
                    <a:pt x="1049" y="2696"/>
                    <a:pt x="1072" y="2661"/>
                    <a:pt x="1061" y="2625"/>
                  </a:cubicBezTo>
                  <a:cubicBezTo>
                    <a:pt x="1013" y="2458"/>
                    <a:pt x="953" y="2292"/>
                    <a:pt x="906" y="2125"/>
                  </a:cubicBezTo>
                  <a:cubicBezTo>
                    <a:pt x="715" y="1399"/>
                    <a:pt x="453" y="696"/>
                    <a:pt x="132" y="29"/>
                  </a:cubicBezTo>
                  <a:cubicBezTo>
                    <a:pt x="114" y="12"/>
                    <a:pt x="91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1"/>
            <p:cNvSpPr/>
            <p:nvPr/>
          </p:nvSpPr>
          <p:spPr>
            <a:xfrm>
              <a:off x="17767248" y="7354941"/>
              <a:ext cx="551741" cy="690663"/>
            </a:xfrm>
            <a:custGeom>
              <a:avLst/>
              <a:gdLst/>
              <a:ahLst/>
              <a:cxnLst/>
              <a:rect l="l" t="t" r="r" b="b"/>
              <a:pathLst>
                <a:path w="4192" h="5247" extrusionOk="0">
                  <a:moveTo>
                    <a:pt x="1546" y="0"/>
                  </a:moveTo>
                  <a:cubicBezTo>
                    <a:pt x="1439" y="0"/>
                    <a:pt x="1332" y="9"/>
                    <a:pt x="1227" y="29"/>
                  </a:cubicBezTo>
                  <a:cubicBezTo>
                    <a:pt x="989" y="65"/>
                    <a:pt x="775" y="160"/>
                    <a:pt x="596" y="326"/>
                  </a:cubicBezTo>
                  <a:cubicBezTo>
                    <a:pt x="465" y="457"/>
                    <a:pt x="489" y="588"/>
                    <a:pt x="548" y="767"/>
                  </a:cubicBezTo>
                  <a:cubicBezTo>
                    <a:pt x="727" y="1255"/>
                    <a:pt x="679" y="1791"/>
                    <a:pt x="405" y="2243"/>
                  </a:cubicBezTo>
                  <a:cubicBezTo>
                    <a:pt x="334" y="2351"/>
                    <a:pt x="1" y="2589"/>
                    <a:pt x="1" y="2708"/>
                  </a:cubicBezTo>
                  <a:cubicBezTo>
                    <a:pt x="1" y="2874"/>
                    <a:pt x="370" y="3113"/>
                    <a:pt x="489" y="3196"/>
                  </a:cubicBezTo>
                  <a:lnTo>
                    <a:pt x="691" y="3351"/>
                  </a:lnTo>
                  <a:cubicBezTo>
                    <a:pt x="751" y="3386"/>
                    <a:pt x="810" y="3422"/>
                    <a:pt x="870" y="3458"/>
                  </a:cubicBezTo>
                  <a:cubicBezTo>
                    <a:pt x="1275" y="3696"/>
                    <a:pt x="1691" y="3922"/>
                    <a:pt x="2120" y="4125"/>
                  </a:cubicBezTo>
                  <a:cubicBezTo>
                    <a:pt x="3297" y="4707"/>
                    <a:pt x="3663" y="5247"/>
                    <a:pt x="3890" y="5247"/>
                  </a:cubicBezTo>
                  <a:cubicBezTo>
                    <a:pt x="3899" y="5247"/>
                    <a:pt x="3909" y="5246"/>
                    <a:pt x="3918" y="5244"/>
                  </a:cubicBezTo>
                  <a:cubicBezTo>
                    <a:pt x="4073" y="5196"/>
                    <a:pt x="4084" y="4898"/>
                    <a:pt x="4108" y="4779"/>
                  </a:cubicBezTo>
                  <a:cubicBezTo>
                    <a:pt x="4192" y="4172"/>
                    <a:pt x="4073" y="3565"/>
                    <a:pt x="3787" y="3041"/>
                  </a:cubicBezTo>
                  <a:cubicBezTo>
                    <a:pt x="3561" y="2612"/>
                    <a:pt x="3215" y="2267"/>
                    <a:pt x="2953" y="1898"/>
                  </a:cubicBezTo>
                  <a:cubicBezTo>
                    <a:pt x="2680" y="1529"/>
                    <a:pt x="2477" y="1136"/>
                    <a:pt x="2549" y="624"/>
                  </a:cubicBezTo>
                  <a:cubicBezTo>
                    <a:pt x="2608" y="245"/>
                    <a:pt x="2092" y="0"/>
                    <a:pt x="1546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1"/>
            <p:cNvSpPr/>
            <p:nvPr/>
          </p:nvSpPr>
          <p:spPr>
            <a:xfrm>
              <a:off x="17881629" y="7731649"/>
              <a:ext cx="437365" cy="312358"/>
            </a:xfrm>
            <a:custGeom>
              <a:avLst/>
              <a:gdLst/>
              <a:ahLst/>
              <a:cxnLst/>
              <a:rect l="l" t="t" r="r" b="b"/>
              <a:pathLst>
                <a:path w="3323" h="2373" extrusionOk="0">
                  <a:moveTo>
                    <a:pt x="2823" y="0"/>
                  </a:moveTo>
                  <a:cubicBezTo>
                    <a:pt x="2450" y="297"/>
                    <a:pt x="1744" y="603"/>
                    <a:pt x="369" y="603"/>
                  </a:cubicBezTo>
                  <a:cubicBezTo>
                    <a:pt x="251" y="603"/>
                    <a:pt x="129" y="600"/>
                    <a:pt x="1" y="596"/>
                  </a:cubicBezTo>
                  <a:lnTo>
                    <a:pt x="1" y="596"/>
                  </a:lnTo>
                  <a:cubicBezTo>
                    <a:pt x="406" y="834"/>
                    <a:pt x="822" y="1048"/>
                    <a:pt x="1251" y="1251"/>
                  </a:cubicBezTo>
                  <a:cubicBezTo>
                    <a:pt x="2428" y="1834"/>
                    <a:pt x="2794" y="2373"/>
                    <a:pt x="3021" y="2373"/>
                  </a:cubicBezTo>
                  <a:cubicBezTo>
                    <a:pt x="3030" y="2373"/>
                    <a:pt x="3040" y="2372"/>
                    <a:pt x="3049" y="2370"/>
                  </a:cubicBezTo>
                  <a:cubicBezTo>
                    <a:pt x="3204" y="2334"/>
                    <a:pt x="3215" y="2036"/>
                    <a:pt x="3239" y="1905"/>
                  </a:cubicBezTo>
                  <a:cubicBezTo>
                    <a:pt x="3323" y="1310"/>
                    <a:pt x="3204" y="691"/>
                    <a:pt x="2918" y="167"/>
                  </a:cubicBezTo>
                  <a:cubicBezTo>
                    <a:pt x="2882" y="108"/>
                    <a:pt x="2858" y="60"/>
                    <a:pt x="2823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1"/>
            <p:cNvSpPr/>
            <p:nvPr/>
          </p:nvSpPr>
          <p:spPr>
            <a:xfrm>
              <a:off x="17902031" y="7353888"/>
              <a:ext cx="254022" cy="257468"/>
            </a:xfrm>
            <a:custGeom>
              <a:avLst/>
              <a:gdLst/>
              <a:ahLst/>
              <a:cxnLst/>
              <a:rect l="l" t="t" r="r" b="b"/>
              <a:pathLst>
                <a:path w="1930" h="1956" extrusionOk="0">
                  <a:moveTo>
                    <a:pt x="498" y="1"/>
                  </a:moveTo>
                  <a:cubicBezTo>
                    <a:pt x="400" y="1"/>
                    <a:pt x="300" y="9"/>
                    <a:pt x="203" y="25"/>
                  </a:cubicBezTo>
                  <a:cubicBezTo>
                    <a:pt x="108" y="620"/>
                    <a:pt x="1" y="1204"/>
                    <a:pt x="501" y="1597"/>
                  </a:cubicBezTo>
                  <a:cubicBezTo>
                    <a:pt x="780" y="1833"/>
                    <a:pt x="1131" y="1956"/>
                    <a:pt x="1490" y="1956"/>
                  </a:cubicBezTo>
                  <a:cubicBezTo>
                    <a:pt x="1637" y="1956"/>
                    <a:pt x="1784" y="1936"/>
                    <a:pt x="1929" y="1894"/>
                  </a:cubicBezTo>
                  <a:cubicBezTo>
                    <a:pt x="1656" y="1525"/>
                    <a:pt x="1453" y="1132"/>
                    <a:pt x="1525" y="620"/>
                  </a:cubicBezTo>
                  <a:cubicBezTo>
                    <a:pt x="1585" y="246"/>
                    <a:pt x="1054" y="1"/>
                    <a:pt x="498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1"/>
            <p:cNvSpPr/>
            <p:nvPr/>
          </p:nvSpPr>
          <p:spPr>
            <a:xfrm>
              <a:off x="17759482" y="7345728"/>
              <a:ext cx="562665" cy="705800"/>
            </a:xfrm>
            <a:custGeom>
              <a:avLst/>
              <a:gdLst/>
              <a:ahLst/>
              <a:cxnLst/>
              <a:rect l="l" t="t" r="r" b="b"/>
              <a:pathLst>
                <a:path w="4275" h="5362" extrusionOk="0">
                  <a:moveTo>
                    <a:pt x="1572" y="124"/>
                  </a:moveTo>
                  <a:cubicBezTo>
                    <a:pt x="1923" y="124"/>
                    <a:pt x="2271" y="227"/>
                    <a:pt x="2441" y="396"/>
                  </a:cubicBezTo>
                  <a:cubicBezTo>
                    <a:pt x="2524" y="468"/>
                    <a:pt x="2560" y="575"/>
                    <a:pt x="2548" y="682"/>
                  </a:cubicBezTo>
                  <a:cubicBezTo>
                    <a:pt x="2465" y="1242"/>
                    <a:pt x="2715" y="1659"/>
                    <a:pt x="2953" y="2004"/>
                  </a:cubicBezTo>
                  <a:cubicBezTo>
                    <a:pt x="3048" y="2123"/>
                    <a:pt x="3143" y="2242"/>
                    <a:pt x="3239" y="2361"/>
                  </a:cubicBezTo>
                  <a:cubicBezTo>
                    <a:pt x="3393" y="2540"/>
                    <a:pt x="3536" y="2730"/>
                    <a:pt x="3667" y="2932"/>
                  </a:cubicBezTo>
                  <a:cubicBezTo>
                    <a:pt x="3318" y="3194"/>
                    <a:pt x="2630" y="3476"/>
                    <a:pt x="1329" y="3476"/>
                  </a:cubicBezTo>
                  <a:cubicBezTo>
                    <a:pt x="1209" y="3476"/>
                    <a:pt x="1083" y="3473"/>
                    <a:pt x="953" y="3468"/>
                  </a:cubicBezTo>
                  <a:lnTo>
                    <a:pt x="786" y="3361"/>
                  </a:lnTo>
                  <a:cubicBezTo>
                    <a:pt x="714" y="3313"/>
                    <a:pt x="655" y="3266"/>
                    <a:pt x="583" y="3230"/>
                  </a:cubicBezTo>
                  <a:lnTo>
                    <a:pt x="536" y="3194"/>
                  </a:lnTo>
                  <a:cubicBezTo>
                    <a:pt x="429" y="3111"/>
                    <a:pt x="131" y="2897"/>
                    <a:pt x="119" y="2778"/>
                  </a:cubicBezTo>
                  <a:cubicBezTo>
                    <a:pt x="119" y="2742"/>
                    <a:pt x="262" y="2599"/>
                    <a:pt x="333" y="2528"/>
                  </a:cubicBezTo>
                  <a:cubicBezTo>
                    <a:pt x="405" y="2468"/>
                    <a:pt x="464" y="2409"/>
                    <a:pt x="524" y="2337"/>
                  </a:cubicBezTo>
                  <a:cubicBezTo>
                    <a:pt x="786" y="1873"/>
                    <a:pt x="845" y="1313"/>
                    <a:pt x="667" y="813"/>
                  </a:cubicBezTo>
                  <a:cubicBezTo>
                    <a:pt x="607" y="623"/>
                    <a:pt x="595" y="527"/>
                    <a:pt x="703" y="420"/>
                  </a:cubicBezTo>
                  <a:cubicBezTo>
                    <a:pt x="869" y="277"/>
                    <a:pt x="1072" y="182"/>
                    <a:pt x="1298" y="146"/>
                  </a:cubicBezTo>
                  <a:cubicBezTo>
                    <a:pt x="1387" y="132"/>
                    <a:pt x="1480" y="124"/>
                    <a:pt x="1572" y="124"/>
                  </a:cubicBezTo>
                  <a:close/>
                  <a:moveTo>
                    <a:pt x="3727" y="3040"/>
                  </a:moveTo>
                  <a:cubicBezTo>
                    <a:pt x="3739" y="3063"/>
                    <a:pt x="3762" y="3099"/>
                    <a:pt x="3786" y="3135"/>
                  </a:cubicBezTo>
                  <a:cubicBezTo>
                    <a:pt x="4072" y="3647"/>
                    <a:pt x="4179" y="4242"/>
                    <a:pt x="4108" y="4826"/>
                  </a:cubicBezTo>
                  <a:lnTo>
                    <a:pt x="4108" y="4837"/>
                  </a:lnTo>
                  <a:cubicBezTo>
                    <a:pt x="4108" y="4849"/>
                    <a:pt x="4108" y="4873"/>
                    <a:pt x="4108" y="4897"/>
                  </a:cubicBezTo>
                  <a:cubicBezTo>
                    <a:pt x="4096" y="5004"/>
                    <a:pt x="4060" y="5230"/>
                    <a:pt x="3965" y="5254"/>
                  </a:cubicBezTo>
                  <a:cubicBezTo>
                    <a:pt x="3961" y="5255"/>
                    <a:pt x="3957" y="5255"/>
                    <a:pt x="3952" y="5255"/>
                  </a:cubicBezTo>
                  <a:cubicBezTo>
                    <a:pt x="3880" y="5255"/>
                    <a:pt x="3764" y="5162"/>
                    <a:pt x="3596" y="5016"/>
                  </a:cubicBezTo>
                  <a:cubicBezTo>
                    <a:pt x="3167" y="4671"/>
                    <a:pt x="2703" y="4373"/>
                    <a:pt x="2215" y="4135"/>
                  </a:cubicBezTo>
                  <a:lnTo>
                    <a:pt x="2131" y="4099"/>
                  </a:lnTo>
                  <a:lnTo>
                    <a:pt x="1857" y="3968"/>
                  </a:lnTo>
                  <a:lnTo>
                    <a:pt x="1774" y="3921"/>
                  </a:lnTo>
                  <a:lnTo>
                    <a:pt x="1584" y="3825"/>
                  </a:lnTo>
                  <a:lnTo>
                    <a:pt x="1488" y="3778"/>
                  </a:lnTo>
                  <a:lnTo>
                    <a:pt x="1310" y="3683"/>
                  </a:lnTo>
                  <a:lnTo>
                    <a:pt x="1203" y="3623"/>
                  </a:lnTo>
                  <a:lnTo>
                    <a:pt x="1155" y="3599"/>
                  </a:lnTo>
                  <a:lnTo>
                    <a:pt x="1155" y="3599"/>
                  </a:lnTo>
                  <a:cubicBezTo>
                    <a:pt x="1207" y="3600"/>
                    <a:pt x="1258" y="3601"/>
                    <a:pt x="1309" y="3601"/>
                  </a:cubicBezTo>
                  <a:cubicBezTo>
                    <a:pt x="2638" y="3601"/>
                    <a:pt x="3348" y="3303"/>
                    <a:pt x="3727" y="3040"/>
                  </a:cubicBezTo>
                  <a:close/>
                  <a:moveTo>
                    <a:pt x="1597" y="1"/>
                  </a:moveTo>
                  <a:cubicBezTo>
                    <a:pt x="1493" y="1"/>
                    <a:pt x="1389" y="9"/>
                    <a:pt x="1286" y="27"/>
                  </a:cubicBezTo>
                  <a:cubicBezTo>
                    <a:pt x="1036" y="51"/>
                    <a:pt x="810" y="158"/>
                    <a:pt x="631" y="325"/>
                  </a:cubicBezTo>
                  <a:cubicBezTo>
                    <a:pt x="453" y="480"/>
                    <a:pt x="500" y="658"/>
                    <a:pt x="560" y="837"/>
                  </a:cubicBezTo>
                  <a:cubicBezTo>
                    <a:pt x="726" y="1301"/>
                    <a:pt x="679" y="1825"/>
                    <a:pt x="429" y="2254"/>
                  </a:cubicBezTo>
                  <a:cubicBezTo>
                    <a:pt x="369" y="2313"/>
                    <a:pt x="322" y="2373"/>
                    <a:pt x="262" y="2432"/>
                  </a:cubicBezTo>
                  <a:cubicBezTo>
                    <a:pt x="95" y="2575"/>
                    <a:pt x="0" y="2682"/>
                    <a:pt x="12" y="2766"/>
                  </a:cubicBezTo>
                  <a:cubicBezTo>
                    <a:pt x="12" y="2932"/>
                    <a:pt x="250" y="3123"/>
                    <a:pt x="476" y="3278"/>
                  </a:cubicBezTo>
                  <a:lnTo>
                    <a:pt x="524" y="3313"/>
                  </a:lnTo>
                  <a:cubicBezTo>
                    <a:pt x="583" y="3361"/>
                    <a:pt x="655" y="3409"/>
                    <a:pt x="726" y="3456"/>
                  </a:cubicBezTo>
                  <a:lnTo>
                    <a:pt x="905" y="3575"/>
                  </a:lnTo>
                  <a:cubicBezTo>
                    <a:pt x="1286" y="3802"/>
                    <a:pt x="1691" y="4004"/>
                    <a:pt x="2084" y="4195"/>
                  </a:cubicBezTo>
                  <a:lnTo>
                    <a:pt x="2155" y="4230"/>
                  </a:lnTo>
                  <a:cubicBezTo>
                    <a:pt x="2643" y="4468"/>
                    <a:pt x="3096" y="4766"/>
                    <a:pt x="3512" y="5111"/>
                  </a:cubicBezTo>
                  <a:cubicBezTo>
                    <a:pt x="3715" y="5266"/>
                    <a:pt x="3834" y="5361"/>
                    <a:pt x="3953" y="5361"/>
                  </a:cubicBezTo>
                  <a:lnTo>
                    <a:pt x="3989" y="5361"/>
                  </a:lnTo>
                  <a:cubicBezTo>
                    <a:pt x="4179" y="5326"/>
                    <a:pt x="4203" y="5064"/>
                    <a:pt x="4227" y="4909"/>
                  </a:cubicBezTo>
                  <a:lnTo>
                    <a:pt x="4227" y="4849"/>
                  </a:lnTo>
                  <a:cubicBezTo>
                    <a:pt x="4274" y="4552"/>
                    <a:pt x="4263" y="4254"/>
                    <a:pt x="4215" y="3956"/>
                  </a:cubicBezTo>
                  <a:cubicBezTo>
                    <a:pt x="4155" y="3647"/>
                    <a:pt x="4048" y="3349"/>
                    <a:pt x="3893" y="3075"/>
                  </a:cubicBezTo>
                  <a:cubicBezTo>
                    <a:pt x="3870" y="3016"/>
                    <a:pt x="3834" y="2956"/>
                    <a:pt x="3798" y="2909"/>
                  </a:cubicBezTo>
                  <a:lnTo>
                    <a:pt x="3798" y="2897"/>
                  </a:lnTo>
                  <a:cubicBezTo>
                    <a:pt x="3667" y="2682"/>
                    <a:pt x="3512" y="2480"/>
                    <a:pt x="3346" y="2278"/>
                  </a:cubicBezTo>
                  <a:cubicBezTo>
                    <a:pt x="3250" y="2159"/>
                    <a:pt x="3155" y="2040"/>
                    <a:pt x="3060" y="1920"/>
                  </a:cubicBezTo>
                  <a:cubicBezTo>
                    <a:pt x="2822" y="1587"/>
                    <a:pt x="2608" y="1218"/>
                    <a:pt x="2679" y="694"/>
                  </a:cubicBezTo>
                  <a:cubicBezTo>
                    <a:pt x="2703" y="551"/>
                    <a:pt x="2643" y="396"/>
                    <a:pt x="2536" y="301"/>
                  </a:cubicBezTo>
                  <a:cubicBezTo>
                    <a:pt x="2340" y="114"/>
                    <a:pt x="1975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1"/>
            <p:cNvSpPr/>
            <p:nvPr/>
          </p:nvSpPr>
          <p:spPr>
            <a:xfrm>
              <a:off x="17376326" y="8726332"/>
              <a:ext cx="740480" cy="506644"/>
            </a:xfrm>
            <a:custGeom>
              <a:avLst/>
              <a:gdLst/>
              <a:ahLst/>
              <a:cxnLst/>
              <a:rect l="l" t="t" r="r" b="b"/>
              <a:pathLst>
                <a:path w="5626" h="3849" extrusionOk="0">
                  <a:moveTo>
                    <a:pt x="903" y="0"/>
                  </a:moveTo>
                  <a:cubicBezTo>
                    <a:pt x="101" y="0"/>
                    <a:pt x="0" y="929"/>
                    <a:pt x="1113" y="1504"/>
                  </a:cubicBezTo>
                  <a:cubicBezTo>
                    <a:pt x="1244" y="1576"/>
                    <a:pt x="2340" y="1992"/>
                    <a:pt x="2340" y="1992"/>
                  </a:cubicBezTo>
                  <a:cubicBezTo>
                    <a:pt x="2435" y="2516"/>
                    <a:pt x="2804" y="2921"/>
                    <a:pt x="3197" y="3242"/>
                  </a:cubicBezTo>
                  <a:cubicBezTo>
                    <a:pt x="3340" y="3363"/>
                    <a:pt x="4009" y="3849"/>
                    <a:pt x="4252" y="3849"/>
                  </a:cubicBezTo>
                  <a:cubicBezTo>
                    <a:pt x="4273" y="3849"/>
                    <a:pt x="4290" y="3845"/>
                    <a:pt x="4304" y="3838"/>
                  </a:cubicBezTo>
                  <a:cubicBezTo>
                    <a:pt x="4423" y="3790"/>
                    <a:pt x="4387" y="3659"/>
                    <a:pt x="4328" y="3588"/>
                  </a:cubicBezTo>
                  <a:cubicBezTo>
                    <a:pt x="4255" y="3506"/>
                    <a:pt x="4182" y="3438"/>
                    <a:pt x="4099" y="3383"/>
                  </a:cubicBezTo>
                  <a:lnTo>
                    <a:pt x="4099" y="3383"/>
                  </a:lnTo>
                  <a:cubicBezTo>
                    <a:pt x="4356" y="3510"/>
                    <a:pt x="4802" y="3719"/>
                    <a:pt x="5030" y="3719"/>
                  </a:cubicBezTo>
                  <a:cubicBezTo>
                    <a:pt x="5149" y="3719"/>
                    <a:pt x="5221" y="3635"/>
                    <a:pt x="5161" y="3528"/>
                  </a:cubicBezTo>
                  <a:cubicBezTo>
                    <a:pt x="5102" y="3445"/>
                    <a:pt x="5018" y="3373"/>
                    <a:pt x="4923" y="3326"/>
                  </a:cubicBezTo>
                  <a:lnTo>
                    <a:pt x="4923" y="3326"/>
                  </a:lnTo>
                  <a:cubicBezTo>
                    <a:pt x="5063" y="3383"/>
                    <a:pt x="5190" y="3420"/>
                    <a:pt x="5286" y="3420"/>
                  </a:cubicBezTo>
                  <a:cubicBezTo>
                    <a:pt x="5370" y="3420"/>
                    <a:pt x="5431" y="3392"/>
                    <a:pt x="5459" y="3326"/>
                  </a:cubicBezTo>
                  <a:cubicBezTo>
                    <a:pt x="5495" y="3242"/>
                    <a:pt x="5447" y="3135"/>
                    <a:pt x="5304" y="3064"/>
                  </a:cubicBezTo>
                  <a:cubicBezTo>
                    <a:pt x="5197" y="3004"/>
                    <a:pt x="5090" y="2945"/>
                    <a:pt x="4971" y="2885"/>
                  </a:cubicBezTo>
                  <a:lnTo>
                    <a:pt x="4971" y="2885"/>
                  </a:lnTo>
                  <a:cubicBezTo>
                    <a:pt x="5084" y="2932"/>
                    <a:pt x="5198" y="2964"/>
                    <a:pt x="5288" y="2964"/>
                  </a:cubicBezTo>
                  <a:cubicBezTo>
                    <a:pt x="5359" y="2964"/>
                    <a:pt x="5416" y="2944"/>
                    <a:pt x="5447" y="2897"/>
                  </a:cubicBezTo>
                  <a:cubicBezTo>
                    <a:pt x="5626" y="2635"/>
                    <a:pt x="4935" y="2504"/>
                    <a:pt x="4316" y="2064"/>
                  </a:cubicBezTo>
                  <a:cubicBezTo>
                    <a:pt x="4209" y="1980"/>
                    <a:pt x="4018" y="1849"/>
                    <a:pt x="4042" y="1718"/>
                  </a:cubicBezTo>
                  <a:cubicBezTo>
                    <a:pt x="4058" y="1652"/>
                    <a:pt x="4134" y="1634"/>
                    <a:pt x="4233" y="1634"/>
                  </a:cubicBezTo>
                  <a:cubicBezTo>
                    <a:pt x="4344" y="1634"/>
                    <a:pt x="4484" y="1656"/>
                    <a:pt x="4599" y="1656"/>
                  </a:cubicBezTo>
                  <a:cubicBezTo>
                    <a:pt x="4694" y="1656"/>
                    <a:pt x="4772" y="1641"/>
                    <a:pt x="4804" y="1587"/>
                  </a:cubicBezTo>
                  <a:cubicBezTo>
                    <a:pt x="4947" y="1326"/>
                    <a:pt x="4126" y="1052"/>
                    <a:pt x="3995" y="1016"/>
                  </a:cubicBezTo>
                  <a:cubicBezTo>
                    <a:pt x="3744" y="940"/>
                    <a:pt x="3516" y="904"/>
                    <a:pt x="3315" y="904"/>
                  </a:cubicBezTo>
                  <a:cubicBezTo>
                    <a:pt x="3106" y="904"/>
                    <a:pt x="2926" y="943"/>
                    <a:pt x="2780" y="1016"/>
                  </a:cubicBezTo>
                  <a:cubicBezTo>
                    <a:pt x="2661" y="921"/>
                    <a:pt x="2542" y="825"/>
                    <a:pt x="2423" y="730"/>
                  </a:cubicBezTo>
                  <a:cubicBezTo>
                    <a:pt x="2209" y="564"/>
                    <a:pt x="1982" y="397"/>
                    <a:pt x="1744" y="254"/>
                  </a:cubicBezTo>
                  <a:cubicBezTo>
                    <a:pt x="1415" y="75"/>
                    <a:pt x="1131" y="0"/>
                    <a:pt x="903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1"/>
            <p:cNvSpPr/>
            <p:nvPr/>
          </p:nvSpPr>
          <p:spPr>
            <a:xfrm>
              <a:off x="16919460" y="7806806"/>
              <a:ext cx="785230" cy="1157686"/>
            </a:xfrm>
            <a:custGeom>
              <a:avLst/>
              <a:gdLst/>
              <a:ahLst/>
              <a:cxnLst/>
              <a:rect l="l" t="t" r="r" b="b"/>
              <a:pathLst>
                <a:path w="5966" h="8795" extrusionOk="0">
                  <a:moveTo>
                    <a:pt x="4715" y="1"/>
                  </a:moveTo>
                  <a:cubicBezTo>
                    <a:pt x="3703" y="596"/>
                    <a:pt x="2084" y="2180"/>
                    <a:pt x="1203" y="3406"/>
                  </a:cubicBezTo>
                  <a:cubicBezTo>
                    <a:pt x="131" y="4894"/>
                    <a:pt x="0" y="5490"/>
                    <a:pt x="1965" y="6978"/>
                  </a:cubicBezTo>
                  <a:cubicBezTo>
                    <a:pt x="2596" y="7466"/>
                    <a:pt x="3275" y="7907"/>
                    <a:pt x="3977" y="8300"/>
                  </a:cubicBezTo>
                  <a:cubicBezTo>
                    <a:pt x="4275" y="8466"/>
                    <a:pt x="4584" y="8609"/>
                    <a:pt x="4894" y="8740"/>
                  </a:cubicBezTo>
                  <a:cubicBezTo>
                    <a:pt x="4987" y="8775"/>
                    <a:pt x="5051" y="8795"/>
                    <a:pt x="5105" y="8795"/>
                  </a:cubicBezTo>
                  <a:cubicBezTo>
                    <a:pt x="5182" y="8795"/>
                    <a:pt x="5242" y="8754"/>
                    <a:pt x="5346" y="8657"/>
                  </a:cubicBezTo>
                  <a:cubicBezTo>
                    <a:pt x="5596" y="8407"/>
                    <a:pt x="5799" y="8109"/>
                    <a:pt x="5942" y="7788"/>
                  </a:cubicBezTo>
                  <a:cubicBezTo>
                    <a:pt x="5965" y="7728"/>
                    <a:pt x="5953" y="7657"/>
                    <a:pt x="5906" y="7621"/>
                  </a:cubicBezTo>
                  <a:cubicBezTo>
                    <a:pt x="5620" y="7347"/>
                    <a:pt x="5322" y="7073"/>
                    <a:pt x="5013" y="6811"/>
                  </a:cubicBezTo>
                  <a:cubicBezTo>
                    <a:pt x="4060" y="5978"/>
                    <a:pt x="3084" y="5252"/>
                    <a:pt x="2632" y="4918"/>
                  </a:cubicBezTo>
                  <a:lnTo>
                    <a:pt x="2632" y="4918"/>
                  </a:lnTo>
                  <a:cubicBezTo>
                    <a:pt x="2632" y="4919"/>
                    <a:pt x="2634" y="4919"/>
                    <a:pt x="2635" y="4919"/>
                  </a:cubicBezTo>
                  <a:cubicBezTo>
                    <a:pt x="2780" y="4919"/>
                    <a:pt x="5847" y="2167"/>
                    <a:pt x="5953" y="2073"/>
                  </a:cubicBezTo>
                  <a:lnTo>
                    <a:pt x="4715" y="1"/>
                  </a:ln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1"/>
            <p:cNvSpPr/>
            <p:nvPr/>
          </p:nvSpPr>
          <p:spPr>
            <a:xfrm>
              <a:off x="17442927" y="8701718"/>
              <a:ext cx="261787" cy="262470"/>
            </a:xfrm>
            <a:custGeom>
              <a:avLst/>
              <a:gdLst/>
              <a:ahLst/>
              <a:cxnLst/>
              <a:rect l="l" t="t" r="r" b="b"/>
              <a:pathLst>
                <a:path w="1989" h="1994" extrusionOk="0">
                  <a:moveTo>
                    <a:pt x="1036" y="0"/>
                  </a:moveTo>
                  <a:cubicBezTo>
                    <a:pt x="726" y="524"/>
                    <a:pt x="381" y="1024"/>
                    <a:pt x="0" y="1501"/>
                  </a:cubicBezTo>
                  <a:cubicBezTo>
                    <a:pt x="298" y="1667"/>
                    <a:pt x="607" y="1810"/>
                    <a:pt x="917" y="1929"/>
                  </a:cubicBezTo>
                  <a:cubicBezTo>
                    <a:pt x="1014" y="1970"/>
                    <a:pt x="1078" y="1994"/>
                    <a:pt x="1134" y="1994"/>
                  </a:cubicBezTo>
                  <a:cubicBezTo>
                    <a:pt x="1208" y="1994"/>
                    <a:pt x="1268" y="1953"/>
                    <a:pt x="1369" y="1858"/>
                  </a:cubicBezTo>
                  <a:cubicBezTo>
                    <a:pt x="1619" y="1608"/>
                    <a:pt x="1822" y="1310"/>
                    <a:pt x="1965" y="977"/>
                  </a:cubicBezTo>
                  <a:cubicBezTo>
                    <a:pt x="1988" y="929"/>
                    <a:pt x="1976" y="858"/>
                    <a:pt x="1929" y="822"/>
                  </a:cubicBezTo>
                  <a:cubicBezTo>
                    <a:pt x="1643" y="548"/>
                    <a:pt x="1345" y="262"/>
                    <a:pt x="103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1"/>
            <p:cNvSpPr/>
            <p:nvPr/>
          </p:nvSpPr>
          <p:spPr>
            <a:xfrm>
              <a:off x="16933544" y="7797461"/>
              <a:ext cx="1173896" cy="1444244"/>
            </a:xfrm>
            <a:custGeom>
              <a:avLst/>
              <a:gdLst/>
              <a:ahLst/>
              <a:cxnLst/>
              <a:rect l="l" t="t" r="r" b="b"/>
              <a:pathLst>
                <a:path w="8919" h="10972" extrusionOk="0">
                  <a:moveTo>
                    <a:pt x="5835" y="7894"/>
                  </a:moveTo>
                  <a:cubicBezTo>
                    <a:pt x="5918" y="7942"/>
                    <a:pt x="6001" y="8013"/>
                    <a:pt x="6073" y="8085"/>
                  </a:cubicBezTo>
                  <a:cubicBezTo>
                    <a:pt x="6096" y="8097"/>
                    <a:pt x="6120" y="8097"/>
                    <a:pt x="6144" y="8097"/>
                  </a:cubicBezTo>
                  <a:cubicBezTo>
                    <a:pt x="6290" y="8021"/>
                    <a:pt x="6464" y="7985"/>
                    <a:pt x="6660" y="7985"/>
                  </a:cubicBezTo>
                  <a:cubicBezTo>
                    <a:pt x="6864" y="7985"/>
                    <a:pt x="7092" y="8024"/>
                    <a:pt x="7335" y="8097"/>
                  </a:cubicBezTo>
                  <a:cubicBezTo>
                    <a:pt x="7609" y="8168"/>
                    <a:pt x="8073" y="8371"/>
                    <a:pt x="8132" y="8525"/>
                  </a:cubicBezTo>
                  <a:cubicBezTo>
                    <a:pt x="8144" y="8537"/>
                    <a:pt x="8144" y="8561"/>
                    <a:pt x="8132" y="8585"/>
                  </a:cubicBezTo>
                  <a:cubicBezTo>
                    <a:pt x="8113" y="8611"/>
                    <a:pt x="8053" y="8619"/>
                    <a:pt x="7981" y="8619"/>
                  </a:cubicBezTo>
                  <a:cubicBezTo>
                    <a:pt x="7923" y="8619"/>
                    <a:pt x="7858" y="8614"/>
                    <a:pt x="7799" y="8609"/>
                  </a:cubicBezTo>
                  <a:cubicBezTo>
                    <a:pt x="7737" y="8605"/>
                    <a:pt x="7673" y="8600"/>
                    <a:pt x="7614" y="8600"/>
                  </a:cubicBezTo>
                  <a:cubicBezTo>
                    <a:pt x="7481" y="8600"/>
                    <a:pt x="7371" y="8624"/>
                    <a:pt x="7347" y="8740"/>
                  </a:cubicBezTo>
                  <a:cubicBezTo>
                    <a:pt x="7311" y="8894"/>
                    <a:pt x="7513" y="9049"/>
                    <a:pt x="7644" y="9133"/>
                  </a:cubicBezTo>
                  <a:lnTo>
                    <a:pt x="7656" y="9145"/>
                  </a:lnTo>
                  <a:cubicBezTo>
                    <a:pt x="7882" y="9299"/>
                    <a:pt x="8109" y="9430"/>
                    <a:pt x="8359" y="9549"/>
                  </a:cubicBezTo>
                  <a:cubicBezTo>
                    <a:pt x="8585" y="9656"/>
                    <a:pt x="8787" y="9764"/>
                    <a:pt x="8799" y="9847"/>
                  </a:cubicBezTo>
                  <a:cubicBezTo>
                    <a:pt x="8811" y="9871"/>
                    <a:pt x="8799" y="9895"/>
                    <a:pt x="8787" y="9907"/>
                  </a:cubicBezTo>
                  <a:cubicBezTo>
                    <a:pt x="8765" y="9934"/>
                    <a:pt x="8724" y="9949"/>
                    <a:pt x="8664" y="9949"/>
                  </a:cubicBezTo>
                  <a:cubicBezTo>
                    <a:pt x="8594" y="9949"/>
                    <a:pt x="8499" y="9928"/>
                    <a:pt x="8382" y="9883"/>
                  </a:cubicBezTo>
                  <a:cubicBezTo>
                    <a:pt x="8371" y="9883"/>
                    <a:pt x="7620" y="9597"/>
                    <a:pt x="7263" y="9192"/>
                  </a:cubicBezTo>
                  <a:cubicBezTo>
                    <a:pt x="7251" y="9180"/>
                    <a:pt x="7237" y="9174"/>
                    <a:pt x="7222" y="9174"/>
                  </a:cubicBezTo>
                  <a:cubicBezTo>
                    <a:pt x="7207" y="9174"/>
                    <a:pt x="7192" y="9180"/>
                    <a:pt x="7180" y="9192"/>
                  </a:cubicBezTo>
                  <a:cubicBezTo>
                    <a:pt x="7144" y="9216"/>
                    <a:pt x="7144" y="9252"/>
                    <a:pt x="7180" y="9287"/>
                  </a:cubicBezTo>
                  <a:cubicBezTo>
                    <a:pt x="7561" y="9704"/>
                    <a:pt x="8311" y="9990"/>
                    <a:pt x="8347" y="10002"/>
                  </a:cubicBezTo>
                  <a:cubicBezTo>
                    <a:pt x="8466" y="10073"/>
                    <a:pt x="8573" y="10121"/>
                    <a:pt x="8680" y="10180"/>
                  </a:cubicBezTo>
                  <a:cubicBezTo>
                    <a:pt x="8775" y="10228"/>
                    <a:pt x="8823" y="10311"/>
                    <a:pt x="8799" y="10371"/>
                  </a:cubicBezTo>
                  <a:cubicBezTo>
                    <a:pt x="8787" y="10395"/>
                    <a:pt x="8775" y="10407"/>
                    <a:pt x="8752" y="10418"/>
                  </a:cubicBezTo>
                  <a:cubicBezTo>
                    <a:pt x="8736" y="10426"/>
                    <a:pt x="8713" y="10432"/>
                    <a:pt x="8681" y="10432"/>
                  </a:cubicBezTo>
                  <a:cubicBezTo>
                    <a:pt x="8615" y="10432"/>
                    <a:pt x="8509" y="10411"/>
                    <a:pt x="8335" y="10347"/>
                  </a:cubicBezTo>
                  <a:lnTo>
                    <a:pt x="8311" y="10347"/>
                  </a:lnTo>
                  <a:cubicBezTo>
                    <a:pt x="8216" y="10311"/>
                    <a:pt x="7549" y="10049"/>
                    <a:pt x="7204" y="9668"/>
                  </a:cubicBezTo>
                  <a:cubicBezTo>
                    <a:pt x="7192" y="9654"/>
                    <a:pt x="7178" y="9648"/>
                    <a:pt x="7164" y="9648"/>
                  </a:cubicBezTo>
                  <a:cubicBezTo>
                    <a:pt x="7119" y="9648"/>
                    <a:pt x="7075" y="9707"/>
                    <a:pt x="7120" y="9752"/>
                  </a:cubicBezTo>
                  <a:cubicBezTo>
                    <a:pt x="7501" y="10180"/>
                    <a:pt x="8252" y="10454"/>
                    <a:pt x="8287" y="10466"/>
                  </a:cubicBezTo>
                  <a:lnTo>
                    <a:pt x="8299" y="10466"/>
                  </a:lnTo>
                  <a:cubicBezTo>
                    <a:pt x="8382" y="10502"/>
                    <a:pt x="8454" y="10561"/>
                    <a:pt x="8502" y="10633"/>
                  </a:cubicBezTo>
                  <a:cubicBezTo>
                    <a:pt x="8513" y="10657"/>
                    <a:pt x="8525" y="10680"/>
                    <a:pt x="8513" y="10704"/>
                  </a:cubicBezTo>
                  <a:cubicBezTo>
                    <a:pt x="8490" y="10728"/>
                    <a:pt x="8454" y="10740"/>
                    <a:pt x="8418" y="10740"/>
                  </a:cubicBezTo>
                  <a:cubicBezTo>
                    <a:pt x="8252" y="10740"/>
                    <a:pt x="7918" y="10609"/>
                    <a:pt x="7442" y="10359"/>
                  </a:cubicBezTo>
                  <a:cubicBezTo>
                    <a:pt x="7275" y="10276"/>
                    <a:pt x="7132" y="10157"/>
                    <a:pt x="7025" y="10014"/>
                  </a:cubicBezTo>
                  <a:cubicBezTo>
                    <a:pt x="7010" y="10002"/>
                    <a:pt x="6994" y="9997"/>
                    <a:pt x="6978" y="9997"/>
                  </a:cubicBezTo>
                  <a:cubicBezTo>
                    <a:pt x="6931" y="9997"/>
                    <a:pt x="6891" y="10043"/>
                    <a:pt x="6918" y="10097"/>
                  </a:cubicBezTo>
                  <a:cubicBezTo>
                    <a:pt x="7037" y="10240"/>
                    <a:pt x="7192" y="10359"/>
                    <a:pt x="7359" y="10454"/>
                  </a:cubicBezTo>
                  <a:cubicBezTo>
                    <a:pt x="7466" y="10514"/>
                    <a:pt x="7561" y="10597"/>
                    <a:pt x="7656" y="10692"/>
                  </a:cubicBezTo>
                  <a:cubicBezTo>
                    <a:pt x="7680" y="10728"/>
                    <a:pt x="7692" y="10776"/>
                    <a:pt x="7692" y="10811"/>
                  </a:cubicBezTo>
                  <a:cubicBezTo>
                    <a:pt x="7680" y="10835"/>
                    <a:pt x="7668" y="10859"/>
                    <a:pt x="7656" y="10859"/>
                  </a:cubicBezTo>
                  <a:cubicBezTo>
                    <a:pt x="7648" y="10863"/>
                    <a:pt x="7638" y="10865"/>
                    <a:pt x="7626" y="10865"/>
                  </a:cubicBezTo>
                  <a:cubicBezTo>
                    <a:pt x="7455" y="10865"/>
                    <a:pt x="6875" y="10485"/>
                    <a:pt x="6597" y="10252"/>
                  </a:cubicBezTo>
                  <a:cubicBezTo>
                    <a:pt x="6096" y="9859"/>
                    <a:pt x="5811" y="9442"/>
                    <a:pt x="5727" y="9025"/>
                  </a:cubicBezTo>
                  <a:cubicBezTo>
                    <a:pt x="5727" y="9002"/>
                    <a:pt x="5715" y="8990"/>
                    <a:pt x="5692" y="8978"/>
                  </a:cubicBezTo>
                  <a:lnTo>
                    <a:pt x="5204" y="8787"/>
                  </a:lnTo>
                  <a:lnTo>
                    <a:pt x="5239" y="8740"/>
                  </a:lnTo>
                  <a:cubicBezTo>
                    <a:pt x="5501" y="8502"/>
                    <a:pt x="5704" y="8216"/>
                    <a:pt x="5835" y="7894"/>
                  </a:cubicBezTo>
                  <a:close/>
                  <a:moveTo>
                    <a:pt x="4616" y="0"/>
                  </a:moveTo>
                  <a:cubicBezTo>
                    <a:pt x="4604" y="0"/>
                    <a:pt x="4593" y="4"/>
                    <a:pt x="4584" y="12"/>
                  </a:cubicBezTo>
                  <a:cubicBezTo>
                    <a:pt x="3572" y="608"/>
                    <a:pt x="1953" y="2167"/>
                    <a:pt x="1048" y="3430"/>
                  </a:cubicBezTo>
                  <a:cubicBezTo>
                    <a:pt x="489" y="4215"/>
                    <a:pt x="203" y="4739"/>
                    <a:pt x="286" y="5263"/>
                  </a:cubicBezTo>
                  <a:cubicBezTo>
                    <a:pt x="370" y="5787"/>
                    <a:pt x="810" y="6311"/>
                    <a:pt x="1822" y="7085"/>
                  </a:cubicBezTo>
                  <a:cubicBezTo>
                    <a:pt x="2465" y="7585"/>
                    <a:pt x="3144" y="8025"/>
                    <a:pt x="3846" y="8418"/>
                  </a:cubicBezTo>
                  <a:cubicBezTo>
                    <a:pt x="4144" y="8585"/>
                    <a:pt x="4453" y="8728"/>
                    <a:pt x="4763" y="8859"/>
                  </a:cubicBezTo>
                  <a:cubicBezTo>
                    <a:pt x="4846" y="8894"/>
                    <a:pt x="4918" y="8918"/>
                    <a:pt x="5001" y="8918"/>
                  </a:cubicBezTo>
                  <a:cubicBezTo>
                    <a:pt x="5049" y="8918"/>
                    <a:pt x="5084" y="8906"/>
                    <a:pt x="5120" y="8894"/>
                  </a:cubicBezTo>
                  <a:lnTo>
                    <a:pt x="5644" y="9097"/>
                  </a:lnTo>
                  <a:cubicBezTo>
                    <a:pt x="5739" y="9526"/>
                    <a:pt x="6037" y="9954"/>
                    <a:pt x="6525" y="10347"/>
                  </a:cubicBezTo>
                  <a:cubicBezTo>
                    <a:pt x="6537" y="10347"/>
                    <a:pt x="7311" y="10966"/>
                    <a:pt x="7632" y="10966"/>
                  </a:cubicBezTo>
                  <a:cubicBezTo>
                    <a:pt x="7639" y="10970"/>
                    <a:pt x="7646" y="10971"/>
                    <a:pt x="7653" y="10971"/>
                  </a:cubicBezTo>
                  <a:cubicBezTo>
                    <a:pt x="7670" y="10971"/>
                    <a:pt x="7687" y="10963"/>
                    <a:pt x="7704" y="10954"/>
                  </a:cubicBezTo>
                  <a:cubicBezTo>
                    <a:pt x="7751" y="10930"/>
                    <a:pt x="7799" y="10883"/>
                    <a:pt x="7811" y="10835"/>
                  </a:cubicBezTo>
                  <a:cubicBezTo>
                    <a:pt x="7811" y="10776"/>
                    <a:pt x="7811" y="10716"/>
                    <a:pt x="7775" y="10657"/>
                  </a:cubicBezTo>
                  <a:lnTo>
                    <a:pt x="7775" y="10657"/>
                  </a:lnTo>
                  <a:cubicBezTo>
                    <a:pt x="7966" y="10764"/>
                    <a:pt x="8180" y="10823"/>
                    <a:pt x="8394" y="10847"/>
                  </a:cubicBezTo>
                  <a:cubicBezTo>
                    <a:pt x="8478" y="10847"/>
                    <a:pt x="8549" y="10811"/>
                    <a:pt x="8597" y="10752"/>
                  </a:cubicBezTo>
                  <a:cubicBezTo>
                    <a:pt x="8621" y="10692"/>
                    <a:pt x="8621" y="10621"/>
                    <a:pt x="8585" y="10561"/>
                  </a:cubicBezTo>
                  <a:cubicBezTo>
                    <a:pt x="8573" y="10549"/>
                    <a:pt x="8573" y="10549"/>
                    <a:pt x="8573" y="10538"/>
                  </a:cubicBezTo>
                  <a:lnTo>
                    <a:pt x="8573" y="10538"/>
                  </a:lnTo>
                  <a:cubicBezTo>
                    <a:pt x="8603" y="10542"/>
                    <a:pt x="8632" y="10545"/>
                    <a:pt x="8661" y="10545"/>
                  </a:cubicBezTo>
                  <a:cubicBezTo>
                    <a:pt x="8702" y="10545"/>
                    <a:pt x="8741" y="10540"/>
                    <a:pt x="8775" y="10526"/>
                  </a:cubicBezTo>
                  <a:cubicBezTo>
                    <a:pt x="8823" y="10502"/>
                    <a:pt x="8871" y="10454"/>
                    <a:pt x="8883" y="10407"/>
                  </a:cubicBezTo>
                  <a:cubicBezTo>
                    <a:pt x="8918" y="10264"/>
                    <a:pt x="8847" y="10121"/>
                    <a:pt x="8716" y="10073"/>
                  </a:cubicBezTo>
                  <a:cubicBezTo>
                    <a:pt x="8775" y="10073"/>
                    <a:pt x="8823" y="10037"/>
                    <a:pt x="8859" y="9990"/>
                  </a:cubicBezTo>
                  <a:cubicBezTo>
                    <a:pt x="8894" y="9942"/>
                    <a:pt x="8906" y="9883"/>
                    <a:pt x="8894" y="9823"/>
                  </a:cubicBezTo>
                  <a:cubicBezTo>
                    <a:pt x="8859" y="9692"/>
                    <a:pt x="8668" y="9585"/>
                    <a:pt x="8394" y="9454"/>
                  </a:cubicBezTo>
                  <a:cubicBezTo>
                    <a:pt x="8156" y="9335"/>
                    <a:pt x="7930" y="9216"/>
                    <a:pt x="7728" y="9073"/>
                  </a:cubicBezTo>
                  <a:lnTo>
                    <a:pt x="7716" y="9061"/>
                  </a:lnTo>
                  <a:cubicBezTo>
                    <a:pt x="7620" y="8990"/>
                    <a:pt x="7454" y="8871"/>
                    <a:pt x="7466" y="8787"/>
                  </a:cubicBezTo>
                  <a:cubicBezTo>
                    <a:pt x="7472" y="8761"/>
                    <a:pt x="7530" y="8753"/>
                    <a:pt x="7600" y="8753"/>
                  </a:cubicBezTo>
                  <a:cubicBezTo>
                    <a:pt x="7657" y="8753"/>
                    <a:pt x="7722" y="8758"/>
                    <a:pt x="7775" y="8764"/>
                  </a:cubicBezTo>
                  <a:cubicBezTo>
                    <a:pt x="7845" y="8768"/>
                    <a:pt x="7914" y="8774"/>
                    <a:pt x="7978" y="8774"/>
                  </a:cubicBezTo>
                  <a:cubicBezTo>
                    <a:pt x="8089" y="8774"/>
                    <a:pt x="8182" y="8756"/>
                    <a:pt x="8228" y="8680"/>
                  </a:cubicBezTo>
                  <a:cubicBezTo>
                    <a:pt x="8252" y="8633"/>
                    <a:pt x="8263" y="8561"/>
                    <a:pt x="8240" y="8513"/>
                  </a:cubicBezTo>
                  <a:cubicBezTo>
                    <a:pt x="8144" y="8252"/>
                    <a:pt x="7454" y="8037"/>
                    <a:pt x="7382" y="8013"/>
                  </a:cubicBezTo>
                  <a:cubicBezTo>
                    <a:pt x="7133" y="7934"/>
                    <a:pt x="6903" y="7896"/>
                    <a:pt x="6694" y="7896"/>
                  </a:cubicBezTo>
                  <a:cubicBezTo>
                    <a:pt x="6494" y="7896"/>
                    <a:pt x="6314" y="7932"/>
                    <a:pt x="6156" y="8002"/>
                  </a:cubicBezTo>
                  <a:cubicBezTo>
                    <a:pt x="6085" y="7930"/>
                    <a:pt x="6001" y="7871"/>
                    <a:pt x="5918" y="7811"/>
                  </a:cubicBezTo>
                  <a:cubicBezTo>
                    <a:pt x="5918" y="7751"/>
                    <a:pt x="5894" y="7680"/>
                    <a:pt x="5858" y="7644"/>
                  </a:cubicBezTo>
                  <a:cubicBezTo>
                    <a:pt x="5585" y="7382"/>
                    <a:pt x="5287" y="7109"/>
                    <a:pt x="4965" y="6823"/>
                  </a:cubicBezTo>
                  <a:cubicBezTo>
                    <a:pt x="4013" y="6013"/>
                    <a:pt x="3084" y="5311"/>
                    <a:pt x="2656" y="5001"/>
                  </a:cubicBezTo>
                  <a:cubicBezTo>
                    <a:pt x="2822" y="4882"/>
                    <a:pt x="3227" y="4549"/>
                    <a:pt x="4227" y="3668"/>
                  </a:cubicBezTo>
                  <a:cubicBezTo>
                    <a:pt x="5049" y="2953"/>
                    <a:pt x="5846" y="2227"/>
                    <a:pt x="5906" y="2179"/>
                  </a:cubicBezTo>
                  <a:cubicBezTo>
                    <a:pt x="5951" y="2134"/>
                    <a:pt x="5914" y="2076"/>
                    <a:pt x="5868" y="2076"/>
                  </a:cubicBezTo>
                  <a:cubicBezTo>
                    <a:pt x="5853" y="2076"/>
                    <a:pt x="5837" y="2082"/>
                    <a:pt x="5823" y="2096"/>
                  </a:cubicBezTo>
                  <a:cubicBezTo>
                    <a:pt x="5394" y="2477"/>
                    <a:pt x="2858" y="4751"/>
                    <a:pt x="2548" y="4918"/>
                  </a:cubicBezTo>
                  <a:cubicBezTo>
                    <a:pt x="2477" y="4870"/>
                    <a:pt x="2394" y="4811"/>
                    <a:pt x="2322" y="4751"/>
                  </a:cubicBezTo>
                  <a:cubicBezTo>
                    <a:pt x="2239" y="4680"/>
                    <a:pt x="2132" y="4596"/>
                    <a:pt x="2060" y="4549"/>
                  </a:cubicBezTo>
                  <a:cubicBezTo>
                    <a:pt x="2049" y="4537"/>
                    <a:pt x="2036" y="4532"/>
                    <a:pt x="2024" y="4532"/>
                  </a:cubicBezTo>
                  <a:cubicBezTo>
                    <a:pt x="1974" y="4532"/>
                    <a:pt x="1931" y="4615"/>
                    <a:pt x="1989" y="4644"/>
                  </a:cubicBezTo>
                  <a:cubicBezTo>
                    <a:pt x="2060" y="4692"/>
                    <a:pt x="2156" y="4775"/>
                    <a:pt x="2239" y="4834"/>
                  </a:cubicBezTo>
                  <a:cubicBezTo>
                    <a:pt x="2334" y="4906"/>
                    <a:pt x="2429" y="4989"/>
                    <a:pt x="2501" y="5037"/>
                  </a:cubicBezTo>
                  <a:cubicBezTo>
                    <a:pt x="2882" y="5311"/>
                    <a:pt x="3870" y="6049"/>
                    <a:pt x="4882" y="6918"/>
                  </a:cubicBezTo>
                  <a:cubicBezTo>
                    <a:pt x="5132" y="7132"/>
                    <a:pt x="5358" y="7347"/>
                    <a:pt x="5573" y="7549"/>
                  </a:cubicBezTo>
                  <a:lnTo>
                    <a:pt x="5763" y="7728"/>
                  </a:lnTo>
                  <a:cubicBezTo>
                    <a:pt x="5799" y="7751"/>
                    <a:pt x="5799" y="7787"/>
                    <a:pt x="5787" y="7823"/>
                  </a:cubicBezTo>
                  <a:lnTo>
                    <a:pt x="5775" y="7847"/>
                  </a:lnTo>
                  <a:lnTo>
                    <a:pt x="5763" y="7871"/>
                  </a:lnTo>
                  <a:cubicBezTo>
                    <a:pt x="5632" y="8168"/>
                    <a:pt x="5442" y="8442"/>
                    <a:pt x="5204" y="8680"/>
                  </a:cubicBezTo>
                  <a:cubicBezTo>
                    <a:pt x="5168" y="8704"/>
                    <a:pt x="5132" y="8728"/>
                    <a:pt x="5108" y="8752"/>
                  </a:cubicBezTo>
                  <a:cubicBezTo>
                    <a:pt x="5070" y="8784"/>
                    <a:pt x="5039" y="8800"/>
                    <a:pt x="5001" y="8800"/>
                  </a:cubicBezTo>
                  <a:cubicBezTo>
                    <a:pt x="4956" y="8800"/>
                    <a:pt x="4901" y="8778"/>
                    <a:pt x="4811" y="8740"/>
                  </a:cubicBezTo>
                  <a:cubicBezTo>
                    <a:pt x="4632" y="8668"/>
                    <a:pt x="4430" y="8585"/>
                    <a:pt x="4227" y="8478"/>
                  </a:cubicBezTo>
                  <a:cubicBezTo>
                    <a:pt x="4120" y="8430"/>
                    <a:pt x="4013" y="8371"/>
                    <a:pt x="3906" y="8311"/>
                  </a:cubicBezTo>
                  <a:cubicBezTo>
                    <a:pt x="3203" y="7918"/>
                    <a:pt x="2537" y="7478"/>
                    <a:pt x="1894" y="6989"/>
                  </a:cubicBezTo>
                  <a:cubicBezTo>
                    <a:pt x="0" y="5561"/>
                    <a:pt x="72" y="5013"/>
                    <a:pt x="1155" y="3513"/>
                  </a:cubicBezTo>
                  <a:cubicBezTo>
                    <a:pt x="2036" y="2275"/>
                    <a:pt x="3668" y="691"/>
                    <a:pt x="4644" y="120"/>
                  </a:cubicBezTo>
                  <a:cubicBezTo>
                    <a:pt x="4680" y="96"/>
                    <a:pt x="4680" y="60"/>
                    <a:pt x="4668" y="36"/>
                  </a:cubicBezTo>
                  <a:cubicBezTo>
                    <a:pt x="4660" y="13"/>
                    <a:pt x="4637" y="0"/>
                    <a:pt x="4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1"/>
            <p:cNvSpPr/>
            <p:nvPr/>
          </p:nvSpPr>
          <p:spPr>
            <a:xfrm>
              <a:off x="17911376" y="6805543"/>
              <a:ext cx="453027" cy="650384"/>
            </a:xfrm>
            <a:custGeom>
              <a:avLst/>
              <a:gdLst/>
              <a:ahLst/>
              <a:cxnLst/>
              <a:rect l="l" t="t" r="r" b="b"/>
              <a:pathLst>
                <a:path w="3442" h="4941" extrusionOk="0">
                  <a:moveTo>
                    <a:pt x="1145" y="0"/>
                  </a:moveTo>
                  <a:cubicBezTo>
                    <a:pt x="986" y="0"/>
                    <a:pt x="825" y="27"/>
                    <a:pt x="668" y="83"/>
                  </a:cubicBezTo>
                  <a:cubicBezTo>
                    <a:pt x="513" y="143"/>
                    <a:pt x="370" y="238"/>
                    <a:pt x="251" y="357"/>
                  </a:cubicBezTo>
                  <a:cubicBezTo>
                    <a:pt x="1" y="536"/>
                    <a:pt x="799" y="1036"/>
                    <a:pt x="1204" y="1476"/>
                  </a:cubicBezTo>
                  <a:cubicBezTo>
                    <a:pt x="1596" y="1905"/>
                    <a:pt x="1977" y="2179"/>
                    <a:pt x="2156" y="2857"/>
                  </a:cubicBezTo>
                  <a:cubicBezTo>
                    <a:pt x="2239" y="3369"/>
                    <a:pt x="2156" y="3905"/>
                    <a:pt x="1918" y="4369"/>
                  </a:cubicBezTo>
                  <a:cubicBezTo>
                    <a:pt x="1835" y="4489"/>
                    <a:pt x="1787" y="4631"/>
                    <a:pt x="1775" y="4774"/>
                  </a:cubicBezTo>
                  <a:cubicBezTo>
                    <a:pt x="1780" y="4900"/>
                    <a:pt x="1901" y="4940"/>
                    <a:pt x="2046" y="4940"/>
                  </a:cubicBezTo>
                  <a:cubicBezTo>
                    <a:pt x="2215" y="4940"/>
                    <a:pt x="2418" y="4884"/>
                    <a:pt x="2501" y="4846"/>
                  </a:cubicBezTo>
                  <a:cubicBezTo>
                    <a:pt x="3442" y="4453"/>
                    <a:pt x="3394" y="3226"/>
                    <a:pt x="2966" y="2488"/>
                  </a:cubicBezTo>
                  <a:cubicBezTo>
                    <a:pt x="2799" y="2203"/>
                    <a:pt x="2549" y="1976"/>
                    <a:pt x="2549" y="1619"/>
                  </a:cubicBezTo>
                  <a:cubicBezTo>
                    <a:pt x="2549" y="1143"/>
                    <a:pt x="2513" y="833"/>
                    <a:pt x="2156" y="452"/>
                  </a:cubicBezTo>
                  <a:cubicBezTo>
                    <a:pt x="1895" y="158"/>
                    <a:pt x="1527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1"/>
            <p:cNvSpPr/>
            <p:nvPr/>
          </p:nvSpPr>
          <p:spPr>
            <a:xfrm>
              <a:off x="17670110" y="6922425"/>
              <a:ext cx="579907" cy="591677"/>
            </a:xfrm>
            <a:custGeom>
              <a:avLst/>
              <a:gdLst/>
              <a:ahLst/>
              <a:cxnLst/>
              <a:rect l="l" t="t" r="r" b="b"/>
              <a:pathLst>
                <a:path w="4406" h="4495" extrusionOk="0">
                  <a:moveTo>
                    <a:pt x="2107" y="1"/>
                  </a:moveTo>
                  <a:cubicBezTo>
                    <a:pt x="1925" y="1"/>
                    <a:pt x="1740" y="32"/>
                    <a:pt x="1560" y="100"/>
                  </a:cubicBezTo>
                  <a:cubicBezTo>
                    <a:pt x="0" y="707"/>
                    <a:pt x="262" y="2565"/>
                    <a:pt x="1262" y="3660"/>
                  </a:cubicBezTo>
                  <a:lnTo>
                    <a:pt x="1953" y="4208"/>
                  </a:lnTo>
                  <a:cubicBezTo>
                    <a:pt x="2281" y="4394"/>
                    <a:pt x="2661" y="4494"/>
                    <a:pt x="3045" y="4494"/>
                  </a:cubicBezTo>
                  <a:cubicBezTo>
                    <a:pt x="3177" y="4494"/>
                    <a:pt x="3310" y="4482"/>
                    <a:pt x="3441" y="4458"/>
                  </a:cubicBezTo>
                  <a:cubicBezTo>
                    <a:pt x="4108" y="4291"/>
                    <a:pt x="4370" y="3696"/>
                    <a:pt x="4406" y="3017"/>
                  </a:cubicBezTo>
                  <a:cubicBezTo>
                    <a:pt x="4406" y="2803"/>
                    <a:pt x="4394" y="2577"/>
                    <a:pt x="4358" y="2362"/>
                  </a:cubicBezTo>
                  <a:cubicBezTo>
                    <a:pt x="4346" y="2338"/>
                    <a:pt x="4346" y="2315"/>
                    <a:pt x="4346" y="2291"/>
                  </a:cubicBezTo>
                  <a:cubicBezTo>
                    <a:pt x="4239" y="1588"/>
                    <a:pt x="3894" y="957"/>
                    <a:pt x="3370" y="493"/>
                  </a:cubicBezTo>
                  <a:cubicBezTo>
                    <a:pt x="3013" y="195"/>
                    <a:pt x="2564" y="1"/>
                    <a:pt x="2107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1"/>
            <p:cNvSpPr/>
            <p:nvPr/>
          </p:nvSpPr>
          <p:spPr>
            <a:xfrm>
              <a:off x="17933094" y="7288998"/>
              <a:ext cx="119509" cy="89903"/>
            </a:xfrm>
            <a:custGeom>
              <a:avLst/>
              <a:gdLst/>
              <a:ahLst/>
              <a:cxnLst/>
              <a:rect l="l" t="t" r="r" b="b"/>
              <a:pathLst>
                <a:path w="908" h="683" extrusionOk="0">
                  <a:moveTo>
                    <a:pt x="505" y="1"/>
                  </a:moveTo>
                  <a:cubicBezTo>
                    <a:pt x="260" y="1"/>
                    <a:pt x="1" y="165"/>
                    <a:pt x="50" y="435"/>
                  </a:cubicBezTo>
                  <a:cubicBezTo>
                    <a:pt x="76" y="606"/>
                    <a:pt x="236" y="682"/>
                    <a:pt x="410" y="682"/>
                  </a:cubicBezTo>
                  <a:cubicBezTo>
                    <a:pt x="562" y="682"/>
                    <a:pt x="723" y="624"/>
                    <a:pt x="812" y="518"/>
                  </a:cubicBezTo>
                  <a:cubicBezTo>
                    <a:pt x="884" y="446"/>
                    <a:pt x="908" y="339"/>
                    <a:pt x="884" y="244"/>
                  </a:cubicBezTo>
                  <a:cubicBezTo>
                    <a:pt x="831" y="76"/>
                    <a:pt x="671" y="1"/>
                    <a:pt x="505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1"/>
            <p:cNvSpPr/>
            <p:nvPr/>
          </p:nvSpPr>
          <p:spPr>
            <a:xfrm>
              <a:off x="18171859" y="7233189"/>
              <a:ext cx="78181" cy="89903"/>
            </a:xfrm>
            <a:custGeom>
              <a:avLst/>
              <a:gdLst/>
              <a:ahLst/>
              <a:cxnLst/>
              <a:rect l="l" t="t" r="r" b="b"/>
              <a:pathLst>
                <a:path w="594" h="683" extrusionOk="0">
                  <a:moveTo>
                    <a:pt x="519" y="1"/>
                  </a:moveTo>
                  <a:cubicBezTo>
                    <a:pt x="275" y="1"/>
                    <a:pt x="0" y="154"/>
                    <a:pt x="46" y="430"/>
                  </a:cubicBezTo>
                  <a:cubicBezTo>
                    <a:pt x="73" y="600"/>
                    <a:pt x="241" y="683"/>
                    <a:pt x="420" y="683"/>
                  </a:cubicBezTo>
                  <a:cubicBezTo>
                    <a:pt x="478" y="683"/>
                    <a:pt x="538" y="674"/>
                    <a:pt x="594" y="656"/>
                  </a:cubicBezTo>
                  <a:cubicBezTo>
                    <a:pt x="594" y="442"/>
                    <a:pt x="582" y="216"/>
                    <a:pt x="546" y="1"/>
                  </a:cubicBezTo>
                  <a:cubicBezTo>
                    <a:pt x="537" y="1"/>
                    <a:pt x="528" y="1"/>
                    <a:pt x="51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1"/>
            <p:cNvSpPr/>
            <p:nvPr/>
          </p:nvSpPr>
          <p:spPr>
            <a:xfrm>
              <a:off x="17704595" y="6913869"/>
              <a:ext cx="568982" cy="606419"/>
            </a:xfrm>
            <a:custGeom>
              <a:avLst/>
              <a:gdLst/>
              <a:ahLst/>
              <a:cxnLst/>
              <a:rect l="l" t="t" r="r" b="b"/>
              <a:pathLst>
                <a:path w="4323" h="4607" extrusionOk="0">
                  <a:moveTo>
                    <a:pt x="1851" y="1"/>
                  </a:moveTo>
                  <a:cubicBezTo>
                    <a:pt x="1653" y="1"/>
                    <a:pt x="1459" y="36"/>
                    <a:pt x="1274" y="106"/>
                  </a:cubicBezTo>
                  <a:cubicBezTo>
                    <a:pt x="727" y="296"/>
                    <a:pt x="310" y="749"/>
                    <a:pt x="179" y="1320"/>
                  </a:cubicBezTo>
                  <a:cubicBezTo>
                    <a:pt x="0" y="2094"/>
                    <a:pt x="298" y="3046"/>
                    <a:pt x="953" y="3761"/>
                  </a:cubicBezTo>
                  <a:cubicBezTo>
                    <a:pt x="965" y="3773"/>
                    <a:pt x="980" y="3779"/>
                    <a:pt x="995" y="3779"/>
                  </a:cubicBezTo>
                  <a:cubicBezTo>
                    <a:pt x="1009" y="3779"/>
                    <a:pt x="1024" y="3773"/>
                    <a:pt x="1036" y="3761"/>
                  </a:cubicBezTo>
                  <a:cubicBezTo>
                    <a:pt x="1060" y="3737"/>
                    <a:pt x="1060" y="3701"/>
                    <a:pt x="1036" y="3677"/>
                  </a:cubicBezTo>
                  <a:cubicBezTo>
                    <a:pt x="417" y="2987"/>
                    <a:pt x="119" y="2070"/>
                    <a:pt x="298" y="1344"/>
                  </a:cubicBezTo>
                  <a:cubicBezTo>
                    <a:pt x="417" y="820"/>
                    <a:pt x="810" y="391"/>
                    <a:pt x="1322" y="213"/>
                  </a:cubicBezTo>
                  <a:cubicBezTo>
                    <a:pt x="1493" y="147"/>
                    <a:pt x="1673" y="115"/>
                    <a:pt x="1854" y="115"/>
                  </a:cubicBezTo>
                  <a:cubicBezTo>
                    <a:pt x="2266" y="115"/>
                    <a:pt x="2692" y="280"/>
                    <a:pt x="3072" y="594"/>
                  </a:cubicBezTo>
                  <a:cubicBezTo>
                    <a:pt x="3584" y="1046"/>
                    <a:pt x="3929" y="1677"/>
                    <a:pt x="4025" y="2356"/>
                  </a:cubicBezTo>
                  <a:cubicBezTo>
                    <a:pt x="4322" y="4047"/>
                    <a:pt x="3441" y="4380"/>
                    <a:pt x="3167" y="4451"/>
                  </a:cubicBezTo>
                  <a:cubicBezTo>
                    <a:pt x="3034" y="4477"/>
                    <a:pt x="2900" y="4489"/>
                    <a:pt x="2766" y="4489"/>
                  </a:cubicBezTo>
                  <a:cubicBezTo>
                    <a:pt x="2399" y="4489"/>
                    <a:pt x="2038" y="4393"/>
                    <a:pt x="1715" y="4201"/>
                  </a:cubicBezTo>
                  <a:cubicBezTo>
                    <a:pt x="1708" y="4198"/>
                    <a:pt x="1701" y="4197"/>
                    <a:pt x="1694" y="4197"/>
                  </a:cubicBezTo>
                  <a:cubicBezTo>
                    <a:pt x="1673" y="4197"/>
                    <a:pt x="1649" y="4208"/>
                    <a:pt x="1632" y="4225"/>
                  </a:cubicBezTo>
                  <a:cubicBezTo>
                    <a:pt x="1620" y="4261"/>
                    <a:pt x="1632" y="4297"/>
                    <a:pt x="1655" y="4308"/>
                  </a:cubicBezTo>
                  <a:cubicBezTo>
                    <a:pt x="2001" y="4499"/>
                    <a:pt x="2382" y="4606"/>
                    <a:pt x="2775" y="4606"/>
                  </a:cubicBezTo>
                  <a:cubicBezTo>
                    <a:pt x="2917" y="4606"/>
                    <a:pt x="3048" y="4594"/>
                    <a:pt x="3191" y="4559"/>
                  </a:cubicBezTo>
                  <a:cubicBezTo>
                    <a:pt x="4144" y="4356"/>
                    <a:pt x="4310" y="3273"/>
                    <a:pt x="4144" y="2344"/>
                  </a:cubicBezTo>
                  <a:cubicBezTo>
                    <a:pt x="4037" y="1630"/>
                    <a:pt x="3679" y="975"/>
                    <a:pt x="3144" y="510"/>
                  </a:cubicBezTo>
                  <a:cubicBezTo>
                    <a:pt x="2749" y="173"/>
                    <a:pt x="2292" y="1"/>
                    <a:pt x="1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1"/>
            <p:cNvSpPr/>
            <p:nvPr/>
          </p:nvSpPr>
          <p:spPr>
            <a:xfrm>
              <a:off x="18102625" y="7096037"/>
              <a:ext cx="83840" cy="47913"/>
            </a:xfrm>
            <a:custGeom>
              <a:avLst/>
              <a:gdLst/>
              <a:ahLst/>
              <a:cxnLst/>
              <a:rect l="l" t="t" r="r" b="b"/>
              <a:pathLst>
                <a:path w="637" h="364" extrusionOk="0">
                  <a:moveTo>
                    <a:pt x="407" y="0"/>
                  </a:moveTo>
                  <a:cubicBezTo>
                    <a:pt x="222" y="0"/>
                    <a:pt x="0" y="105"/>
                    <a:pt x="72" y="269"/>
                  </a:cubicBezTo>
                  <a:cubicBezTo>
                    <a:pt x="101" y="336"/>
                    <a:pt x="176" y="363"/>
                    <a:pt x="262" y="363"/>
                  </a:cubicBezTo>
                  <a:cubicBezTo>
                    <a:pt x="424" y="363"/>
                    <a:pt x="624" y="267"/>
                    <a:pt x="632" y="150"/>
                  </a:cubicBezTo>
                  <a:cubicBezTo>
                    <a:pt x="636" y="46"/>
                    <a:pt x="53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1"/>
            <p:cNvSpPr/>
            <p:nvPr/>
          </p:nvSpPr>
          <p:spPr>
            <a:xfrm>
              <a:off x="17936121" y="7140921"/>
              <a:ext cx="86209" cy="48966"/>
            </a:xfrm>
            <a:custGeom>
              <a:avLst/>
              <a:gdLst/>
              <a:ahLst/>
              <a:cxnLst/>
              <a:rect l="l" t="t" r="r" b="b"/>
              <a:pathLst>
                <a:path w="655" h="372" extrusionOk="0">
                  <a:moveTo>
                    <a:pt x="448" y="0"/>
                  </a:moveTo>
                  <a:cubicBezTo>
                    <a:pt x="254" y="0"/>
                    <a:pt x="1" y="149"/>
                    <a:pt x="87" y="297"/>
                  </a:cubicBezTo>
                  <a:cubicBezTo>
                    <a:pt x="118" y="349"/>
                    <a:pt x="191" y="371"/>
                    <a:pt x="274" y="371"/>
                  </a:cubicBezTo>
                  <a:cubicBezTo>
                    <a:pt x="443" y="371"/>
                    <a:pt x="654" y="278"/>
                    <a:pt x="646" y="143"/>
                  </a:cubicBezTo>
                  <a:cubicBezTo>
                    <a:pt x="634" y="41"/>
                    <a:pt x="549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1"/>
            <p:cNvSpPr/>
            <p:nvPr/>
          </p:nvSpPr>
          <p:spPr>
            <a:xfrm>
              <a:off x="18077616" y="7324141"/>
              <a:ext cx="94107" cy="53442"/>
            </a:xfrm>
            <a:custGeom>
              <a:avLst/>
              <a:gdLst/>
              <a:ahLst/>
              <a:cxnLst/>
              <a:rect l="l" t="t" r="r" b="b"/>
              <a:pathLst>
                <a:path w="715" h="406" extrusionOk="0">
                  <a:moveTo>
                    <a:pt x="655" y="1"/>
                  </a:moveTo>
                  <a:cubicBezTo>
                    <a:pt x="657" y="1"/>
                    <a:pt x="659" y="1"/>
                    <a:pt x="661" y="1"/>
                  </a:cubicBezTo>
                  <a:lnTo>
                    <a:pt x="661" y="1"/>
                  </a:lnTo>
                  <a:cubicBezTo>
                    <a:pt x="663" y="1"/>
                    <a:pt x="665" y="1"/>
                    <a:pt x="667" y="1"/>
                  </a:cubicBezTo>
                  <a:close/>
                  <a:moveTo>
                    <a:pt x="661" y="1"/>
                  </a:moveTo>
                  <a:cubicBezTo>
                    <a:pt x="628" y="4"/>
                    <a:pt x="607" y="27"/>
                    <a:pt x="607" y="60"/>
                  </a:cubicBezTo>
                  <a:cubicBezTo>
                    <a:pt x="595" y="156"/>
                    <a:pt x="536" y="227"/>
                    <a:pt x="452" y="263"/>
                  </a:cubicBezTo>
                  <a:cubicBezTo>
                    <a:pt x="413" y="279"/>
                    <a:pt x="372" y="287"/>
                    <a:pt x="331" y="287"/>
                  </a:cubicBezTo>
                  <a:cubicBezTo>
                    <a:pt x="250" y="287"/>
                    <a:pt x="171" y="255"/>
                    <a:pt x="107" y="191"/>
                  </a:cubicBezTo>
                  <a:cubicBezTo>
                    <a:pt x="95" y="179"/>
                    <a:pt x="80" y="174"/>
                    <a:pt x="66" y="174"/>
                  </a:cubicBezTo>
                  <a:cubicBezTo>
                    <a:pt x="51" y="174"/>
                    <a:pt x="36" y="179"/>
                    <a:pt x="24" y="191"/>
                  </a:cubicBezTo>
                  <a:cubicBezTo>
                    <a:pt x="0" y="215"/>
                    <a:pt x="0" y="251"/>
                    <a:pt x="24" y="287"/>
                  </a:cubicBezTo>
                  <a:cubicBezTo>
                    <a:pt x="107" y="358"/>
                    <a:pt x="214" y="406"/>
                    <a:pt x="322" y="406"/>
                  </a:cubicBezTo>
                  <a:cubicBezTo>
                    <a:pt x="381" y="406"/>
                    <a:pt x="441" y="394"/>
                    <a:pt x="500" y="370"/>
                  </a:cubicBezTo>
                  <a:cubicBezTo>
                    <a:pt x="619" y="322"/>
                    <a:pt x="714" y="203"/>
                    <a:pt x="714" y="60"/>
                  </a:cubicBezTo>
                  <a:cubicBezTo>
                    <a:pt x="714" y="27"/>
                    <a:pt x="693" y="4"/>
                    <a:pt x="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1"/>
            <p:cNvSpPr/>
            <p:nvPr/>
          </p:nvSpPr>
          <p:spPr>
            <a:xfrm>
              <a:off x="18077616" y="7201336"/>
              <a:ext cx="64361" cy="108858"/>
            </a:xfrm>
            <a:custGeom>
              <a:avLst/>
              <a:gdLst/>
              <a:ahLst/>
              <a:cxnLst/>
              <a:rect l="l" t="t" r="r" b="b"/>
              <a:pathLst>
                <a:path w="489" h="827" extrusionOk="0">
                  <a:moveTo>
                    <a:pt x="66" y="0"/>
                  </a:moveTo>
                  <a:cubicBezTo>
                    <a:pt x="50" y="0"/>
                    <a:pt x="35" y="6"/>
                    <a:pt x="24" y="17"/>
                  </a:cubicBezTo>
                  <a:cubicBezTo>
                    <a:pt x="0" y="41"/>
                    <a:pt x="0" y="77"/>
                    <a:pt x="24" y="100"/>
                  </a:cubicBezTo>
                  <a:cubicBezTo>
                    <a:pt x="24" y="100"/>
                    <a:pt x="274" y="386"/>
                    <a:pt x="333" y="481"/>
                  </a:cubicBezTo>
                  <a:cubicBezTo>
                    <a:pt x="345" y="505"/>
                    <a:pt x="357" y="517"/>
                    <a:pt x="357" y="541"/>
                  </a:cubicBezTo>
                  <a:cubicBezTo>
                    <a:pt x="345" y="577"/>
                    <a:pt x="298" y="636"/>
                    <a:pt x="107" y="708"/>
                  </a:cubicBezTo>
                  <a:cubicBezTo>
                    <a:pt x="83" y="720"/>
                    <a:pt x="60" y="755"/>
                    <a:pt x="71" y="779"/>
                  </a:cubicBezTo>
                  <a:cubicBezTo>
                    <a:pt x="83" y="803"/>
                    <a:pt x="107" y="827"/>
                    <a:pt x="131" y="827"/>
                  </a:cubicBezTo>
                  <a:lnTo>
                    <a:pt x="155" y="827"/>
                  </a:lnTo>
                  <a:cubicBezTo>
                    <a:pt x="333" y="755"/>
                    <a:pt x="441" y="672"/>
                    <a:pt x="464" y="589"/>
                  </a:cubicBezTo>
                  <a:cubicBezTo>
                    <a:pt x="488" y="529"/>
                    <a:pt x="476" y="470"/>
                    <a:pt x="441" y="422"/>
                  </a:cubicBezTo>
                  <a:cubicBezTo>
                    <a:pt x="369" y="315"/>
                    <a:pt x="131" y="41"/>
                    <a:pt x="119" y="29"/>
                  </a:cubicBezTo>
                  <a:cubicBezTo>
                    <a:pt x="106" y="9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1"/>
            <p:cNvSpPr/>
            <p:nvPr/>
          </p:nvSpPr>
          <p:spPr>
            <a:xfrm>
              <a:off x="17826215" y="7315849"/>
              <a:ext cx="47777" cy="28827"/>
            </a:xfrm>
            <a:custGeom>
              <a:avLst/>
              <a:gdLst/>
              <a:ahLst/>
              <a:cxnLst/>
              <a:rect l="l" t="t" r="r" b="b"/>
              <a:pathLst>
                <a:path w="363" h="219" extrusionOk="0">
                  <a:moveTo>
                    <a:pt x="79" y="0"/>
                  </a:moveTo>
                  <a:cubicBezTo>
                    <a:pt x="31" y="0"/>
                    <a:pt x="0" y="70"/>
                    <a:pt x="53" y="111"/>
                  </a:cubicBezTo>
                  <a:lnTo>
                    <a:pt x="267" y="219"/>
                  </a:lnTo>
                  <a:lnTo>
                    <a:pt x="291" y="219"/>
                  </a:lnTo>
                  <a:cubicBezTo>
                    <a:pt x="315" y="219"/>
                    <a:pt x="338" y="207"/>
                    <a:pt x="350" y="195"/>
                  </a:cubicBezTo>
                  <a:cubicBezTo>
                    <a:pt x="362" y="159"/>
                    <a:pt x="350" y="123"/>
                    <a:pt x="327" y="111"/>
                  </a:cubicBezTo>
                  <a:lnTo>
                    <a:pt x="100" y="4"/>
                  </a:ln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1"/>
            <p:cNvSpPr/>
            <p:nvPr/>
          </p:nvSpPr>
          <p:spPr>
            <a:xfrm>
              <a:off x="18136452" y="7172510"/>
              <a:ext cx="52515" cy="44359"/>
            </a:xfrm>
            <a:custGeom>
              <a:avLst/>
              <a:gdLst/>
              <a:ahLst/>
              <a:cxnLst/>
              <a:rect l="l" t="t" r="r" b="b"/>
              <a:pathLst>
                <a:path w="399" h="337" extrusionOk="0">
                  <a:moveTo>
                    <a:pt x="209" y="0"/>
                  </a:moveTo>
                  <a:cubicBezTo>
                    <a:pt x="155" y="0"/>
                    <a:pt x="100" y="26"/>
                    <a:pt x="65" y="81"/>
                  </a:cubicBezTo>
                  <a:cubicBezTo>
                    <a:pt x="0" y="189"/>
                    <a:pt x="82" y="336"/>
                    <a:pt x="205" y="336"/>
                  </a:cubicBezTo>
                  <a:cubicBezTo>
                    <a:pt x="217" y="336"/>
                    <a:pt x="230" y="335"/>
                    <a:pt x="244" y="331"/>
                  </a:cubicBezTo>
                  <a:cubicBezTo>
                    <a:pt x="339" y="319"/>
                    <a:pt x="398" y="224"/>
                    <a:pt x="375" y="129"/>
                  </a:cubicBezTo>
                  <a:cubicBezTo>
                    <a:pt x="354" y="47"/>
                    <a:pt x="282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1"/>
            <p:cNvSpPr/>
            <p:nvPr/>
          </p:nvSpPr>
          <p:spPr>
            <a:xfrm>
              <a:off x="17977582" y="7212524"/>
              <a:ext cx="62518" cy="45017"/>
            </a:xfrm>
            <a:custGeom>
              <a:avLst/>
              <a:gdLst/>
              <a:ahLst/>
              <a:cxnLst/>
              <a:rect l="l" t="t" r="r" b="b"/>
              <a:pathLst>
                <a:path w="475" h="342" extrusionOk="0">
                  <a:moveTo>
                    <a:pt x="233" y="1"/>
                  </a:moveTo>
                  <a:cubicBezTo>
                    <a:pt x="223" y="1"/>
                    <a:pt x="212" y="2"/>
                    <a:pt x="200" y="4"/>
                  </a:cubicBezTo>
                  <a:cubicBezTo>
                    <a:pt x="0" y="48"/>
                    <a:pt x="39" y="342"/>
                    <a:pt x="229" y="342"/>
                  </a:cubicBezTo>
                  <a:cubicBezTo>
                    <a:pt x="243" y="342"/>
                    <a:pt x="257" y="340"/>
                    <a:pt x="272" y="337"/>
                  </a:cubicBezTo>
                  <a:cubicBezTo>
                    <a:pt x="475" y="292"/>
                    <a:pt x="421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1"/>
            <p:cNvSpPr/>
            <p:nvPr/>
          </p:nvSpPr>
          <p:spPr>
            <a:xfrm>
              <a:off x="17474254" y="6806069"/>
              <a:ext cx="669275" cy="1145971"/>
            </a:xfrm>
            <a:custGeom>
              <a:avLst/>
              <a:gdLst/>
              <a:ahLst/>
              <a:cxnLst/>
              <a:rect l="l" t="t" r="r" b="b"/>
              <a:pathLst>
                <a:path w="5085" h="8706" extrusionOk="0">
                  <a:moveTo>
                    <a:pt x="3098" y="1"/>
                  </a:moveTo>
                  <a:cubicBezTo>
                    <a:pt x="2316" y="1"/>
                    <a:pt x="1523" y="443"/>
                    <a:pt x="1119" y="1103"/>
                  </a:cubicBezTo>
                  <a:cubicBezTo>
                    <a:pt x="750" y="1722"/>
                    <a:pt x="786" y="2472"/>
                    <a:pt x="834" y="3163"/>
                  </a:cubicBezTo>
                  <a:cubicBezTo>
                    <a:pt x="893" y="4115"/>
                    <a:pt x="0" y="4830"/>
                    <a:pt x="262" y="5806"/>
                  </a:cubicBezTo>
                  <a:cubicBezTo>
                    <a:pt x="393" y="6270"/>
                    <a:pt x="786" y="6723"/>
                    <a:pt x="726" y="7247"/>
                  </a:cubicBezTo>
                  <a:cubicBezTo>
                    <a:pt x="691" y="7568"/>
                    <a:pt x="143" y="8330"/>
                    <a:pt x="643" y="8556"/>
                  </a:cubicBezTo>
                  <a:cubicBezTo>
                    <a:pt x="851" y="8657"/>
                    <a:pt x="1179" y="8706"/>
                    <a:pt x="1542" y="8706"/>
                  </a:cubicBezTo>
                  <a:cubicBezTo>
                    <a:pt x="2508" y="8706"/>
                    <a:pt x="3723" y="8364"/>
                    <a:pt x="3620" y="7759"/>
                  </a:cubicBezTo>
                  <a:cubicBezTo>
                    <a:pt x="3536" y="7318"/>
                    <a:pt x="2786" y="6842"/>
                    <a:pt x="2846" y="6318"/>
                  </a:cubicBezTo>
                  <a:cubicBezTo>
                    <a:pt x="2870" y="6092"/>
                    <a:pt x="3036" y="5937"/>
                    <a:pt x="3120" y="5747"/>
                  </a:cubicBezTo>
                  <a:cubicBezTo>
                    <a:pt x="3322" y="5282"/>
                    <a:pt x="3203" y="4746"/>
                    <a:pt x="2822" y="4413"/>
                  </a:cubicBezTo>
                  <a:cubicBezTo>
                    <a:pt x="2655" y="4270"/>
                    <a:pt x="2369" y="4080"/>
                    <a:pt x="2477" y="3806"/>
                  </a:cubicBezTo>
                  <a:cubicBezTo>
                    <a:pt x="2572" y="3544"/>
                    <a:pt x="2917" y="3639"/>
                    <a:pt x="3108" y="3484"/>
                  </a:cubicBezTo>
                  <a:cubicBezTo>
                    <a:pt x="3417" y="3234"/>
                    <a:pt x="3322" y="2758"/>
                    <a:pt x="3524" y="2449"/>
                  </a:cubicBezTo>
                  <a:cubicBezTo>
                    <a:pt x="3774" y="2056"/>
                    <a:pt x="4358" y="2091"/>
                    <a:pt x="4644" y="1758"/>
                  </a:cubicBezTo>
                  <a:cubicBezTo>
                    <a:pt x="5084" y="1246"/>
                    <a:pt x="4548" y="567"/>
                    <a:pt x="4096" y="282"/>
                  </a:cubicBezTo>
                  <a:cubicBezTo>
                    <a:pt x="3789" y="88"/>
                    <a:pt x="3444" y="1"/>
                    <a:pt x="3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1"/>
            <p:cNvSpPr/>
            <p:nvPr/>
          </p:nvSpPr>
          <p:spPr>
            <a:xfrm>
              <a:off x="17488337" y="6920845"/>
              <a:ext cx="263367" cy="922068"/>
            </a:xfrm>
            <a:custGeom>
              <a:avLst/>
              <a:gdLst/>
              <a:ahLst/>
              <a:cxnLst/>
              <a:rect l="l" t="t" r="r" b="b"/>
              <a:pathLst>
                <a:path w="2001" h="7005" extrusionOk="0">
                  <a:moveTo>
                    <a:pt x="1936" y="0"/>
                  </a:moveTo>
                  <a:cubicBezTo>
                    <a:pt x="1930" y="0"/>
                    <a:pt x="1924" y="2"/>
                    <a:pt x="1917" y="5"/>
                  </a:cubicBezTo>
                  <a:cubicBezTo>
                    <a:pt x="1643" y="160"/>
                    <a:pt x="1417" y="398"/>
                    <a:pt x="1274" y="684"/>
                  </a:cubicBezTo>
                  <a:cubicBezTo>
                    <a:pt x="929" y="1350"/>
                    <a:pt x="1167" y="1815"/>
                    <a:pt x="1143" y="2291"/>
                  </a:cubicBezTo>
                  <a:cubicBezTo>
                    <a:pt x="1119" y="3696"/>
                    <a:pt x="0" y="4017"/>
                    <a:pt x="738" y="5137"/>
                  </a:cubicBezTo>
                  <a:cubicBezTo>
                    <a:pt x="1084" y="5660"/>
                    <a:pt x="1108" y="6339"/>
                    <a:pt x="1000" y="6946"/>
                  </a:cubicBezTo>
                  <a:cubicBezTo>
                    <a:pt x="993" y="6982"/>
                    <a:pt x="1020" y="7005"/>
                    <a:pt x="1048" y="7005"/>
                  </a:cubicBezTo>
                  <a:cubicBezTo>
                    <a:pt x="1067" y="7005"/>
                    <a:pt x="1086" y="6994"/>
                    <a:pt x="1096" y="6970"/>
                  </a:cubicBezTo>
                  <a:cubicBezTo>
                    <a:pt x="1250" y="6387"/>
                    <a:pt x="1262" y="5660"/>
                    <a:pt x="977" y="5184"/>
                  </a:cubicBezTo>
                  <a:cubicBezTo>
                    <a:pt x="738" y="4791"/>
                    <a:pt x="584" y="4446"/>
                    <a:pt x="786" y="3994"/>
                  </a:cubicBezTo>
                  <a:cubicBezTo>
                    <a:pt x="953" y="3613"/>
                    <a:pt x="1179" y="3267"/>
                    <a:pt x="1274" y="2851"/>
                  </a:cubicBezTo>
                  <a:cubicBezTo>
                    <a:pt x="1298" y="2743"/>
                    <a:pt x="1310" y="2636"/>
                    <a:pt x="1322" y="2529"/>
                  </a:cubicBezTo>
                  <a:cubicBezTo>
                    <a:pt x="1393" y="1684"/>
                    <a:pt x="1096" y="1434"/>
                    <a:pt x="1405" y="755"/>
                  </a:cubicBezTo>
                  <a:cubicBezTo>
                    <a:pt x="1524" y="481"/>
                    <a:pt x="1715" y="243"/>
                    <a:pt x="1965" y="88"/>
                  </a:cubicBezTo>
                  <a:cubicBezTo>
                    <a:pt x="1989" y="76"/>
                    <a:pt x="2001" y="53"/>
                    <a:pt x="1989" y="29"/>
                  </a:cubicBezTo>
                  <a:cubicBezTo>
                    <a:pt x="1971" y="1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1"/>
            <p:cNvSpPr/>
            <p:nvPr/>
          </p:nvSpPr>
          <p:spPr>
            <a:xfrm>
              <a:off x="17990218" y="6835027"/>
              <a:ext cx="126616" cy="147557"/>
            </a:xfrm>
            <a:custGeom>
              <a:avLst/>
              <a:gdLst/>
              <a:ahLst/>
              <a:cxnLst/>
              <a:rect l="l" t="t" r="r" b="b"/>
              <a:pathLst>
                <a:path w="962" h="1121" extrusionOk="0">
                  <a:moveTo>
                    <a:pt x="58" y="1"/>
                  </a:moveTo>
                  <a:cubicBezTo>
                    <a:pt x="18" y="1"/>
                    <a:pt x="1" y="63"/>
                    <a:pt x="45" y="85"/>
                  </a:cubicBezTo>
                  <a:cubicBezTo>
                    <a:pt x="497" y="335"/>
                    <a:pt x="664" y="609"/>
                    <a:pt x="866" y="1086"/>
                  </a:cubicBezTo>
                  <a:cubicBezTo>
                    <a:pt x="876" y="1111"/>
                    <a:pt x="895" y="1121"/>
                    <a:pt x="913" y="1121"/>
                  </a:cubicBezTo>
                  <a:cubicBezTo>
                    <a:pt x="938" y="1121"/>
                    <a:pt x="962" y="1101"/>
                    <a:pt x="962" y="1074"/>
                  </a:cubicBezTo>
                  <a:cubicBezTo>
                    <a:pt x="950" y="562"/>
                    <a:pt x="569" y="62"/>
                    <a:pt x="69" y="2"/>
                  </a:cubicBezTo>
                  <a:cubicBezTo>
                    <a:pt x="65" y="1"/>
                    <a:pt x="62" y="1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1"/>
            <p:cNvSpPr/>
            <p:nvPr/>
          </p:nvSpPr>
          <p:spPr>
            <a:xfrm>
              <a:off x="16831667" y="7672155"/>
              <a:ext cx="347997" cy="349609"/>
            </a:xfrm>
            <a:custGeom>
              <a:avLst/>
              <a:gdLst/>
              <a:ahLst/>
              <a:cxnLst/>
              <a:rect l="l" t="t" r="r" b="b"/>
              <a:pathLst>
                <a:path w="2644" h="2656" extrusionOk="0">
                  <a:moveTo>
                    <a:pt x="1322" y="0"/>
                  </a:moveTo>
                  <a:cubicBezTo>
                    <a:pt x="596" y="0"/>
                    <a:pt x="1" y="595"/>
                    <a:pt x="1" y="1334"/>
                  </a:cubicBezTo>
                  <a:cubicBezTo>
                    <a:pt x="1" y="2060"/>
                    <a:pt x="596" y="2655"/>
                    <a:pt x="1322" y="2655"/>
                  </a:cubicBezTo>
                  <a:cubicBezTo>
                    <a:pt x="2048" y="2655"/>
                    <a:pt x="2644" y="2060"/>
                    <a:pt x="2644" y="1334"/>
                  </a:cubicBezTo>
                  <a:cubicBezTo>
                    <a:pt x="2644" y="595"/>
                    <a:pt x="2048" y="0"/>
                    <a:pt x="1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1"/>
            <p:cNvSpPr/>
            <p:nvPr/>
          </p:nvSpPr>
          <p:spPr>
            <a:xfrm>
              <a:off x="16893267" y="7766924"/>
              <a:ext cx="224934" cy="175989"/>
            </a:xfrm>
            <a:custGeom>
              <a:avLst/>
              <a:gdLst/>
              <a:ahLst/>
              <a:cxnLst/>
              <a:rect l="l" t="t" r="r" b="b"/>
              <a:pathLst>
                <a:path w="1709" h="1337" extrusionOk="0">
                  <a:moveTo>
                    <a:pt x="324" y="0"/>
                  </a:moveTo>
                  <a:cubicBezTo>
                    <a:pt x="136" y="0"/>
                    <a:pt x="0" y="222"/>
                    <a:pt x="33" y="483"/>
                  </a:cubicBezTo>
                  <a:cubicBezTo>
                    <a:pt x="68" y="887"/>
                    <a:pt x="485" y="1209"/>
                    <a:pt x="807" y="1328"/>
                  </a:cubicBezTo>
                  <a:cubicBezTo>
                    <a:pt x="824" y="1334"/>
                    <a:pt x="839" y="1337"/>
                    <a:pt x="853" y="1337"/>
                  </a:cubicBezTo>
                  <a:cubicBezTo>
                    <a:pt x="866" y="1337"/>
                    <a:pt x="878" y="1334"/>
                    <a:pt x="890" y="1328"/>
                  </a:cubicBezTo>
                  <a:cubicBezTo>
                    <a:pt x="1211" y="1209"/>
                    <a:pt x="1628" y="887"/>
                    <a:pt x="1676" y="483"/>
                  </a:cubicBezTo>
                  <a:cubicBezTo>
                    <a:pt x="1708" y="222"/>
                    <a:pt x="1572" y="0"/>
                    <a:pt x="1376" y="0"/>
                  </a:cubicBezTo>
                  <a:cubicBezTo>
                    <a:pt x="1357" y="0"/>
                    <a:pt x="1338" y="2"/>
                    <a:pt x="1319" y="6"/>
                  </a:cubicBezTo>
                  <a:cubicBezTo>
                    <a:pt x="1021" y="66"/>
                    <a:pt x="854" y="435"/>
                    <a:pt x="854" y="435"/>
                  </a:cubicBezTo>
                  <a:cubicBezTo>
                    <a:pt x="854" y="435"/>
                    <a:pt x="676" y="66"/>
                    <a:pt x="378" y="6"/>
                  </a:cubicBezTo>
                  <a:cubicBezTo>
                    <a:pt x="359" y="2"/>
                    <a:pt x="341" y="0"/>
                    <a:pt x="3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1"/>
            <p:cNvSpPr/>
            <p:nvPr/>
          </p:nvSpPr>
          <p:spPr>
            <a:xfrm>
              <a:off x="16761117" y="7664126"/>
              <a:ext cx="426441" cy="365405"/>
            </a:xfrm>
            <a:custGeom>
              <a:avLst/>
              <a:gdLst/>
              <a:ahLst/>
              <a:cxnLst/>
              <a:rect l="l" t="t" r="r" b="b"/>
              <a:pathLst>
                <a:path w="3240" h="2776" extrusionOk="0">
                  <a:moveTo>
                    <a:pt x="1858" y="132"/>
                  </a:moveTo>
                  <a:cubicBezTo>
                    <a:pt x="2549" y="132"/>
                    <a:pt x="3108" y="692"/>
                    <a:pt x="3108" y="1395"/>
                  </a:cubicBezTo>
                  <a:cubicBezTo>
                    <a:pt x="3108" y="2153"/>
                    <a:pt x="2485" y="2654"/>
                    <a:pt x="1835" y="2654"/>
                  </a:cubicBezTo>
                  <a:cubicBezTo>
                    <a:pt x="1526" y="2654"/>
                    <a:pt x="1210" y="2541"/>
                    <a:pt x="953" y="2288"/>
                  </a:cubicBezTo>
                  <a:cubicBezTo>
                    <a:pt x="167" y="1490"/>
                    <a:pt x="727" y="132"/>
                    <a:pt x="1858" y="132"/>
                  </a:cubicBezTo>
                  <a:close/>
                  <a:moveTo>
                    <a:pt x="1836" y="1"/>
                  </a:moveTo>
                  <a:cubicBezTo>
                    <a:pt x="1496" y="1"/>
                    <a:pt x="1150" y="126"/>
                    <a:pt x="870" y="406"/>
                  </a:cubicBezTo>
                  <a:cubicBezTo>
                    <a:pt x="1" y="1287"/>
                    <a:pt x="620" y="2776"/>
                    <a:pt x="1858" y="2776"/>
                  </a:cubicBezTo>
                  <a:cubicBezTo>
                    <a:pt x="2620" y="2776"/>
                    <a:pt x="3239" y="2157"/>
                    <a:pt x="3239" y="1395"/>
                  </a:cubicBezTo>
                  <a:cubicBezTo>
                    <a:pt x="3239" y="555"/>
                    <a:pt x="2550" y="1"/>
                    <a:pt x="1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1"/>
            <p:cNvSpPr/>
            <p:nvPr/>
          </p:nvSpPr>
          <p:spPr>
            <a:xfrm>
              <a:off x="18992796" y="8386742"/>
              <a:ext cx="316672" cy="318281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0"/>
                  </a:moveTo>
                  <a:cubicBezTo>
                    <a:pt x="536" y="0"/>
                    <a:pt x="0" y="548"/>
                    <a:pt x="0" y="1215"/>
                  </a:cubicBezTo>
                  <a:cubicBezTo>
                    <a:pt x="0" y="1881"/>
                    <a:pt x="536" y="2417"/>
                    <a:pt x="1203" y="2417"/>
                  </a:cubicBezTo>
                  <a:cubicBezTo>
                    <a:pt x="1870" y="2417"/>
                    <a:pt x="2405" y="1881"/>
                    <a:pt x="2405" y="1215"/>
                  </a:cubicBezTo>
                  <a:cubicBezTo>
                    <a:pt x="2405" y="548"/>
                    <a:pt x="1870" y="0"/>
                    <a:pt x="1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1"/>
            <p:cNvSpPr/>
            <p:nvPr/>
          </p:nvSpPr>
          <p:spPr>
            <a:xfrm>
              <a:off x="19030440" y="8436890"/>
              <a:ext cx="217169" cy="218506"/>
            </a:xfrm>
            <a:custGeom>
              <a:avLst/>
              <a:gdLst/>
              <a:ahLst/>
              <a:cxnLst/>
              <a:rect l="l" t="t" r="r" b="b"/>
              <a:pathLst>
                <a:path w="1650" h="1660" extrusionOk="0">
                  <a:moveTo>
                    <a:pt x="762" y="0"/>
                  </a:moveTo>
                  <a:lnTo>
                    <a:pt x="714" y="250"/>
                  </a:lnTo>
                  <a:cubicBezTo>
                    <a:pt x="143" y="417"/>
                    <a:pt x="0" y="1155"/>
                    <a:pt x="488" y="1512"/>
                  </a:cubicBezTo>
                  <a:cubicBezTo>
                    <a:pt x="623" y="1614"/>
                    <a:pt x="775" y="1659"/>
                    <a:pt x="922" y="1659"/>
                  </a:cubicBezTo>
                  <a:cubicBezTo>
                    <a:pt x="1295" y="1659"/>
                    <a:pt x="1643" y="1367"/>
                    <a:pt x="1643" y="941"/>
                  </a:cubicBezTo>
                  <a:cubicBezTo>
                    <a:pt x="1649" y="881"/>
                    <a:pt x="1593" y="852"/>
                    <a:pt x="1536" y="852"/>
                  </a:cubicBezTo>
                  <a:cubicBezTo>
                    <a:pt x="1479" y="852"/>
                    <a:pt x="1423" y="881"/>
                    <a:pt x="1429" y="941"/>
                  </a:cubicBezTo>
                  <a:cubicBezTo>
                    <a:pt x="1429" y="1238"/>
                    <a:pt x="1184" y="1453"/>
                    <a:pt x="915" y="1453"/>
                  </a:cubicBezTo>
                  <a:cubicBezTo>
                    <a:pt x="828" y="1453"/>
                    <a:pt x="739" y="1431"/>
                    <a:pt x="655" y="1381"/>
                  </a:cubicBezTo>
                  <a:cubicBezTo>
                    <a:pt x="310" y="1179"/>
                    <a:pt x="322" y="691"/>
                    <a:pt x="667" y="488"/>
                  </a:cubicBezTo>
                  <a:lnTo>
                    <a:pt x="667" y="488"/>
                  </a:lnTo>
                  <a:lnTo>
                    <a:pt x="631" y="715"/>
                  </a:lnTo>
                  <a:lnTo>
                    <a:pt x="1310" y="465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1"/>
            <p:cNvSpPr/>
            <p:nvPr/>
          </p:nvSpPr>
          <p:spPr>
            <a:xfrm>
              <a:off x="18926984" y="8378581"/>
              <a:ext cx="390246" cy="334209"/>
            </a:xfrm>
            <a:custGeom>
              <a:avLst/>
              <a:gdLst/>
              <a:ahLst/>
              <a:cxnLst/>
              <a:rect l="l" t="t" r="r" b="b"/>
              <a:pathLst>
                <a:path w="2965" h="2539" extrusionOk="0">
                  <a:moveTo>
                    <a:pt x="1688" y="134"/>
                  </a:moveTo>
                  <a:cubicBezTo>
                    <a:pt x="1693" y="134"/>
                    <a:pt x="1698" y="134"/>
                    <a:pt x="1703" y="134"/>
                  </a:cubicBezTo>
                  <a:cubicBezTo>
                    <a:pt x="2334" y="134"/>
                    <a:pt x="2846" y="646"/>
                    <a:pt x="2846" y="1277"/>
                  </a:cubicBezTo>
                  <a:cubicBezTo>
                    <a:pt x="2846" y="1969"/>
                    <a:pt x="2280" y="2422"/>
                    <a:pt x="1693" y="2422"/>
                  </a:cubicBezTo>
                  <a:cubicBezTo>
                    <a:pt x="1411" y="2422"/>
                    <a:pt x="1125" y="2318"/>
                    <a:pt x="893" y="2086"/>
                  </a:cubicBezTo>
                  <a:cubicBezTo>
                    <a:pt x="170" y="1364"/>
                    <a:pt x="674" y="134"/>
                    <a:pt x="1688" y="134"/>
                  </a:cubicBezTo>
                  <a:close/>
                  <a:moveTo>
                    <a:pt x="1690" y="0"/>
                  </a:moveTo>
                  <a:cubicBezTo>
                    <a:pt x="1382" y="0"/>
                    <a:pt x="1067" y="115"/>
                    <a:pt x="810" y="372"/>
                  </a:cubicBezTo>
                  <a:cubicBezTo>
                    <a:pt x="0" y="1181"/>
                    <a:pt x="572" y="2539"/>
                    <a:pt x="1703" y="2539"/>
                  </a:cubicBezTo>
                  <a:cubicBezTo>
                    <a:pt x="2405" y="2539"/>
                    <a:pt x="2965" y="1967"/>
                    <a:pt x="2965" y="1277"/>
                  </a:cubicBezTo>
                  <a:cubicBezTo>
                    <a:pt x="2965" y="510"/>
                    <a:pt x="2341" y="0"/>
                    <a:pt x="1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1"/>
            <p:cNvSpPr/>
            <p:nvPr/>
          </p:nvSpPr>
          <p:spPr>
            <a:xfrm>
              <a:off x="17063588" y="7086033"/>
              <a:ext cx="363659" cy="363694"/>
            </a:xfrm>
            <a:custGeom>
              <a:avLst/>
              <a:gdLst/>
              <a:ahLst/>
              <a:cxnLst/>
              <a:rect l="l" t="t" r="r" b="b"/>
              <a:pathLst>
                <a:path w="2763" h="2763" extrusionOk="0">
                  <a:moveTo>
                    <a:pt x="1382" y="0"/>
                  </a:moveTo>
                  <a:cubicBezTo>
                    <a:pt x="620" y="0"/>
                    <a:pt x="1" y="619"/>
                    <a:pt x="1" y="1381"/>
                  </a:cubicBezTo>
                  <a:cubicBezTo>
                    <a:pt x="1" y="2143"/>
                    <a:pt x="620" y="2762"/>
                    <a:pt x="1382" y="2762"/>
                  </a:cubicBezTo>
                  <a:cubicBezTo>
                    <a:pt x="2144" y="2762"/>
                    <a:pt x="2763" y="2143"/>
                    <a:pt x="2763" y="1381"/>
                  </a:cubicBezTo>
                  <a:cubicBezTo>
                    <a:pt x="2763" y="619"/>
                    <a:pt x="2144" y="0"/>
                    <a:pt x="1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1"/>
            <p:cNvSpPr/>
            <p:nvPr/>
          </p:nvSpPr>
          <p:spPr>
            <a:xfrm>
              <a:off x="17113736" y="7129864"/>
              <a:ext cx="263367" cy="247991"/>
            </a:xfrm>
            <a:custGeom>
              <a:avLst/>
              <a:gdLst/>
              <a:ahLst/>
              <a:cxnLst/>
              <a:rect l="l" t="t" r="r" b="b"/>
              <a:pathLst>
                <a:path w="2001" h="1884" extrusionOk="0">
                  <a:moveTo>
                    <a:pt x="1001" y="0"/>
                  </a:moveTo>
                  <a:cubicBezTo>
                    <a:pt x="977" y="0"/>
                    <a:pt x="953" y="12"/>
                    <a:pt x="941" y="36"/>
                  </a:cubicBezTo>
                  <a:lnTo>
                    <a:pt x="691" y="560"/>
                  </a:lnTo>
                  <a:cubicBezTo>
                    <a:pt x="679" y="572"/>
                    <a:pt x="667" y="584"/>
                    <a:pt x="644" y="596"/>
                  </a:cubicBezTo>
                  <a:lnTo>
                    <a:pt x="72" y="679"/>
                  </a:lnTo>
                  <a:cubicBezTo>
                    <a:pt x="25" y="679"/>
                    <a:pt x="1" y="751"/>
                    <a:pt x="36" y="786"/>
                  </a:cubicBezTo>
                  <a:lnTo>
                    <a:pt x="453" y="1179"/>
                  </a:lnTo>
                  <a:cubicBezTo>
                    <a:pt x="465" y="1203"/>
                    <a:pt x="465" y="1215"/>
                    <a:pt x="465" y="1239"/>
                  </a:cubicBezTo>
                  <a:lnTo>
                    <a:pt x="370" y="1810"/>
                  </a:lnTo>
                  <a:cubicBezTo>
                    <a:pt x="359" y="1852"/>
                    <a:pt x="403" y="1884"/>
                    <a:pt x="446" y="1884"/>
                  </a:cubicBezTo>
                  <a:cubicBezTo>
                    <a:pt x="452" y="1884"/>
                    <a:pt x="459" y="1883"/>
                    <a:pt x="465" y="1882"/>
                  </a:cubicBezTo>
                  <a:lnTo>
                    <a:pt x="977" y="1608"/>
                  </a:lnTo>
                  <a:cubicBezTo>
                    <a:pt x="983" y="1602"/>
                    <a:pt x="992" y="1599"/>
                    <a:pt x="1001" y="1599"/>
                  </a:cubicBezTo>
                  <a:cubicBezTo>
                    <a:pt x="1010" y="1599"/>
                    <a:pt x="1019" y="1602"/>
                    <a:pt x="1025" y="1608"/>
                  </a:cubicBezTo>
                  <a:lnTo>
                    <a:pt x="1537" y="1882"/>
                  </a:lnTo>
                  <a:cubicBezTo>
                    <a:pt x="1543" y="1883"/>
                    <a:pt x="1549" y="1884"/>
                    <a:pt x="1556" y="1884"/>
                  </a:cubicBezTo>
                  <a:cubicBezTo>
                    <a:pt x="1599" y="1884"/>
                    <a:pt x="1642" y="1852"/>
                    <a:pt x="1632" y="1810"/>
                  </a:cubicBezTo>
                  <a:lnTo>
                    <a:pt x="1537" y="1239"/>
                  </a:lnTo>
                  <a:cubicBezTo>
                    <a:pt x="1537" y="1215"/>
                    <a:pt x="1537" y="1203"/>
                    <a:pt x="1549" y="1179"/>
                  </a:cubicBezTo>
                  <a:lnTo>
                    <a:pt x="1965" y="786"/>
                  </a:lnTo>
                  <a:cubicBezTo>
                    <a:pt x="2001" y="751"/>
                    <a:pt x="1977" y="679"/>
                    <a:pt x="1930" y="679"/>
                  </a:cubicBezTo>
                  <a:lnTo>
                    <a:pt x="1358" y="596"/>
                  </a:lnTo>
                  <a:cubicBezTo>
                    <a:pt x="1334" y="584"/>
                    <a:pt x="1322" y="572"/>
                    <a:pt x="1310" y="560"/>
                  </a:cubicBezTo>
                  <a:lnTo>
                    <a:pt x="1060" y="36"/>
                  </a:lnTo>
                  <a:cubicBezTo>
                    <a:pt x="1048" y="12"/>
                    <a:pt x="1025" y="0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1"/>
            <p:cNvSpPr/>
            <p:nvPr/>
          </p:nvSpPr>
          <p:spPr>
            <a:xfrm>
              <a:off x="16991590" y="7077873"/>
              <a:ext cx="443551" cy="379621"/>
            </a:xfrm>
            <a:custGeom>
              <a:avLst/>
              <a:gdLst/>
              <a:ahLst/>
              <a:cxnLst/>
              <a:rect l="l" t="t" r="r" b="b"/>
              <a:pathLst>
                <a:path w="3370" h="2884" extrusionOk="0">
                  <a:moveTo>
                    <a:pt x="1929" y="134"/>
                  </a:moveTo>
                  <a:cubicBezTo>
                    <a:pt x="2655" y="134"/>
                    <a:pt x="3250" y="717"/>
                    <a:pt x="3250" y="1443"/>
                  </a:cubicBezTo>
                  <a:cubicBezTo>
                    <a:pt x="3250" y="2242"/>
                    <a:pt x="2594" y="2767"/>
                    <a:pt x="1916" y="2767"/>
                  </a:cubicBezTo>
                  <a:cubicBezTo>
                    <a:pt x="1593" y="2767"/>
                    <a:pt x="1265" y="2649"/>
                    <a:pt x="1000" y="2384"/>
                  </a:cubicBezTo>
                  <a:cubicBezTo>
                    <a:pt x="167" y="1550"/>
                    <a:pt x="750" y="134"/>
                    <a:pt x="1929" y="134"/>
                  </a:cubicBezTo>
                  <a:close/>
                  <a:moveTo>
                    <a:pt x="1918" y="0"/>
                  </a:moveTo>
                  <a:cubicBezTo>
                    <a:pt x="1562" y="0"/>
                    <a:pt x="1199" y="133"/>
                    <a:pt x="905" y="431"/>
                  </a:cubicBezTo>
                  <a:cubicBezTo>
                    <a:pt x="0" y="1336"/>
                    <a:pt x="643" y="2884"/>
                    <a:pt x="1929" y="2884"/>
                  </a:cubicBezTo>
                  <a:cubicBezTo>
                    <a:pt x="2727" y="2884"/>
                    <a:pt x="3369" y="2241"/>
                    <a:pt x="3369" y="1443"/>
                  </a:cubicBezTo>
                  <a:cubicBezTo>
                    <a:pt x="3369" y="575"/>
                    <a:pt x="2659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1"/>
            <p:cNvSpPr/>
            <p:nvPr/>
          </p:nvSpPr>
          <p:spPr>
            <a:xfrm>
              <a:off x="16725052" y="6611002"/>
              <a:ext cx="214931" cy="220744"/>
            </a:xfrm>
            <a:custGeom>
              <a:avLst/>
              <a:gdLst/>
              <a:ahLst/>
              <a:cxnLst/>
              <a:rect l="l" t="t" r="r" b="b"/>
              <a:pathLst>
                <a:path w="1633" h="1677" extrusionOk="0">
                  <a:moveTo>
                    <a:pt x="777" y="1"/>
                  </a:moveTo>
                  <a:cubicBezTo>
                    <a:pt x="773" y="1"/>
                    <a:pt x="768" y="1"/>
                    <a:pt x="763" y="2"/>
                  </a:cubicBezTo>
                  <a:cubicBezTo>
                    <a:pt x="632" y="13"/>
                    <a:pt x="668" y="61"/>
                    <a:pt x="680" y="585"/>
                  </a:cubicBezTo>
                  <a:cubicBezTo>
                    <a:pt x="680" y="628"/>
                    <a:pt x="666" y="644"/>
                    <a:pt x="642" y="644"/>
                  </a:cubicBezTo>
                  <a:cubicBezTo>
                    <a:pt x="600" y="644"/>
                    <a:pt x="526" y="591"/>
                    <a:pt x="441" y="537"/>
                  </a:cubicBezTo>
                  <a:cubicBezTo>
                    <a:pt x="401" y="510"/>
                    <a:pt x="346" y="487"/>
                    <a:pt x="298" y="487"/>
                  </a:cubicBezTo>
                  <a:cubicBezTo>
                    <a:pt x="262" y="487"/>
                    <a:pt x="231" y="501"/>
                    <a:pt x="215" y="537"/>
                  </a:cubicBezTo>
                  <a:cubicBezTo>
                    <a:pt x="180" y="609"/>
                    <a:pt x="239" y="644"/>
                    <a:pt x="311" y="680"/>
                  </a:cubicBezTo>
                  <a:cubicBezTo>
                    <a:pt x="632" y="894"/>
                    <a:pt x="644" y="835"/>
                    <a:pt x="180" y="978"/>
                  </a:cubicBezTo>
                  <a:cubicBezTo>
                    <a:pt x="96" y="1002"/>
                    <a:pt x="1" y="1049"/>
                    <a:pt x="37" y="1133"/>
                  </a:cubicBezTo>
                  <a:cubicBezTo>
                    <a:pt x="48" y="1167"/>
                    <a:pt x="80" y="1180"/>
                    <a:pt x="123" y="1180"/>
                  </a:cubicBezTo>
                  <a:cubicBezTo>
                    <a:pt x="255" y="1180"/>
                    <a:pt x="495" y="1061"/>
                    <a:pt x="608" y="1061"/>
                  </a:cubicBezTo>
                  <a:cubicBezTo>
                    <a:pt x="613" y="1061"/>
                    <a:pt x="616" y="1061"/>
                    <a:pt x="620" y="1061"/>
                  </a:cubicBezTo>
                  <a:cubicBezTo>
                    <a:pt x="632" y="1133"/>
                    <a:pt x="584" y="1180"/>
                    <a:pt x="537" y="1228"/>
                  </a:cubicBezTo>
                  <a:cubicBezTo>
                    <a:pt x="477" y="1311"/>
                    <a:pt x="430" y="1371"/>
                    <a:pt x="453" y="1466"/>
                  </a:cubicBezTo>
                  <a:cubicBezTo>
                    <a:pt x="462" y="1504"/>
                    <a:pt x="484" y="1520"/>
                    <a:pt x="511" y="1520"/>
                  </a:cubicBezTo>
                  <a:cubicBezTo>
                    <a:pt x="561" y="1520"/>
                    <a:pt x="629" y="1468"/>
                    <a:pt x="668" y="1406"/>
                  </a:cubicBezTo>
                  <a:cubicBezTo>
                    <a:pt x="735" y="1303"/>
                    <a:pt x="764" y="1246"/>
                    <a:pt x="791" y="1246"/>
                  </a:cubicBezTo>
                  <a:cubicBezTo>
                    <a:pt x="826" y="1246"/>
                    <a:pt x="858" y="1341"/>
                    <a:pt x="965" y="1549"/>
                  </a:cubicBezTo>
                  <a:cubicBezTo>
                    <a:pt x="995" y="1609"/>
                    <a:pt x="1033" y="1677"/>
                    <a:pt x="1087" y="1677"/>
                  </a:cubicBezTo>
                  <a:cubicBezTo>
                    <a:pt x="1097" y="1677"/>
                    <a:pt x="1108" y="1674"/>
                    <a:pt x="1120" y="1668"/>
                  </a:cubicBezTo>
                  <a:cubicBezTo>
                    <a:pt x="1192" y="1633"/>
                    <a:pt x="1156" y="1537"/>
                    <a:pt x="1120" y="1454"/>
                  </a:cubicBezTo>
                  <a:cubicBezTo>
                    <a:pt x="1026" y="1233"/>
                    <a:pt x="967" y="1136"/>
                    <a:pt x="1006" y="1136"/>
                  </a:cubicBezTo>
                  <a:cubicBezTo>
                    <a:pt x="1037" y="1136"/>
                    <a:pt x="1128" y="1195"/>
                    <a:pt x="1311" y="1299"/>
                  </a:cubicBezTo>
                  <a:cubicBezTo>
                    <a:pt x="1353" y="1328"/>
                    <a:pt x="1393" y="1340"/>
                    <a:pt x="1425" y="1340"/>
                  </a:cubicBezTo>
                  <a:cubicBezTo>
                    <a:pt x="1526" y="1340"/>
                    <a:pt x="1551" y="1217"/>
                    <a:pt x="1370" y="1109"/>
                  </a:cubicBezTo>
                  <a:cubicBezTo>
                    <a:pt x="1025" y="894"/>
                    <a:pt x="1049" y="918"/>
                    <a:pt x="1454" y="847"/>
                  </a:cubicBezTo>
                  <a:cubicBezTo>
                    <a:pt x="1501" y="847"/>
                    <a:pt x="1632" y="847"/>
                    <a:pt x="1608" y="716"/>
                  </a:cubicBezTo>
                  <a:cubicBezTo>
                    <a:pt x="1598" y="685"/>
                    <a:pt x="1561" y="654"/>
                    <a:pt x="1528" y="654"/>
                  </a:cubicBezTo>
                  <a:cubicBezTo>
                    <a:pt x="1523" y="654"/>
                    <a:pt x="1518" y="655"/>
                    <a:pt x="1513" y="656"/>
                  </a:cubicBezTo>
                  <a:cubicBezTo>
                    <a:pt x="1285" y="682"/>
                    <a:pt x="1150" y="712"/>
                    <a:pt x="1089" y="712"/>
                  </a:cubicBezTo>
                  <a:cubicBezTo>
                    <a:pt x="1040" y="712"/>
                    <a:pt x="1041" y="692"/>
                    <a:pt x="1084" y="633"/>
                  </a:cubicBezTo>
                  <a:lnTo>
                    <a:pt x="1084" y="633"/>
                  </a:lnTo>
                  <a:lnTo>
                    <a:pt x="1073" y="644"/>
                  </a:lnTo>
                  <a:cubicBezTo>
                    <a:pt x="1192" y="513"/>
                    <a:pt x="1358" y="347"/>
                    <a:pt x="1251" y="275"/>
                  </a:cubicBezTo>
                  <a:cubicBezTo>
                    <a:pt x="1232" y="260"/>
                    <a:pt x="1215" y="253"/>
                    <a:pt x="1197" y="253"/>
                  </a:cubicBezTo>
                  <a:cubicBezTo>
                    <a:pt x="1148" y="253"/>
                    <a:pt x="1101" y="306"/>
                    <a:pt x="1049" y="359"/>
                  </a:cubicBezTo>
                  <a:cubicBezTo>
                    <a:pt x="1014" y="404"/>
                    <a:pt x="925" y="538"/>
                    <a:pt x="897" y="538"/>
                  </a:cubicBezTo>
                  <a:cubicBezTo>
                    <a:pt x="896" y="538"/>
                    <a:pt x="895" y="538"/>
                    <a:pt x="894" y="537"/>
                  </a:cubicBezTo>
                  <a:cubicBezTo>
                    <a:pt x="870" y="525"/>
                    <a:pt x="882" y="502"/>
                    <a:pt x="870" y="192"/>
                  </a:cubicBezTo>
                  <a:cubicBezTo>
                    <a:pt x="870" y="102"/>
                    <a:pt x="859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1"/>
            <p:cNvSpPr/>
            <p:nvPr/>
          </p:nvSpPr>
          <p:spPr>
            <a:xfrm>
              <a:off x="16200137" y="8176538"/>
              <a:ext cx="882364" cy="1395146"/>
            </a:xfrm>
            <a:custGeom>
              <a:avLst/>
              <a:gdLst/>
              <a:ahLst/>
              <a:cxnLst/>
              <a:rect l="l" t="t" r="r" b="b"/>
              <a:pathLst>
                <a:path w="6704" h="10599" extrusionOk="0">
                  <a:moveTo>
                    <a:pt x="766" y="1"/>
                  </a:moveTo>
                  <a:cubicBezTo>
                    <a:pt x="619" y="1"/>
                    <a:pt x="475" y="527"/>
                    <a:pt x="417" y="788"/>
                  </a:cubicBezTo>
                  <a:cubicBezTo>
                    <a:pt x="0" y="2526"/>
                    <a:pt x="334" y="3609"/>
                    <a:pt x="1096" y="4752"/>
                  </a:cubicBezTo>
                  <a:cubicBezTo>
                    <a:pt x="1143" y="4824"/>
                    <a:pt x="1191" y="4907"/>
                    <a:pt x="1239" y="4967"/>
                  </a:cubicBezTo>
                  <a:cubicBezTo>
                    <a:pt x="2203" y="6372"/>
                    <a:pt x="2072" y="6479"/>
                    <a:pt x="2060" y="8122"/>
                  </a:cubicBezTo>
                  <a:cubicBezTo>
                    <a:pt x="2048" y="8908"/>
                    <a:pt x="2167" y="9551"/>
                    <a:pt x="2763" y="10075"/>
                  </a:cubicBezTo>
                  <a:cubicBezTo>
                    <a:pt x="3166" y="10421"/>
                    <a:pt x="3671" y="10599"/>
                    <a:pt x="4200" y="10599"/>
                  </a:cubicBezTo>
                  <a:cubicBezTo>
                    <a:pt x="4217" y="10599"/>
                    <a:pt x="4234" y="10599"/>
                    <a:pt x="4251" y="10598"/>
                  </a:cubicBezTo>
                  <a:cubicBezTo>
                    <a:pt x="5668" y="10563"/>
                    <a:pt x="6704" y="9205"/>
                    <a:pt x="5942" y="7824"/>
                  </a:cubicBezTo>
                  <a:cubicBezTo>
                    <a:pt x="5596" y="7217"/>
                    <a:pt x="5132" y="7134"/>
                    <a:pt x="4846" y="6765"/>
                  </a:cubicBezTo>
                  <a:cubicBezTo>
                    <a:pt x="4596" y="6455"/>
                    <a:pt x="4715" y="6169"/>
                    <a:pt x="4775" y="5812"/>
                  </a:cubicBezTo>
                  <a:cubicBezTo>
                    <a:pt x="4977" y="4729"/>
                    <a:pt x="4537" y="3633"/>
                    <a:pt x="3644" y="2978"/>
                  </a:cubicBezTo>
                  <a:cubicBezTo>
                    <a:pt x="3191" y="2621"/>
                    <a:pt x="2667" y="2359"/>
                    <a:pt x="2215" y="2038"/>
                  </a:cubicBezTo>
                  <a:cubicBezTo>
                    <a:pt x="1310" y="1371"/>
                    <a:pt x="1381" y="1109"/>
                    <a:pt x="870" y="97"/>
                  </a:cubicBezTo>
                  <a:cubicBezTo>
                    <a:pt x="836" y="29"/>
                    <a:pt x="801" y="1"/>
                    <a:pt x="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1"/>
            <p:cNvSpPr/>
            <p:nvPr/>
          </p:nvSpPr>
          <p:spPr>
            <a:xfrm>
              <a:off x="16535514" y="9206364"/>
              <a:ext cx="459213" cy="309199"/>
            </a:xfrm>
            <a:custGeom>
              <a:avLst/>
              <a:gdLst/>
              <a:ahLst/>
              <a:cxnLst/>
              <a:rect l="l" t="t" r="r" b="b"/>
              <a:pathLst>
                <a:path w="3489" h="2349" extrusionOk="0">
                  <a:moveTo>
                    <a:pt x="3382" y="0"/>
                  </a:moveTo>
                  <a:cubicBezTo>
                    <a:pt x="2953" y="334"/>
                    <a:pt x="2608" y="750"/>
                    <a:pt x="2346" y="1227"/>
                  </a:cubicBezTo>
                  <a:cubicBezTo>
                    <a:pt x="2227" y="1417"/>
                    <a:pt x="2132" y="1631"/>
                    <a:pt x="2060" y="1858"/>
                  </a:cubicBezTo>
                  <a:cubicBezTo>
                    <a:pt x="2048" y="1929"/>
                    <a:pt x="2024" y="2000"/>
                    <a:pt x="2001" y="2072"/>
                  </a:cubicBezTo>
                  <a:cubicBezTo>
                    <a:pt x="1603" y="1976"/>
                    <a:pt x="1293" y="1916"/>
                    <a:pt x="937" y="1916"/>
                  </a:cubicBezTo>
                  <a:cubicBezTo>
                    <a:pt x="675" y="1916"/>
                    <a:pt x="388" y="1948"/>
                    <a:pt x="24" y="2024"/>
                  </a:cubicBezTo>
                  <a:lnTo>
                    <a:pt x="0" y="2036"/>
                  </a:lnTo>
                  <a:cubicBezTo>
                    <a:pt x="60" y="2108"/>
                    <a:pt x="131" y="2179"/>
                    <a:pt x="203" y="2251"/>
                  </a:cubicBezTo>
                  <a:cubicBezTo>
                    <a:pt x="376" y="2227"/>
                    <a:pt x="685" y="2172"/>
                    <a:pt x="1012" y="2172"/>
                  </a:cubicBezTo>
                  <a:cubicBezTo>
                    <a:pt x="1179" y="2172"/>
                    <a:pt x="1351" y="2186"/>
                    <a:pt x="1512" y="2227"/>
                  </a:cubicBezTo>
                  <a:cubicBezTo>
                    <a:pt x="1825" y="2296"/>
                    <a:pt x="1989" y="2349"/>
                    <a:pt x="2082" y="2349"/>
                  </a:cubicBezTo>
                  <a:cubicBezTo>
                    <a:pt x="2181" y="2349"/>
                    <a:pt x="2202" y="2290"/>
                    <a:pt x="2239" y="2131"/>
                  </a:cubicBezTo>
                  <a:cubicBezTo>
                    <a:pt x="2274" y="1989"/>
                    <a:pt x="2310" y="1846"/>
                    <a:pt x="2370" y="1715"/>
                  </a:cubicBezTo>
                  <a:cubicBezTo>
                    <a:pt x="2870" y="691"/>
                    <a:pt x="3298" y="417"/>
                    <a:pt x="3489" y="238"/>
                  </a:cubicBezTo>
                  <a:cubicBezTo>
                    <a:pt x="3489" y="238"/>
                    <a:pt x="3489" y="226"/>
                    <a:pt x="3489" y="226"/>
                  </a:cubicBezTo>
                  <a:cubicBezTo>
                    <a:pt x="3453" y="143"/>
                    <a:pt x="3417" y="72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1"/>
            <p:cNvSpPr/>
            <p:nvPr/>
          </p:nvSpPr>
          <p:spPr>
            <a:xfrm>
              <a:off x="16471281" y="9066843"/>
              <a:ext cx="390246" cy="281425"/>
            </a:xfrm>
            <a:custGeom>
              <a:avLst/>
              <a:gdLst/>
              <a:ahLst/>
              <a:cxnLst/>
              <a:rect l="l" t="t" r="r" b="b"/>
              <a:pathLst>
                <a:path w="2965" h="2138" extrusionOk="0">
                  <a:moveTo>
                    <a:pt x="2786" y="1"/>
                  </a:moveTo>
                  <a:cubicBezTo>
                    <a:pt x="2774" y="1"/>
                    <a:pt x="2774" y="12"/>
                    <a:pt x="2774" y="12"/>
                  </a:cubicBezTo>
                  <a:cubicBezTo>
                    <a:pt x="2489" y="298"/>
                    <a:pt x="2274" y="632"/>
                    <a:pt x="2119" y="1001"/>
                  </a:cubicBezTo>
                  <a:cubicBezTo>
                    <a:pt x="1917" y="1501"/>
                    <a:pt x="1822" y="1787"/>
                    <a:pt x="1798" y="1834"/>
                  </a:cubicBezTo>
                  <a:cubicBezTo>
                    <a:pt x="1417" y="1548"/>
                    <a:pt x="1072" y="1286"/>
                    <a:pt x="572" y="1179"/>
                  </a:cubicBezTo>
                  <a:cubicBezTo>
                    <a:pt x="381" y="1132"/>
                    <a:pt x="191" y="1108"/>
                    <a:pt x="0" y="1096"/>
                  </a:cubicBezTo>
                  <a:lnTo>
                    <a:pt x="0" y="1358"/>
                  </a:lnTo>
                  <a:cubicBezTo>
                    <a:pt x="786" y="1406"/>
                    <a:pt x="1060" y="1608"/>
                    <a:pt x="1488" y="1929"/>
                  </a:cubicBezTo>
                  <a:cubicBezTo>
                    <a:pt x="1661" y="2056"/>
                    <a:pt x="1764" y="2138"/>
                    <a:pt x="1846" y="2138"/>
                  </a:cubicBezTo>
                  <a:cubicBezTo>
                    <a:pt x="1955" y="2138"/>
                    <a:pt x="2024" y="1990"/>
                    <a:pt x="2167" y="1608"/>
                  </a:cubicBezTo>
                  <a:cubicBezTo>
                    <a:pt x="2524" y="608"/>
                    <a:pt x="2798" y="346"/>
                    <a:pt x="2965" y="179"/>
                  </a:cubicBezTo>
                  <a:cubicBezTo>
                    <a:pt x="2893" y="132"/>
                    <a:pt x="2834" y="72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1"/>
            <p:cNvSpPr/>
            <p:nvPr/>
          </p:nvSpPr>
          <p:spPr>
            <a:xfrm>
              <a:off x="16344265" y="8570094"/>
              <a:ext cx="362211" cy="278397"/>
            </a:xfrm>
            <a:custGeom>
              <a:avLst/>
              <a:gdLst/>
              <a:ahLst/>
              <a:cxnLst/>
              <a:rect l="l" t="t" r="r" b="b"/>
              <a:pathLst>
                <a:path w="2752" h="2115" extrusionOk="0">
                  <a:moveTo>
                    <a:pt x="2549" y="0"/>
                  </a:moveTo>
                  <a:cubicBezTo>
                    <a:pt x="2251" y="346"/>
                    <a:pt x="1775" y="1084"/>
                    <a:pt x="1668" y="1798"/>
                  </a:cubicBezTo>
                  <a:lnTo>
                    <a:pt x="1644" y="1774"/>
                  </a:lnTo>
                  <a:cubicBezTo>
                    <a:pt x="1552" y="1733"/>
                    <a:pt x="1362" y="1639"/>
                    <a:pt x="939" y="1639"/>
                  </a:cubicBezTo>
                  <a:cubicBezTo>
                    <a:pt x="756" y="1639"/>
                    <a:pt x="531" y="1656"/>
                    <a:pt x="251" y="1703"/>
                  </a:cubicBezTo>
                  <a:cubicBezTo>
                    <a:pt x="215" y="1703"/>
                    <a:pt x="96" y="1739"/>
                    <a:pt x="1" y="1762"/>
                  </a:cubicBezTo>
                  <a:cubicBezTo>
                    <a:pt x="48" y="1834"/>
                    <a:pt x="96" y="1917"/>
                    <a:pt x="144" y="1977"/>
                  </a:cubicBezTo>
                  <a:cubicBezTo>
                    <a:pt x="328" y="1940"/>
                    <a:pt x="614" y="1890"/>
                    <a:pt x="907" y="1890"/>
                  </a:cubicBezTo>
                  <a:cubicBezTo>
                    <a:pt x="1181" y="1890"/>
                    <a:pt x="1460" y="1934"/>
                    <a:pt x="1668" y="2072"/>
                  </a:cubicBezTo>
                  <a:cubicBezTo>
                    <a:pt x="1708" y="2101"/>
                    <a:pt x="1745" y="2115"/>
                    <a:pt x="1779" y="2115"/>
                  </a:cubicBezTo>
                  <a:cubicBezTo>
                    <a:pt x="1854" y="2115"/>
                    <a:pt x="1906" y="2045"/>
                    <a:pt x="1906" y="1929"/>
                  </a:cubicBezTo>
                  <a:cubicBezTo>
                    <a:pt x="1930" y="1334"/>
                    <a:pt x="2346" y="643"/>
                    <a:pt x="2751" y="155"/>
                  </a:cubicBezTo>
                  <a:cubicBezTo>
                    <a:pt x="2692" y="96"/>
                    <a:pt x="2620" y="48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1"/>
            <p:cNvSpPr/>
            <p:nvPr/>
          </p:nvSpPr>
          <p:spPr>
            <a:xfrm>
              <a:off x="16457066" y="8816099"/>
              <a:ext cx="376294" cy="266814"/>
            </a:xfrm>
            <a:custGeom>
              <a:avLst/>
              <a:gdLst/>
              <a:ahLst/>
              <a:cxnLst/>
              <a:rect l="l" t="t" r="r" b="b"/>
              <a:pathLst>
                <a:path w="2859" h="2027" extrusionOk="0">
                  <a:moveTo>
                    <a:pt x="2835" y="1"/>
                  </a:moveTo>
                  <a:cubicBezTo>
                    <a:pt x="2001" y="667"/>
                    <a:pt x="1739" y="1453"/>
                    <a:pt x="1620" y="1656"/>
                  </a:cubicBezTo>
                  <a:cubicBezTo>
                    <a:pt x="1601" y="1656"/>
                    <a:pt x="1280" y="1347"/>
                    <a:pt x="532" y="1347"/>
                  </a:cubicBezTo>
                  <a:cubicBezTo>
                    <a:pt x="374" y="1347"/>
                    <a:pt x="198" y="1360"/>
                    <a:pt x="1" y="1394"/>
                  </a:cubicBezTo>
                  <a:cubicBezTo>
                    <a:pt x="25" y="1477"/>
                    <a:pt x="49" y="1548"/>
                    <a:pt x="72" y="1632"/>
                  </a:cubicBezTo>
                  <a:lnTo>
                    <a:pt x="84" y="1632"/>
                  </a:lnTo>
                  <a:cubicBezTo>
                    <a:pt x="209" y="1615"/>
                    <a:pt x="356" y="1604"/>
                    <a:pt x="509" y="1604"/>
                  </a:cubicBezTo>
                  <a:cubicBezTo>
                    <a:pt x="909" y="1604"/>
                    <a:pt x="1347" y="1680"/>
                    <a:pt x="1537" y="1929"/>
                  </a:cubicBezTo>
                  <a:cubicBezTo>
                    <a:pt x="1586" y="1997"/>
                    <a:pt x="1638" y="2026"/>
                    <a:pt x="1685" y="2026"/>
                  </a:cubicBezTo>
                  <a:cubicBezTo>
                    <a:pt x="1730" y="2026"/>
                    <a:pt x="1770" y="2000"/>
                    <a:pt x="1799" y="1953"/>
                  </a:cubicBezTo>
                  <a:cubicBezTo>
                    <a:pt x="2001" y="1346"/>
                    <a:pt x="2358" y="786"/>
                    <a:pt x="2823" y="346"/>
                  </a:cubicBezTo>
                  <a:lnTo>
                    <a:pt x="2858" y="298"/>
                  </a:lnTo>
                  <a:cubicBezTo>
                    <a:pt x="2858" y="203"/>
                    <a:pt x="2847" y="108"/>
                    <a:pt x="2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1"/>
            <p:cNvSpPr/>
            <p:nvPr/>
          </p:nvSpPr>
          <p:spPr>
            <a:xfrm>
              <a:off x="16250285" y="8443077"/>
              <a:ext cx="268105" cy="246806"/>
            </a:xfrm>
            <a:custGeom>
              <a:avLst/>
              <a:gdLst/>
              <a:ahLst/>
              <a:cxnLst/>
              <a:rect l="l" t="t" r="r" b="b"/>
              <a:pathLst>
                <a:path w="2037" h="1875" extrusionOk="0">
                  <a:moveTo>
                    <a:pt x="1822" y="1"/>
                  </a:moveTo>
                  <a:cubicBezTo>
                    <a:pt x="1512" y="453"/>
                    <a:pt x="1346" y="1001"/>
                    <a:pt x="1358" y="1549"/>
                  </a:cubicBezTo>
                  <a:cubicBezTo>
                    <a:pt x="951" y="1356"/>
                    <a:pt x="511" y="1250"/>
                    <a:pt x="70" y="1250"/>
                  </a:cubicBezTo>
                  <a:cubicBezTo>
                    <a:pt x="47" y="1250"/>
                    <a:pt x="24" y="1250"/>
                    <a:pt x="0" y="1251"/>
                  </a:cubicBezTo>
                  <a:cubicBezTo>
                    <a:pt x="24" y="1346"/>
                    <a:pt x="48" y="1430"/>
                    <a:pt x="72" y="1513"/>
                  </a:cubicBezTo>
                  <a:cubicBezTo>
                    <a:pt x="274" y="1513"/>
                    <a:pt x="465" y="1537"/>
                    <a:pt x="655" y="1573"/>
                  </a:cubicBezTo>
                  <a:cubicBezTo>
                    <a:pt x="1111" y="1662"/>
                    <a:pt x="1336" y="1875"/>
                    <a:pt x="1481" y="1875"/>
                  </a:cubicBezTo>
                  <a:cubicBezTo>
                    <a:pt x="1510" y="1875"/>
                    <a:pt x="1536" y="1866"/>
                    <a:pt x="1560" y="1846"/>
                  </a:cubicBezTo>
                  <a:cubicBezTo>
                    <a:pt x="1751" y="1692"/>
                    <a:pt x="1346" y="1251"/>
                    <a:pt x="2036" y="156"/>
                  </a:cubicBezTo>
                  <a:cubicBezTo>
                    <a:pt x="1965" y="108"/>
                    <a:pt x="1893" y="60"/>
                    <a:pt x="1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1"/>
            <p:cNvSpPr/>
            <p:nvPr/>
          </p:nvSpPr>
          <p:spPr>
            <a:xfrm>
              <a:off x="16229884" y="8336593"/>
              <a:ext cx="175709" cy="187441"/>
            </a:xfrm>
            <a:custGeom>
              <a:avLst/>
              <a:gdLst/>
              <a:ahLst/>
              <a:cxnLst/>
              <a:rect l="l" t="t" r="r" b="b"/>
              <a:pathLst>
                <a:path w="1335" h="1424" extrusionOk="0">
                  <a:moveTo>
                    <a:pt x="1167" y="0"/>
                  </a:moveTo>
                  <a:cubicBezTo>
                    <a:pt x="1120" y="84"/>
                    <a:pt x="1084" y="155"/>
                    <a:pt x="1048" y="238"/>
                  </a:cubicBezTo>
                  <a:cubicBezTo>
                    <a:pt x="917" y="500"/>
                    <a:pt x="834" y="786"/>
                    <a:pt x="798" y="1072"/>
                  </a:cubicBezTo>
                  <a:cubicBezTo>
                    <a:pt x="572" y="905"/>
                    <a:pt x="572" y="869"/>
                    <a:pt x="12" y="643"/>
                  </a:cubicBezTo>
                  <a:cubicBezTo>
                    <a:pt x="12" y="738"/>
                    <a:pt x="12" y="822"/>
                    <a:pt x="1" y="905"/>
                  </a:cubicBezTo>
                  <a:cubicBezTo>
                    <a:pt x="239" y="988"/>
                    <a:pt x="465" y="1119"/>
                    <a:pt x="667" y="1286"/>
                  </a:cubicBezTo>
                  <a:cubicBezTo>
                    <a:pt x="752" y="1357"/>
                    <a:pt x="845" y="1423"/>
                    <a:pt x="920" y="1423"/>
                  </a:cubicBezTo>
                  <a:cubicBezTo>
                    <a:pt x="970" y="1423"/>
                    <a:pt x="1012" y="1392"/>
                    <a:pt x="1036" y="1310"/>
                  </a:cubicBezTo>
                  <a:cubicBezTo>
                    <a:pt x="1048" y="929"/>
                    <a:pt x="1155" y="560"/>
                    <a:pt x="1334" y="226"/>
                  </a:cubicBezTo>
                  <a:cubicBezTo>
                    <a:pt x="1298" y="179"/>
                    <a:pt x="1263" y="131"/>
                    <a:pt x="1227" y="84"/>
                  </a:cubicBezTo>
                  <a:lnTo>
                    <a:pt x="1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1"/>
            <p:cNvSpPr/>
            <p:nvPr/>
          </p:nvSpPr>
          <p:spPr>
            <a:xfrm>
              <a:off x="16189212" y="8168904"/>
              <a:ext cx="998319" cy="1532831"/>
            </a:xfrm>
            <a:custGeom>
              <a:avLst/>
              <a:gdLst/>
              <a:ahLst/>
              <a:cxnLst/>
              <a:rect l="l" t="t" r="r" b="b"/>
              <a:pathLst>
                <a:path w="7585" h="11645" extrusionOk="0">
                  <a:moveTo>
                    <a:pt x="845" y="107"/>
                  </a:moveTo>
                  <a:cubicBezTo>
                    <a:pt x="845" y="107"/>
                    <a:pt x="869" y="119"/>
                    <a:pt x="893" y="179"/>
                  </a:cubicBezTo>
                  <a:cubicBezTo>
                    <a:pt x="1012" y="405"/>
                    <a:pt x="1095" y="608"/>
                    <a:pt x="1167" y="774"/>
                  </a:cubicBezTo>
                  <a:cubicBezTo>
                    <a:pt x="1417" y="1334"/>
                    <a:pt x="1548" y="1620"/>
                    <a:pt x="2262" y="2132"/>
                  </a:cubicBezTo>
                  <a:cubicBezTo>
                    <a:pt x="2465" y="2286"/>
                    <a:pt x="2691" y="2429"/>
                    <a:pt x="2917" y="2560"/>
                  </a:cubicBezTo>
                  <a:cubicBezTo>
                    <a:pt x="3179" y="2715"/>
                    <a:pt x="3441" y="2894"/>
                    <a:pt x="3691" y="3084"/>
                  </a:cubicBezTo>
                  <a:cubicBezTo>
                    <a:pt x="4560" y="3715"/>
                    <a:pt x="4989" y="4799"/>
                    <a:pt x="4798" y="5858"/>
                  </a:cubicBezTo>
                  <a:cubicBezTo>
                    <a:pt x="4786" y="5906"/>
                    <a:pt x="4774" y="5953"/>
                    <a:pt x="4763" y="6001"/>
                  </a:cubicBezTo>
                  <a:cubicBezTo>
                    <a:pt x="4703" y="6299"/>
                    <a:pt x="4643" y="6573"/>
                    <a:pt x="4870" y="6858"/>
                  </a:cubicBezTo>
                  <a:cubicBezTo>
                    <a:pt x="4989" y="7001"/>
                    <a:pt x="5144" y="7132"/>
                    <a:pt x="5298" y="7227"/>
                  </a:cubicBezTo>
                  <a:cubicBezTo>
                    <a:pt x="5572" y="7406"/>
                    <a:pt x="5798" y="7632"/>
                    <a:pt x="5965" y="7918"/>
                  </a:cubicBezTo>
                  <a:cubicBezTo>
                    <a:pt x="6287" y="8501"/>
                    <a:pt x="6298" y="9109"/>
                    <a:pt x="6001" y="9644"/>
                  </a:cubicBezTo>
                  <a:cubicBezTo>
                    <a:pt x="5798" y="9990"/>
                    <a:pt x="5477" y="10263"/>
                    <a:pt x="5096" y="10418"/>
                  </a:cubicBezTo>
                  <a:cubicBezTo>
                    <a:pt x="4941" y="10275"/>
                    <a:pt x="4786" y="10109"/>
                    <a:pt x="4655" y="9930"/>
                  </a:cubicBezTo>
                  <a:cubicBezTo>
                    <a:pt x="3858" y="8894"/>
                    <a:pt x="3822" y="8120"/>
                    <a:pt x="3798" y="7358"/>
                  </a:cubicBezTo>
                  <a:cubicBezTo>
                    <a:pt x="3762" y="6573"/>
                    <a:pt x="3727" y="5834"/>
                    <a:pt x="2869" y="4894"/>
                  </a:cubicBezTo>
                  <a:cubicBezTo>
                    <a:pt x="1917" y="3870"/>
                    <a:pt x="1060" y="2822"/>
                    <a:pt x="953" y="1370"/>
                  </a:cubicBezTo>
                  <a:cubicBezTo>
                    <a:pt x="942" y="1349"/>
                    <a:pt x="923" y="1320"/>
                    <a:pt x="895" y="1320"/>
                  </a:cubicBezTo>
                  <a:cubicBezTo>
                    <a:pt x="891" y="1320"/>
                    <a:pt x="886" y="1320"/>
                    <a:pt x="881" y="1322"/>
                  </a:cubicBezTo>
                  <a:cubicBezTo>
                    <a:pt x="845" y="1322"/>
                    <a:pt x="822" y="1346"/>
                    <a:pt x="822" y="1381"/>
                  </a:cubicBezTo>
                  <a:cubicBezTo>
                    <a:pt x="941" y="2870"/>
                    <a:pt x="1822" y="3929"/>
                    <a:pt x="2774" y="4977"/>
                  </a:cubicBezTo>
                  <a:cubicBezTo>
                    <a:pt x="3608" y="5882"/>
                    <a:pt x="3643" y="6596"/>
                    <a:pt x="3667" y="7358"/>
                  </a:cubicBezTo>
                  <a:cubicBezTo>
                    <a:pt x="3703" y="8108"/>
                    <a:pt x="3739" y="8930"/>
                    <a:pt x="4560" y="10002"/>
                  </a:cubicBezTo>
                  <a:cubicBezTo>
                    <a:pt x="4691" y="10168"/>
                    <a:pt x="4834" y="10323"/>
                    <a:pt x="4977" y="10466"/>
                  </a:cubicBezTo>
                  <a:cubicBezTo>
                    <a:pt x="4763" y="10537"/>
                    <a:pt x="4548" y="10585"/>
                    <a:pt x="4322" y="10585"/>
                  </a:cubicBezTo>
                  <a:cubicBezTo>
                    <a:pt x="4293" y="10586"/>
                    <a:pt x="4263" y="10587"/>
                    <a:pt x="4234" y="10587"/>
                  </a:cubicBezTo>
                  <a:cubicBezTo>
                    <a:pt x="3741" y="10587"/>
                    <a:pt x="3263" y="10400"/>
                    <a:pt x="2881" y="10085"/>
                  </a:cubicBezTo>
                  <a:cubicBezTo>
                    <a:pt x="2298" y="9573"/>
                    <a:pt x="2191" y="8954"/>
                    <a:pt x="2203" y="8180"/>
                  </a:cubicBezTo>
                  <a:lnTo>
                    <a:pt x="2203" y="7680"/>
                  </a:lnTo>
                  <a:cubicBezTo>
                    <a:pt x="2226" y="6489"/>
                    <a:pt x="2226" y="6251"/>
                    <a:pt x="1369" y="4989"/>
                  </a:cubicBezTo>
                  <a:lnTo>
                    <a:pt x="1369" y="4977"/>
                  </a:lnTo>
                  <a:cubicBezTo>
                    <a:pt x="1322" y="4906"/>
                    <a:pt x="1274" y="4846"/>
                    <a:pt x="1226" y="4775"/>
                  </a:cubicBezTo>
                  <a:cubicBezTo>
                    <a:pt x="500" y="3667"/>
                    <a:pt x="131" y="2632"/>
                    <a:pt x="548" y="846"/>
                  </a:cubicBezTo>
                  <a:cubicBezTo>
                    <a:pt x="667" y="322"/>
                    <a:pt x="786" y="119"/>
                    <a:pt x="845" y="107"/>
                  </a:cubicBezTo>
                  <a:close/>
                  <a:moveTo>
                    <a:pt x="822" y="0"/>
                  </a:moveTo>
                  <a:cubicBezTo>
                    <a:pt x="750" y="12"/>
                    <a:pt x="607" y="24"/>
                    <a:pt x="429" y="834"/>
                  </a:cubicBezTo>
                  <a:cubicBezTo>
                    <a:pt x="0" y="2655"/>
                    <a:pt x="393" y="3751"/>
                    <a:pt x="1131" y="4846"/>
                  </a:cubicBezTo>
                  <a:lnTo>
                    <a:pt x="1262" y="5060"/>
                  </a:lnTo>
                  <a:lnTo>
                    <a:pt x="1274" y="5072"/>
                  </a:lnTo>
                  <a:cubicBezTo>
                    <a:pt x="2119" y="6299"/>
                    <a:pt x="2107" y="6513"/>
                    <a:pt x="2084" y="7692"/>
                  </a:cubicBezTo>
                  <a:lnTo>
                    <a:pt x="2084" y="8192"/>
                  </a:lnTo>
                  <a:cubicBezTo>
                    <a:pt x="2072" y="8894"/>
                    <a:pt x="2155" y="9621"/>
                    <a:pt x="2810" y="10180"/>
                  </a:cubicBezTo>
                  <a:cubicBezTo>
                    <a:pt x="3203" y="10527"/>
                    <a:pt x="3708" y="10716"/>
                    <a:pt x="4227" y="10716"/>
                  </a:cubicBezTo>
                  <a:cubicBezTo>
                    <a:pt x="4243" y="10716"/>
                    <a:pt x="4259" y="10716"/>
                    <a:pt x="4274" y="10716"/>
                  </a:cubicBezTo>
                  <a:lnTo>
                    <a:pt x="4334" y="10716"/>
                  </a:lnTo>
                  <a:cubicBezTo>
                    <a:pt x="4584" y="10716"/>
                    <a:pt x="4846" y="10668"/>
                    <a:pt x="5072" y="10573"/>
                  </a:cubicBezTo>
                  <a:cubicBezTo>
                    <a:pt x="5739" y="11192"/>
                    <a:pt x="6596" y="11561"/>
                    <a:pt x="7501" y="11645"/>
                  </a:cubicBezTo>
                  <a:cubicBezTo>
                    <a:pt x="7584" y="11645"/>
                    <a:pt x="7584" y="11526"/>
                    <a:pt x="7501" y="11526"/>
                  </a:cubicBezTo>
                  <a:lnTo>
                    <a:pt x="7501" y="11514"/>
                  </a:lnTo>
                  <a:cubicBezTo>
                    <a:pt x="6644" y="11442"/>
                    <a:pt x="5834" y="11097"/>
                    <a:pt x="5191" y="10514"/>
                  </a:cubicBezTo>
                  <a:cubicBezTo>
                    <a:pt x="5572" y="10347"/>
                    <a:pt x="5894" y="10061"/>
                    <a:pt x="6096" y="9704"/>
                  </a:cubicBezTo>
                  <a:cubicBezTo>
                    <a:pt x="6417" y="9132"/>
                    <a:pt x="6406" y="8478"/>
                    <a:pt x="6060" y="7858"/>
                  </a:cubicBezTo>
                  <a:cubicBezTo>
                    <a:pt x="5882" y="7561"/>
                    <a:pt x="5644" y="7323"/>
                    <a:pt x="5370" y="7132"/>
                  </a:cubicBezTo>
                  <a:cubicBezTo>
                    <a:pt x="5215" y="7037"/>
                    <a:pt x="5072" y="6918"/>
                    <a:pt x="4965" y="6787"/>
                  </a:cubicBezTo>
                  <a:cubicBezTo>
                    <a:pt x="4774" y="6537"/>
                    <a:pt x="4810" y="6323"/>
                    <a:pt x="4882" y="6037"/>
                  </a:cubicBezTo>
                  <a:cubicBezTo>
                    <a:pt x="4893" y="5989"/>
                    <a:pt x="4905" y="5942"/>
                    <a:pt x="4905" y="5894"/>
                  </a:cubicBezTo>
                  <a:cubicBezTo>
                    <a:pt x="5108" y="4787"/>
                    <a:pt x="4667" y="3656"/>
                    <a:pt x="3762" y="2989"/>
                  </a:cubicBezTo>
                  <a:cubicBezTo>
                    <a:pt x="3500" y="2798"/>
                    <a:pt x="3239" y="2632"/>
                    <a:pt x="2977" y="2465"/>
                  </a:cubicBezTo>
                  <a:cubicBezTo>
                    <a:pt x="2762" y="2334"/>
                    <a:pt x="2524" y="2191"/>
                    <a:pt x="2322" y="2048"/>
                  </a:cubicBezTo>
                  <a:cubicBezTo>
                    <a:pt x="1631" y="1548"/>
                    <a:pt x="1524" y="1286"/>
                    <a:pt x="1274" y="727"/>
                  </a:cubicBezTo>
                  <a:cubicBezTo>
                    <a:pt x="1203" y="560"/>
                    <a:pt x="1107" y="369"/>
                    <a:pt x="1000" y="131"/>
                  </a:cubicBezTo>
                  <a:cubicBezTo>
                    <a:pt x="953" y="36"/>
                    <a:pt x="893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1"/>
            <p:cNvSpPr/>
            <p:nvPr/>
          </p:nvSpPr>
          <p:spPr>
            <a:xfrm>
              <a:off x="16191449" y="7064842"/>
              <a:ext cx="206245" cy="196918"/>
            </a:xfrm>
            <a:custGeom>
              <a:avLst/>
              <a:gdLst/>
              <a:ahLst/>
              <a:cxnLst/>
              <a:rect l="l" t="t" r="r" b="b"/>
              <a:pathLst>
                <a:path w="1567" h="1496" extrusionOk="0">
                  <a:moveTo>
                    <a:pt x="1171" y="1"/>
                  </a:moveTo>
                  <a:cubicBezTo>
                    <a:pt x="1041" y="1"/>
                    <a:pt x="941" y="393"/>
                    <a:pt x="840" y="471"/>
                  </a:cubicBezTo>
                  <a:cubicBezTo>
                    <a:pt x="781" y="435"/>
                    <a:pt x="781" y="364"/>
                    <a:pt x="769" y="304"/>
                  </a:cubicBezTo>
                  <a:cubicBezTo>
                    <a:pt x="757" y="197"/>
                    <a:pt x="757" y="125"/>
                    <a:pt x="662" y="78"/>
                  </a:cubicBezTo>
                  <a:cubicBezTo>
                    <a:pt x="645" y="68"/>
                    <a:pt x="631" y="63"/>
                    <a:pt x="618" y="63"/>
                  </a:cubicBezTo>
                  <a:cubicBezTo>
                    <a:pt x="556" y="63"/>
                    <a:pt x="535" y="170"/>
                    <a:pt x="555" y="268"/>
                  </a:cubicBezTo>
                  <a:cubicBezTo>
                    <a:pt x="587" y="416"/>
                    <a:pt x="608" y="470"/>
                    <a:pt x="562" y="470"/>
                  </a:cubicBezTo>
                  <a:cubicBezTo>
                    <a:pt x="522" y="470"/>
                    <a:pt x="433" y="430"/>
                    <a:pt x="257" y="375"/>
                  </a:cubicBezTo>
                  <a:cubicBezTo>
                    <a:pt x="218" y="364"/>
                    <a:pt x="176" y="353"/>
                    <a:pt x="140" y="353"/>
                  </a:cubicBezTo>
                  <a:cubicBezTo>
                    <a:pt x="100" y="353"/>
                    <a:pt x="67" y="367"/>
                    <a:pt x="54" y="411"/>
                  </a:cubicBezTo>
                  <a:cubicBezTo>
                    <a:pt x="31" y="483"/>
                    <a:pt x="114" y="530"/>
                    <a:pt x="197" y="554"/>
                  </a:cubicBezTo>
                  <a:cubicBezTo>
                    <a:pt x="602" y="709"/>
                    <a:pt x="638" y="673"/>
                    <a:pt x="174" y="792"/>
                  </a:cubicBezTo>
                  <a:cubicBezTo>
                    <a:pt x="1" y="833"/>
                    <a:pt x="1" y="986"/>
                    <a:pt x="168" y="986"/>
                  </a:cubicBezTo>
                  <a:cubicBezTo>
                    <a:pt x="196" y="986"/>
                    <a:pt x="230" y="981"/>
                    <a:pt x="269" y="971"/>
                  </a:cubicBezTo>
                  <a:cubicBezTo>
                    <a:pt x="410" y="938"/>
                    <a:pt x="496" y="916"/>
                    <a:pt x="538" y="916"/>
                  </a:cubicBezTo>
                  <a:cubicBezTo>
                    <a:pt x="617" y="916"/>
                    <a:pt x="543" y="992"/>
                    <a:pt x="388" y="1209"/>
                  </a:cubicBezTo>
                  <a:cubicBezTo>
                    <a:pt x="364" y="1245"/>
                    <a:pt x="281" y="1340"/>
                    <a:pt x="388" y="1411"/>
                  </a:cubicBezTo>
                  <a:cubicBezTo>
                    <a:pt x="405" y="1420"/>
                    <a:pt x="422" y="1424"/>
                    <a:pt x="437" y="1424"/>
                  </a:cubicBezTo>
                  <a:cubicBezTo>
                    <a:pt x="466" y="1424"/>
                    <a:pt x="492" y="1411"/>
                    <a:pt x="507" y="1387"/>
                  </a:cubicBezTo>
                  <a:cubicBezTo>
                    <a:pt x="681" y="1155"/>
                    <a:pt x="751" y="1027"/>
                    <a:pt x="786" y="1027"/>
                  </a:cubicBezTo>
                  <a:cubicBezTo>
                    <a:pt x="801" y="1027"/>
                    <a:pt x="809" y="1051"/>
                    <a:pt x="816" y="1102"/>
                  </a:cubicBezTo>
                  <a:cubicBezTo>
                    <a:pt x="816" y="1276"/>
                    <a:pt x="816" y="1495"/>
                    <a:pt x="949" y="1495"/>
                  </a:cubicBezTo>
                  <a:cubicBezTo>
                    <a:pt x="952" y="1495"/>
                    <a:pt x="956" y="1495"/>
                    <a:pt x="959" y="1495"/>
                  </a:cubicBezTo>
                  <a:cubicBezTo>
                    <a:pt x="1055" y="1483"/>
                    <a:pt x="1043" y="1387"/>
                    <a:pt x="1031" y="1292"/>
                  </a:cubicBezTo>
                  <a:cubicBezTo>
                    <a:pt x="1031" y="1233"/>
                    <a:pt x="995" y="1066"/>
                    <a:pt x="1019" y="1054"/>
                  </a:cubicBezTo>
                  <a:cubicBezTo>
                    <a:pt x="1023" y="1050"/>
                    <a:pt x="1027" y="1048"/>
                    <a:pt x="1031" y="1048"/>
                  </a:cubicBezTo>
                  <a:cubicBezTo>
                    <a:pt x="1053" y="1048"/>
                    <a:pt x="1095" y="1103"/>
                    <a:pt x="1293" y="1280"/>
                  </a:cubicBezTo>
                  <a:cubicBezTo>
                    <a:pt x="1341" y="1320"/>
                    <a:pt x="1389" y="1366"/>
                    <a:pt x="1433" y="1366"/>
                  </a:cubicBezTo>
                  <a:cubicBezTo>
                    <a:pt x="1455" y="1366"/>
                    <a:pt x="1476" y="1355"/>
                    <a:pt x="1495" y="1328"/>
                  </a:cubicBezTo>
                  <a:cubicBezTo>
                    <a:pt x="1567" y="1233"/>
                    <a:pt x="1519" y="1221"/>
                    <a:pt x="1138" y="864"/>
                  </a:cubicBezTo>
                  <a:cubicBezTo>
                    <a:pt x="1043" y="780"/>
                    <a:pt x="1186" y="768"/>
                    <a:pt x="1340" y="733"/>
                  </a:cubicBezTo>
                  <a:cubicBezTo>
                    <a:pt x="1424" y="709"/>
                    <a:pt x="1531" y="649"/>
                    <a:pt x="1495" y="566"/>
                  </a:cubicBezTo>
                  <a:cubicBezTo>
                    <a:pt x="1476" y="522"/>
                    <a:pt x="1451" y="508"/>
                    <a:pt x="1420" y="508"/>
                  </a:cubicBezTo>
                  <a:cubicBezTo>
                    <a:pt x="1393" y="508"/>
                    <a:pt x="1362" y="519"/>
                    <a:pt x="1328" y="530"/>
                  </a:cubicBezTo>
                  <a:cubicBezTo>
                    <a:pt x="1186" y="560"/>
                    <a:pt x="1102" y="586"/>
                    <a:pt x="1062" y="586"/>
                  </a:cubicBezTo>
                  <a:cubicBezTo>
                    <a:pt x="992" y="586"/>
                    <a:pt x="1061" y="506"/>
                    <a:pt x="1197" y="233"/>
                  </a:cubicBezTo>
                  <a:cubicBezTo>
                    <a:pt x="1245" y="149"/>
                    <a:pt x="1281" y="54"/>
                    <a:pt x="1197" y="6"/>
                  </a:cubicBezTo>
                  <a:cubicBezTo>
                    <a:pt x="1188" y="3"/>
                    <a:pt x="1180" y="1"/>
                    <a:pt x="11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1"/>
            <p:cNvSpPr/>
            <p:nvPr/>
          </p:nvSpPr>
          <p:spPr>
            <a:xfrm>
              <a:off x="19480198" y="9471060"/>
              <a:ext cx="260208" cy="272342"/>
            </a:xfrm>
            <a:custGeom>
              <a:avLst/>
              <a:gdLst/>
              <a:ahLst/>
              <a:cxnLst/>
              <a:rect l="l" t="t" r="r" b="b"/>
              <a:pathLst>
                <a:path w="1977" h="2069" extrusionOk="0">
                  <a:moveTo>
                    <a:pt x="942" y="1"/>
                  </a:moveTo>
                  <a:cubicBezTo>
                    <a:pt x="938" y="1"/>
                    <a:pt x="933" y="1"/>
                    <a:pt x="929" y="1"/>
                  </a:cubicBezTo>
                  <a:cubicBezTo>
                    <a:pt x="774" y="25"/>
                    <a:pt x="810" y="85"/>
                    <a:pt x="822" y="716"/>
                  </a:cubicBezTo>
                  <a:cubicBezTo>
                    <a:pt x="822" y="772"/>
                    <a:pt x="806" y="793"/>
                    <a:pt x="779" y="793"/>
                  </a:cubicBezTo>
                  <a:cubicBezTo>
                    <a:pt x="730" y="793"/>
                    <a:pt x="643" y="725"/>
                    <a:pt x="536" y="656"/>
                  </a:cubicBezTo>
                  <a:cubicBezTo>
                    <a:pt x="483" y="623"/>
                    <a:pt x="415" y="597"/>
                    <a:pt x="358" y="597"/>
                  </a:cubicBezTo>
                  <a:cubicBezTo>
                    <a:pt x="311" y="597"/>
                    <a:pt x="271" y="614"/>
                    <a:pt x="250" y="656"/>
                  </a:cubicBezTo>
                  <a:cubicBezTo>
                    <a:pt x="214" y="751"/>
                    <a:pt x="298" y="787"/>
                    <a:pt x="369" y="835"/>
                  </a:cubicBezTo>
                  <a:cubicBezTo>
                    <a:pt x="774" y="1109"/>
                    <a:pt x="786" y="1025"/>
                    <a:pt x="226" y="1204"/>
                  </a:cubicBezTo>
                  <a:cubicBezTo>
                    <a:pt x="119" y="1228"/>
                    <a:pt x="0" y="1275"/>
                    <a:pt x="36" y="1383"/>
                  </a:cubicBezTo>
                  <a:cubicBezTo>
                    <a:pt x="54" y="1427"/>
                    <a:pt x="96" y="1443"/>
                    <a:pt x="152" y="1443"/>
                  </a:cubicBezTo>
                  <a:cubicBezTo>
                    <a:pt x="318" y="1443"/>
                    <a:pt x="605" y="1299"/>
                    <a:pt x="728" y="1299"/>
                  </a:cubicBezTo>
                  <a:cubicBezTo>
                    <a:pt x="732" y="1299"/>
                    <a:pt x="735" y="1299"/>
                    <a:pt x="738" y="1299"/>
                  </a:cubicBezTo>
                  <a:cubicBezTo>
                    <a:pt x="762" y="1394"/>
                    <a:pt x="703" y="1442"/>
                    <a:pt x="655" y="1513"/>
                  </a:cubicBezTo>
                  <a:cubicBezTo>
                    <a:pt x="584" y="1609"/>
                    <a:pt x="524" y="1680"/>
                    <a:pt x="548" y="1811"/>
                  </a:cubicBezTo>
                  <a:cubicBezTo>
                    <a:pt x="556" y="1856"/>
                    <a:pt x="580" y="1875"/>
                    <a:pt x="611" y="1875"/>
                  </a:cubicBezTo>
                  <a:cubicBezTo>
                    <a:pt x="669" y="1875"/>
                    <a:pt x="751" y="1810"/>
                    <a:pt x="798" y="1740"/>
                  </a:cubicBezTo>
                  <a:cubicBezTo>
                    <a:pt x="886" y="1615"/>
                    <a:pt x="923" y="1547"/>
                    <a:pt x="955" y="1547"/>
                  </a:cubicBezTo>
                  <a:cubicBezTo>
                    <a:pt x="997" y="1547"/>
                    <a:pt x="1033" y="1659"/>
                    <a:pt x="1167" y="1906"/>
                  </a:cubicBezTo>
                  <a:cubicBezTo>
                    <a:pt x="1198" y="1978"/>
                    <a:pt x="1255" y="2068"/>
                    <a:pt x="1324" y="2068"/>
                  </a:cubicBezTo>
                  <a:cubicBezTo>
                    <a:pt x="1335" y="2068"/>
                    <a:pt x="1346" y="2066"/>
                    <a:pt x="1357" y="2061"/>
                  </a:cubicBezTo>
                  <a:cubicBezTo>
                    <a:pt x="1453" y="2014"/>
                    <a:pt x="1405" y="1894"/>
                    <a:pt x="1357" y="1787"/>
                  </a:cubicBezTo>
                  <a:cubicBezTo>
                    <a:pt x="1244" y="1521"/>
                    <a:pt x="1172" y="1404"/>
                    <a:pt x="1218" y="1404"/>
                  </a:cubicBezTo>
                  <a:cubicBezTo>
                    <a:pt x="1254" y="1404"/>
                    <a:pt x="1363" y="1477"/>
                    <a:pt x="1584" y="1609"/>
                  </a:cubicBezTo>
                  <a:cubicBezTo>
                    <a:pt x="1636" y="1639"/>
                    <a:pt x="1684" y="1652"/>
                    <a:pt x="1723" y="1652"/>
                  </a:cubicBezTo>
                  <a:cubicBezTo>
                    <a:pt x="1852" y="1652"/>
                    <a:pt x="1884" y="1508"/>
                    <a:pt x="1655" y="1371"/>
                  </a:cubicBezTo>
                  <a:cubicBezTo>
                    <a:pt x="1238" y="1109"/>
                    <a:pt x="1262" y="1144"/>
                    <a:pt x="1774" y="1061"/>
                  </a:cubicBezTo>
                  <a:cubicBezTo>
                    <a:pt x="1810" y="1049"/>
                    <a:pt x="1977" y="1049"/>
                    <a:pt x="1941" y="906"/>
                  </a:cubicBezTo>
                  <a:cubicBezTo>
                    <a:pt x="1930" y="854"/>
                    <a:pt x="1893" y="821"/>
                    <a:pt x="1844" y="821"/>
                  </a:cubicBezTo>
                  <a:cubicBezTo>
                    <a:pt x="1837" y="821"/>
                    <a:pt x="1829" y="821"/>
                    <a:pt x="1822" y="823"/>
                  </a:cubicBezTo>
                  <a:cubicBezTo>
                    <a:pt x="1546" y="856"/>
                    <a:pt x="1382" y="892"/>
                    <a:pt x="1311" y="892"/>
                  </a:cubicBezTo>
                  <a:cubicBezTo>
                    <a:pt x="1253" y="892"/>
                    <a:pt x="1257" y="868"/>
                    <a:pt x="1310" y="799"/>
                  </a:cubicBezTo>
                  <a:cubicBezTo>
                    <a:pt x="1453" y="632"/>
                    <a:pt x="1655" y="442"/>
                    <a:pt x="1524" y="335"/>
                  </a:cubicBezTo>
                  <a:cubicBezTo>
                    <a:pt x="1499" y="316"/>
                    <a:pt x="1477" y="308"/>
                    <a:pt x="1455" y="308"/>
                  </a:cubicBezTo>
                  <a:cubicBezTo>
                    <a:pt x="1396" y="308"/>
                    <a:pt x="1347" y="372"/>
                    <a:pt x="1286" y="442"/>
                  </a:cubicBezTo>
                  <a:cubicBezTo>
                    <a:pt x="1240" y="499"/>
                    <a:pt x="1127" y="657"/>
                    <a:pt x="1088" y="657"/>
                  </a:cubicBezTo>
                  <a:cubicBezTo>
                    <a:pt x="1086" y="657"/>
                    <a:pt x="1085" y="657"/>
                    <a:pt x="1084" y="656"/>
                  </a:cubicBezTo>
                  <a:cubicBezTo>
                    <a:pt x="1060" y="644"/>
                    <a:pt x="1072" y="621"/>
                    <a:pt x="1060" y="228"/>
                  </a:cubicBezTo>
                  <a:cubicBezTo>
                    <a:pt x="1060" y="125"/>
                    <a:pt x="1038" y="1"/>
                    <a:pt x="9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1"/>
            <p:cNvSpPr/>
            <p:nvPr/>
          </p:nvSpPr>
          <p:spPr>
            <a:xfrm>
              <a:off x="19072691" y="9228214"/>
              <a:ext cx="213220" cy="203500"/>
            </a:xfrm>
            <a:custGeom>
              <a:avLst/>
              <a:gdLst/>
              <a:ahLst/>
              <a:cxnLst/>
              <a:rect l="l" t="t" r="r" b="b"/>
              <a:pathLst>
                <a:path w="1620" h="1546" extrusionOk="0">
                  <a:moveTo>
                    <a:pt x="811" y="0"/>
                  </a:moveTo>
                  <a:cubicBezTo>
                    <a:pt x="807" y="0"/>
                    <a:pt x="803" y="0"/>
                    <a:pt x="798" y="1"/>
                  </a:cubicBezTo>
                  <a:cubicBezTo>
                    <a:pt x="703" y="13"/>
                    <a:pt x="715" y="84"/>
                    <a:pt x="715" y="156"/>
                  </a:cubicBezTo>
                  <a:cubicBezTo>
                    <a:pt x="697" y="366"/>
                    <a:pt x="706" y="461"/>
                    <a:pt x="672" y="461"/>
                  </a:cubicBezTo>
                  <a:cubicBezTo>
                    <a:pt x="639" y="461"/>
                    <a:pt x="565" y="369"/>
                    <a:pt x="382" y="203"/>
                  </a:cubicBezTo>
                  <a:cubicBezTo>
                    <a:pt x="331" y="162"/>
                    <a:pt x="275" y="114"/>
                    <a:pt x="226" y="114"/>
                  </a:cubicBezTo>
                  <a:cubicBezTo>
                    <a:pt x="205" y="114"/>
                    <a:pt x="185" y="122"/>
                    <a:pt x="167" y="144"/>
                  </a:cubicBezTo>
                  <a:cubicBezTo>
                    <a:pt x="60" y="263"/>
                    <a:pt x="465" y="501"/>
                    <a:pt x="524" y="632"/>
                  </a:cubicBezTo>
                  <a:cubicBezTo>
                    <a:pt x="495" y="656"/>
                    <a:pt x="465" y="662"/>
                    <a:pt x="434" y="662"/>
                  </a:cubicBezTo>
                  <a:cubicBezTo>
                    <a:pt x="402" y="662"/>
                    <a:pt x="370" y="656"/>
                    <a:pt x="334" y="656"/>
                  </a:cubicBezTo>
                  <a:cubicBezTo>
                    <a:pt x="287" y="645"/>
                    <a:pt x="248" y="637"/>
                    <a:pt x="211" y="637"/>
                  </a:cubicBezTo>
                  <a:cubicBezTo>
                    <a:pt x="162" y="637"/>
                    <a:pt x="119" y="651"/>
                    <a:pt x="72" y="691"/>
                  </a:cubicBezTo>
                  <a:cubicBezTo>
                    <a:pt x="1" y="775"/>
                    <a:pt x="120" y="846"/>
                    <a:pt x="239" y="858"/>
                  </a:cubicBezTo>
                  <a:cubicBezTo>
                    <a:pt x="536" y="870"/>
                    <a:pt x="489" y="834"/>
                    <a:pt x="262" y="1192"/>
                  </a:cubicBezTo>
                  <a:cubicBezTo>
                    <a:pt x="215" y="1263"/>
                    <a:pt x="167" y="1358"/>
                    <a:pt x="239" y="1394"/>
                  </a:cubicBezTo>
                  <a:cubicBezTo>
                    <a:pt x="255" y="1405"/>
                    <a:pt x="270" y="1409"/>
                    <a:pt x="286" y="1409"/>
                  </a:cubicBezTo>
                  <a:cubicBezTo>
                    <a:pt x="341" y="1409"/>
                    <a:pt x="395" y="1352"/>
                    <a:pt x="441" y="1287"/>
                  </a:cubicBezTo>
                  <a:cubicBezTo>
                    <a:pt x="568" y="1113"/>
                    <a:pt x="625" y="1013"/>
                    <a:pt x="650" y="1013"/>
                  </a:cubicBezTo>
                  <a:cubicBezTo>
                    <a:pt x="677" y="1013"/>
                    <a:pt x="667" y="1125"/>
                    <a:pt x="667" y="1382"/>
                  </a:cubicBezTo>
                  <a:cubicBezTo>
                    <a:pt x="667" y="1487"/>
                    <a:pt x="713" y="1546"/>
                    <a:pt x="760" y="1546"/>
                  </a:cubicBezTo>
                  <a:cubicBezTo>
                    <a:pt x="811" y="1546"/>
                    <a:pt x="864" y="1481"/>
                    <a:pt x="870" y="1334"/>
                  </a:cubicBezTo>
                  <a:cubicBezTo>
                    <a:pt x="876" y="1117"/>
                    <a:pt x="876" y="1019"/>
                    <a:pt x="910" y="1019"/>
                  </a:cubicBezTo>
                  <a:cubicBezTo>
                    <a:pt x="943" y="1019"/>
                    <a:pt x="1009" y="1111"/>
                    <a:pt x="1144" y="1275"/>
                  </a:cubicBezTo>
                  <a:cubicBezTo>
                    <a:pt x="1161" y="1301"/>
                    <a:pt x="1203" y="1371"/>
                    <a:pt x="1261" y="1371"/>
                  </a:cubicBezTo>
                  <a:cubicBezTo>
                    <a:pt x="1284" y="1371"/>
                    <a:pt x="1308" y="1361"/>
                    <a:pt x="1334" y="1334"/>
                  </a:cubicBezTo>
                  <a:cubicBezTo>
                    <a:pt x="1370" y="1311"/>
                    <a:pt x="1370" y="1251"/>
                    <a:pt x="1334" y="1215"/>
                  </a:cubicBezTo>
                  <a:cubicBezTo>
                    <a:pt x="1090" y="904"/>
                    <a:pt x="990" y="821"/>
                    <a:pt x="1114" y="821"/>
                  </a:cubicBezTo>
                  <a:cubicBezTo>
                    <a:pt x="1122" y="821"/>
                    <a:pt x="1132" y="822"/>
                    <a:pt x="1144" y="822"/>
                  </a:cubicBezTo>
                  <a:lnTo>
                    <a:pt x="1144" y="834"/>
                  </a:lnTo>
                  <a:cubicBezTo>
                    <a:pt x="1239" y="853"/>
                    <a:pt x="1351" y="879"/>
                    <a:pt x="1437" y="879"/>
                  </a:cubicBezTo>
                  <a:cubicBezTo>
                    <a:pt x="1512" y="879"/>
                    <a:pt x="1567" y="860"/>
                    <a:pt x="1572" y="799"/>
                  </a:cubicBezTo>
                  <a:cubicBezTo>
                    <a:pt x="1584" y="703"/>
                    <a:pt x="1501" y="680"/>
                    <a:pt x="1394" y="668"/>
                  </a:cubicBezTo>
                  <a:cubicBezTo>
                    <a:pt x="1334" y="656"/>
                    <a:pt x="1155" y="632"/>
                    <a:pt x="1155" y="608"/>
                  </a:cubicBezTo>
                  <a:cubicBezTo>
                    <a:pt x="1144" y="584"/>
                    <a:pt x="1167" y="584"/>
                    <a:pt x="1453" y="406"/>
                  </a:cubicBezTo>
                  <a:cubicBezTo>
                    <a:pt x="1536" y="358"/>
                    <a:pt x="1620" y="287"/>
                    <a:pt x="1560" y="215"/>
                  </a:cubicBezTo>
                  <a:cubicBezTo>
                    <a:pt x="1535" y="182"/>
                    <a:pt x="1515" y="165"/>
                    <a:pt x="1486" y="165"/>
                  </a:cubicBezTo>
                  <a:cubicBezTo>
                    <a:pt x="1420" y="165"/>
                    <a:pt x="1310" y="252"/>
                    <a:pt x="989" y="441"/>
                  </a:cubicBezTo>
                  <a:cubicBezTo>
                    <a:pt x="971" y="451"/>
                    <a:pt x="957" y="456"/>
                    <a:pt x="946" y="456"/>
                  </a:cubicBezTo>
                  <a:cubicBezTo>
                    <a:pt x="893" y="456"/>
                    <a:pt x="917" y="342"/>
                    <a:pt x="917" y="203"/>
                  </a:cubicBezTo>
                  <a:cubicBezTo>
                    <a:pt x="917" y="113"/>
                    <a:pt x="896" y="0"/>
                    <a:pt x="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1"/>
            <p:cNvSpPr/>
            <p:nvPr/>
          </p:nvSpPr>
          <p:spPr>
            <a:xfrm>
              <a:off x="19802939" y="9003927"/>
              <a:ext cx="235200" cy="218243"/>
            </a:xfrm>
            <a:custGeom>
              <a:avLst/>
              <a:gdLst/>
              <a:ahLst/>
              <a:cxnLst/>
              <a:rect l="l" t="t" r="r" b="b"/>
              <a:pathLst>
                <a:path w="1787" h="1658" extrusionOk="0">
                  <a:moveTo>
                    <a:pt x="1077" y="0"/>
                  </a:moveTo>
                  <a:cubicBezTo>
                    <a:pt x="1037" y="0"/>
                    <a:pt x="999" y="32"/>
                    <a:pt x="989" y="74"/>
                  </a:cubicBezTo>
                  <a:cubicBezTo>
                    <a:pt x="894" y="368"/>
                    <a:pt x="874" y="518"/>
                    <a:pt x="838" y="518"/>
                  </a:cubicBezTo>
                  <a:cubicBezTo>
                    <a:pt x="825" y="518"/>
                    <a:pt x="809" y="497"/>
                    <a:pt x="787" y="455"/>
                  </a:cubicBezTo>
                  <a:cubicBezTo>
                    <a:pt x="725" y="310"/>
                    <a:pt x="653" y="120"/>
                    <a:pt x="558" y="120"/>
                  </a:cubicBezTo>
                  <a:cubicBezTo>
                    <a:pt x="543" y="120"/>
                    <a:pt x="528" y="124"/>
                    <a:pt x="513" y="133"/>
                  </a:cubicBezTo>
                  <a:cubicBezTo>
                    <a:pt x="418" y="181"/>
                    <a:pt x="465" y="252"/>
                    <a:pt x="513" y="360"/>
                  </a:cubicBezTo>
                  <a:cubicBezTo>
                    <a:pt x="537" y="407"/>
                    <a:pt x="620" y="562"/>
                    <a:pt x="596" y="586"/>
                  </a:cubicBezTo>
                  <a:cubicBezTo>
                    <a:pt x="594" y="591"/>
                    <a:pt x="590" y="594"/>
                    <a:pt x="584" y="594"/>
                  </a:cubicBezTo>
                  <a:cubicBezTo>
                    <a:pt x="561" y="594"/>
                    <a:pt x="495" y="557"/>
                    <a:pt x="263" y="455"/>
                  </a:cubicBezTo>
                  <a:cubicBezTo>
                    <a:pt x="213" y="436"/>
                    <a:pt x="163" y="417"/>
                    <a:pt x="122" y="417"/>
                  </a:cubicBezTo>
                  <a:cubicBezTo>
                    <a:pt x="84" y="417"/>
                    <a:pt x="54" y="433"/>
                    <a:pt x="37" y="479"/>
                  </a:cubicBezTo>
                  <a:cubicBezTo>
                    <a:pt x="1" y="598"/>
                    <a:pt x="60" y="586"/>
                    <a:pt x="549" y="812"/>
                  </a:cubicBezTo>
                  <a:cubicBezTo>
                    <a:pt x="668" y="860"/>
                    <a:pt x="537" y="919"/>
                    <a:pt x="406" y="1002"/>
                  </a:cubicBezTo>
                  <a:cubicBezTo>
                    <a:pt x="322" y="1062"/>
                    <a:pt x="239" y="1157"/>
                    <a:pt x="310" y="1229"/>
                  </a:cubicBezTo>
                  <a:cubicBezTo>
                    <a:pt x="331" y="1253"/>
                    <a:pt x="351" y="1262"/>
                    <a:pt x="371" y="1262"/>
                  </a:cubicBezTo>
                  <a:cubicBezTo>
                    <a:pt x="411" y="1262"/>
                    <a:pt x="450" y="1228"/>
                    <a:pt x="489" y="1205"/>
                  </a:cubicBezTo>
                  <a:cubicBezTo>
                    <a:pt x="635" y="1114"/>
                    <a:pt x="710" y="1056"/>
                    <a:pt x="744" y="1056"/>
                  </a:cubicBezTo>
                  <a:cubicBezTo>
                    <a:pt x="790" y="1056"/>
                    <a:pt x="756" y="1166"/>
                    <a:pt x="715" y="1455"/>
                  </a:cubicBezTo>
                  <a:cubicBezTo>
                    <a:pt x="703" y="1538"/>
                    <a:pt x="691" y="1657"/>
                    <a:pt x="787" y="1657"/>
                  </a:cubicBezTo>
                  <a:cubicBezTo>
                    <a:pt x="789" y="1657"/>
                    <a:pt x="791" y="1658"/>
                    <a:pt x="793" y="1658"/>
                  </a:cubicBezTo>
                  <a:cubicBezTo>
                    <a:pt x="952" y="1658"/>
                    <a:pt x="907" y="1203"/>
                    <a:pt x="977" y="1086"/>
                  </a:cubicBezTo>
                  <a:cubicBezTo>
                    <a:pt x="1060" y="1110"/>
                    <a:pt x="1072" y="1169"/>
                    <a:pt x="1108" y="1229"/>
                  </a:cubicBezTo>
                  <a:cubicBezTo>
                    <a:pt x="1156" y="1324"/>
                    <a:pt x="1191" y="1395"/>
                    <a:pt x="1299" y="1419"/>
                  </a:cubicBezTo>
                  <a:cubicBezTo>
                    <a:pt x="1307" y="1421"/>
                    <a:pt x="1314" y="1422"/>
                    <a:pt x="1321" y="1422"/>
                  </a:cubicBezTo>
                  <a:cubicBezTo>
                    <a:pt x="1404" y="1422"/>
                    <a:pt x="1389" y="1292"/>
                    <a:pt x="1334" y="1193"/>
                  </a:cubicBezTo>
                  <a:cubicBezTo>
                    <a:pt x="1180" y="943"/>
                    <a:pt x="1168" y="1002"/>
                    <a:pt x="1596" y="979"/>
                  </a:cubicBezTo>
                  <a:cubicBezTo>
                    <a:pt x="1680" y="979"/>
                    <a:pt x="1787" y="967"/>
                    <a:pt x="1775" y="883"/>
                  </a:cubicBezTo>
                  <a:cubicBezTo>
                    <a:pt x="1775" y="800"/>
                    <a:pt x="1668" y="788"/>
                    <a:pt x="1572" y="788"/>
                  </a:cubicBezTo>
                  <a:cubicBezTo>
                    <a:pt x="1120" y="776"/>
                    <a:pt x="1096" y="824"/>
                    <a:pt x="1513" y="550"/>
                  </a:cubicBezTo>
                  <a:cubicBezTo>
                    <a:pt x="1652" y="455"/>
                    <a:pt x="1633" y="340"/>
                    <a:pt x="1520" y="340"/>
                  </a:cubicBezTo>
                  <a:cubicBezTo>
                    <a:pt x="1478" y="340"/>
                    <a:pt x="1423" y="356"/>
                    <a:pt x="1358" y="395"/>
                  </a:cubicBezTo>
                  <a:cubicBezTo>
                    <a:pt x="1208" y="496"/>
                    <a:pt x="1127" y="551"/>
                    <a:pt x="1093" y="551"/>
                  </a:cubicBezTo>
                  <a:cubicBezTo>
                    <a:pt x="1046" y="551"/>
                    <a:pt x="1087" y="446"/>
                    <a:pt x="1156" y="205"/>
                  </a:cubicBezTo>
                  <a:cubicBezTo>
                    <a:pt x="1168" y="157"/>
                    <a:pt x="1215" y="38"/>
                    <a:pt x="1096" y="2"/>
                  </a:cubicBezTo>
                  <a:cubicBezTo>
                    <a:pt x="1090" y="1"/>
                    <a:pt x="1084" y="0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2" name="Google Shape;6092;p71"/>
          <p:cNvGrpSpPr/>
          <p:nvPr/>
        </p:nvGrpSpPr>
        <p:grpSpPr>
          <a:xfrm>
            <a:off x="3856516" y="3597951"/>
            <a:ext cx="637225" cy="819192"/>
            <a:chOff x="1453286" y="6435930"/>
            <a:chExt cx="2991666" cy="3845970"/>
          </a:xfrm>
        </p:grpSpPr>
        <p:sp>
          <p:nvSpPr>
            <p:cNvPr id="6093" name="Google Shape;6093;p71"/>
            <p:cNvSpPr/>
            <p:nvPr/>
          </p:nvSpPr>
          <p:spPr>
            <a:xfrm>
              <a:off x="1467369" y="6435930"/>
              <a:ext cx="2969817" cy="3817797"/>
            </a:xfrm>
            <a:custGeom>
              <a:avLst/>
              <a:gdLst/>
              <a:ahLst/>
              <a:cxnLst/>
              <a:rect l="l" t="t" r="r" b="b"/>
              <a:pathLst>
                <a:path w="22564" h="29004" extrusionOk="0">
                  <a:moveTo>
                    <a:pt x="608" y="0"/>
                  </a:moveTo>
                  <a:cubicBezTo>
                    <a:pt x="275" y="0"/>
                    <a:pt x="13" y="274"/>
                    <a:pt x="13" y="595"/>
                  </a:cubicBezTo>
                  <a:lnTo>
                    <a:pt x="13" y="28396"/>
                  </a:lnTo>
                  <a:cubicBezTo>
                    <a:pt x="1" y="28730"/>
                    <a:pt x="275" y="29004"/>
                    <a:pt x="608" y="29004"/>
                  </a:cubicBezTo>
                  <a:lnTo>
                    <a:pt x="21968" y="29004"/>
                  </a:lnTo>
                  <a:cubicBezTo>
                    <a:pt x="22289" y="29004"/>
                    <a:pt x="22563" y="28730"/>
                    <a:pt x="22563" y="28408"/>
                  </a:cubicBezTo>
                  <a:lnTo>
                    <a:pt x="22563" y="595"/>
                  </a:lnTo>
                  <a:cubicBezTo>
                    <a:pt x="22563" y="274"/>
                    <a:pt x="22289" y="0"/>
                    <a:pt x="2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1"/>
            <p:cNvSpPr/>
            <p:nvPr/>
          </p:nvSpPr>
          <p:spPr>
            <a:xfrm>
              <a:off x="1467369" y="6916765"/>
              <a:ext cx="2969817" cy="2969968"/>
            </a:xfrm>
            <a:custGeom>
              <a:avLst/>
              <a:gdLst/>
              <a:ahLst/>
              <a:cxnLst/>
              <a:rect l="l" t="t" r="r" b="b"/>
              <a:pathLst>
                <a:path w="22564" h="22563" extrusionOk="0">
                  <a:moveTo>
                    <a:pt x="1" y="0"/>
                  </a:moveTo>
                  <a:lnTo>
                    <a:pt x="1" y="22563"/>
                  </a:lnTo>
                  <a:lnTo>
                    <a:pt x="22563" y="22563"/>
                  </a:lnTo>
                  <a:lnTo>
                    <a:pt x="22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1"/>
            <p:cNvSpPr/>
            <p:nvPr/>
          </p:nvSpPr>
          <p:spPr>
            <a:xfrm>
              <a:off x="2384128" y="9979532"/>
              <a:ext cx="265341" cy="211661"/>
            </a:xfrm>
            <a:custGeom>
              <a:avLst/>
              <a:gdLst/>
              <a:ahLst/>
              <a:cxnLst/>
              <a:rect l="l" t="t" r="r" b="b"/>
              <a:pathLst>
                <a:path w="2016" h="1608" extrusionOk="0">
                  <a:moveTo>
                    <a:pt x="1043" y="0"/>
                  </a:moveTo>
                  <a:cubicBezTo>
                    <a:pt x="859" y="0"/>
                    <a:pt x="670" y="67"/>
                    <a:pt x="513" y="217"/>
                  </a:cubicBezTo>
                  <a:cubicBezTo>
                    <a:pt x="1" y="717"/>
                    <a:pt x="346" y="1574"/>
                    <a:pt x="1049" y="1574"/>
                  </a:cubicBezTo>
                  <a:cubicBezTo>
                    <a:pt x="1203" y="1574"/>
                    <a:pt x="1358" y="1538"/>
                    <a:pt x="1489" y="1455"/>
                  </a:cubicBezTo>
                  <a:lnTo>
                    <a:pt x="1918" y="1598"/>
                  </a:lnTo>
                  <a:cubicBezTo>
                    <a:pt x="1927" y="1605"/>
                    <a:pt x="1936" y="1608"/>
                    <a:pt x="1946" y="1608"/>
                  </a:cubicBezTo>
                  <a:cubicBezTo>
                    <a:pt x="1984" y="1608"/>
                    <a:pt x="2016" y="1555"/>
                    <a:pt x="1977" y="1527"/>
                  </a:cubicBezTo>
                  <a:lnTo>
                    <a:pt x="1763" y="1157"/>
                  </a:lnTo>
                  <a:cubicBezTo>
                    <a:pt x="1811" y="1050"/>
                    <a:pt x="1834" y="943"/>
                    <a:pt x="1834" y="836"/>
                  </a:cubicBezTo>
                  <a:cubicBezTo>
                    <a:pt x="1859" y="341"/>
                    <a:pt x="1461" y="0"/>
                    <a:pt x="1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1"/>
            <p:cNvSpPr/>
            <p:nvPr/>
          </p:nvSpPr>
          <p:spPr>
            <a:xfrm>
              <a:off x="1459603" y="6916765"/>
              <a:ext cx="2971265" cy="2969968"/>
            </a:xfrm>
            <a:custGeom>
              <a:avLst/>
              <a:gdLst/>
              <a:ahLst/>
              <a:cxnLst/>
              <a:rect l="l" t="t" r="r" b="b"/>
              <a:pathLst>
                <a:path w="22575" h="22563" extrusionOk="0">
                  <a:moveTo>
                    <a:pt x="0" y="0"/>
                  </a:moveTo>
                  <a:lnTo>
                    <a:pt x="0" y="22563"/>
                  </a:lnTo>
                  <a:lnTo>
                    <a:pt x="22574" y="22563"/>
                  </a:lnTo>
                  <a:cubicBezTo>
                    <a:pt x="21292" y="20660"/>
                    <a:pt x="18128" y="20471"/>
                    <a:pt x="15072" y="20471"/>
                  </a:cubicBezTo>
                  <a:cubicBezTo>
                    <a:pt x="14315" y="20471"/>
                    <a:pt x="13566" y="20483"/>
                    <a:pt x="12853" y="20483"/>
                  </a:cubicBezTo>
                  <a:cubicBezTo>
                    <a:pt x="12247" y="20483"/>
                    <a:pt x="11667" y="20474"/>
                    <a:pt x="11133" y="20443"/>
                  </a:cubicBezTo>
                  <a:cubicBezTo>
                    <a:pt x="10753" y="20423"/>
                    <a:pt x="10363" y="20418"/>
                    <a:pt x="9968" y="20418"/>
                  </a:cubicBezTo>
                  <a:cubicBezTo>
                    <a:pt x="9612" y="20418"/>
                    <a:pt x="9251" y="20422"/>
                    <a:pt x="8890" y="20422"/>
                  </a:cubicBezTo>
                  <a:cubicBezTo>
                    <a:pt x="6619" y="20422"/>
                    <a:pt x="4317" y="20266"/>
                    <a:pt x="2881" y="18002"/>
                  </a:cubicBezTo>
                  <a:cubicBezTo>
                    <a:pt x="1357" y="15609"/>
                    <a:pt x="1619" y="11752"/>
                    <a:pt x="1691" y="9085"/>
                  </a:cubicBezTo>
                  <a:cubicBezTo>
                    <a:pt x="1762" y="6382"/>
                    <a:pt x="1858" y="2441"/>
                    <a:pt x="3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1"/>
            <p:cNvSpPr/>
            <p:nvPr/>
          </p:nvSpPr>
          <p:spPr>
            <a:xfrm>
              <a:off x="1566087" y="6546638"/>
              <a:ext cx="307327" cy="282478"/>
            </a:xfrm>
            <a:custGeom>
              <a:avLst/>
              <a:gdLst/>
              <a:ahLst/>
              <a:cxnLst/>
              <a:rect l="l" t="t" r="r" b="b"/>
              <a:pathLst>
                <a:path w="2335" h="2146" extrusionOk="0">
                  <a:moveTo>
                    <a:pt x="1273" y="0"/>
                  </a:moveTo>
                  <a:cubicBezTo>
                    <a:pt x="1103" y="0"/>
                    <a:pt x="929" y="42"/>
                    <a:pt x="763" y="133"/>
                  </a:cubicBezTo>
                  <a:cubicBezTo>
                    <a:pt x="48" y="514"/>
                    <a:pt x="1" y="1514"/>
                    <a:pt x="679" y="1967"/>
                  </a:cubicBezTo>
                  <a:cubicBezTo>
                    <a:pt x="858" y="2086"/>
                    <a:pt x="1063" y="2145"/>
                    <a:pt x="1269" y="2145"/>
                  </a:cubicBezTo>
                  <a:cubicBezTo>
                    <a:pt x="1474" y="2145"/>
                    <a:pt x="1680" y="2086"/>
                    <a:pt x="1858" y="1967"/>
                  </a:cubicBezTo>
                  <a:cubicBezTo>
                    <a:pt x="2156" y="1764"/>
                    <a:pt x="2334" y="1431"/>
                    <a:pt x="2334" y="1074"/>
                  </a:cubicBezTo>
                  <a:cubicBezTo>
                    <a:pt x="2334" y="453"/>
                    <a:pt x="1830" y="0"/>
                    <a:pt x="1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1"/>
            <p:cNvSpPr/>
            <p:nvPr/>
          </p:nvSpPr>
          <p:spPr>
            <a:xfrm>
              <a:off x="1686786" y="6582967"/>
              <a:ext cx="105162" cy="90035"/>
            </a:xfrm>
            <a:custGeom>
              <a:avLst/>
              <a:gdLst/>
              <a:ahLst/>
              <a:cxnLst/>
              <a:rect l="l" t="t" r="r" b="b"/>
              <a:pathLst>
                <a:path w="799" h="684" extrusionOk="0">
                  <a:moveTo>
                    <a:pt x="346" y="0"/>
                  </a:moveTo>
                  <a:cubicBezTo>
                    <a:pt x="155" y="0"/>
                    <a:pt x="1" y="155"/>
                    <a:pt x="12" y="345"/>
                  </a:cubicBezTo>
                  <a:cubicBezTo>
                    <a:pt x="12" y="547"/>
                    <a:pt x="177" y="683"/>
                    <a:pt x="349" y="683"/>
                  </a:cubicBezTo>
                  <a:cubicBezTo>
                    <a:pt x="431" y="683"/>
                    <a:pt x="515" y="653"/>
                    <a:pt x="584" y="584"/>
                  </a:cubicBezTo>
                  <a:cubicBezTo>
                    <a:pt x="798" y="369"/>
                    <a:pt x="655" y="0"/>
                    <a:pt x="346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1"/>
            <p:cNvSpPr/>
            <p:nvPr/>
          </p:nvSpPr>
          <p:spPr>
            <a:xfrm>
              <a:off x="1655459" y="6703534"/>
              <a:ext cx="155309" cy="125575"/>
            </a:xfrm>
            <a:custGeom>
              <a:avLst/>
              <a:gdLst/>
              <a:ahLst/>
              <a:cxnLst/>
              <a:rect l="l" t="t" r="r" b="b"/>
              <a:pathLst>
                <a:path w="1180" h="954" extrusionOk="0">
                  <a:moveTo>
                    <a:pt x="596" y="1"/>
                  </a:moveTo>
                  <a:cubicBezTo>
                    <a:pt x="310" y="1"/>
                    <a:pt x="84" y="322"/>
                    <a:pt x="0" y="775"/>
                  </a:cubicBezTo>
                  <a:cubicBezTo>
                    <a:pt x="179" y="894"/>
                    <a:pt x="384" y="953"/>
                    <a:pt x="590" y="953"/>
                  </a:cubicBezTo>
                  <a:cubicBezTo>
                    <a:pt x="795" y="953"/>
                    <a:pt x="1001" y="894"/>
                    <a:pt x="1179" y="775"/>
                  </a:cubicBezTo>
                  <a:cubicBezTo>
                    <a:pt x="1084" y="322"/>
                    <a:pt x="870" y="1"/>
                    <a:pt x="596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1"/>
            <p:cNvSpPr/>
            <p:nvPr/>
          </p:nvSpPr>
          <p:spPr>
            <a:xfrm>
              <a:off x="1947006" y="6607975"/>
              <a:ext cx="728766" cy="53442"/>
            </a:xfrm>
            <a:custGeom>
              <a:avLst/>
              <a:gdLst/>
              <a:ahLst/>
              <a:cxnLst/>
              <a:rect l="l" t="t" r="r" b="b"/>
              <a:pathLst>
                <a:path w="5537" h="406" extrusionOk="0">
                  <a:moveTo>
                    <a:pt x="238" y="1"/>
                  </a:moveTo>
                  <a:cubicBezTo>
                    <a:pt x="107" y="1"/>
                    <a:pt x="0" y="108"/>
                    <a:pt x="24" y="239"/>
                  </a:cubicBezTo>
                  <a:cubicBezTo>
                    <a:pt x="48" y="334"/>
                    <a:pt x="131" y="406"/>
                    <a:pt x="238" y="406"/>
                  </a:cubicBezTo>
                  <a:lnTo>
                    <a:pt x="5310" y="406"/>
                  </a:lnTo>
                  <a:cubicBezTo>
                    <a:pt x="5441" y="406"/>
                    <a:pt x="5536" y="298"/>
                    <a:pt x="5525" y="167"/>
                  </a:cubicBezTo>
                  <a:cubicBezTo>
                    <a:pt x="5501" y="72"/>
                    <a:pt x="5405" y="1"/>
                    <a:pt x="5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1"/>
            <p:cNvSpPr/>
            <p:nvPr/>
          </p:nvSpPr>
          <p:spPr>
            <a:xfrm>
              <a:off x="1602678" y="9981366"/>
              <a:ext cx="253100" cy="197972"/>
            </a:xfrm>
            <a:custGeom>
              <a:avLst/>
              <a:gdLst/>
              <a:ahLst/>
              <a:cxnLst/>
              <a:rect l="l" t="t" r="r" b="b"/>
              <a:pathLst>
                <a:path w="1923" h="1504" extrusionOk="0">
                  <a:moveTo>
                    <a:pt x="379" y="0"/>
                  </a:moveTo>
                  <a:cubicBezTo>
                    <a:pt x="158" y="0"/>
                    <a:pt x="0" y="246"/>
                    <a:pt x="44" y="542"/>
                  </a:cubicBezTo>
                  <a:cubicBezTo>
                    <a:pt x="92" y="994"/>
                    <a:pt x="556" y="1363"/>
                    <a:pt x="913" y="1494"/>
                  </a:cubicBezTo>
                  <a:cubicBezTo>
                    <a:pt x="931" y="1500"/>
                    <a:pt x="946" y="1503"/>
                    <a:pt x="961" y="1503"/>
                  </a:cubicBezTo>
                  <a:cubicBezTo>
                    <a:pt x="976" y="1503"/>
                    <a:pt x="991" y="1500"/>
                    <a:pt x="1009" y="1494"/>
                  </a:cubicBezTo>
                  <a:cubicBezTo>
                    <a:pt x="1366" y="1363"/>
                    <a:pt x="1830" y="994"/>
                    <a:pt x="1890" y="542"/>
                  </a:cubicBezTo>
                  <a:cubicBezTo>
                    <a:pt x="1923" y="246"/>
                    <a:pt x="1764" y="0"/>
                    <a:pt x="1543" y="0"/>
                  </a:cubicBezTo>
                  <a:cubicBezTo>
                    <a:pt x="1524" y="0"/>
                    <a:pt x="1505" y="2"/>
                    <a:pt x="1485" y="6"/>
                  </a:cubicBezTo>
                  <a:cubicBezTo>
                    <a:pt x="1152" y="77"/>
                    <a:pt x="961" y="494"/>
                    <a:pt x="961" y="494"/>
                  </a:cubicBezTo>
                  <a:cubicBezTo>
                    <a:pt x="961" y="494"/>
                    <a:pt x="771" y="77"/>
                    <a:pt x="437" y="6"/>
                  </a:cubicBezTo>
                  <a:cubicBezTo>
                    <a:pt x="417" y="2"/>
                    <a:pt x="398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1"/>
            <p:cNvSpPr/>
            <p:nvPr/>
          </p:nvSpPr>
          <p:spPr>
            <a:xfrm>
              <a:off x="3127012" y="9986763"/>
              <a:ext cx="197558" cy="188231"/>
            </a:xfrm>
            <a:custGeom>
              <a:avLst/>
              <a:gdLst/>
              <a:ahLst/>
              <a:cxnLst/>
              <a:rect l="l" t="t" r="r" b="b"/>
              <a:pathLst>
                <a:path w="1501" h="1430" extrusionOk="0">
                  <a:moveTo>
                    <a:pt x="751" y="1"/>
                  </a:moveTo>
                  <a:lnTo>
                    <a:pt x="512" y="465"/>
                  </a:lnTo>
                  <a:lnTo>
                    <a:pt x="0" y="536"/>
                  </a:lnTo>
                  <a:lnTo>
                    <a:pt x="370" y="905"/>
                  </a:lnTo>
                  <a:lnTo>
                    <a:pt x="286" y="1429"/>
                  </a:lnTo>
                  <a:lnTo>
                    <a:pt x="286" y="1429"/>
                  </a:lnTo>
                  <a:lnTo>
                    <a:pt x="751" y="1179"/>
                  </a:lnTo>
                  <a:lnTo>
                    <a:pt x="1215" y="1429"/>
                  </a:lnTo>
                  <a:lnTo>
                    <a:pt x="1215" y="1429"/>
                  </a:lnTo>
                  <a:lnTo>
                    <a:pt x="1132" y="905"/>
                  </a:lnTo>
                  <a:lnTo>
                    <a:pt x="1501" y="536"/>
                  </a:lnTo>
                  <a:lnTo>
                    <a:pt x="989" y="465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1"/>
            <p:cNvSpPr/>
            <p:nvPr/>
          </p:nvSpPr>
          <p:spPr>
            <a:xfrm>
              <a:off x="1453286" y="6440542"/>
              <a:ext cx="2991666" cy="3841358"/>
            </a:xfrm>
            <a:custGeom>
              <a:avLst/>
              <a:gdLst/>
              <a:ahLst/>
              <a:cxnLst/>
              <a:rect l="l" t="t" r="r" b="b"/>
              <a:pathLst>
                <a:path w="22730" h="29183" extrusionOk="0">
                  <a:moveTo>
                    <a:pt x="22099" y="179"/>
                  </a:moveTo>
                  <a:cubicBezTo>
                    <a:pt x="22384" y="179"/>
                    <a:pt x="22622" y="405"/>
                    <a:pt x="22622" y="702"/>
                  </a:cubicBezTo>
                  <a:lnTo>
                    <a:pt x="22622" y="3596"/>
                  </a:lnTo>
                  <a:lnTo>
                    <a:pt x="167" y="3596"/>
                  </a:lnTo>
                  <a:lnTo>
                    <a:pt x="167" y="702"/>
                  </a:lnTo>
                  <a:cubicBezTo>
                    <a:pt x="167" y="405"/>
                    <a:pt x="405" y="179"/>
                    <a:pt x="691" y="179"/>
                  </a:cubicBezTo>
                  <a:close/>
                  <a:moveTo>
                    <a:pt x="22622" y="3703"/>
                  </a:moveTo>
                  <a:lnTo>
                    <a:pt x="22622" y="26158"/>
                  </a:lnTo>
                  <a:lnTo>
                    <a:pt x="167" y="26158"/>
                  </a:lnTo>
                  <a:lnTo>
                    <a:pt x="167" y="3703"/>
                  </a:lnTo>
                  <a:close/>
                  <a:moveTo>
                    <a:pt x="22622" y="26325"/>
                  </a:moveTo>
                  <a:lnTo>
                    <a:pt x="22622" y="28480"/>
                  </a:lnTo>
                  <a:cubicBezTo>
                    <a:pt x="22622" y="28765"/>
                    <a:pt x="22384" y="29004"/>
                    <a:pt x="22099" y="29004"/>
                  </a:cubicBezTo>
                  <a:lnTo>
                    <a:pt x="691" y="29004"/>
                  </a:lnTo>
                  <a:cubicBezTo>
                    <a:pt x="405" y="29004"/>
                    <a:pt x="167" y="28765"/>
                    <a:pt x="167" y="28480"/>
                  </a:cubicBezTo>
                  <a:lnTo>
                    <a:pt x="167" y="26325"/>
                  </a:lnTo>
                  <a:close/>
                  <a:moveTo>
                    <a:pt x="667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28504"/>
                  </a:lnTo>
                  <a:cubicBezTo>
                    <a:pt x="1" y="28873"/>
                    <a:pt x="298" y="29170"/>
                    <a:pt x="667" y="29182"/>
                  </a:cubicBezTo>
                  <a:lnTo>
                    <a:pt x="22051" y="29182"/>
                  </a:lnTo>
                  <a:cubicBezTo>
                    <a:pt x="22432" y="29170"/>
                    <a:pt x="22730" y="28873"/>
                    <a:pt x="22730" y="28504"/>
                  </a:cubicBezTo>
                  <a:lnTo>
                    <a:pt x="22730" y="679"/>
                  </a:lnTo>
                  <a:cubicBezTo>
                    <a:pt x="22730" y="310"/>
                    <a:pt x="22432" y="0"/>
                    <a:pt x="2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1"/>
            <p:cNvSpPr/>
            <p:nvPr/>
          </p:nvSpPr>
          <p:spPr>
            <a:xfrm>
              <a:off x="1950033" y="6749200"/>
              <a:ext cx="1094005" cy="22114"/>
            </a:xfrm>
            <a:custGeom>
              <a:avLst/>
              <a:gdLst/>
              <a:ahLst/>
              <a:cxnLst/>
              <a:rect l="l" t="t" r="r" b="b"/>
              <a:pathLst>
                <a:path w="8312" h="168" extrusionOk="0">
                  <a:moveTo>
                    <a:pt x="84" y="1"/>
                  </a:moveTo>
                  <a:cubicBezTo>
                    <a:pt x="37" y="12"/>
                    <a:pt x="13" y="48"/>
                    <a:pt x="1" y="96"/>
                  </a:cubicBezTo>
                  <a:cubicBezTo>
                    <a:pt x="1" y="132"/>
                    <a:pt x="37" y="167"/>
                    <a:pt x="84" y="167"/>
                  </a:cubicBezTo>
                  <a:lnTo>
                    <a:pt x="8228" y="167"/>
                  </a:lnTo>
                  <a:cubicBezTo>
                    <a:pt x="8276" y="167"/>
                    <a:pt x="8311" y="132"/>
                    <a:pt x="8311" y="96"/>
                  </a:cubicBezTo>
                  <a:cubicBezTo>
                    <a:pt x="8299" y="48"/>
                    <a:pt x="8276" y="12"/>
                    <a:pt x="8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1"/>
            <p:cNvSpPr/>
            <p:nvPr/>
          </p:nvSpPr>
          <p:spPr>
            <a:xfrm>
              <a:off x="1553583" y="6541761"/>
              <a:ext cx="330755" cy="302354"/>
            </a:xfrm>
            <a:custGeom>
              <a:avLst/>
              <a:gdLst/>
              <a:ahLst/>
              <a:cxnLst/>
              <a:rect l="l" t="t" r="r" b="b"/>
              <a:pathLst>
                <a:path w="2513" h="2297" extrusionOk="0">
                  <a:moveTo>
                    <a:pt x="1358" y="148"/>
                  </a:moveTo>
                  <a:cubicBezTo>
                    <a:pt x="1906" y="148"/>
                    <a:pt x="2358" y="600"/>
                    <a:pt x="2358" y="1148"/>
                  </a:cubicBezTo>
                  <a:cubicBezTo>
                    <a:pt x="2358" y="1446"/>
                    <a:pt x="2227" y="1719"/>
                    <a:pt x="1989" y="1910"/>
                  </a:cubicBezTo>
                  <a:cubicBezTo>
                    <a:pt x="1882" y="1469"/>
                    <a:pt x="1644" y="1196"/>
                    <a:pt x="1358" y="1196"/>
                  </a:cubicBezTo>
                  <a:cubicBezTo>
                    <a:pt x="1084" y="1196"/>
                    <a:pt x="834" y="1469"/>
                    <a:pt x="727" y="1910"/>
                  </a:cubicBezTo>
                  <a:cubicBezTo>
                    <a:pt x="12" y="1315"/>
                    <a:pt x="429" y="148"/>
                    <a:pt x="1358" y="148"/>
                  </a:cubicBezTo>
                  <a:close/>
                  <a:moveTo>
                    <a:pt x="1358" y="1350"/>
                  </a:moveTo>
                  <a:cubicBezTo>
                    <a:pt x="1572" y="1350"/>
                    <a:pt x="1775" y="1612"/>
                    <a:pt x="1858" y="2005"/>
                  </a:cubicBezTo>
                  <a:cubicBezTo>
                    <a:pt x="1703" y="2108"/>
                    <a:pt x="1540" y="2143"/>
                    <a:pt x="1392" y="2143"/>
                  </a:cubicBezTo>
                  <a:cubicBezTo>
                    <a:pt x="1096" y="2143"/>
                    <a:pt x="858" y="2005"/>
                    <a:pt x="858" y="2005"/>
                  </a:cubicBezTo>
                  <a:cubicBezTo>
                    <a:pt x="941" y="1612"/>
                    <a:pt x="1144" y="1350"/>
                    <a:pt x="1358" y="1350"/>
                  </a:cubicBezTo>
                  <a:close/>
                  <a:moveTo>
                    <a:pt x="1360" y="0"/>
                  </a:moveTo>
                  <a:cubicBezTo>
                    <a:pt x="1181" y="0"/>
                    <a:pt x="997" y="43"/>
                    <a:pt x="822" y="136"/>
                  </a:cubicBezTo>
                  <a:cubicBezTo>
                    <a:pt x="60" y="553"/>
                    <a:pt x="1" y="1624"/>
                    <a:pt x="727" y="2100"/>
                  </a:cubicBezTo>
                  <a:cubicBezTo>
                    <a:pt x="917" y="2231"/>
                    <a:pt x="1138" y="2297"/>
                    <a:pt x="1358" y="2297"/>
                  </a:cubicBezTo>
                  <a:cubicBezTo>
                    <a:pt x="1578" y="2297"/>
                    <a:pt x="1798" y="2231"/>
                    <a:pt x="1989" y="2100"/>
                  </a:cubicBezTo>
                  <a:cubicBezTo>
                    <a:pt x="2310" y="1898"/>
                    <a:pt x="2513" y="1529"/>
                    <a:pt x="2513" y="1148"/>
                  </a:cubicBezTo>
                  <a:cubicBezTo>
                    <a:pt x="2504" y="479"/>
                    <a:pt x="195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1"/>
            <p:cNvSpPr/>
            <p:nvPr/>
          </p:nvSpPr>
          <p:spPr>
            <a:xfrm>
              <a:off x="1677441" y="6578089"/>
              <a:ext cx="128590" cy="110174"/>
            </a:xfrm>
            <a:custGeom>
              <a:avLst/>
              <a:gdLst/>
              <a:ahLst/>
              <a:cxnLst/>
              <a:rect l="l" t="t" r="r" b="b"/>
              <a:pathLst>
                <a:path w="977" h="837" extrusionOk="0">
                  <a:moveTo>
                    <a:pt x="417" y="158"/>
                  </a:moveTo>
                  <a:cubicBezTo>
                    <a:pt x="655" y="158"/>
                    <a:pt x="774" y="443"/>
                    <a:pt x="607" y="610"/>
                  </a:cubicBezTo>
                  <a:cubicBezTo>
                    <a:pt x="554" y="664"/>
                    <a:pt x="488" y="688"/>
                    <a:pt x="423" y="688"/>
                  </a:cubicBezTo>
                  <a:cubicBezTo>
                    <a:pt x="286" y="688"/>
                    <a:pt x="155" y="581"/>
                    <a:pt x="155" y="419"/>
                  </a:cubicBezTo>
                  <a:cubicBezTo>
                    <a:pt x="155" y="277"/>
                    <a:pt x="274" y="158"/>
                    <a:pt x="417" y="158"/>
                  </a:cubicBezTo>
                  <a:close/>
                  <a:moveTo>
                    <a:pt x="425" y="0"/>
                  </a:moveTo>
                  <a:cubicBezTo>
                    <a:pt x="209" y="0"/>
                    <a:pt x="0" y="169"/>
                    <a:pt x="0" y="419"/>
                  </a:cubicBezTo>
                  <a:cubicBezTo>
                    <a:pt x="0" y="646"/>
                    <a:pt x="191" y="836"/>
                    <a:pt x="417" y="836"/>
                  </a:cubicBezTo>
                  <a:cubicBezTo>
                    <a:pt x="786" y="836"/>
                    <a:pt x="976" y="384"/>
                    <a:pt x="715" y="122"/>
                  </a:cubicBezTo>
                  <a:cubicBezTo>
                    <a:pt x="631" y="38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1"/>
            <p:cNvSpPr/>
            <p:nvPr/>
          </p:nvSpPr>
          <p:spPr>
            <a:xfrm>
              <a:off x="1594386" y="9976620"/>
              <a:ext cx="271132" cy="217321"/>
            </a:xfrm>
            <a:custGeom>
              <a:avLst/>
              <a:gdLst/>
              <a:ahLst/>
              <a:cxnLst/>
              <a:rect l="l" t="t" r="r" b="b"/>
              <a:pathLst>
                <a:path w="2060" h="1651" extrusionOk="0">
                  <a:moveTo>
                    <a:pt x="1585" y="147"/>
                  </a:moveTo>
                  <a:cubicBezTo>
                    <a:pt x="1643" y="147"/>
                    <a:pt x="1699" y="170"/>
                    <a:pt x="1738" y="210"/>
                  </a:cubicBezTo>
                  <a:cubicBezTo>
                    <a:pt x="1834" y="317"/>
                    <a:pt x="1881" y="460"/>
                    <a:pt x="1857" y="603"/>
                  </a:cubicBezTo>
                  <a:cubicBezTo>
                    <a:pt x="1810" y="996"/>
                    <a:pt x="1393" y="1341"/>
                    <a:pt x="1024" y="1496"/>
                  </a:cubicBezTo>
                  <a:lnTo>
                    <a:pt x="988" y="1496"/>
                  </a:lnTo>
                  <a:cubicBezTo>
                    <a:pt x="619" y="1353"/>
                    <a:pt x="203" y="996"/>
                    <a:pt x="155" y="603"/>
                  </a:cubicBezTo>
                  <a:cubicBezTo>
                    <a:pt x="131" y="460"/>
                    <a:pt x="179" y="317"/>
                    <a:pt x="274" y="210"/>
                  </a:cubicBezTo>
                  <a:cubicBezTo>
                    <a:pt x="310" y="162"/>
                    <a:pt x="369" y="150"/>
                    <a:pt x="417" y="150"/>
                  </a:cubicBezTo>
                  <a:lnTo>
                    <a:pt x="464" y="150"/>
                  </a:lnTo>
                  <a:cubicBezTo>
                    <a:pt x="762" y="210"/>
                    <a:pt x="941" y="579"/>
                    <a:pt x="941" y="591"/>
                  </a:cubicBezTo>
                  <a:cubicBezTo>
                    <a:pt x="953" y="615"/>
                    <a:pt x="976" y="638"/>
                    <a:pt x="1000" y="638"/>
                  </a:cubicBezTo>
                  <a:cubicBezTo>
                    <a:pt x="1036" y="638"/>
                    <a:pt x="1060" y="615"/>
                    <a:pt x="1072" y="591"/>
                  </a:cubicBezTo>
                  <a:cubicBezTo>
                    <a:pt x="1072" y="591"/>
                    <a:pt x="1250" y="210"/>
                    <a:pt x="1548" y="150"/>
                  </a:cubicBezTo>
                  <a:cubicBezTo>
                    <a:pt x="1560" y="148"/>
                    <a:pt x="1572" y="147"/>
                    <a:pt x="1585" y="147"/>
                  </a:cubicBezTo>
                  <a:close/>
                  <a:moveTo>
                    <a:pt x="439" y="0"/>
                  </a:moveTo>
                  <a:cubicBezTo>
                    <a:pt x="346" y="0"/>
                    <a:pt x="257" y="36"/>
                    <a:pt x="191" y="103"/>
                  </a:cubicBezTo>
                  <a:cubicBezTo>
                    <a:pt x="60" y="234"/>
                    <a:pt x="0" y="436"/>
                    <a:pt x="24" y="627"/>
                  </a:cubicBezTo>
                  <a:cubicBezTo>
                    <a:pt x="83" y="1079"/>
                    <a:pt x="536" y="1484"/>
                    <a:pt x="953" y="1639"/>
                  </a:cubicBezTo>
                  <a:cubicBezTo>
                    <a:pt x="976" y="1650"/>
                    <a:pt x="1000" y="1650"/>
                    <a:pt x="1024" y="1650"/>
                  </a:cubicBezTo>
                  <a:cubicBezTo>
                    <a:pt x="1048" y="1650"/>
                    <a:pt x="1072" y="1650"/>
                    <a:pt x="1095" y="1639"/>
                  </a:cubicBezTo>
                  <a:cubicBezTo>
                    <a:pt x="1524" y="1484"/>
                    <a:pt x="1977" y="1079"/>
                    <a:pt x="2024" y="627"/>
                  </a:cubicBezTo>
                  <a:cubicBezTo>
                    <a:pt x="2060" y="436"/>
                    <a:pt x="2000" y="234"/>
                    <a:pt x="1857" y="103"/>
                  </a:cubicBezTo>
                  <a:cubicBezTo>
                    <a:pt x="1791" y="36"/>
                    <a:pt x="1702" y="0"/>
                    <a:pt x="1609" y="0"/>
                  </a:cubicBezTo>
                  <a:cubicBezTo>
                    <a:pt x="1585" y="0"/>
                    <a:pt x="1560" y="3"/>
                    <a:pt x="1536" y="7"/>
                  </a:cubicBezTo>
                  <a:cubicBezTo>
                    <a:pt x="1322" y="67"/>
                    <a:pt x="1131" y="210"/>
                    <a:pt x="1024" y="412"/>
                  </a:cubicBezTo>
                  <a:cubicBezTo>
                    <a:pt x="917" y="210"/>
                    <a:pt x="726" y="67"/>
                    <a:pt x="512" y="7"/>
                  </a:cubicBezTo>
                  <a:cubicBezTo>
                    <a:pt x="488" y="3"/>
                    <a:pt x="463" y="0"/>
                    <a:pt x="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1"/>
            <p:cNvSpPr/>
            <p:nvPr/>
          </p:nvSpPr>
          <p:spPr>
            <a:xfrm>
              <a:off x="2370044" y="9980318"/>
              <a:ext cx="289032" cy="229826"/>
            </a:xfrm>
            <a:custGeom>
              <a:avLst/>
              <a:gdLst/>
              <a:ahLst/>
              <a:cxnLst/>
              <a:rect l="l" t="t" r="r" b="b"/>
              <a:pathLst>
                <a:path w="2196" h="1746" extrusionOk="0">
                  <a:moveTo>
                    <a:pt x="1196" y="228"/>
                  </a:moveTo>
                  <a:cubicBezTo>
                    <a:pt x="1539" y="228"/>
                    <a:pt x="1870" y="493"/>
                    <a:pt x="1870" y="894"/>
                  </a:cubicBezTo>
                  <a:cubicBezTo>
                    <a:pt x="1870" y="989"/>
                    <a:pt x="1846" y="1085"/>
                    <a:pt x="1799" y="1180"/>
                  </a:cubicBezTo>
                  <a:cubicBezTo>
                    <a:pt x="1787" y="1204"/>
                    <a:pt x="1787" y="1227"/>
                    <a:pt x="1799" y="1251"/>
                  </a:cubicBezTo>
                  <a:lnTo>
                    <a:pt x="1977" y="1561"/>
                  </a:lnTo>
                  <a:lnTo>
                    <a:pt x="1620" y="1442"/>
                  </a:lnTo>
                  <a:lnTo>
                    <a:pt x="1560" y="1442"/>
                  </a:lnTo>
                  <a:cubicBezTo>
                    <a:pt x="1441" y="1525"/>
                    <a:pt x="1298" y="1561"/>
                    <a:pt x="1156" y="1561"/>
                  </a:cubicBezTo>
                  <a:cubicBezTo>
                    <a:pt x="584" y="1525"/>
                    <a:pt x="322" y="811"/>
                    <a:pt x="751" y="406"/>
                  </a:cubicBezTo>
                  <a:cubicBezTo>
                    <a:pt x="881" y="283"/>
                    <a:pt x="1040" y="228"/>
                    <a:pt x="1196" y="228"/>
                  </a:cubicBezTo>
                  <a:close/>
                  <a:moveTo>
                    <a:pt x="1146" y="1"/>
                  </a:moveTo>
                  <a:cubicBezTo>
                    <a:pt x="942" y="1"/>
                    <a:pt x="733" y="74"/>
                    <a:pt x="560" y="239"/>
                  </a:cubicBezTo>
                  <a:cubicBezTo>
                    <a:pt x="1" y="775"/>
                    <a:pt x="370" y="1728"/>
                    <a:pt x="1156" y="1728"/>
                  </a:cubicBezTo>
                  <a:cubicBezTo>
                    <a:pt x="1310" y="1728"/>
                    <a:pt x="1465" y="1680"/>
                    <a:pt x="1596" y="1608"/>
                  </a:cubicBezTo>
                  <a:lnTo>
                    <a:pt x="2001" y="1739"/>
                  </a:lnTo>
                  <a:cubicBezTo>
                    <a:pt x="2014" y="1744"/>
                    <a:pt x="2027" y="1746"/>
                    <a:pt x="2040" y="1746"/>
                  </a:cubicBezTo>
                  <a:cubicBezTo>
                    <a:pt x="2129" y="1746"/>
                    <a:pt x="2196" y="1644"/>
                    <a:pt x="2144" y="1561"/>
                  </a:cubicBezTo>
                  <a:lnTo>
                    <a:pt x="1953" y="1227"/>
                  </a:lnTo>
                  <a:cubicBezTo>
                    <a:pt x="1989" y="1120"/>
                    <a:pt x="2013" y="1013"/>
                    <a:pt x="2013" y="906"/>
                  </a:cubicBezTo>
                  <a:cubicBezTo>
                    <a:pt x="2046" y="371"/>
                    <a:pt x="1606" y="1"/>
                    <a:pt x="1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1"/>
            <p:cNvSpPr/>
            <p:nvPr/>
          </p:nvSpPr>
          <p:spPr>
            <a:xfrm>
              <a:off x="3116087" y="9981096"/>
              <a:ext cx="220986" cy="208107"/>
            </a:xfrm>
            <a:custGeom>
              <a:avLst/>
              <a:gdLst/>
              <a:ahLst/>
              <a:cxnLst/>
              <a:rect l="l" t="t" r="r" b="b"/>
              <a:pathLst>
                <a:path w="1679" h="1581" extrusionOk="0">
                  <a:moveTo>
                    <a:pt x="834" y="247"/>
                  </a:moveTo>
                  <a:lnTo>
                    <a:pt x="988" y="581"/>
                  </a:lnTo>
                  <a:cubicBezTo>
                    <a:pt x="1000" y="604"/>
                    <a:pt x="1024" y="616"/>
                    <a:pt x="1048" y="628"/>
                  </a:cubicBezTo>
                  <a:lnTo>
                    <a:pt x="1417" y="676"/>
                  </a:lnTo>
                  <a:lnTo>
                    <a:pt x="1155" y="938"/>
                  </a:lnTo>
                  <a:cubicBezTo>
                    <a:pt x="1131" y="950"/>
                    <a:pt x="1119" y="974"/>
                    <a:pt x="1131" y="997"/>
                  </a:cubicBezTo>
                  <a:lnTo>
                    <a:pt x="1191" y="1366"/>
                  </a:lnTo>
                  <a:lnTo>
                    <a:pt x="869" y="1200"/>
                  </a:lnTo>
                  <a:cubicBezTo>
                    <a:pt x="857" y="1194"/>
                    <a:pt x="842" y="1191"/>
                    <a:pt x="829" y="1191"/>
                  </a:cubicBezTo>
                  <a:cubicBezTo>
                    <a:pt x="816" y="1191"/>
                    <a:pt x="804" y="1194"/>
                    <a:pt x="798" y="1200"/>
                  </a:cubicBezTo>
                  <a:lnTo>
                    <a:pt x="464" y="1366"/>
                  </a:lnTo>
                  <a:lnTo>
                    <a:pt x="524" y="997"/>
                  </a:lnTo>
                  <a:cubicBezTo>
                    <a:pt x="536" y="974"/>
                    <a:pt x="524" y="950"/>
                    <a:pt x="500" y="938"/>
                  </a:cubicBezTo>
                  <a:lnTo>
                    <a:pt x="238" y="676"/>
                  </a:lnTo>
                  <a:lnTo>
                    <a:pt x="607" y="628"/>
                  </a:lnTo>
                  <a:cubicBezTo>
                    <a:pt x="631" y="616"/>
                    <a:pt x="655" y="604"/>
                    <a:pt x="667" y="581"/>
                  </a:cubicBezTo>
                  <a:lnTo>
                    <a:pt x="834" y="247"/>
                  </a:lnTo>
                  <a:close/>
                  <a:moveTo>
                    <a:pt x="834" y="0"/>
                  </a:moveTo>
                  <a:cubicBezTo>
                    <a:pt x="807" y="0"/>
                    <a:pt x="780" y="15"/>
                    <a:pt x="762" y="45"/>
                  </a:cubicBezTo>
                  <a:lnTo>
                    <a:pt x="548" y="473"/>
                  </a:lnTo>
                  <a:lnTo>
                    <a:pt x="72" y="545"/>
                  </a:lnTo>
                  <a:cubicBezTo>
                    <a:pt x="36" y="545"/>
                    <a:pt x="12" y="569"/>
                    <a:pt x="12" y="593"/>
                  </a:cubicBezTo>
                  <a:cubicBezTo>
                    <a:pt x="0" y="628"/>
                    <a:pt x="0" y="652"/>
                    <a:pt x="24" y="676"/>
                  </a:cubicBezTo>
                  <a:lnTo>
                    <a:pt x="381" y="1021"/>
                  </a:lnTo>
                  <a:lnTo>
                    <a:pt x="298" y="1497"/>
                  </a:lnTo>
                  <a:cubicBezTo>
                    <a:pt x="286" y="1521"/>
                    <a:pt x="298" y="1545"/>
                    <a:pt x="322" y="1569"/>
                  </a:cubicBezTo>
                  <a:cubicBezTo>
                    <a:pt x="333" y="1575"/>
                    <a:pt x="348" y="1578"/>
                    <a:pt x="363" y="1578"/>
                  </a:cubicBezTo>
                  <a:cubicBezTo>
                    <a:pt x="378" y="1578"/>
                    <a:pt x="393" y="1575"/>
                    <a:pt x="405" y="1569"/>
                  </a:cubicBezTo>
                  <a:lnTo>
                    <a:pt x="834" y="1343"/>
                  </a:lnTo>
                  <a:lnTo>
                    <a:pt x="1262" y="1569"/>
                  </a:lnTo>
                  <a:cubicBezTo>
                    <a:pt x="1274" y="1569"/>
                    <a:pt x="1286" y="1581"/>
                    <a:pt x="1298" y="1581"/>
                  </a:cubicBezTo>
                  <a:cubicBezTo>
                    <a:pt x="1310" y="1581"/>
                    <a:pt x="1334" y="1569"/>
                    <a:pt x="1345" y="1557"/>
                  </a:cubicBezTo>
                  <a:cubicBezTo>
                    <a:pt x="1369" y="1545"/>
                    <a:pt x="1381" y="1521"/>
                    <a:pt x="1369" y="1485"/>
                  </a:cubicBezTo>
                  <a:lnTo>
                    <a:pt x="1298" y="1009"/>
                  </a:lnTo>
                  <a:lnTo>
                    <a:pt x="1643" y="664"/>
                  </a:lnTo>
                  <a:cubicBezTo>
                    <a:pt x="1679" y="628"/>
                    <a:pt x="1655" y="545"/>
                    <a:pt x="1596" y="533"/>
                  </a:cubicBezTo>
                  <a:lnTo>
                    <a:pt x="1596" y="545"/>
                  </a:lnTo>
                  <a:lnTo>
                    <a:pt x="1119" y="473"/>
                  </a:lnTo>
                  <a:lnTo>
                    <a:pt x="905" y="45"/>
                  </a:lnTo>
                  <a:cubicBezTo>
                    <a:pt x="887" y="15"/>
                    <a:pt x="86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1"/>
            <p:cNvSpPr/>
            <p:nvPr/>
          </p:nvSpPr>
          <p:spPr>
            <a:xfrm>
              <a:off x="1956351" y="10029019"/>
              <a:ext cx="61202" cy="133341"/>
            </a:xfrm>
            <a:custGeom>
              <a:avLst/>
              <a:gdLst/>
              <a:ahLst/>
              <a:cxnLst/>
              <a:rect l="l" t="t" r="r" b="b"/>
              <a:pathLst>
                <a:path w="465" h="1013" extrusionOk="0">
                  <a:moveTo>
                    <a:pt x="179" y="0"/>
                  </a:moveTo>
                  <a:cubicBezTo>
                    <a:pt x="108" y="95"/>
                    <a:pt x="48" y="203"/>
                    <a:pt x="0" y="322"/>
                  </a:cubicBezTo>
                  <a:cubicBezTo>
                    <a:pt x="0" y="334"/>
                    <a:pt x="155" y="369"/>
                    <a:pt x="179" y="369"/>
                  </a:cubicBezTo>
                  <a:cubicBezTo>
                    <a:pt x="203" y="369"/>
                    <a:pt x="215" y="286"/>
                    <a:pt x="239" y="286"/>
                  </a:cubicBezTo>
                  <a:lnTo>
                    <a:pt x="239" y="322"/>
                  </a:lnTo>
                  <a:cubicBezTo>
                    <a:pt x="239" y="500"/>
                    <a:pt x="215" y="679"/>
                    <a:pt x="215" y="857"/>
                  </a:cubicBezTo>
                  <a:lnTo>
                    <a:pt x="215" y="1000"/>
                  </a:lnTo>
                  <a:cubicBezTo>
                    <a:pt x="262" y="1012"/>
                    <a:pt x="310" y="1012"/>
                    <a:pt x="358" y="1012"/>
                  </a:cubicBezTo>
                  <a:cubicBezTo>
                    <a:pt x="393" y="1012"/>
                    <a:pt x="441" y="1012"/>
                    <a:pt x="441" y="988"/>
                  </a:cubicBezTo>
                  <a:lnTo>
                    <a:pt x="441" y="881"/>
                  </a:lnTo>
                  <a:cubicBezTo>
                    <a:pt x="441" y="667"/>
                    <a:pt x="465" y="465"/>
                    <a:pt x="465" y="250"/>
                  </a:cubicBezTo>
                  <a:cubicBezTo>
                    <a:pt x="465" y="155"/>
                    <a:pt x="453" y="84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1"/>
            <p:cNvSpPr/>
            <p:nvPr/>
          </p:nvSpPr>
          <p:spPr>
            <a:xfrm>
              <a:off x="2022163" y="10029019"/>
              <a:ext cx="89368" cy="131893"/>
            </a:xfrm>
            <a:custGeom>
              <a:avLst/>
              <a:gdLst/>
              <a:ahLst/>
              <a:cxnLst/>
              <a:rect l="l" t="t" r="r" b="b"/>
              <a:pathLst>
                <a:path w="679" h="1002" extrusionOk="0">
                  <a:moveTo>
                    <a:pt x="331" y="222"/>
                  </a:moveTo>
                  <a:cubicBezTo>
                    <a:pt x="352" y="222"/>
                    <a:pt x="376" y="233"/>
                    <a:pt x="393" y="250"/>
                  </a:cubicBezTo>
                  <a:cubicBezTo>
                    <a:pt x="429" y="357"/>
                    <a:pt x="441" y="465"/>
                    <a:pt x="429" y="560"/>
                  </a:cubicBezTo>
                  <a:cubicBezTo>
                    <a:pt x="429" y="607"/>
                    <a:pt x="429" y="655"/>
                    <a:pt x="417" y="703"/>
                  </a:cubicBezTo>
                  <a:cubicBezTo>
                    <a:pt x="405" y="727"/>
                    <a:pt x="393" y="762"/>
                    <a:pt x="358" y="774"/>
                  </a:cubicBezTo>
                  <a:lnTo>
                    <a:pt x="310" y="774"/>
                  </a:lnTo>
                  <a:cubicBezTo>
                    <a:pt x="262" y="774"/>
                    <a:pt x="262" y="715"/>
                    <a:pt x="251" y="679"/>
                  </a:cubicBezTo>
                  <a:cubicBezTo>
                    <a:pt x="227" y="584"/>
                    <a:pt x="227" y="476"/>
                    <a:pt x="239" y="369"/>
                  </a:cubicBezTo>
                  <a:cubicBezTo>
                    <a:pt x="239" y="334"/>
                    <a:pt x="251" y="310"/>
                    <a:pt x="262" y="274"/>
                  </a:cubicBezTo>
                  <a:cubicBezTo>
                    <a:pt x="274" y="250"/>
                    <a:pt x="286" y="238"/>
                    <a:pt x="310" y="226"/>
                  </a:cubicBezTo>
                  <a:cubicBezTo>
                    <a:pt x="316" y="223"/>
                    <a:pt x="324" y="222"/>
                    <a:pt x="331" y="222"/>
                  </a:cubicBezTo>
                  <a:close/>
                  <a:moveTo>
                    <a:pt x="334" y="0"/>
                  </a:moveTo>
                  <a:cubicBezTo>
                    <a:pt x="239" y="0"/>
                    <a:pt x="167" y="48"/>
                    <a:pt x="108" y="107"/>
                  </a:cubicBezTo>
                  <a:lnTo>
                    <a:pt x="96" y="131"/>
                  </a:lnTo>
                  <a:cubicBezTo>
                    <a:pt x="24" y="262"/>
                    <a:pt x="1" y="417"/>
                    <a:pt x="24" y="560"/>
                  </a:cubicBezTo>
                  <a:cubicBezTo>
                    <a:pt x="24" y="727"/>
                    <a:pt x="36" y="917"/>
                    <a:pt x="227" y="988"/>
                  </a:cubicBezTo>
                  <a:cubicBezTo>
                    <a:pt x="251" y="1000"/>
                    <a:pt x="286" y="1000"/>
                    <a:pt x="322" y="1000"/>
                  </a:cubicBezTo>
                  <a:cubicBezTo>
                    <a:pt x="331" y="1001"/>
                    <a:pt x="340" y="1002"/>
                    <a:pt x="349" y="1002"/>
                  </a:cubicBezTo>
                  <a:cubicBezTo>
                    <a:pt x="591" y="1002"/>
                    <a:pt x="679" y="695"/>
                    <a:pt x="667" y="476"/>
                  </a:cubicBezTo>
                  <a:cubicBezTo>
                    <a:pt x="667" y="417"/>
                    <a:pt x="667" y="369"/>
                    <a:pt x="655" y="310"/>
                  </a:cubicBezTo>
                  <a:cubicBezTo>
                    <a:pt x="643" y="131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1"/>
            <p:cNvSpPr/>
            <p:nvPr/>
          </p:nvSpPr>
          <p:spPr>
            <a:xfrm>
              <a:off x="2117722" y="10029019"/>
              <a:ext cx="89500" cy="131893"/>
            </a:xfrm>
            <a:custGeom>
              <a:avLst/>
              <a:gdLst/>
              <a:ahLst/>
              <a:cxnLst/>
              <a:rect l="l" t="t" r="r" b="b"/>
              <a:pathLst>
                <a:path w="680" h="1002" extrusionOk="0">
                  <a:moveTo>
                    <a:pt x="344" y="222"/>
                  </a:moveTo>
                  <a:cubicBezTo>
                    <a:pt x="364" y="222"/>
                    <a:pt x="388" y="233"/>
                    <a:pt x="406" y="250"/>
                  </a:cubicBezTo>
                  <a:cubicBezTo>
                    <a:pt x="441" y="357"/>
                    <a:pt x="453" y="465"/>
                    <a:pt x="441" y="560"/>
                  </a:cubicBezTo>
                  <a:cubicBezTo>
                    <a:pt x="441" y="607"/>
                    <a:pt x="441" y="655"/>
                    <a:pt x="429" y="703"/>
                  </a:cubicBezTo>
                  <a:cubicBezTo>
                    <a:pt x="418" y="727"/>
                    <a:pt x="406" y="762"/>
                    <a:pt x="370" y="774"/>
                  </a:cubicBezTo>
                  <a:lnTo>
                    <a:pt x="310" y="774"/>
                  </a:lnTo>
                  <a:cubicBezTo>
                    <a:pt x="275" y="774"/>
                    <a:pt x="275" y="715"/>
                    <a:pt x="263" y="679"/>
                  </a:cubicBezTo>
                  <a:cubicBezTo>
                    <a:pt x="239" y="584"/>
                    <a:pt x="227" y="476"/>
                    <a:pt x="251" y="369"/>
                  </a:cubicBezTo>
                  <a:cubicBezTo>
                    <a:pt x="251" y="334"/>
                    <a:pt x="251" y="310"/>
                    <a:pt x="263" y="274"/>
                  </a:cubicBezTo>
                  <a:cubicBezTo>
                    <a:pt x="275" y="250"/>
                    <a:pt x="298" y="238"/>
                    <a:pt x="322" y="226"/>
                  </a:cubicBezTo>
                  <a:cubicBezTo>
                    <a:pt x="329" y="223"/>
                    <a:pt x="336" y="222"/>
                    <a:pt x="344" y="222"/>
                  </a:cubicBezTo>
                  <a:close/>
                  <a:moveTo>
                    <a:pt x="334" y="0"/>
                  </a:moveTo>
                  <a:cubicBezTo>
                    <a:pt x="251" y="0"/>
                    <a:pt x="167" y="48"/>
                    <a:pt x="120" y="107"/>
                  </a:cubicBezTo>
                  <a:cubicBezTo>
                    <a:pt x="108" y="119"/>
                    <a:pt x="108" y="119"/>
                    <a:pt x="96" y="131"/>
                  </a:cubicBezTo>
                  <a:cubicBezTo>
                    <a:pt x="37" y="262"/>
                    <a:pt x="1" y="417"/>
                    <a:pt x="25" y="560"/>
                  </a:cubicBezTo>
                  <a:cubicBezTo>
                    <a:pt x="25" y="727"/>
                    <a:pt x="37" y="917"/>
                    <a:pt x="227" y="988"/>
                  </a:cubicBezTo>
                  <a:cubicBezTo>
                    <a:pt x="263" y="1000"/>
                    <a:pt x="298" y="1000"/>
                    <a:pt x="322" y="1000"/>
                  </a:cubicBezTo>
                  <a:cubicBezTo>
                    <a:pt x="332" y="1001"/>
                    <a:pt x="341" y="1002"/>
                    <a:pt x="351" y="1002"/>
                  </a:cubicBezTo>
                  <a:cubicBezTo>
                    <a:pt x="602" y="1002"/>
                    <a:pt x="679" y="695"/>
                    <a:pt x="679" y="476"/>
                  </a:cubicBezTo>
                  <a:cubicBezTo>
                    <a:pt x="679" y="417"/>
                    <a:pt x="668" y="369"/>
                    <a:pt x="668" y="310"/>
                  </a:cubicBezTo>
                  <a:cubicBezTo>
                    <a:pt x="644" y="131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1"/>
            <p:cNvSpPr/>
            <p:nvPr/>
          </p:nvSpPr>
          <p:spPr>
            <a:xfrm>
              <a:off x="2218019" y="10031388"/>
              <a:ext cx="80023" cy="131762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545" y="1"/>
                  </a:moveTo>
                  <a:cubicBezTo>
                    <a:pt x="502" y="1"/>
                    <a:pt x="457" y="6"/>
                    <a:pt x="418" y="6"/>
                  </a:cubicBezTo>
                  <a:cubicBezTo>
                    <a:pt x="334" y="113"/>
                    <a:pt x="298" y="232"/>
                    <a:pt x="215" y="339"/>
                  </a:cubicBezTo>
                  <a:lnTo>
                    <a:pt x="203" y="339"/>
                  </a:lnTo>
                  <a:lnTo>
                    <a:pt x="203" y="6"/>
                  </a:lnTo>
                  <a:lnTo>
                    <a:pt x="13" y="6"/>
                  </a:lnTo>
                  <a:cubicBezTo>
                    <a:pt x="13" y="339"/>
                    <a:pt x="1" y="661"/>
                    <a:pt x="13" y="982"/>
                  </a:cubicBezTo>
                  <a:cubicBezTo>
                    <a:pt x="48" y="994"/>
                    <a:pt x="84" y="1000"/>
                    <a:pt x="120" y="1000"/>
                  </a:cubicBezTo>
                  <a:cubicBezTo>
                    <a:pt x="156" y="1000"/>
                    <a:pt x="191" y="994"/>
                    <a:pt x="227" y="982"/>
                  </a:cubicBezTo>
                  <a:cubicBezTo>
                    <a:pt x="227" y="887"/>
                    <a:pt x="215" y="732"/>
                    <a:pt x="227" y="625"/>
                  </a:cubicBezTo>
                  <a:cubicBezTo>
                    <a:pt x="275" y="744"/>
                    <a:pt x="334" y="863"/>
                    <a:pt x="406" y="982"/>
                  </a:cubicBezTo>
                  <a:cubicBezTo>
                    <a:pt x="441" y="988"/>
                    <a:pt x="474" y="991"/>
                    <a:pt x="507" y="991"/>
                  </a:cubicBezTo>
                  <a:cubicBezTo>
                    <a:pt x="540" y="991"/>
                    <a:pt x="572" y="988"/>
                    <a:pt x="608" y="982"/>
                  </a:cubicBezTo>
                  <a:lnTo>
                    <a:pt x="358" y="482"/>
                  </a:lnTo>
                  <a:cubicBezTo>
                    <a:pt x="453" y="328"/>
                    <a:pt x="537" y="173"/>
                    <a:pt x="608" y="6"/>
                  </a:cubicBezTo>
                  <a:cubicBezTo>
                    <a:pt x="588" y="2"/>
                    <a:pt x="567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1"/>
            <p:cNvSpPr/>
            <p:nvPr/>
          </p:nvSpPr>
          <p:spPr>
            <a:xfrm>
              <a:off x="2746225" y="10025202"/>
              <a:ext cx="98845" cy="141634"/>
            </a:xfrm>
            <a:custGeom>
              <a:avLst/>
              <a:gdLst/>
              <a:ahLst/>
              <a:cxnLst/>
              <a:rect l="l" t="t" r="r" b="b"/>
              <a:pathLst>
                <a:path w="751" h="1076" extrusionOk="0">
                  <a:moveTo>
                    <a:pt x="389" y="286"/>
                  </a:moveTo>
                  <a:cubicBezTo>
                    <a:pt x="476" y="286"/>
                    <a:pt x="467" y="422"/>
                    <a:pt x="381" y="422"/>
                  </a:cubicBezTo>
                  <a:cubicBezTo>
                    <a:pt x="334" y="410"/>
                    <a:pt x="310" y="375"/>
                    <a:pt x="322" y="327"/>
                  </a:cubicBezTo>
                  <a:lnTo>
                    <a:pt x="322" y="315"/>
                  </a:lnTo>
                  <a:cubicBezTo>
                    <a:pt x="322" y="315"/>
                    <a:pt x="334" y="303"/>
                    <a:pt x="334" y="303"/>
                  </a:cubicBezTo>
                  <a:cubicBezTo>
                    <a:pt x="334" y="303"/>
                    <a:pt x="345" y="291"/>
                    <a:pt x="345" y="291"/>
                  </a:cubicBezTo>
                  <a:lnTo>
                    <a:pt x="357" y="291"/>
                  </a:lnTo>
                  <a:cubicBezTo>
                    <a:pt x="369" y="288"/>
                    <a:pt x="379" y="286"/>
                    <a:pt x="389" y="286"/>
                  </a:cubicBezTo>
                  <a:close/>
                  <a:moveTo>
                    <a:pt x="384" y="644"/>
                  </a:moveTo>
                  <a:cubicBezTo>
                    <a:pt x="407" y="644"/>
                    <a:pt x="426" y="655"/>
                    <a:pt x="453" y="672"/>
                  </a:cubicBezTo>
                  <a:cubicBezTo>
                    <a:pt x="453" y="684"/>
                    <a:pt x="465" y="696"/>
                    <a:pt x="476" y="708"/>
                  </a:cubicBezTo>
                  <a:cubicBezTo>
                    <a:pt x="476" y="720"/>
                    <a:pt x="476" y="720"/>
                    <a:pt x="476" y="732"/>
                  </a:cubicBezTo>
                  <a:lnTo>
                    <a:pt x="465" y="732"/>
                  </a:lnTo>
                  <a:cubicBezTo>
                    <a:pt x="465" y="744"/>
                    <a:pt x="465" y="744"/>
                    <a:pt x="465" y="756"/>
                  </a:cubicBezTo>
                  <a:cubicBezTo>
                    <a:pt x="465" y="756"/>
                    <a:pt x="453" y="767"/>
                    <a:pt x="453" y="779"/>
                  </a:cubicBezTo>
                  <a:cubicBezTo>
                    <a:pt x="441" y="779"/>
                    <a:pt x="429" y="779"/>
                    <a:pt x="429" y="791"/>
                  </a:cubicBezTo>
                  <a:lnTo>
                    <a:pt x="345" y="791"/>
                  </a:lnTo>
                  <a:cubicBezTo>
                    <a:pt x="286" y="767"/>
                    <a:pt x="310" y="672"/>
                    <a:pt x="357" y="648"/>
                  </a:cubicBezTo>
                  <a:cubicBezTo>
                    <a:pt x="367" y="645"/>
                    <a:pt x="376" y="644"/>
                    <a:pt x="384" y="644"/>
                  </a:cubicBezTo>
                  <a:close/>
                  <a:moveTo>
                    <a:pt x="393" y="1"/>
                  </a:moveTo>
                  <a:cubicBezTo>
                    <a:pt x="369" y="1"/>
                    <a:pt x="345" y="2"/>
                    <a:pt x="322" y="5"/>
                  </a:cubicBezTo>
                  <a:cubicBezTo>
                    <a:pt x="84" y="17"/>
                    <a:pt x="0" y="375"/>
                    <a:pt x="155" y="541"/>
                  </a:cubicBezTo>
                  <a:cubicBezTo>
                    <a:pt x="48" y="660"/>
                    <a:pt x="36" y="839"/>
                    <a:pt x="131" y="970"/>
                  </a:cubicBezTo>
                  <a:cubicBezTo>
                    <a:pt x="208" y="1040"/>
                    <a:pt x="305" y="1076"/>
                    <a:pt x="400" y="1076"/>
                  </a:cubicBezTo>
                  <a:cubicBezTo>
                    <a:pt x="483" y="1076"/>
                    <a:pt x="565" y="1049"/>
                    <a:pt x="631" y="994"/>
                  </a:cubicBezTo>
                  <a:cubicBezTo>
                    <a:pt x="750" y="863"/>
                    <a:pt x="738" y="660"/>
                    <a:pt x="596" y="541"/>
                  </a:cubicBezTo>
                  <a:cubicBezTo>
                    <a:pt x="655" y="505"/>
                    <a:pt x="691" y="434"/>
                    <a:pt x="703" y="375"/>
                  </a:cubicBezTo>
                  <a:cubicBezTo>
                    <a:pt x="715" y="351"/>
                    <a:pt x="715" y="339"/>
                    <a:pt x="703" y="327"/>
                  </a:cubicBezTo>
                  <a:lnTo>
                    <a:pt x="703" y="291"/>
                  </a:lnTo>
                  <a:cubicBezTo>
                    <a:pt x="703" y="279"/>
                    <a:pt x="703" y="267"/>
                    <a:pt x="703" y="255"/>
                  </a:cubicBezTo>
                  <a:cubicBezTo>
                    <a:pt x="703" y="232"/>
                    <a:pt x="703" y="208"/>
                    <a:pt x="703" y="184"/>
                  </a:cubicBezTo>
                  <a:cubicBezTo>
                    <a:pt x="691" y="160"/>
                    <a:pt x="679" y="136"/>
                    <a:pt x="679" y="124"/>
                  </a:cubicBezTo>
                  <a:cubicBezTo>
                    <a:pt x="655" y="89"/>
                    <a:pt x="631" y="65"/>
                    <a:pt x="596" y="41"/>
                  </a:cubicBezTo>
                  <a:cubicBezTo>
                    <a:pt x="533" y="14"/>
                    <a:pt x="464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1"/>
            <p:cNvSpPr/>
            <p:nvPr/>
          </p:nvSpPr>
          <p:spPr>
            <a:xfrm>
              <a:off x="2849681" y="10029019"/>
              <a:ext cx="89368" cy="131893"/>
            </a:xfrm>
            <a:custGeom>
              <a:avLst/>
              <a:gdLst/>
              <a:ahLst/>
              <a:cxnLst/>
              <a:rect l="l" t="t" r="r" b="b"/>
              <a:pathLst>
                <a:path w="679" h="1002" extrusionOk="0">
                  <a:moveTo>
                    <a:pt x="326" y="222"/>
                  </a:moveTo>
                  <a:cubicBezTo>
                    <a:pt x="352" y="222"/>
                    <a:pt x="375" y="233"/>
                    <a:pt x="393" y="250"/>
                  </a:cubicBezTo>
                  <a:cubicBezTo>
                    <a:pt x="429" y="357"/>
                    <a:pt x="441" y="465"/>
                    <a:pt x="429" y="560"/>
                  </a:cubicBezTo>
                  <a:cubicBezTo>
                    <a:pt x="429" y="607"/>
                    <a:pt x="417" y="655"/>
                    <a:pt x="405" y="703"/>
                  </a:cubicBezTo>
                  <a:cubicBezTo>
                    <a:pt x="405" y="738"/>
                    <a:pt x="381" y="762"/>
                    <a:pt x="357" y="774"/>
                  </a:cubicBezTo>
                  <a:lnTo>
                    <a:pt x="298" y="774"/>
                  </a:lnTo>
                  <a:cubicBezTo>
                    <a:pt x="262" y="774"/>
                    <a:pt x="262" y="715"/>
                    <a:pt x="250" y="679"/>
                  </a:cubicBezTo>
                  <a:cubicBezTo>
                    <a:pt x="226" y="584"/>
                    <a:pt x="214" y="476"/>
                    <a:pt x="226" y="369"/>
                  </a:cubicBezTo>
                  <a:cubicBezTo>
                    <a:pt x="238" y="334"/>
                    <a:pt x="238" y="298"/>
                    <a:pt x="250" y="274"/>
                  </a:cubicBezTo>
                  <a:cubicBezTo>
                    <a:pt x="262" y="250"/>
                    <a:pt x="286" y="238"/>
                    <a:pt x="298" y="226"/>
                  </a:cubicBezTo>
                  <a:cubicBezTo>
                    <a:pt x="307" y="223"/>
                    <a:pt x="317" y="222"/>
                    <a:pt x="326" y="222"/>
                  </a:cubicBezTo>
                  <a:close/>
                  <a:moveTo>
                    <a:pt x="321" y="0"/>
                  </a:moveTo>
                  <a:cubicBezTo>
                    <a:pt x="238" y="0"/>
                    <a:pt x="155" y="48"/>
                    <a:pt x="107" y="107"/>
                  </a:cubicBezTo>
                  <a:cubicBezTo>
                    <a:pt x="95" y="119"/>
                    <a:pt x="95" y="119"/>
                    <a:pt x="83" y="131"/>
                  </a:cubicBezTo>
                  <a:cubicBezTo>
                    <a:pt x="24" y="262"/>
                    <a:pt x="0" y="417"/>
                    <a:pt x="12" y="560"/>
                  </a:cubicBezTo>
                  <a:cubicBezTo>
                    <a:pt x="12" y="727"/>
                    <a:pt x="24" y="917"/>
                    <a:pt x="214" y="988"/>
                  </a:cubicBezTo>
                  <a:cubicBezTo>
                    <a:pt x="250" y="1000"/>
                    <a:pt x="286" y="1000"/>
                    <a:pt x="321" y="1000"/>
                  </a:cubicBezTo>
                  <a:cubicBezTo>
                    <a:pt x="331" y="1001"/>
                    <a:pt x="340" y="1002"/>
                    <a:pt x="349" y="1002"/>
                  </a:cubicBezTo>
                  <a:cubicBezTo>
                    <a:pt x="590" y="1002"/>
                    <a:pt x="678" y="695"/>
                    <a:pt x="667" y="476"/>
                  </a:cubicBezTo>
                  <a:cubicBezTo>
                    <a:pt x="667" y="417"/>
                    <a:pt x="667" y="369"/>
                    <a:pt x="655" y="310"/>
                  </a:cubicBezTo>
                  <a:cubicBezTo>
                    <a:pt x="643" y="131"/>
                    <a:pt x="500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1"/>
            <p:cNvSpPr/>
            <p:nvPr/>
          </p:nvSpPr>
          <p:spPr>
            <a:xfrm>
              <a:off x="2949978" y="10031388"/>
              <a:ext cx="80023" cy="131762"/>
            </a:xfrm>
            <a:custGeom>
              <a:avLst/>
              <a:gdLst/>
              <a:ahLst/>
              <a:cxnLst/>
              <a:rect l="l" t="t" r="r" b="b"/>
              <a:pathLst>
                <a:path w="608" h="1001" extrusionOk="0">
                  <a:moveTo>
                    <a:pt x="533" y="1"/>
                  </a:moveTo>
                  <a:cubicBezTo>
                    <a:pt x="489" y="1"/>
                    <a:pt x="445" y="6"/>
                    <a:pt x="405" y="6"/>
                  </a:cubicBezTo>
                  <a:cubicBezTo>
                    <a:pt x="321" y="113"/>
                    <a:pt x="286" y="232"/>
                    <a:pt x="202" y="339"/>
                  </a:cubicBezTo>
                  <a:lnTo>
                    <a:pt x="202" y="6"/>
                  </a:lnTo>
                  <a:lnTo>
                    <a:pt x="12" y="6"/>
                  </a:lnTo>
                  <a:cubicBezTo>
                    <a:pt x="12" y="339"/>
                    <a:pt x="0" y="661"/>
                    <a:pt x="12" y="982"/>
                  </a:cubicBezTo>
                  <a:cubicBezTo>
                    <a:pt x="48" y="994"/>
                    <a:pt x="83" y="1000"/>
                    <a:pt x="119" y="1000"/>
                  </a:cubicBezTo>
                  <a:cubicBezTo>
                    <a:pt x="155" y="1000"/>
                    <a:pt x="191" y="994"/>
                    <a:pt x="226" y="982"/>
                  </a:cubicBezTo>
                  <a:cubicBezTo>
                    <a:pt x="226" y="887"/>
                    <a:pt x="214" y="732"/>
                    <a:pt x="226" y="625"/>
                  </a:cubicBezTo>
                  <a:cubicBezTo>
                    <a:pt x="274" y="756"/>
                    <a:pt x="345" y="875"/>
                    <a:pt x="417" y="994"/>
                  </a:cubicBezTo>
                  <a:lnTo>
                    <a:pt x="607" y="994"/>
                  </a:lnTo>
                  <a:lnTo>
                    <a:pt x="369" y="494"/>
                  </a:lnTo>
                  <a:cubicBezTo>
                    <a:pt x="452" y="328"/>
                    <a:pt x="524" y="173"/>
                    <a:pt x="595" y="6"/>
                  </a:cubicBezTo>
                  <a:cubicBezTo>
                    <a:pt x="575" y="2"/>
                    <a:pt x="554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1"/>
            <p:cNvSpPr/>
            <p:nvPr/>
          </p:nvSpPr>
          <p:spPr>
            <a:xfrm>
              <a:off x="3431063" y="10033626"/>
              <a:ext cx="89368" cy="130050"/>
            </a:xfrm>
            <a:custGeom>
              <a:avLst/>
              <a:gdLst/>
              <a:ahLst/>
              <a:cxnLst/>
              <a:rect l="l" t="t" r="r" b="b"/>
              <a:pathLst>
                <a:path w="679" h="988" extrusionOk="0">
                  <a:moveTo>
                    <a:pt x="667" y="1"/>
                  </a:moveTo>
                  <a:cubicBezTo>
                    <a:pt x="631" y="1"/>
                    <a:pt x="36" y="13"/>
                    <a:pt x="24" y="13"/>
                  </a:cubicBezTo>
                  <a:lnTo>
                    <a:pt x="24" y="537"/>
                  </a:lnTo>
                  <a:cubicBezTo>
                    <a:pt x="42" y="539"/>
                    <a:pt x="62" y="540"/>
                    <a:pt x="84" y="540"/>
                  </a:cubicBezTo>
                  <a:cubicBezTo>
                    <a:pt x="144" y="540"/>
                    <a:pt x="217" y="533"/>
                    <a:pt x="286" y="533"/>
                  </a:cubicBezTo>
                  <a:cubicBezTo>
                    <a:pt x="311" y="533"/>
                    <a:pt x="335" y="534"/>
                    <a:pt x="357" y="537"/>
                  </a:cubicBezTo>
                  <a:cubicBezTo>
                    <a:pt x="453" y="549"/>
                    <a:pt x="488" y="799"/>
                    <a:pt x="346" y="834"/>
                  </a:cubicBezTo>
                  <a:cubicBezTo>
                    <a:pt x="338" y="836"/>
                    <a:pt x="330" y="837"/>
                    <a:pt x="323" y="837"/>
                  </a:cubicBezTo>
                  <a:cubicBezTo>
                    <a:pt x="284" y="837"/>
                    <a:pt x="250" y="809"/>
                    <a:pt x="250" y="739"/>
                  </a:cubicBezTo>
                  <a:lnTo>
                    <a:pt x="250" y="668"/>
                  </a:lnTo>
                  <a:lnTo>
                    <a:pt x="24" y="668"/>
                  </a:lnTo>
                  <a:cubicBezTo>
                    <a:pt x="0" y="703"/>
                    <a:pt x="0" y="727"/>
                    <a:pt x="0" y="751"/>
                  </a:cubicBezTo>
                  <a:cubicBezTo>
                    <a:pt x="0" y="913"/>
                    <a:pt x="143" y="988"/>
                    <a:pt x="292" y="988"/>
                  </a:cubicBezTo>
                  <a:cubicBezTo>
                    <a:pt x="438" y="988"/>
                    <a:pt x="590" y="916"/>
                    <a:pt x="619" y="787"/>
                  </a:cubicBezTo>
                  <a:cubicBezTo>
                    <a:pt x="643" y="561"/>
                    <a:pt x="596" y="287"/>
                    <a:pt x="369" y="251"/>
                  </a:cubicBezTo>
                  <a:cubicBezTo>
                    <a:pt x="353" y="247"/>
                    <a:pt x="329" y="243"/>
                    <a:pt x="305" y="239"/>
                  </a:cubicBezTo>
                  <a:lnTo>
                    <a:pt x="305" y="239"/>
                  </a:lnTo>
                  <a:cubicBezTo>
                    <a:pt x="414" y="239"/>
                    <a:pt x="638" y="237"/>
                    <a:pt x="667" y="227"/>
                  </a:cubicBezTo>
                  <a:cubicBezTo>
                    <a:pt x="667" y="227"/>
                    <a:pt x="679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1"/>
            <p:cNvSpPr/>
            <p:nvPr/>
          </p:nvSpPr>
          <p:spPr>
            <a:xfrm>
              <a:off x="3521883" y="10033626"/>
              <a:ext cx="87920" cy="130050"/>
            </a:xfrm>
            <a:custGeom>
              <a:avLst/>
              <a:gdLst/>
              <a:ahLst/>
              <a:cxnLst/>
              <a:rect l="l" t="t" r="r" b="b"/>
              <a:pathLst>
                <a:path w="668" h="988" extrusionOk="0">
                  <a:moveTo>
                    <a:pt x="222" y="198"/>
                  </a:moveTo>
                  <a:cubicBezTo>
                    <a:pt x="223" y="198"/>
                    <a:pt x="231" y="203"/>
                    <a:pt x="239" y="203"/>
                  </a:cubicBezTo>
                  <a:lnTo>
                    <a:pt x="239" y="229"/>
                  </a:lnTo>
                  <a:lnTo>
                    <a:pt x="239" y="229"/>
                  </a:lnTo>
                  <a:lnTo>
                    <a:pt x="227" y="227"/>
                  </a:lnTo>
                  <a:cubicBezTo>
                    <a:pt x="227" y="221"/>
                    <a:pt x="227" y="213"/>
                    <a:pt x="227" y="203"/>
                  </a:cubicBezTo>
                  <a:cubicBezTo>
                    <a:pt x="223" y="199"/>
                    <a:pt x="222" y="198"/>
                    <a:pt x="222" y="198"/>
                  </a:cubicBezTo>
                  <a:close/>
                  <a:moveTo>
                    <a:pt x="656" y="1"/>
                  </a:moveTo>
                  <a:cubicBezTo>
                    <a:pt x="620" y="1"/>
                    <a:pt x="25" y="13"/>
                    <a:pt x="1" y="13"/>
                  </a:cubicBezTo>
                  <a:lnTo>
                    <a:pt x="1" y="537"/>
                  </a:lnTo>
                  <a:cubicBezTo>
                    <a:pt x="21" y="539"/>
                    <a:pt x="43" y="540"/>
                    <a:pt x="65" y="540"/>
                  </a:cubicBezTo>
                  <a:cubicBezTo>
                    <a:pt x="128" y="540"/>
                    <a:pt x="197" y="533"/>
                    <a:pt x="264" y="533"/>
                  </a:cubicBezTo>
                  <a:cubicBezTo>
                    <a:pt x="288" y="533"/>
                    <a:pt x="312" y="534"/>
                    <a:pt x="334" y="537"/>
                  </a:cubicBezTo>
                  <a:cubicBezTo>
                    <a:pt x="441" y="549"/>
                    <a:pt x="465" y="799"/>
                    <a:pt x="322" y="834"/>
                  </a:cubicBezTo>
                  <a:cubicBezTo>
                    <a:pt x="315" y="836"/>
                    <a:pt x="307" y="837"/>
                    <a:pt x="301" y="837"/>
                  </a:cubicBezTo>
                  <a:cubicBezTo>
                    <a:pt x="264" y="837"/>
                    <a:pt x="237" y="809"/>
                    <a:pt x="227" y="739"/>
                  </a:cubicBezTo>
                  <a:lnTo>
                    <a:pt x="227" y="668"/>
                  </a:lnTo>
                  <a:lnTo>
                    <a:pt x="1" y="668"/>
                  </a:lnTo>
                  <a:cubicBezTo>
                    <a:pt x="1" y="703"/>
                    <a:pt x="1" y="727"/>
                    <a:pt x="1" y="751"/>
                  </a:cubicBezTo>
                  <a:cubicBezTo>
                    <a:pt x="1" y="913"/>
                    <a:pt x="144" y="988"/>
                    <a:pt x="291" y="988"/>
                  </a:cubicBezTo>
                  <a:cubicBezTo>
                    <a:pt x="435" y="988"/>
                    <a:pt x="584" y="916"/>
                    <a:pt x="608" y="787"/>
                  </a:cubicBezTo>
                  <a:cubicBezTo>
                    <a:pt x="644" y="561"/>
                    <a:pt x="608" y="287"/>
                    <a:pt x="382" y="251"/>
                  </a:cubicBezTo>
                  <a:lnTo>
                    <a:pt x="303" y="239"/>
                  </a:lnTo>
                  <a:lnTo>
                    <a:pt x="303" y="239"/>
                  </a:lnTo>
                  <a:cubicBezTo>
                    <a:pt x="413" y="238"/>
                    <a:pt x="619" y="236"/>
                    <a:pt x="656" y="227"/>
                  </a:cubicBezTo>
                  <a:cubicBezTo>
                    <a:pt x="656" y="227"/>
                    <a:pt x="668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1"/>
            <p:cNvSpPr/>
            <p:nvPr/>
          </p:nvSpPr>
          <p:spPr>
            <a:xfrm>
              <a:off x="3615994" y="10031388"/>
              <a:ext cx="81603" cy="131762"/>
            </a:xfrm>
            <a:custGeom>
              <a:avLst/>
              <a:gdLst/>
              <a:ahLst/>
              <a:cxnLst/>
              <a:rect l="l" t="t" r="r" b="b"/>
              <a:pathLst>
                <a:path w="620" h="1001" extrusionOk="0">
                  <a:moveTo>
                    <a:pt x="545" y="1"/>
                  </a:moveTo>
                  <a:cubicBezTo>
                    <a:pt x="502" y="1"/>
                    <a:pt x="457" y="6"/>
                    <a:pt x="417" y="6"/>
                  </a:cubicBezTo>
                  <a:cubicBezTo>
                    <a:pt x="334" y="113"/>
                    <a:pt x="298" y="232"/>
                    <a:pt x="214" y="339"/>
                  </a:cubicBezTo>
                  <a:lnTo>
                    <a:pt x="214" y="6"/>
                  </a:lnTo>
                  <a:lnTo>
                    <a:pt x="24" y="6"/>
                  </a:lnTo>
                  <a:cubicBezTo>
                    <a:pt x="24" y="339"/>
                    <a:pt x="0" y="661"/>
                    <a:pt x="24" y="982"/>
                  </a:cubicBezTo>
                  <a:cubicBezTo>
                    <a:pt x="54" y="994"/>
                    <a:pt x="86" y="1000"/>
                    <a:pt x="121" y="1000"/>
                  </a:cubicBezTo>
                  <a:cubicBezTo>
                    <a:pt x="155" y="1000"/>
                    <a:pt x="191" y="994"/>
                    <a:pt x="226" y="982"/>
                  </a:cubicBezTo>
                  <a:cubicBezTo>
                    <a:pt x="226" y="887"/>
                    <a:pt x="214" y="732"/>
                    <a:pt x="226" y="625"/>
                  </a:cubicBezTo>
                  <a:cubicBezTo>
                    <a:pt x="286" y="756"/>
                    <a:pt x="345" y="875"/>
                    <a:pt x="429" y="994"/>
                  </a:cubicBezTo>
                  <a:lnTo>
                    <a:pt x="619" y="994"/>
                  </a:lnTo>
                  <a:lnTo>
                    <a:pt x="369" y="482"/>
                  </a:lnTo>
                  <a:cubicBezTo>
                    <a:pt x="453" y="328"/>
                    <a:pt x="536" y="173"/>
                    <a:pt x="607" y="6"/>
                  </a:cubicBezTo>
                  <a:cubicBezTo>
                    <a:pt x="588" y="2"/>
                    <a:pt x="566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1"/>
            <p:cNvSpPr/>
            <p:nvPr/>
          </p:nvSpPr>
          <p:spPr>
            <a:xfrm>
              <a:off x="2782290" y="6922951"/>
              <a:ext cx="517257" cy="461363"/>
            </a:xfrm>
            <a:custGeom>
              <a:avLst/>
              <a:gdLst/>
              <a:ahLst/>
              <a:cxnLst/>
              <a:rect l="l" t="t" r="r" b="b"/>
              <a:pathLst>
                <a:path w="3930" h="3505" extrusionOk="0">
                  <a:moveTo>
                    <a:pt x="512" y="1"/>
                  </a:moveTo>
                  <a:cubicBezTo>
                    <a:pt x="274" y="989"/>
                    <a:pt x="179" y="1763"/>
                    <a:pt x="155" y="1906"/>
                  </a:cubicBezTo>
                  <a:cubicBezTo>
                    <a:pt x="155" y="1918"/>
                    <a:pt x="131" y="2096"/>
                    <a:pt x="131" y="2096"/>
                  </a:cubicBezTo>
                  <a:cubicBezTo>
                    <a:pt x="60" y="2620"/>
                    <a:pt x="36" y="2930"/>
                    <a:pt x="0" y="3347"/>
                  </a:cubicBezTo>
                  <a:cubicBezTo>
                    <a:pt x="9" y="3440"/>
                    <a:pt x="85" y="3504"/>
                    <a:pt x="169" y="3504"/>
                  </a:cubicBezTo>
                  <a:cubicBezTo>
                    <a:pt x="192" y="3504"/>
                    <a:pt x="215" y="3500"/>
                    <a:pt x="238" y="3489"/>
                  </a:cubicBezTo>
                  <a:cubicBezTo>
                    <a:pt x="655" y="3251"/>
                    <a:pt x="1203" y="2906"/>
                    <a:pt x="1595" y="2632"/>
                  </a:cubicBezTo>
                  <a:cubicBezTo>
                    <a:pt x="2119" y="2287"/>
                    <a:pt x="2691" y="1846"/>
                    <a:pt x="3119" y="1501"/>
                  </a:cubicBezTo>
                  <a:cubicBezTo>
                    <a:pt x="3560" y="1144"/>
                    <a:pt x="3858" y="882"/>
                    <a:pt x="3870" y="858"/>
                  </a:cubicBezTo>
                  <a:cubicBezTo>
                    <a:pt x="3893" y="846"/>
                    <a:pt x="3905" y="822"/>
                    <a:pt x="3929" y="810"/>
                  </a:cubicBezTo>
                  <a:cubicBezTo>
                    <a:pt x="3381" y="549"/>
                    <a:pt x="2869" y="299"/>
                    <a:pt x="2357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1"/>
            <p:cNvSpPr/>
            <p:nvPr/>
          </p:nvSpPr>
          <p:spPr>
            <a:xfrm>
              <a:off x="3424745" y="7082874"/>
              <a:ext cx="468690" cy="583779"/>
            </a:xfrm>
            <a:custGeom>
              <a:avLst/>
              <a:gdLst/>
              <a:ahLst/>
              <a:cxnLst/>
              <a:rect l="l" t="t" r="r" b="b"/>
              <a:pathLst>
                <a:path w="3561" h="4435" extrusionOk="0">
                  <a:moveTo>
                    <a:pt x="1" y="0"/>
                  </a:moveTo>
                  <a:cubicBezTo>
                    <a:pt x="48" y="1465"/>
                    <a:pt x="251" y="2905"/>
                    <a:pt x="608" y="4334"/>
                  </a:cubicBezTo>
                  <a:cubicBezTo>
                    <a:pt x="630" y="4400"/>
                    <a:pt x="692" y="4435"/>
                    <a:pt x="757" y="4435"/>
                  </a:cubicBezTo>
                  <a:cubicBezTo>
                    <a:pt x="797" y="4435"/>
                    <a:pt x="838" y="4421"/>
                    <a:pt x="870" y="4394"/>
                  </a:cubicBezTo>
                  <a:cubicBezTo>
                    <a:pt x="1429" y="3775"/>
                    <a:pt x="1953" y="3144"/>
                    <a:pt x="2453" y="2477"/>
                  </a:cubicBezTo>
                  <a:cubicBezTo>
                    <a:pt x="2775" y="2036"/>
                    <a:pt x="3120" y="1548"/>
                    <a:pt x="3442" y="1048"/>
                  </a:cubicBezTo>
                  <a:lnTo>
                    <a:pt x="3561" y="858"/>
                  </a:lnTo>
                  <a:cubicBezTo>
                    <a:pt x="2346" y="703"/>
                    <a:pt x="1144" y="417"/>
                    <a:pt x="1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1"/>
            <p:cNvSpPr/>
            <p:nvPr/>
          </p:nvSpPr>
          <p:spPr>
            <a:xfrm>
              <a:off x="4031266" y="7211339"/>
              <a:ext cx="391825" cy="537709"/>
            </a:xfrm>
            <a:custGeom>
              <a:avLst/>
              <a:gdLst/>
              <a:ahLst/>
              <a:cxnLst/>
              <a:rect l="l" t="t" r="r" b="b"/>
              <a:pathLst>
                <a:path w="2977" h="4085" extrusionOk="0">
                  <a:moveTo>
                    <a:pt x="0" y="1"/>
                  </a:moveTo>
                  <a:lnTo>
                    <a:pt x="0" y="1"/>
                  </a:lnTo>
                  <a:cubicBezTo>
                    <a:pt x="477" y="1382"/>
                    <a:pt x="1072" y="2727"/>
                    <a:pt x="1774" y="4013"/>
                  </a:cubicBezTo>
                  <a:cubicBezTo>
                    <a:pt x="1804" y="4061"/>
                    <a:pt x="1855" y="4084"/>
                    <a:pt x="1907" y="4084"/>
                  </a:cubicBezTo>
                  <a:cubicBezTo>
                    <a:pt x="1959" y="4084"/>
                    <a:pt x="2012" y="4061"/>
                    <a:pt x="2048" y="4013"/>
                  </a:cubicBezTo>
                  <a:cubicBezTo>
                    <a:pt x="2477" y="3168"/>
                    <a:pt x="2691" y="2680"/>
                    <a:pt x="2977" y="2013"/>
                  </a:cubicBezTo>
                  <a:lnTo>
                    <a:pt x="2977" y="24"/>
                  </a:lnTo>
                  <a:cubicBezTo>
                    <a:pt x="2519" y="52"/>
                    <a:pt x="2063" y="66"/>
                    <a:pt x="1609" y="66"/>
                  </a:cubicBezTo>
                  <a:cubicBezTo>
                    <a:pt x="1071" y="66"/>
                    <a:pt x="536" y="46"/>
                    <a:pt x="0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1"/>
            <p:cNvSpPr/>
            <p:nvPr/>
          </p:nvSpPr>
          <p:spPr>
            <a:xfrm>
              <a:off x="2791635" y="7195676"/>
              <a:ext cx="302589" cy="102013"/>
            </a:xfrm>
            <a:custGeom>
              <a:avLst/>
              <a:gdLst/>
              <a:ahLst/>
              <a:cxnLst/>
              <a:rect l="l" t="t" r="r" b="b"/>
              <a:pathLst>
                <a:path w="2299" h="775" extrusionOk="0">
                  <a:moveTo>
                    <a:pt x="2298" y="1"/>
                  </a:moveTo>
                  <a:lnTo>
                    <a:pt x="2298" y="1"/>
                  </a:lnTo>
                  <a:cubicBezTo>
                    <a:pt x="1810" y="120"/>
                    <a:pt x="1132" y="286"/>
                    <a:pt x="36" y="477"/>
                  </a:cubicBezTo>
                  <a:lnTo>
                    <a:pt x="0" y="774"/>
                  </a:lnTo>
                  <a:cubicBezTo>
                    <a:pt x="512" y="739"/>
                    <a:pt x="1024" y="655"/>
                    <a:pt x="1536" y="548"/>
                  </a:cubicBezTo>
                  <a:cubicBezTo>
                    <a:pt x="1798" y="358"/>
                    <a:pt x="2048" y="179"/>
                    <a:pt x="229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1"/>
            <p:cNvSpPr/>
            <p:nvPr/>
          </p:nvSpPr>
          <p:spPr>
            <a:xfrm>
              <a:off x="2802560" y="7049968"/>
              <a:ext cx="470269" cy="149005"/>
            </a:xfrm>
            <a:custGeom>
              <a:avLst/>
              <a:gdLst/>
              <a:ahLst/>
              <a:cxnLst/>
              <a:rect l="l" t="t" r="r" b="b"/>
              <a:pathLst>
                <a:path w="3573" h="1132" extrusionOk="0">
                  <a:moveTo>
                    <a:pt x="3573" y="0"/>
                  </a:moveTo>
                  <a:lnTo>
                    <a:pt x="3573" y="0"/>
                  </a:lnTo>
                  <a:cubicBezTo>
                    <a:pt x="525" y="798"/>
                    <a:pt x="1227" y="560"/>
                    <a:pt x="48" y="810"/>
                  </a:cubicBezTo>
                  <a:lnTo>
                    <a:pt x="1" y="1131"/>
                  </a:lnTo>
                  <a:cubicBezTo>
                    <a:pt x="1072" y="1024"/>
                    <a:pt x="2120" y="774"/>
                    <a:pt x="3132" y="381"/>
                  </a:cubicBezTo>
                  <a:cubicBezTo>
                    <a:pt x="3275" y="250"/>
                    <a:pt x="3430" y="131"/>
                    <a:pt x="3573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1"/>
            <p:cNvSpPr/>
            <p:nvPr/>
          </p:nvSpPr>
          <p:spPr>
            <a:xfrm>
              <a:off x="2818223" y="6979418"/>
              <a:ext cx="404461" cy="119257"/>
            </a:xfrm>
            <a:custGeom>
              <a:avLst/>
              <a:gdLst/>
              <a:ahLst/>
              <a:cxnLst/>
              <a:rect l="l" t="t" r="r" b="b"/>
              <a:pathLst>
                <a:path w="3073" h="906" extrusionOk="0">
                  <a:moveTo>
                    <a:pt x="2799" y="0"/>
                  </a:moveTo>
                  <a:cubicBezTo>
                    <a:pt x="1894" y="239"/>
                    <a:pt x="977" y="429"/>
                    <a:pt x="60" y="572"/>
                  </a:cubicBezTo>
                  <a:lnTo>
                    <a:pt x="1" y="905"/>
                  </a:lnTo>
                  <a:cubicBezTo>
                    <a:pt x="1049" y="798"/>
                    <a:pt x="2096" y="548"/>
                    <a:pt x="3073" y="143"/>
                  </a:cubicBezTo>
                  <a:cubicBezTo>
                    <a:pt x="2977" y="96"/>
                    <a:pt x="2894" y="60"/>
                    <a:pt x="2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1"/>
            <p:cNvSpPr/>
            <p:nvPr/>
          </p:nvSpPr>
          <p:spPr>
            <a:xfrm>
              <a:off x="2837045" y="6930849"/>
              <a:ext cx="279161" cy="73713"/>
            </a:xfrm>
            <a:custGeom>
              <a:avLst/>
              <a:gdLst/>
              <a:ahLst/>
              <a:cxnLst/>
              <a:rect l="l" t="t" r="r" b="b"/>
              <a:pathLst>
                <a:path w="2121" h="560" extrusionOk="0">
                  <a:moveTo>
                    <a:pt x="1310" y="0"/>
                  </a:moveTo>
                  <a:cubicBezTo>
                    <a:pt x="834" y="96"/>
                    <a:pt x="810" y="96"/>
                    <a:pt x="72" y="215"/>
                  </a:cubicBezTo>
                  <a:lnTo>
                    <a:pt x="1" y="560"/>
                  </a:lnTo>
                  <a:cubicBezTo>
                    <a:pt x="715" y="477"/>
                    <a:pt x="1430" y="334"/>
                    <a:pt x="2120" y="108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1"/>
            <p:cNvSpPr/>
            <p:nvPr/>
          </p:nvSpPr>
          <p:spPr>
            <a:xfrm>
              <a:off x="3482791" y="7408775"/>
              <a:ext cx="264946" cy="183492"/>
            </a:xfrm>
            <a:custGeom>
              <a:avLst/>
              <a:gdLst/>
              <a:ahLst/>
              <a:cxnLst/>
              <a:rect l="l" t="t" r="r" b="b"/>
              <a:pathLst>
                <a:path w="2013" h="1394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607" y="227"/>
                    <a:pt x="893" y="644"/>
                    <a:pt x="0" y="1096"/>
                  </a:cubicBezTo>
                  <a:lnTo>
                    <a:pt x="60" y="1394"/>
                  </a:lnTo>
                  <a:cubicBezTo>
                    <a:pt x="536" y="1191"/>
                    <a:pt x="1000" y="977"/>
                    <a:pt x="1441" y="727"/>
                  </a:cubicBezTo>
                  <a:cubicBezTo>
                    <a:pt x="1643" y="489"/>
                    <a:pt x="1834" y="239"/>
                    <a:pt x="201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1"/>
            <p:cNvSpPr/>
            <p:nvPr/>
          </p:nvSpPr>
          <p:spPr>
            <a:xfrm>
              <a:off x="3463969" y="7220816"/>
              <a:ext cx="413805" cy="272737"/>
            </a:xfrm>
            <a:custGeom>
              <a:avLst/>
              <a:gdLst/>
              <a:ahLst/>
              <a:cxnLst/>
              <a:rect l="l" t="t" r="r" b="b"/>
              <a:pathLst>
                <a:path w="3144" h="2072" extrusionOk="0">
                  <a:moveTo>
                    <a:pt x="3144" y="0"/>
                  </a:moveTo>
                  <a:lnTo>
                    <a:pt x="3144" y="0"/>
                  </a:lnTo>
                  <a:cubicBezTo>
                    <a:pt x="2358" y="452"/>
                    <a:pt x="1858" y="810"/>
                    <a:pt x="0" y="1750"/>
                  </a:cubicBezTo>
                  <a:lnTo>
                    <a:pt x="48" y="2072"/>
                  </a:lnTo>
                  <a:cubicBezTo>
                    <a:pt x="1036" y="1667"/>
                    <a:pt x="1977" y="1131"/>
                    <a:pt x="2822" y="476"/>
                  </a:cubicBezTo>
                  <a:cubicBezTo>
                    <a:pt x="2929" y="322"/>
                    <a:pt x="3036" y="155"/>
                    <a:pt x="314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1"/>
            <p:cNvSpPr/>
            <p:nvPr/>
          </p:nvSpPr>
          <p:spPr>
            <a:xfrm>
              <a:off x="3448305" y="7175275"/>
              <a:ext cx="365239" cy="219559"/>
            </a:xfrm>
            <a:custGeom>
              <a:avLst/>
              <a:gdLst/>
              <a:ahLst/>
              <a:cxnLst/>
              <a:rect l="l" t="t" r="r" b="b"/>
              <a:pathLst>
                <a:path w="2775" h="1668" extrusionOk="0">
                  <a:moveTo>
                    <a:pt x="2453" y="1"/>
                  </a:moveTo>
                  <a:cubicBezTo>
                    <a:pt x="1655" y="465"/>
                    <a:pt x="798" y="941"/>
                    <a:pt x="0" y="1334"/>
                  </a:cubicBezTo>
                  <a:lnTo>
                    <a:pt x="48" y="1668"/>
                  </a:lnTo>
                  <a:cubicBezTo>
                    <a:pt x="1024" y="1263"/>
                    <a:pt x="1941" y="715"/>
                    <a:pt x="2774" y="60"/>
                  </a:cubicBezTo>
                  <a:cubicBezTo>
                    <a:pt x="2667" y="60"/>
                    <a:pt x="2560" y="25"/>
                    <a:pt x="24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1"/>
            <p:cNvSpPr/>
            <p:nvPr/>
          </p:nvSpPr>
          <p:spPr>
            <a:xfrm>
              <a:off x="3435669" y="7147107"/>
              <a:ext cx="255601" cy="149005"/>
            </a:xfrm>
            <a:custGeom>
              <a:avLst/>
              <a:gdLst/>
              <a:ahLst/>
              <a:cxnLst/>
              <a:rect l="l" t="t" r="r" b="b"/>
              <a:pathLst>
                <a:path w="1942" h="1132" extrusionOk="0">
                  <a:moveTo>
                    <a:pt x="1525" y="0"/>
                  </a:moveTo>
                  <a:cubicBezTo>
                    <a:pt x="763" y="429"/>
                    <a:pt x="72" y="739"/>
                    <a:pt x="1" y="786"/>
                  </a:cubicBezTo>
                  <a:lnTo>
                    <a:pt x="37" y="1132"/>
                  </a:lnTo>
                  <a:cubicBezTo>
                    <a:pt x="703" y="846"/>
                    <a:pt x="1334" y="501"/>
                    <a:pt x="1942" y="96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1"/>
            <p:cNvSpPr/>
            <p:nvPr/>
          </p:nvSpPr>
          <p:spPr>
            <a:xfrm>
              <a:off x="3427904" y="7111042"/>
              <a:ext cx="141094" cy="84770"/>
            </a:xfrm>
            <a:custGeom>
              <a:avLst/>
              <a:gdLst/>
              <a:ahLst/>
              <a:cxnLst/>
              <a:rect l="l" t="t" r="r" b="b"/>
              <a:pathLst>
                <a:path w="1072" h="644" extrusionOk="0">
                  <a:moveTo>
                    <a:pt x="620" y="1"/>
                  </a:moveTo>
                  <a:cubicBezTo>
                    <a:pt x="608" y="1"/>
                    <a:pt x="108" y="251"/>
                    <a:pt x="0" y="298"/>
                  </a:cubicBezTo>
                  <a:cubicBezTo>
                    <a:pt x="0" y="417"/>
                    <a:pt x="12" y="536"/>
                    <a:pt x="24" y="644"/>
                  </a:cubicBezTo>
                  <a:cubicBezTo>
                    <a:pt x="381" y="489"/>
                    <a:pt x="727" y="322"/>
                    <a:pt x="1072" y="120"/>
                  </a:cubicBezTo>
                  <a:lnTo>
                    <a:pt x="834" y="72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1"/>
            <p:cNvSpPr/>
            <p:nvPr/>
          </p:nvSpPr>
          <p:spPr>
            <a:xfrm>
              <a:off x="4220805" y="7446420"/>
              <a:ext cx="217959" cy="239961"/>
            </a:xfrm>
            <a:custGeom>
              <a:avLst/>
              <a:gdLst/>
              <a:ahLst/>
              <a:cxnLst/>
              <a:rect l="l" t="t" r="r" b="b"/>
              <a:pathLst>
                <a:path w="1656" h="1823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1644" y="1"/>
                    <a:pt x="525" y="1084"/>
                    <a:pt x="1" y="1548"/>
                  </a:cubicBezTo>
                  <a:lnTo>
                    <a:pt x="144" y="1822"/>
                  </a:lnTo>
                  <a:cubicBezTo>
                    <a:pt x="537" y="1513"/>
                    <a:pt x="930" y="1191"/>
                    <a:pt x="1299" y="846"/>
                  </a:cubicBezTo>
                  <a:cubicBezTo>
                    <a:pt x="1418" y="560"/>
                    <a:pt x="1537" y="286"/>
                    <a:pt x="1656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1"/>
            <p:cNvSpPr/>
            <p:nvPr/>
          </p:nvSpPr>
          <p:spPr>
            <a:xfrm>
              <a:off x="4172235" y="7327300"/>
              <a:ext cx="250863" cy="271289"/>
            </a:xfrm>
            <a:custGeom>
              <a:avLst/>
              <a:gdLst/>
              <a:ahLst/>
              <a:cxnLst/>
              <a:rect l="l" t="t" r="r" b="b"/>
              <a:pathLst>
                <a:path w="1906" h="2061" extrusionOk="0">
                  <a:moveTo>
                    <a:pt x="1906" y="1"/>
                  </a:moveTo>
                  <a:cubicBezTo>
                    <a:pt x="1763" y="144"/>
                    <a:pt x="1608" y="298"/>
                    <a:pt x="1418" y="489"/>
                  </a:cubicBezTo>
                  <a:cubicBezTo>
                    <a:pt x="1096" y="775"/>
                    <a:pt x="680" y="1167"/>
                    <a:pt x="72" y="1703"/>
                  </a:cubicBezTo>
                  <a:cubicBezTo>
                    <a:pt x="72" y="1703"/>
                    <a:pt x="60" y="1715"/>
                    <a:pt x="60" y="1715"/>
                  </a:cubicBezTo>
                  <a:cubicBezTo>
                    <a:pt x="49" y="1727"/>
                    <a:pt x="37" y="1727"/>
                    <a:pt x="37" y="1739"/>
                  </a:cubicBezTo>
                  <a:lnTo>
                    <a:pt x="1" y="1763"/>
                  </a:lnTo>
                  <a:cubicBezTo>
                    <a:pt x="13" y="1787"/>
                    <a:pt x="25" y="1810"/>
                    <a:pt x="25" y="1834"/>
                  </a:cubicBezTo>
                  <a:lnTo>
                    <a:pt x="84" y="1941"/>
                  </a:lnTo>
                  <a:lnTo>
                    <a:pt x="132" y="2060"/>
                  </a:lnTo>
                  <a:lnTo>
                    <a:pt x="203" y="2013"/>
                  </a:lnTo>
                  <a:cubicBezTo>
                    <a:pt x="811" y="1548"/>
                    <a:pt x="1382" y="1025"/>
                    <a:pt x="1906" y="453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71"/>
            <p:cNvSpPr/>
            <p:nvPr/>
          </p:nvSpPr>
          <p:spPr>
            <a:xfrm>
              <a:off x="4129984" y="7214498"/>
              <a:ext cx="293112" cy="290113"/>
            </a:xfrm>
            <a:custGeom>
              <a:avLst/>
              <a:gdLst/>
              <a:ahLst/>
              <a:cxnLst/>
              <a:rect l="l" t="t" r="r" b="b"/>
              <a:pathLst>
                <a:path w="2227" h="2204" extrusionOk="0">
                  <a:moveTo>
                    <a:pt x="2227" y="0"/>
                  </a:moveTo>
                  <a:cubicBezTo>
                    <a:pt x="2167" y="0"/>
                    <a:pt x="2108" y="0"/>
                    <a:pt x="2048" y="12"/>
                  </a:cubicBezTo>
                  <a:cubicBezTo>
                    <a:pt x="1382" y="655"/>
                    <a:pt x="703" y="1286"/>
                    <a:pt x="0" y="1894"/>
                  </a:cubicBezTo>
                  <a:cubicBezTo>
                    <a:pt x="48" y="2001"/>
                    <a:pt x="96" y="2096"/>
                    <a:pt x="143" y="2203"/>
                  </a:cubicBezTo>
                  <a:cubicBezTo>
                    <a:pt x="905" y="1608"/>
                    <a:pt x="1608" y="929"/>
                    <a:pt x="2227" y="179"/>
                  </a:cubicBezTo>
                  <a:lnTo>
                    <a:pt x="2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71"/>
            <p:cNvSpPr/>
            <p:nvPr/>
          </p:nvSpPr>
          <p:spPr>
            <a:xfrm>
              <a:off x="4093919" y="7216078"/>
              <a:ext cx="224276" cy="192838"/>
            </a:xfrm>
            <a:custGeom>
              <a:avLst/>
              <a:gdLst/>
              <a:ahLst/>
              <a:cxnLst/>
              <a:rect l="l" t="t" r="r" b="b"/>
              <a:pathLst>
                <a:path w="1704" h="1465" extrusionOk="0">
                  <a:moveTo>
                    <a:pt x="1275" y="0"/>
                  </a:moveTo>
                  <a:cubicBezTo>
                    <a:pt x="584" y="643"/>
                    <a:pt x="1" y="1131"/>
                    <a:pt x="1" y="1143"/>
                  </a:cubicBezTo>
                  <a:lnTo>
                    <a:pt x="132" y="1465"/>
                  </a:lnTo>
                  <a:cubicBezTo>
                    <a:pt x="691" y="1024"/>
                    <a:pt x="1227" y="536"/>
                    <a:pt x="1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1"/>
            <p:cNvSpPr/>
            <p:nvPr/>
          </p:nvSpPr>
          <p:spPr>
            <a:xfrm>
              <a:off x="4057854" y="7214498"/>
              <a:ext cx="130170" cy="102013"/>
            </a:xfrm>
            <a:custGeom>
              <a:avLst/>
              <a:gdLst/>
              <a:ahLst/>
              <a:cxnLst/>
              <a:rect l="l" t="t" r="r" b="b"/>
              <a:pathLst>
                <a:path w="989" h="775" extrusionOk="0">
                  <a:moveTo>
                    <a:pt x="513" y="0"/>
                  </a:moveTo>
                  <a:lnTo>
                    <a:pt x="1" y="441"/>
                  </a:lnTo>
                  <a:lnTo>
                    <a:pt x="120" y="774"/>
                  </a:lnTo>
                  <a:cubicBezTo>
                    <a:pt x="548" y="429"/>
                    <a:pt x="763" y="239"/>
                    <a:pt x="989" y="12"/>
                  </a:cubicBezTo>
                  <a:lnTo>
                    <a:pt x="751" y="12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1"/>
            <p:cNvSpPr/>
            <p:nvPr/>
          </p:nvSpPr>
          <p:spPr>
            <a:xfrm>
              <a:off x="2785317" y="7015483"/>
              <a:ext cx="501594" cy="365010"/>
            </a:xfrm>
            <a:custGeom>
              <a:avLst/>
              <a:gdLst/>
              <a:ahLst/>
              <a:cxnLst/>
              <a:rect l="l" t="t" r="r" b="b"/>
              <a:pathLst>
                <a:path w="3811" h="2773" extrusionOk="0">
                  <a:moveTo>
                    <a:pt x="3275" y="0"/>
                  </a:moveTo>
                  <a:cubicBezTo>
                    <a:pt x="2727" y="0"/>
                    <a:pt x="2513" y="417"/>
                    <a:pt x="1977" y="750"/>
                  </a:cubicBezTo>
                  <a:cubicBezTo>
                    <a:pt x="1602" y="990"/>
                    <a:pt x="1210" y="1128"/>
                    <a:pt x="799" y="1128"/>
                  </a:cubicBezTo>
                  <a:cubicBezTo>
                    <a:pt x="597" y="1128"/>
                    <a:pt x="391" y="1095"/>
                    <a:pt x="179" y="1024"/>
                  </a:cubicBezTo>
                  <a:cubicBezTo>
                    <a:pt x="108" y="1536"/>
                    <a:pt x="48" y="2072"/>
                    <a:pt x="1" y="2620"/>
                  </a:cubicBezTo>
                  <a:cubicBezTo>
                    <a:pt x="10" y="2709"/>
                    <a:pt x="80" y="2772"/>
                    <a:pt x="159" y="2772"/>
                  </a:cubicBezTo>
                  <a:cubicBezTo>
                    <a:pt x="185" y="2772"/>
                    <a:pt x="213" y="2765"/>
                    <a:pt x="239" y="2751"/>
                  </a:cubicBezTo>
                  <a:cubicBezTo>
                    <a:pt x="1513" y="2012"/>
                    <a:pt x="2715" y="1143"/>
                    <a:pt x="3811" y="167"/>
                  </a:cubicBezTo>
                  <a:cubicBezTo>
                    <a:pt x="3656" y="60"/>
                    <a:pt x="3466" y="0"/>
                    <a:pt x="3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1"/>
            <p:cNvSpPr/>
            <p:nvPr/>
          </p:nvSpPr>
          <p:spPr>
            <a:xfrm>
              <a:off x="3462389" y="7197124"/>
              <a:ext cx="424730" cy="468603"/>
            </a:xfrm>
            <a:custGeom>
              <a:avLst/>
              <a:gdLst/>
              <a:ahLst/>
              <a:cxnLst/>
              <a:rect l="l" t="t" r="r" b="b"/>
              <a:pathLst>
                <a:path w="3227" h="3560" extrusionOk="0">
                  <a:moveTo>
                    <a:pt x="2911" y="1"/>
                  </a:moveTo>
                  <a:cubicBezTo>
                    <a:pt x="2537" y="1"/>
                    <a:pt x="2238" y="219"/>
                    <a:pt x="2013" y="585"/>
                  </a:cubicBezTo>
                  <a:cubicBezTo>
                    <a:pt x="1574" y="1335"/>
                    <a:pt x="956" y="1884"/>
                    <a:pt x="83" y="1884"/>
                  </a:cubicBezTo>
                  <a:cubicBezTo>
                    <a:pt x="56" y="1884"/>
                    <a:pt x="28" y="1884"/>
                    <a:pt x="0" y="1883"/>
                  </a:cubicBezTo>
                  <a:lnTo>
                    <a:pt x="0" y="1883"/>
                  </a:lnTo>
                  <a:cubicBezTo>
                    <a:pt x="84" y="2383"/>
                    <a:pt x="203" y="2954"/>
                    <a:pt x="322" y="3454"/>
                  </a:cubicBezTo>
                  <a:cubicBezTo>
                    <a:pt x="344" y="3521"/>
                    <a:pt x="408" y="3560"/>
                    <a:pt x="473" y="3560"/>
                  </a:cubicBezTo>
                  <a:cubicBezTo>
                    <a:pt x="512" y="3560"/>
                    <a:pt x="552" y="3545"/>
                    <a:pt x="584" y="3514"/>
                  </a:cubicBezTo>
                  <a:cubicBezTo>
                    <a:pt x="1572" y="2442"/>
                    <a:pt x="2453" y="1287"/>
                    <a:pt x="3227" y="49"/>
                  </a:cubicBezTo>
                  <a:cubicBezTo>
                    <a:pt x="3116" y="16"/>
                    <a:pt x="3011" y="1"/>
                    <a:pt x="29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1"/>
            <p:cNvSpPr/>
            <p:nvPr/>
          </p:nvSpPr>
          <p:spPr>
            <a:xfrm>
              <a:off x="4169208" y="7247404"/>
              <a:ext cx="253890" cy="502827"/>
            </a:xfrm>
            <a:custGeom>
              <a:avLst/>
              <a:gdLst/>
              <a:ahLst/>
              <a:cxnLst/>
              <a:rect l="l" t="t" r="r" b="b"/>
              <a:pathLst>
                <a:path w="1929" h="3820" extrusionOk="0">
                  <a:moveTo>
                    <a:pt x="1929" y="0"/>
                  </a:moveTo>
                  <a:cubicBezTo>
                    <a:pt x="1655" y="250"/>
                    <a:pt x="1631" y="620"/>
                    <a:pt x="1429" y="1072"/>
                  </a:cubicBezTo>
                  <a:cubicBezTo>
                    <a:pt x="1417" y="1108"/>
                    <a:pt x="1405" y="1143"/>
                    <a:pt x="1393" y="1179"/>
                  </a:cubicBezTo>
                  <a:cubicBezTo>
                    <a:pt x="1143" y="1715"/>
                    <a:pt x="679" y="2132"/>
                    <a:pt x="107" y="2298"/>
                  </a:cubicBezTo>
                  <a:lnTo>
                    <a:pt x="72" y="2298"/>
                  </a:lnTo>
                  <a:lnTo>
                    <a:pt x="0" y="2310"/>
                  </a:lnTo>
                  <a:cubicBezTo>
                    <a:pt x="12" y="2322"/>
                    <a:pt x="12" y="2346"/>
                    <a:pt x="24" y="2358"/>
                  </a:cubicBezTo>
                  <a:cubicBezTo>
                    <a:pt x="36" y="2382"/>
                    <a:pt x="48" y="2406"/>
                    <a:pt x="60" y="2429"/>
                  </a:cubicBezTo>
                  <a:lnTo>
                    <a:pt x="107" y="2536"/>
                  </a:lnTo>
                  <a:lnTo>
                    <a:pt x="167" y="2644"/>
                  </a:lnTo>
                  <a:cubicBezTo>
                    <a:pt x="226" y="2787"/>
                    <a:pt x="298" y="2929"/>
                    <a:pt x="369" y="3060"/>
                  </a:cubicBezTo>
                  <a:lnTo>
                    <a:pt x="429" y="3179"/>
                  </a:lnTo>
                  <a:cubicBezTo>
                    <a:pt x="453" y="3227"/>
                    <a:pt x="476" y="3275"/>
                    <a:pt x="512" y="3334"/>
                  </a:cubicBezTo>
                  <a:cubicBezTo>
                    <a:pt x="524" y="3346"/>
                    <a:pt x="536" y="3370"/>
                    <a:pt x="536" y="3394"/>
                  </a:cubicBezTo>
                  <a:cubicBezTo>
                    <a:pt x="607" y="3513"/>
                    <a:pt x="667" y="3632"/>
                    <a:pt x="726" y="3739"/>
                  </a:cubicBezTo>
                  <a:cubicBezTo>
                    <a:pt x="762" y="3793"/>
                    <a:pt x="816" y="3819"/>
                    <a:pt x="868" y="3819"/>
                  </a:cubicBezTo>
                  <a:cubicBezTo>
                    <a:pt x="920" y="3819"/>
                    <a:pt x="970" y="3793"/>
                    <a:pt x="1000" y="3739"/>
                  </a:cubicBezTo>
                  <a:lnTo>
                    <a:pt x="1131" y="3501"/>
                  </a:lnTo>
                  <a:cubicBezTo>
                    <a:pt x="1167" y="3418"/>
                    <a:pt x="1203" y="3346"/>
                    <a:pt x="1238" y="3275"/>
                  </a:cubicBezTo>
                  <a:cubicBezTo>
                    <a:pt x="1274" y="3191"/>
                    <a:pt x="1322" y="3108"/>
                    <a:pt x="1357" y="3037"/>
                  </a:cubicBezTo>
                  <a:cubicBezTo>
                    <a:pt x="1429" y="2882"/>
                    <a:pt x="1500" y="2739"/>
                    <a:pt x="1560" y="2584"/>
                  </a:cubicBezTo>
                  <a:lnTo>
                    <a:pt x="1631" y="2441"/>
                  </a:lnTo>
                  <a:lnTo>
                    <a:pt x="1667" y="2346"/>
                  </a:lnTo>
                  <a:cubicBezTo>
                    <a:pt x="1691" y="2286"/>
                    <a:pt x="1726" y="2215"/>
                    <a:pt x="1762" y="2144"/>
                  </a:cubicBezTo>
                  <a:cubicBezTo>
                    <a:pt x="1762" y="2132"/>
                    <a:pt x="1774" y="2120"/>
                    <a:pt x="1774" y="2108"/>
                  </a:cubicBezTo>
                  <a:lnTo>
                    <a:pt x="1822" y="1989"/>
                  </a:lnTo>
                  <a:lnTo>
                    <a:pt x="1834" y="1977"/>
                  </a:lnTo>
                  <a:cubicBezTo>
                    <a:pt x="1846" y="1941"/>
                    <a:pt x="1869" y="1894"/>
                    <a:pt x="1869" y="1882"/>
                  </a:cubicBezTo>
                  <a:cubicBezTo>
                    <a:pt x="1881" y="1870"/>
                    <a:pt x="1881" y="1858"/>
                    <a:pt x="1893" y="1834"/>
                  </a:cubicBezTo>
                  <a:cubicBezTo>
                    <a:pt x="1905" y="1822"/>
                    <a:pt x="1905" y="1798"/>
                    <a:pt x="1917" y="1774"/>
                  </a:cubicBezTo>
                  <a:cubicBezTo>
                    <a:pt x="1917" y="1763"/>
                    <a:pt x="1917" y="1763"/>
                    <a:pt x="1929" y="1751"/>
                  </a:cubicBezTo>
                  <a:cubicBezTo>
                    <a:pt x="1929" y="1751"/>
                    <a:pt x="1929" y="1739"/>
                    <a:pt x="1929" y="1739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1"/>
            <p:cNvSpPr/>
            <p:nvPr/>
          </p:nvSpPr>
          <p:spPr>
            <a:xfrm>
              <a:off x="2774392" y="6916889"/>
              <a:ext cx="1662855" cy="846907"/>
            </a:xfrm>
            <a:custGeom>
              <a:avLst/>
              <a:gdLst/>
              <a:ahLst/>
              <a:cxnLst/>
              <a:rect l="l" t="t" r="r" b="b"/>
              <a:pathLst>
                <a:path w="12634" h="6434" extrusionOk="0">
                  <a:moveTo>
                    <a:pt x="5013" y="1405"/>
                  </a:moveTo>
                  <a:lnTo>
                    <a:pt x="5013" y="1405"/>
                  </a:lnTo>
                  <a:cubicBezTo>
                    <a:pt x="6108" y="1775"/>
                    <a:pt x="7228" y="2048"/>
                    <a:pt x="8371" y="2215"/>
                  </a:cubicBezTo>
                  <a:cubicBezTo>
                    <a:pt x="8299" y="2322"/>
                    <a:pt x="8311" y="2298"/>
                    <a:pt x="8228" y="2429"/>
                  </a:cubicBezTo>
                  <a:cubicBezTo>
                    <a:pt x="8121" y="2608"/>
                    <a:pt x="7990" y="2787"/>
                    <a:pt x="7871" y="2965"/>
                  </a:cubicBezTo>
                  <a:cubicBezTo>
                    <a:pt x="7228" y="3906"/>
                    <a:pt x="6525" y="4787"/>
                    <a:pt x="5763" y="5632"/>
                  </a:cubicBezTo>
                  <a:cubicBezTo>
                    <a:pt x="5746" y="5641"/>
                    <a:pt x="5724" y="5649"/>
                    <a:pt x="5703" y="5649"/>
                  </a:cubicBezTo>
                  <a:cubicBezTo>
                    <a:pt x="5695" y="5649"/>
                    <a:pt x="5687" y="5648"/>
                    <a:pt x="5680" y="5644"/>
                  </a:cubicBezTo>
                  <a:cubicBezTo>
                    <a:pt x="5656" y="5632"/>
                    <a:pt x="5632" y="5620"/>
                    <a:pt x="5620" y="5596"/>
                  </a:cubicBezTo>
                  <a:cubicBezTo>
                    <a:pt x="5585" y="5442"/>
                    <a:pt x="5549" y="5287"/>
                    <a:pt x="5513" y="5132"/>
                  </a:cubicBezTo>
                  <a:cubicBezTo>
                    <a:pt x="5489" y="5025"/>
                    <a:pt x="5465" y="4930"/>
                    <a:pt x="5454" y="4823"/>
                  </a:cubicBezTo>
                  <a:cubicBezTo>
                    <a:pt x="5215" y="3691"/>
                    <a:pt x="5061" y="2548"/>
                    <a:pt x="5013" y="1405"/>
                  </a:cubicBezTo>
                  <a:close/>
                  <a:moveTo>
                    <a:pt x="2322" y="1"/>
                  </a:moveTo>
                  <a:cubicBezTo>
                    <a:pt x="2287" y="1"/>
                    <a:pt x="2167" y="12"/>
                    <a:pt x="2167" y="12"/>
                  </a:cubicBezTo>
                  <a:lnTo>
                    <a:pt x="2036" y="36"/>
                  </a:lnTo>
                  <a:cubicBezTo>
                    <a:pt x="2096" y="72"/>
                    <a:pt x="2108" y="48"/>
                    <a:pt x="2215" y="120"/>
                  </a:cubicBezTo>
                  <a:cubicBezTo>
                    <a:pt x="2287" y="155"/>
                    <a:pt x="2370" y="203"/>
                    <a:pt x="2477" y="262"/>
                  </a:cubicBezTo>
                  <a:cubicBezTo>
                    <a:pt x="2918" y="512"/>
                    <a:pt x="3430" y="774"/>
                    <a:pt x="3799" y="929"/>
                  </a:cubicBezTo>
                  <a:cubicBezTo>
                    <a:pt x="3787" y="941"/>
                    <a:pt x="3739" y="989"/>
                    <a:pt x="3727" y="1001"/>
                  </a:cubicBezTo>
                  <a:cubicBezTo>
                    <a:pt x="3251" y="1429"/>
                    <a:pt x="2751" y="1822"/>
                    <a:pt x="2227" y="2203"/>
                  </a:cubicBezTo>
                  <a:cubicBezTo>
                    <a:pt x="1608" y="2668"/>
                    <a:pt x="953" y="3084"/>
                    <a:pt x="286" y="3477"/>
                  </a:cubicBezTo>
                  <a:cubicBezTo>
                    <a:pt x="276" y="3482"/>
                    <a:pt x="264" y="3485"/>
                    <a:pt x="252" y="3485"/>
                  </a:cubicBezTo>
                  <a:cubicBezTo>
                    <a:pt x="235" y="3485"/>
                    <a:pt x="217" y="3479"/>
                    <a:pt x="203" y="3465"/>
                  </a:cubicBezTo>
                  <a:cubicBezTo>
                    <a:pt x="167" y="3441"/>
                    <a:pt x="131" y="3513"/>
                    <a:pt x="239" y="2620"/>
                  </a:cubicBezTo>
                  <a:cubicBezTo>
                    <a:pt x="251" y="2465"/>
                    <a:pt x="274" y="2322"/>
                    <a:pt x="298" y="2167"/>
                  </a:cubicBezTo>
                  <a:cubicBezTo>
                    <a:pt x="310" y="2060"/>
                    <a:pt x="322" y="1953"/>
                    <a:pt x="346" y="1846"/>
                  </a:cubicBezTo>
                  <a:cubicBezTo>
                    <a:pt x="358" y="1703"/>
                    <a:pt x="382" y="1560"/>
                    <a:pt x="405" y="1429"/>
                  </a:cubicBezTo>
                  <a:cubicBezTo>
                    <a:pt x="465" y="1048"/>
                    <a:pt x="572" y="548"/>
                    <a:pt x="667" y="131"/>
                  </a:cubicBezTo>
                  <a:cubicBezTo>
                    <a:pt x="679" y="72"/>
                    <a:pt x="703" y="60"/>
                    <a:pt x="715" y="12"/>
                  </a:cubicBezTo>
                  <a:lnTo>
                    <a:pt x="548" y="12"/>
                  </a:lnTo>
                  <a:cubicBezTo>
                    <a:pt x="536" y="60"/>
                    <a:pt x="524" y="84"/>
                    <a:pt x="512" y="131"/>
                  </a:cubicBezTo>
                  <a:cubicBezTo>
                    <a:pt x="262" y="1203"/>
                    <a:pt x="84" y="2298"/>
                    <a:pt x="1" y="3394"/>
                  </a:cubicBezTo>
                  <a:cubicBezTo>
                    <a:pt x="10" y="3530"/>
                    <a:pt x="123" y="3625"/>
                    <a:pt x="245" y="3625"/>
                  </a:cubicBezTo>
                  <a:cubicBezTo>
                    <a:pt x="283" y="3625"/>
                    <a:pt x="321" y="3616"/>
                    <a:pt x="358" y="3596"/>
                  </a:cubicBezTo>
                  <a:cubicBezTo>
                    <a:pt x="1084" y="3179"/>
                    <a:pt x="1786" y="2715"/>
                    <a:pt x="2465" y="2215"/>
                  </a:cubicBezTo>
                  <a:cubicBezTo>
                    <a:pt x="2989" y="1822"/>
                    <a:pt x="3811" y="1132"/>
                    <a:pt x="3834" y="1096"/>
                  </a:cubicBezTo>
                  <a:cubicBezTo>
                    <a:pt x="3846" y="1060"/>
                    <a:pt x="3906" y="1036"/>
                    <a:pt x="3953" y="1001"/>
                  </a:cubicBezTo>
                  <a:cubicBezTo>
                    <a:pt x="4251" y="1120"/>
                    <a:pt x="4549" y="1239"/>
                    <a:pt x="4846" y="1346"/>
                  </a:cubicBezTo>
                  <a:cubicBezTo>
                    <a:pt x="4906" y="2798"/>
                    <a:pt x="5108" y="4239"/>
                    <a:pt x="5454" y="5644"/>
                  </a:cubicBezTo>
                  <a:cubicBezTo>
                    <a:pt x="5477" y="5716"/>
                    <a:pt x="5549" y="5775"/>
                    <a:pt x="5620" y="5787"/>
                  </a:cubicBezTo>
                  <a:cubicBezTo>
                    <a:pt x="5644" y="5799"/>
                    <a:pt x="5668" y="5799"/>
                    <a:pt x="5692" y="5799"/>
                  </a:cubicBezTo>
                  <a:cubicBezTo>
                    <a:pt x="5751" y="5799"/>
                    <a:pt x="5811" y="5775"/>
                    <a:pt x="5858" y="5727"/>
                  </a:cubicBezTo>
                  <a:cubicBezTo>
                    <a:pt x="6418" y="5120"/>
                    <a:pt x="6954" y="4477"/>
                    <a:pt x="7442" y="3811"/>
                  </a:cubicBezTo>
                  <a:cubicBezTo>
                    <a:pt x="7906" y="3179"/>
                    <a:pt x="8418" y="2394"/>
                    <a:pt x="8430" y="2358"/>
                  </a:cubicBezTo>
                  <a:cubicBezTo>
                    <a:pt x="8442" y="2322"/>
                    <a:pt x="8513" y="2239"/>
                    <a:pt x="8525" y="2227"/>
                  </a:cubicBezTo>
                  <a:cubicBezTo>
                    <a:pt x="8847" y="2275"/>
                    <a:pt x="9168" y="2310"/>
                    <a:pt x="9502" y="2334"/>
                  </a:cubicBezTo>
                  <a:cubicBezTo>
                    <a:pt x="9978" y="3715"/>
                    <a:pt x="10561" y="5049"/>
                    <a:pt x="11264" y="6323"/>
                  </a:cubicBezTo>
                  <a:cubicBezTo>
                    <a:pt x="11310" y="6397"/>
                    <a:pt x="11386" y="6433"/>
                    <a:pt x="11462" y="6433"/>
                  </a:cubicBezTo>
                  <a:cubicBezTo>
                    <a:pt x="11544" y="6433"/>
                    <a:pt x="11625" y="6391"/>
                    <a:pt x="11669" y="6311"/>
                  </a:cubicBezTo>
                  <a:cubicBezTo>
                    <a:pt x="11990" y="5704"/>
                    <a:pt x="12264" y="5120"/>
                    <a:pt x="12538" y="4477"/>
                  </a:cubicBezTo>
                  <a:cubicBezTo>
                    <a:pt x="12585" y="4358"/>
                    <a:pt x="12574" y="4287"/>
                    <a:pt x="12633" y="4168"/>
                  </a:cubicBezTo>
                  <a:lnTo>
                    <a:pt x="12633" y="3763"/>
                  </a:lnTo>
                  <a:cubicBezTo>
                    <a:pt x="12562" y="3930"/>
                    <a:pt x="12585" y="3953"/>
                    <a:pt x="12538" y="4084"/>
                  </a:cubicBezTo>
                  <a:cubicBezTo>
                    <a:pt x="12526" y="4120"/>
                    <a:pt x="12502" y="4144"/>
                    <a:pt x="12490" y="4180"/>
                  </a:cubicBezTo>
                  <a:cubicBezTo>
                    <a:pt x="12371" y="4477"/>
                    <a:pt x="12252" y="4763"/>
                    <a:pt x="12121" y="5037"/>
                  </a:cubicBezTo>
                  <a:cubicBezTo>
                    <a:pt x="11942" y="5442"/>
                    <a:pt x="11740" y="5835"/>
                    <a:pt x="11526" y="6251"/>
                  </a:cubicBezTo>
                  <a:cubicBezTo>
                    <a:pt x="11516" y="6261"/>
                    <a:pt x="11499" y="6278"/>
                    <a:pt x="11473" y="6278"/>
                  </a:cubicBezTo>
                  <a:cubicBezTo>
                    <a:pt x="11468" y="6278"/>
                    <a:pt x="11461" y="6277"/>
                    <a:pt x="11454" y="6275"/>
                  </a:cubicBezTo>
                  <a:cubicBezTo>
                    <a:pt x="11431" y="6275"/>
                    <a:pt x="11407" y="6275"/>
                    <a:pt x="11395" y="6251"/>
                  </a:cubicBezTo>
                  <a:cubicBezTo>
                    <a:pt x="10716" y="5001"/>
                    <a:pt x="10145" y="3691"/>
                    <a:pt x="9668" y="2358"/>
                  </a:cubicBezTo>
                  <a:lnTo>
                    <a:pt x="9668" y="2358"/>
                  </a:lnTo>
                  <a:cubicBezTo>
                    <a:pt x="10311" y="2397"/>
                    <a:pt x="10506" y="2415"/>
                    <a:pt x="10887" y="2415"/>
                  </a:cubicBezTo>
                  <a:cubicBezTo>
                    <a:pt x="11198" y="2415"/>
                    <a:pt x="11633" y="2403"/>
                    <a:pt x="12538" y="2382"/>
                  </a:cubicBezTo>
                  <a:lnTo>
                    <a:pt x="12633" y="2382"/>
                  </a:lnTo>
                  <a:lnTo>
                    <a:pt x="12633" y="2227"/>
                  </a:lnTo>
                  <a:lnTo>
                    <a:pt x="12538" y="2227"/>
                  </a:lnTo>
                  <a:cubicBezTo>
                    <a:pt x="12021" y="2254"/>
                    <a:pt x="11549" y="2267"/>
                    <a:pt x="11111" y="2267"/>
                  </a:cubicBezTo>
                  <a:cubicBezTo>
                    <a:pt x="9822" y="2267"/>
                    <a:pt x="8827" y="2158"/>
                    <a:pt x="7859" y="1989"/>
                  </a:cubicBezTo>
                  <a:cubicBezTo>
                    <a:pt x="7251" y="1882"/>
                    <a:pt x="6644" y="1739"/>
                    <a:pt x="6049" y="1572"/>
                  </a:cubicBezTo>
                  <a:cubicBezTo>
                    <a:pt x="4846" y="1239"/>
                    <a:pt x="3691" y="763"/>
                    <a:pt x="2596" y="143"/>
                  </a:cubicBezTo>
                  <a:lnTo>
                    <a:pt x="2537" y="120"/>
                  </a:lnTo>
                  <a:cubicBezTo>
                    <a:pt x="2453" y="72"/>
                    <a:pt x="2406" y="48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1"/>
            <p:cNvSpPr/>
            <p:nvPr/>
          </p:nvSpPr>
          <p:spPr>
            <a:xfrm>
              <a:off x="1646114" y="7016931"/>
              <a:ext cx="666116" cy="1425026"/>
            </a:xfrm>
            <a:custGeom>
              <a:avLst/>
              <a:gdLst/>
              <a:ahLst/>
              <a:cxnLst/>
              <a:rect l="l" t="t" r="r" b="b"/>
              <a:pathLst>
                <a:path w="5061" h="10826" extrusionOk="0">
                  <a:moveTo>
                    <a:pt x="3364" y="0"/>
                  </a:moveTo>
                  <a:cubicBezTo>
                    <a:pt x="3320" y="0"/>
                    <a:pt x="3271" y="21"/>
                    <a:pt x="3227" y="61"/>
                  </a:cubicBezTo>
                  <a:cubicBezTo>
                    <a:pt x="3000" y="263"/>
                    <a:pt x="2750" y="882"/>
                    <a:pt x="2631" y="1180"/>
                  </a:cubicBezTo>
                  <a:lnTo>
                    <a:pt x="2619" y="1204"/>
                  </a:lnTo>
                  <a:cubicBezTo>
                    <a:pt x="2667" y="1049"/>
                    <a:pt x="2703" y="894"/>
                    <a:pt x="2703" y="728"/>
                  </a:cubicBezTo>
                  <a:cubicBezTo>
                    <a:pt x="2703" y="635"/>
                    <a:pt x="2641" y="516"/>
                    <a:pt x="2539" y="516"/>
                  </a:cubicBezTo>
                  <a:cubicBezTo>
                    <a:pt x="2523" y="516"/>
                    <a:pt x="2506" y="519"/>
                    <a:pt x="2488" y="525"/>
                  </a:cubicBezTo>
                  <a:cubicBezTo>
                    <a:pt x="2250" y="585"/>
                    <a:pt x="2012" y="1692"/>
                    <a:pt x="1965" y="1930"/>
                  </a:cubicBezTo>
                  <a:cubicBezTo>
                    <a:pt x="1845" y="2680"/>
                    <a:pt x="1941" y="3287"/>
                    <a:pt x="2155" y="3692"/>
                  </a:cubicBezTo>
                  <a:cubicBezTo>
                    <a:pt x="2131" y="3764"/>
                    <a:pt x="2119" y="3835"/>
                    <a:pt x="2107" y="3871"/>
                  </a:cubicBezTo>
                  <a:cubicBezTo>
                    <a:pt x="1810" y="4811"/>
                    <a:pt x="0" y="10681"/>
                    <a:pt x="1988" y="10824"/>
                  </a:cubicBezTo>
                  <a:cubicBezTo>
                    <a:pt x="2006" y="10825"/>
                    <a:pt x="2024" y="10826"/>
                    <a:pt x="2041" y="10826"/>
                  </a:cubicBezTo>
                  <a:cubicBezTo>
                    <a:pt x="2992" y="10826"/>
                    <a:pt x="3085" y="9227"/>
                    <a:pt x="3179" y="8478"/>
                  </a:cubicBezTo>
                  <a:cubicBezTo>
                    <a:pt x="3346" y="7109"/>
                    <a:pt x="3500" y="4561"/>
                    <a:pt x="3500" y="4204"/>
                  </a:cubicBezTo>
                  <a:cubicBezTo>
                    <a:pt x="3822" y="4061"/>
                    <a:pt x="4143" y="3764"/>
                    <a:pt x="4441" y="3311"/>
                  </a:cubicBezTo>
                  <a:cubicBezTo>
                    <a:pt x="4536" y="3156"/>
                    <a:pt x="5060" y="2252"/>
                    <a:pt x="4715" y="2156"/>
                  </a:cubicBezTo>
                  <a:cubicBezTo>
                    <a:pt x="4701" y="2152"/>
                    <a:pt x="4688" y="2149"/>
                    <a:pt x="4674" y="2149"/>
                  </a:cubicBezTo>
                  <a:cubicBezTo>
                    <a:pt x="4461" y="2149"/>
                    <a:pt x="4182" y="2652"/>
                    <a:pt x="3989" y="2652"/>
                  </a:cubicBezTo>
                  <a:cubicBezTo>
                    <a:pt x="3968" y="2652"/>
                    <a:pt x="3948" y="2646"/>
                    <a:pt x="3929" y="2633"/>
                  </a:cubicBezTo>
                  <a:cubicBezTo>
                    <a:pt x="3810" y="2537"/>
                    <a:pt x="3870" y="2275"/>
                    <a:pt x="3905" y="2109"/>
                  </a:cubicBezTo>
                  <a:cubicBezTo>
                    <a:pt x="4120" y="1228"/>
                    <a:pt x="4620" y="573"/>
                    <a:pt x="4251" y="477"/>
                  </a:cubicBezTo>
                  <a:cubicBezTo>
                    <a:pt x="4236" y="473"/>
                    <a:pt x="4221" y="470"/>
                    <a:pt x="4205" y="470"/>
                  </a:cubicBezTo>
                  <a:cubicBezTo>
                    <a:pt x="4076" y="470"/>
                    <a:pt x="3942" y="645"/>
                    <a:pt x="3846" y="858"/>
                  </a:cubicBezTo>
                  <a:cubicBezTo>
                    <a:pt x="3893" y="704"/>
                    <a:pt x="3941" y="573"/>
                    <a:pt x="4001" y="430"/>
                  </a:cubicBezTo>
                  <a:cubicBezTo>
                    <a:pt x="4072" y="311"/>
                    <a:pt x="4036" y="156"/>
                    <a:pt x="3929" y="73"/>
                  </a:cubicBezTo>
                  <a:cubicBezTo>
                    <a:pt x="3903" y="60"/>
                    <a:pt x="3878" y="54"/>
                    <a:pt x="3852" y="54"/>
                  </a:cubicBezTo>
                  <a:cubicBezTo>
                    <a:pt x="3711" y="54"/>
                    <a:pt x="3572" y="237"/>
                    <a:pt x="3441" y="489"/>
                  </a:cubicBezTo>
                  <a:cubicBezTo>
                    <a:pt x="3489" y="370"/>
                    <a:pt x="3512" y="251"/>
                    <a:pt x="3500" y="132"/>
                  </a:cubicBezTo>
                  <a:cubicBezTo>
                    <a:pt x="3480" y="42"/>
                    <a:pt x="3426" y="0"/>
                    <a:pt x="336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1"/>
            <p:cNvSpPr/>
            <p:nvPr/>
          </p:nvSpPr>
          <p:spPr>
            <a:xfrm>
              <a:off x="1777738" y="7026676"/>
              <a:ext cx="529760" cy="1443323"/>
            </a:xfrm>
            <a:custGeom>
              <a:avLst/>
              <a:gdLst/>
              <a:ahLst/>
              <a:cxnLst/>
              <a:rect l="l" t="t" r="r" b="b"/>
              <a:pathLst>
                <a:path w="4025" h="10965" extrusionOk="0">
                  <a:moveTo>
                    <a:pt x="2417" y="153"/>
                  </a:moveTo>
                  <a:cubicBezTo>
                    <a:pt x="2441" y="165"/>
                    <a:pt x="2453" y="188"/>
                    <a:pt x="2465" y="224"/>
                  </a:cubicBezTo>
                  <a:cubicBezTo>
                    <a:pt x="2465" y="319"/>
                    <a:pt x="2465" y="427"/>
                    <a:pt x="2441" y="522"/>
                  </a:cubicBezTo>
                  <a:lnTo>
                    <a:pt x="2417" y="522"/>
                  </a:lnTo>
                  <a:cubicBezTo>
                    <a:pt x="2405" y="522"/>
                    <a:pt x="2405" y="522"/>
                    <a:pt x="2417" y="534"/>
                  </a:cubicBezTo>
                  <a:cubicBezTo>
                    <a:pt x="2393" y="569"/>
                    <a:pt x="1941" y="1391"/>
                    <a:pt x="1941" y="2070"/>
                  </a:cubicBezTo>
                  <a:cubicBezTo>
                    <a:pt x="1941" y="2105"/>
                    <a:pt x="1977" y="2141"/>
                    <a:pt x="2012" y="2165"/>
                  </a:cubicBezTo>
                  <a:cubicBezTo>
                    <a:pt x="2060" y="2153"/>
                    <a:pt x="2084" y="2105"/>
                    <a:pt x="2096" y="2070"/>
                  </a:cubicBezTo>
                  <a:cubicBezTo>
                    <a:pt x="2096" y="1474"/>
                    <a:pt x="2477" y="724"/>
                    <a:pt x="2536" y="617"/>
                  </a:cubicBezTo>
                  <a:cubicBezTo>
                    <a:pt x="2548" y="605"/>
                    <a:pt x="2548" y="605"/>
                    <a:pt x="2548" y="593"/>
                  </a:cubicBezTo>
                  <a:cubicBezTo>
                    <a:pt x="2703" y="307"/>
                    <a:pt x="2798" y="224"/>
                    <a:pt x="2858" y="212"/>
                  </a:cubicBezTo>
                  <a:cubicBezTo>
                    <a:pt x="2870" y="206"/>
                    <a:pt x="2881" y="203"/>
                    <a:pt x="2893" y="203"/>
                  </a:cubicBezTo>
                  <a:cubicBezTo>
                    <a:pt x="2905" y="203"/>
                    <a:pt x="2917" y="206"/>
                    <a:pt x="2929" y="212"/>
                  </a:cubicBezTo>
                  <a:cubicBezTo>
                    <a:pt x="2989" y="236"/>
                    <a:pt x="3024" y="343"/>
                    <a:pt x="2977" y="462"/>
                  </a:cubicBezTo>
                  <a:cubicBezTo>
                    <a:pt x="2917" y="593"/>
                    <a:pt x="2870" y="724"/>
                    <a:pt x="2822" y="891"/>
                  </a:cubicBezTo>
                  <a:cubicBezTo>
                    <a:pt x="2786" y="962"/>
                    <a:pt x="2358" y="1760"/>
                    <a:pt x="2358" y="2415"/>
                  </a:cubicBezTo>
                  <a:cubicBezTo>
                    <a:pt x="2347" y="2456"/>
                    <a:pt x="2382" y="2489"/>
                    <a:pt x="2414" y="2489"/>
                  </a:cubicBezTo>
                  <a:cubicBezTo>
                    <a:pt x="2419" y="2489"/>
                    <a:pt x="2424" y="2488"/>
                    <a:pt x="2429" y="2486"/>
                  </a:cubicBezTo>
                  <a:cubicBezTo>
                    <a:pt x="2477" y="2486"/>
                    <a:pt x="2512" y="2462"/>
                    <a:pt x="2512" y="2415"/>
                  </a:cubicBezTo>
                  <a:cubicBezTo>
                    <a:pt x="2512" y="1784"/>
                    <a:pt x="2953" y="974"/>
                    <a:pt x="2953" y="950"/>
                  </a:cubicBezTo>
                  <a:cubicBezTo>
                    <a:pt x="3074" y="742"/>
                    <a:pt x="3184" y="614"/>
                    <a:pt x="3266" y="614"/>
                  </a:cubicBezTo>
                  <a:cubicBezTo>
                    <a:pt x="3273" y="614"/>
                    <a:pt x="3280" y="615"/>
                    <a:pt x="3286" y="617"/>
                  </a:cubicBezTo>
                  <a:cubicBezTo>
                    <a:pt x="3310" y="617"/>
                    <a:pt x="3334" y="641"/>
                    <a:pt x="3346" y="653"/>
                  </a:cubicBezTo>
                  <a:cubicBezTo>
                    <a:pt x="3393" y="748"/>
                    <a:pt x="3286" y="998"/>
                    <a:pt x="3179" y="1272"/>
                  </a:cubicBezTo>
                  <a:cubicBezTo>
                    <a:pt x="3060" y="1558"/>
                    <a:pt x="2953" y="1855"/>
                    <a:pt x="2881" y="2165"/>
                  </a:cubicBezTo>
                  <a:lnTo>
                    <a:pt x="2881" y="2177"/>
                  </a:lnTo>
                  <a:cubicBezTo>
                    <a:pt x="2834" y="2367"/>
                    <a:pt x="2774" y="2641"/>
                    <a:pt x="2941" y="2772"/>
                  </a:cubicBezTo>
                  <a:cubicBezTo>
                    <a:pt x="2976" y="2799"/>
                    <a:pt x="3011" y="2811"/>
                    <a:pt x="3047" y="2811"/>
                  </a:cubicBezTo>
                  <a:cubicBezTo>
                    <a:pt x="3171" y="2811"/>
                    <a:pt x="3300" y="2672"/>
                    <a:pt x="3429" y="2534"/>
                  </a:cubicBezTo>
                  <a:cubicBezTo>
                    <a:pt x="3524" y="2439"/>
                    <a:pt x="3655" y="2296"/>
                    <a:pt x="3727" y="2296"/>
                  </a:cubicBezTo>
                  <a:lnTo>
                    <a:pt x="3739" y="2296"/>
                  </a:lnTo>
                  <a:cubicBezTo>
                    <a:pt x="3763" y="2308"/>
                    <a:pt x="3786" y="2320"/>
                    <a:pt x="3786" y="2343"/>
                  </a:cubicBezTo>
                  <a:cubicBezTo>
                    <a:pt x="3834" y="2534"/>
                    <a:pt x="3584" y="3058"/>
                    <a:pt x="3405" y="3332"/>
                  </a:cubicBezTo>
                  <a:cubicBezTo>
                    <a:pt x="3203" y="3713"/>
                    <a:pt x="2893" y="4010"/>
                    <a:pt x="2512" y="4213"/>
                  </a:cubicBezTo>
                  <a:cubicBezTo>
                    <a:pt x="2489" y="4225"/>
                    <a:pt x="2465" y="4248"/>
                    <a:pt x="2465" y="4272"/>
                  </a:cubicBezTo>
                  <a:cubicBezTo>
                    <a:pt x="2465" y="4498"/>
                    <a:pt x="2405" y="5522"/>
                    <a:pt x="2322" y="6582"/>
                  </a:cubicBezTo>
                  <a:lnTo>
                    <a:pt x="2322" y="6653"/>
                  </a:lnTo>
                  <a:lnTo>
                    <a:pt x="2322" y="6737"/>
                  </a:lnTo>
                  <a:cubicBezTo>
                    <a:pt x="2322" y="6761"/>
                    <a:pt x="2322" y="6820"/>
                    <a:pt x="2310" y="6868"/>
                  </a:cubicBezTo>
                  <a:cubicBezTo>
                    <a:pt x="2286" y="7189"/>
                    <a:pt x="2250" y="7511"/>
                    <a:pt x="2227" y="7808"/>
                  </a:cubicBezTo>
                  <a:cubicBezTo>
                    <a:pt x="2227" y="7904"/>
                    <a:pt x="2203" y="7975"/>
                    <a:pt x="2203" y="8058"/>
                  </a:cubicBezTo>
                  <a:cubicBezTo>
                    <a:pt x="2179" y="8237"/>
                    <a:pt x="2167" y="8404"/>
                    <a:pt x="2143" y="8547"/>
                  </a:cubicBezTo>
                  <a:cubicBezTo>
                    <a:pt x="2143" y="8606"/>
                    <a:pt x="2131" y="8678"/>
                    <a:pt x="2119" y="8749"/>
                  </a:cubicBezTo>
                  <a:cubicBezTo>
                    <a:pt x="2108" y="8844"/>
                    <a:pt x="2108" y="8928"/>
                    <a:pt x="2108" y="9011"/>
                  </a:cubicBezTo>
                  <a:cubicBezTo>
                    <a:pt x="2072" y="9166"/>
                    <a:pt x="2048" y="9309"/>
                    <a:pt x="2024" y="9475"/>
                  </a:cubicBezTo>
                  <a:cubicBezTo>
                    <a:pt x="1988" y="9654"/>
                    <a:pt x="1941" y="9832"/>
                    <a:pt x="1893" y="10011"/>
                  </a:cubicBezTo>
                  <a:cubicBezTo>
                    <a:pt x="1822" y="10273"/>
                    <a:pt x="1691" y="10499"/>
                    <a:pt x="1488" y="10678"/>
                  </a:cubicBezTo>
                  <a:cubicBezTo>
                    <a:pt x="1381" y="10774"/>
                    <a:pt x="1236" y="10822"/>
                    <a:pt x="1086" y="10822"/>
                  </a:cubicBezTo>
                  <a:cubicBezTo>
                    <a:pt x="1069" y="10822"/>
                    <a:pt x="1053" y="10822"/>
                    <a:pt x="1036" y="10821"/>
                  </a:cubicBezTo>
                  <a:cubicBezTo>
                    <a:pt x="810" y="10809"/>
                    <a:pt x="595" y="10690"/>
                    <a:pt x="476" y="10499"/>
                  </a:cubicBezTo>
                  <a:cubicBezTo>
                    <a:pt x="345" y="10285"/>
                    <a:pt x="262" y="10059"/>
                    <a:pt x="238" y="9821"/>
                  </a:cubicBezTo>
                  <a:cubicBezTo>
                    <a:pt x="191" y="9499"/>
                    <a:pt x="179" y="9166"/>
                    <a:pt x="191" y="8844"/>
                  </a:cubicBezTo>
                  <a:cubicBezTo>
                    <a:pt x="214" y="8547"/>
                    <a:pt x="238" y="8225"/>
                    <a:pt x="286" y="7904"/>
                  </a:cubicBezTo>
                  <a:cubicBezTo>
                    <a:pt x="286" y="7904"/>
                    <a:pt x="286" y="7892"/>
                    <a:pt x="286" y="7880"/>
                  </a:cubicBezTo>
                  <a:cubicBezTo>
                    <a:pt x="334" y="7535"/>
                    <a:pt x="405" y="7165"/>
                    <a:pt x="476" y="6796"/>
                  </a:cubicBezTo>
                  <a:lnTo>
                    <a:pt x="536" y="6558"/>
                  </a:lnTo>
                  <a:cubicBezTo>
                    <a:pt x="536" y="6534"/>
                    <a:pt x="536" y="6499"/>
                    <a:pt x="548" y="6475"/>
                  </a:cubicBezTo>
                  <a:lnTo>
                    <a:pt x="560" y="6403"/>
                  </a:lnTo>
                  <a:cubicBezTo>
                    <a:pt x="774" y="5451"/>
                    <a:pt x="1036" y="4558"/>
                    <a:pt x="1215" y="3975"/>
                  </a:cubicBezTo>
                  <a:lnTo>
                    <a:pt x="1238" y="3915"/>
                  </a:lnTo>
                  <a:cubicBezTo>
                    <a:pt x="1250" y="3879"/>
                    <a:pt x="1262" y="3844"/>
                    <a:pt x="1274" y="3796"/>
                  </a:cubicBezTo>
                  <a:cubicBezTo>
                    <a:pt x="1286" y="3772"/>
                    <a:pt x="1286" y="3748"/>
                    <a:pt x="1274" y="3736"/>
                  </a:cubicBezTo>
                  <a:cubicBezTo>
                    <a:pt x="1048" y="3308"/>
                    <a:pt x="976" y="2689"/>
                    <a:pt x="1096" y="2022"/>
                  </a:cubicBezTo>
                  <a:cubicBezTo>
                    <a:pt x="1179" y="1510"/>
                    <a:pt x="1417" y="700"/>
                    <a:pt x="1548" y="665"/>
                  </a:cubicBezTo>
                  <a:lnTo>
                    <a:pt x="1572" y="665"/>
                  </a:lnTo>
                  <a:cubicBezTo>
                    <a:pt x="1596" y="665"/>
                    <a:pt x="1607" y="677"/>
                    <a:pt x="1619" y="677"/>
                  </a:cubicBezTo>
                  <a:cubicBezTo>
                    <a:pt x="1655" y="712"/>
                    <a:pt x="1667" y="760"/>
                    <a:pt x="1667" y="819"/>
                  </a:cubicBezTo>
                  <a:cubicBezTo>
                    <a:pt x="1667" y="962"/>
                    <a:pt x="1643" y="1117"/>
                    <a:pt x="1596" y="1260"/>
                  </a:cubicBezTo>
                  <a:cubicBezTo>
                    <a:pt x="1596" y="1260"/>
                    <a:pt x="1596" y="1272"/>
                    <a:pt x="1596" y="1272"/>
                  </a:cubicBezTo>
                  <a:cubicBezTo>
                    <a:pt x="1524" y="1486"/>
                    <a:pt x="1488" y="1700"/>
                    <a:pt x="1500" y="1927"/>
                  </a:cubicBezTo>
                  <a:cubicBezTo>
                    <a:pt x="1500" y="1962"/>
                    <a:pt x="1536" y="1998"/>
                    <a:pt x="1572" y="1998"/>
                  </a:cubicBezTo>
                  <a:cubicBezTo>
                    <a:pt x="1607" y="1998"/>
                    <a:pt x="1643" y="1962"/>
                    <a:pt x="1643" y="1915"/>
                  </a:cubicBezTo>
                  <a:cubicBezTo>
                    <a:pt x="1631" y="1700"/>
                    <a:pt x="1667" y="1486"/>
                    <a:pt x="1750" y="1284"/>
                  </a:cubicBezTo>
                  <a:cubicBezTo>
                    <a:pt x="1977" y="688"/>
                    <a:pt x="2167" y="331"/>
                    <a:pt x="2310" y="188"/>
                  </a:cubicBezTo>
                  <a:cubicBezTo>
                    <a:pt x="2334" y="165"/>
                    <a:pt x="2381" y="153"/>
                    <a:pt x="2417" y="153"/>
                  </a:cubicBezTo>
                  <a:close/>
                  <a:moveTo>
                    <a:pt x="2370" y="1"/>
                  </a:moveTo>
                  <a:cubicBezTo>
                    <a:pt x="2300" y="1"/>
                    <a:pt x="2233" y="28"/>
                    <a:pt x="2179" y="81"/>
                  </a:cubicBezTo>
                  <a:cubicBezTo>
                    <a:pt x="2012" y="272"/>
                    <a:pt x="1869" y="486"/>
                    <a:pt x="1786" y="724"/>
                  </a:cubicBezTo>
                  <a:cubicBezTo>
                    <a:pt x="1762" y="665"/>
                    <a:pt x="1727" y="605"/>
                    <a:pt x="1679" y="557"/>
                  </a:cubicBezTo>
                  <a:cubicBezTo>
                    <a:pt x="1640" y="534"/>
                    <a:pt x="1597" y="521"/>
                    <a:pt x="1552" y="521"/>
                  </a:cubicBezTo>
                  <a:cubicBezTo>
                    <a:pt x="1527" y="521"/>
                    <a:pt x="1502" y="525"/>
                    <a:pt x="1477" y="534"/>
                  </a:cubicBezTo>
                  <a:cubicBezTo>
                    <a:pt x="1155" y="617"/>
                    <a:pt x="905" y="1986"/>
                    <a:pt x="905" y="1998"/>
                  </a:cubicBezTo>
                  <a:cubicBezTo>
                    <a:pt x="786" y="2701"/>
                    <a:pt x="857" y="3332"/>
                    <a:pt x="1096" y="3784"/>
                  </a:cubicBezTo>
                  <a:lnTo>
                    <a:pt x="1060" y="3879"/>
                  </a:lnTo>
                  <a:lnTo>
                    <a:pt x="1048" y="3939"/>
                  </a:lnTo>
                  <a:cubicBezTo>
                    <a:pt x="750" y="4891"/>
                    <a:pt x="536" y="5701"/>
                    <a:pt x="369" y="6415"/>
                  </a:cubicBezTo>
                  <a:cubicBezTo>
                    <a:pt x="369" y="6439"/>
                    <a:pt x="357" y="6463"/>
                    <a:pt x="357" y="6487"/>
                  </a:cubicBezTo>
                  <a:cubicBezTo>
                    <a:pt x="345" y="6511"/>
                    <a:pt x="345" y="6546"/>
                    <a:pt x="334" y="6570"/>
                  </a:cubicBezTo>
                  <a:cubicBezTo>
                    <a:pt x="322" y="6665"/>
                    <a:pt x="298" y="6749"/>
                    <a:pt x="286" y="6844"/>
                  </a:cubicBezTo>
                  <a:cubicBezTo>
                    <a:pt x="214" y="7189"/>
                    <a:pt x="155" y="7511"/>
                    <a:pt x="107" y="7808"/>
                  </a:cubicBezTo>
                  <a:cubicBezTo>
                    <a:pt x="107" y="7832"/>
                    <a:pt x="107" y="7868"/>
                    <a:pt x="95" y="7892"/>
                  </a:cubicBezTo>
                  <a:cubicBezTo>
                    <a:pt x="48" y="8261"/>
                    <a:pt x="24" y="8630"/>
                    <a:pt x="12" y="8999"/>
                  </a:cubicBezTo>
                  <a:cubicBezTo>
                    <a:pt x="0" y="9237"/>
                    <a:pt x="12" y="9463"/>
                    <a:pt x="36" y="9690"/>
                  </a:cubicBezTo>
                  <a:cubicBezTo>
                    <a:pt x="60" y="10011"/>
                    <a:pt x="155" y="10321"/>
                    <a:pt x="322" y="10583"/>
                  </a:cubicBezTo>
                  <a:cubicBezTo>
                    <a:pt x="345" y="10630"/>
                    <a:pt x="381" y="10678"/>
                    <a:pt x="429" y="10713"/>
                  </a:cubicBezTo>
                  <a:cubicBezTo>
                    <a:pt x="560" y="10856"/>
                    <a:pt x="738" y="10952"/>
                    <a:pt x="929" y="10964"/>
                  </a:cubicBezTo>
                  <a:lnTo>
                    <a:pt x="1060" y="10964"/>
                  </a:lnTo>
                  <a:cubicBezTo>
                    <a:pt x="1072" y="10964"/>
                    <a:pt x="1085" y="10964"/>
                    <a:pt x="1097" y="10964"/>
                  </a:cubicBezTo>
                  <a:cubicBezTo>
                    <a:pt x="1332" y="10964"/>
                    <a:pt x="1544" y="10858"/>
                    <a:pt x="1691" y="10666"/>
                  </a:cubicBezTo>
                  <a:cubicBezTo>
                    <a:pt x="1810" y="10535"/>
                    <a:pt x="1893" y="10368"/>
                    <a:pt x="1953" y="10202"/>
                  </a:cubicBezTo>
                  <a:cubicBezTo>
                    <a:pt x="2024" y="10035"/>
                    <a:pt x="2072" y="9868"/>
                    <a:pt x="2108" y="9690"/>
                  </a:cubicBezTo>
                  <a:cubicBezTo>
                    <a:pt x="2167" y="9404"/>
                    <a:pt x="2203" y="9130"/>
                    <a:pt x="2227" y="8844"/>
                  </a:cubicBezTo>
                  <a:cubicBezTo>
                    <a:pt x="2227" y="8820"/>
                    <a:pt x="2239" y="8797"/>
                    <a:pt x="2239" y="8773"/>
                  </a:cubicBezTo>
                  <a:cubicBezTo>
                    <a:pt x="2239" y="8701"/>
                    <a:pt x="2262" y="8630"/>
                    <a:pt x="2262" y="8570"/>
                  </a:cubicBezTo>
                  <a:cubicBezTo>
                    <a:pt x="2286" y="8416"/>
                    <a:pt x="2298" y="8249"/>
                    <a:pt x="2322" y="8070"/>
                  </a:cubicBezTo>
                  <a:cubicBezTo>
                    <a:pt x="2322" y="8011"/>
                    <a:pt x="2334" y="7951"/>
                    <a:pt x="2334" y="7892"/>
                  </a:cubicBezTo>
                  <a:cubicBezTo>
                    <a:pt x="2369" y="7546"/>
                    <a:pt x="2405" y="7177"/>
                    <a:pt x="2429" y="6808"/>
                  </a:cubicBezTo>
                  <a:cubicBezTo>
                    <a:pt x="2441" y="6808"/>
                    <a:pt x="2441" y="6796"/>
                    <a:pt x="2429" y="6784"/>
                  </a:cubicBezTo>
                  <a:lnTo>
                    <a:pt x="2429" y="6713"/>
                  </a:lnTo>
                  <a:lnTo>
                    <a:pt x="2429" y="6630"/>
                  </a:lnTo>
                  <a:cubicBezTo>
                    <a:pt x="2512" y="5606"/>
                    <a:pt x="2572" y="4641"/>
                    <a:pt x="2584" y="4332"/>
                  </a:cubicBezTo>
                  <a:cubicBezTo>
                    <a:pt x="2965" y="4117"/>
                    <a:pt x="3286" y="3796"/>
                    <a:pt x="3501" y="3415"/>
                  </a:cubicBezTo>
                  <a:cubicBezTo>
                    <a:pt x="3584" y="3332"/>
                    <a:pt x="4024" y="2605"/>
                    <a:pt x="3905" y="2296"/>
                  </a:cubicBezTo>
                  <a:cubicBezTo>
                    <a:pt x="3882" y="2224"/>
                    <a:pt x="3834" y="2177"/>
                    <a:pt x="3763" y="2153"/>
                  </a:cubicBezTo>
                  <a:cubicBezTo>
                    <a:pt x="3743" y="2147"/>
                    <a:pt x="3723" y="2145"/>
                    <a:pt x="3704" y="2145"/>
                  </a:cubicBezTo>
                  <a:cubicBezTo>
                    <a:pt x="3559" y="2145"/>
                    <a:pt x="3424" y="2290"/>
                    <a:pt x="3298" y="2427"/>
                  </a:cubicBezTo>
                  <a:cubicBezTo>
                    <a:pt x="3205" y="2520"/>
                    <a:pt x="3084" y="2650"/>
                    <a:pt x="3023" y="2650"/>
                  </a:cubicBezTo>
                  <a:cubicBezTo>
                    <a:pt x="3014" y="2650"/>
                    <a:pt x="3007" y="2647"/>
                    <a:pt x="3001" y="2641"/>
                  </a:cubicBezTo>
                  <a:cubicBezTo>
                    <a:pt x="2917" y="2593"/>
                    <a:pt x="2977" y="2343"/>
                    <a:pt x="3001" y="2224"/>
                  </a:cubicBezTo>
                  <a:lnTo>
                    <a:pt x="3001" y="2201"/>
                  </a:lnTo>
                  <a:cubicBezTo>
                    <a:pt x="3072" y="1903"/>
                    <a:pt x="3167" y="1617"/>
                    <a:pt x="3298" y="1331"/>
                  </a:cubicBezTo>
                  <a:cubicBezTo>
                    <a:pt x="3429" y="998"/>
                    <a:pt x="3524" y="748"/>
                    <a:pt x="3441" y="593"/>
                  </a:cubicBezTo>
                  <a:cubicBezTo>
                    <a:pt x="3405" y="534"/>
                    <a:pt x="3346" y="498"/>
                    <a:pt x="3286" y="474"/>
                  </a:cubicBezTo>
                  <a:cubicBezTo>
                    <a:pt x="3268" y="471"/>
                    <a:pt x="3251" y="470"/>
                    <a:pt x="3233" y="470"/>
                  </a:cubicBezTo>
                  <a:cubicBezTo>
                    <a:pt x="3180" y="470"/>
                    <a:pt x="3129" y="483"/>
                    <a:pt x="3084" y="510"/>
                  </a:cubicBezTo>
                  <a:cubicBezTo>
                    <a:pt x="3155" y="355"/>
                    <a:pt x="3108" y="176"/>
                    <a:pt x="2965" y="81"/>
                  </a:cubicBezTo>
                  <a:cubicBezTo>
                    <a:pt x="2928" y="67"/>
                    <a:pt x="2891" y="56"/>
                    <a:pt x="2854" y="56"/>
                  </a:cubicBezTo>
                  <a:cubicBezTo>
                    <a:pt x="2832" y="56"/>
                    <a:pt x="2809" y="60"/>
                    <a:pt x="2786" y="69"/>
                  </a:cubicBezTo>
                  <a:cubicBezTo>
                    <a:pt x="2703" y="93"/>
                    <a:pt x="2631" y="141"/>
                    <a:pt x="2584" y="212"/>
                  </a:cubicBezTo>
                  <a:lnTo>
                    <a:pt x="2584" y="188"/>
                  </a:lnTo>
                  <a:cubicBezTo>
                    <a:pt x="2572" y="105"/>
                    <a:pt x="2512" y="46"/>
                    <a:pt x="2441" y="10"/>
                  </a:cubicBezTo>
                  <a:cubicBezTo>
                    <a:pt x="2417" y="4"/>
                    <a:pt x="2393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1"/>
            <p:cNvSpPr/>
            <p:nvPr/>
          </p:nvSpPr>
          <p:spPr>
            <a:xfrm>
              <a:off x="1722851" y="7858403"/>
              <a:ext cx="2523107" cy="2020389"/>
            </a:xfrm>
            <a:custGeom>
              <a:avLst/>
              <a:gdLst/>
              <a:ahLst/>
              <a:cxnLst/>
              <a:rect l="l" t="t" r="r" b="b"/>
              <a:pathLst>
                <a:path w="19170" h="15349" extrusionOk="0">
                  <a:moveTo>
                    <a:pt x="1148" y="0"/>
                  </a:moveTo>
                  <a:cubicBezTo>
                    <a:pt x="1103" y="0"/>
                    <a:pt x="1058" y="1"/>
                    <a:pt x="1012" y="2"/>
                  </a:cubicBezTo>
                  <a:lnTo>
                    <a:pt x="798" y="2"/>
                  </a:lnTo>
                  <a:cubicBezTo>
                    <a:pt x="631" y="14"/>
                    <a:pt x="596" y="169"/>
                    <a:pt x="572" y="252"/>
                  </a:cubicBezTo>
                  <a:cubicBezTo>
                    <a:pt x="358" y="1097"/>
                    <a:pt x="119" y="2074"/>
                    <a:pt x="60" y="3038"/>
                  </a:cubicBezTo>
                  <a:cubicBezTo>
                    <a:pt x="0" y="4217"/>
                    <a:pt x="119" y="4300"/>
                    <a:pt x="1012" y="5014"/>
                  </a:cubicBezTo>
                  <a:lnTo>
                    <a:pt x="1060" y="5050"/>
                  </a:lnTo>
                  <a:cubicBezTo>
                    <a:pt x="1655" y="5526"/>
                    <a:pt x="2298" y="5967"/>
                    <a:pt x="2929" y="6384"/>
                  </a:cubicBezTo>
                  <a:lnTo>
                    <a:pt x="3322" y="6657"/>
                  </a:lnTo>
                  <a:cubicBezTo>
                    <a:pt x="4084" y="7193"/>
                    <a:pt x="4882" y="7693"/>
                    <a:pt x="5692" y="8146"/>
                  </a:cubicBezTo>
                  <a:cubicBezTo>
                    <a:pt x="5787" y="8193"/>
                    <a:pt x="5882" y="8253"/>
                    <a:pt x="5965" y="8312"/>
                  </a:cubicBezTo>
                  <a:cubicBezTo>
                    <a:pt x="6037" y="8360"/>
                    <a:pt x="6025" y="8396"/>
                    <a:pt x="6025" y="8491"/>
                  </a:cubicBezTo>
                  <a:cubicBezTo>
                    <a:pt x="6013" y="8515"/>
                    <a:pt x="6013" y="8527"/>
                    <a:pt x="6013" y="8551"/>
                  </a:cubicBezTo>
                  <a:cubicBezTo>
                    <a:pt x="5989" y="8753"/>
                    <a:pt x="5965" y="8955"/>
                    <a:pt x="5942" y="9146"/>
                  </a:cubicBezTo>
                  <a:cubicBezTo>
                    <a:pt x="5656" y="11801"/>
                    <a:pt x="5430" y="13813"/>
                    <a:pt x="5251" y="15349"/>
                  </a:cubicBezTo>
                  <a:lnTo>
                    <a:pt x="15002" y="15349"/>
                  </a:lnTo>
                  <a:cubicBezTo>
                    <a:pt x="15038" y="13813"/>
                    <a:pt x="15086" y="12396"/>
                    <a:pt x="15098" y="11741"/>
                  </a:cubicBezTo>
                  <a:lnTo>
                    <a:pt x="15098" y="11599"/>
                  </a:lnTo>
                  <a:cubicBezTo>
                    <a:pt x="15109" y="11622"/>
                    <a:pt x="15121" y="11646"/>
                    <a:pt x="15133" y="11670"/>
                  </a:cubicBezTo>
                  <a:lnTo>
                    <a:pt x="15169" y="11741"/>
                  </a:lnTo>
                  <a:cubicBezTo>
                    <a:pt x="15431" y="12420"/>
                    <a:pt x="15955" y="13944"/>
                    <a:pt x="16336" y="15349"/>
                  </a:cubicBezTo>
                  <a:lnTo>
                    <a:pt x="19169" y="15349"/>
                  </a:lnTo>
                  <a:cubicBezTo>
                    <a:pt x="19169" y="15325"/>
                    <a:pt x="19169" y="15313"/>
                    <a:pt x="19158" y="15289"/>
                  </a:cubicBezTo>
                  <a:cubicBezTo>
                    <a:pt x="18931" y="13587"/>
                    <a:pt x="18550" y="11896"/>
                    <a:pt x="18015" y="10253"/>
                  </a:cubicBezTo>
                  <a:cubicBezTo>
                    <a:pt x="17538" y="8765"/>
                    <a:pt x="16741" y="6812"/>
                    <a:pt x="15705" y="5979"/>
                  </a:cubicBezTo>
                  <a:cubicBezTo>
                    <a:pt x="14836" y="5288"/>
                    <a:pt x="13621" y="4812"/>
                    <a:pt x="12073" y="4562"/>
                  </a:cubicBezTo>
                  <a:lnTo>
                    <a:pt x="11990" y="4550"/>
                  </a:lnTo>
                  <a:lnTo>
                    <a:pt x="11919" y="4538"/>
                  </a:lnTo>
                  <a:cubicBezTo>
                    <a:pt x="11823" y="4514"/>
                    <a:pt x="11728" y="4502"/>
                    <a:pt x="11633" y="4491"/>
                  </a:cubicBezTo>
                  <a:cubicBezTo>
                    <a:pt x="11299" y="4455"/>
                    <a:pt x="10990" y="4443"/>
                    <a:pt x="10692" y="4419"/>
                  </a:cubicBezTo>
                  <a:cubicBezTo>
                    <a:pt x="10228" y="4395"/>
                    <a:pt x="9799" y="4395"/>
                    <a:pt x="9383" y="4383"/>
                  </a:cubicBezTo>
                  <a:lnTo>
                    <a:pt x="9192" y="4383"/>
                  </a:lnTo>
                  <a:cubicBezTo>
                    <a:pt x="7620" y="4360"/>
                    <a:pt x="6180" y="4288"/>
                    <a:pt x="3751" y="3324"/>
                  </a:cubicBezTo>
                  <a:cubicBezTo>
                    <a:pt x="3048" y="3050"/>
                    <a:pt x="2941" y="2990"/>
                    <a:pt x="2941" y="2919"/>
                  </a:cubicBezTo>
                  <a:cubicBezTo>
                    <a:pt x="2989" y="2478"/>
                    <a:pt x="3025" y="764"/>
                    <a:pt x="3025" y="431"/>
                  </a:cubicBezTo>
                  <a:cubicBezTo>
                    <a:pt x="3013" y="335"/>
                    <a:pt x="2953" y="252"/>
                    <a:pt x="2870" y="228"/>
                  </a:cubicBezTo>
                  <a:cubicBezTo>
                    <a:pt x="2846" y="216"/>
                    <a:pt x="2822" y="204"/>
                    <a:pt x="2786" y="204"/>
                  </a:cubicBezTo>
                  <a:lnTo>
                    <a:pt x="2715" y="180"/>
                  </a:lnTo>
                  <a:lnTo>
                    <a:pt x="2620" y="157"/>
                  </a:lnTo>
                  <a:lnTo>
                    <a:pt x="2608" y="157"/>
                  </a:lnTo>
                  <a:cubicBezTo>
                    <a:pt x="2128" y="59"/>
                    <a:pt x="1639" y="0"/>
                    <a:pt x="1148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1"/>
            <p:cNvSpPr/>
            <p:nvPr/>
          </p:nvSpPr>
          <p:spPr>
            <a:xfrm>
              <a:off x="3471734" y="8973653"/>
              <a:ext cx="229014" cy="905088"/>
            </a:xfrm>
            <a:custGeom>
              <a:avLst/>
              <a:gdLst/>
              <a:ahLst/>
              <a:cxnLst/>
              <a:rect l="l" t="t" r="r" b="b"/>
              <a:pathLst>
                <a:path w="1740" h="6876" extrusionOk="0">
                  <a:moveTo>
                    <a:pt x="346" y="1"/>
                  </a:moveTo>
                  <a:cubicBezTo>
                    <a:pt x="337" y="1"/>
                    <a:pt x="326" y="22"/>
                    <a:pt x="310" y="54"/>
                  </a:cubicBezTo>
                  <a:cubicBezTo>
                    <a:pt x="239" y="292"/>
                    <a:pt x="179" y="530"/>
                    <a:pt x="144" y="768"/>
                  </a:cubicBezTo>
                  <a:cubicBezTo>
                    <a:pt x="108" y="947"/>
                    <a:pt x="84" y="1101"/>
                    <a:pt x="72" y="1185"/>
                  </a:cubicBezTo>
                  <a:cubicBezTo>
                    <a:pt x="48" y="1328"/>
                    <a:pt x="37" y="1482"/>
                    <a:pt x="25" y="1625"/>
                  </a:cubicBezTo>
                  <a:cubicBezTo>
                    <a:pt x="1" y="2006"/>
                    <a:pt x="13" y="2375"/>
                    <a:pt x="48" y="2745"/>
                  </a:cubicBezTo>
                  <a:cubicBezTo>
                    <a:pt x="84" y="3030"/>
                    <a:pt x="120" y="3316"/>
                    <a:pt x="156" y="3602"/>
                  </a:cubicBezTo>
                  <a:cubicBezTo>
                    <a:pt x="203" y="3935"/>
                    <a:pt x="251" y="4280"/>
                    <a:pt x="298" y="4626"/>
                  </a:cubicBezTo>
                  <a:cubicBezTo>
                    <a:pt x="334" y="4971"/>
                    <a:pt x="370" y="5328"/>
                    <a:pt x="382" y="5685"/>
                  </a:cubicBezTo>
                  <a:cubicBezTo>
                    <a:pt x="406" y="5959"/>
                    <a:pt x="406" y="6245"/>
                    <a:pt x="382" y="6519"/>
                  </a:cubicBezTo>
                  <a:cubicBezTo>
                    <a:pt x="382" y="6638"/>
                    <a:pt x="370" y="6757"/>
                    <a:pt x="358" y="6876"/>
                  </a:cubicBezTo>
                  <a:lnTo>
                    <a:pt x="1715" y="6876"/>
                  </a:lnTo>
                  <a:lnTo>
                    <a:pt x="1739" y="2852"/>
                  </a:lnTo>
                  <a:cubicBezTo>
                    <a:pt x="1703" y="2780"/>
                    <a:pt x="1668" y="2697"/>
                    <a:pt x="1620" y="2602"/>
                  </a:cubicBezTo>
                  <a:cubicBezTo>
                    <a:pt x="1465" y="2328"/>
                    <a:pt x="1287" y="1959"/>
                    <a:pt x="1108" y="1590"/>
                  </a:cubicBezTo>
                  <a:cubicBezTo>
                    <a:pt x="1060" y="1506"/>
                    <a:pt x="1025" y="1435"/>
                    <a:pt x="977" y="1352"/>
                  </a:cubicBezTo>
                  <a:cubicBezTo>
                    <a:pt x="918" y="1209"/>
                    <a:pt x="846" y="1078"/>
                    <a:pt x="787" y="947"/>
                  </a:cubicBezTo>
                  <a:lnTo>
                    <a:pt x="537" y="423"/>
                  </a:lnTo>
                  <a:cubicBezTo>
                    <a:pt x="441" y="232"/>
                    <a:pt x="382" y="89"/>
                    <a:pt x="358" y="18"/>
                  </a:cubicBezTo>
                  <a:cubicBezTo>
                    <a:pt x="354" y="6"/>
                    <a:pt x="350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1"/>
            <p:cNvSpPr/>
            <p:nvPr/>
          </p:nvSpPr>
          <p:spPr>
            <a:xfrm>
              <a:off x="1772999" y="7868801"/>
              <a:ext cx="338652" cy="201526"/>
            </a:xfrm>
            <a:custGeom>
              <a:avLst/>
              <a:gdLst/>
              <a:ahLst/>
              <a:cxnLst/>
              <a:rect l="l" t="t" r="r" b="b"/>
              <a:pathLst>
                <a:path w="2573" h="1531" extrusionOk="0">
                  <a:moveTo>
                    <a:pt x="728" y="0"/>
                  </a:moveTo>
                  <a:cubicBezTo>
                    <a:pt x="628" y="0"/>
                    <a:pt x="529" y="2"/>
                    <a:pt x="429" y="6"/>
                  </a:cubicBezTo>
                  <a:cubicBezTo>
                    <a:pt x="322" y="6"/>
                    <a:pt x="286" y="90"/>
                    <a:pt x="262" y="197"/>
                  </a:cubicBezTo>
                  <a:cubicBezTo>
                    <a:pt x="167" y="566"/>
                    <a:pt x="72" y="935"/>
                    <a:pt x="0" y="1304"/>
                  </a:cubicBezTo>
                  <a:cubicBezTo>
                    <a:pt x="846" y="1423"/>
                    <a:pt x="1703" y="1495"/>
                    <a:pt x="2560" y="1530"/>
                  </a:cubicBezTo>
                  <a:cubicBezTo>
                    <a:pt x="2572" y="1006"/>
                    <a:pt x="2572" y="506"/>
                    <a:pt x="2572" y="352"/>
                  </a:cubicBezTo>
                  <a:cubicBezTo>
                    <a:pt x="2572" y="232"/>
                    <a:pt x="2358" y="185"/>
                    <a:pt x="2227" y="161"/>
                  </a:cubicBezTo>
                  <a:cubicBezTo>
                    <a:pt x="1729" y="52"/>
                    <a:pt x="1232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1"/>
            <p:cNvSpPr/>
            <p:nvPr/>
          </p:nvSpPr>
          <p:spPr>
            <a:xfrm>
              <a:off x="2800454" y="8513759"/>
              <a:ext cx="580696" cy="274449"/>
            </a:xfrm>
            <a:custGeom>
              <a:avLst/>
              <a:gdLst/>
              <a:ahLst/>
              <a:cxnLst/>
              <a:rect l="l" t="t" r="r" b="b"/>
              <a:pathLst>
                <a:path w="4412" h="2085" extrusionOk="0">
                  <a:moveTo>
                    <a:pt x="335" y="1"/>
                  </a:moveTo>
                  <a:cubicBezTo>
                    <a:pt x="313" y="1"/>
                    <a:pt x="291" y="11"/>
                    <a:pt x="279" y="35"/>
                  </a:cubicBezTo>
                  <a:cubicBezTo>
                    <a:pt x="136" y="274"/>
                    <a:pt x="41" y="535"/>
                    <a:pt x="29" y="821"/>
                  </a:cubicBezTo>
                  <a:cubicBezTo>
                    <a:pt x="0" y="1617"/>
                    <a:pt x="722" y="2085"/>
                    <a:pt x="1613" y="2085"/>
                  </a:cubicBezTo>
                  <a:cubicBezTo>
                    <a:pt x="2587" y="2085"/>
                    <a:pt x="3764" y="1526"/>
                    <a:pt x="4386" y="226"/>
                  </a:cubicBezTo>
                  <a:cubicBezTo>
                    <a:pt x="4411" y="160"/>
                    <a:pt x="4362" y="111"/>
                    <a:pt x="4313" y="111"/>
                  </a:cubicBezTo>
                  <a:cubicBezTo>
                    <a:pt x="4291" y="111"/>
                    <a:pt x="4270" y="121"/>
                    <a:pt x="4255" y="143"/>
                  </a:cubicBezTo>
                  <a:cubicBezTo>
                    <a:pt x="3982" y="583"/>
                    <a:pt x="3636" y="952"/>
                    <a:pt x="3232" y="1250"/>
                  </a:cubicBezTo>
                  <a:cubicBezTo>
                    <a:pt x="2755" y="1577"/>
                    <a:pt x="2160" y="1787"/>
                    <a:pt x="1593" y="1787"/>
                  </a:cubicBezTo>
                  <a:cubicBezTo>
                    <a:pt x="1437" y="1787"/>
                    <a:pt x="1284" y="1771"/>
                    <a:pt x="1136" y="1738"/>
                  </a:cubicBezTo>
                  <a:cubicBezTo>
                    <a:pt x="981" y="1714"/>
                    <a:pt x="850" y="1655"/>
                    <a:pt x="719" y="1583"/>
                  </a:cubicBezTo>
                  <a:cubicBezTo>
                    <a:pt x="588" y="1512"/>
                    <a:pt x="481" y="1417"/>
                    <a:pt x="398" y="1297"/>
                  </a:cubicBezTo>
                  <a:cubicBezTo>
                    <a:pt x="398" y="1298"/>
                    <a:pt x="398" y="1298"/>
                    <a:pt x="397" y="1298"/>
                  </a:cubicBezTo>
                  <a:cubicBezTo>
                    <a:pt x="392" y="1298"/>
                    <a:pt x="338" y="1200"/>
                    <a:pt x="337" y="1190"/>
                  </a:cubicBezTo>
                  <a:lnTo>
                    <a:pt x="337" y="1190"/>
                  </a:lnTo>
                  <a:cubicBezTo>
                    <a:pt x="337" y="1191"/>
                    <a:pt x="338" y="1191"/>
                    <a:pt x="338" y="1191"/>
                  </a:cubicBezTo>
                  <a:cubicBezTo>
                    <a:pt x="338" y="1191"/>
                    <a:pt x="338" y="1191"/>
                    <a:pt x="338" y="1190"/>
                  </a:cubicBezTo>
                  <a:cubicBezTo>
                    <a:pt x="338" y="1190"/>
                    <a:pt x="337" y="1190"/>
                    <a:pt x="337" y="1190"/>
                  </a:cubicBezTo>
                  <a:lnTo>
                    <a:pt x="337" y="1190"/>
                  </a:lnTo>
                  <a:cubicBezTo>
                    <a:pt x="337" y="1190"/>
                    <a:pt x="337" y="1190"/>
                    <a:pt x="337" y="1190"/>
                  </a:cubicBezTo>
                  <a:lnTo>
                    <a:pt x="337" y="1190"/>
                  </a:lnTo>
                  <a:cubicBezTo>
                    <a:pt x="328" y="1180"/>
                    <a:pt x="279" y="1071"/>
                    <a:pt x="279" y="1071"/>
                  </a:cubicBezTo>
                  <a:lnTo>
                    <a:pt x="279" y="1071"/>
                  </a:lnTo>
                  <a:cubicBezTo>
                    <a:pt x="279" y="1072"/>
                    <a:pt x="280" y="1072"/>
                    <a:pt x="280" y="1072"/>
                  </a:cubicBezTo>
                  <a:cubicBezTo>
                    <a:pt x="288" y="1072"/>
                    <a:pt x="255" y="952"/>
                    <a:pt x="255" y="952"/>
                  </a:cubicBezTo>
                  <a:cubicBezTo>
                    <a:pt x="195" y="571"/>
                    <a:pt x="398" y="154"/>
                    <a:pt x="398" y="95"/>
                  </a:cubicBezTo>
                  <a:cubicBezTo>
                    <a:pt x="421" y="40"/>
                    <a:pt x="37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1"/>
            <p:cNvSpPr/>
            <p:nvPr/>
          </p:nvSpPr>
          <p:spPr>
            <a:xfrm>
              <a:off x="4213039" y="9750103"/>
              <a:ext cx="17374" cy="77004"/>
            </a:xfrm>
            <a:custGeom>
              <a:avLst/>
              <a:gdLst/>
              <a:ahLst/>
              <a:cxnLst/>
              <a:rect l="l" t="t" r="r" b="b"/>
              <a:pathLst>
                <a:path w="132" h="585" extrusionOk="0">
                  <a:moveTo>
                    <a:pt x="36" y="1"/>
                  </a:moveTo>
                  <a:cubicBezTo>
                    <a:pt x="12" y="72"/>
                    <a:pt x="0" y="144"/>
                    <a:pt x="0" y="215"/>
                  </a:cubicBezTo>
                  <a:cubicBezTo>
                    <a:pt x="0" y="346"/>
                    <a:pt x="48" y="477"/>
                    <a:pt x="131" y="584"/>
                  </a:cubicBezTo>
                  <a:cubicBezTo>
                    <a:pt x="108" y="394"/>
                    <a:pt x="72" y="203"/>
                    <a:pt x="36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1"/>
            <p:cNvSpPr/>
            <p:nvPr/>
          </p:nvSpPr>
          <p:spPr>
            <a:xfrm>
              <a:off x="3941894" y="8944564"/>
              <a:ext cx="97265" cy="139659"/>
            </a:xfrm>
            <a:custGeom>
              <a:avLst/>
              <a:gdLst/>
              <a:ahLst/>
              <a:cxnLst/>
              <a:rect l="l" t="t" r="r" b="b"/>
              <a:pathLst>
                <a:path w="739" h="1061" extrusionOk="0">
                  <a:moveTo>
                    <a:pt x="310" y="1"/>
                  </a:moveTo>
                  <a:cubicBezTo>
                    <a:pt x="120" y="96"/>
                    <a:pt x="13" y="287"/>
                    <a:pt x="13" y="489"/>
                  </a:cubicBezTo>
                  <a:lnTo>
                    <a:pt x="1" y="501"/>
                  </a:lnTo>
                  <a:cubicBezTo>
                    <a:pt x="1" y="811"/>
                    <a:pt x="251" y="1061"/>
                    <a:pt x="572" y="1061"/>
                  </a:cubicBezTo>
                  <a:cubicBezTo>
                    <a:pt x="632" y="1061"/>
                    <a:pt x="691" y="1049"/>
                    <a:pt x="739" y="1025"/>
                  </a:cubicBezTo>
                  <a:cubicBezTo>
                    <a:pt x="608" y="668"/>
                    <a:pt x="465" y="322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1"/>
            <p:cNvSpPr/>
            <p:nvPr/>
          </p:nvSpPr>
          <p:spPr>
            <a:xfrm>
              <a:off x="3941894" y="9190043"/>
              <a:ext cx="154782" cy="148084"/>
            </a:xfrm>
            <a:custGeom>
              <a:avLst/>
              <a:gdLst/>
              <a:ahLst/>
              <a:cxnLst/>
              <a:rect l="l" t="t" r="r" b="b"/>
              <a:pathLst>
                <a:path w="1176" h="1125" extrusionOk="0">
                  <a:moveTo>
                    <a:pt x="562" y="0"/>
                  </a:moveTo>
                  <a:cubicBezTo>
                    <a:pt x="538" y="0"/>
                    <a:pt x="513" y="2"/>
                    <a:pt x="489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75" y="304"/>
                    <a:pt x="899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1"/>
            <p:cNvSpPr/>
            <p:nvPr/>
          </p:nvSpPr>
          <p:spPr>
            <a:xfrm>
              <a:off x="4090760" y="9348913"/>
              <a:ext cx="64361" cy="94247"/>
            </a:xfrm>
            <a:custGeom>
              <a:avLst/>
              <a:gdLst/>
              <a:ahLst/>
              <a:cxnLst/>
              <a:rect l="l" t="t" r="r" b="b"/>
              <a:pathLst>
                <a:path w="489" h="716" extrusionOk="0">
                  <a:moveTo>
                    <a:pt x="287" y="1"/>
                  </a:moveTo>
                  <a:lnTo>
                    <a:pt x="287" y="1"/>
                  </a:lnTo>
                  <a:cubicBezTo>
                    <a:pt x="1" y="215"/>
                    <a:pt x="120" y="667"/>
                    <a:pt x="489" y="715"/>
                  </a:cubicBezTo>
                  <a:cubicBezTo>
                    <a:pt x="417" y="477"/>
                    <a:pt x="358" y="239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1"/>
            <p:cNvSpPr/>
            <p:nvPr/>
          </p:nvSpPr>
          <p:spPr>
            <a:xfrm>
              <a:off x="3941894" y="9445130"/>
              <a:ext cx="154651" cy="148479"/>
            </a:xfrm>
            <a:custGeom>
              <a:avLst/>
              <a:gdLst/>
              <a:ahLst/>
              <a:cxnLst/>
              <a:rect l="l" t="t" r="r" b="b"/>
              <a:pathLst>
                <a:path w="1175" h="1128" extrusionOk="0">
                  <a:moveTo>
                    <a:pt x="577" y="1"/>
                  </a:moveTo>
                  <a:cubicBezTo>
                    <a:pt x="548" y="1"/>
                    <a:pt x="519" y="3"/>
                    <a:pt x="489" y="8"/>
                  </a:cubicBezTo>
                  <a:cubicBezTo>
                    <a:pt x="203" y="56"/>
                    <a:pt x="1" y="294"/>
                    <a:pt x="1" y="579"/>
                  </a:cubicBezTo>
                  <a:cubicBezTo>
                    <a:pt x="1" y="877"/>
                    <a:pt x="251" y="1127"/>
                    <a:pt x="548" y="1127"/>
                  </a:cubicBezTo>
                  <a:cubicBezTo>
                    <a:pt x="834" y="1127"/>
                    <a:pt x="1072" y="925"/>
                    <a:pt x="1120" y="651"/>
                  </a:cubicBezTo>
                  <a:cubicBezTo>
                    <a:pt x="1175" y="301"/>
                    <a:pt x="907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1"/>
            <p:cNvSpPr/>
            <p:nvPr/>
          </p:nvSpPr>
          <p:spPr>
            <a:xfrm>
              <a:off x="4100237" y="9594918"/>
              <a:ext cx="105031" cy="108331"/>
            </a:xfrm>
            <a:custGeom>
              <a:avLst/>
              <a:gdLst/>
              <a:ahLst/>
              <a:cxnLst/>
              <a:rect l="l" t="t" r="r" b="b"/>
              <a:pathLst>
                <a:path w="798" h="823" extrusionOk="0">
                  <a:moveTo>
                    <a:pt x="461" y="1"/>
                  </a:moveTo>
                  <a:cubicBezTo>
                    <a:pt x="292" y="1"/>
                    <a:pt x="129" y="108"/>
                    <a:pt x="72" y="287"/>
                  </a:cubicBezTo>
                  <a:cubicBezTo>
                    <a:pt x="0" y="549"/>
                    <a:pt x="179" y="811"/>
                    <a:pt x="453" y="823"/>
                  </a:cubicBezTo>
                  <a:lnTo>
                    <a:pt x="453" y="811"/>
                  </a:lnTo>
                  <a:cubicBezTo>
                    <a:pt x="596" y="811"/>
                    <a:pt x="726" y="739"/>
                    <a:pt x="798" y="620"/>
                  </a:cubicBezTo>
                  <a:cubicBezTo>
                    <a:pt x="762" y="442"/>
                    <a:pt x="726" y="263"/>
                    <a:pt x="691" y="72"/>
                  </a:cubicBezTo>
                  <a:cubicBezTo>
                    <a:pt x="619" y="24"/>
                    <a:pt x="540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1"/>
            <p:cNvSpPr/>
            <p:nvPr/>
          </p:nvSpPr>
          <p:spPr>
            <a:xfrm>
              <a:off x="3941894" y="9707193"/>
              <a:ext cx="154782" cy="148084"/>
            </a:xfrm>
            <a:custGeom>
              <a:avLst/>
              <a:gdLst/>
              <a:ahLst/>
              <a:cxnLst/>
              <a:rect l="l" t="t" r="r" b="b"/>
              <a:pathLst>
                <a:path w="1176" h="1125" extrusionOk="0">
                  <a:moveTo>
                    <a:pt x="562" y="1"/>
                  </a:moveTo>
                  <a:cubicBezTo>
                    <a:pt x="538" y="1"/>
                    <a:pt x="513" y="2"/>
                    <a:pt x="489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8" y="1124"/>
                  </a:cubicBezTo>
                  <a:cubicBezTo>
                    <a:pt x="556" y="1125"/>
                    <a:pt x="564" y="1125"/>
                    <a:pt x="571" y="1125"/>
                  </a:cubicBezTo>
                  <a:cubicBezTo>
                    <a:pt x="847" y="1125"/>
                    <a:pt x="1073" y="915"/>
                    <a:pt x="1120" y="648"/>
                  </a:cubicBezTo>
                  <a:cubicBezTo>
                    <a:pt x="1175" y="304"/>
                    <a:pt x="899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1"/>
            <p:cNvSpPr/>
            <p:nvPr/>
          </p:nvSpPr>
          <p:spPr>
            <a:xfrm>
              <a:off x="4112742" y="9850400"/>
              <a:ext cx="94107" cy="28300"/>
            </a:xfrm>
            <a:custGeom>
              <a:avLst/>
              <a:gdLst/>
              <a:ahLst/>
              <a:cxnLst/>
              <a:rect l="l" t="t" r="r" b="b"/>
              <a:pathLst>
                <a:path w="715" h="215" extrusionOk="0">
                  <a:moveTo>
                    <a:pt x="358" y="1"/>
                  </a:moveTo>
                  <a:cubicBezTo>
                    <a:pt x="215" y="1"/>
                    <a:pt x="72" y="84"/>
                    <a:pt x="0" y="215"/>
                  </a:cubicBezTo>
                  <a:lnTo>
                    <a:pt x="715" y="215"/>
                  </a:lnTo>
                  <a:cubicBezTo>
                    <a:pt x="643" y="84"/>
                    <a:pt x="512" y="1"/>
                    <a:pt x="35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1"/>
            <p:cNvSpPr/>
            <p:nvPr/>
          </p:nvSpPr>
          <p:spPr>
            <a:xfrm>
              <a:off x="3672329" y="8672892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64" y="303"/>
                    <a:pt x="898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1"/>
            <p:cNvSpPr/>
            <p:nvPr/>
          </p:nvSpPr>
          <p:spPr>
            <a:xfrm>
              <a:off x="3835410" y="8822417"/>
              <a:ext cx="106610" cy="10662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79" y="0"/>
                    <a:pt x="0" y="179"/>
                    <a:pt x="0" y="405"/>
                  </a:cubicBezTo>
                  <a:cubicBezTo>
                    <a:pt x="0" y="631"/>
                    <a:pt x="179" y="810"/>
                    <a:pt x="405" y="810"/>
                  </a:cubicBezTo>
                  <a:cubicBezTo>
                    <a:pt x="631" y="810"/>
                    <a:pt x="810" y="631"/>
                    <a:pt x="810" y="405"/>
                  </a:cubicBezTo>
                  <a:cubicBezTo>
                    <a:pt x="810" y="179"/>
                    <a:pt x="631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1"/>
            <p:cNvSpPr/>
            <p:nvPr/>
          </p:nvSpPr>
          <p:spPr>
            <a:xfrm>
              <a:off x="3672329" y="8935877"/>
              <a:ext cx="153203" cy="148347"/>
            </a:xfrm>
            <a:custGeom>
              <a:avLst/>
              <a:gdLst/>
              <a:ahLst/>
              <a:cxnLst/>
              <a:rect l="l" t="t" r="r" b="b"/>
              <a:pathLst>
                <a:path w="1164" h="1127" extrusionOk="0">
                  <a:moveTo>
                    <a:pt x="568" y="0"/>
                  </a:moveTo>
                  <a:cubicBezTo>
                    <a:pt x="538" y="0"/>
                    <a:pt x="508" y="3"/>
                    <a:pt x="477" y="7"/>
                  </a:cubicBezTo>
                  <a:cubicBezTo>
                    <a:pt x="203" y="55"/>
                    <a:pt x="1" y="293"/>
                    <a:pt x="1" y="579"/>
                  </a:cubicBezTo>
                  <a:cubicBezTo>
                    <a:pt x="1" y="877"/>
                    <a:pt x="251" y="1127"/>
                    <a:pt x="548" y="1127"/>
                  </a:cubicBezTo>
                  <a:cubicBezTo>
                    <a:pt x="834" y="1127"/>
                    <a:pt x="1072" y="924"/>
                    <a:pt x="1120" y="638"/>
                  </a:cubicBezTo>
                  <a:cubicBezTo>
                    <a:pt x="1164" y="299"/>
                    <a:pt x="906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1"/>
            <p:cNvSpPr/>
            <p:nvPr/>
          </p:nvSpPr>
          <p:spPr>
            <a:xfrm>
              <a:off x="3816588" y="9079347"/>
              <a:ext cx="125431" cy="107937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548" y="1"/>
                  </a:moveTo>
                  <a:cubicBezTo>
                    <a:pt x="179" y="1"/>
                    <a:pt x="0" y="441"/>
                    <a:pt x="262" y="703"/>
                  </a:cubicBezTo>
                  <a:cubicBezTo>
                    <a:pt x="342" y="783"/>
                    <a:pt x="442" y="819"/>
                    <a:pt x="540" y="819"/>
                  </a:cubicBezTo>
                  <a:cubicBezTo>
                    <a:pt x="749" y="819"/>
                    <a:pt x="953" y="657"/>
                    <a:pt x="953" y="406"/>
                  </a:cubicBezTo>
                  <a:cubicBezTo>
                    <a:pt x="953" y="179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1"/>
            <p:cNvSpPr/>
            <p:nvPr/>
          </p:nvSpPr>
          <p:spPr>
            <a:xfrm>
              <a:off x="3672329" y="9190043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64" y="304"/>
                    <a:pt x="898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1"/>
            <p:cNvSpPr/>
            <p:nvPr/>
          </p:nvSpPr>
          <p:spPr>
            <a:xfrm>
              <a:off x="3816983" y="9337988"/>
              <a:ext cx="125037" cy="106357"/>
            </a:xfrm>
            <a:custGeom>
              <a:avLst/>
              <a:gdLst/>
              <a:ahLst/>
              <a:cxnLst/>
              <a:rect l="l" t="t" r="r" b="b"/>
              <a:pathLst>
                <a:path w="950" h="808" extrusionOk="0">
                  <a:moveTo>
                    <a:pt x="530" y="0"/>
                  </a:moveTo>
                  <a:cubicBezTo>
                    <a:pt x="171" y="0"/>
                    <a:pt x="1" y="432"/>
                    <a:pt x="259" y="691"/>
                  </a:cubicBezTo>
                  <a:cubicBezTo>
                    <a:pt x="340" y="771"/>
                    <a:pt x="440" y="807"/>
                    <a:pt x="539" y="807"/>
                  </a:cubicBezTo>
                  <a:cubicBezTo>
                    <a:pt x="747" y="807"/>
                    <a:pt x="950" y="647"/>
                    <a:pt x="950" y="405"/>
                  </a:cubicBezTo>
                  <a:cubicBezTo>
                    <a:pt x="950" y="179"/>
                    <a:pt x="771" y="0"/>
                    <a:pt x="545" y="0"/>
                  </a:cubicBezTo>
                  <a:cubicBezTo>
                    <a:pt x="540" y="0"/>
                    <a:pt x="535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1"/>
            <p:cNvSpPr/>
            <p:nvPr/>
          </p:nvSpPr>
          <p:spPr>
            <a:xfrm>
              <a:off x="3747617" y="9447631"/>
              <a:ext cx="95686" cy="128734"/>
            </a:xfrm>
            <a:custGeom>
              <a:avLst/>
              <a:gdLst/>
              <a:ahLst/>
              <a:cxnLst/>
              <a:rect l="l" t="t" r="r" b="b"/>
              <a:pathLst>
                <a:path w="727" h="978" extrusionOk="0">
                  <a:moveTo>
                    <a:pt x="0" y="1"/>
                  </a:moveTo>
                  <a:lnTo>
                    <a:pt x="0" y="1"/>
                  </a:lnTo>
                  <a:cubicBezTo>
                    <a:pt x="107" y="275"/>
                    <a:pt x="227" y="608"/>
                    <a:pt x="346" y="977"/>
                  </a:cubicBezTo>
                  <a:cubicBezTo>
                    <a:pt x="727" y="644"/>
                    <a:pt x="500" y="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1"/>
            <p:cNvSpPr/>
            <p:nvPr/>
          </p:nvSpPr>
          <p:spPr>
            <a:xfrm>
              <a:off x="3672329" y="9460267"/>
              <a:ext cx="31457" cy="117546"/>
            </a:xfrm>
            <a:custGeom>
              <a:avLst/>
              <a:gdLst/>
              <a:ahLst/>
              <a:cxnLst/>
              <a:rect l="l" t="t" r="r" b="b"/>
              <a:pathLst>
                <a:path w="239" h="893" extrusionOk="0">
                  <a:moveTo>
                    <a:pt x="239" y="0"/>
                  </a:moveTo>
                  <a:lnTo>
                    <a:pt x="239" y="0"/>
                  </a:lnTo>
                  <a:cubicBezTo>
                    <a:pt x="84" y="107"/>
                    <a:pt x="1" y="274"/>
                    <a:pt x="1" y="464"/>
                  </a:cubicBezTo>
                  <a:cubicBezTo>
                    <a:pt x="1" y="631"/>
                    <a:pt x="72" y="786"/>
                    <a:pt x="215" y="893"/>
                  </a:cubicBezTo>
                  <a:cubicBezTo>
                    <a:pt x="215" y="560"/>
                    <a:pt x="227" y="262"/>
                    <a:pt x="239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1"/>
            <p:cNvSpPr/>
            <p:nvPr/>
          </p:nvSpPr>
          <p:spPr>
            <a:xfrm>
              <a:off x="3816588" y="9594918"/>
              <a:ext cx="125431" cy="107147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48" y="1"/>
                  </a:moveTo>
                  <a:cubicBezTo>
                    <a:pt x="179" y="1"/>
                    <a:pt x="0" y="442"/>
                    <a:pt x="262" y="692"/>
                  </a:cubicBezTo>
                  <a:cubicBezTo>
                    <a:pt x="343" y="776"/>
                    <a:pt x="443" y="813"/>
                    <a:pt x="542" y="813"/>
                  </a:cubicBezTo>
                  <a:cubicBezTo>
                    <a:pt x="750" y="813"/>
                    <a:pt x="953" y="648"/>
                    <a:pt x="953" y="406"/>
                  </a:cubicBezTo>
                  <a:cubicBezTo>
                    <a:pt x="953" y="180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1"/>
            <p:cNvSpPr/>
            <p:nvPr/>
          </p:nvSpPr>
          <p:spPr>
            <a:xfrm>
              <a:off x="3672329" y="9725094"/>
              <a:ext cx="23691" cy="103461"/>
            </a:xfrm>
            <a:custGeom>
              <a:avLst/>
              <a:gdLst/>
              <a:ahLst/>
              <a:cxnLst/>
              <a:rect l="l" t="t" r="r" b="b"/>
              <a:pathLst>
                <a:path w="180" h="786" extrusionOk="0">
                  <a:moveTo>
                    <a:pt x="179" y="0"/>
                  </a:moveTo>
                  <a:lnTo>
                    <a:pt x="179" y="0"/>
                  </a:lnTo>
                  <a:cubicBezTo>
                    <a:pt x="60" y="107"/>
                    <a:pt x="1" y="250"/>
                    <a:pt x="1" y="405"/>
                  </a:cubicBezTo>
                  <a:cubicBezTo>
                    <a:pt x="1" y="548"/>
                    <a:pt x="60" y="679"/>
                    <a:pt x="156" y="786"/>
                  </a:cubicBezTo>
                  <a:cubicBezTo>
                    <a:pt x="156" y="524"/>
                    <a:pt x="167" y="250"/>
                    <a:pt x="179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1"/>
            <p:cNvSpPr/>
            <p:nvPr/>
          </p:nvSpPr>
          <p:spPr>
            <a:xfrm>
              <a:off x="3879241" y="9847241"/>
              <a:ext cx="56596" cy="31460"/>
            </a:xfrm>
            <a:custGeom>
              <a:avLst/>
              <a:gdLst/>
              <a:ahLst/>
              <a:cxnLst/>
              <a:rect l="l" t="t" r="r" b="b"/>
              <a:pathLst>
                <a:path w="430" h="239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108"/>
                    <a:pt x="36" y="168"/>
                    <a:pt x="60" y="239"/>
                  </a:cubicBezTo>
                  <a:lnTo>
                    <a:pt x="429" y="239"/>
                  </a:lnTo>
                  <a:cubicBezTo>
                    <a:pt x="358" y="108"/>
                    <a:pt x="215" y="37"/>
                    <a:pt x="72" y="37"/>
                  </a:cubicBezTo>
                  <a:cubicBezTo>
                    <a:pt x="48" y="37"/>
                    <a:pt x="12" y="25"/>
                    <a:pt x="0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71"/>
            <p:cNvSpPr/>
            <p:nvPr/>
          </p:nvSpPr>
          <p:spPr>
            <a:xfrm>
              <a:off x="3394998" y="8485460"/>
              <a:ext cx="141094" cy="80031"/>
            </a:xfrm>
            <a:custGeom>
              <a:avLst/>
              <a:gdLst/>
              <a:ahLst/>
              <a:cxnLst/>
              <a:rect l="l" t="t" r="r" b="b"/>
              <a:pathLst>
                <a:path w="1072" h="608" extrusionOk="0">
                  <a:moveTo>
                    <a:pt x="0" y="0"/>
                  </a:moveTo>
                  <a:lnTo>
                    <a:pt x="0" y="48"/>
                  </a:lnTo>
                  <a:cubicBezTo>
                    <a:pt x="0" y="358"/>
                    <a:pt x="250" y="608"/>
                    <a:pt x="560" y="608"/>
                  </a:cubicBezTo>
                  <a:cubicBezTo>
                    <a:pt x="774" y="608"/>
                    <a:pt x="977" y="489"/>
                    <a:pt x="1072" y="298"/>
                  </a:cubicBezTo>
                  <a:cubicBezTo>
                    <a:pt x="715" y="179"/>
                    <a:pt x="358" y="84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1"/>
            <p:cNvSpPr/>
            <p:nvPr/>
          </p:nvSpPr>
          <p:spPr>
            <a:xfrm>
              <a:off x="3545444" y="8565355"/>
              <a:ext cx="125431" cy="106357"/>
            </a:xfrm>
            <a:custGeom>
              <a:avLst/>
              <a:gdLst/>
              <a:ahLst/>
              <a:cxnLst/>
              <a:rect l="l" t="t" r="r" b="b"/>
              <a:pathLst>
                <a:path w="953" h="808" extrusionOk="0">
                  <a:moveTo>
                    <a:pt x="536" y="1"/>
                  </a:moveTo>
                  <a:cubicBezTo>
                    <a:pt x="179" y="1"/>
                    <a:pt x="0" y="429"/>
                    <a:pt x="250" y="691"/>
                  </a:cubicBezTo>
                  <a:cubicBezTo>
                    <a:pt x="335" y="772"/>
                    <a:pt x="438" y="808"/>
                    <a:pt x="538" y="808"/>
                  </a:cubicBezTo>
                  <a:cubicBezTo>
                    <a:pt x="750" y="808"/>
                    <a:pt x="953" y="648"/>
                    <a:pt x="953" y="405"/>
                  </a:cubicBezTo>
                  <a:cubicBezTo>
                    <a:pt x="953" y="179"/>
                    <a:pt x="762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1"/>
            <p:cNvSpPr/>
            <p:nvPr/>
          </p:nvSpPr>
          <p:spPr>
            <a:xfrm>
              <a:off x="3394998" y="8672892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0" y="303"/>
                    <a:pt x="0" y="589"/>
                  </a:cubicBezTo>
                  <a:cubicBezTo>
                    <a:pt x="0" y="886"/>
                    <a:pt x="250" y="1124"/>
                    <a:pt x="548" y="1124"/>
                  </a:cubicBezTo>
                  <a:cubicBezTo>
                    <a:pt x="556" y="1125"/>
                    <a:pt x="563" y="1125"/>
                    <a:pt x="571" y="1125"/>
                  </a:cubicBezTo>
                  <a:cubicBezTo>
                    <a:pt x="846" y="1125"/>
                    <a:pt x="1073" y="915"/>
                    <a:pt x="1120" y="648"/>
                  </a:cubicBezTo>
                  <a:cubicBezTo>
                    <a:pt x="1164" y="303"/>
                    <a:pt x="897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1"/>
            <p:cNvSpPr/>
            <p:nvPr/>
          </p:nvSpPr>
          <p:spPr>
            <a:xfrm>
              <a:off x="3545444" y="8822417"/>
              <a:ext cx="125431" cy="107015"/>
            </a:xfrm>
            <a:custGeom>
              <a:avLst/>
              <a:gdLst/>
              <a:ahLst/>
              <a:cxnLst/>
              <a:rect l="l" t="t" r="r" b="b"/>
              <a:pathLst>
                <a:path w="953" h="813" extrusionOk="0">
                  <a:moveTo>
                    <a:pt x="536" y="0"/>
                  </a:moveTo>
                  <a:cubicBezTo>
                    <a:pt x="179" y="0"/>
                    <a:pt x="0" y="441"/>
                    <a:pt x="250" y="691"/>
                  </a:cubicBezTo>
                  <a:cubicBezTo>
                    <a:pt x="335" y="775"/>
                    <a:pt x="438" y="813"/>
                    <a:pt x="539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62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1"/>
            <p:cNvSpPr/>
            <p:nvPr/>
          </p:nvSpPr>
          <p:spPr>
            <a:xfrm>
              <a:off x="3394998" y="8935877"/>
              <a:ext cx="153203" cy="148347"/>
            </a:xfrm>
            <a:custGeom>
              <a:avLst/>
              <a:gdLst/>
              <a:ahLst/>
              <a:cxnLst/>
              <a:rect l="l" t="t" r="r" b="b"/>
              <a:pathLst>
                <a:path w="1164" h="1127" extrusionOk="0">
                  <a:moveTo>
                    <a:pt x="568" y="0"/>
                  </a:moveTo>
                  <a:cubicBezTo>
                    <a:pt x="538" y="0"/>
                    <a:pt x="507" y="3"/>
                    <a:pt x="477" y="7"/>
                  </a:cubicBezTo>
                  <a:cubicBezTo>
                    <a:pt x="203" y="43"/>
                    <a:pt x="0" y="293"/>
                    <a:pt x="0" y="579"/>
                  </a:cubicBezTo>
                  <a:cubicBezTo>
                    <a:pt x="0" y="877"/>
                    <a:pt x="250" y="1127"/>
                    <a:pt x="548" y="1127"/>
                  </a:cubicBezTo>
                  <a:cubicBezTo>
                    <a:pt x="834" y="1127"/>
                    <a:pt x="1072" y="924"/>
                    <a:pt x="1120" y="638"/>
                  </a:cubicBezTo>
                  <a:cubicBezTo>
                    <a:pt x="1163" y="299"/>
                    <a:pt x="905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1"/>
            <p:cNvSpPr/>
            <p:nvPr/>
          </p:nvSpPr>
          <p:spPr>
            <a:xfrm>
              <a:off x="3545444" y="9079347"/>
              <a:ext cx="125431" cy="107937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536" y="1"/>
                  </a:moveTo>
                  <a:cubicBezTo>
                    <a:pt x="179" y="1"/>
                    <a:pt x="0" y="441"/>
                    <a:pt x="250" y="703"/>
                  </a:cubicBezTo>
                  <a:cubicBezTo>
                    <a:pt x="334" y="783"/>
                    <a:pt x="436" y="819"/>
                    <a:pt x="537" y="819"/>
                  </a:cubicBezTo>
                  <a:cubicBezTo>
                    <a:pt x="749" y="819"/>
                    <a:pt x="953" y="657"/>
                    <a:pt x="953" y="406"/>
                  </a:cubicBezTo>
                  <a:cubicBezTo>
                    <a:pt x="953" y="179"/>
                    <a:pt x="762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1"/>
            <p:cNvSpPr/>
            <p:nvPr/>
          </p:nvSpPr>
          <p:spPr>
            <a:xfrm>
              <a:off x="3394998" y="9190043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0" y="303"/>
                    <a:pt x="0" y="589"/>
                  </a:cubicBezTo>
                  <a:cubicBezTo>
                    <a:pt x="0" y="886"/>
                    <a:pt x="250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64" y="304"/>
                    <a:pt x="897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1"/>
            <p:cNvSpPr/>
            <p:nvPr/>
          </p:nvSpPr>
          <p:spPr>
            <a:xfrm>
              <a:off x="3545444" y="9337857"/>
              <a:ext cx="125431" cy="106489"/>
            </a:xfrm>
            <a:custGeom>
              <a:avLst/>
              <a:gdLst/>
              <a:ahLst/>
              <a:cxnLst/>
              <a:rect l="l" t="t" r="r" b="b"/>
              <a:pathLst>
                <a:path w="953" h="809" extrusionOk="0">
                  <a:moveTo>
                    <a:pt x="556" y="1"/>
                  </a:moveTo>
                  <a:cubicBezTo>
                    <a:pt x="550" y="1"/>
                    <a:pt x="543" y="1"/>
                    <a:pt x="536" y="1"/>
                  </a:cubicBezTo>
                  <a:cubicBezTo>
                    <a:pt x="179" y="1"/>
                    <a:pt x="0" y="430"/>
                    <a:pt x="250" y="692"/>
                  </a:cubicBezTo>
                  <a:cubicBezTo>
                    <a:pt x="335" y="772"/>
                    <a:pt x="438" y="808"/>
                    <a:pt x="538" y="808"/>
                  </a:cubicBezTo>
                  <a:cubicBezTo>
                    <a:pt x="750" y="808"/>
                    <a:pt x="953" y="648"/>
                    <a:pt x="953" y="406"/>
                  </a:cubicBezTo>
                  <a:cubicBezTo>
                    <a:pt x="953" y="187"/>
                    <a:pt x="774" y="1"/>
                    <a:pt x="556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1"/>
            <p:cNvSpPr/>
            <p:nvPr/>
          </p:nvSpPr>
          <p:spPr>
            <a:xfrm>
              <a:off x="3394998" y="9445130"/>
              <a:ext cx="153203" cy="148479"/>
            </a:xfrm>
            <a:custGeom>
              <a:avLst/>
              <a:gdLst/>
              <a:ahLst/>
              <a:cxnLst/>
              <a:rect l="l" t="t" r="r" b="b"/>
              <a:pathLst>
                <a:path w="1164" h="1128" extrusionOk="0">
                  <a:moveTo>
                    <a:pt x="568" y="1"/>
                  </a:moveTo>
                  <a:cubicBezTo>
                    <a:pt x="538" y="1"/>
                    <a:pt x="507" y="3"/>
                    <a:pt x="477" y="8"/>
                  </a:cubicBezTo>
                  <a:cubicBezTo>
                    <a:pt x="203" y="56"/>
                    <a:pt x="0" y="294"/>
                    <a:pt x="0" y="579"/>
                  </a:cubicBezTo>
                  <a:cubicBezTo>
                    <a:pt x="0" y="877"/>
                    <a:pt x="250" y="1127"/>
                    <a:pt x="548" y="1127"/>
                  </a:cubicBezTo>
                  <a:cubicBezTo>
                    <a:pt x="834" y="1127"/>
                    <a:pt x="1072" y="925"/>
                    <a:pt x="1120" y="651"/>
                  </a:cubicBezTo>
                  <a:cubicBezTo>
                    <a:pt x="1163" y="301"/>
                    <a:pt x="905" y="1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1"/>
            <p:cNvSpPr/>
            <p:nvPr/>
          </p:nvSpPr>
          <p:spPr>
            <a:xfrm>
              <a:off x="3545444" y="9594918"/>
              <a:ext cx="125431" cy="107147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36" y="1"/>
                  </a:moveTo>
                  <a:cubicBezTo>
                    <a:pt x="179" y="1"/>
                    <a:pt x="0" y="442"/>
                    <a:pt x="250" y="692"/>
                  </a:cubicBezTo>
                  <a:cubicBezTo>
                    <a:pt x="335" y="776"/>
                    <a:pt x="438" y="813"/>
                    <a:pt x="539" y="813"/>
                  </a:cubicBezTo>
                  <a:cubicBezTo>
                    <a:pt x="751" y="813"/>
                    <a:pt x="953" y="648"/>
                    <a:pt x="953" y="406"/>
                  </a:cubicBezTo>
                  <a:cubicBezTo>
                    <a:pt x="953" y="180"/>
                    <a:pt x="762" y="1"/>
                    <a:pt x="536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1"/>
            <p:cNvSpPr/>
            <p:nvPr/>
          </p:nvSpPr>
          <p:spPr>
            <a:xfrm>
              <a:off x="3394998" y="9707193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1"/>
                  </a:moveTo>
                  <a:cubicBezTo>
                    <a:pt x="527" y="1"/>
                    <a:pt x="502" y="2"/>
                    <a:pt x="477" y="5"/>
                  </a:cubicBezTo>
                  <a:cubicBezTo>
                    <a:pt x="203" y="53"/>
                    <a:pt x="0" y="303"/>
                    <a:pt x="0" y="589"/>
                  </a:cubicBezTo>
                  <a:cubicBezTo>
                    <a:pt x="0" y="886"/>
                    <a:pt x="250" y="1124"/>
                    <a:pt x="548" y="1124"/>
                  </a:cubicBezTo>
                  <a:cubicBezTo>
                    <a:pt x="556" y="1125"/>
                    <a:pt x="563" y="1125"/>
                    <a:pt x="571" y="1125"/>
                  </a:cubicBezTo>
                  <a:cubicBezTo>
                    <a:pt x="846" y="1125"/>
                    <a:pt x="1073" y="915"/>
                    <a:pt x="1120" y="648"/>
                  </a:cubicBezTo>
                  <a:cubicBezTo>
                    <a:pt x="1164" y="304"/>
                    <a:pt x="897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1"/>
            <p:cNvSpPr/>
            <p:nvPr/>
          </p:nvSpPr>
          <p:spPr>
            <a:xfrm>
              <a:off x="3570452" y="9850400"/>
              <a:ext cx="94238" cy="28300"/>
            </a:xfrm>
            <a:custGeom>
              <a:avLst/>
              <a:gdLst/>
              <a:ahLst/>
              <a:cxnLst/>
              <a:rect l="l" t="t" r="r" b="b"/>
              <a:pathLst>
                <a:path w="716" h="215" extrusionOk="0">
                  <a:moveTo>
                    <a:pt x="358" y="1"/>
                  </a:moveTo>
                  <a:cubicBezTo>
                    <a:pt x="218" y="1"/>
                    <a:pt x="78" y="72"/>
                    <a:pt x="1" y="215"/>
                  </a:cubicBezTo>
                  <a:lnTo>
                    <a:pt x="715" y="215"/>
                  </a:lnTo>
                  <a:cubicBezTo>
                    <a:pt x="638" y="72"/>
                    <a:pt x="498" y="1"/>
                    <a:pt x="35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1"/>
            <p:cNvSpPr/>
            <p:nvPr/>
          </p:nvSpPr>
          <p:spPr>
            <a:xfrm>
              <a:off x="3125432" y="8450974"/>
              <a:ext cx="148991" cy="116098"/>
            </a:xfrm>
            <a:custGeom>
              <a:avLst/>
              <a:gdLst/>
              <a:ahLst/>
              <a:cxnLst/>
              <a:rect l="l" t="t" r="r" b="b"/>
              <a:pathLst>
                <a:path w="1132" h="882" extrusionOk="0">
                  <a:moveTo>
                    <a:pt x="96" y="0"/>
                  </a:moveTo>
                  <a:cubicBezTo>
                    <a:pt x="24" y="96"/>
                    <a:pt x="1" y="203"/>
                    <a:pt x="1" y="310"/>
                  </a:cubicBezTo>
                  <a:lnTo>
                    <a:pt x="1" y="334"/>
                  </a:lnTo>
                  <a:cubicBezTo>
                    <a:pt x="1" y="631"/>
                    <a:pt x="239" y="881"/>
                    <a:pt x="536" y="881"/>
                  </a:cubicBezTo>
                  <a:cubicBezTo>
                    <a:pt x="810" y="881"/>
                    <a:pt x="1048" y="691"/>
                    <a:pt x="1108" y="417"/>
                  </a:cubicBezTo>
                  <a:cubicBezTo>
                    <a:pt x="1132" y="310"/>
                    <a:pt x="1120" y="191"/>
                    <a:pt x="1072" y="84"/>
                  </a:cubicBezTo>
                  <a:lnTo>
                    <a:pt x="953" y="72"/>
                  </a:lnTo>
                  <a:cubicBezTo>
                    <a:pt x="655" y="36"/>
                    <a:pt x="358" y="24"/>
                    <a:pt x="96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1"/>
            <p:cNvSpPr/>
            <p:nvPr/>
          </p:nvSpPr>
          <p:spPr>
            <a:xfrm>
              <a:off x="3272719" y="8565355"/>
              <a:ext cx="125563" cy="106357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548" y="1"/>
                  </a:moveTo>
                  <a:cubicBezTo>
                    <a:pt x="191" y="1"/>
                    <a:pt x="1" y="429"/>
                    <a:pt x="263" y="691"/>
                  </a:cubicBezTo>
                  <a:cubicBezTo>
                    <a:pt x="343" y="772"/>
                    <a:pt x="443" y="808"/>
                    <a:pt x="542" y="808"/>
                  </a:cubicBezTo>
                  <a:cubicBezTo>
                    <a:pt x="751" y="808"/>
                    <a:pt x="953" y="648"/>
                    <a:pt x="953" y="405"/>
                  </a:cubicBezTo>
                  <a:cubicBezTo>
                    <a:pt x="953" y="179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1"/>
            <p:cNvSpPr/>
            <p:nvPr/>
          </p:nvSpPr>
          <p:spPr>
            <a:xfrm>
              <a:off x="3123853" y="8672892"/>
              <a:ext cx="154914" cy="148084"/>
            </a:xfrm>
            <a:custGeom>
              <a:avLst/>
              <a:gdLst/>
              <a:ahLst/>
              <a:cxnLst/>
              <a:rect l="l" t="t" r="r" b="b"/>
              <a:pathLst>
                <a:path w="1177" h="1125" extrusionOk="0">
                  <a:moveTo>
                    <a:pt x="562" y="0"/>
                  </a:moveTo>
                  <a:cubicBezTo>
                    <a:pt x="538" y="0"/>
                    <a:pt x="513" y="2"/>
                    <a:pt x="489" y="5"/>
                  </a:cubicBezTo>
                  <a:cubicBezTo>
                    <a:pt x="203" y="53"/>
                    <a:pt x="1" y="303"/>
                    <a:pt x="13" y="589"/>
                  </a:cubicBezTo>
                  <a:cubicBezTo>
                    <a:pt x="13" y="886"/>
                    <a:pt x="251" y="1124"/>
                    <a:pt x="560" y="1124"/>
                  </a:cubicBezTo>
                  <a:cubicBezTo>
                    <a:pt x="834" y="1124"/>
                    <a:pt x="1084" y="922"/>
                    <a:pt x="1132" y="648"/>
                  </a:cubicBezTo>
                  <a:cubicBezTo>
                    <a:pt x="1176" y="303"/>
                    <a:pt x="899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1"/>
            <p:cNvSpPr/>
            <p:nvPr/>
          </p:nvSpPr>
          <p:spPr>
            <a:xfrm>
              <a:off x="3291542" y="8822417"/>
              <a:ext cx="106742" cy="106620"/>
            </a:xfrm>
            <a:custGeom>
              <a:avLst/>
              <a:gdLst/>
              <a:ahLst/>
              <a:cxnLst/>
              <a:rect l="l" t="t" r="r" b="b"/>
              <a:pathLst>
                <a:path w="811" h="810" extrusionOk="0">
                  <a:moveTo>
                    <a:pt x="405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5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810" y="179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1"/>
            <p:cNvSpPr/>
            <p:nvPr/>
          </p:nvSpPr>
          <p:spPr>
            <a:xfrm>
              <a:off x="3123853" y="8935877"/>
              <a:ext cx="154782" cy="148347"/>
            </a:xfrm>
            <a:custGeom>
              <a:avLst/>
              <a:gdLst/>
              <a:ahLst/>
              <a:cxnLst/>
              <a:rect l="l" t="t" r="r" b="b"/>
              <a:pathLst>
                <a:path w="1176" h="1127" extrusionOk="0">
                  <a:moveTo>
                    <a:pt x="577" y="0"/>
                  </a:moveTo>
                  <a:cubicBezTo>
                    <a:pt x="548" y="0"/>
                    <a:pt x="519" y="3"/>
                    <a:pt x="489" y="7"/>
                  </a:cubicBezTo>
                  <a:cubicBezTo>
                    <a:pt x="215" y="43"/>
                    <a:pt x="1" y="293"/>
                    <a:pt x="13" y="579"/>
                  </a:cubicBezTo>
                  <a:cubicBezTo>
                    <a:pt x="13" y="877"/>
                    <a:pt x="251" y="1127"/>
                    <a:pt x="560" y="1127"/>
                  </a:cubicBezTo>
                  <a:cubicBezTo>
                    <a:pt x="834" y="1127"/>
                    <a:pt x="1084" y="924"/>
                    <a:pt x="1132" y="638"/>
                  </a:cubicBezTo>
                  <a:cubicBezTo>
                    <a:pt x="1175" y="299"/>
                    <a:pt x="908" y="0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1"/>
            <p:cNvSpPr/>
            <p:nvPr/>
          </p:nvSpPr>
          <p:spPr>
            <a:xfrm>
              <a:off x="3272719" y="9079347"/>
              <a:ext cx="125563" cy="107937"/>
            </a:xfrm>
            <a:custGeom>
              <a:avLst/>
              <a:gdLst/>
              <a:ahLst/>
              <a:cxnLst/>
              <a:rect l="l" t="t" r="r" b="b"/>
              <a:pathLst>
                <a:path w="954" h="820" extrusionOk="0">
                  <a:moveTo>
                    <a:pt x="548" y="1"/>
                  </a:moveTo>
                  <a:cubicBezTo>
                    <a:pt x="191" y="1"/>
                    <a:pt x="1" y="441"/>
                    <a:pt x="263" y="703"/>
                  </a:cubicBezTo>
                  <a:cubicBezTo>
                    <a:pt x="343" y="783"/>
                    <a:pt x="442" y="819"/>
                    <a:pt x="541" y="819"/>
                  </a:cubicBezTo>
                  <a:cubicBezTo>
                    <a:pt x="750" y="819"/>
                    <a:pt x="953" y="657"/>
                    <a:pt x="953" y="406"/>
                  </a:cubicBezTo>
                  <a:cubicBezTo>
                    <a:pt x="953" y="179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1"/>
            <p:cNvSpPr/>
            <p:nvPr/>
          </p:nvSpPr>
          <p:spPr>
            <a:xfrm>
              <a:off x="3123853" y="9190043"/>
              <a:ext cx="154914" cy="148084"/>
            </a:xfrm>
            <a:custGeom>
              <a:avLst/>
              <a:gdLst/>
              <a:ahLst/>
              <a:cxnLst/>
              <a:rect l="l" t="t" r="r" b="b"/>
              <a:pathLst>
                <a:path w="1177" h="1125" extrusionOk="0">
                  <a:moveTo>
                    <a:pt x="562" y="0"/>
                  </a:moveTo>
                  <a:cubicBezTo>
                    <a:pt x="538" y="0"/>
                    <a:pt x="513" y="2"/>
                    <a:pt x="489" y="5"/>
                  </a:cubicBezTo>
                  <a:cubicBezTo>
                    <a:pt x="203" y="53"/>
                    <a:pt x="1" y="303"/>
                    <a:pt x="13" y="589"/>
                  </a:cubicBezTo>
                  <a:cubicBezTo>
                    <a:pt x="13" y="886"/>
                    <a:pt x="251" y="1124"/>
                    <a:pt x="560" y="1124"/>
                  </a:cubicBezTo>
                  <a:cubicBezTo>
                    <a:pt x="834" y="1124"/>
                    <a:pt x="1084" y="922"/>
                    <a:pt x="1132" y="648"/>
                  </a:cubicBezTo>
                  <a:cubicBezTo>
                    <a:pt x="1176" y="304"/>
                    <a:pt x="899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1"/>
            <p:cNvSpPr/>
            <p:nvPr/>
          </p:nvSpPr>
          <p:spPr>
            <a:xfrm>
              <a:off x="3273246" y="9337988"/>
              <a:ext cx="125037" cy="106357"/>
            </a:xfrm>
            <a:custGeom>
              <a:avLst/>
              <a:gdLst/>
              <a:ahLst/>
              <a:cxnLst/>
              <a:rect l="l" t="t" r="r" b="b"/>
              <a:pathLst>
                <a:path w="950" h="808" extrusionOk="0">
                  <a:moveTo>
                    <a:pt x="530" y="0"/>
                  </a:moveTo>
                  <a:cubicBezTo>
                    <a:pt x="182" y="0"/>
                    <a:pt x="0" y="432"/>
                    <a:pt x="259" y="691"/>
                  </a:cubicBezTo>
                  <a:cubicBezTo>
                    <a:pt x="339" y="771"/>
                    <a:pt x="439" y="807"/>
                    <a:pt x="538" y="807"/>
                  </a:cubicBezTo>
                  <a:cubicBezTo>
                    <a:pt x="747" y="807"/>
                    <a:pt x="949" y="647"/>
                    <a:pt x="949" y="405"/>
                  </a:cubicBezTo>
                  <a:cubicBezTo>
                    <a:pt x="949" y="179"/>
                    <a:pt x="771" y="0"/>
                    <a:pt x="544" y="0"/>
                  </a:cubicBezTo>
                  <a:cubicBezTo>
                    <a:pt x="540" y="0"/>
                    <a:pt x="535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1"/>
            <p:cNvSpPr/>
            <p:nvPr/>
          </p:nvSpPr>
          <p:spPr>
            <a:xfrm>
              <a:off x="3123853" y="9445130"/>
              <a:ext cx="154782" cy="148479"/>
            </a:xfrm>
            <a:custGeom>
              <a:avLst/>
              <a:gdLst/>
              <a:ahLst/>
              <a:cxnLst/>
              <a:rect l="l" t="t" r="r" b="b"/>
              <a:pathLst>
                <a:path w="1176" h="1128" extrusionOk="0">
                  <a:moveTo>
                    <a:pt x="577" y="1"/>
                  </a:moveTo>
                  <a:cubicBezTo>
                    <a:pt x="548" y="1"/>
                    <a:pt x="519" y="3"/>
                    <a:pt x="489" y="8"/>
                  </a:cubicBezTo>
                  <a:cubicBezTo>
                    <a:pt x="215" y="56"/>
                    <a:pt x="1" y="294"/>
                    <a:pt x="13" y="579"/>
                  </a:cubicBezTo>
                  <a:cubicBezTo>
                    <a:pt x="13" y="877"/>
                    <a:pt x="251" y="1127"/>
                    <a:pt x="560" y="1127"/>
                  </a:cubicBezTo>
                  <a:cubicBezTo>
                    <a:pt x="834" y="1127"/>
                    <a:pt x="1084" y="925"/>
                    <a:pt x="1132" y="651"/>
                  </a:cubicBezTo>
                  <a:cubicBezTo>
                    <a:pt x="1175" y="301"/>
                    <a:pt x="907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1"/>
            <p:cNvSpPr/>
            <p:nvPr/>
          </p:nvSpPr>
          <p:spPr>
            <a:xfrm>
              <a:off x="3272719" y="9594918"/>
              <a:ext cx="125563" cy="107147"/>
            </a:xfrm>
            <a:custGeom>
              <a:avLst/>
              <a:gdLst/>
              <a:ahLst/>
              <a:cxnLst/>
              <a:rect l="l" t="t" r="r" b="b"/>
              <a:pathLst>
                <a:path w="954" h="814" extrusionOk="0">
                  <a:moveTo>
                    <a:pt x="548" y="1"/>
                  </a:moveTo>
                  <a:cubicBezTo>
                    <a:pt x="191" y="1"/>
                    <a:pt x="1" y="442"/>
                    <a:pt x="263" y="692"/>
                  </a:cubicBezTo>
                  <a:cubicBezTo>
                    <a:pt x="343" y="776"/>
                    <a:pt x="444" y="813"/>
                    <a:pt x="543" y="813"/>
                  </a:cubicBezTo>
                  <a:cubicBezTo>
                    <a:pt x="751" y="813"/>
                    <a:pt x="953" y="648"/>
                    <a:pt x="953" y="406"/>
                  </a:cubicBezTo>
                  <a:cubicBezTo>
                    <a:pt x="953" y="180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1"/>
            <p:cNvSpPr/>
            <p:nvPr/>
          </p:nvSpPr>
          <p:spPr>
            <a:xfrm>
              <a:off x="3123853" y="9707193"/>
              <a:ext cx="154914" cy="148084"/>
            </a:xfrm>
            <a:custGeom>
              <a:avLst/>
              <a:gdLst/>
              <a:ahLst/>
              <a:cxnLst/>
              <a:rect l="l" t="t" r="r" b="b"/>
              <a:pathLst>
                <a:path w="1177" h="1125" extrusionOk="0">
                  <a:moveTo>
                    <a:pt x="562" y="1"/>
                  </a:moveTo>
                  <a:cubicBezTo>
                    <a:pt x="538" y="1"/>
                    <a:pt x="513" y="2"/>
                    <a:pt x="489" y="5"/>
                  </a:cubicBezTo>
                  <a:cubicBezTo>
                    <a:pt x="203" y="53"/>
                    <a:pt x="1" y="303"/>
                    <a:pt x="13" y="589"/>
                  </a:cubicBezTo>
                  <a:cubicBezTo>
                    <a:pt x="13" y="886"/>
                    <a:pt x="251" y="1124"/>
                    <a:pt x="560" y="1124"/>
                  </a:cubicBezTo>
                  <a:cubicBezTo>
                    <a:pt x="567" y="1125"/>
                    <a:pt x="575" y="1125"/>
                    <a:pt x="582" y="1125"/>
                  </a:cubicBezTo>
                  <a:cubicBezTo>
                    <a:pt x="847" y="1125"/>
                    <a:pt x="1085" y="915"/>
                    <a:pt x="1132" y="648"/>
                  </a:cubicBezTo>
                  <a:cubicBezTo>
                    <a:pt x="1176" y="304"/>
                    <a:pt x="899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1"/>
            <p:cNvSpPr/>
            <p:nvPr/>
          </p:nvSpPr>
          <p:spPr>
            <a:xfrm>
              <a:off x="3297859" y="9850400"/>
              <a:ext cx="94107" cy="28300"/>
            </a:xfrm>
            <a:custGeom>
              <a:avLst/>
              <a:gdLst/>
              <a:ahLst/>
              <a:cxnLst/>
              <a:rect l="l" t="t" r="r" b="b"/>
              <a:pathLst>
                <a:path w="715" h="215" extrusionOk="0">
                  <a:moveTo>
                    <a:pt x="357" y="1"/>
                  </a:moveTo>
                  <a:cubicBezTo>
                    <a:pt x="217" y="1"/>
                    <a:pt x="78" y="72"/>
                    <a:pt x="0" y="215"/>
                  </a:cubicBezTo>
                  <a:lnTo>
                    <a:pt x="715" y="215"/>
                  </a:lnTo>
                  <a:cubicBezTo>
                    <a:pt x="637" y="72"/>
                    <a:pt x="497" y="1"/>
                    <a:pt x="357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1"/>
            <p:cNvSpPr/>
            <p:nvPr/>
          </p:nvSpPr>
          <p:spPr>
            <a:xfrm>
              <a:off x="2855867" y="8444656"/>
              <a:ext cx="148991" cy="122416"/>
            </a:xfrm>
            <a:custGeom>
              <a:avLst/>
              <a:gdLst/>
              <a:ahLst/>
              <a:cxnLst/>
              <a:rect l="l" t="t" r="r" b="b"/>
              <a:pathLst>
                <a:path w="1132" h="930" extrusionOk="0">
                  <a:moveTo>
                    <a:pt x="132" y="1"/>
                  </a:moveTo>
                  <a:cubicBezTo>
                    <a:pt x="48" y="96"/>
                    <a:pt x="1" y="227"/>
                    <a:pt x="1" y="358"/>
                  </a:cubicBezTo>
                  <a:lnTo>
                    <a:pt x="1" y="382"/>
                  </a:lnTo>
                  <a:cubicBezTo>
                    <a:pt x="1" y="679"/>
                    <a:pt x="239" y="929"/>
                    <a:pt x="536" y="929"/>
                  </a:cubicBezTo>
                  <a:cubicBezTo>
                    <a:pt x="822" y="929"/>
                    <a:pt x="1072" y="715"/>
                    <a:pt x="1108" y="441"/>
                  </a:cubicBezTo>
                  <a:cubicBezTo>
                    <a:pt x="1132" y="287"/>
                    <a:pt x="1084" y="132"/>
                    <a:pt x="1001" y="13"/>
                  </a:cubicBezTo>
                  <a:cubicBezTo>
                    <a:pt x="703" y="13"/>
                    <a:pt x="417" y="1"/>
                    <a:pt x="1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1"/>
            <p:cNvSpPr/>
            <p:nvPr/>
          </p:nvSpPr>
          <p:spPr>
            <a:xfrm>
              <a:off x="3007893" y="8585757"/>
              <a:ext cx="125563" cy="107937"/>
            </a:xfrm>
            <a:custGeom>
              <a:avLst/>
              <a:gdLst/>
              <a:ahLst/>
              <a:cxnLst/>
              <a:rect l="l" t="t" r="r" b="b"/>
              <a:pathLst>
                <a:path w="954" h="820" extrusionOk="0">
                  <a:moveTo>
                    <a:pt x="548" y="0"/>
                  </a:moveTo>
                  <a:cubicBezTo>
                    <a:pt x="179" y="0"/>
                    <a:pt x="1" y="441"/>
                    <a:pt x="262" y="703"/>
                  </a:cubicBezTo>
                  <a:cubicBezTo>
                    <a:pt x="343" y="783"/>
                    <a:pt x="443" y="819"/>
                    <a:pt x="542" y="819"/>
                  </a:cubicBezTo>
                  <a:cubicBezTo>
                    <a:pt x="750" y="819"/>
                    <a:pt x="953" y="659"/>
                    <a:pt x="953" y="417"/>
                  </a:cubicBezTo>
                  <a:cubicBezTo>
                    <a:pt x="953" y="191"/>
                    <a:pt x="774" y="0"/>
                    <a:pt x="548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1"/>
            <p:cNvSpPr/>
            <p:nvPr/>
          </p:nvSpPr>
          <p:spPr>
            <a:xfrm>
              <a:off x="2854288" y="8672892"/>
              <a:ext cx="154782" cy="148084"/>
            </a:xfrm>
            <a:custGeom>
              <a:avLst/>
              <a:gdLst/>
              <a:ahLst/>
              <a:cxnLst/>
              <a:rect l="l" t="t" r="r" b="b"/>
              <a:pathLst>
                <a:path w="1176" h="1125" extrusionOk="0">
                  <a:moveTo>
                    <a:pt x="562" y="0"/>
                  </a:moveTo>
                  <a:cubicBezTo>
                    <a:pt x="538" y="0"/>
                    <a:pt x="513" y="2"/>
                    <a:pt x="489" y="5"/>
                  </a:cubicBezTo>
                  <a:cubicBezTo>
                    <a:pt x="203" y="53"/>
                    <a:pt x="1" y="303"/>
                    <a:pt x="13" y="589"/>
                  </a:cubicBezTo>
                  <a:cubicBezTo>
                    <a:pt x="13" y="886"/>
                    <a:pt x="251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75" y="303"/>
                    <a:pt x="899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1"/>
            <p:cNvSpPr/>
            <p:nvPr/>
          </p:nvSpPr>
          <p:spPr>
            <a:xfrm>
              <a:off x="3001575" y="8822417"/>
              <a:ext cx="125563" cy="107015"/>
            </a:xfrm>
            <a:custGeom>
              <a:avLst/>
              <a:gdLst/>
              <a:ahLst/>
              <a:cxnLst/>
              <a:rect l="l" t="t" r="r" b="b"/>
              <a:pathLst>
                <a:path w="954" h="813" extrusionOk="0">
                  <a:moveTo>
                    <a:pt x="549" y="0"/>
                  </a:moveTo>
                  <a:cubicBezTo>
                    <a:pt x="180" y="0"/>
                    <a:pt x="1" y="441"/>
                    <a:pt x="251" y="691"/>
                  </a:cubicBezTo>
                  <a:cubicBezTo>
                    <a:pt x="335" y="775"/>
                    <a:pt x="438" y="813"/>
                    <a:pt x="539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63" y="0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1"/>
            <p:cNvSpPr/>
            <p:nvPr/>
          </p:nvSpPr>
          <p:spPr>
            <a:xfrm>
              <a:off x="2854288" y="8935877"/>
              <a:ext cx="154651" cy="148347"/>
            </a:xfrm>
            <a:custGeom>
              <a:avLst/>
              <a:gdLst/>
              <a:ahLst/>
              <a:cxnLst/>
              <a:rect l="l" t="t" r="r" b="b"/>
              <a:pathLst>
                <a:path w="1175" h="1127" extrusionOk="0">
                  <a:moveTo>
                    <a:pt x="577" y="0"/>
                  </a:moveTo>
                  <a:cubicBezTo>
                    <a:pt x="548" y="0"/>
                    <a:pt x="519" y="3"/>
                    <a:pt x="489" y="7"/>
                  </a:cubicBezTo>
                  <a:cubicBezTo>
                    <a:pt x="203" y="55"/>
                    <a:pt x="1" y="293"/>
                    <a:pt x="13" y="579"/>
                  </a:cubicBezTo>
                  <a:cubicBezTo>
                    <a:pt x="1" y="877"/>
                    <a:pt x="251" y="1127"/>
                    <a:pt x="548" y="1127"/>
                  </a:cubicBezTo>
                  <a:cubicBezTo>
                    <a:pt x="834" y="1127"/>
                    <a:pt x="1072" y="924"/>
                    <a:pt x="1120" y="638"/>
                  </a:cubicBezTo>
                  <a:cubicBezTo>
                    <a:pt x="1175" y="299"/>
                    <a:pt x="908" y="0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1"/>
            <p:cNvSpPr/>
            <p:nvPr/>
          </p:nvSpPr>
          <p:spPr>
            <a:xfrm>
              <a:off x="3001575" y="9079347"/>
              <a:ext cx="125563" cy="107937"/>
            </a:xfrm>
            <a:custGeom>
              <a:avLst/>
              <a:gdLst/>
              <a:ahLst/>
              <a:cxnLst/>
              <a:rect l="l" t="t" r="r" b="b"/>
              <a:pathLst>
                <a:path w="954" h="820" extrusionOk="0">
                  <a:moveTo>
                    <a:pt x="549" y="1"/>
                  </a:moveTo>
                  <a:cubicBezTo>
                    <a:pt x="180" y="1"/>
                    <a:pt x="1" y="441"/>
                    <a:pt x="251" y="703"/>
                  </a:cubicBezTo>
                  <a:cubicBezTo>
                    <a:pt x="335" y="783"/>
                    <a:pt x="437" y="819"/>
                    <a:pt x="537" y="819"/>
                  </a:cubicBezTo>
                  <a:cubicBezTo>
                    <a:pt x="750" y="819"/>
                    <a:pt x="953" y="657"/>
                    <a:pt x="953" y="406"/>
                  </a:cubicBezTo>
                  <a:cubicBezTo>
                    <a:pt x="953" y="179"/>
                    <a:pt x="763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1"/>
            <p:cNvSpPr/>
            <p:nvPr/>
          </p:nvSpPr>
          <p:spPr>
            <a:xfrm>
              <a:off x="2854288" y="9190043"/>
              <a:ext cx="154782" cy="148084"/>
            </a:xfrm>
            <a:custGeom>
              <a:avLst/>
              <a:gdLst/>
              <a:ahLst/>
              <a:cxnLst/>
              <a:rect l="l" t="t" r="r" b="b"/>
              <a:pathLst>
                <a:path w="1176" h="1125" extrusionOk="0">
                  <a:moveTo>
                    <a:pt x="562" y="0"/>
                  </a:moveTo>
                  <a:cubicBezTo>
                    <a:pt x="538" y="0"/>
                    <a:pt x="513" y="2"/>
                    <a:pt x="489" y="5"/>
                  </a:cubicBezTo>
                  <a:cubicBezTo>
                    <a:pt x="203" y="53"/>
                    <a:pt x="1" y="303"/>
                    <a:pt x="13" y="589"/>
                  </a:cubicBezTo>
                  <a:cubicBezTo>
                    <a:pt x="13" y="886"/>
                    <a:pt x="251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75" y="304"/>
                    <a:pt x="899" y="0"/>
                    <a:pt x="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1"/>
            <p:cNvSpPr/>
            <p:nvPr/>
          </p:nvSpPr>
          <p:spPr>
            <a:xfrm>
              <a:off x="3001575" y="9337857"/>
              <a:ext cx="125563" cy="106489"/>
            </a:xfrm>
            <a:custGeom>
              <a:avLst/>
              <a:gdLst/>
              <a:ahLst/>
              <a:cxnLst/>
              <a:rect l="l" t="t" r="r" b="b"/>
              <a:pathLst>
                <a:path w="954" h="809" extrusionOk="0">
                  <a:moveTo>
                    <a:pt x="568" y="1"/>
                  </a:moveTo>
                  <a:cubicBezTo>
                    <a:pt x="561" y="1"/>
                    <a:pt x="555" y="1"/>
                    <a:pt x="549" y="1"/>
                  </a:cubicBezTo>
                  <a:cubicBezTo>
                    <a:pt x="180" y="1"/>
                    <a:pt x="1" y="430"/>
                    <a:pt x="251" y="692"/>
                  </a:cubicBezTo>
                  <a:cubicBezTo>
                    <a:pt x="335" y="772"/>
                    <a:pt x="438" y="808"/>
                    <a:pt x="539" y="808"/>
                  </a:cubicBezTo>
                  <a:cubicBezTo>
                    <a:pt x="751" y="808"/>
                    <a:pt x="953" y="648"/>
                    <a:pt x="953" y="406"/>
                  </a:cubicBezTo>
                  <a:cubicBezTo>
                    <a:pt x="953" y="187"/>
                    <a:pt x="774" y="1"/>
                    <a:pt x="56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1"/>
            <p:cNvSpPr/>
            <p:nvPr/>
          </p:nvSpPr>
          <p:spPr>
            <a:xfrm>
              <a:off x="2854288" y="9445130"/>
              <a:ext cx="154651" cy="148479"/>
            </a:xfrm>
            <a:custGeom>
              <a:avLst/>
              <a:gdLst/>
              <a:ahLst/>
              <a:cxnLst/>
              <a:rect l="l" t="t" r="r" b="b"/>
              <a:pathLst>
                <a:path w="1175" h="1128" extrusionOk="0">
                  <a:moveTo>
                    <a:pt x="577" y="1"/>
                  </a:moveTo>
                  <a:cubicBezTo>
                    <a:pt x="548" y="1"/>
                    <a:pt x="519" y="3"/>
                    <a:pt x="489" y="8"/>
                  </a:cubicBezTo>
                  <a:cubicBezTo>
                    <a:pt x="203" y="56"/>
                    <a:pt x="1" y="294"/>
                    <a:pt x="13" y="579"/>
                  </a:cubicBezTo>
                  <a:cubicBezTo>
                    <a:pt x="1" y="877"/>
                    <a:pt x="251" y="1127"/>
                    <a:pt x="548" y="1127"/>
                  </a:cubicBezTo>
                  <a:cubicBezTo>
                    <a:pt x="834" y="1127"/>
                    <a:pt x="1072" y="925"/>
                    <a:pt x="1120" y="651"/>
                  </a:cubicBezTo>
                  <a:cubicBezTo>
                    <a:pt x="1175" y="301"/>
                    <a:pt x="907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1"/>
            <p:cNvSpPr/>
            <p:nvPr/>
          </p:nvSpPr>
          <p:spPr>
            <a:xfrm>
              <a:off x="3001575" y="9594918"/>
              <a:ext cx="125563" cy="107147"/>
            </a:xfrm>
            <a:custGeom>
              <a:avLst/>
              <a:gdLst/>
              <a:ahLst/>
              <a:cxnLst/>
              <a:rect l="l" t="t" r="r" b="b"/>
              <a:pathLst>
                <a:path w="954" h="814" extrusionOk="0">
                  <a:moveTo>
                    <a:pt x="549" y="1"/>
                  </a:moveTo>
                  <a:cubicBezTo>
                    <a:pt x="180" y="1"/>
                    <a:pt x="1" y="442"/>
                    <a:pt x="251" y="692"/>
                  </a:cubicBezTo>
                  <a:cubicBezTo>
                    <a:pt x="335" y="776"/>
                    <a:pt x="438" y="813"/>
                    <a:pt x="539" y="813"/>
                  </a:cubicBezTo>
                  <a:cubicBezTo>
                    <a:pt x="751" y="813"/>
                    <a:pt x="953" y="648"/>
                    <a:pt x="953" y="406"/>
                  </a:cubicBezTo>
                  <a:cubicBezTo>
                    <a:pt x="953" y="180"/>
                    <a:pt x="763" y="1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1"/>
            <p:cNvSpPr/>
            <p:nvPr/>
          </p:nvSpPr>
          <p:spPr>
            <a:xfrm>
              <a:off x="2854288" y="9708773"/>
              <a:ext cx="153334" cy="146504"/>
            </a:xfrm>
            <a:custGeom>
              <a:avLst/>
              <a:gdLst/>
              <a:ahLst/>
              <a:cxnLst/>
              <a:rect l="l" t="t" r="r" b="b"/>
              <a:pathLst>
                <a:path w="1165" h="1113" extrusionOk="0">
                  <a:moveTo>
                    <a:pt x="564" y="0"/>
                  </a:moveTo>
                  <a:cubicBezTo>
                    <a:pt x="539" y="0"/>
                    <a:pt x="514" y="2"/>
                    <a:pt x="489" y="5"/>
                  </a:cubicBezTo>
                  <a:cubicBezTo>
                    <a:pt x="203" y="53"/>
                    <a:pt x="1" y="291"/>
                    <a:pt x="13" y="577"/>
                  </a:cubicBezTo>
                  <a:cubicBezTo>
                    <a:pt x="13" y="874"/>
                    <a:pt x="251" y="1112"/>
                    <a:pt x="548" y="1112"/>
                  </a:cubicBezTo>
                  <a:cubicBezTo>
                    <a:pt x="556" y="1113"/>
                    <a:pt x="564" y="1113"/>
                    <a:pt x="572" y="1113"/>
                  </a:cubicBezTo>
                  <a:cubicBezTo>
                    <a:pt x="847" y="1113"/>
                    <a:pt x="1074" y="914"/>
                    <a:pt x="1120" y="636"/>
                  </a:cubicBezTo>
                  <a:cubicBezTo>
                    <a:pt x="1164" y="292"/>
                    <a:pt x="899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1"/>
            <p:cNvSpPr/>
            <p:nvPr/>
          </p:nvSpPr>
          <p:spPr>
            <a:xfrm>
              <a:off x="3025135" y="9850400"/>
              <a:ext cx="95686" cy="28300"/>
            </a:xfrm>
            <a:custGeom>
              <a:avLst/>
              <a:gdLst/>
              <a:ahLst/>
              <a:cxnLst/>
              <a:rect l="l" t="t" r="r" b="b"/>
              <a:pathLst>
                <a:path w="727" h="215" extrusionOk="0">
                  <a:moveTo>
                    <a:pt x="364" y="1"/>
                  </a:moveTo>
                  <a:cubicBezTo>
                    <a:pt x="221" y="1"/>
                    <a:pt x="78" y="72"/>
                    <a:pt x="1" y="215"/>
                  </a:cubicBezTo>
                  <a:lnTo>
                    <a:pt x="727" y="215"/>
                  </a:lnTo>
                  <a:cubicBezTo>
                    <a:pt x="649" y="72"/>
                    <a:pt x="507" y="1"/>
                    <a:pt x="364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1"/>
            <p:cNvSpPr/>
            <p:nvPr/>
          </p:nvSpPr>
          <p:spPr>
            <a:xfrm>
              <a:off x="2586302" y="8424386"/>
              <a:ext cx="150570" cy="142687"/>
            </a:xfrm>
            <a:custGeom>
              <a:avLst/>
              <a:gdLst/>
              <a:ahLst/>
              <a:cxnLst/>
              <a:rect l="l" t="t" r="r" b="b"/>
              <a:pathLst>
                <a:path w="1144" h="1084" extrusionOk="0">
                  <a:moveTo>
                    <a:pt x="346" y="0"/>
                  </a:moveTo>
                  <a:cubicBezTo>
                    <a:pt x="132" y="83"/>
                    <a:pt x="1" y="286"/>
                    <a:pt x="1" y="512"/>
                  </a:cubicBezTo>
                  <a:lnTo>
                    <a:pt x="1" y="536"/>
                  </a:lnTo>
                  <a:cubicBezTo>
                    <a:pt x="1" y="833"/>
                    <a:pt x="239" y="1083"/>
                    <a:pt x="537" y="1083"/>
                  </a:cubicBezTo>
                  <a:cubicBezTo>
                    <a:pt x="822" y="1083"/>
                    <a:pt x="1060" y="881"/>
                    <a:pt x="1108" y="607"/>
                  </a:cubicBezTo>
                  <a:cubicBezTo>
                    <a:pt x="1144" y="405"/>
                    <a:pt x="1060" y="191"/>
                    <a:pt x="906" y="71"/>
                  </a:cubicBezTo>
                  <a:cubicBezTo>
                    <a:pt x="715" y="48"/>
                    <a:pt x="537" y="24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1"/>
            <p:cNvSpPr/>
            <p:nvPr/>
          </p:nvSpPr>
          <p:spPr>
            <a:xfrm>
              <a:off x="2728982" y="8565355"/>
              <a:ext cx="125431" cy="106357"/>
            </a:xfrm>
            <a:custGeom>
              <a:avLst/>
              <a:gdLst/>
              <a:ahLst/>
              <a:cxnLst/>
              <a:rect l="l" t="t" r="r" b="b"/>
              <a:pathLst>
                <a:path w="953" h="808" extrusionOk="0">
                  <a:moveTo>
                    <a:pt x="548" y="1"/>
                  </a:moveTo>
                  <a:cubicBezTo>
                    <a:pt x="191" y="1"/>
                    <a:pt x="0" y="429"/>
                    <a:pt x="262" y="691"/>
                  </a:cubicBezTo>
                  <a:cubicBezTo>
                    <a:pt x="343" y="772"/>
                    <a:pt x="443" y="808"/>
                    <a:pt x="542" y="808"/>
                  </a:cubicBezTo>
                  <a:cubicBezTo>
                    <a:pt x="750" y="808"/>
                    <a:pt x="953" y="648"/>
                    <a:pt x="953" y="405"/>
                  </a:cubicBezTo>
                  <a:cubicBezTo>
                    <a:pt x="953" y="179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1"/>
            <p:cNvSpPr/>
            <p:nvPr/>
          </p:nvSpPr>
          <p:spPr>
            <a:xfrm>
              <a:off x="2584722" y="8672892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9" y="1124"/>
                  </a:cubicBezTo>
                  <a:cubicBezTo>
                    <a:pt x="556" y="1125"/>
                    <a:pt x="564" y="1125"/>
                    <a:pt x="571" y="1125"/>
                  </a:cubicBezTo>
                  <a:cubicBezTo>
                    <a:pt x="847" y="1125"/>
                    <a:pt x="1074" y="915"/>
                    <a:pt x="1120" y="648"/>
                  </a:cubicBezTo>
                  <a:cubicBezTo>
                    <a:pt x="1164" y="303"/>
                    <a:pt x="898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1"/>
            <p:cNvSpPr/>
            <p:nvPr/>
          </p:nvSpPr>
          <p:spPr>
            <a:xfrm>
              <a:off x="2728982" y="8822417"/>
              <a:ext cx="125431" cy="107015"/>
            </a:xfrm>
            <a:custGeom>
              <a:avLst/>
              <a:gdLst/>
              <a:ahLst/>
              <a:cxnLst/>
              <a:rect l="l" t="t" r="r" b="b"/>
              <a:pathLst>
                <a:path w="953" h="813" extrusionOk="0">
                  <a:moveTo>
                    <a:pt x="548" y="0"/>
                  </a:moveTo>
                  <a:cubicBezTo>
                    <a:pt x="191" y="0"/>
                    <a:pt x="0" y="441"/>
                    <a:pt x="262" y="691"/>
                  </a:cubicBezTo>
                  <a:cubicBezTo>
                    <a:pt x="343" y="775"/>
                    <a:pt x="443" y="813"/>
                    <a:pt x="542" y="813"/>
                  </a:cubicBezTo>
                  <a:cubicBezTo>
                    <a:pt x="750" y="813"/>
                    <a:pt x="953" y="647"/>
                    <a:pt x="953" y="405"/>
                  </a:cubicBezTo>
                  <a:cubicBezTo>
                    <a:pt x="953" y="179"/>
                    <a:pt x="774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1"/>
            <p:cNvSpPr/>
            <p:nvPr/>
          </p:nvSpPr>
          <p:spPr>
            <a:xfrm>
              <a:off x="2584722" y="8935877"/>
              <a:ext cx="153203" cy="148347"/>
            </a:xfrm>
            <a:custGeom>
              <a:avLst/>
              <a:gdLst/>
              <a:ahLst/>
              <a:cxnLst/>
              <a:rect l="l" t="t" r="r" b="b"/>
              <a:pathLst>
                <a:path w="1164" h="1127" extrusionOk="0">
                  <a:moveTo>
                    <a:pt x="568" y="0"/>
                  </a:moveTo>
                  <a:cubicBezTo>
                    <a:pt x="538" y="0"/>
                    <a:pt x="508" y="3"/>
                    <a:pt x="477" y="7"/>
                  </a:cubicBezTo>
                  <a:cubicBezTo>
                    <a:pt x="203" y="55"/>
                    <a:pt x="1" y="293"/>
                    <a:pt x="1" y="579"/>
                  </a:cubicBezTo>
                  <a:cubicBezTo>
                    <a:pt x="1" y="877"/>
                    <a:pt x="251" y="1127"/>
                    <a:pt x="549" y="1127"/>
                  </a:cubicBezTo>
                  <a:cubicBezTo>
                    <a:pt x="834" y="1127"/>
                    <a:pt x="1072" y="924"/>
                    <a:pt x="1120" y="638"/>
                  </a:cubicBezTo>
                  <a:cubicBezTo>
                    <a:pt x="1164" y="299"/>
                    <a:pt x="906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1"/>
            <p:cNvSpPr/>
            <p:nvPr/>
          </p:nvSpPr>
          <p:spPr>
            <a:xfrm>
              <a:off x="2728982" y="9079347"/>
              <a:ext cx="125431" cy="107937"/>
            </a:xfrm>
            <a:custGeom>
              <a:avLst/>
              <a:gdLst/>
              <a:ahLst/>
              <a:cxnLst/>
              <a:rect l="l" t="t" r="r" b="b"/>
              <a:pathLst>
                <a:path w="953" h="820" extrusionOk="0">
                  <a:moveTo>
                    <a:pt x="548" y="1"/>
                  </a:moveTo>
                  <a:cubicBezTo>
                    <a:pt x="191" y="1"/>
                    <a:pt x="0" y="441"/>
                    <a:pt x="262" y="703"/>
                  </a:cubicBezTo>
                  <a:cubicBezTo>
                    <a:pt x="342" y="783"/>
                    <a:pt x="442" y="819"/>
                    <a:pt x="540" y="819"/>
                  </a:cubicBezTo>
                  <a:cubicBezTo>
                    <a:pt x="749" y="819"/>
                    <a:pt x="953" y="657"/>
                    <a:pt x="953" y="406"/>
                  </a:cubicBezTo>
                  <a:cubicBezTo>
                    <a:pt x="953" y="179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1"/>
            <p:cNvSpPr/>
            <p:nvPr/>
          </p:nvSpPr>
          <p:spPr>
            <a:xfrm>
              <a:off x="2584722" y="9190043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9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64" y="304"/>
                    <a:pt x="898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1"/>
            <p:cNvSpPr/>
            <p:nvPr/>
          </p:nvSpPr>
          <p:spPr>
            <a:xfrm>
              <a:off x="2729377" y="9337988"/>
              <a:ext cx="125037" cy="106357"/>
            </a:xfrm>
            <a:custGeom>
              <a:avLst/>
              <a:gdLst/>
              <a:ahLst/>
              <a:cxnLst/>
              <a:rect l="l" t="t" r="r" b="b"/>
              <a:pathLst>
                <a:path w="950" h="808" extrusionOk="0">
                  <a:moveTo>
                    <a:pt x="531" y="0"/>
                  </a:moveTo>
                  <a:cubicBezTo>
                    <a:pt x="183" y="0"/>
                    <a:pt x="1" y="432"/>
                    <a:pt x="259" y="691"/>
                  </a:cubicBezTo>
                  <a:cubicBezTo>
                    <a:pt x="340" y="771"/>
                    <a:pt x="440" y="807"/>
                    <a:pt x="539" y="807"/>
                  </a:cubicBezTo>
                  <a:cubicBezTo>
                    <a:pt x="747" y="807"/>
                    <a:pt x="950" y="647"/>
                    <a:pt x="950" y="405"/>
                  </a:cubicBezTo>
                  <a:cubicBezTo>
                    <a:pt x="950" y="179"/>
                    <a:pt x="771" y="0"/>
                    <a:pt x="545" y="0"/>
                  </a:cubicBezTo>
                  <a:cubicBezTo>
                    <a:pt x="540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1"/>
            <p:cNvSpPr/>
            <p:nvPr/>
          </p:nvSpPr>
          <p:spPr>
            <a:xfrm>
              <a:off x="2584722" y="9445130"/>
              <a:ext cx="153203" cy="148479"/>
            </a:xfrm>
            <a:custGeom>
              <a:avLst/>
              <a:gdLst/>
              <a:ahLst/>
              <a:cxnLst/>
              <a:rect l="l" t="t" r="r" b="b"/>
              <a:pathLst>
                <a:path w="1164" h="1128" extrusionOk="0">
                  <a:moveTo>
                    <a:pt x="568" y="1"/>
                  </a:moveTo>
                  <a:cubicBezTo>
                    <a:pt x="538" y="1"/>
                    <a:pt x="508" y="3"/>
                    <a:pt x="477" y="8"/>
                  </a:cubicBezTo>
                  <a:cubicBezTo>
                    <a:pt x="203" y="56"/>
                    <a:pt x="1" y="294"/>
                    <a:pt x="1" y="579"/>
                  </a:cubicBezTo>
                  <a:cubicBezTo>
                    <a:pt x="1" y="877"/>
                    <a:pt x="251" y="1127"/>
                    <a:pt x="549" y="1127"/>
                  </a:cubicBezTo>
                  <a:cubicBezTo>
                    <a:pt x="834" y="1127"/>
                    <a:pt x="1072" y="925"/>
                    <a:pt x="1120" y="651"/>
                  </a:cubicBezTo>
                  <a:cubicBezTo>
                    <a:pt x="1164" y="301"/>
                    <a:pt x="906" y="1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1"/>
            <p:cNvSpPr/>
            <p:nvPr/>
          </p:nvSpPr>
          <p:spPr>
            <a:xfrm>
              <a:off x="2728982" y="9594918"/>
              <a:ext cx="125431" cy="107147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48" y="1"/>
                  </a:moveTo>
                  <a:cubicBezTo>
                    <a:pt x="191" y="1"/>
                    <a:pt x="0" y="442"/>
                    <a:pt x="262" y="692"/>
                  </a:cubicBezTo>
                  <a:cubicBezTo>
                    <a:pt x="343" y="776"/>
                    <a:pt x="443" y="813"/>
                    <a:pt x="542" y="813"/>
                  </a:cubicBezTo>
                  <a:cubicBezTo>
                    <a:pt x="750" y="813"/>
                    <a:pt x="953" y="648"/>
                    <a:pt x="953" y="406"/>
                  </a:cubicBezTo>
                  <a:cubicBezTo>
                    <a:pt x="953" y="180"/>
                    <a:pt x="774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1"/>
            <p:cNvSpPr/>
            <p:nvPr/>
          </p:nvSpPr>
          <p:spPr>
            <a:xfrm>
              <a:off x="2584722" y="9707193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1"/>
                  </a:moveTo>
                  <a:cubicBezTo>
                    <a:pt x="527" y="1"/>
                    <a:pt x="502" y="2"/>
                    <a:pt x="477" y="5"/>
                  </a:cubicBezTo>
                  <a:cubicBezTo>
                    <a:pt x="203" y="53"/>
                    <a:pt x="1" y="303"/>
                    <a:pt x="1" y="589"/>
                  </a:cubicBezTo>
                  <a:cubicBezTo>
                    <a:pt x="1" y="886"/>
                    <a:pt x="251" y="1124"/>
                    <a:pt x="549" y="1124"/>
                  </a:cubicBezTo>
                  <a:cubicBezTo>
                    <a:pt x="557" y="1125"/>
                    <a:pt x="565" y="1125"/>
                    <a:pt x="572" y="1125"/>
                  </a:cubicBezTo>
                  <a:cubicBezTo>
                    <a:pt x="847" y="1125"/>
                    <a:pt x="1074" y="926"/>
                    <a:pt x="1120" y="648"/>
                  </a:cubicBezTo>
                  <a:cubicBezTo>
                    <a:pt x="1164" y="304"/>
                    <a:pt x="898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1"/>
            <p:cNvSpPr/>
            <p:nvPr/>
          </p:nvSpPr>
          <p:spPr>
            <a:xfrm>
              <a:off x="2753991" y="9850400"/>
              <a:ext cx="94238" cy="28300"/>
            </a:xfrm>
            <a:custGeom>
              <a:avLst/>
              <a:gdLst/>
              <a:ahLst/>
              <a:cxnLst/>
              <a:rect l="l" t="t" r="r" b="b"/>
              <a:pathLst>
                <a:path w="716" h="215" extrusionOk="0">
                  <a:moveTo>
                    <a:pt x="358" y="1"/>
                  </a:moveTo>
                  <a:cubicBezTo>
                    <a:pt x="218" y="1"/>
                    <a:pt x="78" y="72"/>
                    <a:pt x="1" y="215"/>
                  </a:cubicBezTo>
                  <a:lnTo>
                    <a:pt x="715" y="215"/>
                  </a:lnTo>
                  <a:cubicBezTo>
                    <a:pt x="638" y="72"/>
                    <a:pt x="498" y="1"/>
                    <a:pt x="35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1"/>
            <p:cNvSpPr/>
            <p:nvPr/>
          </p:nvSpPr>
          <p:spPr>
            <a:xfrm>
              <a:off x="2487584" y="8394507"/>
              <a:ext cx="64361" cy="20534"/>
            </a:xfrm>
            <a:custGeom>
              <a:avLst/>
              <a:gdLst/>
              <a:ahLst/>
              <a:cxnLst/>
              <a:rect l="l" t="t" r="r" b="b"/>
              <a:pathLst>
                <a:path w="489" h="156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96"/>
                    <a:pt x="191" y="144"/>
                    <a:pt x="322" y="156"/>
                  </a:cubicBezTo>
                  <a:cubicBezTo>
                    <a:pt x="382" y="144"/>
                    <a:pt x="429" y="132"/>
                    <a:pt x="489" y="108"/>
                  </a:cubicBezTo>
                  <a:cubicBezTo>
                    <a:pt x="334" y="84"/>
                    <a:pt x="167" y="37"/>
                    <a:pt x="1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1"/>
            <p:cNvSpPr/>
            <p:nvPr/>
          </p:nvSpPr>
          <p:spPr>
            <a:xfrm>
              <a:off x="2307391" y="8418726"/>
              <a:ext cx="153203" cy="148347"/>
            </a:xfrm>
            <a:custGeom>
              <a:avLst/>
              <a:gdLst/>
              <a:ahLst/>
              <a:cxnLst/>
              <a:rect l="l" t="t" r="r" b="b"/>
              <a:pathLst>
                <a:path w="1164" h="1127" extrusionOk="0">
                  <a:moveTo>
                    <a:pt x="568" y="0"/>
                  </a:moveTo>
                  <a:cubicBezTo>
                    <a:pt x="538" y="0"/>
                    <a:pt x="508" y="2"/>
                    <a:pt x="477" y="7"/>
                  </a:cubicBezTo>
                  <a:cubicBezTo>
                    <a:pt x="203" y="55"/>
                    <a:pt x="0" y="293"/>
                    <a:pt x="0" y="579"/>
                  </a:cubicBezTo>
                  <a:cubicBezTo>
                    <a:pt x="0" y="876"/>
                    <a:pt x="250" y="1126"/>
                    <a:pt x="548" y="1126"/>
                  </a:cubicBezTo>
                  <a:cubicBezTo>
                    <a:pt x="834" y="1126"/>
                    <a:pt x="1072" y="924"/>
                    <a:pt x="1120" y="650"/>
                  </a:cubicBezTo>
                  <a:cubicBezTo>
                    <a:pt x="1163" y="300"/>
                    <a:pt x="905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1"/>
            <p:cNvSpPr/>
            <p:nvPr/>
          </p:nvSpPr>
          <p:spPr>
            <a:xfrm>
              <a:off x="2457837" y="8565355"/>
              <a:ext cx="125431" cy="106357"/>
            </a:xfrm>
            <a:custGeom>
              <a:avLst/>
              <a:gdLst/>
              <a:ahLst/>
              <a:cxnLst/>
              <a:rect l="l" t="t" r="r" b="b"/>
              <a:pathLst>
                <a:path w="953" h="808" extrusionOk="0">
                  <a:moveTo>
                    <a:pt x="548" y="1"/>
                  </a:moveTo>
                  <a:cubicBezTo>
                    <a:pt x="179" y="1"/>
                    <a:pt x="0" y="429"/>
                    <a:pt x="262" y="691"/>
                  </a:cubicBezTo>
                  <a:cubicBezTo>
                    <a:pt x="343" y="772"/>
                    <a:pt x="443" y="808"/>
                    <a:pt x="542" y="808"/>
                  </a:cubicBezTo>
                  <a:cubicBezTo>
                    <a:pt x="750" y="808"/>
                    <a:pt x="953" y="648"/>
                    <a:pt x="953" y="405"/>
                  </a:cubicBezTo>
                  <a:cubicBezTo>
                    <a:pt x="953" y="179"/>
                    <a:pt x="762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1"/>
            <p:cNvSpPr/>
            <p:nvPr/>
          </p:nvSpPr>
          <p:spPr>
            <a:xfrm>
              <a:off x="2307391" y="8672892"/>
              <a:ext cx="153334" cy="148084"/>
            </a:xfrm>
            <a:custGeom>
              <a:avLst/>
              <a:gdLst/>
              <a:ahLst/>
              <a:cxnLst/>
              <a:rect l="l" t="t" r="r" b="b"/>
              <a:pathLst>
                <a:path w="1165" h="1125" extrusionOk="0">
                  <a:moveTo>
                    <a:pt x="552" y="0"/>
                  </a:moveTo>
                  <a:cubicBezTo>
                    <a:pt x="527" y="0"/>
                    <a:pt x="502" y="2"/>
                    <a:pt x="477" y="5"/>
                  </a:cubicBezTo>
                  <a:cubicBezTo>
                    <a:pt x="203" y="53"/>
                    <a:pt x="0" y="303"/>
                    <a:pt x="0" y="589"/>
                  </a:cubicBezTo>
                  <a:cubicBezTo>
                    <a:pt x="0" y="886"/>
                    <a:pt x="250" y="1124"/>
                    <a:pt x="548" y="1124"/>
                  </a:cubicBezTo>
                  <a:cubicBezTo>
                    <a:pt x="834" y="1124"/>
                    <a:pt x="1072" y="922"/>
                    <a:pt x="1120" y="648"/>
                  </a:cubicBezTo>
                  <a:cubicBezTo>
                    <a:pt x="1164" y="303"/>
                    <a:pt x="897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1"/>
            <p:cNvSpPr/>
            <p:nvPr/>
          </p:nvSpPr>
          <p:spPr>
            <a:xfrm>
              <a:off x="2457837" y="8822417"/>
              <a:ext cx="125431" cy="107015"/>
            </a:xfrm>
            <a:custGeom>
              <a:avLst/>
              <a:gdLst/>
              <a:ahLst/>
              <a:cxnLst/>
              <a:rect l="l" t="t" r="r" b="b"/>
              <a:pathLst>
                <a:path w="953" h="813" extrusionOk="0">
                  <a:moveTo>
                    <a:pt x="548" y="0"/>
                  </a:moveTo>
                  <a:cubicBezTo>
                    <a:pt x="179" y="0"/>
                    <a:pt x="0" y="441"/>
                    <a:pt x="250" y="691"/>
                  </a:cubicBezTo>
                  <a:cubicBezTo>
                    <a:pt x="335" y="775"/>
                    <a:pt x="438" y="813"/>
                    <a:pt x="539" y="813"/>
                  </a:cubicBezTo>
                  <a:cubicBezTo>
                    <a:pt x="751" y="813"/>
                    <a:pt x="953" y="647"/>
                    <a:pt x="953" y="405"/>
                  </a:cubicBezTo>
                  <a:cubicBezTo>
                    <a:pt x="953" y="179"/>
                    <a:pt x="774" y="0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1"/>
            <p:cNvSpPr/>
            <p:nvPr/>
          </p:nvSpPr>
          <p:spPr>
            <a:xfrm>
              <a:off x="2503247" y="9079347"/>
              <a:ext cx="100556" cy="108463"/>
            </a:xfrm>
            <a:custGeom>
              <a:avLst/>
              <a:gdLst/>
              <a:ahLst/>
              <a:cxnLst/>
              <a:rect l="l" t="t" r="r" b="b"/>
              <a:pathLst>
                <a:path w="764" h="824" extrusionOk="0">
                  <a:moveTo>
                    <a:pt x="203" y="1"/>
                  </a:moveTo>
                  <a:cubicBezTo>
                    <a:pt x="156" y="1"/>
                    <a:pt x="120" y="13"/>
                    <a:pt x="84" y="25"/>
                  </a:cubicBezTo>
                  <a:cubicBezTo>
                    <a:pt x="60" y="275"/>
                    <a:pt x="25" y="525"/>
                    <a:pt x="1" y="763"/>
                  </a:cubicBezTo>
                  <a:cubicBezTo>
                    <a:pt x="60" y="799"/>
                    <a:pt x="132" y="822"/>
                    <a:pt x="203" y="822"/>
                  </a:cubicBezTo>
                  <a:cubicBezTo>
                    <a:pt x="214" y="823"/>
                    <a:pt x="226" y="823"/>
                    <a:pt x="237" y="823"/>
                  </a:cubicBezTo>
                  <a:cubicBezTo>
                    <a:pt x="763" y="823"/>
                    <a:pt x="763" y="12"/>
                    <a:pt x="237" y="12"/>
                  </a:cubicBezTo>
                  <a:cubicBezTo>
                    <a:pt x="226" y="12"/>
                    <a:pt x="214" y="12"/>
                    <a:pt x="203" y="13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1"/>
            <p:cNvSpPr/>
            <p:nvPr/>
          </p:nvSpPr>
          <p:spPr>
            <a:xfrm>
              <a:off x="2478239" y="9337988"/>
              <a:ext cx="120298" cy="105831"/>
            </a:xfrm>
            <a:custGeom>
              <a:avLst/>
              <a:gdLst/>
              <a:ahLst/>
              <a:cxnLst/>
              <a:rect l="l" t="t" r="r" b="b"/>
              <a:pathLst>
                <a:path w="914" h="804" extrusionOk="0">
                  <a:moveTo>
                    <a:pt x="408" y="0"/>
                  </a:moveTo>
                  <a:cubicBezTo>
                    <a:pt x="403" y="0"/>
                    <a:pt x="398" y="0"/>
                    <a:pt x="393" y="0"/>
                  </a:cubicBezTo>
                  <a:cubicBezTo>
                    <a:pt x="238" y="0"/>
                    <a:pt x="107" y="72"/>
                    <a:pt x="36" y="203"/>
                  </a:cubicBezTo>
                  <a:cubicBezTo>
                    <a:pt x="24" y="310"/>
                    <a:pt x="12" y="417"/>
                    <a:pt x="0" y="512"/>
                  </a:cubicBezTo>
                  <a:cubicBezTo>
                    <a:pt x="56" y="701"/>
                    <a:pt x="222" y="803"/>
                    <a:pt x="391" y="803"/>
                  </a:cubicBezTo>
                  <a:cubicBezTo>
                    <a:pt x="510" y="803"/>
                    <a:pt x="631" y="752"/>
                    <a:pt x="715" y="643"/>
                  </a:cubicBezTo>
                  <a:cubicBezTo>
                    <a:pt x="914" y="374"/>
                    <a:pt x="732" y="0"/>
                    <a:pt x="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1"/>
            <p:cNvSpPr/>
            <p:nvPr/>
          </p:nvSpPr>
          <p:spPr>
            <a:xfrm>
              <a:off x="2457837" y="9594918"/>
              <a:ext cx="125431" cy="107147"/>
            </a:xfrm>
            <a:custGeom>
              <a:avLst/>
              <a:gdLst/>
              <a:ahLst/>
              <a:cxnLst/>
              <a:rect l="l" t="t" r="r" b="b"/>
              <a:pathLst>
                <a:path w="953" h="814" extrusionOk="0">
                  <a:moveTo>
                    <a:pt x="548" y="1"/>
                  </a:moveTo>
                  <a:cubicBezTo>
                    <a:pt x="179" y="1"/>
                    <a:pt x="0" y="442"/>
                    <a:pt x="262" y="692"/>
                  </a:cubicBezTo>
                  <a:cubicBezTo>
                    <a:pt x="343" y="776"/>
                    <a:pt x="443" y="813"/>
                    <a:pt x="542" y="813"/>
                  </a:cubicBezTo>
                  <a:cubicBezTo>
                    <a:pt x="751" y="813"/>
                    <a:pt x="953" y="648"/>
                    <a:pt x="953" y="406"/>
                  </a:cubicBezTo>
                  <a:cubicBezTo>
                    <a:pt x="953" y="180"/>
                    <a:pt x="762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1"/>
            <p:cNvSpPr/>
            <p:nvPr/>
          </p:nvSpPr>
          <p:spPr>
            <a:xfrm>
              <a:off x="2431249" y="9731281"/>
              <a:ext cx="37643" cy="105172"/>
            </a:xfrm>
            <a:custGeom>
              <a:avLst/>
              <a:gdLst/>
              <a:ahLst/>
              <a:cxnLst/>
              <a:rect l="l" t="t" r="r" b="b"/>
              <a:pathLst>
                <a:path w="286" h="799" extrusionOk="0">
                  <a:moveTo>
                    <a:pt x="83" y="1"/>
                  </a:moveTo>
                  <a:cubicBezTo>
                    <a:pt x="48" y="287"/>
                    <a:pt x="24" y="549"/>
                    <a:pt x="0" y="799"/>
                  </a:cubicBezTo>
                  <a:cubicBezTo>
                    <a:pt x="250" y="608"/>
                    <a:pt x="286" y="251"/>
                    <a:pt x="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1"/>
            <p:cNvSpPr/>
            <p:nvPr/>
          </p:nvSpPr>
          <p:spPr>
            <a:xfrm>
              <a:off x="2482846" y="9850400"/>
              <a:ext cx="94238" cy="28300"/>
            </a:xfrm>
            <a:custGeom>
              <a:avLst/>
              <a:gdLst/>
              <a:ahLst/>
              <a:cxnLst/>
              <a:rect l="l" t="t" r="r" b="b"/>
              <a:pathLst>
                <a:path w="716" h="215" extrusionOk="0">
                  <a:moveTo>
                    <a:pt x="354" y="1"/>
                  </a:moveTo>
                  <a:cubicBezTo>
                    <a:pt x="212" y="1"/>
                    <a:pt x="72" y="72"/>
                    <a:pt x="1" y="215"/>
                  </a:cubicBezTo>
                  <a:lnTo>
                    <a:pt x="715" y="215"/>
                  </a:lnTo>
                  <a:cubicBezTo>
                    <a:pt x="638" y="72"/>
                    <a:pt x="495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1"/>
            <p:cNvSpPr/>
            <p:nvPr/>
          </p:nvSpPr>
          <p:spPr>
            <a:xfrm>
              <a:off x="2037826" y="7902497"/>
              <a:ext cx="73837" cy="147426"/>
            </a:xfrm>
            <a:custGeom>
              <a:avLst/>
              <a:gdLst/>
              <a:ahLst/>
              <a:cxnLst/>
              <a:rect l="l" t="t" r="r" b="b"/>
              <a:pathLst>
                <a:path w="561" h="1120" extrusionOk="0">
                  <a:moveTo>
                    <a:pt x="501" y="0"/>
                  </a:moveTo>
                  <a:cubicBezTo>
                    <a:pt x="215" y="36"/>
                    <a:pt x="1" y="274"/>
                    <a:pt x="1" y="560"/>
                  </a:cubicBezTo>
                  <a:cubicBezTo>
                    <a:pt x="1" y="858"/>
                    <a:pt x="239" y="1108"/>
                    <a:pt x="536" y="1119"/>
                  </a:cubicBezTo>
                  <a:cubicBezTo>
                    <a:pt x="548" y="667"/>
                    <a:pt x="560" y="250"/>
                    <a:pt x="560" y="96"/>
                  </a:cubicBezTo>
                  <a:cubicBezTo>
                    <a:pt x="548" y="60"/>
                    <a:pt x="524" y="24"/>
                    <a:pt x="501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1"/>
            <p:cNvSpPr/>
            <p:nvPr/>
          </p:nvSpPr>
          <p:spPr>
            <a:xfrm>
              <a:off x="2039406" y="8164166"/>
              <a:ext cx="125431" cy="147426"/>
            </a:xfrm>
            <a:custGeom>
              <a:avLst/>
              <a:gdLst/>
              <a:ahLst/>
              <a:cxnLst/>
              <a:rect l="l" t="t" r="r" b="b"/>
              <a:pathLst>
                <a:path w="953" h="1120" extrusionOk="0">
                  <a:moveTo>
                    <a:pt x="501" y="1"/>
                  </a:moveTo>
                  <a:lnTo>
                    <a:pt x="501" y="1"/>
                  </a:lnTo>
                  <a:cubicBezTo>
                    <a:pt x="215" y="24"/>
                    <a:pt x="0" y="263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703" y="1120"/>
                    <a:pt x="858" y="1048"/>
                    <a:pt x="953" y="941"/>
                  </a:cubicBezTo>
                  <a:cubicBezTo>
                    <a:pt x="512" y="763"/>
                    <a:pt x="465" y="715"/>
                    <a:pt x="477" y="620"/>
                  </a:cubicBezTo>
                  <a:cubicBezTo>
                    <a:pt x="489" y="489"/>
                    <a:pt x="501" y="263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1"/>
            <p:cNvSpPr/>
            <p:nvPr/>
          </p:nvSpPr>
          <p:spPr>
            <a:xfrm>
              <a:off x="2191431" y="8313032"/>
              <a:ext cx="130696" cy="102013"/>
            </a:xfrm>
            <a:custGeom>
              <a:avLst/>
              <a:gdLst/>
              <a:ahLst/>
              <a:cxnLst/>
              <a:rect l="l" t="t" r="r" b="b"/>
              <a:pathLst>
                <a:path w="993" h="775" extrusionOk="0">
                  <a:moveTo>
                    <a:pt x="334" y="1"/>
                  </a:moveTo>
                  <a:lnTo>
                    <a:pt x="334" y="1"/>
                  </a:lnTo>
                  <a:cubicBezTo>
                    <a:pt x="0" y="144"/>
                    <a:pt x="24" y="620"/>
                    <a:pt x="358" y="751"/>
                  </a:cubicBezTo>
                  <a:cubicBezTo>
                    <a:pt x="404" y="767"/>
                    <a:pt x="450" y="775"/>
                    <a:pt x="494" y="775"/>
                  </a:cubicBezTo>
                  <a:cubicBezTo>
                    <a:pt x="771" y="775"/>
                    <a:pt x="993" y="480"/>
                    <a:pt x="870" y="203"/>
                  </a:cubicBezTo>
                  <a:cubicBezTo>
                    <a:pt x="703" y="132"/>
                    <a:pt x="512" y="72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1"/>
            <p:cNvSpPr/>
            <p:nvPr/>
          </p:nvSpPr>
          <p:spPr>
            <a:xfrm>
              <a:off x="2037826" y="8418726"/>
              <a:ext cx="154651" cy="148347"/>
            </a:xfrm>
            <a:custGeom>
              <a:avLst/>
              <a:gdLst/>
              <a:ahLst/>
              <a:cxnLst/>
              <a:rect l="l" t="t" r="r" b="b"/>
              <a:pathLst>
                <a:path w="1175" h="1127" extrusionOk="0">
                  <a:moveTo>
                    <a:pt x="577" y="0"/>
                  </a:moveTo>
                  <a:cubicBezTo>
                    <a:pt x="548" y="0"/>
                    <a:pt x="519" y="2"/>
                    <a:pt x="489" y="7"/>
                  </a:cubicBezTo>
                  <a:cubicBezTo>
                    <a:pt x="203" y="55"/>
                    <a:pt x="1" y="293"/>
                    <a:pt x="12" y="579"/>
                  </a:cubicBezTo>
                  <a:cubicBezTo>
                    <a:pt x="12" y="876"/>
                    <a:pt x="251" y="1126"/>
                    <a:pt x="548" y="1126"/>
                  </a:cubicBezTo>
                  <a:cubicBezTo>
                    <a:pt x="834" y="1126"/>
                    <a:pt x="1072" y="924"/>
                    <a:pt x="1120" y="650"/>
                  </a:cubicBezTo>
                  <a:cubicBezTo>
                    <a:pt x="1174" y="300"/>
                    <a:pt x="907" y="0"/>
                    <a:pt x="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1"/>
            <p:cNvSpPr/>
            <p:nvPr/>
          </p:nvSpPr>
          <p:spPr>
            <a:xfrm>
              <a:off x="2185113" y="8565355"/>
              <a:ext cx="125563" cy="106357"/>
            </a:xfrm>
            <a:custGeom>
              <a:avLst/>
              <a:gdLst/>
              <a:ahLst/>
              <a:cxnLst/>
              <a:rect l="l" t="t" r="r" b="b"/>
              <a:pathLst>
                <a:path w="954" h="808" extrusionOk="0">
                  <a:moveTo>
                    <a:pt x="548" y="1"/>
                  </a:moveTo>
                  <a:cubicBezTo>
                    <a:pt x="191" y="1"/>
                    <a:pt x="1" y="429"/>
                    <a:pt x="263" y="691"/>
                  </a:cubicBezTo>
                  <a:cubicBezTo>
                    <a:pt x="347" y="772"/>
                    <a:pt x="449" y="808"/>
                    <a:pt x="548" y="808"/>
                  </a:cubicBezTo>
                  <a:cubicBezTo>
                    <a:pt x="756" y="808"/>
                    <a:pt x="953" y="648"/>
                    <a:pt x="953" y="405"/>
                  </a:cubicBezTo>
                  <a:cubicBezTo>
                    <a:pt x="953" y="179"/>
                    <a:pt x="775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1"/>
            <p:cNvSpPr/>
            <p:nvPr/>
          </p:nvSpPr>
          <p:spPr>
            <a:xfrm>
              <a:off x="2092713" y="8675130"/>
              <a:ext cx="92527" cy="65947"/>
            </a:xfrm>
            <a:custGeom>
              <a:avLst/>
              <a:gdLst/>
              <a:ahLst/>
              <a:cxnLst/>
              <a:rect l="l" t="t" r="r" b="b"/>
              <a:pathLst>
                <a:path w="703" h="501" extrusionOk="0">
                  <a:moveTo>
                    <a:pt x="155" y="0"/>
                  </a:moveTo>
                  <a:cubicBezTo>
                    <a:pt x="107" y="0"/>
                    <a:pt x="48" y="0"/>
                    <a:pt x="0" y="24"/>
                  </a:cubicBezTo>
                  <a:lnTo>
                    <a:pt x="560" y="405"/>
                  </a:lnTo>
                  <a:lnTo>
                    <a:pt x="703" y="500"/>
                  </a:lnTo>
                  <a:cubicBezTo>
                    <a:pt x="679" y="214"/>
                    <a:pt x="441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1"/>
            <p:cNvSpPr/>
            <p:nvPr/>
          </p:nvSpPr>
          <p:spPr>
            <a:xfrm>
              <a:off x="1939108" y="7872750"/>
              <a:ext cx="86341" cy="26721"/>
            </a:xfrm>
            <a:custGeom>
              <a:avLst/>
              <a:gdLst/>
              <a:ahLst/>
              <a:cxnLst/>
              <a:rect l="l" t="t" r="r" b="b"/>
              <a:pathLst>
                <a:path w="656" h="203" extrusionOk="0">
                  <a:moveTo>
                    <a:pt x="0" y="0"/>
                  </a:moveTo>
                  <a:cubicBezTo>
                    <a:pt x="72" y="119"/>
                    <a:pt x="203" y="202"/>
                    <a:pt x="358" y="202"/>
                  </a:cubicBezTo>
                  <a:cubicBezTo>
                    <a:pt x="465" y="202"/>
                    <a:pt x="572" y="155"/>
                    <a:pt x="655" y="71"/>
                  </a:cubicBezTo>
                  <a:cubicBezTo>
                    <a:pt x="441" y="36"/>
                    <a:pt x="215" y="12"/>
                    <a:pt x="0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71"/>
            <p:cNvSpPr/>
            <p:nvPr/>
          </p:nvSpPr>
          <p:spPr>
            <a:xfrm>
              <a:off x="1777738" y="7900523"/>
              <a:ext cx="165706" cy="147820"/>
            </a:xfrm>
            <a:custGeom>
              <a:avLst/>
              <a:gdLst/>
              <a:ahLst/>
              <a:cxnLst/>
              <a:rect l="l" t="t" r="r" b="b"/>
              <a:pathLst>
                <a:path w="1259" h="1123" extrusionOk="0">
                  <a:moveTo>
                    <a:pt x="496" y="0"/>
                  </a:moveTo>
                  <a:cubicBezTo>
                    <a:pt x="387" y="0"/>
                    <a:pt x="280" y="27"/>
                    <a:pt x="191" y="87"/>
                  </a:cubicBezTo>
                  <a:cubicBezTo>
                    <a:pt x="131" y="337"/>
                    <a:pt x="60" y="599"/>
                    <a:pt x="0" y="861"/>
                  </a:cubicBezTo>
                  <a:cubicBezTo>
                    <a:pt x="107" y="1027"/>
                    <a:pt x="286" y="1123"/>
                    <a:pt x="488" y="1123"/>
                  </a:cubicBezTo>
                  <a:cubicBezTo>
                    <a:pt x="492" y="1123"/>
                    <a:pt x="496" y="1123"/>
                    <a:pt x="500" y="1123"/>
                  </a:cubicBezTo>
                  <a:cubicBezTo>
                    <a:pt x="1192" y="1123"/>
                    <a:pt x="1258" y="98"/>
                    <a:pt x="560" y="3"/>
                  </a:cubicBezTo>
                  <a:cubicBezTo>
                    <a:pt x="538" y="1"/>
                    <a:pt x="517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71"/>
            <p:cNvSpPr/>
            <p:nvPr/>
          </p:nvSpPr>
          <p:spPr>
            <a:xfrm>
              <a:off x="1913968" y="8049784"/>
              <a:ext cx="125563" cy="107410"/>
            </a:xfrm>
            <a:custGeom>
              <a:avLst/>
              <a:gdLst/>
              <a:ahLst/>
              <a:cxnLst/>
              <a:rect l="l" t="t" r="r" b="b"/>
              <a:pathLst>
                <a:path w="954" h="816" extrusionOk="0">
                  <a:moveTo>
                    <a:pt x="549" y="0"/>
                  </a:moveTo>
                  <a:cubicBezTo>
                    <a:pt x="180" y="0"/>
                    <a:pt x="1" y="441"/>
                    <a:pt x="251" y="691"/>
                  </a:cubicBezTo>
                  <a:cubicBezTo>
                    <a:pt x="337" y="777"/>
                    <a:pt x="442" y="815"/>
                    <a:pt x="544" y="815"/>
                  </a:cubicBezTo>
                  <a:cubicBezTo>
                    <a:pt x="754" y="815"/>
                    <a:pt x="953" y="653"/>
                    <a:pt x="953" y="405"/>
                  </a:cubicBezTo>
                  <a:cubicBezTo>
                    <a:pt x="942" y="179"/>
                    <a:pt x="763" y="0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71"/>
            <p:cNvSpPr/>
            <p:nvPr/>
          </p:nvSpPr>
          <p:spPr>
            <a:xfrm>
              <a:off x="1766681" y="8163507"/>
              <a:ext cx="154782" cy="148084"/>
            </a:xfrm>
            <a:custGeom>
              <a:avLst/>
              <a:gdLst/>
              <a:ahLst/>
              <a:cxnLst/>
              <a:rect l="l" t="t" r="r" b="b"/>
              <a:pathLst>
                <a:path w="1176" h="1125" extrusionOk="0">
                  <a:moveTo>
                    <a:pt x="562" y="1"/>
                  </a:moveTo>
                  <a:cubicBezTo>
                    <a:pt x="538" y="1"/>
                    <a:pt x="513" y="2"/>
                    <a:pt x="489" y="6"/>
                  </a:cubicBezTo>
                  <a:cubicBezTo>
                    <a:pt x="203" y="53"/>
                    <a:pt x="1" y="303"/>
                    <a:pt x="13" y="589"/>
                  </a:cubicBezTo>
                  <a:cubicBezTo>
                    <a:pt x="13" y="887"/>
                    <a:pt x="251" y="1125"/>
                    <a:pt x="548" y="1125"/>
                  </a:cubicBezTo>
                  <a:cubicBezTo>
                    <a:pt x="834" y="1125"/>
                    <a:pt x="1072" y="922"/>
                    <a:pt x="1120" y="649"/>
                  </a:cubicBezTo>
                  <a:cubicBezTo>
                    <a:pt x="1176" y="304"/>
                    <a:pt x="899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71"/>
            <p:cNvSpPr/>
            <p:nvPr/>
          </p:nvSpPr>
          <p:spPr>
            <a:xfrm>
              <a:off x="1913968" y="8306846"/>
              <a:ext cx="125563" cy="107805"/>
            </a:xfrm>
            <a:custGeom>
              <a:avLst/>
              <a:gdLst/>
              <a:ahLst/>
              <a:cxnLst/>
              <a:rect l="l" t="t" r="r" b="b"/>
              <a:pathLst>
                <a:path w="954" h="819" extrusionOk="0">
                  <a:moveTo>
                    <a:pt x="549" y="0"/>
                  </a:moveTo>
                  <a:cubicBezTo>
                    <a:pt x="180" y="0"/>
                    <a:pt x="1" y="441"/>
                    <a:pt x="263" y="703"/>
                  </a:cubicBezTo>
                  <a:cubicBezTo>
                    <a:pt x="343" y="783"/>
                    <a:pt x="443" y="819"/>
                    <a:pt x="541" y="819"/>
                  </a:cubicBezTo>
                  <a:cubicBezTo>
                    <a:pt x="750" y="819"/>
                    <a:pt x="953" y="656"/>
                    <a:pt x="953" y="405"/>
                  </a:cubicBezTo>
                  <a:cubicBezTo>
                    <a:pt x="953" y="191"/>
                    <a:pt x="775" y="0"/>
                    <a:pt x="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1"/>
            <p:cNvSpPr/>
            <p:nvPr/>
          </p:nvSpPr>
          <p:spPr>
            <a:xfrm>
              <a:off x="1782345" y="8416489"/>
              <a:ext cx="155177" cy="122416"/>
            </a:xfrm>
            <a:custGeom>
              <a:avLst/>
              <a:gdLst/>
              <a:ahLst/>
              <a:cxnLst/>
              <a:rect l="l" t="t" r="r" b="b"/>
              <a:pathLst>
                <a:path w="1179" h="930" extrusionOk="0">
                  <a:moveTo>
                    <a:pt x="441" y="0"/>
                  </a:moveTo>
                  <a:cubicBezTo>
                    <a:pt x="443" y="0"/>
                    <a:pt x="445" y="1"/>
                    <a:pt x="447" y="1"/>
                  </a:cubicBezTo>
                  <a:lnTo>
                    <a:pt x="447" y="1"/>
                  </a:lnTo>
                  <a:cubicBezTo>
                    <a:pt x="449" y="1"/>
                    <a:pt x="451" y="0"/>
                    <a:pt x="453" y="0"/>
                  </a:cubicBezTo>
                  <a:close/>
                  <a:moveTo>
                    <a:pt x="447" y="1"/>
                  </a:moveTo>
                  <a:cubicBezTo>
                    <a:pt x="271" y="2"/>
                    <a:pt x="107" y="85"/>
                    <a:pt x="1" y="215"/>
                  </a:cubicBezTo>
                  <a:cubicBezTo>
                    <a:pt x="203" y="405"/>
                    <a:pt x="418" y="584"/>
                    <a:pt x="644" y="751"/>
                  </a:cubicBezTo>
                  <a:cubicBezTo>
                    <a:pt x="715" y="810"/>
                    <a:pt x="799" y="870"/>
                    <a:pt x="870" y="929"/>
                  </a:cubicBezTo>
                  <a:cubicBezTo>
                    <a:pt x="1178" y="562"/>
                    <a:pt x="920" y="5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1"/>
            <p:cNvSpPr/>
            <p:nvPr/>
          </p:nvSpPr>
          <p:spPr>
            <a:xfrm>
              <a:off x="1950033" y="8565355"/>
              <a:ext cx="89500" cy="73844"/>
            </a:xfrm>
            <a:custGeom>
              <a:avLst/>
              <a:gdLst/>
              <a:ahLst/>
              <a:cxnLst/>
              <a:rect l="l" t="t" r="r" b="b"/>
              <a:pathLst>
                <a:path w="680" h="561" extrusionOk="0">
                  <a:moveTo>
                    <a:pt x="275" y="1"/>
                  </a:moveTo>
                  <a:cubicBezTo>
                    <a:pt x="168" y="1"/>
                    <a:pt x="72" y="36"/>
                    <a:pt x="1" y="96"/>
                  </a:cubicBezTo>
                  <a:cubicBezTo>
                    <a:pt x="215" y="251"/>
                    <a:pt x="429" y="405"/>
                    <a:pt x="644" y="560"/>
                  </a:cubicBezTo>
                  <a:cubicBezTo>
                    <a:pt x="668" y="513"/>
                    <a:pt x="679" y="453"/>
                    <a:pt x="679" y="405"/>
                  </a:cubicBezTo>
                  <a:cubicBezTo>
                    <a:pt x="679" y="179"/>
                    <a:pt x="501" y="1"/>
                    <a:pt x="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71"/>
            <p:cNvSpPr/>
            <p:nvPr/>
          </p:nvSpPr>
          <p:spPr>
            <a:xfrm>
              <a:off x="1754177" y="8084270"/>
              <a:ext cx="12635" cy="53442"/>
            </a:xfrm>
            <a:custGeom>
              <a:avLst/>
              <a:gdLst/>
              <a:ahLst/>
              <a:cxnLst/>
              <a:rect l="l" t="t" r="r" b="b"/>
              <a:pathLst>
                <a:path w="96" h="406" extrusionOk="0">
                  <a:moveTo>
                    <a:pt x="72" y="0"/>
                  </a:moveTo>
                  <a:cubicBezTo>
                    <a:pt x="48" y="131"/>
                    <a:pt x="24" y="274"/>
                    <a:pt x="1" y="405"/>
                  </a:cubicBezTo>
                  <a:cubicBezTo>
                    <a:pt x="60" y="334"/>
                    <a:pt x="96" y="239"/>
                    <a:pt x="96" y="143"/>
                  </a:cubicBezTo>
                  <a:cubicBezTo>
                    <a:pt x="9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71"/>
            <p:cNvSpPr/>
            <p:nvPr/>
          </p:nvSpPr>
          <p:spPr>
            <a:xfrm>
              <a:off x="1736935" y="8313032"/>
              <a:ext cx="40933" cy="86349"/>
            </a:xfrm>
            <a:custGeom>
              <a:avLst/>
              <a:gdLst/>
              <a:ahLst/>
              <a:cxnLst/>
              <a:rect l="l" t="t" r="r" b="b"/>
              <a:pathLst>
                <a:path w="311" h="656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227"/>
                    <a:pt x="24" y="453"/>
                    <a:pt x="108" y="656"/>
                  </a:cubicBezTo>
                  <a:cubicBezTo>
                    <a:pt x="310" y="465"/>
                    <a:pt x="263" y="132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1"/>
            <p:cNvSpPr/>
            <p:nvPr/>
          </p:nvSpPr>
          <p:spPr>
            <a:xfrm>
              <a:off x="3507799" y="8990901"/>
              <a:ext cx="382480" cy="925359"/>
            </a:xfrm>
            <a:custGeom>
              <a:avLst/>
              <a:gdLst/>
              <a:ahLst/>
              <a:cxnLst/>
              <a:rect l="l" t="t" r="r" b="b"/>
              <a:pathLst>
                <a:path w="2906" h="7030" extrusionOk="0">
                  <a:moveTo>
                    <a:pt x="69" y="1"/>
                  </a:moveTo>
                  <a:cubicBezTo>
                    <a:pt x="62" y="1"/>
                    <a:pt x="55" y="2"/>
                    <a:pt x="48" y="5"/>
                  </a:cubicBezTo>
                  <a:cubicBezTo>
                    <a:pt x="13" y="17"/>
                    <a:pt x="1" y="53"/>
                    <a:pt x="24" y="89"/>
                  </a:cubicBezTo>
                  <a:cubicBezTo>
                    <a:pt x="334" y="696"/>
                    <a:pt x="1227" y="2470"/>
                    <a:pt x="1489" y="3149"/>
                  </a:cubicBezTo>
                  <a:cubicBezTo>
                    <a:pt x="1477" y="3446"/>
                    <a:pt x="1394" y="6185"/>
                    <a:pt x="1394" y="6256"/>
                  </a:cubicBezTo>
                  <a:cubicBezTo>
                    <a:pt x="1394" y="6328"/>
                    <a:pt x="1394" y="6387"/>
                    <a:pt x="1394" y="6458"/>
                  </a:cubicBezTo>
                  <a:cubicBezTo>
                    <a:pt x="1394" y="6482"/>
                    <a:pt x="1382" y="6506"/>
                    <a:pt x="1370" y="6518"/>
                  </a:cubicBezTo>
                  <a:cubicBezTo>
                    <a:pt x="1382" y="6613"/>
                    <a:pt x="1394" y="6709"/>
                    <a:pt x="1429" y="6792"/>
                  </a:cubicBezTo>
                  <a:lnTo>
                    <a:pt x="1429" y="6828"/>
                  </a:lnTo>
                  <a:cubicBezTo>
                    <a:pt x="1394" y="6887"/>
                    <a:pt x="1370" y="6959"/>
                    <a:pt x="1382" y="7030"/>
                  </a:cubicBezTo>
                  <a:lnTo>
                    <a:pt x="1525" y="7006"/>
                  </a:lnTo>
                  <a:cubicBezTo>
                    <a:pt x="1572" y="5566"/>
                    <a:pt x="1608" y="4280"/>
                    <a:pt x="1632" y="3518"/>
                  </a:cubicBezTo>
                  <a:cubicBezTo>
                    <a:pt x="1929" y="4280"/>
                    <a:pt x="2394" y="5720"/>
                    <a:pt x="2751" y="7006"/>
                  </a:cubicBezTo>
                  <a:lnTo>
                    <a:pt x="2906" y="7006"/>
                  </a:lnTo>
                  <a:cubicBezTo>
                    <a:pt x="2894" y="6970"/>
                    <a:pt x="2894" y="6959"/>
                    <a:pt x="2882" y="6899"/>
                  </a:cubicBezTo>
                  <a:cubicBezTo>
                    <a:pt x="2858" y="6851"/>
                    <a:pt x="2834" y="6768"/>
                    <a:pt x="2822" y="6709"/>
                  </a:cubicBezTo>
                  <a:cubicBezTo>
                    <a:pt x="1929" y="3565"/>
                    <a:pt x="1203" y="1946"/>
                    <a:pt x="120" y="29"/>
                  </a:cubicBezTo>
                  <a:cubicBezTo>
                    <a:pt x="111" y="12"/>
                    <a:pt x="90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1"/>
            <p:cNvSpPr/>
            <p:nvPr/>
          </p:nvSpPr>
          <p:spPr>
            <a:xfrm>
              <a:off x="1705608" y="7857083"/>
              <a:ext cx="2559171" cy="2047505"/>
            </a:xfrm>
            <a:custGeom>
              <a:avLst/>
              <a:gdLst/>
              <a:ahLst/>
              <a:cxnLst/>
              <a:rect l="l" t="t" r="r" b="b"/>
              <a:pathLst>
                <a:path w="19444" h="15555" extrusionOk="0">
                  <a:moveTo>
                    <a:pt x="1271" y="0"/>
                  </a:moveTo>
                  <a:cubicBezTo>
                    <a:pt x="1189" y="0"/>
                    <a:pt x="1107" y="2"/>
                    <a:pt x="1024" y="5"/>
                  </a:cubicBezTo>
                  <a:cubicBezTo>
                    <a:pt x="822" y="5"/>
                    <a:pt x="691" y="40"/>
                    <a:pt x="631" y="302"/>
                  </a:cubicBezTo>
                  <a:cubicBezTo>
                    <a:pt x="417" y="1159"/>
                    <a:pt x="167" y="2136"/>
                    <a:pt x="120" y="3112"/>
                  </a:cubicBezTo>
                  <a:cubicBezTo>
                    <a:pt x="48" y="4505"/>
                    <a:pt x="0" y="4457"/>
                    <a:pt x="3418" y="6803"/>
                  </a:cubicBezTo>
                  <a:cubicBezTo>
                    <a:pt x="5394" y="8136"/>
                    <a:pt x="6001" y="8363"/>
                    <a:pt x="6096" y="8470"/>
                  </a:cubicBezTo>
                  <a:cubicBezTo>
                    <a:pt x="6108" y="8601"/>
                    <a:pt x="5311" y="15530"/>
                    <a:pt x="5299" y="15542"/>
                  </a:cubicBezTo>
                  <a:lnTo>
                    <a:pt x="5465" y="15542"/>
                  </a:lnTo>
                  <a:cubicBezTo>
                    <a:pt x="5477" y="15387"/>
                    <a:pt x="5501" y="15268"/>
                    <a:pt x="5513" y="15102"/>
                  </a:cubicBezTo>
                  <a:cubicBezTo>
                    <a:pt x="5549" y="14840"/>
                    <a:pt x="5573" y="14578"/>
                    <a:pt x="5608" y="14292"/>
                  </a:cubicBezTo>
                  <a:cubicBezTo>
                    <a:pt x="5692" y="13566"/>
                    <a:pt x="5775" y="12744"/>
                    <a:pt x="5882" y="11827"/>
                  </a:cubicBezTo>
                  <a:cubicBezTo>
                    <a:pt x="5954" y="11161"/>
                    <a:pt x="6168" y="9208"/>
                    <a:pt x="6180" y="9196"/>
                  </a:cubicBezTo>
                  <a:cubicBezTo>
                    <a:pt x="6192" y="9172"/>
                    <a:pt x="6370" y="7374"/>
                    <a:pt x="6489" y="6696"/>
                  </a:cubicBezTo>
                  <a:cubicBezTo>
                    <a:pt x="6501" y="6648"/>
                    <a:pt x="6466" y="6612"/>
                    <a:pt x="6430" y="6601"/>
                  </a:cubicBezTo>
                  <a:cubicBezTo>
                    <a:pt x="6419" y="6598"/>
                    <a:pt x="6408" y="6596"/>
                    <a:pt x="6399" y="6596"/>
                  </a:cubicBezTo>
                  <a:cubicBezTo>
                    <a:pt x="6321" y="6596"/>
                    <a:pt x="6303" y="6758"/>
                    <a:pt x="6132" y="8291"/>
                  </a:cubicBezTo>
                  <a:cubicBezTo>
                    <a:pt x="5144" y="7803"/>
                    <a:pt x="3275" y="6505"/>
                    <a:pt x="2953" y="6291"/>
                  </a:cubicBezTo>
                  <a:cubicBezTo>
                    <a:pt x="346" y="4505"/>
                    <a:pt x="215" y="4350"/>
                    <a:pt x="274" y="3112"/>
                  </a:cubicBezTo>
                  <a:cubicBezTo>
                    <a:pt x="334" y="2195"/>
                    <a:pt x="751" y="255"/>
                    <a:pt x="870" y="183"/>
                  </a:cubicBezTo>
                  <a:cubicBezTo>
                    <a:pt x="917" y="147"/>
                    <a:pt x="1001" y="159"/>
                    <a:pt x="1012" y="147"/>
                  </a:cubicBezTo>
                  <a:cubicBezTo>
                    <a:pt x="1322" y="147"/>
                    <a:pt x="3108" y="183"/>
                    <a:pt x="3108" y="505"/>
                  </a:cubicBezTo>
                  <a:cubicBezTo>
                    <a:pt x="3108" y="874"/>
                    <a:pt x="3072" y="2433"/>
                    <a:pt x="3037" y="2922"/>
                  </a:cubicBezTo>
                  <a:cubicBezTo>
                    <a:pt x="3037" y="2945"/>
                    <a:pt x="3037" y="2957"/>
                    <a:pt x="3037" y="2981"/>
                  </a:cubicBezTo>
                  <a:cubicBezTo>
                    <a:pt x="3037" y="3005"/>
                    <a:pt x="3037" y="3041"/>
                    <a:pt x="3060" y="3064"/>
                  </a:cubicBezTo>
                  <a:cubicBezTo>
                    <a:pt x="3108" y="3112"/>
                    <a:pt x="3168" y="3160"/>
                    <a:pt x="3251" y="3184"/>
                  </a:cubicBezTo>
                  <a:cubicBezTo>
                    <a:pt x="3334" y="3231"/>
                    <a:pt x="3429" y="3267"/>
                    <a:pt x="3525" y="3303"/>
                  </a:cubicBezTo>
                  <a:lnTo>
                    <a:pt x="3882" y="3457"/>
                  </a:lnTo>
                  <a:lnTo>
                    <a:pt x="4049" y="3517"/>
                  </a:lnTo>
                  <a:lnTo>
                    <a:pt x="4191" y="3576"/>
                  </a:lnTo>
                  <a:cubicBezTo>
                    <a:pt x="4322" y="3624"/>
                    <a:pt x="4465" y="3672"/>
                    <a:pt x="4596" y="3719"/>
                  </a:cubicBezTo>
                  <a:cubicBezTo>
                    <a:pt x="5096" y="3898"/>
                    <a:pt x="5549" y="4041"/>
                    <a:pt x="5977" y="4148"/>
                  </a:cubicBezTo>
                  <a:cubicBezTo>
                    <a:pt x="8382" y="4743"/>
                    <a:pt x="10276" y="4374"/>
                    <a:pt x="12228" y="4696"/>
                  </a:cubicBezTo>
                  <a:cubicBezTo>
                    <a:pt x="13490" y="4910"/>
                    <a:pt x="14824" y="5315"/>
                    <a:pt x="15812" y="6112"/>
                  </a:cubicBezTo>
                  <a:cubicBezTo>
                    <a:pt x="17407" y="7386"/>
                    <a:pt x="18479" y="11315"/>
                    <a:pt x="18908" y="13340"/>
                  </a:cubicBezTo>
                  <a:cubicBezTo>
                    <a:pt x="18943" y="13518"/>
                    <a:pt x="18979" y="13709"/>
                    <a:pt x="19015" y="13887"/>
                  </a:cubicBezTo>
                  <a:cubicBezTo>
                    <a:pt x="19050" y="14066"/>
                    <a:pt x="19086" y="14268"/>
                    <a:pt x="19122" y="14447"/>
                  </a:cubicBezTo>
                  <a:cubicBezTo>
                    <a:pt x="19134" y="14554"/>
                    <a:pt x="19158" y="14661"/>
                    <a:pt x="19170" y="14768"/>
                  </a:cubicBezTo>
                  <a:cubicBezTo>
                    <a:pt x="19181" y="14816"/>
                    <a:pt x="19181" y="14864"/>
                    <a:pt x="19193" y="14899"/>
                  </a:cubicBezTo>
                  <a:lnTo>
                    <a:pt x="19217" y="15018"/>
                  </a:lnTo>
                  <a:cubicBezTo>
                    <a:pt x="19229" y="15161"/>
                    <a:pt x="19253" y="15280"/>
                    <a:pt x="19265" y="15411"/>
                  </a:cubicBezTo>
                  <a:cubicBezTo>
                    <a:pt x="19277" y="15471"/>
                    <a:pt x="19277" y="15495"/>
                    <a:pt x="19277" y="15554"/>
                  </a:cubicBezTo>
                  <a:lnTo>
                    <a:pt x="19443" y="15554"/>
                  </a:lnTo>
                  <a:cubicBezTo>
                    <a:pt x="19408" y="15495"/>
                    <a:pt x="19408" y="15447"/>
                    <a:pt x="19396" y="15387"/>
                  </a:cubicBezTo>
                  <a:cubicBezTo>
                    <a:pt x="19098" y="12994"/>
                    <a:pt x="17836" y="7553"/>
                    <a:pt x="15883" y="5993"/>
                  </a:cubicBezTo>
                  <a:cubicBezTo>
                    <a:pt x="14764" y="5100"/>
                    <a:pt x="13181" y="4660"/>
                    <a:pt x="11764" y="4481"/>
                  </a:cubicBezTo>
                  <a:cubicBezTo>
                    <a:pt x="11633" y="4410"/>
                    <a:pt x="9323" y="4362"/>
                    <a:pt x="9311" y="4362"/>
                  </a:cubicBezTo>
                  <a:cubicBezTo>
                    <a:pt x="7740" y="4338"/>
                    <a:pt x="6335" y="4279"/>
                    <a:pt x="3918" y="3314"/>
                  </a:cubicBezTo>
                  <a:cubicBezTo>
                    <a:pt x="3656" y="3219"/>
                    <a:pt x="3406" y="3112"/>
                    <a:pt x="3168" y="2981"/>
                  </a:cubicBezTo>
                  <a:cubicBezTo>
                    <a:pt x="3215" y="2529"/>
                    <a:pt x="3251" y="826"/>
                    <a:pt x="3251" y="505"/>
                  </a:cubicBezTo>
                  <a:cubicBezTo>
                    <a:pt x="3251" y="338"/>
                    <a:pt x="3108" y="243"/>
                    <a:pt x="2953" y="207"/>
                  </a:cubicBezTo>
                  <a:cubicBezTo>
                    <a:pt x="2402" y="72"/>
                    <a:pt x="1841" y="0"/>
                    <a:pt x="1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71"/>
            <p:cNvSpPr/>
            <p:nvPr/>
          </p:nvSpPr>
          <p:spPr>
            <a:xfrm>
              <a:off x="2617234" y="7653338"/>
              <a:ext cx="448816" cy="648278"/>
            </a:xfrm>
            <a:custGeom>
              <a:avLst/>
              <a:gdLst/>
              <a:ahLst/>
              <a:cxnLst/>
              <a:rect l="l" t="t" r="r" b="b"/>
              <a:pathLst>
                <a:path w="3410" h="4925" extrusionOk="0">
                  <a:moveTo>
                    <a:pt x="1910" y="1"/>
                  </a:moveTo>
                  <a:cubicBezTo>
                    <a:pt x="976" y="1"/>
                    <a:pt x="211" y="867"/>
                    <a:pt x="278" y="1797"/>
                  </a:cubicBezTo>
                  <a:cubicBezTo>
                    <a:pt x="302" y="2238"/>
                    <a:pt x="540" y="2512"/>
                    <a:pt x="504" y="2952"/>
                  </a:cubicBezTo>
                  <a:cubicBezTo>
                    <a:pt x="468" y="3262"/>
                    <a:pt x="206" y="3500"/>
                    <a:pt x="135" y="3797"/>
                  </a:cubicBezTo>
                  <a:cubicBezTo>
                    <a:pt x="1" y="4445"/>
                    <a:pt x="479" y="4925"/>
                    <a:pt x="962" y="4925"/>
                  </a:cubicBezTo>
                  <a:cubicBezTo>
                    <a:pt x="1208" y="4925"/>
                    <a:pt x="1455" y="4801"/>
                    <a:pt x="1623" y="4512"/>
                  </a:cubicBezTo>
                  <a:cubicBezTo>
                    <a:pt x="1814" y="4119"/>
                    <a:pt x="1897" y="3678"/>
                    <a:pt x="1837" y="3238"/>
                  </a:cubicBezTo>
                  <a:cubicBezTo>
                    <a:pt x="1778" y="2821"/>
                    <a:pt x="1695" y="2357"/>
                    <a:pt x="2111" y="2154"/>
                  </a:cubicBezTo>
                  <a:cubicBezTo>
                    <a:pt x="2349" y="2023"/>
                    <a:pt x="2564" y="1869"/>
                    <a:pt x="2766" y="1690"/>
                  </a:cubicBezTo>
                  <a:cubicBezTo>
                    <a:pt x="3409" y="1130"/>
                    <a:pt x="3040" y="107"/>
                    <a:pt x="2087" y="11"/>
                  </a:cubicBezTo>
                  <a:cubicBezTo>
                    <a:pt x="2028" y="4"/>
                    <a:pt x="1968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71"/>
            <p:cNvSpPr/>
            <p:nvPr/>
          </p:nvSpPr>
          <p:spPr>
            <a:xfrm>
              <a:off x="2897987" y="8212208"/>
              <a:ext cx="418807" cy="454387"/>
            </a:xfrm>
            <a:custGeom>
              <a:avLst/>
              <a:gdLst/>
              <a:ahLst/>
              <a:cxnLst/>
              <a:rect l="l" t="t" r="r" b="b"/>
              <a:pathLst>
                <a:path w="3182" h="3452" extrusionOk="0">
                  <a:moveTo>
                    <a:pt x="1480" y="1"/>
                  </a:moveTo>
                  <a:cubicBezTo>
                    <a:pt x="804" y="1"/>
                    <a:pt x="196" y="498"/>
                    <a:pt x="324" y="1398"/>
                  </a:cubicBezTo>
                  <a:cubicBezTo>
                    <a:pt x="335" y="1707"/>
                    <a:pt x="300" y="2017"/>
                    <a:pt x="216" y="2314"/>
                  </a:cubicBezTo>
                  <a:cubicBezTo>
                    <a:pt x="157" y="2565"/>
                    <a:pt x="85" y="2791"/>
                    <a:pt x="85" y="2838"/>
                  </a:cubicBezTo>
                  <a:cubicBezTo>
                    <a:pt x="0" y="3307"/>
                    <a:pt x="600" y="3451"/>
                    <a:pt x="983" y="3451"/>
                  </a:cubicBezTo>
                  <a:cubicBezTo>
                    <a:pt x="1029" y="3451"/>
                    <a:pt x="1071" y="3449"/>
                    <a:pt x="1109" y="3446"/>
                  </a:cubicBezTo>
                  <a:cubicBezTo>
                    <a:pt x="1836" y="3386"/>
                    <a:pt x="2693" y="2838"/>
                    <a:pt x="3014" y="2172"/>
                  </a:cubicBezTo>
                  <a:cubicBezTo>
                    <a:pt x="3181" y="1814"/>
                    <a:pt x="2907" y="1564"/>
                    <a:pt x="2824" y="1231"/>
                  </a:cubicBezTo>
                  <a:cubicBezTo>
                    <a:pt x="2764" y="969"/>
                    <a:pt x="2776" y="719"/>
                    <a:pt x="2586" y="517"/>
                  </a:cubicBezTo>
                  <a:cubicBezTo>
                    <a:pt x="2455" y="362"/>
                    <a:pt x="2288" y="243"/>
                    <a:pt x="2110" y="148"/>
                  </a:cubicBezTo>
                  <a:cubicBezTo>
                    <a:pt x="1906" y="49"/>
                    <a:pt x="1690" y="1"/>
                    <a:pt x="1480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1"/>
            <p:cNvSpPr/>
            <p:nvPr/>
          </p:nvSpPr>
          <p:spPr>
            <a:xfrm>
              <a:off x="2923785" y="8232483"/>
              <a:ext cx="264420" cy="306830"/>
            </a:xfrm>
            <a:custGeom>
              <a:avLst/>
              <a:gdLst/>
              <a:ahLst/>
              <a:cxnLst/>
              <a:rect l="l" t="t" r="r" b="b"/>
              <a:pathLst>
                <a:path w="2009" h="2331" extrusionOk="0">
                  <a:moveTo>
                    <a:pt x="1284" y="1"/>
                  </a:moveTo>
                  <a:cubicBezTo>
                    <a:pt x="608" y="1"/>
                    <a:pt x="0" y="498"/>
                    <a:pt x="128" y="1398"/>
                  </a:cubicBezTo>
                  <a:cubicBezTo>
                    <a:pt x="139" y="1707"/>
                    <a:pt x="104" y="2017"/>
                    <a:pt x="20" y="2314"/>
                  </a:cubicBezTo>
                  <a:cubicBezTo>
                    <a:pt x="107" y="2325"/>
                    <a:pt x="190" y="2330"/>
                    <a:pt x="270" y="2330"/>
                  </a:cubicBezTo>
                  <a:cubicBezTo>
                    <a:pt x="1616" y="2330"/>
                    <a:pt x="2009" y="898"/>
                    <a:pt x="2009" y="898"/>
                  </a:cubicBezTo>
                  <a:lnTo>
                    <a:pt x="1914" y="148"/>
                  </a:lnTo>
                  <a:cubicBezTo>
                    <a:pt x="1710" y="49"/>
                    <a:pt x="1494" y="1"/>
                    <a:pt x="1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1"/>
            <p:cNvSpPr/>
            <p:nvPr/>
          </p:nvSpPr>
          <p:spPr>
            <a:xfrm>
              <a:off x="2895091" y="8221953"/>
              <a:ext cx="416964" cy="473605"/>
            </a:xfrm>
            <a:custGeom>
              <a:avLst/>
              <a:gdLst/>
              <a:ahLst/>
              <a:cxnLst/>
              <a:rect l="l" t="t" r="r" b="b"/>
              <a:pathLst>
                <a:path w="3168" h="3598" extrusionOk="0">
                  <a:moveTo>
                    <a:pt x="1426" y="151"/>
                  </a:moveTo>
                  <a:cubicBezTo>
                    <a:pt x="1447" y="151"/>
                    <a:pt x="1468" y="153"/>
                    <a:pt x="1489" y="156"/>
                  </a:cubicBezTo>
                  <a:lnTo>
                    <a:pt x="1596" y="156"/>
                  </a:lnTo>
                  <a:cubicBezTo>
                    <a:pt x="1774" y="168"/>
                    <a:pt x="1941" y="216"/>
                    <a:pt x="2096" y="287"/>
                  </a:cubicBezTo>
                  <a:lnTo>
                    <a:pt x="2132" y="311"/>
                  </a:lnTo>
                  <a:cubicBezTo>
                    <a:pt x="2286" y="394"/>
                    <a:pt x="2417" y="501"/>
                    <a:pt x="2536" y="620"/>
                  </a:cubicBezTo>
                  <a:cubicBezTo>
                    <a:pt x="2536" y="620"/>
                    <a:pt x="2548" y="632"/>
                    <a:pt x="2548" y="644"/>
                  </a:cubicBezTo>
                  <a:cubicBezTo>
                    <a:pt x="2643" y="775"/>
                    <a:pt x="2715" y="942"/>
                    <a:pt x="2727" y="1121"/>
                  </a:cubicBezTo>
                  <a:cubicBezTo>
                    <a:pt x="2739" y="1180"/>
                    <a:pt x="2751" y="1240"/>
                    <a:pt x="2763" y="1311"/>
                  </a:cubicBezTo>
                  <a:cubicBezTo>
                    <a:pt x="2786" y="1406"/>
                    <a:pt x="2822" y="1513"/>
                    <a:pt x="2870" y="1609"/>
                  </a:cubicBezTo>
                  <a:lnTo>
                    <a:pt x="2882" y="1621"/>
                  </a:lnTo>
                  <a:cubicBezTo>
                    <a:pt x="2905" y="1692"/>
                    <a:pt x="2941" y="1752"/>
                    <a:pt x="2953" y="1811"/>
                  </a:cubicBezTo>
                  <a:cubicBezTo>
                    <a:pt x="2965" y="1835"/>
                    <a:pt x="2977" y="1871"/>
                    <a:pt x="2977" y="1894"/>
                  </a:cubicBezTo>
                  <a:cubicBezTo>
                    <a:pt x="2989" y="1918"/>
                    <a:pt x="2989" y="1942"/>
                    <a:pt x="2989" y="1978"/>
                  </a:cubicBezTo>
                  <a:cubicBezTo>
                    <a:pt x="3001" y="1990"/>
                    <a:pt x="3013" y="2002"/>
                    <a:pt x="3024" y="2025"/>
                  </a:cubicBezTo>
                  <a:lnTo>
                    <a:pt x="3013" y="2025"/>
                  </a:lnTo>
                  <a:cubicBezTo>
                    <a:pt x="3013" y="2097"/>
                    <a:pt x="2989" y="2156"/>
                    <a:pt x="2965" y="2216"/>
                  </a:cubicBezTo>
                  <a:cubicBezTo>
                    <a:pt x="2917" y="2323"/>
                    <a:pt x="2858" y="2418"/>
                    <a:pt x="2786" y="2502"/>
                  </a:cubicBezTo>
                  <a:cubicBezTo>
                    <a:pt x="2763" y="2537"/>
                    <a:pt x="2739" y="2561"/>
                    <a:pt x="2715" y="2597"/>
                  </a:cubicBezTo>
                  <a:cubicBezTo>
                    <a:pt x="2441" y="2895"/>
                    <a:pt x="2108" y="3133"/>
                    <a:pt x="1739" y="3287"/>
                  </a:cubicBezTo>
                  <a:cubicBezTo>
                    <a:pt x="1548" y="3371"/>
                    <a:pt x="1334" y="3418"/>
                    <a:pt x="1131" y="3430"/>
                  </a:cubicBezTo>
                  <a:lnTo>
                    <a:pt x="1072" y="3430"/>
                  </a:lnTo>
                  <a:cubicBezTo>
                    <a:pt x="1048" y="3431"/>
                    <a:pt x="1024" y="3432"/>
                    <a:pt x="998" y="3432"/>
                  </a:cubicBezTo>
                  <a:cubicBezTo>
                    <a:pt x="752" y="3432"/>
                    <a:pt x="424" y="3377"/>
                    <a:pt x="262" y="3204"/>
                  </a:cubicBezTo>
                  <a:cubicBezTo>
                    <a:pt x="191" y="3133"/>
                    <a:pt x="155" y="3026"/>
                    <a:pt x="179" y="2918"/>
                  </a:cubicBezTo>
                  <a:cubicBezTo>
                    <a:pt x="179" y="2895"/>
                    <a:pt x="203" y="2835"/>
                    <a:pt x="215" y="2764"/>
                  </a:cubicBezTo>
                  <a:cubicBezTo>
                    <a:pt x="215" y="2764"/>
                    <a:pt x="215" y="2752"/>
                    <a:pt x="227" y="2740"/>
                  </a:cubicBezTo>
                  <a:cubicBezTo>
                    <a:pt x="250" y="2645"/>
                    <a:pt x="286" y="2525"/>
                    <a:pt x="322" y="2394"/>
                  </a:cubicBezTo>
                  <a:lnTo>
                    <a:pt x="322" y="2383"/>
                  </a:lnTo>
                  <a:cubicBezTo>
                    <a:pt x="369" y="2204"/>
                    <a:pt x="393" y="2013"/>
                    <a:pt x="381" y="1835"/>
                  </a:cubicBezTo>
                  <a:cubicBezTo>
                    <a:pt x="405" y="1811"/>
                    <a:pt x="429" y="1787"/>
                    <a:pt x="429" y="1752"/>
                  </a:cubicBezTo>
                  <a:lnTo>
                    <a:pt x="429" y="1680"/>
                  </a:lnTo>
                  <a:lnTo>
                    <a:pt x="429" y="1609"/>
                  </a:lnTo>
                  <a:lnTo>
                    <a:pt x="429" y="1537"/>
                  </a:lnTo>
                  <a:cubicBezTo>
                    <a:pt x="417" y="1502"/>
                    <a:pt x="417" y="1478"/>
                    <a:pt x="429" y="1454"/>
                  </a:cubicBezTo>
                  <a:cubicBezTo>
                    <a:pt x="428" y="1450"/>
                    <a:pt x="428" y="1446"/>
                    <a:pt x="427" y="1442"/>
                  </a:cubicBezTo>
                  <a:lnTo>
                    <a:pt x="453" y="1442"/>
                  </a:lnTo>
                  <a:cubicBezTo>
                    <a:pt x="381" y="978"/>
                    <a:pt x="524" y="585"/>
                    <a:pt x="846" y="359"/>
                  </a:cubicBezTo>
                  <a:cubicBezTo>
                    <a:pt x="989" y="251"/>
                    <a:pt x="1143" y="192"/>
                    <a:pt x="1310" y="168"/>
                  </a:cubicBezTo>
                  <a:cubicBezTo>
                    <a:pt x="1325" y="163"/>
                    <a:pt x="1341" y="159"/>
                    <a:pt x="1356" y="156"/>
                  </a:cubicBezTo>
                  <a:lnTo>
                    <a:pt x="1356" y="156"/>
                  </a:lnTo>
                  <a:cubicBezTo>
                    <a:pt x="1379" y="153"/>
                    <a:pt x="1403" y="151"/>
                    <a:pt x="1426" y="151"/>
                  </a:cubicBezTo>
                  <a:close/>
                  <a:moveTo>
                    <a:pt x="1514" y="1"/>
                  </a:moveTo>
                  <a:cubicBezTo>
                    <a:pt x="1355" y="1"/>
                    <a:pt x="1197" y="28"/>
                    <a:pt x="1048" y="85"/>
                  </a:cubicBezTo>
                  <a:cubicBezTo>
                    <a:pt x="929" y="120"/>
                    <a:pt x="822" y="180"/>
                    <a:pt x="727" y="239"/>
                  </a:cubicBezTo>
                  <a:cubicBezTo>
                    <a:pt x="369" y="513"/>
                    <a:pt x="203" y="930"/>
                    <a:pt x="262" y="1442"/>
                  </a:cubicBezTo>
                  <a:lnTo>
                    <a:pt x="262" y="1478"/>
                  </a:lnTo>
                  <a:cubicBezTo>
                    <a:pt x="262" y="1490"/>
                    <a:pt x="262" y="1513"/>
                    <a:pt x="262" y="1525"/>
                  </a:cubicBezTo>
                  <a:lnTo>
                    <a:pt x="262" y="1597"/>
                  </a:lnTo>
                  <a:cubicBezTo>
                    <a:pt x="262" y="1632"/>
                    <a:pt x="262" y="1656"/>
                    <a:pt x="262" y="1680"/>
                  </a:cubicBezTo>
                  <a:lnTo>
                    <a:pt x="262" y="1763"/>
                  </a:lnTo>
                  <a:lnTo>
                    <a:pt x="262" y="1835"/>
                  </a:lnTo>
                  <a:cubicBezTo>
                    <a:pt x="238" y="2013"/>
                    <a:pt x="215" y="2192"/>
                    <a:pt x="167" y="2359"/>
                  </a:cubicBezTo>
                  <a:cubicBezTo>
                    <a:pt x="131" y="2502"/>
                    <a:pt x="107" y="2633"/>
                    <a:pt x="72" y="2728"/>
                  </a:cubicBezTo>
                  <a:lnTo>
                    <a:pt x="72" y="2740"/>
                  </a:lnTo>
                  <a:cubicBezTo>
                    <a:pt x="60" y="2823"/>
                    <a:pt x="36" y="2871"/>
                    <a:pt x="36" y="2906"/>
                  </a:cubicBezTo>
                  <a:cubicBezTo>
                    <a:pt x="0" y="3049"/>
                    <a:pt x="48" y="3204"/>
                    <a:pt x="155" y="3323"/>
                  </a:cubicBezTo>
                  <a:cubicBezTo>
                    <a:pt x="346" y="3526"/>
                    <a:pt x="738" y="3597"/>
                    <a:pt x="1024" y="3597"/>
                  </a:cubicBezTo>
                  <a:lnTo>
                    <a:pt x="1143" y="3597"/>
                  </a:lnTo>
                  <a:cubicBezTo>
                    <a:pt x="1215" y="3597"/>
                    <a:pt x="1286" y="3585"/>
                    <a:pt x="1358" y="3573"/>
                  </a:cubicBezTo>
                  <a:cubicBezTo>
                    <a:pt x="1417" y="3561"/>
                    <a:pt x="1489" y="3537"/>
                    <a:pt x="1548" y="3526"/>
                  </a:cubicBezTo>
                  <a:cubicBezTo>
                    <a:pt x="1810" y="3442"/>
                    <a:pt x="2060" y="3323"/>
                    <a:pt x="2298" y="3168"/>
                  </a:cubicBezTo>
                  <a:cubicBezTo>
                    <a:pt x="2632" y="2954"/>
                    <a:pt x="2917" y="2645"/>
                    <a:pt x="3108" y="2287"/>
                  </a:cubicBezTo>
                  <a:cubicBezTo>
                    <a:pt x="3144" y="2204"/>
                    <a:pt x="3167" y="2109"/>
                    <a:pt x="3167" y="2013"/>
                  </a:cubicBezTo>
                  <a:cubicBezTo>
                    <a:pt x="3167" y="1990"/>
                    <a:pt x="3167" y="1954"/>
                    <a:pt x="3155" y="1930"/>
                  </a:cubicBezTo>
                  <a:lnTo>
                    <a:pt x="3155" y="1942"/>
                  </a:lnTo>
                  <a:cubicBezTo>
                    <a:pt x="3155" y="1906"/>
                    <a:pt x="3155" y="1883"/>
                    <a:pt x="3144" y="1859"/>
                  </a:cubicBezTo>
                  <a:cubicBezTo>
                    <a:pt x="3132" y="1823"/>
                    <a:pt x="3120" y="1787"/>
                    <a:pt x="3108" y="1752"/>
                  </a:cubicBezTo>
                  <a:cubicBezTo>
                    <a:pt x="3084" y="1692"/>
                    <a:pt x="3060" y="1632"/>
                    <a:pt x="3036" y="1573"/>
                  </a:cubicBezTo>
                  <a:cubicBezTo>
                    <a:pt x="2989" y="1490"/>
                    <a:pt x="2953" y="1394"/>
                    <a:pt x="2929" y="1287"/>
                  </a:cubicBezTo>
                  <a:cubicBezTo>
                    <a:pt x="2917" y="1228"/>
                    <a:pt x="2905" y="1168"/>
                    <a:pt x="2894" y="1109"/>
                  </a:cubicBezTo>
                  <a:cubicBezTo>
                    <a:pt x="2870" y="906"/>
                    <a:pt x="2798" y="716"/>
                    <a:pt x="2679" y="549"/>
                  </a:cubicBezTo>
                  <a:lnTo>
                    <a:pt x="2667" y="537"/>
                  </a:lnTo>
                  <a:cubicBezTo>
                    <a:pt x="2643" y="513"/>
                    <a:pt x="2632" y="490"/>
                    <a:pt x="2608" y="466"/>
                  </a:cubicBezTo>
                  <a:cubicBezTo>
                    <a:pt x="2477" y="347"/>
                    <a:pt x="2334" y="239"/>
                    <a:pt x="2167" y="156"/>
                  </a:cubicBezTo>
                  <a:cubicBezTo>
                    <a:pt x="2060" y="109"/>
                    <a:pt x="1953" y="61"/>
                    <a:pt x="1834" y="37"/>
                  </a:cubicBezTo>
                  <a:cubicBezTo>
                    <a:pt x="1728" y="13"/>
                    <a:pt x="1621" y="1"/>
                    <a:pt x="1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1"/>
            <p:cNvSpPr/>
            <p:nvPr/>
          </p:nvSpPr>
          <p:spPr>
            <a:xfrm>
              <a:off x="2750832" y="7648199"/>
              <a:ext cx="699152" cy="758057"/>
            </a:xfrm>
            <a:custGeom>
              <a:avLst/>
              <a:gdLst/>
              <a:ahLst/>
              <a:cxnLst/>
              <a:rect l="l" t="t" r="r" b="b"/>
              <a:pathLst>
                <a:path w="5312" h="5759" extrusionOk="0">
                  <a:moveTo>
                    <a:pt x="2736" y="0"/>
                  </a:moveTo>
                  <a:cubicBezTo>
                    <a:pt x="2100" y="0"/>
                    <a:pt x="1495" y="317"/>
                    <a:pt x="1037" y="765"/>
                  </a:cubicBezTo>
                  <a:cubicBezTo>
                    <a:pt x="430" y="1408"/>
                    <a:pt x="72" y="2254"/>
                    <a:pt x="25" y="3135"/>
                  </a:cubicBezTo>
                  <a:cubicBezTo>
                    <a:pt x="13" y="3171"/>
                    <a:pt x="13" y="3206"/>
                    <a:pt x="25" y="3230"/>
                  </a:cubicBezTo>
                  <a:cubicBezTo>
                    <a:pt x="1" y="3504"/>
                    <a:pt x="13" y="3790"/>
                    <a:pt x="37" y="4063"/>
                  </a:cubicBezTo>
                  <a:cubicBezTo>
                    <a:pt x="156" y="4909"/>
                    <a:pt x="549" y="5635"/>
                    <a:pt x="1418" y="5742"/>
                  </a:cubicBezTo>
                  <a:cubicBezTo>
                    <a:pt x="1517" y="5753"/>
                    <a:pt x="1616" y="5758"/>
                    <a:pt x="1714" y="5758"/>
                  </a:cubicBezTo>
                  <a:cubicBezTo>
                    <a:pt x="2268" y="5758"/>
                    <a:pt x="2808" y="5589"/>
                    <a:pt x="3263" y="5266"/>
                  </a:cubicBezTo>
                  <a:lnTo>
                    <a:pt x="4061" y="4504"/>
                  </a:lnTo>
                  <a:cubicBezTo>
                    <a:pt x="5192" y="2992"/>
                    <a:pt x="5311" y="646"/>
                    <a:pt x="3263" y="75"/>
                  </a:cubicBezTo>
                  <a:cubicBezTo>
                    <a:pt x="3087" y="24"/>
                    <a:pt x="2910" y="0"/>
                    <a:pt x="273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1"/>
            <p:cNvSpPr/>
            <p:nvPr/>
          </p:nvSpPr>
          <p:spPr>
            <a:xfrm>
              <a:off x="3004734" y="8135345"/>
              <a:ext cx="146885" cy="112939"/>
            </a:xfrm>
            <a:custGeom>
              <a:avLst/>
              <a:gdLst/>
              <a:ahLst/>
              <a:cxnLst/>
              <a:rect l="l" t="t" r="r" b="b"/>
              <a:pathLst>
                <a:path w="1116" h="858" extrusionOk="0">
                  <a:moveTo>
                    <a:pt x="527" y="1"/>
                  </a:moveTo>
                  <a:cubicBezTo>
                    <a:pt x="296" y="1"/>
                    <a:pt x="72" y="112"/>
                    <a:pt x="25" y="350"/>
                  </a:cubicBezTo>
                  <a:cubicBezTo>
                    <a:pt x="1" y="481"/>
                    <a:pt x="48" y="612"/>
                    <a:pt x="144" y="695"/>
                  </a:cubicBezTo>
                  <a:cubicBezTo>
                    <a:pt x="250" y="802"/>
                    <a:pt x="422" y="857"/>
                    <a:pt x="591" y="857"/>
                  </a:cubicBezTo>
                  <a:cubicBezTo>
                    <a:pt x="836" y="857"/>
                    <a:pt x="1075" y="740"/>
                    <a:pt x="1096" y="493"/>
                  </a:cubicBezTo>
                  <a:cubicBezTo>
                    <a:pt x="1116" y="175"/>
                    <a:pt x="816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1"/>
            <p:cNvSpPr/>
            <p:nvPr/>
          </p:nvSpPr>
          <p:spPr>
            <a:xfrm>
              <a:off x="2749384" y="8092040"/>
              <a:ext cx="96607" cy="111885"/>
            </a:xfrm>
            <a:custGeom>
              <a:avLst/>
              <a:gdLst/>
              <a:ahLst/>
              <a:cxnLst/>
              <a:rect l="l" t="t" r="r" b="b"/>
              <a:pathLst>
                <a:path w="734" h="850" extrusionOk="0">
                  <a:moveTo>
                    <a:pt x="149" y="1"/>
                  </a:moveTo>
                  <a:cubicBezTo>
                    <a:pt x="107" y="1"/>
                    <a:pt x="65" y="4"/>
                    <a:pt x="24" y="12"/>
                  </a:cubicBezTo>
                  <a:cubicBezTo>
                    <a:pt x="0" y="286"/>
                    <a:pt x="12" y="560"/>
                    <a:pt x="48" y="834"/>
                  </a:cubicBezTo>
                  <a:cubicBezTo>
                    <a:pt x="98" y="844"/>
                    <a:pt x="150" y="849"/>
                    <a:pt x="202" y="849"/>
                  </a:cubicBezTo>
                  <a:cubicBezTo>
                    <a:pt x="445" y="849"/>
                    <a:pt x="683" y="733"/>
                    <a:pt x="702" y="488"/>
                  </a:cubicBezTo>
                  <a:cubicBezTo>
                    <a:pt x="734" y="176"/>
                    <a:pt x="43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1"/>
            <p:cNvSpPr/>
            <p:nvPr/>
          </p:nvSpPr>
          <p:spPr>
            <a:xfrm>
              <a:off x="2732141" y="7657023"/>
              <a:ext cx="692703" cy="779908"/>
            </a:xfrm>
            <a:custGeom>
              <a:avLst/>
              <a:gdLst/>
              <a:ahLst/>
              <a:cxnLst/>
              <a:rect l="l" t="t" r="r" b="b"/>
              <a:pathLst>
                <a:path w="5263" h="5925" extrusionOk="0">
                  <a:moveTo>
                    <a:pt x="2880" y="1"/>
                  </a:moveTo>
                  <a:cubicBezTo>
                    <a:pt x="2268" y="1"/>
                    <a:pt x="1643" y="281"/>
                    <a:pt x="1131" y="793"/>
                  </a:cubicBezTo>
                  <a:cubicBezTo>
                    <a:pt x="512" y="1448"/>
                    <a:pt x="143" y="2305"/>
                    <a:pt x="95" y="3210"/>
                  </a:cubicBezTo>
                  <a:cubicBezTo>
                    <a:pt x="0" y="4401"/>
                    <a:pt x="333" y="5746"/>
                    <a:pt x="1548" y="5901"/>
                  </a:cubicBezTo>
                  <a:cubicBezTo>
                    <a:pt x="1655" y="5913"/>
                    <a:pt x="1750" y="5924"/>
                    <a:pt x="1857" y="5924"/>
                  </a:cubicBezTo>
                  <a:cubicBezTo>
                    <a:pt x="2429" y="5913"/>
                    <a:pt x="2977" y="5734"/>
                    <a:pt x="3441" y="5401"/>
                  </a:cubicBezTo>
                  <a:cubicBezTo>
                    <a:pt x="3477" y="5377"/>
                    <a:pt x="3489" y="5329"/>
                    <a:pt x="3465" y="5293"/>
                  </a:cubicBezTo>
                  <a:cubicBezTo>
                    <a:pt x="3452" y="5274"/>
                    <a:pt x="3431" y="5265"/>
                    <a:pt x="3410" y="5265"/>
                  </a:cubicBezTo>
                  <a:cubicBezTo>
                    <a:pt x="3392" y="5265"/>
                    <a:pt x="3374" y="5271"/>
                    <a:pt x="3358" y="5282"/>
                  </a:cubicBezTo>
                  <a:cubicBezTo>
                    <a:pt x="2913" y="5595"/>
                    <a:pt x="2392" y="5762"/>
                    <a:pt x="1859" y="5762"/>
                  </a:cubicBezTo>
                  <a:cubicBezTo>
                    <a:pt x="1763" y="5762"/>
                    <a:pt x="1667" y="5757"/>
                    <a:pt x="1572" y="5746"/>
                  </a:cubicBezTo>
                  <a:cubicBezTo>
                    <a:pt x="1214" y="5698"/>
                    <a:pt x="71" y="5377"/>
                    <a:pt x="238" y="3222"/>
                  </a:cubicBezTo>
                  <a:cubicBezTo>
                    <a:pt x="286" y="2353"/>
                    <a:pt x="643" y="1531"/>
                    <a:pt x="1238" y="900"/>
                  </a:cubicBezTo>
                  <a:cubicBezTo>
                    <a:pt x="1726" y="413"/>
                    <a:pt x="2312" y="153"/>
                    <a:pt x="2883" y="153"/>
                  </a:cubicBezTo>
                  <a:cubicBezTo>
                    <a:pt x="3052" y="153"/>
                    <a:pt x="3219" y="175"/>
                    <a:pt x="3381" y="221"/>
                  </a:cubicBezTo>
                  <a:cubicBezTo>
                    <a:pt x="4096" y="424"/>
                    <a:pt x="4596" y="876"/>
                    <a:pt x="4810" y="1519"/>
                  </a:cubicBezTo>
                  <a:cubicBezTo>
                    <a:pt x="5108" y="2412"/>
                    <a:pt x="4846" y="3603"/>
                    <a:pt x="4132" y="4531"/>
                  </a:cubicBezTo>
                  <a:cubicBezTo>
                    <a:pt x="4087" y="4585"/>
                    <a:pt x="4143" y="4652"/>
                    <a:pt x="4198" y="4652"/>
                  </a:cubicBezTo>
                  <a:cubicBezTo>
                    <a:pt x="4217" y="4652"/>
                    <a:pt x="4236" y="4645"/>
                    <a:pt x="4251" y="4627"/>
                  </a:cubicBezTo>
                  <a:cubicBezTo>
                    <a:pt x="5001" y="3650"/>
                    <a:pt x="5263" y="2412"/>
                    <a:pt x="4953" y="1472"/>
                  </a:cubicBezTo>
                  <a:cubicBezTo>
                    <a:pt x="4727" y="781"/>
                    <a:pt x="4191" y="293"/>
                    <a:pt x="3429" y="79"/>
                  </a:cubicBezTo>
                  <a:cubicBezTo>
                    <a:pt x="3250" y="26"/>
                    <a:pt x="3066" y="1"/>
                    <a:pt x="2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71"/>
            <p:cNvSpPr/>
            <p:nvPr/>
          </p:nvSpPr>
          <p:spPr>
            <a:xfrm>
              <a:off x="2809931" y="7910268"/>
              <a:ext cx="104899" cy="59234"/>
            </a:xfrm>
            <a:custGeom>
              <a:avLst/>
              <a:gdLst/>
              <a:ahLst/>
              <a:cxnLst/>
              <a:rect l="l" t="t" r="r" b="b"/>
              <a:pathLst>
                <a:path w="797" h="450" extrusionOk="0">
                  <a:moveTo>
                    <a:pt x="343" y="0"/>
                  </a:moveTo>
                  <a:cubicBezTo>
                    <a:pt x="166" y="0"/>
                    <a:pt x="0" y="70"/>
                    <a:pt x="16" y="214"/>
                  </a:cubicBezTo>
                  <a:cubicBezTo>
                    <a:pt x="38" y="351"/>
                    <a:pt x="270" y="449"/>
                    <a:pt x="465" y="449"/>
                  </a:cubicBezTo>
                  <a:cubicBezTo>
                    <a:pt x="591" y="449"/>
                    <a:pt x="703" y="408"/>
                    <a:pt x="731" y="310"/>
                  </a:cubicBezTo>
                  <a:cubicBezTo>
                    <a:pt x="796" y="106"/>
                    <a:pt x="561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1"/>
            <p:cNvSpPr/>
            <p:nvPr/>
          </p:nvSpPr>
          <p:spPr>
            <a:xfrm>
              <a:off x="3025135" y="7947912"/>
              <a:ext cx="104636" cy="60023"/>
            </a:xfrm>
            <a:custGeom>
              <a:avLst/>
              <a:gdLst/>
              <a:ahLst/>
              <a:cxnLst/>
              <a:rect l="l" t="t" r="r" b="b"/>
              <a:pathLst>
                <a:path w="795" h="456" extrusionOk="0">
                  <a:moveTo>
                    <a:pt x="277" y="0"/>
                  </a:moveTo>
                  <a:cubicBezTo>
                    <a:pt x="128" y="0"/>
                    <a:pt x="1" y="61"/>
                    <a:pt x="1" y="214"/>
                  </a:cubicBezTo>
                  <a:cubicBezTo>
                    <a:pt x="1" y="366"/>
                    <a:pt x="223" y="456"/>
                    <a:pt x="423" y="456"/>
                  </a:cubicBezTo>
                  <a:cubicBezTo>
                    <a:pt x="553" y="456"/>
                    <a:pt x="673" y="418"/>
                    <a:pt x="715" y="333"/>
                  </a:cubicBezTo>
                  <a:cubicBezTo>
                    <a:pt x="795" y="151"/>
                    <a:pt x="51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71"/>
            <p:cNvSpPr/>
            <p:nvPr/>
          </p:nvSpPr>
          <p:spPr>
            <a:xfrm>
              <a:off x="2852708" y="8198524"/>
              <a:ext cx="124115" cy="62788"/>
            </a:xfrm>
            <a:custGeom>
              <a:avLst/>
              <a:gdLst/>
              <a:ahLst/>
              <a:cxnLst/>
              <a:rect l="l" t="t" r="r" b="b"/>
              <a:pathLst>
                <a:path w="943" h="477" extrusionOk="0">
                  <a:moveTo>
                    <a:pt x="72" y="1"/>
                  </a:moveTo>
                  <a:cubicBezTo>
                    <a:pt x="37" y="1"/>
                    <a:pt x="1" y="36"/>
                    <a:pt x="13" y="84"/>
                  </a:cubicBezTo>
                  <a:cubicBezTo>
                    <a:pt x="25" y="263"/>
                    <a:pt x="156" y="406"/>
                    <a:pt x="322" y="453"/>
                  </a:cubicBezTo>
                  <a:cubicBezTo>
                    <a:pt x="370" y="465"/>
                    <a:pt x="429" y="477"/>
                    <a:pt x="489" y="477"/>
                  </a:cubicBezTo>
                  <a:cubicBezTo>
                    <a:pt x="644" y="477"/>
                    <a:pt x="799" y="406"/>
                    <a:pt x="906" y="287"/>
                  </a:cubicBezTo>
                  <a:cubicBezTo>
                    <a:pt x="942" y="223"/>
                    <a:pt x="895" y="159"/>
                    <a:pt x="839" y="159"/>
                  </a:cubicBezTo>
                  <a:cubicBezTo>
                    <a:pt x="822" y="159"/>
                    <a:pt x="804" y="165"/>
                    <a:pt x="787" y="179"/>
                  </a:cubicBezTo>
                  <a:cubicBezTo>
                    <a:pt x="716" y="268"/>
                    <a:pt x="606" y="317"/>
                    <a:pt x="491" y="317"/>
                  </a:cubicBezTo>
                  <a:cubicBezTo>
                    <a:pt x="451" y="317"/>
                    <a:pt x="410" y="311"/>
                    <a:pt x="370" y="298"/>
                  </a:cubicBezTo>
                  <a:cubicBezTo>
                    <a:pt x="251" y="275"/>
                    <a:pt x="179" y="179"/>
                    <a:pt x="156" y="72"/>
                  </a:cubicBezTo>
                  <a:cubicBezTo>
                    <a:pt x="156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71"/>
            <p:cNvSpPr/>
            <p:nvPr/>
          </p:nvSpPr>
          <p:spPr>
            <a:xfrm>
              <a:off x="2887194" y="8034916"/>
              <a:ext cx="75417" cy="137158"/>
            </a:xfrm>
            <a:custGeom>
              <a:avLst/>
              <a:gdLst/>
              <a:ahLst/>
              <a:cxnLst/>
              <a:rect l="l" t="t" r="r" b="b"/>
              <a:pathLst>
                <a:path w="573" h="1042" extrusionOk="0">
                  <a:moveTo>
                    <a:pt x="461" y="1"/>
                  </a:moveTo>
                  <a:cubicBezTo>
                    <a:pt x="439" y="1"/>
                    <a:pt x="419" y="10"/>
                    <a:pt x="406" y="29"/>
                  </a:cubicBezTo>
                  <a:cubicBezTo>
                    <a:pt x="394" y="53"/>
                    <a:pt x="120" y="422"/>
                    <a:pt x="48" y="565"/>
                  </a:cubicBezTo>
                  <a:cubicBezTo>
                    <a:pt x="1" y="637"/>
                    <a:pt x="1" y="708"/>
                    <a:pt x="25" y="779"/>
                  </a:cubicBezTo>
                  <a:cubicBezTo>
                    <a:pt x="72" y="887"/>
                    <a:pt x="215" y="970"/>
                    <a:pt x="453" y="1041"/>
                  </a:cubicBezTo>
                  <a:lnTo>
                    <a:pt x="465" y="1041"/>
                  </a:lnTo>
                  <a:cubicBezTo>
                    <a:pt x="560" y="1029"/>
                    <a:pt x="572" y="910"/>
                    <a:pt x="489" y="887"/>
                  </a:cubicBezTo>
                  <a:cubicBezTo>
                    <a:pt x="251" y="815"/>
                    <a:pt x="179" y="756"/>
                    <a:pt x="167" y="720"/>
                  </a:cubicBezTo>
                  <a:cubicBezTo>
                    <a:pt x="156" y="696"/>
                    <a:pt x="167" y="660"/>
                    <a:pt x="179" y="637"/>
                  </a:cubicBezTo>
                  <a:cubicBezTo>
                    <a:pt x="251" y="506"/>
                    <a:pt x="525" y="125"/>
                    <a:pt x="525" y="125"/>
                  </a:cubicBezTo>
                  <a:cubicBezTo>
                    <a:pt x="548" y="89"/>
                    <a:pt x="548" y="41"/>
                    <a:pt x="513" y="17"/>
                  </a:cubicBezTo>
                  <a:cubicBezTo>
                    <a:pt x="497" y="7"/>
                    <a:pt x="478" y="1"/>
                    <a:pt x="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1"/>
            <p:cNvSpPr/>
            <p:nvPr/>
          </p:nvSpPr>
          <p:spPr>
            <a:xfrm>
              <a:off x="3228889" y="8148376"/>
              <a:ext cx="58043" cy="42516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351" y="0"/>
                  </a:moveTo>
                  <a:cubicBezTo>
                    <a:pt x="337" y="0"/>
                    <a:pt x="323" y="4"/>
                    <a:pt x="310" y="13"/>
                  </a:cubicBezTo>
                  <a:lnTo>
                    <a:pt x="48" y="179"/>
                  </a:lnTo>
                  <a:cubicBezTo>
                    <a:pt x="12" y="203"/>
                    <a:pt x="0" y="251"/>
                    <a:pt x="24" y="287"/>
                  </a:cubicBezTo>
                  <a:cubicBezTo>
                    <a:pt x="48" y="310"/>
                    <a:pt x="72" y="322"/>
                    <a:pt x="96" y="322"/>
                  </a:cubicBezTo>
                  <a:cubicBezTo>
                    <a:pt x="107" y="322"/>
                    <a:pt x="119" y="322"/>
                    <a:pt x="131" y="310"/>
                  </a:cubicBezTo>
                  <a:lnTo>
                    <a:pt x="393" y="144"/>
                  </a:lnTo>
                  <a:cubicBezTo>
                    <a:pt x="429" y="120"/>
                    <a:pt x="441" y="72"/>
                    <a:pt x="417" y="36"/>
                  </a:cubicBezTo>
                  <a:cubicBezTo>
                    <a:pt x="402" y="13"/>
                    <a:pt x="376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71"/>
            <p:cNvSpPr/>
            <p:nvPr/>
          </p:nvSpPr>
          <p:spPr>
            <a:xfrm>
              <a:off x="2818223" y="8008854"/>
              <a:ext cx="66730" cy="56864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36" y="0"/>
                  </a:moveTo>
                  <a:cubicBezTo>
                    <a:pt x="138" y="0"/>
                    <a:pt x="40" y="73"/>
                    <a:pt x="25" y="192"/>
                  </a:cubicBezTo>
                  <a:cubicBezTo>
                    <a:pt x="1" y="299"/>
                    <a:pt x="84" y="406"/>
                    <a:pt x="203" y="430"/>
                  </a:cubicBezTo>
                  <a:cubicBezTo>
                    <a:pt x="213" y="431"/>
                    <a:pt x="222" y="431"/>
                    <a:pt x="231" y="431"/>
                  </a:cubicBezTo>
                  <a:cubicBezTo>
                    <a:pt x="405" y="431"/>
                    <a:pt x="507" y="220"/>
                    <a:pt x="394" y="84"/>
                  </a:cubicBezTo>
                  <a:cubicBezTo>
                    <a:pt x="354" y="26"/>
                    <a:pt x="295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71"/>
            <p:cNvSpPr/>
            <p:nvPr/>
          </p:nvSpPr>
          <p:spPr>
            <a:xfrm>
              <a:off x="3019739" y="8040181"/>
              <a:ext cx="66598" cy="55679"/>
            </a:xfrm>
            <a:custGeom>
              <a:avLst/>
              <a:gdLst/>
              <a:ahLst/>
              <a:cxnLst/>
              <a:rect l="l" t="t" r="r" b="b"/>
              <a:pathLst>
                <a:path w="506" h="423" extrusionOk="0">
                  <a:moveTo>
                    <a:pt x="233" y="0"/>
                  </a:moveTo>
                  <a:cubicBezTo>
                    <a:pt x="123" y="0"/>
                    <a:pt x="29" y="80"/>
                    <a:pt x="18" y="192"/>
                  </a:cubicBezTo>
                  <a:cubicBezTo>
                    <a:pt x="0" y="323"/>
                    <a:pt x="112" y="423"/>
                    <a:pt x="234" y="423"/>
                  </a:cubicBezTo>
                  <a:cubicBezTo>
                    <a:pt x="278" y="423"/>
                    <a:pt x="322" y="410"/>
                    <a:pt x="363" y="382"/>
                  </a:cubicBezTo>
                  <a:cubicBezTo>
                    <a:pt x="506" y="263"/>
                    <a:pt x="434" y="25"/>
                    <a:pt x="256" y="1"/>
                  </a:cubicBezTo>
                  <a:cubicBezTo>
                    <a:pt x="248" y="0"/>
                    <a:pt x="241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1"/>
            <p:cNvSpPr/>
            <p:nvPr/>
          </p:nvSpPr>
          <p:spPr>
            <a:xfrm>
              <a:off x="2771233" y="7514343"/>
              <a:ext cx="766409" cy="947209"/>
            </a:xfrm>
            <a:custGeom>
              <a:avLst/>
              <a:gdLst/>
              <a:ahLst/>
              <a:cxnLst/>
              <a:rect l="l" t="t" r="r" b="b"/>
              <a:pathLst>
                <a:path w="5823" h="7196" extrusionOk="0">
                  <a:moveTo>
                    <a:pt x="1711" y="1"/>
                  </a:moveTo>
                  <a:cubicBezTo>
                    <a:pt x="1358" y="1"/>
                    <a:pt x="1003" y="129"/>
                    <a:pt x="727" y="389"/>
                  </a:cubicBezTo>
                  <a:cubicBezTo>
                    <a:pt x="263" y="841"/>
                    <a:pt x="1" y="1972"/>
                    <a:pt x="739" y="2306"/>
                  </a:cubicBezTo>
                  <a:cubicBezTo>
                    <a:pt x="872" y="2355"/>
                    <a:pt x="1010" y="2376"/>
                    <a:pt x="1151" y="2376"/>
                  </a:cubicBezTo>
                  <a:cubicBezTo>
                    <a:pt x="1212" y="2376"/>
                    <a:pt x="1273" y="2372"/>
                    <a:pt x="1334" y="2365"/>
                  </a:cubicBezTo>
                  <a:cubicBezTo>
                    <a:pt x="1359" y="2363"/>
                    <a:pt x="1382" y="2362"/>
                    <a:pt x="1404" y="2362"/>
                  </a:cubicBezTo>
                  <a:cubicBezTo>
                    <a:pt x="1826" y="2362"/>
                    <a:pt x="1752" y="2776"/>
                    <a:pt x="2001" y="2901"/>
                  </a:cubicBezTo>
                  <a:cubicBezTo>
                    <a:pt x="2513" y="3151"/>
                    <a:pt x="2787" y="2925"/>
                    <a:pt x="2894" y="3329"/>
                  </a:cubicBezTo>
                  <a:cubicBezTo>
                    <a:pt x="2965" y="3580"/>
                    <a:pt x="2870" y="3841"/>
                    <a:pt x="2989" y="4080"/>
                  </a:cubicBezTo>
                  <a:cubicBezTo>
                    <a:pt x="3251" y="4556"/>
                    <a:pt x="3965" y="4425"/>
                    <a:pt x="4120" y="4818"/>
                  </a:cubicBezTo>
                  <a:cubicBezTo>
                    <a:pt x="4263" y="5223"/>
                    <a:pt x="3787" y="5413"/>
                    <a:pt x="3620" y="5699"/>
                  </a:cubicBezTo>
                  <a:cubicBezTo>
                    <a:pt x="3195" y="6397"/>
                    <a:pt x="3669" y="7196"/>
                    <a:pt x="4393" y="7196"/>
                  </a:cubicBezTo>
                  <a:cubicBezTo>
                    <a:pt x="4459" y="7196"/>
                    <a:pt x="4527" y="7189"/>
                    <a:pt x="4597" y="7175"/>
                  </a:cubicBezTo>
                  <a:cubicBezTo>
                    <a:pt x="5561" y="6973"/>
                    <a:pt x="5823" y="5961"/>
                    <a:pt x="5489" y="5330"/>
                  </a:cubicBezTo>
                  <a:cubicBezTo>
                    <a:pt x="5275" y="4913"/>
                    <a:pt x="5335" y="4520"/>
                    <a:pt x="5549" y="4103"/>
                  </a:cubicBezTo>
                  <a:cubicBezTo>
                    <a:pt x="5763" y="3627"/>
                    <a:pt x="5704" y="3068"/>
                    <a:pt x="5382" y="2651"/>
                  </a:cubicBezTo>
                  <a:cubicBezTo>
                    <a:pt x="5239" y="2472"/>
                    <a:pt x="4978" y="2377"/>
                    <a:pt x="4870" y="2186"/>
                  </a:cubicBezTo>
                  <a:cubicBezTo>
                    <a:pt x="4775" y="1996"/>
                    <a:pt x="4835" y="1770"/>
                    <a:pt x="4787" y="1567"/>
                  </a:cubicBezTo>
                  <a:cubicBezTo>
                    <a:pt x="4727" y="1258"/>
                    <a:pt x="4525" y="1008"/>
                    <a:pt x="4239" y="877"/>
                  </a:cubicBezTo>
                  <a:cubicBezTo>
                    <a:pt x="3975" y="747"/>
                    <a:pt x="3755" y="731"/>
                    <a:pt x="3562" y="731"/>
                  </a:cubicBezTo>
                  <a:cubicBezTo>
                    <a:pt x="3499" y="731"/>
                    <a:pt x="3440" y="733"/>
                    <a:pt x="3382" y="733"/>
                  </a:cubicBezTo>
                  <a:cubicBezTo>
                    <a:pt x="3161" y="733"/>
                    <a:pt x="2971" y="708"/>
                    <a:pt x="2775" y="472"/>
                  </a:cubicBezTo>
                  <a:cubicBezTo>
                    <a:pt x="2493" y="159"/>
                    <a:pt x="2102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1"/>
            <p:cNvSpPr/>
            <p:nvPr/>
          </p:nvSpPr>
          <p:spPr>
            <a:xfrm>
              <a:off x="3319709" y="7738362"/>
              <a:ext cx="164785" cy="654069"/>
            </a:xfrm>
            <a:custGeom>
              <a:avLst/>
              <a:gdLst/>
              <a:ahLst/>
              <a:cxnLst/>
              <a:rect l="l" t="t" r="r" b="b"/>
              <a:pathLst>
                <a:path w="1252" h="4969" extrusionOk="0">
                  <a:moveTo>
                    <a:pt x="108" y="0"/>
                  </a:moveTo>
                  <a:cubicBezTo>
                    <a:pt x="81" y="0"/>
                    <a:pt x="54" y="15"/>
                    <a:pt x="49" y="45"/>
                  </a:cubicBezTo>
                  <a:cubicBezTo>
                    <a:pt x="1" y="831"/>
                    <a:pt x="882" y="1235"/>
                    <a:pt x="822" y="1831"/>
                  </a:cubicBezTo>
                  <a:cubicBezTo>
                    <a:pt x="787" y="2045"/>
                    <a:pt x="727" y="2247"/>
                    <a:pt x="632" y="2450"/>
                  </a:cubicBezTo>
                  <a:cubicBezTo>
                    <a:pt x="430" y="3033"/>
                    <a:pt x="668" y="3545"/>
                    <a:pt x="715" y="3819"/>
                  </a:cubicBezTo>
                  <a:cubicBezTo>
                    <a:pt x="763" y="4152"/>
                    <a:pt x="560" y="4605"/>
                    <a:pt x="144" y="4843"/>
                  </a:cubicBezTo>
                  <a:cubicBezTo>
                    <a:pt x="81" y="4874"/>
                    <a:pt x="119" y="4969"/>
                    <a:pt x="177" y="4969"/>
                  </a:cubicBezTo>
                  <a:cubicBezTo>
                    <a:pt x="185" y="4969"/>
                    <a:pt x="194" y="4967"/>
                    <a:pt x="203" y="4962"/>
                  </a:cubicBezTo>
                  <a:cubicBezTo>
                    <a:pt x="418" y="4867"/>
                    <a:pt x="608" y="4700"/>
                    <a:pt x="751" y="4498"/>
                  </a:cubicBezTo>
                  <a:cubicBezTo>
                    <a:pt x="1251" y="3759"/>
                    <a:pt x="584" y="3319"/>
                    <a:pt x="870" y="2533"/>
                  </a:cubicBezTo>
                  <a:cubicBezTo>
                    <a:pt x="953" y="2295"/>
                    <a:pt x="1120" y="1974"/>
                    <a:pt x="1061" y="1652"/>
                  </a:cubicBezTo>
                  <a:cubicBezTo>
                    <a:pt x="989" y="1259"/>
                    <a:pt x="608" y="914"/>
                    <a:pt x="394" y="628"/>
                  </a:cubicBezTo>
                  <a:cubicBezTo>
                    <a:pt x="263" y="461"/>
                    <a:pt x="179" y="259"/>
                    <a:pt x="168" y="45"/>
                  </a:cubicBezTo>
                  <a:cubicBezTo>
                    <a:pt x="162" y="15"/>
                    <a:pt x="135" y="0"/>
                    <a:pt x="108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71"/>
            <p:cNvSpPr/>
            <p:nvPr/>
          </p:nvSpPr>
          <p:spPr>
            <a:xfrm>
              <a:off x="2767943" y="7652017"/>
              <a:ext cx="84235" cy="135974"/>
            </a:xfrm>
            <a:custGeom>
              <a:avLst/>
              <a:gdLst/>
              <a:ahLst/>
              <a:cxnLst/>
              <a:rect l="l" t="t" r="r" b="b"/>
              <a:pathLst>
                <a:path w="640" h="1033" extrusionOk="0">
                  <a:moveTo>
                    <a:pt x="316" y="0"/>
                  </a:moveTo>
                  <a:cubicBezTo>
                    <a:pt x="157" y="0"/>
                    <a:pt x="0" y="732"/>
                    <a:pt x="526" y="1022"/>
                  </a:cubicBezTo>
                  <a:cubicBezTo>
                    <a:pt x="538" y="1030"/>
                    <a:pt x="551" y="1033"/>
                    <a:pt x="562" y="1033"/>
                  </a:cubicBezTo>
                  <a:cubicBezTo>
                    <a:pt x="607" y="1033"/>
                    <a:pt x="640" y="986"/>
                    <a:pt x="621" y="939"/>
                  </a:cubicBezTo>
                  <a:cubicBezTo>
                    <a:pt x="519" y="744"/>
                    <a:pt x="511" y="723"/>
                    <a:pt x="512" y="723"/>
                  </a:cubicBezTo>
                  <a:lnTo>
                    <a:pt x="512" y="723"/>
                  </a:lnTo>
                  <a:cubicBezTo>
                    <a:pt x="513" y="723"/>
                    <a:pt x="514" y="725"/>
                    <a:pt x="514" y="725"/>
                  </a:cubicBezTo>
                  <a:cubicBezTo>
                    <a:pt x="300" y="248"/>
                    <a:pt x="419" y="58"/>
                    <a:pt x="347" y="10"/>
                  </a:cubicBezTo>
                  <a:cubicBezTo>
                    <a:pt x="337" y="4"/>
                    <a:pt x="327" y="0"/>
                    <a:pt x="316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1"/>
            <p:cNvSpPr/>
            <p:nvPr/>
          </p:nvSpPr>
          <p:spPr>
            <a:xfrm>
              <a:off x="3690098" y="7746391"/>
              <a:ext cx="327201" cy="256152"/>
            </a:xfrm>
            <a:custGeom>
              <a:avLst/>
              <a:gdLst/>
              <a:ahLst/>
              <a:cxnLst/>
              <a:rect l="l" t="t" r="r" b="b"/>
              <a:pathLst>
                <a:path w="2486" h="1946" extrusionOk="0">
                  <a:moveTo>
                    <a:pt x="487" y="1"/>
                  </a:moveTo>
                  <a:cubicBezTo>
                    <a:pt x="211" y="1"/>
                    <a:pt x="0" y="325"/>
                    <a:pt x="44" y="710"/>
                  </a:cubicBezTo>
                  <a:cubicBezTo>
                    <a:pt x="92" y="972"/>
                    <a:pt x="211" y="1222"/>
                    <a:pt x="413" y="1412"/>
                  </a:cubicBezTo>
                  <a:cubicBezTo>
                    <a:pt x="628" y="1639"/>
                    <a:pt x="890" y="1817"/>
                    <a:pt x="1187" y="1936"/>
                  </a:cubicBezTo>
                  <a:cubicBezTo>
                    <a:pt x="1205" y="1942"/>
                    <a:pt x="1223" y="1945"/>
                    <a:pt x="1242" y="1945"/>
                  </a:cubicBezTo>
                  <a:cubicBezTo>
                    <a:pt x="1262" y="1945"/>
                    <a:pt x="1283" y="1942"/>
                    <a:pt x="1306" y="1936"/>
                  </a:cubicBezTo>
                  <a:cubicBezTo>
                    <a:pt x="1771" y="1758"/>
                    <a:pt x="2378" y="1282"/>
                    <a:pt x="2438" y="710"/>
                  </a:cubicBezTo>
                  <a:cubicBezTo>
                    <a:pt x="2485" y="353"/>
                    <a:pt x="2307" y="43"/>
                    <a:pt x="2057" y="8"/>
                  </a:cubicBezTo>
                  <a:lnTo>
                    <a:pt x="1926" y="8"/>
                  </a:lnTo>
                  <a:cubicBezTo>
                    <a:pt x="1497" y="103"/>
                    <a:pt x="1247" y="639"/>
                    <a:pt x="1247" y="639"/>
                  </a:cubicBezTo>
                  <a:cubicBezTo>
                    <a:pt x="1247" y="639"/>
                    <a:pt x="997" y="103"/>
                    <a:pt x="556" y="8"/>
                  </a:cubicBezTo>
                  <a:cubicBezTo>
                    <a:pt x="533" y="3"/>
                    <a:pt x="510" y="1"/>
                    <a:pt x="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1"/>
            <p:cNvSpPr/>
            <p:nvPr/>
          </p:nvSpPr>
          <p:spPr>
            <a:xfrm>
              <a:off x="3744459" y="7767587"/>
              <a:ext cx="272843" cy="255231"/>
            </a:xfrm>
            <a:custGeom>
              <a:avLst/>
              <a:gdLst/>
              <a:ahLst/>
              <a:cxnLst/>
              <a:rect l="l" t="t" r="r" b="b"/>
              <a:pathLst>
                <a:path w="2073" h="1939" extrusionOk="0">
                  <a:moveTo>
                    <a:pt x="1644" y="1"/>
                  </a:moveTo>
                  <a:cubicBezTo>
                    <a:pt x="1560" y="370"/>
                    <a:pt x="1334" y="1048"/>
                    <a:pt x="715" y="1048"/>
                  </a:cubicBezTo>
                  <a:cubicBezTo>
                    <a:pt x="346" y="1048"/>
                    <a:pt x="96" y="1203"/>
                    <a:pt x="0" y="1405"/>
                  </a:cubicBezTo>
                  <a:cubicBezTo>
                    <a:pt x="215" y="1632"/>
                    <a:pt x="477" y="1810"/>
                    <a:pt x="774" y="1929"/>
                  </a:cubicBezTo>
                  <a:cubicBezTo>
                    <a:pt x="792" y="1935"/>
                    <a:pt x="810" y="1938"/>
                    <a:pt x="829" y="1938"/>
                  </a:cubicBezTo>
                  <a:cubicBezTo>
                    <a:pt x="849" y="1938"/>
                    <a:pt x="870" y="1935"/>
                    <a:pt x="893" y="1929"/>
                  </a:cubicBezTo>
                  <a:cubicBezTo>
                    <a:pt x="1358" y="1751"/>
                    <a:pt x="1965" y="1275"/>
                    <a:pt x="2025" y="703"/>
                  </a:cubicBezTo>
                  <a:cubicBezTo>
                    <a:pt x="2072" y="346"/>
                    <a:pt x="1894" y="36"/>
                    <a:pt x="1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1"/>
            <p:cNvSpPr/>
            <p:nvPr/>
          </p:nvSpPr>
          <p:spPr>
            <a:xfrm>
              <a:off x="3680226" y="7751525"/>
              <a:ext cx="347997" cy="275896"/>
            </a:xfrm>
            <a:custGeom>
              <a:avLst/>
              <a:gdLst/>
              <a:ahLst/>
              <a:cxnLst/>
              <a:rect l="l" t="t" r="r" b="b"/>
              <a:pathLst>
                <a:path w="2644" h="2096" extrusionOk="0">
                  <a:moveTo>
                    <a:pt x="572" y="155"/>
                  </a:moveTo>
                  <a:cubicBezTo>
                    <a:pt x="596" y="155"/>
                    <a:pt x="619" y="155"/>
                    <a:pt x="643" y="167"/>
                  </a:cubicBezTo>
                  <a:cubicBezTo>
                    <a:pt x="1024" y="250"/>
                    <a:pt x="1262" y="750"/>
                    <a:pt x="1262" y="750"/>
                  </a:cubicBezTo>
                  <a:cubicBezTo>
                    <a:pt x="1274" y="774"/>
                    <a:pt x="1310" y="798"/>
                    <a:pt x="1334" y="798"/>
                  </a:cubicBezTo>
                  <a:cubicBezTo>
                    <a:pt x="1370" y="798"/>
                    <a:pt x="1393" y="774"/>
                    <a:pt x="1405" y="750"/>
                  </a:cubicBezTo>
                  <a:cubicBezTo>
                    <a:pt x="1405" y="750"/>
                    <a:pt x="1643" y="250"/>
                    <a:pt x="2036" y="167"/>
                  </a:cubicBezTo>
                  <a:cubicBezTo>
                    <a:pt x="2054" y="161"/>
                    <a:pt x="2072" y="158"/>
                    <a:pt x="2090" y="158"/>
                  </a:cubicBezTo>
                  <a:cubicBezTo>
                    <a:pt x="2108" y="158"/>
                    <a:pt x="2126" y="161"/>
                    <a:pt x="2143" y="167"/>
                  </a:cubicBezTo>
                  <a:cubicBezTo>
                    <a:pt x="2358" y="203"/>
                    <a:pt x="2501" y="476"/>
                    <a:pt x="2465" y="774"/>
                  </a:cubicBezTo>
                  <a:cubicBezTo>
                    <a:pt x="2393" y="1298"/>
                    <a:pt x="1846" y="1762"/>
                    <a:pt x="1370" y="1941"/>
                  </a:cubicBezTo>
                  <a:cubicBezTo>
                    <a:pt x="1358" y="1947"/>
                    <a:pt x="1346" y="1950"/>
                    <a:pt x="1335" y="1950"/>
                  </a:cubicBezTo>
                  <a:cubicBezTo>
                    <a:pt x="1325" y="1950"/>
                    <a:pt x="1316" y="1947"/>
                    <a:pt x="1310" y="1941"/>
                  </a:cubicBezTo>
                  <a:cubicBezTo>
                    <a:pt x="1024" y="1834"/>
                    <a:pt x="774" y="1667"/>
                    <a:pt x="560" y="1453"/>
                  </a:cubicBezTo>
                  <a:cubicBezTo>
                    <a:pt x="381" y="1262"/>
                    <a:pt x="250" y="1036"/>
                    <a:pt x="215" y="774"/>
                  </a:cubicBezTo>
                  <a:cubicBezTo>
                    <a:pt x="179" y="584"/>
                    <a:pt x="238" y="393"/>
                    <a:pt x="369" y="250"/>
                  </a:cubicBezTo>
                  <a:cubicBezTo>
                    <a:pt x="429" y="191"/>
                    <a:pt x="500" y="167"/>
                    <a:pt x="572" y="167"/>
                  </a:cubicBezTo>
                  <a:lnTo>
                    <a:pt x="572" y="155"/>
                  </a:lnTo>
                  <a:close/>
                  <a:moveTo>
                    <a:pt x="554" y="0"/>
                  </a:moveTo>
                  <a:cubicBezTo>
                    <a:pt x="439" y="0"/>
                    <a:pt x="334" y="48"/>
                    <a:pt x="250" y="131"/>
                  </a:cubicBezTo>
                  <a:cubicBezTo>
                    <a:pt x="84" y="298"/>
                    <a:pt x="0" y="548"/>
                    <a:pt x="48" y="786"/>
                  </a:cubicBezTo>
                  <a:cubicBezTo>
                    <a:pt x="84" y="1072"/>
                    <a:pt x="227" y="1346"/>
                    <a:pt x="429" y="1548"/>
                  </a:cubicBezTo>
                  <a:cubicBezTo>
                    <a:pt x="655" y="1786"/>
                    <a:pt x="929" y="1965"/>
                    <a:pt x="1227" y="2084"/>
                  </a:cubicBezTo>
                  <a:cubicBezTo>
                    <a:pt x="1262" y="2096"/>
                    <a:pt x="1286" y="2096"/>
                    <a:pt x="1322" y="2096"/>
                  </a:cubicBezTo>
                  <a:cubicBezTo>
                    <a:pt x="1346" y="2096"/>
                    <a:pt x="1381" y="2096"/>
                    <a:pt x="1405" y="2084"/>
                  </a:cubicBezTo>
                  <a:cubicBezTo>
                    <a:pt x="1846" y="1917"/>
                    <a:pt x="2524" y="1441"/>
                    <a:pt x="2596" y="786"/>
                  </a:cubicBezTo>
                  <a:cubicBezTo>
                    <a:pt x="2644" y="405"/>
                    <a:pt x="2453" y="60"/>
                    <a:pt x="2155" y="12"/>
                  </a:cubicBezTo>
                  <a:cubicBezTo>
                    <a:pt x="2126" y="6"/>
                    <a:pt x="2096" y="3"/>
                    <a:pt x="2068" y="3"/>
                  </a:cubicBezTo>
                  <a:cubicBezTo>
                    <a:pt x="2039" y="3"/>
                    <a:pt x="2012" y="6"/>
                    <a:pt x="1989" y="12"/>
                  </a:cubicBezTo>
                  <a:cubicBezTo>
                    <a:pt x="1655" y="72"/>
                    <a:pt x="1429" y="381"/>
                    <a:pt x="1322" y="548"/>
                  </a:cubicBezTo>
                  <a:cubicBezTo>
                    <a:pt x="1215" y="381"/>
                    <a:pt x="989" y="84"/>
                    <a:pt x="655" y="12"/>
                  </a:cubicBezTo>
                  <a:cubicBezTo>
                    <a:pt x="621" y="4"/>
                    <a:pt x="587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1"/>
            <p:cNvSpPr/>
            <p:nvPr/>
          </p:nvSpPr>
          <p:spPr>
            <a:xfrm>
              <a:off x="1758126" y="9330222"/>
              <a:ext cx="475666" cy="372250"/>
            </a:xfrm>
            <a:custGeom>
              <a:avLst/>
              <a:gdLst/>
              <a:ahLst/>
              <a:cxnLst/>
              <a:rect l="l" t="t" r="r" b="b"/>
              <a:pathLst>
                <a:path w="3614" h="2828" extrusionOk="0">
                  <a:moveTo>
                    <a:pt x="696" y="0"/>
                  </a:moveTo>
                  <a:cubicBezTo>
                    <a:pt x="296" y="0"/>
                    <a:pt x="0" y="477"/>
                    <a:pt x="66" y="1024"/>
                  </a:cubicBezTo>
                  <a:cubicBezTo>
                    <a:pt x="125" y="1417"/>
                    <a:pt x="316" y="1786"/>
                    <a:pt x="602" y="2072"/>
                  </a:cubicBezTo>
                  <a:cubicBezTo>
                    <a:pt x="911" y="2393"/>
                    <a:pt x="1292" y="2643"/>
                    <a:pt x="1721" y="2810"/>
                  </a:cubicBezTo>
                  <a:cubicBezTo>
                    <a:pt x="1751" y="2822"/>
                    <a:pt x="1780" y="2828"/>
                    <a:pt x="1809" y="2828"/>
                  </a:cubicBezTo>
                  <a:cubicBezTo>
                    <a:pt x="1837" y="2828"/>
                    <a:pt x="1864" y="2822"/>
                    <a:pt x="1887" y="2810"/>
                  </a:cubicBezTo>
                  <a:cubicBezTo>
                    <a:pt x="2578" y="2560"/>
                    <a:pt x="3447" y="1869"/>
                    <a:pt x="3542" y="1024"/>
                  </a:cubicBezTo>
                  <a:cubicBezTo>
                    <a:pt x="3614" y="512"/>
                    <a:pt x="3352" y="71"/>
                    <a:pt x="2983" y="12"/>
                  </a:cubicBezTo>
                  <a:cubicBezTo>
                    <a:pt x="2953" y="6"/>
                    <a:pt x="2920" y="3"/>
                    <a:pt x="2888" y="3"/>
                  </a:cubicBezTo>
                  <a:cubicBezTo>
                    <a:pt x="2855" y="3"/>
                    <a:pt x="2822" y="6"/>
                    <a:pt x="2792" y="12"/>
                  </a:cubicBezTo>
                  <a:cubicBezTo>
                    <a:pt x="2161" y="143"/>
                    <a:pt x="1804" y="929"/>
                    <a:pt x="1804" y="929"/>
                  </a:cubicBezTo>
                  <a:cubicBezTo>
                    <a:pt x="1804" y="929"/>
                    <a:pt x="1435" y="143"/>
                    <a:pt x="804" y="12"/>
                  </a:cubicBezTo>
                  <a:cubicBezTo>
                    <a:pt x="767" y="4"/>
                    <a:pt x="731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1"/>
            <p:cNvSpPr/>
            <p:nvPr/>
          </p:nvSpPr>
          <p:spPr>
            <a:xfrm>
              <a:off x="1837232" y="9333250"/>
              <a:ext cx="396564" cy="369222"/>
            </a:xfrm>
            <a:custGeom>
              <a:avLst/>
              <a:gdLst/>
              <a:ahLst/>
              <a:cxnLst/>
              <a:rect l="l" t="t" r="r" b="b"/>
              <a:pathLst>
                <a:path w="3013" h="2805" extrusionOk="0">
                  <a:moveTo>
                    <a:pt x="2394" y="1"/>
                  </a:moveTo>
                  <a:cubicBezTo>
                    <a:pt x="2275" y="525"/>
                    <a:pt x="1929" y="1513"/>
                    <a:pt x="1036" y="1513"/>
                  </a:cubicBezTo>
                  <a:cubicBezTo>
                    <a:pt x="513" y="1513"/>
                    <a:pt x="143" y="1739"/>
                    <a:pt x="1" y="2049"/>
                  </a:cubicBezTo>
                  <a:cubicBezTo>
                    <a:pt x="310" y="2370"/>
                    <a:pt x="691" y="2620"/>
                    <a:pt x="1120" y="2787"/>
                  </a:cubicBezTo>
                  <a:cubicBezTo>
                    <a:pt x="1150" y="2799"/>
                    <a:pt x="1179" y="2805"/>
                    <a:pt x="1208" y="2805"/>
                  </a:cubicBezTo>
                  <a:cubicBezTo>
                    <a:pt x="1236" y="2805"/>
                    <a:pt x="1263" y="2799"/>
                    <a:pt x="1286" y="2787"/>
                  </a:cubicBezTo>
                  <a:cubicBezTo>
                    <a:pt x="1977" y="2537"/>
                    <a:pt x="2846" y="1846"/>
                    <a:pt x="2941" y="1001"/>
                  </a:cubicBezTo>
                  <a:cubicBezTo>
                    <a:pt x="3013" y="489"/>
                    <a:pt x="2751" y="48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1"/>
            <p:cNvSpPr/>
            <p:nvPr/>
          </p:nvSpPr>
          <p:spPr>
            <a:xfrm>
              <a:off x="1747859" y="9320219"/>
              <a:ext cx="495408" cy="392389"/>
            </a:xfrm>
            <a:custGeom>
              <a:avLst/>
              <a:gdLst/>
              <a:ahLst/>
              <a:cxnLst/>
              <a:rect l="l" t="t" r="r" b="b"/>
              <a:pathLst>
                <a:path w="3764" h="2981" extrusionOk="0">
                  <a:moveTo>
                    <a:pt x="799" y="147"/>
                  </a:moveTo>
                  <a:lnTo>
                    <a:pt x="799" y="159"/>
                  </a:lnTo>
                  <a:lnTo>
                    <a:pt x="906" y="159"/>
                  </a:lnTo>
                  <a:cubicBezTo>
                    <a:pt x="1477" y="278"/>
                    <a:pt x="1834" y="1016"/>
                    <a:pt x="1834" y="1028"/>
                  </a:cubicBezTo>
                  <a:cubicBezTo>
                    <a:pt x="1852" y="1052"/>
                    <a:pt x="1879" y="1064"/>
                    <a:pt x="1906" y="1064"/>
                  </a:cubicBezTo>
                  <a:cubicBezTo>
                    <a:pt x="1933" y="1064"/>
                    <a:pt x="1959" y="1052"/>
                    <a:pt x="1977" y="1028"/>
                  </a:cubicBezTo>
                  <a:cubicBezTo>
                    <a:pt x="1977" y="1016"/>
                    <a:pt x="2335" y="278"/>
                    <a:pt x="2906" y="159"/>
                  </a:cubicBezTo>
                  <a:cubicBezTo>
                    <a:pt x="2936" y="153"/>
                    <a:pt x="2966" y="150"/>
                    <a:pt x="2995" y="150"/>
                  </a:cubicBezTo>
                  <a:cubicBezTo>
                    <a:pt x="3025" y="150"/>
                    <a:pt x="3055" y="153"/>
                    <a:pt x="3085" y="159"/>
                  </a:cubicBezTo>
                  <a:cubicBezTo>
                    <a:pt x="3406" y="207"/>
                    <a:pt x="3620" y="624"/>
                    <a:pt x="3573" y="1088"/>
                  </a:cubicBezTo>
                  <a:cubicBezTo>
                    <a:pt x="3478" y="1850"/>
                    <a:pt x="2680" y="2540"/>
                    <a:pt x="1965" y="2814"/>
                  </a:cubicBezTo>
                  <a:cubicBezTo>
                    <a:pt x="1948" y="2820"/>
                    <a:pt x="1927" y="2823"/>
                    <a:pt x="1906" y="2823"/>
                  </a:cubicBezTo>
                  <a:cubicBezTo>
                    <a:pt x="1885" y="2823"/>
                    <a:pt x="1864" y="2820"/>
                    <a:pt x="1846" y="2814"/>
                  </a:cubicBezTo>
                  <a:cubicBezTo>
                    <a:pt x="1430" y="2648"/>
                    <a:pt x="1061" y="2398"/>
                    <a:pt x="751" y="2076"/>
                  </a:cubicBezTo>
                  <a:cubicBezTo>
                    <a:pt x="477" y="1814"/>
                    <a:pt x="299" y="1457"/>
                    <a:pt x="239" y="1088"/>
                  </a:cubicBezTo>
                  <a:cubicBezTo>
                    <a:pt x="191" y="790"/>
                    <a:pt x="275" y="493"/>
                    <a:pt x="477" y="278"/>
                  </a:cubicBezTo>
                  <a:cubicBezTo>
                    <a:pt x="572" y="195"/>
                    <a:pt x="680" y="159"/>
                    <a:pt x="799" y="147"/>
                  </a:cubicBezTo>
                  <a:close/>
                  <a:moveTo>
                    <a:pt x="768" y="0"/>
                  </a:moveTo>
                  <a:cubicBezTo>
                    <a:pt x="614" y="0"/>
                    <a:pt x="466" y="61"/>
                    <a:pt x="346" y="171"/>
                  </a:cubicBezTo>
                  <a:cubicBezTo>
                    <a:pt x="108" y="421"/>
                    <a:pt x="1" y="766"/>
                    <a:pt x="60" y="1112"/>
                  </a:cubicBezTo>
                  <a:cubicBezTo>
                    <a:pt x="132" y="1516"/>
                    <a:pt x="322" y="1897"/>
                    <a:pt x="620" y="2183"/>
                  </a:cubicBezTo>
                  <a:cubicBezTo>
                    <a:pt x="942" y="2529"/>
                    <a:pt x="1334" y="2790"/>
                    <a:pt x="1763" y="2957"/>
                  </a:cubicBezTo>
                  <a:cubicBezTo>
                    <a:pt x="1799" y="2969"/>
                    <a:pt x="1846" y="2981"/>
                    <a:pt x="1882" y="2981"/>
                  </a:cubicBezTo>
                  <a:cubicBezTo>
                    <a:pt x="1918" y="2981"/>
                    <a:pt x="1954" y="2969"/>
                    <a:pt x="1989" y="2957"/>
                  </a:cubicBezTo>
                  <a:cubicBezTo>
                    <a:pt x="2608" y="2731"/>
                    <a:pt x="3585" y="2040"/>
                    <a:pt x="3692" y="1112"/>
                  </a:cubicBezTo>
                  <a:cubicBezTo>
                    <a:pt x="3763" y="564"/>
                    <a:pt x="3489" y="88"/>
                    <a:pt x="3073" y="16"/>
                  </a:cubicBezTo>
                  <a:cubicBezTo>
                    <a:pt x="3037" y="10"/>
                    <a:pt x="3001" y="7"/>
                    <a:pt x="2966" y="7"/>
                  </a:cubicBezTo>
                  <a:cubicBezTo>
                    <a:pt x="2930" y="7"/>
                    <a:pt x="2894" y="10"/>
                    <a:pt x="2858" y="16"/>
                  </a:cubicBezTo>
                  <a:cubicBezTo>
                    <a:pt x="2346" y="112"/>
                    <a:pt x="2013" y="600"/>
                    <a:pt x="1882" y="838"/>
                  </a:cubicBezTo>
                  <a:cubicBezTo>
                    <a:pt x="1739" y="600"/>
                    <a:pt x="1406" y="112"/>
                    <a:pt x="906" y="16"/>
                  </a:cubicBezTo>
                  <a:cubicBezTo>
                    <a:pt x="860" y="5"/>
                    <a:pt x="81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71"/>
            <p:cNvSpPr/>
            <p:nvPr/>
          </p:nvSpPr>
          <p:spPr>
            <a:xfrm>
              <a:off x="3879241" y="8191148"/>
              <a:ext cx="476455" cy="438854"/>
            </a:xfrm>
            <a:custGeom>
              <a:avLst/>
              <a:gdLst/>
              <a:ahLst/>
              <a:cxnLst/>
              <a:rect l="l" t="t" r="r" b="b"/>
              <a:pathLst>
                <a:path w="3620" h="3334" extrusionOk="0">
                  <a:moveTo>
                    <a:pt x="1810" y="1"/>
                  </a:moveTo>
                  <a:cubicBezTo>
                    <a:pt x="1736" y="1"/>
                    <a:pt x="1661" y="40"/>
                    <a:pt x="1620" y="117"/>
                  </a:cubicBezTo>
                  <a:lnTo>
                    <a:pt x="1251" y="867"/>
                  </a:lnTo>
                  <a:cubicBezTo>
                    <a:pt x="1215" y="927"/>
                    <a:pt x="1155" y="974"/>
                    <a:pt x="1084" y="986"/>
                  </a:cubicBezTo>
                  <a:lnTo>
                    <a:pt x="262" y="1105"/>
                  </a:lnTo>
                  <a:cubicBezTo>
                    <a:pt x="72" y="1129"/>
                    <a:pt x="0" y="1355"/>
                    <a:pt x="131" y="1486"/>
                  </a:cubicBezTo>
                  <a:lnTo>
                    <a:pt x="727" y="2058"/>
                  </a:lnTo>
                  <a:cubicBezTo>
                    <a:pt x="786" y="2117"/>
                    <a:pt x="810" y="2189"/>
                    <a:pt x="798" y="2260"/>
                  </a:cubicBezTo>
                  <a:lnTo>
                    <a:pt x="643" y="3070"/>
                  </a:lnTo>
                  <a:cubicBezTo>
                    <a:pt x="625" y="3220"/>
                    <a:pt x="739" y="3334"/>
                    <a:pt x="865" y="3334"/>
                  </a:cubicBezTo>
                  <a:cubicBezTo>
                    <a:pt x="898" y="3334"/>
                    <a:pt x="932" y="3325"/>
                    <a:pt x="965" y="3308"/>
                  </a:cubicBezTo>
                  <a:lnTo>
                    <a:pt x="1703" y="2927"/>
                  </a:lnTo>
                  <a:cubicBezTo>
                    <a:pt x="1733" y="2909"/>
                    <a:pt x="1768" y="2900"/>
                    <a:pt x="1804" y="2900"/>
                  </a:cubicBezTo>
                  <a:cubicBezTo>
                    <a:pt x="1840" y="2900"/>
                    <a:pt x="1876" y="2909"/>
                    <a:pt x="1905" y="2927"/>
                  </a:cubicBezTo>
                  <a:lnTo>
                    <a:pt x="2644" y="3308"/>
                  </a:lnTo>
                  <a:cubicBezTo>
                    <a:pt x="2679" y="3325"/>
                    <a:pt x="2715" y="3334"/>
                    <a:pt x="2750" y="3334"/>
                  </a:cubicBezTo>
                  <a:cubicBezTo>
                    <a:pt x="2880" y="3334"/>
                    <a:pt x="2993" y="3220"/>
                    <a:pt x="2965" y="3070"/>
                  </a:cubicBezTo>
                  <a:lnTo>
                    <a:pt x="2822" y="2260"/>
                  </a:lnTo>
                  <a:cubicBezTo>
                    <a:pt x="2810" y="2189"/>
                    <a:pt x="2834" y="2117"/>
                    <a:pt x="2894" y="2058"/>
                  </a:cubicBezTo>
                  <a:lnTo>
                    <a:pt x="3489" y="1486"/>
                  </a:lnTo>
                  <a:cubicBezTo>
                    <a:pt x="3620" y="1355"/>
                    <a:pt x="3548" y="1129"/>
                    <a:pt x="3358" y="1105"/>
                  </a:cubicBezTo>
                  <a:lnTo>
                    <a:pt x="2536" y="986"/>
                  </a:lnTo>
                  <a:cubicBezTo>
                    <a:pt x="2465" y="974"/>
                    <a:pt x="2405" y="927"/>
                    <a:pt x="2370" y="867"/>
                  </a:cubicBezTo>
                  <a:lnTo>
                    <a:pt x="2001" y="117"/>
                  </a:lnTo>
                  <a:cubicBezTo>
                    <a:pt x="1959" y="40"/>
                    <a:pt x="1885" y="1"/>
                    <a:pt x="1810" y="1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1"/>
            <p:cNvSpPr/>
            <p:nvPr/>
          </p:nvSpPr>
          <p:spPr>
            <a:xfrm>
              <a:off x="3999940" y="8301713"/>
              <a:ext cx="235200" cy="216400"/>
            </a:xfrm>
            <a:custGeom>
              <a:avLst/>
              <a:gdLst/>
              <a:ahLst/>
              <a:cxnLst/>
              <a:rect l="l" t="t" r="r" b="b"/>
              <a:pathLst>
                <a:path w="1787" h="1644" extrusionOk="0">
                  <a:moveTo>
                    <a:pt x="892" y="0"/>
                  </a:moveTo>
                  <a:cubicBezTo>
                    <a:pt x="851" y="0"/>
                    <a:pt x="810" y="21"/>
                    <a:pt x="786" y="63"/>
                  </a:cubicBezTo>
                  <a:lnTo>
                    <a:pt x="607" y="432"/>
                  </a:lnTo>
                  <a:cubicBezTo>
                    <a:pt x="596" y="456"/>
                    <a:pt x="560" y="480"/>
                    <a:pt x="524" y="491"/>
                  </a:cubicBezTo>
                  <a:lnTo>
                    <a:pt x="119" y="539"/>
                  </a:lnTo>
                  <a:cubicBezTo>
                    <a:pt x="36" y="563"/>
                    <a:pt x="0" y="670"/>
                    <a:pt x="60" y="730"/>
                  </a:cubicBezTo>
                  <a:lnTo>
                    <a:pt x="357" y="1015"/>
                  </a:lnTo>
                  <a:cubicBezTo>
                    <a:pt x="381" y="1039"/>
                    <a:pt x="393" y="1075"/>
                    <a:pt x="393" y="1111"/>
                  </a:cubicBezTo>
                  <a:lnTo>
                    <a:pt x="322" y="1515"/>
                  </a:lnTo>
                  <a:cubicBezTo>
                    <a:pt x="312" y="1584"/>
                    <a:pt x="366" y="1644"/>
                    <a:pt x="432" y="1644"/>
                  </a:cubicBezTo>
                  <a:cubicBezTo>
                    <a:pt x="446" y="1644"/>
                    <a:pt x="461" y="1641"/>
                    <a:pt x="476" y="1634"/>
                  </a:cubicBezTo>
                  <a:lnTo>
                    <a:pt x="834" y="1444"/>
                  </a:lnTo>
                  <a:cubicBezTo>
                    <a:pt x="851" y="1432"/>
                    <a:pt x="869" y="1426"/>
                    <a:pt x="887" y="1426"/>
                  </a:cubicBezTo>
                  <a:cubicBezTo>
                    <a:pt x="905" y="1426"/>
                    <a:pt x="923" y="1432"/>
                    <a:pt x="941" y="1444"/>
                  </a:cubicBezTo>
                  <a:lnTo>
                    <a:pt x="1298" y="1634"/>
                  </a:lnTo>
                  <a:cubicBezTo>
                    <a:pt x="1313" y="1641"/>
                    <a:pt x="1329" y="1644"/>
                    <a:pt x="1344" y="1644"/>
                  </a:cubicBezTo>
                  <a:cubicBezTo>
                    <a:pt x="1412" y="1644"/>
                    <a:pt x="1474" y="1584"/>
                    <a:pt x="1465" y="1515"/>
                  </a:cubicBezTo>
                  <a:lnTo>
                    <a:pt x="1393" y="1111"/>
                  </a:lnTo>
                  <a:cubicBezTo>
                    <a:pt x="1381" y="1075"/>
                    <a:pt x="1393" y="1039"/>
                    <a:pt x="1417" y="1015"/>
                  </a:cubicBezTo>
                  <a:lnTo>
                    <a:pt x="1715" y="730"/>
                  </a:lnTo>
                  <a:cubicBezTo>
                    <a:pt x="1786" y="670"/>
                    <a:pt x="1750" y="563"/>
                    <a:pt x="1655" y="539"/>
                  </a:cubicBezTo>
                  <a:lnTo>
                    <a:pt x="1250" y="491"/>
                  </a:lnTo>
                  <a:cubicBezTo>
                    <a:pt x="1215" y="480"/>
                    <a:pt x="1191" y="456"/>
                    <a:pt x="1179" y="432"/>
                  </a:cubicBezTo>
                  <a:lnTo>
                    <a:pt x="988" y="63"/>
                  </a:lnTo>
                  <a:cubicBezTo>
                    <a:pt x="971" y="21"/>
                    <a:pt x="932" y="0"/>
                    <a:pt x="892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1"/>
            <p:cNvSpPr/>
            <p:nvPr/>
          </p:nvSpPr>
          <p:spPr>
            <a:xfrm>
              <a:off x="3865157" y="8184297"/>
              <a:ext cx="503174" cy="461363"/>
            </a:xfrm>
            <a:custGeom>
              <a:avLst/>
              <a:gdLst/>
              <a:ahLst/>
              <a:cxnLst/>
              <a:rect l="l" t="t" r="r" b="b"/>
              <a:pathLst>
                <a:path w="3823" h="3505" extrusionOk="0">
                  <a:moveTo>
                    <a:pt x="1917" y="170"/>
                  </a:moveTo>
                  <a:cubicBezTo>
                    <a:pt x="1965" y="170"/>
                    <a:pt x="2012" y="194"/>
                    <a:pt x="2048" y="242"/>
                  </a:cubicBezTo>
                  <a:lnTo>
                    <a:pt x="2405" y="992"/>
                  </a:lnTo>
                  <a:cubicBezTo>
                    <a:pt x="2453" y="1075"/>
                    <a:pt x="2536" y="1135"/>
                    <a:pt x="2632" y="1159"/>
                  </a:cubicBezTo>
                  <a:lnTo>
                    <a:pt x="3453" y="1278"/>
                  </a:lnTo>
                  <a:cubicBezTo>
                    <a:pt x="3572" y="1290"/>
                    <a:pt x="3620" y="1432"/>
                    <a:pt x="3536" y="1516"/>
                  </a:cubicBezTo>
                  <a:lnTo>
                    <a:pt x="2941" y="2099"/>
                  </a:lnTo>
                  <a:cubicBezTo>
                    <a:pt x="2870" y="2171"/>
                    <a:pt x="2834" y="2266"/>
                    <a:pt x="2846" y="2361"/>
                  </a:cubicBezTo>
                  <a:lnTo>
                    <a:pt x="2989" y="3183"/>
                  </a:lnTo>
                  <a:cubicBezTo>
                    <a:pt x="3001" y="3242"/>
                    <a:pt x="2977" y="3302"/>
                    <a:pt x="2929" y="3325"/>
                  </a:cubicBezTo>
                  <a:cubicBezTo>
                    <a:pt x="2903" y="3345"/>
                    <a:pt x="2877" y="3354"/>
                    <a:pt x="2851" y="3354"/>
                  </a:cubicBezTo>
                  <a:cubicBezTo>
                    <a:pt x="2829" y="3354"/>
                    <a:pt x="2808" y="3348"/>
                    <a:pt x="2786" y="3337"/>
                  </a:cubicBezTo>
                  <a:lnTo>
                    <a:pt x="2048" y="2956"/>
                  </a:lnTo>
                  <a:cubicBezTo>
                    <a:pt x="2006" y="2933"/>
                    <a:pt x="1959" y="2921"/>
                    <a:pt x="1911" y="2921"/>
                  </a:cubicBezTo>
                  <a:cubicBezTo>
                    <a:pt x="1864" y="2921"/>
                    <a:pt x="1816" y="2933"/>
                    <a:pt x="1774" y="2956"/>
                  </a:cubicBezTo>
                  <a:lnTo>
                    <a:pt x="1036" y="3337"/>
                  </a:lnTo>
                  <a:cubicBezTo>
                    <a:pt x="1015" y="3348"/>
                    <a:pt x="991" y="3354"/>
                    <a:pt x="968" y="3354"/>
                  </a:cubicBezTo>
                  <a:cubicBezTo>
                    <a:pt x="940" y="3354"/>
                    <a:pt x="913" y="3345"/>
                    <a:pt x="893" y="3325"/>
                  </a:cubicBezTo>
                  <a:cubicBezTo>
                    <a:pt x="846" y="3302"/>
                    <a:pt x="822" y="3242"/>
                    <a:pt x="834" y="3183"/>
                  </a:cubicBezTo>
                  <a:lnTo>
                    <a:pt x="965" y="2361"/>
                  </a:lnTo>
                  <a:cubicBezTo>
                    <a:pt x="988" y="2266"/>
                    <a:pt x="953" y="2171"/>
                    <a:pt x="881" y="2099"/>
                  </a:cubicBezTo>
                  <a:lnTo>
                    <a:pt x="286" y="1516"/>
                  </a:lnTo>
                  <a:cubicBezTo>
                    <a:pt x="203" y="1432"/>
                    <a:pt x="250" y="1290"/>
                    <a:pt x="369" y="1278"/>
                  </a:cubicBezTo>
                  <a:lnTo>
                    <a:pt x="1191" y="1159"/>
                  </a:lnTo>
                  <a:cubicBezTo>
                    <a:pt x="1286" y="1135"/>
                    <a:pt x="1369" y="1075"/>
                    <a:pt x="1417" y="992"/>
                  </a:cubicBezTo>
                  <a:lnTo>
                    <a:pt x="1786" y="242"/>
                  </a:lnTo>
                  <a:cubicBezTo>
                    <a:pt x="1810" y="194"/>
                    <a:pt x="1858" y="170"/>
                    <a:pt x="1917" y="170"/>
                  </a:cubicBezTo>
                  <a:close/>
                  <a:moveTo>
                    <a:pt x="1911" y="1"/>
                  </a:moveTo>
                  <a:cubicBezTo>
                    <a:pt x="1804" y="1"/>
                    <a:pt x="1697" y="57"/>
                    <a:pt x="1643" y="170"/>
                  </a:cubicBezTo>
                  <a:lnTo>
                    <a:pt x="1274" y="909"/>
                  </a:lnTo>
                  <a:cubicBezTo>
                    <a:pt x="1250" y="956"/>
                    <a:pt x="1215" y="980"/>
                    <a:pt x="1167" y="992"/>
                  </a:cubicBezTo>
                  <a:lnTo>
                    <a:pt x="346" y="1111"/>
                  </a:lnTo>
                  <a:cubicBezTo>
                    <a:pt x="96" y="1147"/>
                    <a:pt x="0" y="1444"/>
                    <a:pt x="179" y="1623"/>
                  </a:cubicBezTo>
                  <a:lnTo>
                    <a:pt x="774" y="2206"/>
                  </a:lnTo>
                  <a:cubicBezTo>
                    <a:pt x="810" y="2230"/>
                    <a:pt x="822" y="2278"/>
                    <a:pt x="822" y="2325"/>
                  </a:cubicBezTo>
                  <a:lnTo>
                    <a:pt x="679" y="3147"/>
                  </a:lnTo>
                  <a:cubicBezTo>
                    <a:pt x="655" y="3266"/>
                    <a:pt x="703" y="3373"/>
                    <a:pt x="798" y="3445"/>
                  </a:cubicBezTo>
                  <a:cubicBezTo>
                    <a:pt x="846" y="3480"/>
                    <a:pt x="905" y="3504"/>
                    <a:pt x="977" y="3504"/>
                  </a:cubicBezTo>
                  <a:cubicBezTo>
                    <a:pt x="1024" y="3504"/>
                    <a:pt x="1072" y="3480"/>
                    <a:pt x="1108" y="3456"/>
                  </a:cubicBezTo>
                  <a:lnTo>
                    <a:pt x="1846" y="3075"/>
                  </a:lnTo>
                  <a:cubicBezTo>
                    <a:pt x="1864" y="3064"/>
                    <a:pt x="1887" y="3058"/>
                    <a:pt x="1911" y="3058"/>
                  </a:cubicBezTo>
                  <a:cubicBezTo>
                    <a:pt x="1935" y="3058"/>
                    <a:pt x="1959" y="3064"/>
                    <a:pt x="1977" y="3075"/>
                  </a:cubicBezTo>
                  <a:lnTo>
                    <a:pt x="2715" y="3456"/>
                  </a:lnTo>
                  <a:cubicBezTo>
                    <a:pt x="2762" y="3482"/>
                    <a:pt x="2811" y="3494"/>
                    <a:pt x="2858" y="3494"/>
                  </a:cubicBezTo>
                  <a:cubicBezTo>
                    <a:pt x="3029" y="3494"/>
                    <a:pt x="3181" y="3342"/>
                    <a:pt x="3144" y="3147"/>
                  </a:cubicBezTo>
                  <a:lnTo>
                    <a:pt x="3001" y="2325"/>
                  </a:lnTo>
                  <a:cubicBezTo>
                    <a:pt x="3001" y="2278"/>
                    <a:pt x="3013" y="2230"/>
                    <a:pt x="3048" y="2206"/>
                  </a:cubicBezTo>
                  <a:lnTo>
                    <a:pt x="3644" y="1623"/>
                  </a:lnTo>
                  <a:cubicBezTo>
                    <a:pt x="3822" y="1444"/>
                    <a:pt x="3727" y="1147"/>
                    <a:pt x="3477" y="1111"/>
                  </a:cubicBezTo>
                  <a:lnTo>
                    <a:pt x="2655" y="992"/>
                  </a:lnTo>
                  <a:cubicBezTo>
                    <a:pt x="2608" y="980"/>
                    <a:pt x="2572" y="956"/>
                    <a:pt x="2548" y="909"/>
                  </a:cubicBezTo>
                  <a:lnTo>
                    <a:pt x="2179" y="170"/>
                  </a:lnTo>
                  <a:cubicBezTo>
                    <a:pt x="2126" y="57"/>
                    <a:pt x="2018" y="1"/>
                    <a:pt x="1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1"/>
            <p:cNvSpPr/>
            <p:nvPr/>
          </p:nvSpPr>
          <p:spPr>
            <a:xfrm>
              <a:off x="1569246" y="8686844"/>
              <a:ext cx="390378" cy="361193"/>
            </a:xfrm>
            <a:custGeom>
              <a:avLst/>
              <a:gdLst/>
              <a:ahLst/>
              <a:cxnLst/>
              <a:rect l="l" t="t" r="r" b="b"/>
              <a:pathLst>
                <a:path w="2966" h="2744" extrusionOk="0">
                  <a:moveTo>
                    <a:pt x="1473" y="0"/>
                  </a:moveTo>
                  <a:cubicBezTo>
                    <a:pt x="1409" y="0"/>
                    <a:pt x="1345" y="33"/>
                    <a:pt x="1310" y="102"/>
                  </a:cubicBezTo>
                  <a:lnTo>
                    <a:pt x="1013" y="709"/>
                  </a:lnTo>
                  <a:cubicBezTo>
                    <a:pt x="989" y="768"/>
                    <a:pt x="941" y="804"/>
                    <a:pt x="882" y="816"/>
                  </a:cubicBezTo>
                  <a:lnTo>
                    <a:pt x="203" y="911"/>
                  </a:lnTo>
                  <a:cubicBezTo>
                    <a:pt x="60" y="935"/>
                    <a:pt x="1" y="1114"/>
                    <a:pt x="108" y="1221"/>
                  </a:cubicBezTo>
                  <a:lnTo>
                    <a:pt x="620" y="1697"/>
                  </a:lnTo>
                  <a:cubicBezTo>
                    <a:pt x="655" y="1745"/>
                    <a:pt x="679" y="1804"/>
                    <a:pt x="667" y="1864"/>
                  </a:cubicBezTo>
                  <a:lnTo>
                    <a:pt x="548" y="2530"/>
                  </a:lnTo>
                  <a:cubicBezTo>
                    <a:pt x="530" y="2652"/>
                    <a:pt x="620" y="2744"/>
                    <a:pt x="724" y="2744"/>
                  </a:cubicBezTo>
                  <a:cubicBezTo>
                    <a:pt x="752" y="2744"/>
                    <a:pt x="782" y="2736"/>
                    <a:pt x="810" y="2721"/>
                  </a:cubicBezTo>
                  <a:lnTo>
                    <a:pt x="1406" y="2411"/>
                  </a:lnTo>
                  <a:cubicBezTo>
                    <a:pt x="1435" y="2393"/>
                    <a:pt x="1465" y="2385"/>
                    <a:pt x="1495" y="2385"/>
                  </a:cubicBezTo>
                  <a:cubicBezTo>
                    <a:pt x="1525" y="2385"/>
                    <a:pt x="1554" y="2393"/>
                    <a:pt x="1584" y="2411"/>
                  </a:cubicBezTo>
                  <a:lnTo>
                    <a:pt x="2179" y="2721"/>
                  </a:lnTo>
                  <a:cubicBezTo>
                    <a:pt x="2208" y="2736"/>
                    <a:pt x="2237" y="2744"/>
                    <a:pt x="2266" y="2744"/>
                  </a:cubicBezTo>
                  <a:cubicBezTo>
                    <a:pt x="2369" y="2744"/>
                    <a:pt x="2460" y="2652"/>
                    <a:pt x="2441" y="2530"/>
                  </a:cubicBezTo>
                  <a:lnTo>
                    <a:pt x="2322" y="1864"/>
                  </a:lnTo>
                  <a:cubicBezTo>
                    <a:pt x="2310" y="1804"/>
                    <a:pt x="2334" y="1745"/>
                    <a:pt x="2382" y="1697"/>
                  </a:cubicBezTo>
                  <a:lnTo>
                    <a:pt x="2858" y="1233"/>
                  </a:lnTo>
                  <a:cubicBezTo>
                    <a:pt x="2965" y="1125"/>
                    <a:pt x="2906" y="935"/>
                    <a:pt x="2751" y="911"/>
                  </a:cubicBezTo>
                  <a:lnTo>
                    <a:pt x="2084" y="816"/>
                  </a:lnTo>
                  <a:cubicBezTo>
                    <a:pt x="2025" y="804"/>
                    <a:pt x="1965" y="768"/>
                    <a:pt x="1941" y="721"/>
                  </a:cubicBezTo>
                  <a:lnTo>
                    <a:pt x="1644" y="113"/>
                  </a:lnTo>
                  <a:cubicBezTo>
                    <a:pt x="1613" y="39"/>
                    <a:pt x="1543" y="0"/>
                    <a:pt x="1473" y="0"/>
                  </a:cubicBezTo>
                  <a:close/>
                </a:path>
              </a:pathLst>
            </a:custGeom>
            <a:solidFill>
              <a:srgbClr val="F1CD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1"/>
            <p:cNvSpPr/>
            <p:nvPr/>
          </p:nvSpPr>
          <p:spPr>
            <a:xfrm>
              <a:off x="1667964" y="8779244"/>
              <a:ext cx="192951" cy="176516"/>
            </a:xfrm>
            <a:custGeom>
              <a:avLst/>
              <a:gdLst/>
              <a:ahLst/>
              <a:cxnLst/>
              <a:rect l="l" t="t" r="r" b="b"/>
              <a:pathLst>
                <a:path w="1466" h="1341" extrusionOk="0">
                  <a:moveTo>
                    <a:pt x="733" y="1"/>
                  </a:moveTo>
                  <a:cubicBezTo>
                    <a:pt x="700" y="1"/>
                    <a:pt x="667" y="19"/>
                    <a:pt x="656" y="54"/>
                  </a:cubicBezTo>
                  <a:lnTo>
                    <a:pt x="501" y="352"/>
                  </a:lnTo>
                  <a:cubicBezTo>
                    <a:pt x="489" y="376"/>
                    <a:pt x="465" y="400"/>
                    <a:pt x="441" y="400"/>
                  </a:cubicBezTo>
                  <a:lnTo>
                    <a:pt x="108" y="447"/>
                  </a:lnTo>
                  <a:cubicBezTo>
                    <a:pt x="36" y="459"/>
                    <a:pt x="1" y="543"/>
                    <a:pt x="60" y="602"/>
                  </a:cubicBezTo>
                  <a:lnTo>
                    <a:pt x="298" y="828"/>
                  </a:lnTo>
                  <a:cubicBezTo>
                    <a:pt x="310" y="852"/>
                    <a:pt x="322" y="876"/>
                    <a:pt x="322" y="912"/>
                  </a:cubicBezTo>
                  <a:lnTo>
                    <a:pt x="263" y="1245"/>
                  </a:lnTo>
                  <a:cubicBezTo>
                    <a:pt x="254" y="1300"/>
                    <a:pt x="300" y="1340"/>
                    <a:pt x="349" y="1340"/>
                  </a:cubicBezTo>
                  <a:cubicBezTo>
                    <a:pt x="364" y="1340"/>
                    <a:pt x="380" y="1337"/>
                    <a:pt x="394" y="1328"/>
                  </a:cubicBezTo>
                  <a:lnTo>
                    <a:pt x="691" y="1185"/>
                  </a:lnTo>
                  <a:cubicBezTo>
                    <a:pt x="703" y="1180"/>
                    <a:pt x="718" y="1177"/>
                    <a:pt x="733" y="1177"/>
                  </a:cubicBezTo>
                  <a:cubicBezTo>
                    <a:pt x="748" y="1177"/>
                    <a:pt x="763" y="1180"/>
                    <a:pt x="775" y="1185"/>
                  </a:cubicBezTo>
                  <a:lnTo>
                    <a:pt x="1072" y="1328"/>
                  </a:lnTo>
                  <a:cubicBezTo>
                    <a:pt x="1086" y="1337"/>
                    <a:pt x="1101" y="1340"/>
                    <a:pt x="1116" y="1340"/>
                  </a:cubicBezTo>
                  <a:cubicBezTo>
                    <a:pt x="1166" y="1340"/>
                    <a:pt x="1212" y="1300"/>
                    <a:pt x="1203" y="1245"/>
                  </a:cubicBezTo>
                  <a:lnTo>
                    <a:pt x="1144" y="912"/>
                  </a:lnTo>
                  <a:cubicBezTo>
                    <a:pt x="1144" y="876"/>
                    <a:pt x="1156" y="852"/>
                    <a:pt x="1168" y="828"/>
                  </a:cubicBezTo>
                  <a:lnTo>
                    <a:pt x="1418" y="602"/>
                  </a:lnTo>
                  <a:cubicBezTo>
                    <a:pt x="1465" y="543"/>
                    <a:pt x="1429" y="459"/>
                    <a:pt x="1358" y="447"/>
                  </a:cubicBezTo>
                  <a:lnTo>
                    <a:pt x="1037" y="400"/>
                  </a:lnTo>
                  <a:cubicBezTo>
                    <a:pt x="1001" y="400"/>
                    <a:pt x="977" y="376"/>
                    <a:pt x="965" y="352"/>
                  </a:cubicBezTo>
                  <a:lnTo>
                    <a:pt x="810" y="54"/>
                  </a:lnTo>
                  <a:cubicBezTo>
                    <a:pt x="798" y="19"/>
                    <a:pt x="766" y="1"/>
                    <a:pt x="73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1"/>
            <p:cNvSpPr/>
            <p:nvPr/>
          </p:nvSpPr>
          <p:spPr>
            <a:xfrm>
              <a:off x="1555162" y="8696853"/>
              <a:ext cx="420123" cy="382648"/>
            </a:xfrm>
            <a:custGeom>
              <a:avLst/>
              <a:gdLst/>
              <a:ahLst/>
              <a:cxnLst/>
              <a:rect l="l" t="t" r="r" b="b"/>
              <a:pathLst>
                <a:path w="3192" h="2907" extrusionOk="0">
                  <a:moveTo>
                    <a:pt x="1616" y="165"/>
                  </a:moveTo>
                  <a:cubicBezTo>
                    <a:pt x="1647" y="165"/>
                    <a:pt x="1681" y="186"/>
                    <a:pt x="1691" y="215"/>
                  </a:cubicBezTo>
                  <a:lnTo>
                    <a:pt x="1989" y="834"/>
                  </a:lnTo>
                  <a:cubicBezTo>
                    <a:pt x="2025" y="906"/>
                    <a:pt x="2096" y="965"/>
                    <a:pt x="2191" y="977"/>
                  </a:cubicBezTo>
                  <a:lnTo>
                    <a:pt x="2858" y="1072"/>
                  </a:lnTo>
                  <a:cubicBezTo>
                    <a:pt x="2894" y="1072"/>
                    <a:pt x="2929" y="1108"/>
                    <a:pt x="2941" y="1144"/>
                  </a:cubicBezTo>
                  <a:cubicBezTo>
                    <a:pt x="2953" y="1180"/>
                    <a:pt x="2941" y="1215"/>
                    <a:pt x="2917" y="1251"/>
                  </a:cubicBezTo>
                  <a:lnTo>
                    <a:pt x="2429" y="1727"/>
                  </a:lnTo>
                  <a:cubicBezTo>
                    <a:pt x="2370" y="1787"/>
                    <a:pt x="2334" y="1870"/>
                    <a:pt x="2358" y="1954"/>
                  </a:cubicBezTo>
                  <a:lnTo>
                    <a:pt x="2465" y="2620"/>
                  </a:lnTo>
                  <a:cubicBezTo>
                    <a:pt x="2477" y="2668"/>
                    <a:pt x="2465" y="2704"/>
                    <a:pt x="2429" y="2727"/>
                  </a:cubicBezTo>
                  <a:cubicBezTo>
                    <a:pt x="2408" y="2741"/>
                    <a:pt x="2383" y="2747"/>
                    <a:pt x="2361" y="2747"/>
                  </a:cubicBezTo>
                  <a:cubicBezTo>
                    <a:pt x="2346" y="2747"/>
                    <a:pt x="2332" y="2744"/>
                    <a:pt x="2322" y="2739"/>
                  </a:cubicBezTo>
                  <a:lnTo>
                    <a:pt x="1715" y="2418"/>
                  </a:lnTo>
                  <a:cubicBezTo>
                    <a:pt x="1679" y="2400"/>
                    <a:pt x="1638" y="2391"/>
                    <a:pt x="1596" y="2391"/>
                  </a:cubicBezTo>
                  <a:cubicBezTo>
                    <a:pt x="1554" y="2391"/>
                    <a:pt x="1513" y="2400"/>
                    <a:pt x="1477" y="2418"/>
                  </a:cubicBezTo>
                  <a:lnTo>
                    <a:pt x="870" y="2739"/>
                  </a:lnTo>
                  <a:cubicBezTo>
                    <a:pt x="855" y="2744"/>
                    <a:pt x="838" y="2747"/>
                    <a:pt x="822" y="2747"/>
                  </a:cubicBezTo>
                  <a:cubicBezTo>
                    <a:pt x="799" y="2747"/>
                    <a:pt x="776" y="2741"/>
                    <a:pt x="762" y="2727"/>
                  </a:cubicBezTo>
                  <a:cubicBezTo>
                    <a:pt x="727" y="2704"/>
                    <a:pt x="715" y="2668"/>
                    <a:pt x="715" y="2620"/>
                  </a:cubicBezTo>
                  <a:lnTo>
                    <a:pt x="834" y="1954"/>
                  </a:lnTo>
                  <a:cubicBezTo>
                    <a:pt x="846" y="1870"/>
                    <a:pt x="822" y="1787"/>
                    <a:pt x="762" y="1727"/>
                  </a:cubicBezTo>
                  <a:lnTo>
                    <a:pt x="274" y="1251"/>
                  </a:lnTo>
                  <a:cubicBezTo>
                    <a:pt x="203" y="1192"/>
                    <a:pt x="239" y="1084"/>
                    <a:pt x="334" y="1072"/>
                  </a:cubicBezTo>
                  <a:lnTo>
                    <a:pt x="1001" y="977"/>
                  </a:lnTo>
                  <a:cubicBezTo>
                    <a:pt x="1084" y="965"/>
                    <a:pt x="1155" y="906"/>
                    <a:pt x="1203" y="834"/>
                  </a:cubicBezTo>
                  <a:lnTo>
                    <a:pt x="1501" y="215"/>
                  </a:lnTo>
                  <a:cubicBezTo>
                    <a:pt x="1510" y="186"/>
                    <a:pt x="1536" y="165"/>
                    <a:pt x="1572" y="165"/>
                  </a:cubicBezTo>
                  <a:cubicBezTo>
                    <a:pt x="1579" y="165"/>
                    <a:pt x="1587" y="166"/>
                    <a:pt x="1596" y="168"/>
                  </a:cubicBezTo>
                  <a:cubicBezTo>
                    <a:pt x="1602" y="166"/>
                    <a:pt x="1609" y="165"/>
                    <a:pt x="1616" y="165"/>
                  </a:cubicBezTo>
                  <a:close/>
                  <a:moveTo>
                    <a:pt x="1590" y="1"/>
                  </a:moveTo>
                  <a:cubicBezTo>
                    <a:pt x="1498" y="1"/>
                    <a:pt x="1405" y="49"/>
                    <a:pt x="1358" y="144"/>
                  </a:cubicBezTo>
                  <a:lnTo>
                    <a:pt x="1060" y="763"/>
                  </a:lnTo>
                  <a:cubicBezTo>
                    <a:pt x="1048" y="787"/>
                    <a:pt x="1024" y="811"/>
                    <a:pt x="989" y="811"/>
                  </a:cubicBezTo>
                  <a:lnTo>
                    <a:pt x="310" y="918"/>
                  </a:lnTo>
                  <a:cubicBezTo>
                    <a:pt x="96" y="942"/>
                    <a:pt x="0" y="1203"/>
                    <a:pt x="167" y="1358"/>
                  </a:cubicBezTo>
                  <a:lnTo>
                    <a:pt x="655" y="1834"/>
                  </a:lnTo>
                  <a:cubicBezTo>
                    <a:pt x="679" y="1858"/>
                    <a:pt x="691" y="1894"/>
                    <a:pt x="679" y="1930"/>
                  </a:cubicBezTo>
                  <a:lnTo>
                    <a:pt x="560" y="2596"/>
                  </a:lnTo>
                  <a:cubicBezTo>
                    <a:pt x="548" y="2692"/>
                    <a:pt x="584" y="2799"/>
                    <a:pt x="667" y="2847"/>
                  </a:cubicBezTo>
                  <a:cubicBezTo>
                    <a:pt x="715" y="2882"/>
                    <a:pt x="762" y="2906"/>
                    <a:pt x="822" y="2906"/>
                  </a:cubicBezTo>
                  <a:cubicBezTo>
                    <a:pt x="870" y="2906"/>
                    <a:pt x="917" y="2894"/>
                    <a:pt x="965" y="2870"/>
                  </a:cubicBezTo>
                  <a:lnTo>
                    <a:pt x="1560" y="2561"/>
                  </a:lnTo>
                  <a:cubicBezTo>
                    <a:pt x="1572" y="2549"/>
                    <a:pt x="1587" y="2543"/>
                    <a:pt x="1603" y="2543"/>
                  </a:cubicBezTo>
                  <a:cubicBezTo>
                    <a:pt x="1620" y="2543"/>
                    <a:pt x="1638" y="2549"/>
                    <a:pt x="1655" y="2561"/>
                  </a:cubicBezTo>
                  <a:lnTo>
                    <a:pt x="2251" y="2870"/>
                  </a:lnTo>
                  <a:cubicBezTo>
                    <a:pt x="2290" y="2890"/>
                    <a:pt x="2331" y="2899"/>
                    <a:pt x="2370" y="2899"/>
                  </a:cubicBezTo>
                  <a:cubicBezTo>
                    <a:pt x="2519" y="2899"/>
                    <a:pt x="2648" y="2766"/>
                    <a:pt x="2620" y="2596"/>
                  </a:cubicBezTo>
                  <a:lnTo>
                    <a:pt x="2513" y="1930"/>
                  </a:lnTo>
                  <a:cubicBezTo>
                    <a:pt x="2501" y="1894"/>
                    <a:pt x="2513" y="1858"/>
                    <a:pt x="2536" y="1834"/>
                  </a:cubicBezTo>
                  <a:lnTo>
                    <a:pt x="3025" y="1358"/>
                  </a:lnTo>
                  <a:cubicBezTo>
                    <a:pt x="3191" y="1203"/>
                    <a:pt x="3096" y="942"/>
                    <a:pt x="2882" y="918"/>
                  </a:cubicBezTo>
                  <a:lnTo>
                    <a:pt x="2203" y="811"/>
                  </a:lnTo>
                  <a:cubicBezTo>
                    <a:pt x="2167" y="811"/>
                    <a:pt x="2144" y="787"/>
                    <a:pt x="2120" y="763"/>
                  </a:cubicBezTo>
                  <a:lnTo>
                    <a:pt x="1822" y="144"/>
                  </a:lnTo>
                  <a:cubicBezTo>
                    <a:pt x="1774" y="49"/>
                    <a:pt x="1682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1" name="Google Shape;6271;p71"/>
          <p:cNvGrpSpPr/>
          <p:nvPr/>
        </p:nvGrpSpPr>
        <p:grpSpPr>
          <a:xfrm>
            <a:off x="2749969" y="3597897"/>
            <a:ext cx="696630" cy="818544"/>
            <a:chOff x="-3741769" y="6435679"/>
            <a:chExt cx="3270563" cy="3842930"/>
          </a:xfrm>
        </p:grpSpPr>
        <p:sp>
          <p:nvSpPr>
            <p:cNvPr id="6272" name="Google Shape;6272;p71"/>
            <p:cNvSpPr/>
            <p:nvPr/>
          </p:nvSpPr>
          <p:spPr>
            <a:xfrm>
              <a:off x="-3735582" y="6607975"/>
              <a:ext cx="3248715" cy="3653391"/>
            </a:xfrm>
            <a:custGeom>
              <a:avLst/>
              <a:gdLst/>
              <a:ahLst/>
              <a:cxnLst/>
              <a:rect l="l" t="t" r="r" b="b"/>
              <a:pathLst>
                <a:path w="24683" h="27755" extrusionOk="0">
                  <a:moveTo>
                    <a:pt x="977" y="1"/>
                  </a:moveTo>
                  <a:cubicBezTo>
                    <a:pt x="441" y="1"/>
                    <a:pt x="13" y="441"/>
                    <a:pt x="13" y="977"/>
                  </a:cubicBezTo>
                  <a:lnTo>
                    <a:pt x="13" y="27099"/>
                  </a:lnTo>
                  <a:cubicBezTo>
                    <a:pt x="1" y="27456"/>
                    <a:pt x="299" y="27754"/>
                    <a:pt x="656" y="27754"/>
                  </a:cubicBezTo>
                  <a:lnTo>
                    <a:pt x="24028" y="27754"/>
                  </a:lnTo>
                  <a:cubicBezTo>
                    <a:pt x="24385" y="27754"/>
                    <a:pt x="24683" y="27456"/>
                    <a:pt x="24683" y="27099"/>
                  </a:cubicBezTo>
                  <a:lnTo>
                    <a:pt x="24683" y="977"/>
                  </a:lnTo>
                  <a:cubicBezTo>
                    <a:pt x="24683" y="441"/>
                    <a:pt x="24242" y="1"/>
                    <a:pt x="23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1"/>
            <p:cNvSpPr/>
            <p:nvPr/>
          </p:nvSpPr>
          <p:spPr>
            <a:xfrm>
              <a:off x="-3734003" y="6607975"/>
              <a:ext cx="3247135" cy="3249023"/>
            </a:xfrm>
            <a:custGeom>
              <a:avLst/>
              <a:gdLst/>
              <a:ahLst/>
              <a:cxnLst/>
              <a:rect l="l" t="t" r="r" b="b"/>
              <a:pathLst>
                <a:path w="24671" h="24683" extrusionOk="0"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lnTo>
                    <a:pt x="1" y="24682"/>
                  </a:lnTo>
                  <a:lnTo>
                    <a:pt x="24671" y="24682"/>
                  </a:lnTo>
                  <a:lnTo>
                    <a:pt x="24671" y="977"/>
                  </a:lnTo>
                  <a:cubicBezTo>
                    <a:pt x="24671" y="441"/>
                    <a:pt x="24230" y="1"/>
                    <a:pt x="23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1"/>
            <p:cNvSpPr/>
            <p:nvPr/>
          </p:nvSpPr>
          <p:spPr>
            <a:xfrm>
              <a:off x="-3734003" y="6631536"/>
              <a:ext cx="3245556" cy="3225462"/>
            </a:xfrm>
            <a:custGeom>
              <a:avLst/>
              <a:gdLst/>
              <a:ahLst/>
              <a:cxnLst/>
              <a:rect l="l" t="t" r="r" b="b"/>
              <a:pathLst>
                <a:path w="24659" h="24504" extrusionOk="0">
                  <a:moveTo>
                    <a:pt x="429" y="0"/>
                  </a:moveTo>
                  <a:cubicBezTo>
                    <a:pt x="156" y="179"/>
                    <a:pt x="1" y="488"/>
                    <a:pt x="1" y="810"/>
                  </a:cubicBezTo>
                  <a:lnTo>
                    <a:pt x="1" y="24503"/>
                  </a:lnTo>
                  <a:lnTo>
                    <a:pt x="24659" y="24503"/>
                  </a:lnTo>
                  <a:cubicBezTo>
                    <a:pt x="23263" y="22431"/>
                    <a:pt x="19810" y="22220"/>
                    <a:pt x="16476" y="22220"/>
                  </a:cubicBezTo>
                  <a:cubicBezTo>
                    <a:pt x="15626" y="22220"/>
                    <a:pt x="14785" y="22234"/>
                    <a:pt x="13987" y="22234"/>
                  </a:cubicBezTo>
                  <a:cubicBezTo>
                    <a:pt x="13347" y="22234"/>
                    <a:pt x="12735" y="22225"/>
                    <a:pt x="12169" y="22194"/>
                  </a:cubicBezTo>
                  <a:cubicBezTo>
                    <a:pt x="11717" y="22168"/>
                    <a:pt x="11252" y="22163"/>
                    <a:pt x="10780" y="22163"/>
                  </a:cubicBezTo>
                  <a:cubicBezTo>
                    <a:pt x="10454" y="22163"/>
                    <a:pt x="10125" y="22165"/>
                    <a:pt x="9796" y="22165"/>
                  </a:cubicBezTo>
                  <a:cubicBezTo>
                    <a:pt x="7285" y="22165"/>
                    <a:pt x="4730" y="22020"/>
                    <a:pt x="3144" y="19515"/>
                  </a:cubicBezTo>
                  <a:cubicBezTo>
                    <a:pt x="1477" y="16907"/>
                    <a:pt x="1751" y="12680"/>
                    <a:pt x="1834" y="9775"/>
                  </a:cubicBezTo>
                  <a:cubicBezTo>
                    <a:pt x="1906" y="6870"/>
                    <a:pt x="2013" y="2691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1"/>
            <p:cNvSpPr/>
            <p:nvPr/>
          </p:nvSpPr>
          <p:spPr>
            <a:xfrm>
              <a:off x="-3578292" y="9954383"/>
              <a:ext cx="276397" cy="215478"/>
            </a:xfrm>
            <a:custGeom>
              <a:avLst/>
              <a:gdLst/>
              <a:ahLst/>
              <a:cxnLst/>
              <a:rect l="l" t="t" r="r" b="b"/>
              <a:pathLst>
                <a:path w="2100" h="1637" extrusionOk="0">
                  <a:moveTo>
                    <a:pt x="415" y="1"/>
                  </a:moveTo>
                  <a:cubicBezTo>
                    <a:pt x="176" y="1"/>
                    <a:pt x="1" y="276"/>
                    <a:pt x="44" y="592"/>
                  </a:cubicBezTo>
                  <a:cubicBezTo>
                    <a:pt x="104" y="1080"/>
                    <a:pt x="604" y="1485"/>
                    <a:pt x="1009" y="1628"/>
                  </a:cubicBezTo>
                  <a:cubicBezTo>
                    <a:pt x="1021" y="1634"/>
                    <a:pt x="1035" y="1637"/>
                    <a:pt x="1052" y="1637"/>
                  </a:cubicBezTo>
                  <a:cubicBezTo>
                    <a:pt x="1068" y="1637"/>
                    <a:pt x="1086" y="1634"/>
                    <a:pt x="1104" y="1628"/>
                  </a:cubicBezTo>
                  <a:cubicBezTo>
                    <a:pt x="1497" y="1485"/>
                    <a:pt x="2009" y="1092"/>
                    <a:pt x="2056" y="592"/>
                  </a:cubicBezTo>
                  <a:cubicBezTo>
                    <a:pt x="2100" y="276"/>
                    <a:pt x="1935" y="1"/>
                    <a:pt x="1697" y="1"/>
                  </a:cubicBezTo>
                  <a:cubicBezTo>
                    <a:pt x="1675" y="1"/>
                    <a:pt x="1651" y="3"/>
                    <a:pt x="1628" y="8"/>
                  </a:cubicBezTo>
                  <a:cubicBezTo>
                    <a:pt x="1259" y="80"/>
                    <a:pt x="1056" y="532"/>
                    <a:pt x="1056" y="532"/>
                  </a:cubicBezTo>
                  <a:cubicBezTo>
                    <a:pt x="1056" y="532"/>
                    <a:pt x="842" y="80"/>
                    <a:pt x="485" y="8"/>
                  </a:cubicBezTo>
                  <a:cubicBezTo>
                    <a:pt x="461" y="3"/>
                    <a:pt x="438" y="1"/>
                    <a:pt x="415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1"/>
            <p:cNvSpPr/>
            <p:nvPr/>
          </p:nvSpPr>
          <p:spPr>
            <a:xfrm>
              <a:off x="-2726292" y="9941221"/>
              <a:ext cx="286663" cy="227720"/>
            </a:xfrm>
            <a:custGeom>
              <a:avLst/>
              <a:gdLst/>
              <a:ahLst/>
              <a:cxnLst/>
              <a:rect l="l" t="t" r="r" b="b"/>
              <a:pathLst>
                <a:path w="2178" h="1730" extrusionOk="0">
                  <a:moveTo>
                    <a:pt x="1155" y="1"/>
                  </a:moveTo>
                  <a:cubicBezTo>
                    <a:pt x="952" y="1"/>
                    <a:pt x="745" y="74"/>
                    <a:pt x="572" y="239"/>
                  </a:cubicBezTo>
                  <a:cubicBezTo>
                    <a:pt x="1" y="763"/>
                    <a:pt x="382" y="1716"/>
                    <a:pt x="1155" y="1716"/>
                  </a:cubicBezTo>
                  <a:cubicBezTo>
                    <a:pt x="1322" y="1716"/>
                    <a:pt x="1489" y="1668"/>
                    <a:pt x="1632" y="1585"/>
                  </a:cubicBezTo>
                  <a:lnTo>
                    <a:pt x="2108" y="1728"/>
                  </a:lnTo>
                  <a:cubicBezTo>
                    <a:pt x="2113" y="1729"/>
                    <a:pt x="2118" y="1730"/>
                    <a:pt x="2122" y="1730"/>
                  </a:cubicBezTo>
                  <a:cubicBezTo>
                    <a:pt x="2152" y="1730"/>
                    <a:pt x="2178" y="1699"/>
                    <a:pt x="2168" y="1668"/>
                  </a:cubicBezTo>
                  <a:lnTo>
                    <a:pt x="1929" y="1251"/>
                  </a:lnTo>
                  <a:cubicBezTo>
                    <a:pt x="1989" y="1144"/>
                    <a:pt x="2013" y="1025"/>
                    <a:pt x="2013" y="906"/>
                  </a:cubicBezTo>
                  <a:cubicBezTo>
                    <a:pt x="2046" y="371"/>
                    <a:pt x="1611" y="1"/>
                    <a:pt x="1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1"/>
            <p:cNvSpPr/>
            <p:nvPr/>
          </p:nvSpPr>
          <p:spPr>
            <a:xfrm>
              <a:off x="-1914437" y="9960175"/>
              <a:ext cx="216379" cy="205343"/>
            </a:xfrm>
            <a:custGeom>
              <a:avLst/>
              <a:gdLst/>
              <a:ahLst/>
              <a:cxnLst/>
              <a:rect l="l" t="t" r="r" b="b"/>
              <a:pathLst>
                <a:path w="1644" h="1560" extrusionOk="0">
                  <a:moveTo>
                    <a:pt x="822" y="0"/>
                  </a:moveTo>
                  <a:lnTo>
                    <a:pt x="572" y="512"/>
                  </a:lnTo>
                  <a:lnTo>
                    <a:pt x="0" y="595"/>
                  </a:lnTo>
                  <a:lnTo>
                    <a:pt x="405" y="988"/>
                  </a:lnTo>
                  <a:lnTo>
                    <a:pt x="310" y="1560"/>
                  </a:lnTo>
                  <a:lnTo>
                    <a:pt x="822" y="1286"/>
                  </a:lnTo>
                  <a:lnTo>
                    <a:pt x="1334" y="1560"/>
                  </a:lnTo>
                  <a:lnTo>
                    <a:pt x="1226" y="988"/>
                  </a:lnTo>
                  <a:lnTo>
                    <a:pt x="1643" y="595"/>
                  </a:lnTo>
                  <a:lnTo>
                    <a:pt x="1072" y="51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1"/>
            <p:cNvSpPr/>
            <p:nvPr/>
          </p:nvSpPr>
          <p:spPr>
            <a:xfrm>
              <a:off x="-3741769" y="6601657"/>
              <a:ext cx="3270563" cy="3676952"/>
            </a:xfrm>
            <a:custGeom>
              <a:avLst/>
              <a:gdLst/>
              <a:ahLst/>
              <a:cxnLst/>
              <a:rect l="l" t="t" r="r" b="b"/>
              <a:pathLst>
                <a:path w="24849" h="27934" extrusionOk="0">
                  <a:moveTo>
                    <a:pt x="23777" y="168"/>
                  </a:moveTo>
                  <a:cubicBezTo>
                    <a:pt x="24265" y="168"/>
                    <a:pt x="24670" y="561"/>
                    <a:pt x="24670" y="1049"/>
                  </a:cubicBezTo>
                  <a:lnTo>
                    <a:pt x="24670" y="24671"/>
                  </a:lnTo>
                  <a:lnTo>
                    <a:pt x="167" y="24671"/>
                  </a:lnTo>
                  <a:lnTo>
                    <a:pt x="167" y="1049"/>
                  </a:lnTo>
                  <a:cubicBezTo>
                    <a:pt x="179" y="584"/>
                    <a:pt x="548" y="203"/>
                    <a:pt x="1012" y="168"/>
                  </a:cubicBezTo>
                  <a:close/>
                  <a:moveTo>
                    <a:pt x="24670" y="24778"/>
                  </a:moveTo>
                  <a:lnTo>
                    <a:pt x="24670" y="27171"/>
                  </a:lnTo>
                  <a:cubicBezTo>
                    <a:pt x="24670" y="27493"/>
                    <a:pt x="24420" y="27743"/>
                    <a:pt x="24099" y="27743"/>
                  </a:cubicBezTo>
                  <a:lnTo>
                    <a:pt x="739" y="27743"/>
                  </a:lnTo>
                  <a:cubicBezTo>
                    <a:pt x="417" y="27743"/>
                    <a:pt x="167" y="27493"/>
                    <a:pt x="167" y="27171"/>
                  </a:cubicBezTo>
                  <a:lnTo>
                    <a:pt x="167" y="24778"/>
                  </a:lnTo>
                  <a:close/>
                  <a:moveTo>
                    <a:pt x="23810" y="1"/>
                  </a:moveTo>
                  <a:cubicBezTo>
                    <a:pt x="23803" y="1"/>
                    <a:pt x="23796" y="1"/>
                    <a:pt x="23789" y="1"/>
                  </a:cubicBezTo>
                  <a:lnTo>
                    <a:pt x="1060" y="1"/>
                  </a:lnTo>
                  <a:cubicBezTo>
                    <a:pt x="1060" y="1"/>
                    <a:pt x="346" y="180"/>
                    <a:pt x="155" y="489"/>
                  </a:cubicBezTo>
                  <a:cubicBezTo>
                    <a:pt x="60" y="656"/>
                    <a:pt x="0" y="835"/>
                    <a:pt x="0" y="1025"/>
                  </a:cubicBezTo>
                  <a:lnTo>
                    <a:pt x="0" y="24718"/>
                  </a:lnTo>
                  <a:lnTo>
                    <a:pt x="60" y="24718"/>
                  </a:lnTo>
                  <a:lnTo>
                    <a:pt x="60" y="27183"/>
                  </a:lnTo>
                  <a:cubicBezTo>
                    <a:pt x="60" y="27600"/>
                    <a:pt x="393" y="27933"/>
                    <a:pt x="810" y="27933"/>
                  </a:cubicBezTo>
                  <a:lnTo>
                    <a:pt x="24099" y="27933"/>
                  </a:lnTo>
                  <a:cubicBezTo>
                    <a:pt x="24515" y="27933"/>
                    <a:pt x="24849" y="27600"/>
                    <a:pt x="24849" y="27183"/>
                  </a:cubicBezTo>
                  <a:lnTo>
                    <a:pt x="24849" y="1049"/>
                  </a:lnTo>
                  <a:cubicBezTo>
                    <a:pt x="24849" y="473"/>
                    <a:pt x="24384" y="1"/>
                    <a:pt x="2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1"/>
            <p:cNvSpPr/>
            <p:nvPr/>
          </p:nvSpPr>
          <p:spPr>
            <a:xfrm>
              <a:off x="-3588164" y="9943459"/>
              <a:ext cx="296271" cy="237724"/>
            </a:xfrm>
            <a:custGeom>
              <a:avLst/>
              <a:gdLst/>
              <a:ahLst/>
              <a:cxnLst/>
              <a:rect l="l" t="t" r="r" b="b"/>
              <a:pathLst>
                <a:path w="2251" h="1806" extrusionOk="0">
                  <a:moveTo>
                    <a:pt x="1752" y="160"/>
                  </a:moveTo>
                  <a:cubicBezTo>
                    <a:pt x="1814" y="160"/>
                    <a:pt x="1880" y="183"/>
                    <a:pt x="1929" y="222"/>
                  </a:cubicBezTo>
                  <a:cubicBezTo>
                    <a:pt x="2036" y="341"/>
                    <a:pt x="2084" y="508"/>
                    <a:pt x="2048" y="663"/>
                  </a:cubicBezTo>
                  <a:lnTo>
                    <a:pt x="2060" y="663"/>
                  </a:lnTo>
                  <a:cubicBezTo>
                    <a:pt x="2000" y="1092"/>
                    <a:pt x="1548" y="1484"/>
                    <a:pt x="1143" y="1627"/>
                  </a:cubicBezTo>
                  <a:cubicBezTo>
                    <a:pt x="1137" y="1633"/>
                    <a:pt x="1131" y="1636"/>
                    <a:pt x="1125" y="1636"/>
                  </a:cubicBezTo>
                  <a:cubicBezTo>
                    <a:pt x="1119" y="1636"/>
                    <a:pt x="1113" y="1633"/>
                    <a:pt x="1107" y="1627"/>
                  </a:cubicBezTo>
                  <a:cubicBezTo>
                    <a:pt x="703" y="1484"/>
                    <a:pt x="250" y="1092"/>
                    <a:pt x="203" y="663"/>
                  </a:cubicBezTo>
                  <a:cubicBezTo>
                    <a:pt x="179" y="508"/>
                    <a:pt x="226" y="353"/>
                    <a:pt x="334" y="234"/>
                  </a:cubicBezTo>
                  <a:cubicBezTo>
                    <a:pt x="369" y="187"/>
                    <a:pt x="429" y="163"/>
                    <a:pt x="488" y="163"/>
                  </a:cubicBezTo>
                  <a:lnTo>
                    <a:pt x="536" y="163"/>
                  </a:lnTo>
                  <a:cubicBezTo>
                    <a:pt x="857" y="234"/>
                    <a:pt x="1048" y="639"/>
                    <a:pt x="1048" y="651"/>
                  </a:cubicBezTo>
                  <a:cubicBezTo>
                    <a:pt x="1060" y="675"/>
                    <a:pt x="1096" y="699"/>
                    <a:pt x="1131" y="699"/>
                  </a:cubicBezTo>
                  <a:cubicBezTo>
                    <a:pt x="1155" y="699"/>
                    <a:pt x="1191" y="675"/>
                    <a:pt x="1203" y="651"/>
                  </a:cubicBezTo>
                  <a:cubicBezTo>
                    <a:pt x="1203" y="651"/>
                    <a:pt x="1405" y="234"/>
                    <a:pt x="1715" y="163"/>
                  </a:cubicBezTo>
                  <a:cubicBezTo>
                    <a:pt x="1727" y="161"/>
                    <a:pt x="1739" y="160"/>
                    <a:pt x="1752" y="160"/>
                  </a:cubicBezTo>
                  <a:close/>
                  <a:moveTo>
                    <a:pt x="493" y="1"/>
                  </a:moveTo>
                  <a:cubicBezTo>
                    <a:pt x="390" y="1"/>
                    <a:pt x="291" y="39"/>
                    <a:pt x="214" y="115"/>
                  </a:cubicBezTo>
                  <a:cubicBezTo>
                    <a:pt x="72" y="258"/>
                    <a:pt x="0" y="472"/>
                    <a:pt x="36" y="687"/>
                  </a:cubicBezTo>
                  <a:cubicBezTo>
                    <a:pt x="95" y="1187"/>
                    <a:pt x="595" y="1615"/>
                    <a:pt x="1048" y="1782"/>
                  </a:cubicBezTo>
                  <a:cubicBezTo>
                    <a:pt x="1072" y="1794"/>
                    <a:pt x="1096" y="1806"/>
                    <a:pt x="1131" y="1806"/>
                  </a:cubicBezTo>
                  <a:cubicBezTo>
                    <a:pt x="1155" y="1806"/>
                    <a:pt x="1179" y="1794"/>
                    <a:pt x="1203" y="1782"/>
                  </a:cubicBezTo>
                  <a:cubicBezTo>
                    <a:pt x="1667" y="1615"/>
                    <a:pt x="2155" y="1187"/>
                    <a:pt x="2215" y="687"/>
                  </a:cubicBezTo>
                  <a:cubicBezTo>
                    <a:pt x="2250" y="472"/>
                    <a:pt x="2191" y="258"/>
                    <a:pt x="2036" y="115"/>
                  </a:cubicBezTo>
                  <a:cubicBezTo>
                    <a:pt x="1960" y="39"/>
                    <a:pt x="1861" y="1"/>
                    <a:pt x="1763" y="1"/>
                  </a:cubicBezTo>
                  <a:cubicBezTo>
                    <a:pt x="1739" y="1"/>
                    <a:pt x="1715" y="3"/>
                    <a:pt x="1691" y="8"/>
                  </a:cubicBezTo>
                  <a:cubicBezTo>
                    <a:pt x="1453" y="80"/>
                    <a:pt x="1250" y="234"/>
                    <a:pt x="1131" y="461"/>
                  </a:cubicBezTo>
                  <a:cubicBezTo>
                    <a:pt x="1012" y="234"/>
                    <a:pt x="810" y="80"/>
                    <a:pt x="572" y="8"/>
                  </a:cubicBezTo>
                  <a:cubicBezTo>
                    <a:pt x="545" y="3"/>
                    <a:pt x="519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1"/>
            <p:cNvSpPr/>
            <p:nvPr/>
          </p:nvSpPr>
          <p:spPr>
            <a:xfrm>
              <a:off x="-2740376" y="9930559"/>
              <a:ext cx="315092" cy="252203"/>
            </a:xfrm>
            <a:custGeom>
              <a:avLst/>
              <a:gdLst/>
              <a:ahLst/>
              <a:cxnLst/>
              <a:rect l="l" t="t" r="r" b="b"/>
              <a:pathLst>
                <a:path w="2394" h="1916" extrusionOk="0">
                  <a:moveTo>
                    <a:pt x="1305" y="262"/>
                  </a:moveTo>
                  <a:cubicBezTo>
                    <a:pt x="1679" y="262"/>
                    <a:pt x="2036" y="555"/>
                    <a:pt x="2036" y="987"/>
                  </a:cubicBezTo>
                  <a:cubicBezTo>
                    <a:pt x="2036" y="1094"/>
                    <a:pt x="2013" y="1201"/>
                    <a:pt x="1965" y="1297"/>
                  </a:cubicBezTo>
                  <a:cubicBezTo>
                    <a:pt x="1953" y="1321"/>
                    <a:pt x="1953" y="1356"/>
                    <a:pt x="1965" y="1380"/>
                  </a:cubicBezTo>
                  <a:lnTo>
                    <a:pt x="2155" y="1713"/>
                  </a:lnTo>
                  <a:lnTo>
                    <a:pt x="1763" y="1582"/>
                  </a:lnTo>
                  <a:cubicBezTo>
                    <a:pt x="1756" y="1579"/>
                    <a:pt x="1749" y="1578"/>
                    <a:pt x="1742" y="1578"/>
                  </a:cubicBezTo>
                  <a:cubicBezTo>
                    <a:pt x="1725" y="1578"/>
                    <a:pt x="1708" y="1586"/>
                    <a:pt x="1691" y="1594"/>
                  </a:cubicBezTo>
                  <a:cubicBezTo>
                    <a:pt x="1572" y="1666"/>
                    <a:pt x="1417" y="1713"/>
                    <a:pt x="1262" y="1713"/>
                  </a:cubicBezTo>
                  <a:cubicBezTo>
                    <a:pt x="631" y="1678"/>
                    <a:pt x="346" y="892"/>
                    <a:pt x="810" y="463"/>
                  </a:cubicBezTo>
                  <a:cubicBezTo>
                    <a:pt x="956" y="324"/>
                    <a:pt x="1132" y="262"/>
                    <a:pt x="1305" y="262"/>
                  </a:cubicBezTo>
                  <a:close/>
                  <a:moveTo>
                    <a:pt x="1257" y="0"/>
                  </a:moveTo>
                  <a:cubicBezTo>
                    <a:pt x="1034" y="0"/>
                    <a:pt x="807" y="81"/>
                    <a:pt x="620" y="261"/>
                  </a:cubicBezTo>
                  <a:cubicBezTo>
                    <a:pt x="0" y="844"/>
                    <a:pt x="417" y="1880"/>
                    <a:pt x="1262" y="1880"/>
                  </a:cubicBezTo>
                  <a:cubicBezTo>
                    <a:pt x="1441" y="1880"/>
                    <a:pt x="1608" y="1832"/>
                    <a:pt x="1751" y="1749"/>
                  </a:cubicBezTo>
                  <a:lnTo>
                    <a:pt x="2179" y="1904"/>
                  </a:lnTo>
                  <a:cubicBezTo>
                    <a:pt x="2203" y="1904"/>
                    <a:pt x="2215" y="1904"/>
                    <a:pt x="2227" y="1916"/>
                  </a:cubicBezTo>
                  <a:cubicBezTo>
                    <a:pt x="2334" y="1904"/>
                    <a:pt x="2394" y="1797"/>
                    <a:pt x="2346" y="1713"/>
                  </a:cubicBezTo>
                  <a:lnTo>
                    <a:pt x="2132" y="1332"/>
                  </a:lnTo>
                  <a:cubicBezTo>
                    <a:pt x="2179" y="1225"/>
                    <a:pt x="2203" y="1106"/>
                    <a:pt x="2203" y="987"/>
                  </a:cubicBezTo>
                  <a:cubicBezTo>
                    <a:pt x="2236" y="403"/>
                    <a:pt x="1757" y="0"/>
                    <a:pt x="1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1"/>
            <p:cNvSpPr/>
            <p:nvPr/>
          </p:nvSpPr>
          <p:spPr>
            <a:xfrm>
              <a:off x="-1930232" y="9949118"/>
              <a:ext cx="243098" cy="227457"/>
            </a:xfrm>
            <a:custGeom>
              <a:avLst/>
              <a:gdLst/>
              <a:ahLst/>
              <a:cxnLst/>
              <a:rect l="l" t="t" r="r" b="b"/>
              <a:pathLst>
                <a:path w="1847" h="1728" extrusionOk="0">
                  <a:moveTo>
                    <a:pt x="942" y="275"/>
                  </a:moveTo>
                  <a:lnTo>
                    <a:pt x="1120" y="632"/>
                  </a:lnTo>
                  <a:cubicBezTo>
                    <a:pt x="1132" y="656"/>
                    <a:pt x="1156" y="679"/>
                    <a:pt x="1192" y="679"/>
                  </a:cubicBezTo>
                  <a:lnTo>
                    <a:pt x="1584" y="739"/>
                  </a:lnTo>
                  <a:lnTo>
                    <a:pt x="1287" y="1013"/>
                  </a:lnTo>
                  <a:cubicBezTo>
                    <a:pt x="1275" y="1037"/>
                    <a:pt x="1263" y="1060"/>
                    <a:pt x="1263" y="1084"/>
                  </a:cubicBezTo>
                  <a:lnTo>
                    <a:pt x="1334" y="1489"/>
                  </a:lnTo>
                  <a:lnTo>
                    <a:pt x="989" y="1310"/>
                  </a:lnTo>
                  <a:cubicBezTo>
                    <a:pt x="971" y="1299"/>
                    <a:pt x="956" y="1293"/>
                    <a:pt x="943" y="1293"/>
                  </a:cubicBezTo>
                  <a:cubicBezTo>
                    <a:pt x="930" y="1293"/>
                    <a:pt x="918" y="1299"/>
                    <a:pt x="906" y="1310"/>
                  </a:cubicBezTo>
                  <a:lnTo>
                    <a:pt x="549" y="1489"/>
                  </a:lnTo>
                  <a:lnTo>
                    <a:pt x="620" y="1096"/>
                  </a:lnTo>
                  <a:cubicBezTo>
                    <a:pt x="620" y="1060"/>
                    <a:pt x="608" y="1037"/>
                    <a:pt x="596" y="1025"/>
                  </a:cubicBezTo>
                  <a:lnTo>
                    <a:pt x="299" y="739"/>
                  </a:lnTo>
                  <a:lnTo>
                    <a:pt x="703" y="679"/>
                  </a:lnTo>
                  <a:cubicBezTo>
                    <a:pt x="727" y="679"/>
                    <a:pt x="751" y="656"/>
                    <a:pt x="763" y="632"/>
                  </a:cubicBezTo>
                  <a:lnTo>
                    <a:pt x="942" y="275"/>
                  </a:lnTo>
                  <a:close/>
                  <a:moveTo>
                    <a:pt x="942" y="1"/>
                  </a:moveTo>
                  <a:cubicBezTo>
                    <a:pt x="915" y="1"/>
                    <a:pt x="888" y="13"/>
                    <a:pt x="870" y="37"/>
                  </a:cubicBezTo>
                  <a:lnTo>
                    <a:pt x="632" y="513"/>
                  </a:lnTo>
                  <a:lnTo>
                    <a:pt x="108" y="596"/>
                  </a:lnTo>
                  <a:cubicBezTo>
                    <a:pt x="37" y="596"/>
                    <a:pt x="1" y="691"/>
                    <a:pt x="60" y="739"/>
                  </a:cubicBezTo>
                  <a:lnTo>
                    <a:pt x="441" y="1108"/>
                  </a:lnTo>
                  <a:lnTo>
                    <a:pt x="346" y="1632"/>
                  </a:lnTo>
                  <a:cubicBezTo>
                    <a:pt x="346" y="1668"/>
                    <a:pt x="358" y="1691"/>
                    <a:pt x="382" y="1715"/>
                  </a:cubicBezTo>
                  <a:cubicBezTo>
                    <a:pt x="400" y="1721"/>
                    <a:pt x="415" y="1724"/>
                    <a:pt x="430" y="1724"/>
                  </a:cubicBezTo>
                  <a:cubicBezTo>
                    <a:pt x="444" y="1724"/>
                    <a:pt x="459" y="1721"/>
                    <a:pt x="477" y="1715"/>
                  </a:cubicBezTo>
                  <a:lnTo>
                    <a:pt x="942" y="1465"/>
                  </a:lnTo>
                  <a:lnTo>
                    <a:pt x="1406" y="1715"/>
                  </a:lnTo>
                  <a:cubicBezTo>
                    <a:pt x="1418" y="1715"/>
                    <a:pt x="1430" y="1727"/>
                    <a:pt x="1454" y="1727"/>
                  </a:cubicBezTo>
                  <a:cubicBezTo>
                    <a:pt x="1465" y="1727"/>
                    <a:pt x="1489" y="1715"/>
                    <a:pt x="1501" y="1703"/>
                  </a:cubicBezTo>
                  <a:cubicBezTo>
                    <a:pt x="1525" y="1691"/>
                    <a:pt x="1537" y="1656"/>
                    <a:pt x="1537" y="1632"/>
                  </a:cubicBezTo>
                  <a:lnTo>
                    <a:pt x="1442" y="1108"/>
                  </a:lnTo>
                  <a:lnTo>
                    <a:pt x="1823" y="739"/>
                  </a:lnTo>
                  <a:cubicBezTo>
                    <a:pt x="1846" y="715"/>
                    <a:pt x="1846" y="679"/>
                    <a:pt x="1846" y="644"/>
                  </a:cubicBezTo>
                  <a:cubicBezTo>
                    <a:pt x="1835" y="620"/>
                    <a:pt x="1811" y="596"/>
                    <a:pt x="1775" y="596"/>
                  </a:cubicBezTo>
                  <a:lnTo>
                    <a:pt x="1251" y="513"/>
                  </a:lnTo>
                  <a:lnTo>
                    <a:pt x="1013" y="37"/>
                  </a:lnTo>
                  <a:cubicBezTo>
                    <a:pt x="995" y="13"/>
                    <a:pt x="968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1"/>
            <p:cNvSpPr/>
            <p:nvPr/>
          </p:nvSpPr>
          <p:spPr>
            <a:xfrm>
              <a:off x="-3196452" y="9983604"/>
              <a:ext cx="65940" cy="144398"/>
            </a:xfrm>
            <a:custGeom>
              <a:avLst/>
              <a:gdLst/>
              <a:ahLst/>
              <a:cxnLst/>
              <a:rect l="l" t="t" r="r" b="b"/>
              <a:pathLst>
                <a:path w="501" h="1097" extrusionOk="0">
                  <a:moveTo>
                    <a:pt x="191" y="1"/>
                  </a:moveTo>
                  <a:cubicBezTo>
                    <a:pt x="120" y="108"/>
                    <a:pt x="60" y="227"/>
                    <a:pt x="1" y="346"/>
                  </a:cubicBezTo>
                  <a:cubicBezTo>
                    <a:pt x="1" y="358"/>
                    <a:pt x="179" y="406"/>
                    <a:pt x="191" y="406"/>
                  </a:cubicBezTo>
                  <a:cubicBezTo>
                    <a:pt x="215" y="406"/>
                    <a:pt x="239" y="310"/>
                    <a:pt x="263" y="310"/>
                  </a:cubicBezTo>
                  <a:cubicBezTo>
                    <a:pt x="263" y="322"/>
                    <a:pt x="263" y="334"/>
                    <a:pt x="263" y="346"/>
                  </a:cubicBezTo>
                  <a:cubicBezTo>
                    <a:pt x="263" y="548"/>
                    <a:pt x="239" y="739"/>
                    <a:pt x="239" y="941"/>
                  </a:cubicBezTo>
                  <a:lnTo>
                    <a:pt x="239" y="1084"/>
                  </a:lnTo>
                  <a:cubicBezTo>
                    <a:pt x="286" y="1084"/>
                    <a:pt x="346" y="1096"/>
                    <a:pt x="394" y="1096"/>
                  </a:cubicBezTo>
                  <a:cubicBezTo>
                    <a:pt x="441" y="1096"/>
                    <a:pt x="489" y="1096"/>
                    <a:pt x="489" y="1072"/>
                  </a:cubicBezTo>
                  <a:lnTo>
                    <a:pt x="489" y="965"/>
                  </a:lnTo>
                  <a:cubicBezTo>
                    <a:pt x="489" y="727"/>
                    <a:pt x="501" y="501"/>
                    <a:pt x="501" y="263"/>
                  </a:cubicBezTo>
                  <a:cubicBezTo>
                    <a:pt x="501" y="179"/>
                    <a:pt x="501" y="96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1"/>
            <p:cNvSpPr/>
            <p:nvPr/>
          </p:nvSpPr>
          <p:spPr>
            <a:xfrm>
              <a:off x="-3122742" y="9989922"/>
              <a:ext cx="98845" cy="142292"/>
            </a:xfrm>
            <a:custGeom>
              <a:avLst/>
              <a:gdLst/>
              <a:ahLst/>
              <a:cxnLst/>
              <a:rect l="l" t="t" r="r" b="b"/>
              <a:pathLst>
                <a:path w="751" h="1081" extrusionOk="0">
                  <a:moveTo>
                    <a:pt x="667" y="0"/>
                  </a:moveTo>
                  <a:cubicBezTo>
                    <a:pt x="631" y="0"/>
                    <a:pt x="36" y="12"/>
                    <a:pt x="12" y="12"/>
                  </a:cubicBezTo>
                  <a:lnTo>
                    <a:pt x="12" y="536"/>
                  </a:lnTo>
                  <a:cubicBezTo>
                    <a:pt x="30" y="539"/>
                    <a:pt x="50" y="540"/>
                    <a:pt x="72" y="540"/>
                  </a:cubicBezTo>
                  <a:cubicBezTo>
                    <a:pt x="132" y="540"/>
                    <a:pt x="206" y="533"/>
                    <a:pt x="274" y="533"/>
                  </a:cubicBezTo>
                  <a:cubicBezTo>
                    <a:pt x="299" y="533"/>
                    <a:pt x="323" y="534"/>
                    <a:pt x="346" y="536"/>
                  </a:cubicBezTo>
                  <a:cubicBezTo>
                    <a:pt x="453" y="548"/>
                    <a:pt x="477" y="810"/>
                    <a:pt x="334" y="834"/>
                  </a:cubicBezTo>
                  <a:cubicBezTo>
                    <a:pt x="326" y="836"/>
                    <a:pt x="319" y="837"/>
                    <a:pt x="311" y="837"/>
                  </a:cubicBezTo>
                  <a:cubicBezTo>
                    <a:pt x="275" y="837"/>
                    <a:pt x="248" y="810"/>
                    <a:pt x="238" y="750"/>
                  </a:cubicBezTo>
                  <a:lnTo>
                    <a:pt x="238" y="739"/>
                  </a:lnTo>
                  <a:lnTo>
                    <a:pt x="12" y="739"/>
                  </a:lnTo>
                  <a:cubicBezTo>
                    <a:pt x="0" y="762"/>
                    <a:pt x="0" y="798"/>
                    <a:pt x="0" y="822"/>
                  </a:cubicBezTo>
                  <a:cubicBezTo>
                    <a:pt x="0" y="1000"/>
                    <a:pt x="158" y="1081"/>
                    <a:pt x="323" y="1081"/>
                  </a:cubicBezTo>
                  <a:cubicBezTo>
                    <a:pt x="488" y="1081"/>
                    <a:pt x="661" y="1000"/>
                    <a:pt x="691" y="858"/>
                  </a:cubicBezTo>
                  <a:cubicBezTo>
                    <a:pt x="750" y="619"/>
                    <a:pt x="703" y="322"/>
                    <a:pt x="441" y="286"/>
                  </a:cubicBezTo>
                  <a:cubicBezTo>
                    <a:pt x="411" y="280"/>
                    <a:pt x="381" y="277"/>
                    <a:pt x="353" y="277"/>
                  </a:cubicBezTo>
                  <a:cubicBezTo>
                    <a:pt x="325" y="277"/>
                    <a:pt x="298" y="280"/>
                    <a:pt x="274" y="286"/>
                  </a:cubicBezTo>
                  <a:lnTo>
                    <a:pt x="274" y="274"/>
                  </a:lnTo>
                  <a:cubicBezTo>
                    <a:pt x="266" y="266"/>
                    <a:pt x="269" y="253"/>
                    <a:pt x="268" y="238"/>
                  </a:cubicBezTo>
                  <a:lnTo>
                    <a:pt x="268" y="238"/>
                  </a:lnTo>
                  <a:cubicBezTo>
                    <a:pt x="347" y="238"/>
                    <a:pt x="624" y="237"/>
                    <a:pt x="667" y="227"/>
                  </a:cubicBezTo>
                  <a:cubicBezTo>
                    <a:pt x="667" y="227"/>
                    <a:pt x="679" y="12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1"/>
            <p:cNvSpPr/>
            <p:nvPr/>
          </p:nvSpPr>
          <p:spPr>
            <a:xfrm>
              <a:off x="-3019286" y="9983604"/>
              <a:ext cx="97265" cy="144398"/>
            </a:xfrm>
            <a:custGeom>
              <a:avLst/>
              <a:gdLst/>
              <a:ahLst/>
              <a:cxnLst/>
              <a:rect l="l" t="t" r="r" b="b"/>
              <a:pathLst>
                <a:path w="739" h="1097" extrusionOk="0">
                  <a:moveTo>
                    <a:pt x="369" y="246"/>
                  </a:moveTo>
                  <a:cubicBezTo>
                    <a:pt x="392" y="246"/>
                    <a:pt x="420" y="257"/>
                    <a:pt x="429" y="275"/>
                  </a:cubicBezTo>
                  <a:cubicBezTo>
                    <a:pt x="476" y="382"/>
                    <a:pt x="488" y="501"/>
                    <a:pt x="476" y="620"/>
                  </a:cubicBezTo>
                  <a:cubicBezTo>
                    <a:pt x="476" y="667"/>
                    <a:pt x="476" y="715"/>
                    <a:pt x="464" y="775"/>
                  </a:cubicBezTo>
                  <a:cubicBezTo>
                    <a:pt x="454" y="816"/>
                    <a:pt x="408" y="848"/>
                    <a:pt x="357" y="848"/>
                  </a:cubicBezTo>
                  <a:cubicBezTo>
                    <a:pt x="349" y="848"/>
                    <a:pt x="341" y="848"/>
                    <a:pt x="333" y="846"/>
                  </a:cubicBezTo>
                  <a:cubicBezTo>
                    <a:pt x="298" y="846"/>
                    <a:pt x="286" y="787"/>
                    <a:pt x="274" y="751"/>
                  </a:cubicBezTo>
                  <a:cubicBezTo>
                    <a:pt x="250" y="632"/>
                    <a:pt x="250" y="525"/>
                    <a:pt x="262" y="406"/>
                  </a:cubicBezTo>
                  <a:cubicBezTo>
                    <a:pt x="262" y="370"/>
                    <a:pt x="274" y="334"/>
                    <a:pt x="286" y="298"/>
                  </a:cubicBezTo>
                  <a:cubicBezTo>
                    <a:pt x="298" y="275"/>
                    <a:pt x="322" y="263"/>
                    <a:pt x="345" y="251"/>
                  </a:cubicBezTo>
                  <a:cubicBezTo>
                    <a:pt x="352" y="248"/>
                    <a:pt x="360" y="246"/>
                    <a:pt x="369" y="246"/>
                  </a:cubicBezTo>
                  <a:close/>
                  <a:moveTo>
                    <a:pt x="357" y="1"/>
                  </a:moveTo>
                  <a:cubicBezTo>
                    <a:pt x="262" y="1"/>
                    <a:pt x="179" y="48"/>
                    <a:pt x="119" y="120"/>
                  </a:cubicBezTo>
                  <a:lnTo>
                    <a:pt x="107" y="144"/>
                  </a:lnTo>
                  <a:cubicBezTo>
                    <a:pt x="24" y="286"/>
                    <a:pt x="0" y="453"/>
                    <a:pt x="24" y="608"/>
                  </a:cubicBezTo>
                  <a:cubicBezTo>
                    <a:pt x="24" y="798"/>
                    <a:pt x="36" y="1001"/>
                    <a:pt x="250" y="1072"/>
                  </a:cubicBezTo>
                  <a:cubicBezTo>
                    <a:pt x="274" y="1084"/>
                    <a:pt x="310" y="1096"/>
                    <a:pt x="357" y="1096"/>
                  </a:cubicBezTo>
                  <a:cubicBezTo>
                    <a:pt x="362" y="1096"/>
                    <a:pt x="367" y="1096"/>
                    <a:pt x="372" y="1096"/>
                  </a:cubicBezTo>
                  <a:cubicBezTo>
                    <a:pt x="658" y="1096"/>
                    <a:pt x="738" y="759"/>
                    <a:pt x="726" y="525"/>
                  </a:cubicBezTo>
                  <a:cubicBezTo>
                    <a:pt x="738" y="465"/>
                    <a:pt x="726" y="394"/>
                    <a:pt x="714" y="346"/>
                  </a:cubicBezTo>
                  <a:cubicBezTo>
                    <a:pt x="703" y="156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1"/>
            <p:cNvSpPr/>
            <p:nvPr/>
          </p:nvSpPr>
          <p:spPr>
            <a:xfrm>
              <a:off x="-2911223" y="9986105"/>
              <a:ext cx="89500" cy="144135"/>
            </a:xfrm>
            <a:custGeom>
              <a:avLst/>
              <a:gdLst/>
              <a:ahLst/>
              <a:cxnLst/>
              <a:rect l="l" t="t" r="r" b="b"/>
              <a:pathLst>
                <a:path w="680" h="1095" extrusionOk="0">
                  <a:moveTo>
                    <a:pt x="593" y="0"/>
                  </a:moveTo>
                  <a:cubicBezTo>
                    <a:pt x="543" y="0"/>
                    <a:pt x="493" y="6"/>
                    <a:pt x="453" y="6"/>
                  </a:cubicBezTo>
                  <a:cubicBezTo>
                    <a:pt x="370" y="137"/>
                    <a:pt x="322" y="256"/>
                    <a:pt x="239" y="375"/>
                  </a:cubicBezTo>
                  <a:lnTo>
                    <a:pt x="227" y="387"/>
                  </a:lnTo>
                  <a:lnTo>
                    <a:pt x="227" y="6"/>
                  </a:lnTo>
                  <a:lnTo>
                    <a:pt x="24" y="6"/>
                  </a:lnTo>
                  <a:cubicBezTo>
                    <a:pt x="24" y="375"/>
                    <a:pt x="1" y="732"/>
                    <a:pt x="24" y="1077"/>
                  </a:cubicBezTo>
                  <a:cubicBezTo>
                    <a:pt x="60" y="1089"/>
                    <a:pt x="96" y="1095"/>
                    <a:pt x="133" y="1095"/>
                  </a:cubicBezTo>
                  <a:cubicBezTo>
                    <a:pt x="170" y="1095"/>
                    <a:pt x="209" y="1089"/>
                    <a:pt x="251" y="1077"/>
                  </a:cubicBezTo>
                  <a:cubicBezTo>
                    <a:pt x="251" y="970"/>
                    <a:pt x="239" y="803"/>
                    <a:pt x="251" y="684"/>
                  </a:cubicBezTo>
                  <a:cubicBezTo>
                    <a:pt x="310" y="827"/>
                    <a:pt x="382" y="958"/>
                    <a:pt x="465" y="1089"/>
                  </a:cubicBezTo>
                  <a:lnTo>
                    <a:pt x="679" y="1089"/>
                  </a:lnTo>
                  <a:lnTo>
                    <a:pt x="405" y="529"/>
                  </a:lnTo>
                  <a:cubicBezTo>
                    <a:pt x="501" y="363"/>
                    <a:pt x="584" y="184"/>
                    <a:pt x="667" y="6"/>
                  </a:cubicBezTo>
                  <a:cubicBezTo>
                    <a:pt x="644" y="2"/>
                    <a:pt x="618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1"/>
            <p:cNvSpPr/>
            <p:nvPr/>
          </p:nvSpPr>
          <p:spPr>
            <a:xfrm>
              <a:off x="-2320365" y="9986763"/>
              <a:ext cx="98845" cy="141239"/>
            </a:xfrm>
            <a:custGeom>
              <a:avLst/>
              <a:gdLst/>
              <a:ahLst/>
              <a:cxnLst/>
              <a:rect l="l" t="t" r="r" b="b"/>
              <a:pathLst>
                <a:path w="751" h="1073" extrusionOk="0">
                  <a:moveTo>
                    <a:pt x="308" y="262"/>
                  </a:moveTo>
                  <a:cubicBezTo>
                    <a:pt x="395" y="262"/>
                    <a:pt x="413" y="406"/>
                    <a:pt x="322" y="417"/>
                  </a:cubicBezTo>
                  <a:cubicBezTo>
                    <a:pt x="262" y="405"/>
                    <a:pt x="238" y="358"/>
                    <a:pt x="250" y="310"/>
                  </a:cubicBezTo>
                  <a:lnTo>
                    <a:pt x="250" y="298"/>
                  </a:lnTo>
                  <a:cubicBezTo>
                    <a:pt x="250" y="286"/>
                    <a:pt x="262" y="286"/>
                    <a:pt x="262" y="274"/>
                  </a:cubicBezTo>
                  <a:cubicBezTo>
                    <a:pt x="274" y="274"/>
                    <a:pt x="274" y="274"/>
                    <a:pt x="286" y="262"/>
                  </a:cubicBezTo>
                  <a:lnTo>
                    <a:pt x="298" y="262"/>
                  </a:lnTo>
                  <a:cubicBezTo>
                    <a:pt x="301" y="262"/>
                    <a:pt x="305" y="262"/>
                    <a:pt x="308" y="262"/>
                  </a:cubicBezTo>
                  <a:close/>
                  <a:moveTo>
                    <a:pt x="350" y="651"/>
                  </a:moveTo>
                  <a:cubicBezTo>
                    <a:pt x="376" y="651"/>
                    <a:pt x="400" y="662"/>
                    <a:pt x="417" y="679"/>
                  </a:cubicBezTo>
                  <a:cubicBezTo>
                    <a:pt x="429" y="691"/>
                    <a:pt x="441" y="703"/>
                    <a:pt x="441" y="727"/>
                  </a:cubicBezTo>
                  <a:cubicBezTo>
                    <a:pt x="441" y="727"/>
                    <a:pt x="441" y="739"/>
                    <a:pt x="441" y="739"/>
                  </a:cubicBezTo>
                  <a:cubicBezTo>
                    <a:pt x="441" y="751"/>
                    <a:pt x="441" y="751"/>
                    <a:pt x="441" y="763"/>
                  </a:cubicBezTo>
                  <a:cubicBezTo>
                    <a:pt x="429" y="774"/>
                    <a:pt x="429" y="786"/>
                    <a:pt x="417" y="786"/>
                  </a:cubicBezTo>
                  <a:cubicBezTo>
                    <a:pt x="405" y="798"/>
                    <a:pt x="405" y="798"/>
                    <a:pt x="393" y="798"/>
                  </a:cubicBezTo>
                  <a:cubicBezTo>
                    <a:pt x="375" y="804"/>
                    <a:pt x="360" y="807"/>
                    <a:pt x="347" y="807"/>
                  </a:cubicBezTo>
                  <a:cubicBezTo>
                    <a:pt x="334" y="807"/>
                    <a:pt x="322" y="804"/>
                    <a:pt x="310" y="798"/>
                  </a:cubicBezTo>
                  <a:cubicBezTo>
                    <a:pt x="238" y="774"/>
                    <a:pt x="262" y="667"/>
                    <a:pt x="322" y="655"/>
                  </a:cubicBezTo>
                  <a:cubicBezTo>
                    <a:pt x="331" y="652"/>
                    <a:pt x="341" y="651"/>
                    <a:pt x="350" y="651"/>
                  </a:cubicBezTo>
                  <a:close/>
                  <a:moveTo>
                    <a:pt x="417" y="1"/>
                  </a:moveTo>
                  <a:cubicBezTo>
                    <a:pt x="385" y="1"/>
                    <a:pt x="354" y="5"/>
                    <a:pt x="322" y="12"/>
                  </a:cubicBezTo>
                  <a:cubicBezTo>
                    <a:pt x="84" y="24"/>
                    <a:pt x="0" y="382"/>
                    <a:pt x="155" y="536"/>
                  </a:cubicBezTo>
                  <a:cubicBezTo>
                    <a:pt x="48" y="655"/>
                    <a:pt x="36" y="846"/>
                    <a:pt x="131" y="977"/>
                  </a:cubicBezTo>
                  <a:cubicBezTo>
                    <a:pt x="206" y="1039"/>
                    <a:pt x="298" y="1072"/>
                    <a:pt x="390" y="1072"/>
                  </a:cubicBezTo>
                  <a:cubicBezTo>
                    <a:pt x="474" y="1072"/>
                    <a:pt x="558" y="1045"/>
                    <a:pt x="631" y="989"/>
                  </a:cubicBezTo>
                  <a:cubicBezTo>
                    <a:pt x="750" y="858"/>
                    <a:pt x="738" y="655"/>
                    <a:pt x="596" y="548"/>
                  </a:cubicBezTo>
                  <a:cubicBezTo>
                    <a:pt x="655" y="501"/>
                    <a:pt x="691" y="441"/>
                    <a:pt x="703" y="370"/>
                  </a:cubicBezTo>
                  <a:cubicBezTo>
                    <a:pt x="715" y="358"/>
                    <a:pt x="715" y="334"/>
                    <a:pt x="703" y="322"/>
                  </a:cubicBezTo>
                  <a:lnTo>
                    <a:pt x="703" y="286"/>
                  </a:lnTo>
                  <a:cubicBezTo>
                    <a:pt x="703" y="274"/>
                    <a:pt x="703" y="262"/>
                    <a:pt x="703" y="251"/>
                  </a:cubicBezTo>
                  <a:cubicBezTo>
                    <a:pt x="703" y="227"/>
                    <a:pt x="703" y="215"/>
                    <a:pt x="691" y="179"/>
                  </a:cubicBezTo>
                  <a:cubicBezTo>
                    <a:pt x="691" y="155"/>
                    <a:pt x="679" y="143"/>
                    <a:pt x="679" y="132"/>
                  </a:cubicBezTo>
                  <a:cubicBezTo>
                    <a:pt x="655" y="96"/>
                    <a:pt x="631" y="60"/>
                    <a:pt x="596" y="48"/>
                  </a:cubicBezTo>
                  <a:cubicBezTo>
                    <a:pt x="540" y="16"/>
                    <a:pt x="479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1"/>
            <p:cNvSpPr/>
            <p:nvPr/>
          </p:nvSpPr>
          <p:spPr>
            <a:xfrm>
              <a:off x="-2216908" y="9983604"/>
              <a:ext cx="97134" cy="144530"/>
            </a:xfrm>
            <a:custGeom>
              <a:avLst/>
              <a:gdLst/>
              <a:ahLst/>
              <a:cxnLst/>
              <a:rect l="l" t="t" r="r" b="b"/>
              <a:pathLst>
                <a:path w="738" h="1098" extrusionOk="0">
                  <a:moveTo>
                    <a:pt x="366" y="250"/>
                  </a:moveTo>
                  <a:cubicBezTo>
                    <a:pt x="388" y="250"/>
                    <a:pt x="413" y="263"/>
                    <a:pt x="429" y="286"/>
                  </a:cubicBezTo>
                  <a:cubicBezTo>
                    <a:pt x="464" y="394"/>
                    <a:pt x="476" y="501"/>
                    <a:pt x="464" y="620"/>
                  </a:cubicBezTo>
                  <a:cubicBezTo>
                    <a:pt x="464" y="667"/>
                    <a:pt x="464" y="715"/>
                    <a:pt x="453" y="775"/>
                  </a:cubicBezTo>
                  <a:cubicBezTo>
                    <a:pt x="441" y="798"/>
                    <a:pt x="429" y="834"/>
                    <a:pt x="381" y="846"/>
                  </a:cubicBezTo>
                  <a:lnTo>
                    <a:pt x="322" y="846"/>
                  </a:lnTo>
                  <a:cubicBezTo>
                    <a:pt x="286" y="846"/>
                    <a:pt x="274" y="787"/>
                    <a:pt x="262" y="751"/>
                  </a:cubicBezTo>
                  <a:cubicBezTo>
                    <a:pt x="238" y="644"/>
                    <a:pt x="238" y="525"/>
                    <a:pt x="250" y="417"/>
                  </a:cubicBezTo>
                  <a:cubicBezTo>
                    <a:pt x="250" y="370"/>
                    <a:pt x="262" y="334"/>
                    <a:pt x="274" y="298"/>
                  </a:cubicBezTo>
                  <a:cubicBezTo>
                    <a:pt x="286" y="275"/>
                    <a:pt x="310" y="263"/>
                    <a:pt x="333" y="263"/>
                  </a:cubicBezTo>
                  <a:cubicBezTo>
                    <a:pt x="342" y="254"/>
                    <a:pt x="353" y="250"/>
                    <a:pt x="366" y="250"/>
                  </a:cubicBezTo>
                  <a:close/>
                  <a:moveTo>
                    <a:pt x="357" y="1"/>
                  </a:moveTo>
                  <a:cubicBezTo>
                    <a:pt x="262" y="13"/>
                    <a:pt x="167" y="48"/>
                    <a:pt x="107" y="132"/>
                  </a:cubicBezTo>
                  <a:cubicBezTo>
                    <a:pt x="107" y="132"/>
                    <a:pt x="95" y="144"/>
                    <a:pt x="95" y="144"/>
                  </a:cubicBezTo>
                  <a:cubicBezTo>
                    <a:pt x="24" y="286"/>
                    <a:pt x="0" y="453"/>
                    <a:pt x="24" y="620"/>
                  </a:cubicBezTo>
                  <a:cubicBezTo>
                    <a:pt x="24" y="798"/>
                    <a:pt x="36" y="1001"/>
                    <a:pt x="238" y="1084"/>
                  </a:cubicBezTo>
                  <a:cubicBezTo>
                    <a:pt x="274" y="1084"/>
                    <a:pt x="310" y="1096"/>
                    <a:pt x="345" y="1096"/>
                  </a:cubicBezTo>
                  <a:cubicBezTo>
                    <a:pt x="355" y="1097"/>
                    <a:pt x="364" y="1097"/>
                    <a:pt x="373" y="1097"/>
                  </a:cubicBezTo>
                  <a:cubicBezTo>
                    <a:pt x="649" y="1097"/>
                    <a:pt x="738" y="755"/>
                    <a:pt x="726" y="525"/>
                  </a:cubicBezTo>
                  <a:cubicBezTo>
                    <a:pt x="726" y="465"/>
                    <a:pt x="726" y="406"/>
                    <a:pt x="714" y="346"/>
                  </a:cubicBezTo>
                  <a:cubicBezTo>
                    <a:pt x="691" y="156"/>
                    <a:pt x="536" y="13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1"/>
            <p:cNvSpPr/>
            <p:nvPr/>
          </p:nvSpPr>
          <p:spPr>
            <a:xfrm>
              <a:off x="-2108845" y="9986105"/>
              <a:ext cx="87920" cy="143345"/>
            </a:xfrm>
            <a:custGeom>
              <a:avLst/>
              <a:gdLst/>
              <a:ahLst/>
              <a:cxnLst/>
              <a:rect l="l" t="t" r="r" b="b"/>
              <a:pathLst>
                <a:path w="668" h="1089" extrusionOk="0">
                  <a:moveTo>
                    <a:pt x="590" y="0"/>
                  </a:moveTo>
                  <a:cubicBezTo>
                    <a:pt x="543" y="0"/>
                    <a:pt x="493" y="6"/>
                    <a:pt x="453" y="6"/>
                  </a:cubicBezTo>
                  <a:cubicBezTo>
                    <a:pt x="358" y="137"/>
                    <a:pt x="322" y="256"/>
                    <a:pt x="227" y="375"/>
                  </a:cubicBezTo>
                  <a:lnTo>
                    <a:pt x="227" y="6"/>
                  </a:lnTo>
                  <a:lnTo>
                    <a:pt x="13" y="6"/>
                  </a:lnTo>
                  <a:cubicBezTo>
                    <a:pt x="13" y="375"/>
                    <a:pt x="1" y="732"/>
                    <a:pt x="13" y="1077"/>
                  </a:cubicBezTo>
                  <a:cubicBezTo>
                    <a:pt x="54" y="1083"/>
                    <a:pt x="93" y="1086"/>
                    <a:pt x="130" y="1086"/>
                  </a:cubicBezTo>
                  <a:cubicBezTo>
                    <a:pt x="167" y="1086"/>
                    <a:pt x="203" y="1083"/>
                    <a:pt x="239" y="1077"/>
                  </a:cubicBezTo>
                  <a:cubicBezTo>
                    <a:pt x="239" y="970"/>
                    <a:pt x="239" y="803"/>
                    <a:pt x="239" y="684"/>
                  </a:cubicBezTo>
                  <a:cubicBezTo>
                    <a:pt x="298" y="827"/>
                    <a:pt x="370" y="958"/>
                    <a:pt x="453" y="1089"/>
                  </a:cubicBezTo>
                  <a:lnTo>
                    <a:pt x="667" y="1089"/>
                  </a:lnTo>
                  <a:lnTo>
                    <a:pt x="405" y="541"/>
                  </a:lnTo>
                  <a:cubicBezTo>
                    <a:pt x="501" y="363"/>
                    <a:pt x="584" y="184"/>
                    <a:pt x="655" y="6"/>
                  </a:cubicBezTo>
                  <a:cubicBezTo>
                    <a:pt x="636" y="2"/>
                    <a:pt x="61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1"/>
            <p:cNvSpPr/>
            <p:nvPr/>
          </p:nvSpPr>
          <p:spPr>
            <a:xfrm>
              <a:off x="-1583799" y="9985578"/>
              <a:ext cx="92527" cy="143608"/>
            </a:xfrm>
            <a:custGeom>
              <a:avLst/>
              <a:gdLst/>
              <a:ahLst/>
              <a:cxnLst/>
              <a:rect l="l" t="t" r="r" b="b"/>
              <a:pathLst>
                <a:path w="703" h="1091" extrusionOk="0">
                  <a:moveTo>
                    <a:pt x="353" y="1"/>
                  </a:moveTo>
                  <a:cubicBezTo>
                    <a:pt x="238" y="1"/>
                    <a:pt x="125" y="4"/>
                    <a:pt x="12" y="10"/>
                  </a:cubicBezTo>
                  <a:lnTo>
                    <a:pt x="12" y="212"/>
                  </a:lnTo>
                  <a:cubicBezTo>
                    <a:pt x="119" y="212"/>
                    <a:pt x="298" y="212"/>
                    <a:pt x="417" y="224"/>
                  </a:cubicBezTo>
                  <a:cubicBezTo>
                    <a:pt x="286" y="510"/>
                    <a:pt x="143" y="783"/>
                    <a:pt x="0" y="1081"/>
                  </a:cubicBezTo>
                  <a:cubicBezTo>
                    <a:pt x="42" y="1087"/>
                    <a:pt x="81" y="1090"/>
                    <a:pt x="119" y="1090"/>
                  </a:cubicBezTo>
                  <a:cubicBezTo>
                    <a:pt x="158" y="1090"/>
                    <a:pt x="197" y="1087"/>
                    <a:pt x="238" y="1081"/>
                  </a:cubicBezTo>
                  <a:cubicBezTo>
                    <a:pt x="393" y="783"/>
                    <a:pt x="584" y="510"/>
                    <a:pt x="703" y="224"/>
                  </a:cubicBezTo>
                  <a:cubicBezTo>
                    <a:pt x="703" y="141"/>
                    <a:pt x="691" y="81"/>
                    <a:pt x="703" y="10"/>
                  </a:cubicBezTo>
                  <a:cubicBezTo>
                    <a:pt x="584" y="4"/>
                    <a:pt x="468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1"/>
            <p:cNvSpPr/>
            <p:nvPr/>
          </p:nvSpPr>
          <p:spPr>
            <a:xfrm>
              <a:off x="-1486660" y="9989922"/>
              <a:ext cx="97265" cy="142292"/>
            </a:xfrm>
            <a:custGeom>
              <a:avLst/>
              <a:gdLst/>
              <a:ahLst/>
              <a:cxnLst/>
              <a:rect l="l" t="t" r="r" b="b"/>
              <a:pathLst>
                <a:path w="739" h="1081" extrusionOk="0">
                  <a:moveTo>
                    <a:pt x="667" y="0"/>
                  </a:moveTo>
                  <a:cubicBezTo>
                    <a:pt x="620" y="0"/>
                    <a:pt x="36" y="12"/>
                    <a:pt x="12" y="12"/>
                  </a:cubicBezTo>
                  <a:lnTo>
                    <a:pt x="12" y="536"/>
                  </a:lnTo>
                  <a:cubicBezTo>
                    <a:pt x="30" y="539"/>
                    <a:pt x="50" y="540"/>
                    <a:pt x="72" y="540"/>
                  </a:cubicBezTo>
                  <a:cubicBezTo>
                    <a:pt x="132" y="540"/>
                    <a:pt x="206" y="533"/>
                    <a:pt x="274" y="533"/>
                  </a:cubicBezTo>
                  <a:cubicBezTo>
                    <a:pt x="299" y="533"/>
                    <a:pt x="323" y="534"/>
                    <a:pt x="346" y="536"/>
                  </a:cubicBezTo>
                  <a:cubicBezTo>
                    <a:pt x="453" y="548"/>
                    <a:pt x="477" y="810"/>
                    <a:pt x="334" y="834"/>
                  </a:cubicBezTo>
                  <a:cubicBezTo>
                    <a:pt x="326" y="836"/>
                    <a:pt x="318" y="837"/>
                    <a:pt x="311" y="837"/>
                  </a:cubicBezTo>
                  <a:cubicBezTo>
                    <a:pt x="272" y="837"/>
                    <a:pt x="239" y="810"/>
                    <a:pt x="239" y="750"/>
                  </a:cubicBezTo>
                  <a:lnTo>
                    <a:pt x="239" y="739"/>
                  </a:lnTo>
                  <a:lnTo>
                    <a:pt x="12" y="739"/>
                  </a:lnTo>
                  <a:cubicBezTo>
                    <a:pt x="0" y="762"/>
                    <a:pt x="0" y="798"/>
                    <a:pt x="0" y="822"/>
                  </a:cubicBezTo>
                  <a:cubicBezTo>
                    <a:pt x="0" y="1000"/>
                    <a:pt x="158" y="1081"/>
                    <a:pt x="323" y="1081"/>
                  </a:cubicBezTo>
                  <a:cubicBezTo>
                    <a:pt x="489" y="1081"/>
                    <a:pt x="661" y="1000"/>
                    <a:pt x="691" y="858"/>
                  </a:cubicBezTo>
                  <a:cubicBezTo>
                    <a:pt x="739" y="619"/>
                    <a:pt x="691" y="322"/>
                    <a:pt x="429" y="286"/>
                  </a:cubicBezTo>
                  <a:cubicBezTo>
                    <a:pt x="399" y="280"/>
                    <a:pt x="372" y="277"/>
                    <a:pt x="346" y="277"/>
                  </a:cubicBezTo>
                  <a:cubicBezTo>
                    <a:pt x="319" y="277"/>
                    <a:pt x="292" y="280"/>
                    <a:pt x="262" y="286"/>
                  </a:cubicBezTo>
                  <a:lnTo>
                    <a:pt x="250" y="286"/>
                  </a:lnTo>
                  <a:lnTo>
                    <a:pt x="250" y="274"/>
                  </a:lnTo>
                  <a:cubicBezTo>
                    <a:pt x="250" y="266"/>
                    <a:pt x="250" y="253"/>
                    <a:pt x="250" y="238"/>
                  </a:cubicBezTo>
                  <a:cubicBezTo>
                    <a:pt x="286" y="238"/>
                    <a:pt x="620" y="238"/>
                    <a:pt x="667" y="227"/>
                  </a:cubicBezTo>
                  <a:cubicBezTo>
                    <a:pt x="667" y="227"/>
                    <a:pt x="679" y="12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1"/>
            <p:cNvSpPr/>
            <p:nvPr/>
          </p:nvSpPr>
          <p:spPr>
            <a:xfrm>
              <a:off x="-1381625" y="9986105"/>
              <a:ext cx="87789" cy="144135"/>
            </a:xfrm>
            <a:custGeom>
              <a:avLst/>
              <a:gdLst/>
              <a:ahLst/>
              <a:cxnLst/>
              <a:rect l="l" t="t" r="r" b="b"/>
              <a:pathLst>
                <a:path w="667" h="1095" extrusionOk="0">
                  <a:moveTo>
                    <a:pt x="581" y="0"/>
                  </a:moveTo>
                  <a:cubicBezTo>
                    <a:pt x="531" y="0"/>
                    <a:pt x="480" y="6"/>
                    <a:pt x="441" y="6"/>
                  </a:cubicBezTo>
                  <a:cubicBezTo>
                    <a:pt x="357" y="137"/>
                    <a:pt x="310" y="256"/>
                    <a:pt x="226" y="375"/>
                  </a:cubicBezTo>
                  <a:lnTo>
                    <a:pt x="226" y="6"/>
                  </a:lnTo>
                  <a:lnTo>
                    <a:pt x="12" y="6"/>
                  </a:lnTo>
                  <a:cubicBezTo>
                    <a:pt x="12" y="375"/>
                    <a:pt x="0" y="732"/>
                    <a:pt x="12" y="1077"/>
                  </a:cubicBezTo>
                  <a:cubicBezTo>
                    <a:pt x="54" y="1089"/>
                    <a:pt x="92" y="1095"/>
                    <a:pt x="130" y="1095"/>
                  </a:cubicBezTo>
                  <a:cubicBezTo>
                    <a:pt x="167" y="1095"/>
                    <a:pt x="203" y="1089"/>
                    <a:pt x="238" y="1077"/>
                  </a:cubicBezTo>
                  <a:cubicBezTo>
                    <a:pt x="238" y="970"/>
                    <a:pt x="238" y="803"/>
                    <a:pt x="238" y="684"/>
                  </a:cubicBezTo>
                  <a:cubicBezTo>
                    <a:pt x="298" y="827"/>
                    <a:pt x="369" y="958"/>
                    <a:pt x="453" y="1089"/>
                  </a:cubicBezTo>
                  <a:lnTo>
                    <a:pt x="667" y="1089"/>
                  </a:lnTo>
                  <a:lnTo>
                    <a:pt x="393" y="529"/>
                  </a:lnTo>
                  <a:cubicBezTo>
                    <a:pt x="488" y="363"/>
                    <a:pt x="572" y="184"/>
                    <a:pt x="655" y="6"/>
                  </a:cubicBezTo>
                  <a:cubicBezTo>
                    <a:pt x="631" y="2"/>
                    <a:pt x="606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1"/>
            <p:cNvSpPr/>
            <p:nvPr/>
          </p:nvSpPr>
          <p:spPr>
            <a:xfrm>
              <a:off x="-1643424" y="8398719"/>
              <a:ext cx="622288" cy="1458197"/>
            </a:xfrm>
            <a:custGeom>
              <a:avLst/>
              <a:gdLst/>
              <a:ahLst/>
              <a:cxnLst/>
              <a:rect l="l" t="t" r="r" b="b"/>
              <a:pathLst>
                <a:path w="4728" h="11078" extrusionOk="0">
                  <a:moveTo>
                    <a:pt x="658" y="0"/>
                  </a:moveTo>
                  <a:cubicBezTo>
                    <a:pt x="601" y="0"/>
                    <a:pt x="555" y="58"/>
                    <a:pt x="477" y="207"/>
                  </a:cubicBezTo>
                  <a:cubicBezTo>
                    <a:pt x="13" y="1052"/>
                    <a:pt x="1" y="2326"/>
                    <a:pt x="84" y="3267"/>
                  </a:cubicBezTo>
                  <a:cubicBezTo>
                    <a:pt x="298" y="5922"/>
                    <a:pt x="822" y="8541"/>
                    <a:pt x="1644" y="11077"/>
                  </a:cubicBezTo>
                  <a:lnTo>
                    <a:pt x="4728" y="11077"/>
                  </a:lnTo>
                  <a:cubicBezTo>
                    <a:pt x="4192" y="7958"/>
                    <a:pt x="3549" y="4660"/>
                    <a:pt x="2930" y="3017"/>
                  </a:cubicBezTo>
                  <a:cubicBezTo>
                    <a:pt x="2465" y="1790"/>
                    <a:pt x="1918" y="814"/>
                    <a:pt x="846" y="100"/>
                  </a:cubicBezTo>
                  <a:cubicBezTo>
                    <a:pt x="759" y="40"/>
                    <a:pt x="705" y="0"/>
                    <a:pt x="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1"/>
            <p:cNvSpPr/>
            <p:nvPr/>
          </p:nvSpPr>
          <p:spPr>
            <a:xfrm>
              <a:off x="-1654349" y="8391217"/>
              <a:ext cx="644136" cy="1475441"/>
            </a:xfrm>
            <a:custGeom>
              <a:avLst/>
              <a:gdLst/>
              <a:ahLst/>
              <a:cxnLst/>
              <a:rect l="l" t="t" r="r" b="b"/>
              <a:pathLst>
                <a:path w="4894" h="11209" extrusionOk="0">
                  <a:moveTo>
                    <a:pt x="739" y="121"/>
                  </a:moveTo>
                  <a:cubicBezTo>
                    <a:pt x="786" y="133"/>
                    <a:pt x="822" y="157"/>
                    <a:pt x="870" y="192"/>
                  </a:cubicBezTo>
                  <a:lnTo>
                    <a:pt x="882" y="204"/>
                  </a:lnTo>
                  <a:cubicBezTo>
                    <a:pt x="2013" y="966"/>
                    <a:pt x="2536" y="2038"/>
                    <a:pt x="2941" y="3074"/>
                  </a:cubicBezTo>
                  <a:cubicBezTo>
                    <a:pt x="3596" y="4800"/>
                    <a:pt x="4263" y="8408"/>
                    <a:pt x="4703" y="11015"/>
                  </a:cubicBezTo>
                  <a:lnTo>
                    <a:pt x="1786" y="11015"/>
                  </a:lnTo>
                  <a:cubicBezTo>
                    <a:pt x="977" y="8503"/>
                    <a:pt x="453" y="5907"/>
                    <a:pt x="250" y="3276"/>
                  </a:cubicBezTo>
                  <a:cubicBezTo>
                    <a:pt x="179" y="2371"/>
                    <a:pt x="191" y="1109"/>
                    <a:pt x="631" y="264"/>
                  </a:cubicBezTo>
                  <a:cubicBezTo>
                    <a:pt x="703" y="145"/>
                    <a:pt x="727" y="121"/>
                    <a:pt x="739" y="121"/>
                  </a:cubicBezTo>
                  <a:close/>
                  <a:moveTo>
                    <a:pt x="717" y="0"/>
                  </a:moveTo>
                  <a:cubicBezTo>
                    <a:pt x="708" y="0"/>
                    <a:pt x="700" y="1"/>
                    <a:pt x="691" y="2"/>
                  </a:cubicBezTo>
                  <a:cubicBezTo>
                    <a:pt x="608" y="26"/>
                    <a:pt x="560" y="109"/>
                    <a:pt x="477" y="240"/>
                  </a:cubicBezTo>
                  <a:cubicBezTo>
                    <a:pt x="12" y="1121"/>
                    <a:pt x="0" y="2419"/>
                    <a:pt x="84" y="3348"/>
                  </a:cubicBezTo>
                  <a:cubicBezTo>
                    <a:pt x="298" y="6015"/>
                    <a:pt x="822" y="8634"/>
                    <a:pt x="1644" y="11170"/>
                  </a:cubicBezTo>
                  <a:cubicBezTo>
                    <a:pt x="1647" y="11182"/>
                    <a:pt x="1654" y="11186"/>
                    <a:pt x="1662" y="11186"/>
                  </a:cubicBezTo>
                  <a:cubicBezTo>
                    <a:pt x="1679" y="11186"/>
                    <a:pt x="1703" y="11170"/>
                    <a:pt x="1727" y="11170"/>
                  </a:cubicBezTo>
                  <a:lnTo>
                    <a:pt x="4811" y="11182"/>
                  </a:lnTo>
                  <a:cubicBezTo>
                    <a:pt x="4831" y="11182"/>
                    <a:pt x="4851" y="11208"/>
                    <a:pt x="4864" y="11208"/>
                  </a:cubicBezTo>
                  <a:cubicBezTo>
                    <a:pt x="4866" y="11208"/>
                    <a:pt x="4868" y="11207"/>
                    <a:pt x="4870" y="11206"/>
                  </a:cubicBezTo>
                  <a:cubicBezTo>
                    <a:pt x="4882" y="11182"/>
                    <a:pt x="4894" y="11158"/>
                    <a:pt x="4882" y="11134"/>
                  </a:cubicBezTo>
                  <a:cubicBezTo>
                    <a:pt x="4430" y="8515"/>
                    <a:pt x="3763" y="4824"/>
                    <a:pt x="3084" y="3062"/>
                  </a:cubicBezTo>
                  <a:cubicBezTo>
                    <a:pt x="2679" y="2002"/>
                    <a:pt x="2144" y="907"/>
                    <a:pt x="977" y="109"/>
                  </a:cubicBezTo>
                  <a:lnTo>
                    <a:pt x="953" y="97"/>
                  </a:lnTo>
                  <a:cubicBezTo>
                    <a:pt x="868" y="44"/>
                    <a:pt x="792" y="0"/>
                    <a:pt x="717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1"/>
            <p:cNvSpPr/>
            <p:nvPr/>
          </p:nvSpPr>
          <p:spPr>
            <a:xfrm>
              <a:off x="-3255946" y="6701955"/>
              <a:ext cx="437365" cy="610105"/>
            </a:xfrm>
            <a:custGeom>
              <a:avLst/>
              <a:gdLst/>
              <a:ahLst/>
              <a:cxnLst/>
              <a:rect l="l" t="t" r="r" b="b"/>
              <a:pathLst>
                <a:path w="3323" h="4635" extrusionOk="0">
                  <a:moveTo>
                    <a:pt x="1722" y="1"/>
                  </a:moveTo>
                  <a:cubicBezTo>
                    <a:pt x="1563" y="1"/>
                    <a:pt x="1439" y="232"/>
                    <a:pt x="1334" y="537"/>
                  </a:cubicBezTo>
                  <a:cubicBezTo>
                    <a:pt x="1369" y="406"/>
                    <a:pt x="1381" y="263"/>
                    <a:pt x="1346" y="144"/>
                  </a:cubicBezTo>
                  <a:cubicBezTo>
                    <a:pt x="1314" y="62"/>
                    <a:pt x="1259" y="23"/>
                    <a:pt x="1199" y="23"/>
                  </a:cubicBezTo>
                  <a:cubicBezTo>
                    <a:pt x="1147" y="23"/>
                    <a:pt x="1093" y="53"/>
                    <a:pt x="1048" y="108"/>
                  </a:cubicBezTo>
                  <a:cubicBezTo>
                    <a:pt x="855" y="323"/>
                    <a:pt x="700" y="916"/>
                    <a:pt x="619" y="1275"/>
                  </a:cubicBezTo>
                  <a:lnTo>
                    <a:pt x="619" y="1275"/>
                  </a:lnTo>
                  <a:cubicBezTo>
                    <a:pt x="635" y="1149"/>
                    <a:pt x="637" y="1027"/>
                    <a:pt x="619" y="906"/>
                  </a:cubicBezTo>
                  <a:cubicBezTo>
                    <a:pt x="600" y="797"/>
                    <a:pt x="523" y="689"/>
                    <a:pt x="422" y="689"/>
                  </a:cubicBezTo>
                  <a:cubicBezTo>
                    <a:pt x="401" y="689"/>
                    <a:pt x="380" y="693"/>
                    <a:pt x="357" y="704"/>
                  </a:cubicBezTo>
                  <a:cubicBezTo>
                    <a:pt x="119" y="811"/>
                    <a:pt x="24" y="2025"/>
                    <a:pt x="24" y="2287"/>
                  </a:cubicBezTo>
                  <a:cubicBezTo>
                    <a:pt x="0" y="2942"/>
                    <a:pt x="107" y="3656"/>
                    <a:pt x="536" y="4180"/>
                  </a:cubicBezTo>
                  <a:cubicBezTo>
                    <a:pt x="783" y="4477"/>
                    <a:pt x="1090" y="4634"/>
                    <a:pt x="1409" y="4634"/>
                  </a:cubicBezTo>
                  <a:cubicBezTo>
                    <a:pt x="1921" y="4634"/>
                    <a:pt x="2465" y="4231"/>
                    <a:pt x="2846" y="3359"/>
                  </a:cubicBezTo>
                  <a:cubicBezTo>
                    <a:pt x="2893" y="3192"/>
                    <a:pt x="3322" y="2168"/>
                    <a:pt x="2941" y="2097"/>
                  </a:cubicBezTo>
                  <a:cubicBezTo>
                    <a:pt x="2935" y="2096"/>
                    <a:pt x="2930" y="2095"/>
                    <a:pt x="2924" y="2095"/>
                  </a:cubicBezTo>
                  <a:cubicBezTo>
                    <a:pt x="2688" y="2095"/>
                    <a:pt x="2452" y="2742"/>
                    <a:pt x="2234" y="2742"/>
                  </a:cubicBezTo>
                  <a:cubicBezTo>
                    <a:pt x="2215" y="2742"/>
                    <a:pt x="2197" y="2738"/>
                    <a:pt x="2179" y="2728"/>
                  </a:cubicBezTo>
                  <a:cubicBezTo>
                    <a:pt x="2024" y="2656"/>
                    <a:pt x="2060" y="2359"/>
                    <a:pt x="2072" y="2180"/>
                  </a:cubicBezTo>
                  <a:cubicBezTo>
                    <a:pt x="2167" y="1216"/>
                    <a:pt x="2596" y="442"/>
                    <a:pt x="2191" y="394"/>
                  </a:cubicBezTo>
                  <a:cubicBezTo>
                    <a:pt x="2183" y="393"/>
                    <a:pt x="2175" y="392"/>
                    <a:pt x="2167" y="392"/>
                  </a:cubicBezTo>
                  <a:cubicBezTo>
                    <a:pt x="2013" y="392"/>
                    <a:pt x="1901" y="609"/>
                    <a:pt x="1810" y="858"/>
                  </a:cubicBezTo>
                  <a:cubicBezTo>
                    <a:pt x="1846" y="692"/>
                    <a:pt x="1881" y="537"/>
                    <a:pt x="1917" y="382"/>
                  </a:cubicBezTo>
                  <a:cubicBezTo>
                    <a:pt x="1965" y="239"/>
                    <a:pt x="1905" y="84"/>
                    <a:pt x="1786" y="13"/>
                  </a:cubicBezTo>
                  <a:cubicBezTo>
                    <a:pt x="1764" y="5"/>
                    <a:pt x="1743" y="1"/>
                    <a:pt x="1722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1"/>
            <p:cNvSpPr/>
            <p:nvPr/>
          </p:nvSpPr>
          <p:spPr>
            <a:xfrm>
              <a:off x="-3267002" y="6692741"/>
              <a:ext cx="448421" cy="631561"/>
            </a:xfrm>
            <a:custGeom>
              <a:avLst/>
              <a:gdLst/>
              <a:ahLst/>
              <a:cxnLst/>
              <a:rect l="l" t="t" r="r" b="b"/>
              <a:pathLst>
                <a:path w="3407" h="4798" extrusionOk="0">
                  <a:moveTo>
                    <a:pt x="1823" y="157"/>
                  </a:moveTo>
                  <a:cubicBezTo>
                    <a:pt x="1834" y="157"/>
                    <a:pt x="1846" y="160"/>
                    <a:pt x="1858" y="166"/>
                  </a:cubicBezTo>
                  <a:cubicBezTo>
                    <a:pt x="1930" y="190"/>
                    <a:pt x="1977" y="297"/>
                    <a:pt x="1942" y="440"/>
                  </a:cubicBezTo>
                  <a:cubicBezTo>
                    <a:pt x="1906" y="583"/>
                    <a:pt x="1870" y="726"/>
                    <a:pt x="1834" y="905"/>
                  </a:cubicBezTo>
                  <a:cubicBezTo>
                    <a:pt x="1811" y="988"/>
                    <a:pt x="1477" y="1905"/>
                    <a:pt x="1573" y="2607"/>
                  </a:cubicBezTo>
                  <a:cubicBezTo>
                    <a:pt x="1584" y="2643"/>
                    <a:pt x="1620" y="2679"/>
                    <a:pt x="1656" y="2679"/>
                  </a:cubicBezTo>
                  <a:lnTo>
                    <a:pt x="1668" y="2679"/>
                  </a:lnTo>
                  <a:cubicBezTo>
                    <a:pt x="1715" y="2679"/>
                    <a:pt x="1751" y="2631"/>
                    <a:pt x="1739" y="2583"/>
                  </a:cubicBezTo>
                  <a:cubicBezTo>
                    <a:pt x="1644" y="1917"/>
                    <a:pt x="1989" y="976"/>
                    <a:pt x="2001" y="964"/>
                  </a:cubicBezTo>
                  <a:cubicBezTo>
                    <a:pt x="2093" y="700"/>
                    <a:pt x="2196" y="547"/>
                    <a:pt x="2289" y="547"/>
                  </a:cubicBezTo>
                  <a:cubicBezTo>
                    <a:pt x="2292" y="547"/>
                    <a:pt x="2295" y="547"/>
                    <a:pt x="2299" y="547"/>
                  </a:cubicBezTo>
                  <a:cubicBezTo>
                    <a:pt x="2346" y="547"/>
                    <a:pt x="2358" y="571"/>
                    <a:pt x="2370" y="583"/>
                  </a:cubicBezTo>
                  <a:cubicBezTo>
                    <a:pt x="2430" y="666"/>
                    <a:pt x="2370" y="952"/>
                    <a:pt x="2287" y="1250"/>
                  </a:cubicBezTo>
                  <a:cubicBezTo>
                    <a:pt x="2204" y="1583"/>
                    <a:pt x="2144" y="1905"/>
                    <a:pt x="2108" y="2250"/>
                  </a:cubicBezTo>
                  <a:lnTo>
                    <a:pt x="2108" y="2262"/>
                  </a:lnTo>
                  <a:cubicBezTo>
                    <a:pt x="2085" y="2464"/>
                    <a:pt x="2061" y="2774"/>
                    <a:pt x="2251" y="2881"/>
                  </a:cubicBezTo>
                  <a:cubicBezTo>
                    <a:pt x="2283" y="2897"/>
                    <a:pt x="2314" y="2904"/>
                    <a:pt x="2344" y="2904"/>
                  </a:cubicBezTo>
                  <a:cubicBezTo>
                    <a:pt x="2493" y="2904"/>
                    <a:pt x="2620" y="2726"/>
                    <a:pt x="2739" y="2548"/>
                  </a:cubicBezTo>
                  <a:cubicBezTo>
                    <a:pt x="2835" y="2417"/>
                    <a:pt x="2966" y="2250"/>
                    <a:pt x="3037" y="2250"/>
                  </a:cubicBezTo>
                  <a:cubicBezTo>
                    <a:pt x="3073" y="2262"/>
                    <a:pt x="3085" y="2274"/>
                    <a:pt x="3097" y="2298"/>
                  </a:cubicBezTo>
                  <a:cubicBezTo>
                    <a:pt x="3180" y="2476"/>
                    <a:pt x="2989" y="3071"/>
                    <a:pt x="2847" y="3393"/>
                  </a:cubicBezTo>
                  <a:lnTo>
                    <a:pt x="2847" y="3405"/>
                  </a:lnTo>
                  <a:cubicBezTo>
                    <a:pt x="2537" y="4107"/>
                    <a:pt x="2096" y="4548"/>
                    <a:pt x="1620" y="4619"/>
                  </a:cubicBezTo>
                  <a:cubicBezTo>
                    <a:pt x="1585" y="4623"/>
                    <a:pt x="1550" y="4624"/>
                    <a:pt x="1516" y="4624"/>
                  </a:cubicBezTo>
                  <a:cubicBezTo>
                    <a:pt x="1185" y="4624"/>
                    <a:pt x="874" y="4472"/>
                    <a:pt x="680" y="4203"/>
                  </a:cubicBezTo>
                  <a:cubicBezTo>
                    <a:pt x="334" y="3786"/>
                    <a:pt x="168" y="3167"/>
                    <a:pt x="180" y="2357"/>
                  </a:cubicBezTo>
                  <a:cubicBezTo>
                    <a:pt x="203" y="1559"/>
                    <a:pt x="382" y="905"/>
                    <a:pt x="465" y="869"/>
                  </a:cubicBezTo>
                  <a:cubicBezTo>
                    <a:pt x="477" y="857"/>
                    <a:pt x="489" y="857"/>
                    <a:pt x="501" y="857"/>
                  </a:cubicBezTo>
                  <a:lnTo>
                    <a:pt x="537" y="857"/>
                  </a:lnTo>
                  <a:cubicBezTo>
                    <a:pt x="572" y="881"/>
                    <a:pt x="608" y="928"/>
                    <a:pt x="608" y="988"/>
                  </a:cubicBezTo>
                  <a:cubicBezTo>
                    <a:pt x="632" y="1155"/>
                    <a:pt x="632" y="1321"/>
                    <a:pt x="596" y="1476"/>
                  </a:cubicBezTo>
                  <a:cubicBezTo>
                    <a:pt x="549" y="1714"/>
                    <a:pt x="549" y="1952"/>
                    <a:pt x="596" y="2190"/>
                  </a:cubicBezTo>
                  <a:cubicBezTo>
                    <a:pt x="608" y="2238"/>
                    <a:pt x="632" y="2262"/>
                    <a:pt x="680" y="2262"/>
                  </a:cubicBezTo>
                  <a:lnTo>
                    <a:pt x="691" y="2262"/>
                  </a:lnTo>
                  <a:cubicBezTo>
                    <a:pt x="739" y="2250"/>
                    <a:pt x="763" y="2202"/>
                    <a:pt x="763" y="2167"/>
                  </a:cubicBezTo>
                  <a:cubicBezTo>
                    <a:pt x="715" y="1928"/>
                    <a:pt x="727" y="1702"/>
                    <a:pt x="775" y="1476"/>
                  </a:cubicBezTo>
                  <a:cubicBezTo>
                    <a:pt x="918" y="809"/>
                    <a:pt x="1072" y="393"/>
                    <a:pt x="1203" y="226"/>
                  </a:cubicBezTo>
                  <a:cubicBezTo>
                    <a:pt x="1227" y="190"/>
                    <a:pt x="1263" y="178"/>
                    <a:pt x="1311" y="178"/>
                  </a:cubicBezTo>
                  <a:cubicBezTo>
                    <a:pt x="1334" y="178"/>
                    <a:pt x="1358" y="214"/>
                    <a:pt x="1370" y="238"/>
                  </a:cubicBezTo>
                  <a:cubicBezTo>
                    <a:pt x="1394" y="345"/>
                    <a:pt x="1382" y="464"/>
                    <a:pt x="1358" y="571"/>
                  </a:cubicBezTo>
                  <a:cubicBezTo>
                    <a:pt x="1334" y="619"/>
                    <a:pt x="989" y="1571"/>
                    <a:pt x="1084" y="2286"/>
                  </a:cubicBezTo>
                  <a:cubicBezTo>
                    <a:pt x="1096" y="2321"/>
                    <a:pt x="1132" y="2357"/>
                    <a:pt x="1168" y="2357"/>
                  </a:cubicBezTo>
                  <a:lnTo>
                    <a:pt x="1180" y="2357"/>
                  </a:lnTo>
                  <a:cubicBezTo>
                    <a:pt x="1227" y="2345"/>
                    <a:pt x="1263" y="2309"/>
                    <a:pt x="1251" y="2262"/>
                  </a:cubicBezTo>
                  <a:cubicBezTo>
                    <a:pt x="1168" y="1631"/>
                    <a:pt x="1501" y="654"/>
                    <a:pt x="1501" y="654"/>
                  </a:cubicBezTo>
                  <a:cubicBezTo>
                    <a:pt x="1620" y="321"/>
                    <a:pt x="1727" y="202"/>
                    <a:pt x="1787" y="166"/>
                  </a:cubicBezTo>
                  <a:cubicBezTo>
                    <a:pt x="1799" y="160"/>
                    <a:pt x="1811" y="157"/>
                    <a:pt x="1823" y="157"/>
                  </a:cubicBezTo>
                  <a:close/>
                  <a:moveTo>
                    <a:pt x="1821" y="1"/>
                  </a:moveTo>
                  <a:cubicBezTo>
                    <a:pt x="1782" y="1"/>
                    <a:pt x="1743" y="10"/>
                    <a:pt x="1704" y="23"/>
                  </a:cubicBezTo>
                  <a:cubicBezTo>
                    <a:pt x="1632" y="71"/>
                    <a:pt x="1573" y="131"/>
                    <a:pt x="1525" y="202"/>
                  </a:cubicBezTo>
                  <a:cubicBezTo>
                    <a:pt x="1525" y="202"/>
                    <a:pt x="1525" y="190"/>
                    <a:pt x="1525" y="190"/>
                  </a:cubicBezTo>
                  <a:cubicBezTo>
                    <a:pt x="1501" y="107"/>
                    <a:pt x="1430" y="35"/>
                    <a:pt x="1334" y="23"/>
                  </a:cubicBezTo>
                  <a:cubicBezTo>
                    <a:pt x="1318" y="19"/>
                    <a:pt x="1301" y="17"/>
                    <a:pt x="1285" y="17"/>
                  </a:cubicBezTo>
                  <a:cubicBezTo>
                    <a:pt x="1207" y="17"/>
                    <a:pt x="1131" y="62"/>
                    <a:pt x="1072" y="131"/>
                  </a:cubicBezTo>
                  <a:cubicBezTo>
                    <a:pt x="918" y="357"/>
                    <a:pt x="811" y="607"/>
                    <a:pt x="751" y="869"/>
                  </a:cubicBezTo>
                  <a:cubicBezTo>
                    <a:pt x="727" y="809"/>
                    <a:pt x="680" y="750"/>
                    <a:pt x="620" y="714"/>
                  </a:cubicBezTo>
                  <a:cubicBezTo>
                    <a:pt x="584" y="696"/>
                    <a:pt x="546" y="687"/>
                    <a:pt x="508" y="687"/>
                  </a:cubicBezTo>
                  <a:cubicBezTo>
                    <a:pt x="471" y="687"/>
                    <a:pt x="435" y="696"/>
                    <a:pt x="406" y="714"/>
                  </a:cubicBezTo>
                  <a:cubicBezTo>
                    <a:pt x="72" y="869"/>
                    <a:pt x="25" y="2357"/>
                    <a:pt x="25" y="2369"/>
                  </a:cubicBezTo>
                  <a:cubicBezTo>
                    <a:pt x="1" y="3214"/>
                    <a:pt x="180" y="3869"/>
                    <a:pt x="549" y="4322"/>
                  </a:cubicBezTo>
                  <a:cubicBezTo>
                    <a:pt x="775" y="4607"/>
                    <a:pt x="1120" y="4786"/>
                    <a:pt x="1489" y="4798"/>
                  </a:cubicBezTo>
                  <a:lnTo>
                    <a:pt x="1644" y="4798"/>
                  </a:lnTo>
                  <a:cubicBezTo>
                    <a:pt x="2180" y="4715"/>
                    <a:pt x="2668" y="4250"/>
                    <a:pt x="3001" y="3476"/>
                  </a:cubicBezTo>
                  <a:cubicBezTo>
                    <a:pt x="3049" y="3369"/>
                    <a:pt x="3406" y="2536"/>
                    <a:pt x="3228" y="2214"/>
                  </a:cubicBezTo>
                  <a:cubicBezTo>
                    <a:pt x="3192" y="2143"/>
                    <a:pt x="3132" y="2095"/>
                    <a:pt x="3049" y="2083"/>
                  </a:cubicBezTo>
                  <a:cubicBezTo>
                    <a:pt x="3039" y="2082"/>
                    <a:pt x="3030" y="2081"/>
                    <a:pt x="3020" y="2081"/>
                  </a:cubicBezTo>
                  <a:cubicBezTo>
                    <a:pt x="2855" y="2081"/>
                    <a:pt x="2720" y="2272"/>
                    <a:pt x="2596" y="2452"/>
                  </a:cubicBezTo>
                  <a:cubicBezTo>
                    <a:pt x="2520" y="2561"/>
                    <a:pt x="2404" y="2731"/>
                    <a:pt x="2339" y="2731"/>
                  </a:cubicBezTo>
                  <a:cubicBezTo>
                    <a:pt x="2333" y="2731"/>
                    <a:pt x="2328" y="2729"/>
                    <a:pt x="2323" y="2726"/>
                  </a:cubicBezTo>
                  <a:cubicBezTo>
                    <a:pt x="2227" y="2679"/>
                    <a:pt x="2251" y="2405"/>
                    <a:pt x="2263" y="2274"/>
                  </a:cubicBezTo>
                  <a:lnTo>
                    <a:pt x="2263" y="2262"/>
                  </a:lnTo>
                  <a:cubicBezTo>
                    <a:pt x="2299" y="1940"/>
                    <a:pt x="2358" y="1607"/>
                    <a:pt x="2442" y="1297"/>
                  </a:cubicBezTo>
                  <a:cubicBezTo>
                    <a:pt x="2537" y="916"/>
                    <a:pt x="2596" y="643"/>
                    <a:pt x="2489" y="488"/>
                  </a:cubicBezTo>
                  <a:cubicBezTo>
                    <a:pt x="2454" y="428"/>
                    <a:pt x="2382" y="393"/>
                    <a:pt x="2311" y="393"/>
                  </a:cubicBezTo>
                  <a:cubicBezTo>
                    <a:pt x="2296" y="391"/>
                    <a:pt x="2282" y="390"/>
                    <a:pt x="2269" y="390"/>
                  </a:cubicBezTo>
                  <a:cubicBezTo>
                    <a:pt x="2204" y="390"/>
                    <a:pt x="2148" y="413"/>
                    <a:pt x="2108" y="452"/>
                  </a:cubicBezTo>
                  <a:cubicBezTo>
                    <a:pt x="2156" y="273"/>
                    <a:pt x="2073" y="95"/>
                    <a:pt x="1918" y="23"/>
                  </a:cubicBezTo>
                  <a:cubicBezTo>
                    <a:pt x="1886" y="7"/>
                    <a:pt x="1853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1"/>
            <p:cNvSpPr/>
            <p:nvPr/>
          </p:nvSpPr>
          <p:spPr>
            <a:xfrm>
              <a:off x="-3370327" y="7222264"/>
              <a:ext cx="2007430" cy="2634706"/>
            </a:xfrm>
            <a:custGeom>
              <a:avLst/>
              <a:gdLst/>
              <a:ahLst/>
              <a:cxnLst/>
              <a:rect l="l" t="t" r="r" b="b"/>
              <a:pathLst>
                <a:path w="15252" h="20016" extrusionOk="0">
                  <a:moveTo>
                    <a:pt x="1107" y="1"/>
                  </a:moveTo>
                  <a:cubicBezTo>
                    <a:pt x="976" y="1"/>
                    <a:pt x="988" y="96"/>
                    <a:pt x="965" y="191"/>
                  </a:cubicBezTo>
                  <a:cubicBezTo>
                    <a:pt x="536" y="1989"/>
                    <a:pt x="405" y="3847"/>
                    <a:pt x="238" y="5680"/>
                  </a:cubicBezTo>
                  <a:cubicBezTo>
                    <a:pt x="155" y="6680"/>
                    <a:pt x="0" y="7776"/>
                    <a:pt x="310" y="8740"/>
                  </a:cubicBezTo>
                  <a:cubicBezTo>
                    <a:pt x="869" y="10514"/>
                    <a:pt x="3143" y="10645"/>
                    <a:pt x="4691" y="10705"/>
                  </a:cubicBezTo>
                  <a:lnTo>
                    <a:pt x="4727" y="10705"/>
                  </a:lnTo>
                  <a:cubicBezTo>
                    <a:pt x="4739" y="10728"/>
                    <a:pt x="4739" y="10740"/>
                    <a:pt x="4739" y="10764"/>
                  </a:cubicBezTo>
                  <a:cubicBezTo>
                    <a:pt x="4870" y="12002"/>
                    <a:pt x="4703" y="17527"/>
                    <a:pt x="4394" y="20015"/>
                  </a:cubicBezTo>
                  <a:lnTo>
                    <a:pt x="15252" y="20015"/>
                  </a:lnTo>
                  <a:cubicBezTo>
                    <a:pt x="15240" y="19968"/>
                    <a:pt x="15228" y="19932"/>
                    <a:pt x="15228" y="19896"/>
                  </a:cubicBezTo>
                  <a:cubicBezTo>
                    <a:pt x="14883" y="18587"/>
                    <a:pt x="14180" y="16027"/>
                    <a:pt x="14466" y="12514"/>
                  </a:cubicBezTo>
                  <a:lnTo>
                    <a:pt x="14704" y="9669"/>
                  </a:lnTo>
                  <a:cubicBezTo>
                    <a:pt x="12668" y="7395"/>
                    <a:pt x="5310" y="6061"/>
                    <a:pt x="3643" y="5966"/>
                  </a:cubicBezTo>
                  <a:cubicBezTo>
                    <a:pt x="3501" y="5930"/>
                    <a:pt x="3465" y="5930"/>
                    <a:pt x="3441" y="5811"/>
                  </a:cubicBezTo>
                  <a:cubicBezTo>
                    <a:pt x="3370" y="5168"/>
                    <a:pt x="3370" y="3930"/>
                    <a:pt x="3370" y="3335"/>
                  </a:cubicBezTo>
                  <a:cubicBezTo>
                    <a:pt x="3346" y="465"/>
                    <a:pt x="3453" y="251"/>
                    <a:pt x="3310" y="180"/>
                  </a:cubicBezTo>
                  <a:cubicBezTo>
                    <a:pt x="2584" y="60"/>
                    <a:pt x="1846" y="1"/>
                    <a:pt x="1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1"/>
            <p:cNvSpPr/>
            <p:nvPr/>
          </p:nvSpPr>
          <p:spPr>
            <a:xfrm>
              <a:off x="-3279506" y="7220816"/>
              <a:ext cx="360632" cy="259311"/>
            </a:xfrm>
            <a:custGeom>
              <a:avLst/>
              <a:gdLst/>
              <a:ahLst/>
              <a:cxnLst/>
              <a:rect l="l" t="t" r="r" b="b"/>
              <a:pathLst>
                <a:path w="2740" h="1970" extrusionOk="0">
                  <a:moveTo>
                    <a:pt x="417" y="0"/>
                  </a:moveTo>
                  <a:cubicBezTo>
                    <a:pt x="286" y="0"/>
                    <a:pt x="298" y="95"/>
                    <a:pt x="275" y="191"/>
                  </a:cubicBezTo>
                  <a:cubicBezTo>
                    <a:pt x="155" y="679"/>
                    <a:pt x="72" y="1179"/>
                    <a:pt x="1" y="1679"/>
                  </a:cubicBezTo>
                  <a:cubicBezTo>
                    <a:pt x="120" y="1715"/>
                    <a:pt x="251" y="1750"/>
                    <a:pt x="394" y="1774"/>
                  </a:cubicBezTo>
                  <a:cubicBezTo>
                    <a:pt x="1038" y="1907"/>
                    <a:pt x="1690" y="1970"/>
                    <a:pt x="2352" y="1970"/>
                  </a:cubicBezTo>
                  <a:cubicBezTo>
                    <a:pt x="2461" y="1970"/>
                    <a:pt x="2570" y="1968"/>
                    <a:pt x="2680" y="1965"/>
                  </a:cubicBezTo>
                  <a:cubicBezTo>
                    <a:pt x="2680" y="393"/>
                    <a:pt x="2739" y="238"/>
                    <a:pt x="2620" y="179"/>
                  </a:cubicBezTo>
                  <a:cubicBezTo>
                    <a:pt x="1894" y="60"/>
                    <a:pt x="1156" y="0"/>
                    <a:pt x="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1"/>
            <p:cNvSpPr/>
            <p:nvPr/>
          </p:nvSpPr>
          <p:spPr>
            <a:xfrm>
              <a:off x="-2792104" y="8631562"/>
              <a:ext cx="1430814" cy="1225344"/>
            </a:xfrm>
            <a:custGeom>
              <a:avLst/>
              <a:gdLst/>
              <a:ahLst/>
              <a:cxnLst/>
              <a:rect l="l" t="t" r="r" b="b"/>
              <a:pathLst>
                <a:path w="10871" h="9309" extrusionOk="0">
                  <a:moveTo>
                    <a:pt x="596" y="0"/>
                  </a:moveTo>
                  <a:cubicBezTo>
                    <a:pt x="509" y="0"/>
                    <a:pt x="424" y="22"/>
                    <a:pt x="346" y="57"/>
                  </a:cubicBezTo>
                  <a:cubicBezTo>
                    <a:pt x="477" y="1295"/>
                    <a:pt x="310" y="6820"/>
                    <a:pt x="1" y="9308"/>
                  </a:cubicBezTo>
                  <a:lnTo>
                    <a:pt x="10871" y="9308"/>
                  </a:lnTo>
                  <a:cubicBezTo>
                    <a:pt x="10859" y="9273"/>
                    <a:pt x="10847" y="9225"/>
                    <a:pt x="10835" y="9189"/>
                  </a:cubicBezTo>
                  <a:cubicBezTo>
                    <a:pt x="10359" y="8761"/>
                    <a:pt x="9799" y="8415"/>
                    <a:pt x="9204" y="8177"/>
                  </a:cubicBezTo>
                  <a:cubicBezTo>
                    <a:pt x="8407" y="7877"/>
                    <a:pt x="7648" y="7802"/>
                    <a:pt x="6941" y="7802"/>
                  </a:cubicBezTo>
                  <a:cubicBezTo>
                    <a:pt x="6240" y="7802"/>
                    <a:pt x="5590" y="7875"/>
                    <a:pt x="5004" y="7875"/>
                  </a:cubicBezTo>
                  <a:cubicBezTo>
                    <a:pt x="4168" y="7875"/>
                    <a:pt x="3464" y="7726"/>
                    <a:pt x="2929" y="6999"/>
                  </a:cubicBezTo>
                  <a:cubicBezTo>
                    <a:pt x="2417" y="6308"/>
                    <a:pt x="2441" y="5391"/>
                    <a:pt x="2548" y="4546"/>
                  </a:cubicBezTo>
                  <a:cubicBezTo>
                    <a:pt x="2763" y="2998"/>
                    <a:pt x="2929" y="236"/>
                    <a:pt x="691" y="10"/>
                  </a:cubicBezTo>
                  <a:cubicBezTo>
                    <a:pt x="659" y="3"/>
                    <a:pt x="627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1"/>
            <p:cNvSpPr/>
            <p:nvPr/>
          </p:nvSpPr>
          <p:spPr>
            <a:xfrm>
              <a:off x="-3376644" y="7208180"/>
              <a:ext cx="2024804" cy="2654319"/>
            </a:xfrm>
            <a:custGeom>
              <a:avLst/>
              <a:gdLst/>
              <a:ahLst/>
              <a:cxnLst/>
              <a:rect l="l" t="t" r="r" b="b"/>
              <a:pathLst>
                <a:path w="15384" h="20165" extrusionOk="0">
                  <a:moveTo>
                    <a:pt x="1155" y="1"/>
                  </a:moveTo>
                  <a:cubicBezTo>
                    <a:pt x="965" y="1"/>
                    <a:pt x="941" y="156"/>
                    <a:pt x="929" y="227"/>
                  </a:cubicBezTo>
                  <a:cubicBezTo>
                    <a:pt x="929" y="239"/>
                    <a:pt x="929" y="251"/>
                    <a:pt x="917" y="263"/>
                  </a:cubicBezTo>
                  <a:cubicBezTo>
                    <a:pt x="465" y="2215"/>
                    <a:pt x="346" y="4251"/>
                    <a:pt x="179" y="6085"/>
                  </a:cubicBezTo>
                  <a:cubicBezTo>
                    <a:pt x="84" y="7014"/>
                    <a:pt x="0" y="7978"/>
                    <a:pt x="274" y="8859"/>
                  </a:cubicBezTo>
                  <a:cubicBezTo>
                    <a:pt x="870" y="10716"/>
                    <a:pt x="3251" y="10824"/>
                    <a:pt x="4703" y="10871"/>
                  </a:cubicBezTo>
                  <a:cubicBezTo>
                    <a:pt x="4834" y="12157"/>
                    <a:pt x="4656" y="17693"/>
                    <a:pt x="4358" y="20099"/>
                  </a:cubicBezTo>
                  <a:cubicBezTo>
                    <a:pt x="4346" y="20122"/>
                    <a:pt x="4358" y="20146"/>
                    <a:pt x="4370" y="20158"/>
                  </a:cubicBezTo>
                  <a:cubicBezTo>
                    <a:pt x="4373" y="20161"/>
                    <a:pt x="4377" y="20163"/>
                    <a:pt x="4380" y="20163"/>
                  </a:cubicBezTo>
                  <a:cubicBezTo>
                    <a:pt x="4401" y="20163"/>
                    <a:pt x="4421" y="20110"/>
                    <a:pt x="4442" y="20110"/>
                  </a:cubicBezTo>
                  <a:lnTo>
                    <a:pt x="15300" y="20110"/>
                  </a:lnTo>
                  <a:cubicBezTo>
                    <a:pt x="15319" y="20130"/>
                    <a:pt x="15339" y="20165"/>
                    <a:pt x="15358" y="20165"/>
                  </a:cubicBezTo>
                  <a:cubicBezTo>
                    <a:pt x="15362" y="20165"/>
                    <a:pt x="15367" y="20163"/>
                    <a:pt x="15371" y="20158"/>
                  </a:cubicBezTo>
                  <a:cubicBezTo>
                    <a:pt x="15383" y="20134"/>
                    <a:pt x="15383" y="20110"/>
                    <a:pt x="15383" y="20087"/>
                  </a:cubicBezTo>
                  <a:cubicBezTo>
                    <a:pt x="15371" y="20051"/>
                    <a:pt x="15360" y="20015"/>
                    <a:pt x="15348" y="19979"/>
                  </a:cubicBezTo>
                  <a:lnTo>
                    <a:pt x="15312" y="19837"/>
                  </a:lnTo>
                  <a:cubicBezTo>
                    <a:pt x="14967" y="18503"/>
                    <a:pt x="14324" y="16003"/>
                    <a:pt x="14598" y="12621"/>
                  </a:cubicBezTo>
                  <a:cubicBezTo>
                    <a:pt x="14598" y="12574"/>
                    <a:pt x="14562" y="12538"/>
                    <a:pt x="14526" y="12526"/>
                  </a:cubicBezTo>
                  <a:cubicBezTo>
                    <a:pt x="14478" y="12526"/>
                    <a:pt x="14431" y="12562"/>
                    <a:pt x="14431" y="12609"/>
                  </a:cubicBezTo>
                  <a:cubicBezTo>
                    <a:pt x="14157" y="16027"/>
                    <a:pt x="14800" y="18527"/>
                    <a:pt x="15157" y="19884"/>
                  </a:cubicBezTo>
                  <a:lnTo>
                    <a:pt x="15193" y="20015"/>
                  </a:lnTo>
                  <a:lnTo>
                    <a:pt x="15193" y="20063"/>
                  </a:lnTo>
                  <a:lnTo>
                    <a:pt x="4537" y="20063"/>
                  </a:lnTo>
                  <a:cubicBezTo>
                    <a:pt x="4834" y="17586"/>
                    <a:pt x="5001" y="12121"/>
                    <a:pt x="4870" y="10847"/>
                  </a:cubicBezTo>
                  <a:lnTo>
                    <a:pt x="4870" y="10824"/>
                  </a:lnTo>
                  <a:lnTo>
                    <a:pt x="4870" y="10788"/>
                  </a:lnTo>
                  <a:cubicBezTo>
                    <a:pt x="4870" y="10740"/>
                    <a:pt x="4834" y="10716"/>
                    <a:pt x="4799" y="10716"/>
                  </a:cubicBezTo>
                  <a:lnTo>
                    <a:pt x="4751" y="10716"/>
                  </a:lnTo>
                  <a:cubicBezTo>
                    <a:pt x="3346" y="10657"/>
                    <a:pt x="989" y="10574"/>
                    <a:pt x="429" y="8799"/>
                  </a:cubicBezTo>
                  <a:cubicBezTo>
                    <a:pt x="120" y="7835"/>
                    <a:pt x="274" y="6764"/>
                    <a:pt x="358" y="5752"/>
                  </a:cubicBezTo>
                  <a:cubicBezTo>
                    <a:pt x="524" y="3906"/>
                    <a:pt x="655" y="2025"/>
                    <a:pt x="1084" y="251"/>
                  </a:cubicBezTo>
                  <a:lnTo>
                    <a:pt x="1096" y="203"/>
                  </a:lnTo>
                  <a:cubicBezTo>
                    <a:pt x="1108" y="120"/>
                    <a:pt x="1108" y="120"/>
                    <a:pt x="1155" y="120"/>
                  </a:cubicBezTo>
                  <a:cubicBezTo>
                    <a:pt x="1882" y="132"/>
                    <a:pt x="2608" y="179"/>
                    <a:pt x="3322" y="298"/>
                  </a:cubicBezTo>
                  <a:cubicBezTo>
                    <a:pt x="3358" y="310"/>
                    <a:pt x="3358" y="525"/>
                    <a:pt x="3346" y="989"/>
                  </a:cubicBezTo>
                  <a:cubicBezTo>
                    <a:pt x="3334" y="1942"/>
                    <a:pt x="3310" y="4954"/>
                    <a:pt x="3418" y="5894"/>
                  </a:cubicBezTo>
                  <a:cubicBezTo>
                    <a:pt x="3418" y="5906"/>
                    <a:pt x="3418" y="5930"/>
                    <a:pt x="3429" y="5942"/>
                  </a:cubicBezTo>
                  <a:cubicBezTo>
                    <a:pt x="3453" y="6323"/>
                    <a:pt x="3441" y="6716"/>
                    <a:pt x="3429" y="7097"/>
                  </a:cubicBezTo>
                  <a:cubicBezTo>
                    <a:pt x="3429" y="7252"/>
                    <a:pt x="3418" y="7406"/>
                    <a:pt x="3418" y="7561"/>
                  </a:cubicBezTo>
                  <a:cubicBezTo>
                    <a:pt x="3418" y="7609"/>
                    <a:pt x="3453" y="7645"/>
                    <a:pt x="3501" y="7645"/>
                  </a:cubicBezTo>
                  <a:cubicBezTo>
                    <a:pt x="3537" y="7645"/>
                    <a:pt x="3584" y="7609"/>
                    <a:pt x="3584" y="7561"/>
                  </a:cubicBezTo>
                  <a:cubicBezTo>
                    <a:pt x="3584" y="7406"/>
                    <a:pt x="3584" y="7264"/>
                    <a:pt x="3584" y="7109"/>
                  </a:cubicBezTo>
                  <a:cubicBezTo>
                    <a:pt x="3596" y="6775"/>
                    <a:pt x="3608" y="6430"/>
                    <a:pt x="3584" y="6097"/>
                  </a:cubicBezTo>
                  <a:lnTo>
                    <a:pt x="3584" y="6097"/>
                  </a:lnTo>
                  <a:lnTo>
                    <a:pt x="3668" y="6109"/>
                  </a:lnTo>
                  <a:lnTo>
                    <a:pt x="3680" y="6109"/>
                  </a:lnTo>
                  <a:cubicBezTo>
                    <a:pt x="5585" y="6216"/>
                    <a:pt x="12752" y="7585"/>
                    <a:pt x="14740" y="9812"/>
                  </a:cubicBezTo>
                  <a:cubicBezTo>
                    <a:pt x="14758" y="9823"/>
                    <a:pt x="14779" y="9829"/>
                    <a:pt x="14800" y="9829"/>
                  </a:cubicBezTo>
                  <a:cubicBezTo>
                    <a:pt x="14821" y="9829"/>
                    <a:pt x="14842" y="9823"/>
                    <a:pt x="14859" y="9812"/>
                  </a:cubicBezTo>
                  <a:cubicBezTo>
                    <a:pt x="14895" y="9776"/>
                    <a:pt x="14895" y="9716"/>
                    <a:pt x="14859" y="9692"/>
                  </a:cubicBezTo>
                  <a:cubicBezTo>
                    <a:pt x="12728" y="7311"/>
                    <a:pt x="5096" y="6013"/>
                    <a:pt x="3691" y="5930"/>
                  </a:cubicBezTo>
                  <a:cubicBezTo>
                    <a:pt x="3572" y="5918"/>
                    <a:pt x="3572" y="5918"/>
                    <a:pt x="3572" y="5859"/>
                  </a:cubicBezTo>
                  <a:cubicBezTo>
                    <a:pt x="3501" y="5287"/>
                    <a:pt x="3489" y="4239"/>
                    <a:pt x="3489" y="3608"/>
                  </a:cubicBezTo>
                  <a:lnTo>
                    <a:pt x="3489" y="3430"/>
                  </a:lnTo>
                  <a:cubicBezTo>
                    <a:pt x="3489" y="3430"/>
                    <a:pt x="3501" y="1489"/>
                    <a:pt x="3501" y="1049"/>
                  </a:cubicBezTo>
                  <a:cubicBezTo>
                    <a:pt x="3513" y="334"/>
                    <a:pt x="3513" y="263"/>
                    <a:pt x="3382" y="191"/>
                  </a:cubicBezTo>
                  <a:cubicBezTo>
                    <a:pt x="3287" y="144"/>
                    <a:pt x="1977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1"/>
            <p:cNvSpPr/>
            <p:nvPr/>
          </p:nvSpPr>
          <p:spPr>
            <a:xfrm>
              <a:off x="-2760777" y="8266174"/>
              <a:ext cx="55016" cy="329075"/>
            </a:xfrm>
            <a:custGeom>
              <a:avLst/>
              <a:gdLst/>
              <a:ahLst/>
              <a:cxnLst/>
              <a:rect l="l" t="t" r="r" b="b"/>
              <a:pathLst>
                <a:path w="418" h="2500" extrusionOk="0">
                  <a:moveTo>
                    <a:pt x="233" y="1"/>
                  </a:moveTo>
                  <a:cubicBezTo>
                    <a:pt x="188" y="1"/>
                    <a:pt x="143" y="37"/>
                    <a:pt x="155" y="107"/>
                  </a:cubicBezTo>
                  <a:cubicBezTo>
                    <a:pt x="251" y="869"/>
                    <a:pt x="203" y="1643"/>
                    <a:pt x="24" y="2393"/>
                  </a:cubicBezTo>
                  <a:cubicBezTo>
                    <a:pt x="1" y="2440"/>
                    <a:pt x="36" y="2488"/>
                    <a:pt x="84" y="2500"/>
                  </a:cubicBezTo>
                  <a:lnTo>
                    <a:pt x="96" y="2500"/>
                  </a:lnTo>
                  <a:cubicBezTo>
                    <a:pt x="144" y="2500"/>
                    <a:pt x="167" y="2476"/>
                    <a:pt x="179" y="2440"/>
                  </a:cubicBezTo>
                  <a:cubicBezTo>
                    <a:pt x="370" y="1666"/>
                    <a:pt x="417" y="869"/>
                    <a:pt x="310" y="83"/>
                  </a:cubicBezTo>
                  <a:cubicBezTo>
                    <a:pt x="310" y="28"/>
                    <a:pt x="272" y="1"/>
                    <a:pt x="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1"/>
            <p:cNvSpPr/>
            <p:nvPr/>
          </p:nvSpPr>
          <p:spPr>
            <a:xfrm>
              <a:off x="-2329842" y="8987605"/>
              <a:ext cx="521600" cy="541657"/>
            </a:xfrm>
            <a:custGeom>
              <a:avLst/>
              <a:gdLst/>
              <a:ahLst/>
              <a:cxnLst/>
              <a:rect l="l" t="t" r="r" b="b"/>
              <a:pathLst>
                <a:path w="3963" h="4115" extrusionOk="0">
                  <a:moveTo>
                    <a:pt x="3847" y="1"/>
                  </a:moveTo>
                  <a:cubicBezTo>
                    <a:pt x="3820" y="1"/>
                    <a:pt x="3794" y="13"/>
                    <a:pt x="3775" y="43"/>
                  </a:cubicBezTo>
                  <a:cubicBezTo>
                    <a:pt x="3763" y="79"/>
                    <a:pt x="2215" y="2841"/>
                    <a:pt x="60" y="3960"/>
                  </a:cubicBezTo>
                  <a:cubicBezTo>
                    <a:pt x="13" y="3972"/>
                    <a:pt x="1" y="4032"/>
                    <a:pt x="25" y="4067"/>
                  </a:cubicBezTo>
                  <a:cubicBezTo>
                    <a:pt x="37" y="4091"/>
                    <a:pt x="60" y="4115"/>
                    <a:pt x="96" y="4115"/>
                  </a:cubicBezTo>
                  <a:cubicBezTo>
                    <a:pt x="108" y="4115"/>
                    <a:pt x="120" y="4115"/>
                    <a:pt x="132" y="4103"/>
                  </a:cubicBezTo>
                  <a:cubicBezTo>
                    <a:pt x="2346" y="2960"/>
                    <a:pt x="3918" y="150"/>
                    <a:pt x="3930" y="126"/>
                  </a:cubicBezTo>
                  <a:cubicBezTo>
                    <a:pt x="3963" y="61"/>
                    <a:pt x="3905" y="1"/>
                    <a:pt x="3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1"/>
            <p:cNvSpPr/>
            <p:nvPr/>
          </p:nvSpPr>
          <p:spPr>
            <a:xfrm>
              <a:off x="-2085285" y="9293499"/>
              <a:ext cx="343653" cy="257732"/>
            </a:xfrm>
            <a:custGeom>
              <a:avLst/>
              <a:gdLst/>
              <a:ahLst/>
              <a:cxnLst/>
              <a:rect l="l" t="t" r="r" b="b"/>
              <a:pathLst>
                <a:path w="2611" h="1958" extrusionOk="0">
                  <a:moveTo>
                    <a:pt x="2496" y="1"/>
                  </a:moveTo>
                  <a:cubicBezTo>
                    <a:pt x="2472" y="1"/>
                    <a:pt x="2447" y="12"/>
                    <a:pt x="2429" y="41"/>
                  </a:cubicBezTo>
                  <a:cubicBezTo>
                    <a:pt x="2417" y="53"/>
                    <a:pt x="1441" y="1446"/>
                    <a:pt x="107" y="1791"/>
                  </a:cubicBezTo>
                  <a:cubicBezTo>
                    <a:pt x="0" y="1803"/>
                    <a:pt x="24" y="1958"/>
                    <a:pt x="131" y="1958"/>
                  </a:cubicBezTo>
                  <a:lnTo>
                    <a:pt x="131" y="1946"/>
                  </a:lnTo>
                  <a:lnTo>
                    <a:pt x="155" y="1946"/>
                  </a:lnTo>
                  <a:cubicBezTo>
                    <a:pt x="1536" y="1600"/>
                    <a:pt x="2524" y="195"/>
                    <a:pt x="2560" y="124"/>
                  </a:cubicBezTo>
                  <a:cubicBezTo>
                    <a:pt x="2610" y="65"/>
                    <a:pt x="2555" y="1"/>
                    <a:pt x="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1"/>
            <p:cNvSpPr/>
            <p:nvPr/>
          </p:nvSpPr>
          <p:spPr>
            <a:xfrm>
              <a:off x="-2911223" y="7118413"/>
              <a:ext cx="1683125" cy="1618128"/>
            </a:xfrm>
            <a:custGeom>
              <a:avLst/>
              <a:gdLst/>
              <a:ahLst/>
              <a:cxnLst/>
              <a:rect l="l" t="t" r="r" b="b"/>
              <a:pathLst>
                <a:path w="12788" h="12293" extrusionOk="0">
                  <a:moveTo>
                    <a:pt x="7665" y="1"/>
                  </a:moveTo>
                  <a:cubicBezTo>
                    <a:pt x="7430" y="1"/>
                    <a:pt x="7192" y="33"/>
                    <a:pt x="6954" y="99"/>
                  </a:cubicBezTo>
                  <a:cubicBezTo>
                    <a:pt x="5180" y="576"/>
                    <a:pt x="4513" y="2302"/>
                    <a:pt x="4251" y="3945"/>
                  </a:cubicBezTo>
                  <a:cubicBezTo>
                    <a:pt x="4037" y="5421"/>
                    <a:pt x="3465" y="5350"/>
                    <a:pt x="2953" y="5826"/>
                  </a:cubicBezTo>
                  <a:cubicBezTo>
                    <a:pt x="2680" y="6076"/>
                    <a:pt x="2501" y="6410"/>
                    <a:pt x="2156" y="6588"/>
                  </a:cubicBezTo>
                  <a:cubicBezTo>
                    <a:pt x="1954" y="6686"/>
                    <a:pt x="1747" y="6717"/>
                    <a:pt x="1537" y="6717"/>
                  </a:cubicBezTo>
                  <a:cubicBezTo>
                    <a:pt x="1160" y="6717"/>
                    <a:pt x="773" y="6615"/>
                    <a:pt x="392" y="6615"/>
                  </a:cubicBezTo>
                  <a:cubicBezTo>
                    <a:pt x="261" y="6615"/>
                    <a:pt x="130" y="6627"/>
                    <a:pt x="1" y="6660"/>
                  </a:cubicBezTo>
                  <a:cubicBezTo>
                    <a:pt x="4" y="6659"/>
                    <a:pt x="8" y="6659"/>
                    <a:pt x="12" y="6659"/>
                  </a:cubicBezTo>
                  <a:cubicBezTo>
                    <a:pt x="217" y="6659"/>
                    <a:pt x="884" y="7246"/>
                    <a:pt x="1013" y="7374"/>
                  </a:cubicBezTo>
                  <a:cubicBezTo>
                    <a:pt x="1310" y="7672"/>
                    <a:pt x="1548" y="8041"/>
                    <a:pt x="1691" y="8446"/>
                  </a:cubicBezTo>
                  <a:cubicBezTo>
                    <a:pt x="2001" y="9339"/>
                    <a:pt x="2668" y="10041"/>
                    <a:pt x="3537" y="10398"/>
                  </a:cubicBezTo>
                  <a:cubicBezTo>
                    <a:pt x="3882" y="10517"/>
                    <a:pt x="4239" y="10601"/>
                    <a:pt x="4608" y="10672"/>
                  </a:cubicBezTo>
                  <a:cubicBezTo>
                    <a:pt x="4954" y="10732"/>
                    <a:pt x="5287" y="10863"/>
                    <a:pt x="5573" y="11065"/>
                  </a:cubicBezTo>
                  <a:cubicBezTo>
                    <a:pt x="6037" y="11398"/>
                    <a:pt x="6382" y="11887"/>
                    <a:pt x="6942" y="12065"/>
                  </a:cubicBezTo>
                  <a:cubicBezTo>
                    <a:pt x="7230" y="12156"/>
                    <a:pt x="7493" y="12191"/>
                    <a:pt x="7737" y="12191"/>
                  </a:cubicBezTo>
                  <a:cubicBezTo>
                    <a:pt x="8596" y="12191"/>
                    <a:pt x="9228" y="11753"/>
                    <a:pt x="9952" y="11753"/>
                  </a:cubicBezTo>
                  <a:cubicBezTo>
                    <a:pt x="10050" y="11753"/>
                    <a:pt x="10150" y="11761"/>
                    <a:pt x="10252" y="11779"/>
                  </a:cubicBezTo>
                  <a:cubicBezTo>
                    <a:pt x="10798" y="11874"/>
                    <a:pt x="11297" y="12292"/>
                    <a:pt x="11913" y="12292"/>
                  </a:cubicBezTo>
                  <a:cubicBezTo>
                    <a:pt x="11996" y="12292"/>
                    <a:pt x="12081" y="12284"/>
                    <a:pt x="12169" y="12268"/>
                  </a:cubicBezTo>
                  <a:cubicBezTo>
                    <a:pt x="12788" y="12148"/>
                    <a:pt x="12264" y="11625"/>
                    <a:pt x="12050" y="11351"/>
                  </a:cubicBezTo>
                  <a:cubicBezTo>
                    <a:pt x="11312" y="10363"/>
                    <a:pt x="10692" y="9279"/>
                    <a:pt x="10204" y="8148"/>
                  </a:cubicBezTo>
                  <a:cubicBezTo>
                    <a:pt x="9240" y="5933"/>
                    <a:pt x="10752" y="3993"/>
                    <a:pt x="10228" y="2028"/>
                  </a:cubicBezTo>
                  <a:cubicBezTo>
                    <a:pt x="9940" y="815"/>
                    <a:pt x="8854" y="1"/>
                    <a:pt x="76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1"/>
            <p:cNvSpPr/>
            <p:nvPr/>
          </p:nvSpPr>
          <p:spPr>
            <a:xfrm>
              <a:off x="-1768730" y="7185804"/>
              <a:ext cx="54884" cy="36593"/>
            </a:xfrm>
            <a:custGeom>
              <a:avLst/>
              <a:gdLst/>
              <a:ahLst/>
              <a:cxnLst/>
              <a:rect l="l" t="t" r="r" b="b"/>
              <a:pathLst>
                <a:path w="417" h="278" extrusionOk="0">
                  <a:moveTo>
                    <a:pt x="177" y="1"/>
                  </a:moveTo>
                  <a:cubicBezTo>
                    <a:pt x="165" y="1"/>
                    <a:pt x="154" y="2"/>
                    <a:pt x="143" y="4"/>
                  </a:cubicBezTo>
                  <a:cubicBezTo>
                    <a:pt x="107" y="4"/>
                    <a:pt x="84" y="16"/>
                    <a:pt x="60" y="40"/>
                  </a:cubicBezTo>
                  <a:cubicBezTo>
                    <a:pt x="12" y="64"/>
                    <a:pt x="0" y="147"/>
                    <a:pt x="48" y="183"/>
                  </a:cubicBezTo>
                  <a:cubicBezTo>
                    <a:pt x="96" y="242"/>
                    <a:pt x="167" y="278"/>
                    <a:pt x="238" y="278"/>
                  </a:cubicBezTo>
                  <a:cubicBezTo>
                    <a:pt x="298" y="278"/>
                    <a:pt x="346" y="254"/>
                    <a:pt x="393" y="207"/>
                  </a:cubicBezTo>
                  <a:cubicBezTo>
                    <a:pt x="417" y="183"/>
                    <a:pt x="417" y="123"/>
                    <a:pt x="393" y="99"/>
                  </a:cubicBezTo>
                  <a:cubicBezTo>
                    <a:pt x="369" y="76"/>
                    <a:pt x="357" y="52"/>
                    <a:pt x="334" y="40"/>
                  </a:cubicBezTo>
                  <a:cubicBezTo>
                    <a:pt x="285" y="20"/>
                    <a:pt x="229" y="1"/>
                    <a:pt x="177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71"/>
            <p:cNvSpPr/>
            <p:nvPr/>
          </p:nvSpPr>
          <p:spPr>
            <a:xfrm>
              <a:off x="-1767150" y="8292104"/>
              <a:ext cx="53305" cy="35145"/>
            </a:xfrm>
            <a:custGeom>
              <a:avLst/>
              <a:gdLst/>
              <a:ahLst/>
              <a:cxnLst/>
              <a:rect l="l" t="t" r="r" b="b"/>
              <a:pathLst>
                <a:path w="405" h="267" extrusionOk="0">
                  <a:moveTo>
                    <a:pt x="183" y="0"/>
                  </a:moveTo>
                  <a:cubicBezTo>
                    <a:pt x="166" y="0"/>
                    <a:pt x="149" y="2"/>
                    <a:pt x="131" y="5"/>
                  </a:cubicBezTo>
                  <a:cubicBezTo>
                    <a:pt x="107" y="5"/>
                    <a:pt x="84" y="17"/>
                    <a:pt x="60" y="41"/>
                  </a:cubicBezTo>
                  <a:cubicBezTo>
                    <a:pt x="0" y="64"/>
                    <a:pt x="0" y="136"/>
                    <a:pt x="36" y="183"/>
                  </a:cubicBezTo>
                  <a:cubicBezTo>
                    <a:pt x="84" y="243"/>
                    <a:pt x="155" y="267"/>
                    <a:pt x="226" y="267"/>
                  </a:cubicBezTo>
                  <a:cubicBezTo>
                    <a:pt x="286" y="267"/>
                    <a:pt x="334" y="243"/>
                    <a:pt x="381" y="207"/>
                  </a:cubicBezTo>
                  <a:cubicBezTo>
                    <a:pt x="405" y="172"/>
                    <a:pt x="405" y="124"/>
                    <a:pt x="381" y="88"/>
                  </a:cubicBezTo>
                  <a:cubicBezTo>
                    <a:pt x="357" y="76"/>
                    <a:pt x="345" y="53"/>
                    <a:pt x="322" y="41"/>
                  </a:cubicBezTo>
                  <a:cubicBezTo>
                    <a:pt x="277" y="14"/>
                    <a:pt x="232" y="0"/>
                    <a:pt x="183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71"/>
            <p:cNvSpPr/>
            <p:nvPr/>
          </p:nvSpPr>
          <p:spPr>
            <a:xfrm>
              <a:off x="-1759385" y="7720066"/>
              <a:ext cx="61334" cy="39884"/>
            </a:xfrm>
            <a:custGeom>
              <a:avLst/>
              <a:gdLst/>
              <a:ahLst/>
              <a:cxnLst/>
              <a:rect l="l" t="t" r="r" b="b"/>
              <a:pathLst>
                <a:path w="466" h="303" extrusionOk="0">
                  <a:moveTo>
                    <a:pt x="211" y="1"/>
                  </a:moveTo>
                  <a:cubicBezTo>
                    <a:pt x="192" y="1"/>
                    <a:pt x="173" y="2"/>
                    <a:pt x="156" y="5"/>
                  </a:cubicBezTo>
                  <a:cubicBezTo>
                    <a:pt x="120" y="5"/>
                    <a:pt x="96" y="17"/>
                    <a:pt x="72" y="41"/>
                  </a:cubicBezTo>
                  <a:cubicBezTo>
                    <a:pt x="1" y="77"/>
                    <a:pt x="1" y="160"/>
                    <a:pt x="48" y="208"/>
                  </a:cubicBezTo>
                  <a:cubicBezTo>
                    <a:pt x="96" y="267"/>
                    <a:pt x="179" y="303"/>
                    <a:pt x="263" y="303"/>
                  </a:cubicBezTo>
                  <a:cubicBezTo>
                    <a:pt x="322" y="303"/>
                    <a:pt x="382" y="279"/>
                    <a:pt x="429" y="231"/>
                  </a:cubicBezTo>
                  <a:cubicBezTo>
                    <a:pt x="465" y="196"/>
                    <a:pt x="465" y="136"/>
                    <a:pt x="429" y="100"/>
                  </a:cubicBezTo>
                  <a:cubicBezTo>
                    <a:pt x="417" y="77"/>
                    <a:pt x="394" y="53"/>
                    <a:pt x="382" y="41"/>
                  </a:cubicBezTo>
                  <a:cubicBezTo>
                    <a:pt x="328" y="14"/>
                    <a:pt x="268" y="1"/>
                    <a:pt x="211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1"/>
            <p:cNvSpPr/>
            <p:nvPr/>
          </p:nvSpPr>
          <p:spPr>
            <a:xfrm>
              <a:off x="-1641845" y="8013719"/>
              <a:ext cx="34615" cy="31460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120" y="1"/>
                  </a:moveTo>
                  <a:cubicBezTo>
                    <a:pt x="96" y="1"/>
                    <a:pt x="72" y="13"/>
                    <a:pt x="48" y="24"/>
                  </a:cubicBezTo>
                  <a:cubicBezTo>
                    <a:pt x="1" y="60"/>
                    <a:pt x="1" y="120"/>
                    <a:pt x="36" y="167"/>
                  </a:cubicBezTo>
                  <a:cubicBezTo>
                    <a:pt x="84" y="215"/>
                    <a:pt x="144" y="239"/>
                    <a:pt x="203" y="239"/>
                  </a:cubicBezTo>
                  <a:lnTo>
                    <a:pt x="263" y="239"/>
                  </a:lnTo>
                  <a:cubicBezTo>
                    <a:pt x="251" y="155"/>
                    <a:pt x="251" y="84"/>
                    <a:pt x="239" y="13"/>
                  </a:cubicBezTo>
                  <a:cubicBezTo>
                    <a:pt x="203" y="1"/>
                    <a:pt x="155" y="1"/>
                    <a:pt x="120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1"/>
            <p:cNvSpPr/>
            <p:nvPr/>
          </p:nvSpPr>
          <p:spPr>
            <a:xfrm>
              <a:off x="-1641845" y="7442076"/>
              <a:ext cx="70679" cy="46729"/>
            </a:xfrm>
            <a:custGeom>
              <a:avLst/>
              <a:gdLst/>
              <a:ahLst/>
              <a:cxnLst/>
              <a:rect l="l" t="t" r="r" b="b"/>
              <a:pathLst>
                <a:path w="537" h="355" extrusionOk="0">
                  <a:moveTo>
                    <a:pt x="251" y="0"/>
                  </a:moveTo>
                  <a:cubicBezTo>
                    <a:pt x="227" y="0"/>
                    <a:pt x="203" y="3"/>
                    <a:pt x="179" y="10"/>
                  </a:cubicBezTo>
                  <a:cubicBezTo>
                    <a:pt x="144" y="10"/>
                    <a:pt x="108" y="22"/>
                    <a:pt x="72" y="45"/>
                  </a:cubicBezTo>
                  <a:cubicBezTo>
                    <a:pt x="13" y="81"/>
                    <a:pt x="1" y="176"/>
                    <a:pt x="60" y="236"/>
                  </a:cubicBezTo>
                  <a:cubicBezTo>
                    <a:pt x="120" y="307"/>
                    <a:pt x="203" y="355"/>
                    <a:pt x="298" y="355"/>
                  </a:cubicBezTo>
                  <a:cubicBezTo>
                    <a:pt x="370" y="355"/>
                    <a:pt x="441" y="319"/>
                    <a:pt x="489" y="272"/>
                  </a:cubicBezTo>
                  <a:cubicBezTo>
                    <a:pt x="536" y="224"/>
                    <a:pt x="536" y="165"/>
                    <a:pt x="501" y="117"/>
                  </a:cubicBezTo>
                  <a:cubicBezTo>
                    <a:pt x="477" y="93"/>
                    <a:pt x="453" y="69"/>
                    <a:pt x="429" y="45"/>
                  </a:cubicBezTo>
                  <a:cubicBezTo>
                    <a:pt x="378" y="20"/>
                    <a:pt x="314" y="0"/>
                    <a:pt x="251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1"/>
            <p:cNvSpPr/>
            <p:nvPr/>
          </p:nvSpPr>
          <p:spPr>
            <a:xfrm>
              <a:off x="-1370700" y="8566935"/>
              <a:ext cx="34615" cy="31460"/>
            </a:xfrm>
            <a:custGeom>
              <a:avLst/>
              <a:gdLst/>
              <a:ahLst/>
              <a:cxnLst/>
              <a:rect l="l" t="t" r="r" b="b"/>
              <a:pathLst>
                <a:path w="263" h="239" extrusionOk="0">
                  <a:moveTo>
                    <a:pt x="96" y="0"/>
                  </a:moveTo>
                  <a:cubicBezTo>
                    <a:pt x="84" y="0"/>
                    <a:pt x="72" y="12"/>
                    <a:pt x="60" y="24"/>
                  </a:cubicBezTo>
                  <a:cubicBezTo>
                    <a:pt x="0" y="48"/>
                    <a:pt x="0" y="120"/>
                    <a:pt x="36" y="155"/>
                  </a:cubicBezTo>
                  <a:cubicBezTo>
                    <a:pt x="84" y="203"/>
                    <a:pt x="143" y="239"/>
                    <a:pt x="215" y="239"/>
                  </a:cubicBezTo>
                  <a:cubicBezTo>
                    <a:pt x="227" y="239"/>
                    <a:pt x="251" y="227"/>
                    <a:pt x="262" y="227"/>
                  </a:cubicBezTo>
                  <a:cubicBezTo>
                    <a:pt x="215" y="155"/>
                    <a:pt x="155" y="72"/>
                    <a:pt x="96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1"/>
            <p:cNvSpPr/>
            <p:nvPr/>
          </p:nvSpPr>
          <p:spPr>
            <a:xfrm>
              <a:off x="-1641845" y="8546928"/>
              <a:ext cx="70679" cy="46729"/>
            </a:xfrm>
            <a:custGeom>
              <a:avLst/>
              <a:gdLst/>
              <a:ahLst/>
              <a:cxnLst/>
              <a:rect l="l" t="t" r="r" b="b"/>
              <a:pathLst>
                <a:path w="537" h="355" extrusionOk="0">
                  <a:moveTo>
                    <a:pt x="248" y="0"/>
                  </a:moveTo>
                  <a:cubicBezTo>
                    <a:pt x="225" y="0"/>
                    <a:pt x="202" y="3"/>
                    <a:pt x="179" y="10"/>
                  </a:cubicBezTo>
                  <a:cubicBezTo>
                    <a:pt x="144" y="10"/>
                    <a:pt x="108" y="22"/>
                    <a:pt x="72" y="45"/>
                  </a:cubicBezTo>
                  <a:cubicBezTo>
                    <a:pt x="13" y="81"/>
                    <a:pt x="1" y="188"/>
                    <a:pt x="60" y="236"/>
                  </a:cubicBezTo>
                  <a:cubicBezTo>
                    <a:pt x="120" y="307"/>
                    <a:pt x="203" y="355"/>
                    <a:pt x="298" y="355"/>
                  </a:cubicBezTo>
                  <a:cubicBezTo>
                    <a:pt x="370" y="355"/>
                    <a:pt x="441" y="319"/>
                    <a:pt x="489" y="272"/>
                  </a:cubicBezTo>
                  <a:cubicBezTo>
                    <a:pt x="536" y="224"/>
                    <a:pt x="536" y="164"/>
                    <a:pt x="501" y="117"/>
                  </a:cubicBezTo>
                  <a:cubicBezTo>
                    <a:pt x="477" y="93"/>
                    <a:pt x="453" y="69"/>
                    <a:pt x="429" y="57"/>
                  </a:cubicBezTo>
                  <a:cubicBezTo>
                    <a:pt x="377" y="22"/>
                    <a:pt x="312" y="0"/>
                    <a:pt x="248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1"/>
            <p:cNvSpPr/>
            <p:nvPr/>
          </p:nvSpPr>
          <p:spPr>
            <a:xfrm>
              <a:off x="-2030529" y="7166851"/>
              <a:ext cx="61334" cy="39884"/>
            </a:xfrm>
            <a:custGeom>
              <a:avLst/>
              <a:gdLst/>
              <a:ahLst/>
              <a:cxnLst/>
              <a:rect l="l" t="t" r="r" b="b"/>
              <a:pathLst>
                <a:path w="466" h="303" extrusionOk="0">
                  <a:moveTo>
                    <a:pt x="211" y="1"/>
                  </a:moveTo>
                  <a:cubicBezTo>
                    <a:pt x="192" y="1"/>
                    <a:pt x="174" y="2"/>
                    <a:pt x="156" y="5"/>
                  </a:cubicBezTo>
                  <a:cubicBezTo>
                    <a:pt x="120" y="5"/>
                    <a:pt x="96" y="17"/>
                    <a:pt x="60" y="41"/>
                  </a:cubicBezTo>
                  <a:cubicBezTo>
                    <a:pt x="1" y="77"/>
                    <a:pt x="1" y="160"/>
                    <a:pt x="49" y="208"/>
                  </a:cubicBezTo>
                  <a:cubicBezTo>
                    <a:pt x="96" y="267"/>
                    <a:pt x="180" y="303"/>
                    <a:pt x="263" y="303"/>
                  </a:cubicBezTo>
                  <a:cubicBezTo>
                    <a:pt x="322" y="303"/>
                    <a:pt x="382" y="279"/>
                    <a:pt x="430" y="231"/>
                  </a:cubicBezTo>
                  <a:cubicBezTo>
                    <a:pt x="465" y="196"/>
                    <a:pt x="465" y="148"/>
                    <a:pt x="441" y="100"/>
                  </a:cubicBezTo>
                  <a:cubicBezTo>
                    <a:pt x="418" y="77"/>
                    <a:pt x="394" y="65"/>
                    <a:pt x="370" y="41"/>
                  </a:cubicBezTo>
                  <a:cubicBezTo>
                    <a:pt x="325" y="14"/>
                    <a:pt x="267" y="1"/>
                    <a:pt x="211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1"/>
            <p:cNvSpPr/>
            <p:nvPr/>
          </p:nvSpPr>
          <p:spPr>
            <a:xfrm>
              <a:off x="-2030529" y="8273282"/>
              <a:ext cx="61334" cy="41463"/>
            </a:xfrm>
            <a:custGeom>
              <a:avLst/>
              <a:gdLst/>
              <a:ahLst/>
              <a:cxnLst/>
              <a:rect l="l" t="t" r="r" b="b"/>
              <a:pathLst>
                <a:path w="466" h="315" extrusionOk="0">
                  <a:moveTo>
                    <a:pt x="208" y="1"/>
                  </a:moveTo>
                  <a:cubicBezTo>
                    <a:pt x="190" y="1"/>
                    <a:pt x="173" y="2"/>
                    <a:pt x="156" y="5"/>
                  </a:cubicBezTo>
                  <a:cubicBezTo>
                    <a:pt x="120" y="5"/>
                    <a:pt x="96" y="17"/>
                    <a:pt x="60" y="41"/>
                  </a:cubicBezTo>
                  <a:cubicBezTo>
                    <a:pt x="1" y="76"/>
                    <a:pt x="1" y="160"/>
                    <a:pt x="49" y="207"/>
                  </a:cubicBezTo>
                  <a:cubicBezTo>
                    <a:pt x="96" y="279"/>
                    <a:pt x="180" y="315"/>
                    <a:pt x="263" y="315"/>
                  </a:cubicBezTo>
                  <a:cubicBezTo>
                    <a:pt x="322" y="315"/>
                    <a:pt x="382" y="279"/>
                    <a:pt x="430" y="243"/>
                  </a:cubicBezTo>
                  <a:cubicBezTo>
                    <a:pt x="465" y="196"/>
                    <a:pt x="465" y="148"/>
                    <a:pt x="441" y="100"/>
                  </a:cubicBezTo>
                  <a:cubicBezTo>
                    <a:pt x="418" y="76"/>
                    <a:pt x="394" y="65"/>
                    <a:pt x="370" y="53"/>
                  </a:cubicBezTo>
                  <a:cubicBezTo>
                    <a:pt x="325" y="16"/>
                    <a:pt x="265" y="1"/>
                    <a:pt x="20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1"/>
            <p:cNvSpPr/>
            <p:nvPr/>
          </p:nvSpPr>
          <p:spPr>
            <a:xfrm>
              <a:off x="-2574267" y="8273282"/>
              <a:ext cx="62782" cy="41463"/>
            </a:xfrm>
            <a:custGeom>
              <a:avLst/>
              <a:gdLst/>
              <a:ahLst/>
              <a:cxnLst/>
              <a:rect l="l" t="t" r="r" b="b"/>
              <a:pathLst>
                <a:path w="477" h="315" extrusionOk="0">
                  <a:moveTo>
                    <a:pt x="218" y="1"/>
                  </a:moveTo>
                  <a:cubicBezTo>
                    <a:pt x="201" y="1"/>
                    <a:pt x="184" y="2"/>
                    <a:pt x="167" y="5"/>
                  </a:cubicBezTo>
                  <a:cubicBezTo>
                    <a:pt x="131" y="5"/>
                    <a:pt x="96" y="17"/>
                    <a:pt x="72" y="41"/>
                  </a:cubicBezTo>
                  <a:cubicBezTo>
                    <a:pt x="12" y="76"/>
                    <a:pt x="0" y="160"/>
                    <a:pt x="60" y="207"/>
                  </a:cubicBezTo>
                  <a:cubicBezTo>
                    <a:pt x="108" y="279"/>
                    <a:pt x="179" y="315"/>
                    <a:pt x="262" y="315"/>
                  </a:cubicBezTo>
                  <a:cubicBezTo>
                    <a:pt x="334" y="315"/>
                    <a:pt x="393" y="279"/>
                    <a:pt x="429" y="243"/>
                  </a:cubicBezTo>
                  <a:cubicBezTo>
                    <a:pt x="477" y="196"/>
                    <a:pt x="477" y="148"/>
                    <a:pt x="441" y="100"/>
                  </a:cubicBezTo>
                  <a:cubicBezTo>
                    <a:pt x="429" y="76"/>
                    <a:pt x="405" y="65"/>
                    <a:pt x="381" y="53"/>
                  </a:cubicBezTo>
                  <a:cubicBezTo>
                    <a:pt x="327" y="16"/>
                    <a:pt x="272" y="1"/>
                    <a:pt x="218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1"/>
            <p:cNvSpPr/>
            <p:nvPr/>
          </p:nvSpPr>
          <p:spPr>
            <a:xfrm>
              <a:off x="-2311019" y="8292104"/>
              <a:ext cx="55016" cy="35145"/>
            </a:xfrm>
            <a:custGeom>
              <a:avLst/>
              <a:gdLst/>
              <a:ahLst/>
              <a:cxnLst/>
              <a:rect l="l" t="t" r="r" b="b"/>
              <a:pathLst>
                <a:path w="418" h="267" extrusionOk="0">
                  <a:moveTo>
                    <a:pt x="190" y="0"/>
                  </a:moveTo>
                  <a:cubicBezTo>
                    <a:pt x="174" y="0"/>
                    <a:pt x="158" y="2"/>
                    <a:pt x="144" y="5"/>
                  </a:cubicBezTo>
                  <a:cubicBezTo>
                    <a:pt x="108" y="5"/>
                    <a:pt x="84" y="17"/>
                    <a:pt x="60" y="41"/>
                  </a:cubicBezTo>
                  <a:cubicBezTo>
                    <a:pt x="13" y="64"/>
                    <a:pt x="1" y="136"/>
                    <a:pt x="48" y="183"/>
                  </a:cubicBezTo>
                  <a:cubicBezTo>
                    <a:pt x="96" y="243"/>
                    <a:pt x="167" y="267"/>
                    <a:pt x="239" y="267"/>
                  </a:cubicBezTo>
                  <a:cubicBezTo>
                    <a:pt x="286" y="267"/>
                    <a:pt x="346" y="243"/>
                    <a:pt x="382" y="207"/>
                  </a:cubicBezTo>
                  <a:cubicBezTo>
                    <a:pt x="417" y="172"/>
                    <a:pt x="417" y="124"/>
                    <a:pt x="394" y="88"/>
                  </a:cubicBezTo>
                  <a:cubicBezTo>
                    <a:pt x="370" y="64"/>
                    <a:pt x="358" y="53"/>
                    <a:pt x="334" y="41"/>
                  </a:cubicBezTo>
                  <a:cubicBezTo>
                    <a:pt x="289" y="14"/>
                    <a:pt x="238" y="0"/>
                    <a:pt x="190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1"/>
            <p:cNvSpPr/>
            <p:nvPr/>
          </p:nvSpPr>
          <p:spPr>
            <a:xfrm>
              <a:off x="-1914437" y="7994371"/>
              <a:ext cx="70547" cy="46071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239" y="0"/>
                  </a:moveTo>
                  <a:cubicBezTo>
                    <a:pt x="219" y="0"/>
                    <a:pt x="198" y="2"/>
                    <a:pt x="179" y="5"/>
                  </a:cubicBezTo>
                  <a:cubicBezTo>
                    <a:pt x="143" y="5"/>
                    <a:pt x="107" y="29"/>
                    <a:pt x="83" y="52"/>
                  </a:cubicBezTo>
                  <a:cubicBezTo>
                    <a:pt x="12" y="88"/>
                    <a:pt x="0" y="183"/>
                    <a:pt x="60" y="243"/>
                  </a:cubicBezTo>
                  <a:cubicBezTo>
                    <a:pt x="119" y="314"/>
                    <a:pt x="202" y="350"/>
                    <a:pt x="298" y="350"/>
                  </a:cubicBezTo>
                  <a:cubicBezTo>
                    <a:pt x="369" y="350"/>
                    <a:pt x="441" y="326"/>
                    <a:pt x="500" y="279"/>
                  </a:cubicBezTo>
                  <a:cubicBezTo>
                    <a:pt x="536" y="231"/>
                    <a:pt x="536" y="171"/>
                    <a:pt x="500" y="124"/>
                  </a:cubicBezTo>
                  <a:cubicBezTo>
                    <a:pt x="488" y="100"/>
                    <a:pt x="464" y="76"/>
                    <a:pt x="429" y="52"/>
                  </a:cubicBezTo>
                  <a:cubicBezTo>
                    <a:pt x="374" y="16"/>
                    <a:pt x="306" y="0"/>
                    <a:pt x="239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1"/>
            <p:cNvSpPr/>
            <p:nvPr/>
          </p:nvSpPr>
          <p:spPr>
            <a:xfrm>
              <a:off x="-2303122" y="7720066"/>
              <a:ext cx="62782" cy="39884"/>
            </a:xfrm>
            <a:custGeom>
              <a:avLst/>
              <a:gdLst/>
              <a:ahLst/>
              <a:cxnLst/>
              <a:rect l="l" t="t" r="r" b="b"/>
              <a:pathLst>
                <a:path w="477" h="303" extrusionOk="0">
                  <a:moveTo>
                    <a:pt x="221" y="1"/>
                  </a:moveTo>
                  <a:cubicBezTo>
                    <a:pt x="203" y="1"/>
                    <a:pt x="185" y="2"/>
                    <a:pt x="167" y="5"/>
                  </a:cubicBezTo>
                  <a:cubicBezTo>
                    <a:pt x="131" y="5"/>
                    <a:pt x="96" y="17"/>
                    <a:pt x="72" y="41"/>
                  </a:cubicBezTo>
                  <a:cubicBezTo>
                    <a:pt x="12" y="77"/>
                    <a:pt x="0" y="160"/>
                    <a:pt x="60" y="208"/>
                  </a:cubicBezTo>
                  <a:cubicBezTo>
                    <a:pt x="107" y="267"/>
                    <a:pt x="191" y="303"/>
                    <a:pt x="274" y="303"/>
                  </a:cubicBezTo>
                  <a:cubicBezTo>
                    <a:pt x="334" y="303"/>
                    <a:pt x="393" y="279"/>
                    <a:pt x="441" y="231"/>
                  </a:cubicBezTo>
                  <a:cubicBezTo>
                    <a:pt x="477" y="196"/>
                    <a:pt x="477" y="136"/>
                    <a:pt x="441" y="100"/>
                  </a:cubicBezTo>
                  <a:cubicBezTo>
                    <a:pt x="429" y="77"/>
                    <a:pt x="405" y="53"/>
                    <a:pt x="381" y="41"/>
                  </a:cubicBezTo>
                  <a:cubicBezTo>
                    <a:pt x="328" y="14"/>
                    <a:pt x="274" y="1"/>
                    <a:pt x="221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1"/>
            <p:cNvSpPr/>
            <p:nvPr/>
          </p:nvSpPr>
          <p:spPr>
            <a:xfrm>
              <a:off x="-2039875" y="7738888"/>
              <a:ext cx="55016" cy="35540"/>
            </a:xfrm>
            <a:custGeom>
              <a:avLst/>
              <a:gdLst/>
              <a:ahLst/>
              <a:cxnLst/>
              <a:rect l="l" t="t" r="r" b="b"/>
              <a:pathLst>
                <a:path w="418" h="270" extrusionOk="0">
                  <a:moveTo>
                    <a:pt x="185" y="1"/>
                  </a:moveTo>
                  <a:cubicBezTo>
                    <a:pt x="167" y="1"/>
                    <a:pt x="149" y="2"/>
                    <a:pt x="131" y="5"/>
                  </a:cubicBezTo>
                  <a:cubicBezTo>
                    <a:pt x="108" y="5"/>
                    <a:pt x="84" y="17"/>
                    <a:pt x="60" y="41"/>
                  </a:cubicBezTo>
                  <a:cubicBezTo>
                    <a:pt x="1" y="65"/>
                    <a:pt x="1" y="136"/>
                    <a:pt x="48" y="184"/>
                  </a:cubicBezTo>
                  <a:cubicBezTo>
                    <a:pt x="84" y="243"/>
                    <a:pt x="155" y="267"/>
                    <a:pt x="227" y="267"/>
                  </a:cubicBezTo>
                  <a:cubicBezTo>
                    <a:pt x="237" y="269"/>
                    <a:pt x="247" y="270"/>
                    <a:pt x="257" y="270"/>
                  </a:cubicBezTo>
                  <a:cubicBezTo>
                    <a:pt x="306" y="270"/>
                    <a:pt x="352" y="247"/>
                    <a:pt x="382" y="207"/>
                  </a:cubicBezTo>
                  <a:cubicBezTo>
                    <a:pt x="417" y="172"/>
                    <a:pt x="417" y="124"/>
                    <a:pt x="382" y="88"/>
                  </a:cubicBezTo>
                  <a:cubicBezTo>
                    <a:pt x="370" y="76"/>
                    <a:pt x="346" y="53"/>
                    <a:pt x="334" y="41"/>
                  </a:cubicBezTo>
                  <a:cubicBezTo>
                    <a:pt x="289" y="14"/>
                    <a:pt x="238" y="1"/>
                    <a:pt x="185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1"/>
            <p:cNvSpPr/>
            <p:nvPr/>
          </p:nvSpPr>
          <p:spPr>
            <a:xfrm>
              <a:off x="-2185582" y="8012140"/>
              <a:ext cx="50278" cy="33039"/>
            </a:xfrm>
            <a:custGeom>
              <a:avLst/>
              <a:gdLst/>
              <a:ahLst/>
              <a:cxnLst/>
              <a:rect l="l" t="t" r="r" b="b"/>
              <a:pathLst>
                <a:path w="382" h="251" extrusionOk="0">
                  <a:moveTo>
                    <a:pt x="131" y="1"/>
                  </a:moveTo>
                  <a:cubicBezTo>
                    <a:pt x="107" y="13"/>
                    <a:pt x="84" y="13"/>
                    <a:pt x="60" y="36"/>
                  </a:cubicBezTo>
                  <a:cubicBezTo>
                    <a:pt x="12" y="60"/>
                    <a:pt x="0" y="132"/>
                    <a:pt x="48" y="167"/>
                  </a:cubicBezTo>
                  <a:cubicBezTo>
                    <a:pt x="84" y="215"/>
                    <a:pt x="143" y="251"/>
                    <a:pt x="215" y="251"/>
                  </a:cubicBezTo>
                  <a:cubicBezTo>
                    <a:pt x="262" y="251"/>
                    <a:pt x="310" y="227"/>
                    <a:pt x="346" y="191"/>
                  </a:cubicBezTo>
                  <a:cubicBezTo>
                    <a:pt x="369" y="155"/>
                    <a:pt x="381" y="120"/>
                    <a:pt x="357" y="84"/>
                  </a:cubicBezTo>
                  <a:cubicBezTo>
                    <a:pt x="334" y="60"/>
                    <a:pt x="322" y="48"/>
                    <a:pt x="298" y="36"/>
                  </a:cubicBezTo>
                  <a:cubicBezTo>
                    <a:pt x="250" y="13"/>
                    <a:pt x="191" y="1"/>
                    <a:pt x="131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1"/>
            <p:cNvSpPr/>
            <p:nvPr/>
          </p:nvSpPr>
          <p:spPr>
            <a:xfrm>
              <a:off x="-2458306" y="7994371"/>
              <a:ext cx="72258" cy="46071"/>
            </a:xfrm>
            <a:custGeom>
              <a:avLst/>
              <a:gdLst/>
              <a:ahLst/>
              <a:cxnLst/>
              <a:rect l="l" t="t" r="r" b="b"/>
              <a:pathLst>
                <a:path w="549" h="350" extrusionOk="0">
                  <a:moveTo>
                    <a:pt x="250" y="0"/>
                  </a:moveTo>
                  <a:cubicBezTo>
                    <a:pt x="230" y="0"/>
                    <a:pt x="211" y="2"/>
                    <a:pt x="191" y="5"/>
                  </a:cubicBezTo>
                  <a:cubicBezTo>
                    <a:pt x="155" y="5"/>
                    <a:pt x="120" y="29"/>
                    <a:pt x="84" y="52"/>
                  </a:cubicBezTo>
                  <a:cubicBezTo>
                    <a:pt x="12" y="88"/>
                    <a:pt x="1" y="183"/>
                    <a:pt x="60" y="243"/>
                  </a:cubicBezTo>
                  <a:cubicBezTo>
                    <a:pt x="120" y="314"/>
                    <a:pt x="215" y="350"/>
                    <a:pt x="310" y="350"/>
                  </a:cubicBezTo>
                  <a:cubicBezTo>
                    <a:pt x="382" y="350"/>
                    <a:pt x="453" y="326"/>
                    <a:pt x="501" y="279"/>
                  </a:cubicBezTo>
                  <a:cubicBezTo>
                    <a:pt x="536" y="231"/>
                    <a:pt x="548" y="171"/>
                    <a:pt x="513" y="124"/>
                  </a:cubicBezTo>
                  <a:cubicBezTo>
                    <a:pt x="489" y="100"/>
                    <a:pt x="465" y="76"/>
                    <a:pt x="441" y="52"/>
                  </a:cubicBezTo>
                  <a:cubicBezTo>
                    <a:pt x="377" y="16"/>
                    <a:pt x="314" y="0"/>
                    <a:pt x="250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1"/>
            <p:cNvSpPr/>
            <p:nvPr/>
          </p:nvSpPr>
          <p:spPr>
            <a:xfrm>
              <a:off x="-2727871" y="8013193"/>
              <a:ext cx="48698" cy="31986"/>
            </a:xfrm>
            <a:custGeom>
              <a:avLst/>
              <a:gdLst/>
              <a:ahLst/>
              <a:cxnLst/>
              <a:rect l="l" t="t" r="r" b="b"/>
              <a:pathLst>
                <a:path w="370" h="243" extrusionOk="0">
                  <a:moveTo>
                    <a:pt x="166" y="0"/>
                  </a:moveTo>
                  <a:cubicBezTo>
                    <a:pt x="150" y="0"/>
                    <a:pt x="135" y="2"/>
                    <a:pt x="120" y="5"/>
                  </a:cubicBezTo>
                  <a:cubicBezTo>
                    <a:pt x="96" y="5"/>
                    <a:pt x="72" y="17"/>
                    <a:pt x="60" y="28"/>
                  </a:cubicBezTo>
                  <a:cubicBezTo>
                    <a:pt x="1" y="52"/>
                    <a:pt x="1" y="124"/>
                    <a:pt x="36" y="159"/>
                  </a:cubicBezTo>
                  <a:cubicBezTo>
                    <a:pt x="84" y="219"/>
                    <a:pt x="144" y="243"/>
                    <a:pt x="203" y="243"/>
                  </a:cubicBezTo>
                  <a:cubicBezTo>
                    <a:pt x="263" y="243"/>
                    <a:pt x="310" y="219"/>
                    <a:pt x="346" y="183"/>
                  </a:cubicBezTo>
                  <a:cubicBezTo>
                    <a:pt x="370" y="159"/>
                    <a:pt x="370" y="112"/>
                    <a:pt x="346" y="76"/>
                  </a:cubicBezTo>
                  <a:cubicBezTo>
                    <a:pt x="334" y="64"/>
                    <a:pt x="310" y="52"/>
                    <a:pt x="298" y="40"/>
                  </a:cubicBezTo>
                  <a:cubicBezTo>
                    <a:pt x="263" y="14"/>
                    <a:pt x="213" y="0"/>
                    <a:pt x="166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1"/>
            <p:cNvSpPr/>
            <p:nvPr/>
          </p:nvSpPr>
          <p:spPr>
            <a:xfrm>
              <a:off x="-1914437" y="7459977"/>
              <a:ext cx="48698" cy="31986"/>
            </a:xfrm>
            <a:custGeom>
              <a:avLst/>
              <a:gdLst/>
              <a:ahLst/>
              <a:cxnLst/>
              <a:rect l="l" t="t" r="r" b="b"/>
              <a:pathLst>
                <a:path w="370" h="243" extrusionOk="0">
                  <a:moveTo>
                    <a:pt x="175" y="0"/>
                  </a:moveTo>
                  <a:cubicBezTo>
                    <a:pt x="161" y="0"/>
                    <a:pt x="146" y="2"/>
                    <a:pt x="131" y="5"/>
                  </a:cubicBezTo>
                  <a:cubicBezTo>
                    <a:pt x="95" y="5"/>
                    <a:pt x="71" y="17"/>
                    <a:pt x="48" y="29"/>
                  </a:cubicBezTo>
                  <a:cubicBezTo>
                    <a:pt x="0" y="64"/>
                    <a:pt x="0" y="124"/>
                    <a:pt x="36" y="171"/>
                  </a:cubicBezTo>
                  <a:cubicBezTo>
                    <a:pt x="83" y="219"/>
                    <a:pt x="143" y="243"/>
                    <a:pt x="214" y="243"/>
                  </a:cubicBezTo>
                  <a:cubicBezTo>
                    <a:pt x="262" y="243"/>
                    <a:pt x="310" y="219"/>
                    <a:pt x="345" y="195"/>
                  </a:cubicBezTo>
                  <a:cubicBezTo>
                    <a:pt x="369" y="159"/>
                    <a:pt x="369" y="112"/>
                    <a:pt x="345" y="76"/>
                  </a:cubicBezTo>
                  <a:cubicBezTo>
                    <a:pt x="333" y="64"/>
                    <a:pt x="321" y="52"/>
                    <a:pt x="298" y="40"/>
                  </a:cubicBezTo>
                  <a:cubicBezTo>
                    <a:pt x="262" y="14"/>
                    <a:pt x="220" y="0"/>
                    <a:pt x="175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1"/>
            <p:cNvSpPr/>
            <p:nvPr/>
          </p:nvSpPr>
          <p:spPr>
            <a:xfrm>
              <a:off x="-2185582" y="7442076"/>
              <a:ext cx="70547" cy="46729"/>
            </a:xfrm>
            <a:custGeom>
              <a:avLst/>
              <a:gdLst/>
              <a:ahLst/>
              <a:cxnLst/>
              <a:rect l="l" t="t" r="r" b="b"/>
              <a:pathLst>
                <a:path w="536" h="355" extrusionOk="0">
                  <a:moveTo>
                    <a:pt x="251" y="0"/>
                  </a:moveTo>
                  <a:cubicBezTo>
                    <a:pt x="226" y="0"/>
                    <a:pt x="202" y="3"/>
                    <a:pt x="179" y="10"/>
                  </a:cubicBezTo>
                  <a:cubicBezTo>
                    <a:pt x="143" y="10"/>
                    <a:pt x="107" y="22"/>
                    <a:pt x="72" y="45"/>
                  </a:cubicBezTo>
                  <a:cubicBezTo>
                    <a:pt x="12" y="81"/>
                    <a:pt x="0" y="176"/>
                    <a:pt x="60" y="236"/>
                  </a:cubicBezTo>
                  <a:cubicBezTo>
                    <a:pt x="119" y="307"/>
                    <a:pt x="203" y="355"/>
                    <a:pt x="298" y="355"/>
                  </a:cubicBezTo>
                  <a:cubicBezTo>
                    <a:pt x="369" y="355"/>
                    <a:pt x="441" y="319"/>
                    <a:pt x="488" y="272"/>
                  </a:cubicBezTo>
                  <a:cubicBezTo>
                    <a:pt x="536" y="224"/>
                    <a:pt x="536" y="165"/>
                    <a:pt x="500" y="117"/>
                  </a:cubicBezTo>
                  <a:cubicBezTo>
                    <a:pt x="476" y="93"/>
                    <a:pt x="453" y="69"/>
                    <a:pt x="429" y="45"/>
                  </a:cubicBezTo>
                  <a:cubicBezTo>
                    <a:pt x="377" y="20"/>
                    <a:pt x="313" y="0"/>
                    <a:pt x="251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1"/>
            <p:cNvSpPr/>
            <p:nvPr/>
          </p:nvSpPr>
          <p:spPr>
            <a:xfrm>
              <a:off x="-1914437" y="8566277"/>
              <a:ext cx="48698" cy="32118"/>
            </a:xfrm>
            <a:custGeom>
              <a:avLst/>
              <a:gdLst/>
              <a:ahLst/>
              <a:cxnLst/>
              <a:rect l="l" t="t" r="r" b="b"/>
              <a:pathLst>
                <a:path w="370" h="244" extrusionOk="0">
                  <a:moveTo>
                    <a:pt x="179" y="1"/>
                  </a:moveTo>
                  <a:cubicBezTo>
                    <a:pt x="163" y="1"/>
                    <a:pt x="147" y="2"/>
                    <a:pt x="131" y="5"/>
                  </a:cubicBezTo>
                  <a:cubicBezTo>
                    <a:pt x="107" y="5"/>
                    <a:pt x="83" y="5"/>
                    <a:pt x="60" y="29"/>
                  </a:cubicBezTo>
                  <a:cubicBezTo>
                    <a:pt x="12" y="53"/>
                    <a:pt x="0" y="125"/>
                    <a:pt x="48" y="160"/>
                  </a:cubicBezTo>
                  <a:cubicBezTo>
                    <a:pt x="83" y="208"/>
                    <a:pt x="155" y="244"/>
                    <a:pt x="214" y="244"/>
                  </a:cubicBezTo>
                  <a:cubicBezTo>
                    <a:pt x="262" y="244"/>
                    <a:pt x="310" y="220"/>
                    <a:pt x="345" y="184"/>
                  </a:cubicBezTo>
                  <a:cubicBezTo>
                    <a:pt x="369" y="148"/>
                    <a:pt x="369" y="113"/>
                    <a:pt x="345" y="77"/>
                  </a:cubicBezTo>
                  <a:cubicBezTo>
                    <a:pt x="333" y="65"/>
                    <a:pt x="321" y="41"/>
                    <a:pt x="310" y="29"/>
                  </a:cubicBezTo>
                  <a:cubicBezTo>
                    <a:pt x="266" y="12"/>
                    <a:pt x="222" y="1"/>
                    <a:pt x="179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1"/>
            <p:cNvSpPr/>
            <p:nvPr/>
          </p:nvSpPr>
          <p:spPr>
            <a:xfrm>
              <a:off x="-2184003" y="8546928"/>
              <a:ext cx="68968" cy="46202"/>
            </a:xfrm>
            <a:custGeom>
              <a:avLst/>
              <a:gdLst/>
              <a:ahLst/>
              <a:cxnLst/>
              <a:rect l="l" t="t" r="r" b="b"/>
              <a:pathLst>
                <a:path w="524" h="351" extrusionOk="0">
                  <a:moveTo>
                    <a:pt x="236" y="0"/>
                  </a:moveTo>
                  <a:cubicBezTo>
                    <a:pt x="212" y="0"/>
                    <a:pt x="189" y="3"/>
                    <a:pt x="167" y="10"/>
                  </a:cubicBezTo>
                  <a:cubicBezTo>
                    <a:pt x="131" y="10"/>
                    <a:pt x="95" y="22"/>
                    <a:pt x="60" y="45"/>
                  </a:cubicBezTo>
                  <a:cubicBezTo>
                    <a:pt x="24" y="69"/>
                    <a:pt x="0" y="129"/>
                    <a:pt x="12" y="176"/>
                  </a:cubicBezTo>
                  <a:lnTo>
                    <a:pt x="48" y="212"/>
                  </a:lnTo>
                  <a:cubicBezTo>
                    <a:pt x="107" y="248"/>
                    <a:pt x="167" y="295"/>
                    <a:pt x="226" y="343"/>
                  </a:cubicBezTo>
                  <a:cubicBezTo>
                    <a:pt x="247" y="348"/>
                    <a:pt x="267" y="350"/>
                    <a:pt x="287" y="350"/>
                  </a:cubicBezTo>
                  <a:cubicBezTo>
                    <a:pt x="361" y="350"/>
                    <a:pt x="430" y="318"/>
                    <a:pt x="476" y="272"/>
                  </a:cubicBezTo>
                  <a:cubicBezTo>
                    <a:pt x="524" y="224"/>
                    <a:pt x="524" y="164"/>
                    <a:pt x="488" y="117"/>
                  </a:cubicBezTo>
                  <a:cubicBezTo>
                    <a:pt x="464" y="93"/>
                    <a:pt x="441" y="69"/>
                    <a:pt x="417" y="57"/>
                  </a:cubicBezTo>
                  <a:cubicBezTo>
                    <a:pt x="365" y="22"/>
                    <a:pt x="299" y="0"/>
                    <a:pt x="236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1"/>
            <p:cNvSpPr/>
            <p:nvPr/>
          </p:nvSpPr>
          <p:spPr>
            <a:xfrm>
              <a:off x="-1577612" y="8269201"/>
              <a:ext cx="83182" cy="102671"/>
            </a:xfrm>
            <a:custGeom>
              <a:avLst/>
              <a:gdLst/>
              <a:ahLst/>
              <a:cxnLst/>
              <a:rect l="l" t="t" r="r" b="b"/>
              <a:pathLst>
                <a:path w="632" h="780" extrusionOk="0">
                  <a:moveTo>
                    <a:pt x="346" y="0"/>
                  </a:moveTo>
                  <a:lnTo>
                    <a:pt x="263" y="12"/>
                  </a:lnTo>
                  <a:cubicBezTo>
                    <a:pt x="203" y="36"/>
                    <a:pt x="144" y="60"/>
                    <a:pt x="96" y="96"/>
                  </a:cubicBezTo>
                  <a:cubicBezTo>
                    <a:pt x="72" y="107"/>
                    <a:pt x="48" y="119"/>
                    <a:pt x="37" y="131"/>
                  </a:cubicBezTo>
                  <a:cubicBezTo>
                    <a:pt x="1" y="167"/>
                    <a:pt x="13" y="238"/>
                    <a:pt x="72" y="250"/>
                  </a:cubicBezTo>
                  <a:cubicBezTo>
                    <a:pt x="108" y="274"/>
                    <a:pt x="168" y="298"/>
                    <a:pt x="215" y="298"/>
                  </a:cubicBezTo>
                  <a:lnTo>
                    <a:pt x="441" y="298"/>
                  </a:lnTo>
                  <a:cubicBezTo>
                    <a:pt x="465" y="298"/>
                    <a:pt x="465" y="298"/>
                    <a:pt x="453" y="310"/>
                  </a:cubicBezTo>
                  <a:cubicBezTo>
                    <a:pt x="441" y="334"/>
                    <a:pt x="429" y="357"/>
                    <a:pt x="418" y="381"/>
                  </a:cubicBezTo>
                  <a:cubicBezTo>
                    <a:pt x="382" y="453"/>
                    <a:pt x="334" y="524"/>
                    <a:pt x="310" y="608"/>
                  </a:cubicBezTo>
                  <a:cubicBezTo>
                    <a:pt x="287" y="631"/>
                    <a:pt x="275" y="667"/>
                    <a:pt x="275" y="703"/>
                  </a:cubicBezTo>
                  <a:cubicBezTo>
                    <a:pt x="275" y="738"/>
                    <a:pt x="310" y="774"/>
                    <a:pt x="346" y="774"/>
                  </a:cubicBezTo>
                  <a:cubicBezTo>
                    <a:pt x="354" y="778"/>
                    <a:pt x="362" y="780"/>
                    <a:pt x="370" y="780"/>
                  </a:cubicBezTo>
                  <a:cubicBezTo>
                    <a:pt x="384" y="780"/>
                    <a:pt x="398" y="774"/>
                    <a:pt x="406" y="774"/>
                  </a:cubicBezTo>
                  <a:cubicBezTo>
                    <a:pt x="429" y="762"/>
                    <a:pt x="453" y="738"/>
                    <a:pt x="477" y="727"/>
                  </a:cubicBezTo>
                  <a:cubicBezTo>
                    <a:pt x="513" y="691"/>
                    <a:pt x="560" y="655"/>
                    <a:pt x="584" y="608"/>
                  </a:cubicBezTo>
                  <a:cubicBezTo>
                    <a:pt x="596" y="596"/>
                    <a:pt x="608" y="572"/>
                    <a:pt x="632" y="560"/>
                  </a:cubicBezTo>
                  <a:cubicBezTo>
                    <a:pt x="525" y="369"/>
                    <a:pt x="429" y="179"/>
                    <a:pt x="34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1"/>
            <p:cNvSpPr/>
            <p:nvPr/>
          </p:nvSpPr>
          <p:spPr>
            <a:xfrm>
              <a:off x="-1491399" y="8349097"/>
              <a:ext cx="25271" cy="49493"/>
            </a:xfrm>
            <a:custGeom>
              <a:avLst/>
              <a:gdLst/>
              <a:ahLst/>
              <a:cxnLst/>
              <a:rect l="l" t="t" r="r" b="b"/>
              <a:pathLst>
                <a:path w="192" h="376" extrusionOk="0">
                  <a:moveTo>
                    <a:pt x="1" y="1"/>
                  </a:moveTo>
                  <a:cubicBezTo>
                    <a:pt x="1" y="36"/>
                    <a:pt x="1" y="84"/>
                    <a:pt x="13" y="120"/>
                  </a:cubicBezTo>
                  <a:cubicBezTo>
                    <a:pt x="13" y="155"/>
                    <a:pt x="13" y="167"/>
                    <a:pt x="25" y="191"/>
                  </a:cubicBezTo>
                  <a:cubicBezTo>
                    <a:pt x="25" y="239"/>
                    <a:pt x="36" y="274"/>
                    <a:pt x="60" y="310"/>
                  </a:cubicBezTo>
                  <a:cubicBezTo>
                    <a:pt x="60" y="334"/>
                    <a:pt x="72" y="346"/>
                    <a:pt x="96" y="358"/>
                  </a:cubicBezTo>
                  <a:cubicBezTo>
                    <a:pt x="108" y="370"/>
                    <a:pt x="126" y="376"/>
                    <a:pt x="144" y="376"/>
                  </a:cubicBezTo>
                  <a:cubicBezTo>
                    <a:pt x="161" y="376"/>
                    <a:pt x="179" y="370"/>
                    <a:pt x="191" y="358"/>
                  </a:cubicBezTo>
                  <a:cubicBezTo>
                    <a:pt x="120" y="239"/>
                    <a:pt x="60" y="120"/>
                    <a:pt x="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1"/>
            <p:cNvSpPr/>
            <p:nvPr/>
          </p:nvSpPr>
          <p:spPr>
            <a:xfrm>
              <a:off x="-1847178" y="8210366"/>
              <a:ext cx="199269" cy="191390"/>
            </a:xfrm>
            <a:custGeom>
              <a:avLst/>
              <a:gdLst/>
              <a:ahLst/>
              <a:cxnLst/>
              <a:rect l="l" t="t" r="r" b="b"/>
              <a:pathLst>
                <a:path w="1514" h="1454" extrusionOk="0">
                  <a:moveTo>
                    <a:pt x="739" y="626"/>
                  </a:moveTo>
                  <a:cubicBezTo>
                    <a:pt x="811" y="626"/>
                    <a:pt x="870" y="638"/>
                    <a:pt x="930" y="662"/>
                  </a:cubicBezTo>
                  <a:cubicBezTo>
                    <a:pt x="953" y="685"/>
                    <a:pt x="977" y="697"/>
                    <a:pt x="989" y="721"/>
                  </a:cubicBezTo>
                  <a:cubicBezTo>
                    <a:pt x="1013" y="745"/>
                    <a:pt x="1013" y="804"/>
                    <a:pt x="989" y="840"/>
                  </a:cubicBezTo>
                  <a:cubicBezTo>
                    <a:pt x="953" y="876"/>
                    <a:pt x="894" y="900"/>
                    <a:pt x="846" y="900"/>
                  </a:cubicBezTo>
                  <a:cubicBezTo>
                    <a:pt x="763" y="900"/>
                    <a:pt x="692" y="864"/>
                    <a:pt x="656" y="804"/>
                  </a:cubicBezTo>
                  <a:lnTo>
                    <a:pt x="644" y="816"/>
                  </a:lnTo>
                  <a:cubicBezTo>
                    <a:pt x="608" y="769"/>
                    <a:pt x="608" y="697"/>
                    <a:pt x="668" y="662"/>
                  </a:cubicBezTo>
                  <a:cubicBezTo>
                    <a:pt x="692" y="650"/>
                    <a:pt x="715" y="638"/>
                    <a:pt x="739" y="626"/>
                  </a:cubicBezTo>
                  <a:close/>
                  <a:moveTo>
                    <a:pt x="802" y="0"/>
                  </a:moveTo>
                  <a:cubicBezTo>
                    <a:pt x="781" y="0"/>
                    <a:pt x="762" y="10"/>
                    <a:pt x="751" y="31"/>
                  </a:cubicBezTo>
                  <a:cubicBezTo>
                    <a:pt x="727" y="54"/>
                    <a:pt x="715" y="90"/>
                    <a:pt x="703" y="114"/>
                  </a:cubicBezTo>
                  <a:cubicBezTo>
                    <a:pt x="680" y="197"/>
                    <a:pt x="668" y="269"/>
                    <a:pt x="656" y="340"/>
                  </a:cubicBezTo>
                  <a:cubicBezTo>
                    <a:pt x="656" y="352"/>
                    <a:pt x="656" y="376"/>
                    <a:pt x="644" y="376"/>
                  </a:cubicBezTo>
                  <a:cubicBezTo>
                    <a:pt x="642" y="378"/>
                    <a:pt x="640" y="379"/>
                    <a:pt x="638" y="379"/>
                  </a:cubicBezTo>
                  <a:cubicBezTo>
                    <a:pt x="632" y="379"/>
                    <a:pt x="630" y="364"/>
                    <a:pt x="620" y="364"/>
                  </a:cubicBezTo>
                  <a:cubicBezTo>
                    <a:pt x="596" y="328"/>
                    <a:pt x="561" y="304"/>
                    <a:pt x="537" y="281"/>
                  </a:cubicBezTo>
                  <a:cubicBezTo>
                    <a:pt x="513" y="257"/>
                    <a:pt x="477" y="245"/>
                    <a:pt x="453" y="221"/>
                  </a:cubicBezTo>
                  <a:cubicBezTo>
                    <a:pt x="418" y="197"/>
                    <a:pt x="382" y="185"/>
                    <a:pt x="334" y="173"/>
                  </a:cubicBezTo>
                  <a:cubicBezTo>
                    <a:pt x="329" y="172"/>
                    <a:pt x="324" y="172"/>
                    <a:pt x="320" y="172"/>
                  </a:cubicBezTo>
                  <a:cubicBezTo>
                    <a:pt x="279" y="172"/>
                    <a:pt x="251" y="213"/>
                    <a:pt x="251" y="245"/>
                  </a:cubicBezTo>
                  <a:cubicBezTo>
                    <a:pt x="251" y="269"/>
                    <a:pt x="263" y="293"/>
                    <a:pt x="263" y="304"/>
                  </a:cubicBezTo>
                  <a:cubicBezTo>
                    <a:pt x="275" y="340"/>
                    <a:pt x="299" y="376"/>
                    <a:pt x="322" y="400"/>
                  </a:cubicBezTo>
                  <a:cubicBezTo>
                    <a:pt x="346" y="447"/>
                    <a:pt x="382" y="495"/>
                    <a:pt x="418" y="531"/>
                  </a:cubicBezTo>
                  <a:cubicBezTo>
                    <a:pt x="418" y="543"/>
                    <a:pt x="418" y="543"/>
                    <a:pt x="418" y="543"/>
                  </a:cubicBezTo>
                  <a:lnTo>
                    <a:pt x="418" y="554"/>
                  </a:lnTo>
                  <a:lnTo>
                    <a:pt x="394" y="554"/>
                  </a:lnTo>
                  <a:cubicBezTo>
                    <a:pt x="334" y="566"/>
                    <a:pt x="275" y="578"/>
                    <a:pt x="227" y="602"/>
                  </a:cubicBezTo>
                  <a:cubicBezTo>
                    <a:pt x="168" y="614"/>
                    <a:pt x="120" y="638"/>
                    <a:pt x="72" y="674"/>
                  </a:cubicBezTo>
                  <a:cubicBezTo>
                    <a:pt x="61" y="685"/>
                    <a:pt x="37" y="697"/>
                    <a:pt x="25" y="709"/>
                  </a:cubicBezTo>
                  <a:cubicBezTo>
                    <a:pt x="1" y="745"/>
                    <a:pt x="13" y="804"/>
                    <a:pt x="49" y="816"/>
                  </a:cubicBezTo>
                  <a:cubicBezTo>
                    <a:pt x="96" y="840"/>
                    <a:pt x="132" y="852"/>
                    <a:pt x="180" y="852"/>
                  </a:cubicBezTo>
                  <a:lnTo>
                    <a:pt x="382" y="852"/>
                  </a:lnTo>
                  <a:cubicBezTo>
                    <a:pt x="394" y="852"/>
                    <a:pt x="394" y="852"/>
                    <a:pt x="394" y="864"/>
                  </a:cubicBezTo>
                  <a:lnTo>
                    <a:pt x="358" y="924"/>
                  </a:lnTo>
                  <a:cubicBezTo>
                    <a:pt x="322" y="983"/>
                    <a:pt x="287" y="1055"/>
                    <a:pt x="263" y="1126"/>
                  </a:cubicBezTo>
                  <a:cubicBezTo>
                    <a:pt x="251" y="1150"/>
                    <a:pt x="239" y="1185"/>
                    <a:pt x="239" y="1209"/>
                  </a:cubicBezTo>
                  <a:cubicBezTo>
                    <a:pt x="239" y="1245"/>
                    <a:pt x="263" y="1281"/>
                    <a:pt x="299" y="1281"/>
                  </a:cubicBezTo>
                  <a:cubicBezTo>
                    <a:pt x="322" y="1281"/>
                    <a:pt x="334" y="1281"/>
                    <a:pt x="346" y="1269"/>
                  </a:cubicBezTo>
                  <a:cubicBezTo>
                    <a:pt x="370" y="1257"/>
                    <a:pt x="394" y="1245"/>
                    <a:pt x="406" y="1233"/>
                  </a:cubicBezTo>
                  <a:cubicBezTo>
                    <a:pt x="453" y="1197"/>
                    <a:pt x="477" y="1174"/>
                    <a:pt x="513" y="1126"/>
                  </a:cubicBezTo>
                  <a:lnTo>
                    <a:pt x="537" y="1102"/>
                  </a:lnTo>
                  <a:lnTo>
                    <a:pt x="549" y="1066"/>
                  </a:lnTo>
                  <a:lnTo>
                    <a:pt x="561" y="1066"/>
                  </a:lnTo>
                  <a:cubicBezTo>
                    <a:pt x="561" y="1078"/>
                    <a:pt x="561" y="1090"/>
                    <a:pt x="561" y="1102"/>
                  </a:cubicBezTo>
                  <a:cubicBezTo>
                    <a:pt x="561" y="1150"/>
                    <a:pt x="561" y="1185"/>
                    <a:pt x="572" y="1233"/>
                  </a:cubicBezTo>
                  <a:cubicBezTo>
                    <a:pt x="572" y="1257"/>
                    <a:pt x="572" y="1281"/>
                    <a:pt x="584" y="1305"/>
                  </a:cubicBezTo>
                  <a:cubicBezTo>
                    <a:pt x="584" y="1340"/>
                    <a:pt x="596" y="1364"/>
                    <a:pt x="620" y="1400"/>
                  </a:cubicBezTo>
                  <a:cubicBezTo>
                    <a:pt x="620" y="1412"/>
                    <a:pt x="632" y="1436"/>
                    <a:pt x="656" y="1436"/>
                  </a:cubicBezTo>
                  <a:cubicBezTo>
                    <a:pt x="668" y="1447"/>
                    <a:pt x="683" y="1453"/>
                    <a:pt x="697" y="1453"/>
                  </a:cubicBezTo>
                  <a:cubicBezTo>
                    <a:pt x="712" y="1453"/>
                    <a:pt x="727" y="1447"/>
                    <a:pt x="739" y="1436"/>
                  </a:cubicBezTo>
                  <a:cubicBezTo>
                    <a:pt x="751" y="1424"/>
                    <a:pt x="763" y="1412"/>
                    <a:pt x="775" y="1400"/>
                  </a:cubicBezTo>
                  <a:cubicBezTo>
                    <a:pt x="787" y="1364"/>
                    <a:pt x="799" y="1340"/>
                    <a:pt x="811" y="1305"/>
                  </a:cubicBezTo>
                  <a:cubicBezTo>
                    <a:pt x="823" y="1245"/>
                    <a:pt x="846" y="1174"/>
                    <a:pt x="846" y="1114"/>
                  </a:cubicBezTo>
                  <a:cubicBezTo>
                    <a:pt x="846" y="1102"/>
                    <a:pt x="846" y="1090"/>
                    <a:pt x="846" y="1090"/>
                  </a:cubicBezTo>
                  <a:cubicBezTo>
                    <a:pt x="870" y="1102"/>
                    <a:pt x="882" y="1126"/>
                    <a:pt x="894" y="1150"/>
                  </a:cubicBezTo>
                  <a:cubicBezTo>
                    <a:pt x="953" y="1221"/>
                    <a:pt x="1013" y="1281"/>
                    <a:pt x="1096" y="1328"/>
                  </a:cubicBezTo>
                  <a:cubicBezTo>
                    <a:pt x="1120" y="1352"/>
                    <a:pt x="1156" y="1364"/>
                    <a:pt x="1192" y="1376"/>
                  </a:cubicBezTo>
                  <a:cubicBezTo>
                    <a:pt x="1227" y="1376"/>
                    <a:pt x="1251" y="1352"/>
                    <a:pt x="1263" y="1316"/>
                  </a:cubicBezTo>
                  <a:cubicBezTo>
                    <a:pt x="1263" y="1305"/>
                    <a:pt x="1263" y="1293"/>
                    <a:pt x="1263" y="1269"/>
                  </a:cubicBezTo>
                  <a:cubicBezTo>
                    <a:pt x="1251" y="1197"/>
                    <a:pt x="1227" y="1138"/>
                    <a:pt x="1192" y="1066"/>
                  </a:cubicBezTo>
                  <a:cubicBezTo>
                    <a:pt x="1168" y="1031"/>
                    <a:pt x="1144" y="995"/>
                    <a:pt x="1120" y="959"/>
                  </a:cubicBezTo>
                  <a:lnTo>
                    <a:pt x="1120" y="947"/>
                  </a:lnTo>
                  <a:lnTo>
                    <a:pt x="1239" y="947"/>
                  </a:lnTo>
                  <a:cubicBezTo>
                    <a:pt x="1287" y="947"/>
                    <a:pt x="1334" y="947"/>
                    <a:pt x="1382" y="935"/>
                  </a:cubicBezTo>
                  <a:cubicBezTo>
                    <a:pt x="1406" y="924"/>
                    <a:pt x="1430" y="924"/>
                    <a:pt x="1454" y="900"/>
                  </a:cubicBezTo>
                  <a:cubicBezTo>
                    <a:pt x="1501" y="876"/>
                    <a:pt x="1513" y="816"/>
                    <a:pt x="1465" y="781"/>
                  </a:cubicBezTo>
                  <a:cubicBezTo>
                    <a:pt x="1454" y="769"/>
                    <a:pt x="1430" y="757"/>
                    <a:pt x="1406" y="745"/>
                  </a:cubicBezTo>
                  <a:cubicBezTo>
                    <a:pt x="1382" y="721"/>
                    <a:pt x="1346" y="709"/>
                    <a:pt x="1311" y="709"/>
                  </a:cubicBezTo>
                  <a:lnTo>
                    <a:pt x="1215" y="697"/>
                  </a:lnTo>
                  <a:lnTo>
                    <a:pt x="1204" y="697"/>
                  </a:lnTo>
                  <a:cubicBezTo>
                    <a:pt x="1204" y="685"/>
                    <a:pt x="1204" y="685"/>
                    <a:pt x="1204" y="685"/>
                  </a:cubicBezTo>
                  <a:cubicBezTo>
                    <a:pt x="1263" y="638"/>
                    <a:pt x="1311" y="590"/>
                    <a:pt x="1358" y="531"/>
                  </a:cubicBezTo>
                  <a:cubicBezTo>
                    <a:pt x="1382" y="507"/>
                    <a:pt x="1406" y="459"/>
                    <a:pt x="1418" y="412"/>
                  </a:cubicBezTo>
                  <a:cubicBezTo>
                    <a:pt x="1418" y="400"/>
                    <a:pt x="1406" y="388"/>
                    <a:pt x="1394" y="376"/>
                  </a:cubicBezTo>
                  <a:cubicBezTo>
                    <a:pt x="1382" y="364"/>
                    <a:pt x="1370" y="364"/>
                    <a:pt x="1358" y="352"/>
                  </a:cubicBezTo>
                  <a:cubicBezTo>
                    <a:pt x="1323" y="352"/>
                    <a:pt x="1299" y="352"/>
                    <a:pt x="1275" y="364"/>
                  </a:cubicBezTo>
                  <a:cubicBezTo>
                    <a:pt x="1215" y="388"/>
                    <a:pt x="1156" y="412"/>
                    <a:pt x="1108" y="447"/>
                  </a:cubicBezTo>
                  <a:lnTo>
                    <a:pt x="1108" y="435"/>
                  </a:lnTo>
                  <a:cubicBezTo>
                    <a:pt x="1120" y="388"/>
                    <a:pt x="1144" y="340"/>
                    <a:pt x="1156" y="293"/>
                  </a:cubicBezTo>
                  <a:cubicBezTo>
                    <a:pt x="1168" y="269"/>
                    <a:pt x="1168" y="245"/>
                    <a:pt x="1168" y="209"/>
                  </a:cubicBezTo>
                  <a:cubicBezTo>
                    <a:pt x="1168" y="172"/>
                    <a:pt x="1131" y="142"/>
                    <a:pt x="1093" y="142"/>
                  </a:cubicBezTo>
                  <a:cubicBezTo>
                    <a:pt x="1082" y="142"/>
                    <a:pt x="1071" y="144"/>
                    <a:pt x="1061" y="150"/>
                  </a:cubicBezTo>
                  <a:cubicBezTo>
                    <a:pt x="1037" y="162"/>
                    <a:pt x="1025" y="173"/>
                    <a:pt x="1001" y="197"/>
                  </a:cubicBezTo>
                  <a:cubicBezTo>
                    <a:pt x="965" y="221"/>
                    <a:pt x="930" y="257"/>
                    <a:pt x="906" y="293"/>
                  </a:cubicBezTo>
                  <a:lnTo>
                    <a:pt x="906" y="281"/>
                  </a:lnTo>
                  <a:cubicBezTo>
                    <a:pt x="906" y="233"/>
                    <a:pt x="906" y="173"/>
                    <a:pt x="894" y="114"/>
                  </a:cubicBezTo>
                  <a:cubicBezTo>
                    <a:pt x="894" y="90"/>
                    <a:pt x="882" y="66"/>
                    <a:pt x="870" y="43"/>
                  </a:cubicBezTo>
                  <a:cubicBezTo>
                    <a:pt x="857" y="16"/>
                    <a:pt x="828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1"/>
            <p:cNvSpPr/>
            <p:nvPr/>
          </p:nvSpPr>
          <p:spPr>
            <a:xfrm>
              <a:off x="-1847178" y="7626218"/>
              <a:ext cx="225856" cy="219164"/>
            </a:xfrm>
            <a:custGeom>
              <a:avLst/>
              <a:gdLst/>
              <a:ahLst/>
              <a:cxnLst/>
              <a:rect l="l" t="t" r="r" b="b"/>
              <a:pathLst>
                <a:path w="1716" h="1665" extrusionOk="0">
                  <a:moveTo>
                    <a:pt x="878" y="714"/>
                  </a:moveTo>
                  <a:cubicBezTo>
                    <a:pt x="935" y="714"/>
                    <a:pt x="995" y="727"/>
                    <a:pt x="1049" y="754"/>
                  </a:cubicBezTo>
                  <a:cubicBezTo>
                    <a:pt x="1073" y="766"/>
                    <a:pt x="1084" y="790"/>
                    <a:pt x="1108" y="813"/>
                  </a:cubicBezTo>
                  <a:cubicBezTo>
                    <a:pt x="1144" y="849"/>
                    <a:pt x="1144" y="909"/>
                    <a:pt x="1108" y="944"/>
                  </a:cubicBezTo>
                  <a:cubicBezTo>
                    <a:pt x="1061" y="992"/>
                    <a:pt x="1001" y="1016"/>
                    <a:pt x="942" y="1016"/>
                  </a:cubicBezTo>
                  <a:cubicBezTo>
                    <a:pt x="858" y="1016"/>
                    <a:pt x="775" y="980"/>
                    <a:pt x="727" y="921"/>
                  </a:cubicBezTo>
                  <a:cubicBezTo>
                    <a:pt x="668" y="873"/>
                    <a:pt x="680" y="790"/>
                    <a:pt x="739" y="754"/>
                  </a:cubicBezTo>
                  <a:cubicBezTo>
                    <a:pt x="763" y="730"/>
                    <a:pt x="787" y="718"/>
                    <a:pt x="823" y="718"/>
                  </a:cubicBezTo>
                  <a:cubicBezTo>
                    <a:pt x="840" y="715"/>
                    <a:pt x="859" y="714"/>
                    <a:pt x="878" y="714"/>
                  </a:cubicBezTo>
                  <a:close/>
                  <a:moveTo>
                    <a:pt x="904" y="0"/>
                  </a:moveTo>
                  <a:cubicBezTo>
                    <a:pt x="880" y="0"/>
                    <a:pt x="857" y="13"/>
                    <a:pt x="846" y="39"/>
                  </a:cubicBezTo>
                  <a:cubicBezTo>
                    <a:pt x="823" y="63"/>
                    <a:pt x="799" y="99"/>
                    <a:pt x="787" y="147"/>
                  </a:cubicBezTo>
                  <a:cubicBezTo>
                    <a:pt x="763" y="230"/>
                    <a:pt x="751" y="313"/>
                    <a:pt x="739" y="397"/>
                  </a:cubicBezTo>
                  <a:cubicBezTo>
                    <a:pt x="739" y="409"/>
                    <a:pt x="739" y="432"/>
                    <a:pt x="727" y="444"/>
                  </a:cubicBezTo>
                  <a:cubicBezTo>
                    <a:pt x="715" y="444"/>
                    <a:pt x="703" y="420"/>
                    <a:pt x="692" y="420"/>
                  </a:cubicBezTo>
                  <a:cubicBezTo>
                    <a:pt x="656" y="361"/>
                    <a:pt x="596" y="325"/>
                    <a:pt x="549" y="290"/>
                  </a:cubicBezTo>
                  <a:lnTo>
                    <a:pt x="513" y="254"/>
                  </a:lnTo>
                  <a:cubicBezTo>
                    <a:pt x="465" y="230"/>
                    <a:pt x="430" y="218"/>
                    <a:pt x="382" y="206"/>
                  </a:cubicBezTo>
                  <a:cubicBezTo>
                    <a:pt x="376" y="205"/>
                    <a:pt x="370" y="204"/>
                    <a:pt x="364" y="204"/>
                  </a:cubicBezTo>
                  <a:cubicBezTo>
                    <a:pt x="313" y="204"/>
                    <a:pt x="276" y="247"/>
                    <a:pt x="287" y="290"/>
                  </a:cubicBezTo>
                  <a:cubicBezTo>
                    <a:pt x="287" y="313"/>
                    <a:pt x="287" y="337"/>
                    <a:pt x="299" y="349"/>
                  </a:cubicBezTo>
                  <a:cubicBezTo>
                    <a:pt x="311" y="397"/>
                    <a:pt x="334" y="432"/>
                    <a:pt x="358" y="456"/>
                  </a:cubicBezTo>
                  <a:cubicBezTo>
                    <a:pt x="394" y="516"/>
                    <a:pt x="430" y="563"/>
                    <a:pt x="477" y="611"/>
                  </a:cubicBezTo>
                  <a:lnTo>
                    <a:pt x="477" y="623"/>
                  </a:lnTo>
                  <a:lnTo>
                    <a:pt x="477" y="635"/>
                  </a:lnTo>
                  <a:lnTo>
                    <a:pt x="453" y="635"/>
                  </a:lnTo>
                  <a:cubicBezTo>
                    <a:pt x="382" y="647"/>
                    <a:pt x="322" y="671"/>
                    <a:pt x="251" y="694"/>
                  </a:cubicBezTo>
                  <a:cubicBezTo>
                    <a:pt x="191" y="706"/>
                    <a:pt x="144" y="730"/>
                    <a:pt x="84" y="766"/>
                  </a:cubicBezTo>
                  <a:cubicBezTo>
                    <a:pt x="61" y="778"/>
                    <a:pt x="49" y="790"/>
                    <a:pt x="37" y="813"/>
                  </a:cubicBezTo>
                  <a:cubicBezTo>
                    <a:pt x="1" y="849"/>
                    <a:pt x="13" y="909"/>
                    <a:pt x="61" y="932"/>
                  </a:cubicBezTo>
                  <a:cubicBezTo>
                    <a:pt x="108" y="956"/>
                    <a:pt x="156" y="968"/>
                    <a:pt x="215" y="980"/>
                  </a:cubicBezTo>
                  <a:lnTo>
                    <a:pt x="382" y="980"/>
                  </a:lnTo>
                  <a:cubicBezTo>
                    <a:pt x="388" y="974"/>
                    <a:pt x="397" y="971"/>
                    <a:pt x="407" y="971"/>
                  </a:cubicBezTo>
                  <a:cubicBezTo>
                    <a:pt x="418" y="971"/>
                    <a:pt x="430" y="974"/>
                    <a:pt x="442" y="980"/>
                  </a:cubicBezTo>
                  <a:cubicBezTo>
                    <a:pt x="453" y="980"/>
                    <a:pt x="453" y="980"/>
                    <a:pt x="453" y="992"/>
                  </a:cubicBezTo>
                  <a:cubicBezTo>
                    <a:pt x="442" y="1016"/>
                    <a:pt x="430" y="1040"/>
                    <a:pt x="418" y="1052"/>
                  </a:cubicBezTo>
                  <a:cubicBezTo>
                    <a:pt x="370" y="1135"/>
                    <a:pt x="334" y="1206"/>
                    <a:pt x="299" y="1278"/>
                  </a:cubicBezTo>
                  <a:cubicBezTo>
                    <a:pt x="287" y="1313"/>
                    <a:pt x="275" y="1349"/>
                    <a:pt x="275" y="1385"/>
                  </a:cubicBezTo>
                  <a:cubicBezTo>
                    <a:pt x="275" y="1421"/>
                    <a:pt x="299" y="1456"/>
                    <a:pt x="346" y="1456"/>
                  </a:cubicBezTo>
                  <a:cubicBezTo>
                    <a:pt x="358" y="1456"/>
                    <a:pt x="382" y="1456"/>
                    <a:pt x="406" y="1444"/>
                  </a:cubicBezTo>
                  <a:cubicBezTo>
                    <a:pt x="430" y="1433"/>
                    <a:pt x="453" y="1421"/>
                    <a:pt x="477" y="1409"/>
                  </a:cubicBezTo>
                  <a:cubicBezTo>
                    <a:pt x="501" y="1385"/>
                    <a:pt x="525" y="1349"/>
                    <a:pt x="561" y="1325"/>
                  </a:cubicBezTo>
                  <a:cubicBezTo>
                    <a:pt x="561" y="1313"/>
                    <a:pt x="572" y="1302"/>
                    <a:pt x="584" y="1290"/>
                  </a:cubicBezTo>
                  <a:cubicBezTo>
                    <a:pt x="596" y="1266"/>
                    <a:pt x="620" y="1242"/>
                    <a:pt x="632" y="1230"/>
                  </a:cubicBezTo>
                  <a:cubicBezTo>
                    <a:pt x="636" y="1222"/>
                    <a:pt x="639" y="1220"/>
                    <a:pt x="640" y="1220"/>
                  </a:cubicBezTo>
                  <a:cubicBezTo>
                    <a:pt x="644" y="1220"/>
                    <a:pt x="644" y="1230"/>
                    <a:pt x="644" y="1230"/>
                  </a:cubicBezTo>
                  <a:cubicBezTo>
                    <a:pt x="644" y="1242"/>
                    <a:pt x="644" y="1254"/>
                    <a:pt x="644" y="1266"/>
                  </a:cubicBezTo>
                  <a:cubicBezTo>
                    <a:pt x="644" y="1313"/>
                    <a:pt x="644" y="1361"/>
                    <a:pt x="656" y="1409"/>
                  </a:cubicBezTo>
                  <a:cubicBezTo>
                    <a:pt x="656" y="1444"/>
                    <a:pt x="668" y="1468"/>
                    <a:pt x="668" y="1492"/>
                  </a:cubicBezTo>
                  <a:cubicBezTo>
                    <a:pt x="668" y="1528"/>
                    <a:pt x="680" y="1575"/>
                    <a:pt x="703" y="1611"/>
                  </a:cubicBezTo>
                  <a:cubicBezTo>
                    <a:pt x="715" y="1623"/>
                    <a:pt x="727" y="1635"/>
                    <a:pt x="739" y="1647"/>
                  </a:cubicBezTo>
                  <a:cubicBezTo>
                    <a:pt x="751" y="1659"/>
                    <a:pt x="769" y="1665"/>
                    <a:pt x="787" y="1665"/>
                  </a:cubicBezTo>
                  <a:cubicBezTo>
                    <a:pt x="805" y="1665"/>
                    <a:pt x="823" y="1659"/>
                    <a:pt x="834" y="1647"/>
                  </a:cubicBezTo>
                  <a:cubicBezTo>
                    <a:pt x="858" y="1635"/>
                    <a:pt x="870" y="1623"/>
                    <a:pt x="882" y="1599"/>
                  </a:cubicBezTo>
                  <a:cubicBezTo>
                    <a:pt x="894" y="1563"/>
                    <a:pt x="906" y="1540"/>
                    <a:pt x="918" y="1504"/>
                  </a:cubicBezTo>
                  <a:cubicBezTo>
                    <a:pt x="930" y="1421"/>
                    <a:pt x="942" y="1349"/>
                    <a:pt x="942" y="1266"/>
                  </a:cubicBezTo>
                  <a:lnTo>
                    <a:pt x="942" y="1242"/>
                  </a:lnTo>
                  <a:lnTo>
                    <a:pt x="953" y="1242"/>
                  </a:lnTo>
                  <a:lnTo>
                    <a:pt x="1013" y="1313"/>
                  </a:lnTo>
                  <a:cubicBezTo>
                    <a:pt x="1073" y="1385"/>
                    <a:pt x="1144" y="1456"/>
                    <a:pt x="1227" y="1516"/>
                  </a:cubicBezTo>
                  <a:cubicBezTo>
                    <a:pt x="1263" y="1540"/>
                    <a:pt x="1299" y="1563"/>
                    <a:pt x="1346" y="1563"/>
                  </a:cubicBezTo>
                  <a:cubicBezTo>
                    <a:pt x="1351" y="1565"/>
                    <a:pt x="1356" y="1566"/>
                    <a:pt x="1361" y="1566"/>
                  </a:cubicBezTo>
                  <a:cubicBezTo>
                    <a:pt x="1391" y="1566"/>
                    <a:pt x="1418" y="1535"/>
                    <a:pt x="1418" y="1504"/>
                  </a:cubicBezTo>
                  <a:cubicBezTo>
                    <a:pt x="1418" y="1492"/>
                    <a:pt x="1418" y="1468"/>
                    <a:pt x="1418" y="1456"/>
                  </a:cubicBezTo>
                  <a:cubicBezTo>
                    <a:pt x="1406" y="1373"/>
                    <a:pt x="1382" y="1290"/>
                    <a:pt x="1334" y="1218"/>
                  </a:cubicBezTo>
                  <a:cubicBezTo>
                    <a:pt x="1323" y="1182"/>
                    <a:pt x="1287" y="1135"/>
                    <a:pt x="1263" y="1099"/>
                  </a:cubicBezTo>
                  <a:cubicBezTo>
                    <a:pt x="1263" y="1099"/>
                    <a:pt x="1263" y="1087"/>
                    <a:pt x="1275" y="1087"/>
                  </a:cubicBezTo>
                  <a:lnTo>
                    <a:pt x="1406" y="1087"/>
                  </a:lnTo>
                  <a:cubicBezTo>
                    <a:pt x="1465" y="1087"/>
                    <a:pt x="1513" y="1075"/>
                    <a:pt x="1573" y="1063"/>
                  </a:cubicBezTo>
                  <a:cubicBezTo>
                    <a:pt x="1596" y="1052"/>
                    <a:pt x="1632" y="1040"/>
                    <a:pt x="1656" y="1028"/>
                  </a:cubicBezTo>
                  <a:cubicBezTo>
                    <a:pt x="1704" y="1004"/>
                    <a:pt x="1715" y="921"/>
                    <a:pt x="1668" y="885"/>
                  </a:cubicBezTo>
                  <a:cubicBezTo>
                    <a:pt x="1644" y="873"/>
                    <a:pt x="1620" y="849"/>
                    <a:pt x="1596" y="837"/>
                  </a:cubicBezTo>
                  <a:cubicBezTo>
                    <a:pt x="1561" y="825"/>
                    <a:pt x="1525" y="813"/>
                    <a:pt x="1477" y="801"/>
                  </a:cubicBezTo>
                  <a:lnTo>
                    <a:pt x="1370" y="790"/>
                  </a:lnTo>
                  <a:lnTo>
                    <a:pt x="1370" y="778"/>
                  </a:lnTo>
                  <a:cubicBezTo>
                    <a:pt x="1430" y="718"/>
                    <a:pt x="1477" y="671"/>
                    <a:pt x="1537" y="611"/>
                  </a:cubicBezTo>
                  <a:cubicBezTo>
                    <a:pt x="1573" y="563"/>
                    <a:pt x="1585" y="516"/>
                    <a:pt x="1596" y="468"/>
                  </a:cubicBezTo>
                  <a:cubicBezTo>
                    <a:pt x="1608" y="456"/>
                    <a:pt x="1596" y="432"/>
                    <a:pt x="1585" y="420"/>
                  </a:cubicBezTo>
                  <a:cubicBezTo>
                    <a:pt x="1573" y="409"/>
                    <a:pt x="1549" y="409"/>
                    <a:pt x="1537" y="409"/>
                  </a:cubicBezTo>
                  <a:cubicBezTo>
                    <a:pt x="1526" y="405"/>
                    <a:pt x="1516" y="404"/>
                    <a:pt x="1505" y="404"/>
                  </a:cubicBezTo>
                  <a:cubicBezTo>
                    <a:pt x="1480" y="404"/>
                    <a:pt x="1455" y="412"/>
                    <a:pt x="1430" y="420"/>
                  </a:cubicBezTo>
                  <a:cubicBezTo>
                    <a:pt x="1370" y="432"/>
                    <a:pt x="1311" y="468"/>
                    <a:pt x="1251" y="504"/>
                  </a:cubicBezTo>
                  <a:cubicBezTo>
                    <a:pt x="1239" y="504"/>
                    <a:pt x="1251" y="492"/>
                    <a:pt x="1251" y="492"/>
                  </a:cubicBezTo>
                  <a:cubicBezTo>
                    <a:pt x="1263" y="444"/>
                    <a:pt x="1287" y="397"/>
                    <a:pt x="1311" y="337"/>
                  </a:cubicBezTo>
                  <a:cubicBezTo>
                    <a:pt x="1311" y="313"/>
                    <a:pt x="1323" y="278"/>
                    <a:pt x="1323" y="242"/>
                  </a:cubicBezTo>
                  <a:cubicBezTo>
                    <a:pt x="1323" y="199"/>
                    <a:pt x="1285" y="168"/>
                    <a:pt x="1246" y="168"/>
                  </a:cubicBezTo>
                  <a:cubicBezTo>
                    <a:pt x="1232" y="168"/>
                    <a:pt x="1217" y="173"/>
                    <a:pt x="1204" y="182"/>
                  </a:cubicBezTo>
                  <a:cubicBezTo>
                    <a:pt x="1180" y="194"/>
                    <a:pt x="1156" y="206"/>
                    <a:pt x="1132" y="230"/>
                  </a:cubicBezTo>
                  <a:cubicBezTo>
                    <a:pt x="1096" y="254"/>
                    <a:pt x="1049" y="301"/>
                    <a:pt x="1025" y="337"/>
                  </a:cubicBezTo>
                  <a:lnTo>
                    <a:pt x="1025" y="325"/>
                  </a:lnTo>
                  <a:cubicBezTo>
                    <a:pt x="1025" y="266"/>
                    <a:pt x="1013" y="194"/>
                    <a:pt x="1001" y="135"/>
                  </a:cubicBezTo>
                  <a:cubicBezTo>
                    <a:pt x="1001" y="99"/>
                    <a:pt x="989" y="75"/>
                    <a:pt x="977" y="51"/>
                  </a:cubicBezTo>
                  <a:cubicBezTo>
                    <a:pt x="964" y="19"/>
                    <a:pt x="933" y="0"/>
                    <a:pt x="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1"/>
            <p:cNvSpPr/>
            <p:nvPr/>
          </p:nvSpPr>
          <p:spPr>
            <a:xfrm>
              <a:off x="-1713843" y="7938167"/>
              <a:ext cx="109769" cy="175200"/>
            </a:xfrm>
            <a:custGeom>
              <a:avLst/>
              <a:gdLst/>
              <a:ahLst/>
              <a:cxnLst/>
              <a:rect l="l" t="t" r="r" b="b"/>
              <a:pathLst>
                <a:path w="834" h="1331" extrusionOk="0">
                  <a:moveTo>
                    <a:pt x="720" y="0"/>
                  </a:moveTo>
                  <a:cubicBezTo>
                    <a:pt x="699" y="0"/>
                    <a:pt x="679" y="9"/>
                    <a:pt x="667" y="27"/>
                  </a:cubicBezTo>
                  <a:cubicBezTo>
                    <a:pt x="655" y="51"/>
                    <a:pt x="643" y="75"/>
                    <a:pt x="631" y="110"/>
                  </a:cubicBezTo>
                  <a:cubicBezTo>
                    <a:pt x="607" y="170"/>
                    <a:pt x="595" y="241"/>
                    <a:pt x="595" y="313"/>
                  </a:cubicBezTo>
                  <a:cubicBezTo>
                    <a:pt x="595" y="325"/>
                    <a:pt x="595" y="336"/>
                    <a:pt x="583" y="336"/>
                  </a:cubicBezTo>
                  <a:cubicBezTo>
                    <a:pt x="581" y="339"/>
                    <a:pt x="579" y="340"/>
                    <a:pt x="576" y="340"/>
                  </a:cubicBezTo>
                  <a:cubicBezTo>
                    <a:pt x="567" y="340"/>
                    <a:pt x="560" y="325"/>
                    <a:pt x="560" y="325"/>
                  </a:cubicBezTo>
                  <a:cubicBezTo>
                    <a:pt x="512" y="277"/>
                    <a:pt x="464" y="229"/>
                    <a:pt x="405" y="194"/>
                  </a:cubicBezTo>
                  <a:cubicBezTo>
                    <a:pt x="369" y="182"/>
                    <a:pt x="333" y="158"/>
                    <a:pt x="298" y="158"/>
                  </a:cubicBezTo>
                  <a:cubicBezTo>
                    <a:pt x="293" y="156"/>
                    <a:pt x="288" y="156"/>
                    <a:pt x="283" y="156"/>
                  </a:cubicBezTo>
                  <a:cubicBezTo>
                    <a:pt x="250" y="156"/>
                    <a:pt x="216" y="188"/>
                    <a:pt x="226" y="229"/>
                  </a:cubicBezTo>
                  <a:cubicBezTo>
                    <a:pt x="226" y="241"/>
                    <a:pt x="226" y="253"/>
                    <a:pt x="238" y="277"/>
                  </a:cubicBezTo>
                  <a:cubicBezTo>
                    <a:pt x="250" y="301"/>
                    <a:pt x="262" y="336"/>
                    <a:pt x="286" y="360"/>
                  </a:cubicBezTo>
                  <a:cubicBezTo>
                    <a:pt x="310" y="396"/>
                    <a:pt x="345" y="444"/>
                    <a:pt x="381" y="479"/>
                  </a:cubicBezTo>
                  <a:lnTo>
                    <a:pt x="381" y="491"/>
                  </a:lnTo>
                  <a:lnTo>
                    <a:pt x="381" y="503"/>
                  </a:lnTo>
                  <a:lnTo>
                    <a:pt x="357" y="503"/>
                  </a:lnTo>
                  <a:cubicBezTo>
                    <a:pt x="310" y="515"/>
                    <a:pt x="262" y="527"/>
                    <a:pt x="214" y="539"/>
                  </a:cubicBezTo>
                  <a:cubicBezTo>
                    <a:pt x="167" y="551"/>
                    <a:pt x="119" y="575"/>
                    <a:pt x="71" y="598"/>
                  </a:cubicBezTo>
                  <a:cubicBezTo>
                    <a:pt x="60" y="610"/>
                    <a:pt x="48" y="622"/>
                    <a:pt x="36" y="646"/>
                  </a:cubicBezTo>
                  <a:cubicBezTo>
                    <a:pt x="0" y="670"/>
                    <a:pt x="12" y="729"/>
                    <a:pt x="60" y="741"/>
                  </a:cubicBezTo>
                  <a:cubicBezTo>
                    <a:pt x="95" y="753"/>
                    <a:pt x="131" y="765"/>
                    <a:pt x="167" y="765"/>
                  </a:cubicBezTo>
                  <a:cubicBezTo>
                    <a:pt x="191" y="771"/>
                    <a:pt x="214" y="774"/>
                    <a:pt x="238" y="774"/>
                  </a:cubicBezTo>
                  <a:cubicBezTo>
                    <a:pt x="262" y="774"/>
                    <a:pt x="286" y="771"/>
                    <a:pt x="310" y="765"/>
                  </a:cubicBezTo>
                  <a:lnTo>
                    <a:pt x="357" y="765"/>
                  </a:lnTo>
                  <a:cubicBezTo>
                    <a:pt x="369" y="765"/>
                    <a:pt x="369" y="765"/>
                    <a:pt x="357" y="789"/>
                  </a:cubicBezTo>
                  <a:lnTo>
                    <a:pt x="333" y="837"/>
                  </a:lnTo>
                  <a:cubicBezTo>
                    <a:pt x="298" y="896"/>
                    <a:pt x="262" y="956"/>
                    <a:pt x="238" y="1015"/>
                  </a:cubicBezTo>
                  <a:cubicBezTo>
                    <a:pt x="226" y="1051"/>
                    <a:pt x="226" y="1075"/>
                    <a:pt x="226" y="1098"/>
                  </a:cubicBezTo>
                  <a:cubicBezTo>
                    <a:pt x="214" y="1134"/>
                    <a:pt x="238" y="1158"/>
                    <a:pt x="274" y="1158"/>
                  </a:cubicBezTo>
                  <a:lnTo>
                    <a:pt x="321" y="1158"/>
                  </a:lnTo>
                  <a:cubicBezTo>
                    <a:pt x="345" y="1146"/>
                    <a:pt x="357" y="1134"/>
                    <a:pt x="381" y="1122"/>
                  </a:cubicBezTo>
                  <a:cubicBezTo>
                    <a:pt x="417" y="1098"/>
                    <a:pt x="441" y="1063"/>
                    <a:pt x="464" y="1027"/>
                  </a:cubicBezTo>
                  <a:lnTo>
                    <a:pt x="500" y="979"/>
                  </a:lnTo>
                  <a:lnTo>
                    <a:pt x="512" y="979"/>
                  </a:lnTo>
                  <a:cubicBezTo>
                    <a:pt x="512" y="991"/>
                    <a:pt x="512" y="1003"/>
                    <a:pt x="512" y="1015"/>
                  </a:cubicBezTo>
                  <a:cubicBezTo>
                    <a:pt x="512" y="1051"/>
                    <a:pt x="524" y="1087"/>
                    <a:pt x="524" y="1122"/>
                  </a:cubicBezTo>
                  <a:lnTo>
                    <a:pt x="536" y="1182"/>
                  </a:lnTo>
                  <a:cubicBezTo>
                    <a:pt x="536" y="1218"/>
                    <a:pt x="548" y="1241"/>
                    <a:pt x="560" y="1277"/>
                  </a:cubicBezTo>
                  <a:cubicBezTo>
                    <a:pt x="572" y="1289"/>
                    <a:pt x="583" y="1301"/>
                    <a:pt x="595" y="1313"/>
                  </a:cubicBezTo>
                  <a:cubicBezTo>
                    <a:pt x="607" y="1325"/>
                    <a:pt x="622" y="1331"/>
                    <a:pt x="637" y="1331"/>
                  </a:cubicBezTo>
                  <a:cubicBezTo>
                    <a:pt x="652" y="1331"/>
                    <a:pt x="667" y="1325"/>
                    <a:pt x="679" y="1313"/>
                  </a:cubicBezTo>
                  <a:cubicBezTo>
                    <a:pt x="691" y="1301"/>
                    <a:pt x="702" y="1289"/>
                    <a:pt x="714" y="1277"/>
                  </a:cubicBezTo>
                  <a:cubicBezTo>
                    <a:pt x="726" y="1253"/>
                    <a:pt x="738" y="1218"/>
                    <a:pt x="738" y="1194"/>
                  </a:cubicBezTo>
                  <a:cubicBezTo>
                    <a:pt x="750" y="1134"/>
                    <a:pt x="762" y="1075"/>
                    <a:pt x="762" y="1015"/>
                  </a:cubicBezTo>
                  <a:cubicBezTo>
                    <a:pt x="762" y="1003"/>
                    <a:pt x="762" y="1003"/>
                    <a:pt x="762" y="991"/>
                  </a:cubicBezTo>
                  <a:cubicBezTo>
                    <a:pt x="762" y="991"/>
                    <a:pt x="762" y="991"/>
                    <a:pt x="762" y="979"/>
                  </a:cubicBezTo>
                  <a:cubicBezTo>
                    <a:pt x="774" y="1003"/>
                    <a:pt x="798" y="1027"/>
                    <a:pt x="810" y="1039"/>
                  </a:cubicBezTo>
                  <a:cubicBezTo>
                    <a:pt x="810" y="1051"/>
                    <a:pt x="822" y="1051"/>
                    <a:pt x="833" y="1063"/>
                  </a:cubicBezTo>
                  <a:cubicBezTo>
                    <a:pt x="810" y="979"/>
                    <a:pt x="798" y="884"/>
                    <a:pt x="798" y="801"/>
                  </a:cubicBezTo>
                  <a:lnTo>
                    <a:pt x="738" y="801"/>
                  </a:lnTo>
                  <a:cubicBezTo>
                    <a:pt x="679" y="801"/>
                    <a:pt x="607" y="777"/>
                    <a:pt x="572" y="729"/>
                  </a:cubicBezTo>
                  <a:cubicBezTo>
                    <a:pt x="524" y="682"/>
                    <a:pt x="536" y="622"/>
                    <a:pt x="583" y="587"/>
                  </a:cubicBezTo>
                  <a:cubicBezTo>
                    <a:pt x="607" y="575"/>
                    <a:pt x="631" y="563"/>
                    <a:pt x="655" y="563"/>
                  </a:cubicBezTo>
                  <a:cubicBezTo>
                    <a:pt x="691" y="563"/>
                    <a:pt x="738" y="563"/>
                    <a:pt x="774" y="575"/>
                  </a:cubicBezTo>
                  <a:cubicBezTo>
                    <a:pt x="762" y="384"/>
                    <a:pt x="762" y="206"/>
                    <a:pt x="774" y="27"/>
                  </a:cubicBezTo>
                  <a:cubicBezTo>
                    <a:pt x="762" y="9"/>
                    <a:pt x="741" y="0"/>
                    <a:pt x="720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1"/>
            <p:cNvSpPr/>
            <p:nvPr/>
          </p:nvSpPr>
          <p:spPr>
            <a:xfrm>
              <a:off x="-1743721" y="7336909"/>
              <a:ext cx="192951" cy="251282"/>
            </a:xfrm>
            <a:custGeom>
              <a:avLst/>
              <a:gdLst/>
              <a:ahLst/>
              <a:cxnLst/>
              <a:rect l="l" t="t" r="r" b="b"/>
              <a:pathLst>
                <a:path w="1466" h="1909" extrusionOk="0">
                  <a:moveTo>
                    <a:pt x="1007" y="793"/>
                  </a:moveTo>
                  <a:cubicBezTo>
                    <a:pt x="1075" y="793"/>
                    <a:pt x="1137" y="808"/>
                    <a:pt x="1191" y="844"/>
                  </a:cubicBezTo>
                  <a:cubicBezTo>
                    <a:pt x="1227" y="856"/>
                    <a:pt x="1251" y="880"/>
                    <a:pt x="1263" y="904"/>
                  </a:cubicBezTo>
                  <a:cubicBezTo>
                    <a:pt x="1299" y="952"/>
                    <a:pt x="1299" y="1011"/>
                    <a:pt x="1263" y="1059"/>
                  </a:cubicBezTo>
                  <a:cubicBezTo>
                    <a:pt x="1215" y="1106"/>
                    <a:pt x="1144" y="1142"/>
                    <a:pt x="1072" y="1142"/>
                  </a:cubicBezTo>
                  <a:cubicBezTo>
                    <a:pt x="977" y="1142"/>
                    <a:pt x="882" y="1094"/>
                    <a:pt x="822" y="1023"/>
                  </a:cubicBezTo>
                  <a:cubicBezTo>
                    <a:pt x="775" y="964"/>
                    <a:pt x="787" y="880"/>
                    <a:pt x="846" y="844"/>
                  </a:cubicBezTo>
                  <a:lnTo>
                    <a:pt x="846" y="833"/>
                  </a:lnTo>
                  <a:cubicBezTo>
                    <a:pt x="870" y="809"/>
                    <a:pt x="906" y="797"/>
                    <a:pt x="941" y="797"/>
                  </a:cubicBezTo>
                  <a:cubicBezTo>
                    <a:pt x="964" y="794"/>
                    <a:pt x="986" y="793"/>
                    <a:pt x="1007" y="793"/>
                  </a:cubicBezTo>
                  <a:close/>
                  <a:moveTo>
                    <a:pt x="1048" y="0"/>
                  </a:moveTo>
                  <a:cubicBezTo>
                    <a:pt x="1021" y="0"/>
                    <a:pt x="994" y="12"/>
                    <a:pt x="977" y="35"/>
                  </a:cubicBezTo>
                  <a:cubicBezTo>
                    <a:pt x="953" y="59"/>
                    <a:pt x="941" y="82"/>
                    <a:pt x="929" y="106"/>
                  </a:cubicBezTo>
                  <a:cubicBezTo>
                    <a:pt x="918" y="118"/>
                    <a:pt x="918" y="142"/>
                    <a:pt x="906" y="154"/>
                  </a:cubicBezTo>
                  <a:cubicBezTo>
                    <a:pt x="882" y="249"/>
                    <a:pt x="858" y="344"/>
                    <a:pt x="858" y="452"/>
                  </a:cubicBezTo>
                  <a:cubicBezTo>
                    <a:pt x="858" y="463"/>
                    <a:pt x="858" y="487"/>
                    <a:pt x="834" y="499"/>
                  </a:cubicBezTo>
                  <a:cubicBezTo>
                    <a:pt x="822" y="499"/>
                    <a:pt x="810" y="475"/>
                    <a:pt x="810" y="463"/>
                  </a:cubicBezTo>
                  <a:cubicBezTo>
                    <a:pt x="739" y="404"/>
                    <a:pt x="668" y="344"/>
                    <a:pt x="584" y="285"/>
                  </a:cubicBezTo>
                  <a:cubicBezTo>
                    <a:pt x="537" y="261"/>
                    <a:pt x="477" y="249"/>
                    <a:pt x="429" y="237"/>
                  </a:cubicBezTo>
                  <a:cubicBezTo>
                    <a:pt x="423" y="236"/>
                    <a:pt x="417" y="235"/>
                    <a:pt x="411" y="235"/>
                  </a:cubicBezTo>
                  <a:cubicBezTo>
                    <a:pt x="358" y="235"/>
                    <a:pt x="312" y="279"/>
                    <a:pt x="322" y="332"/>
                  </a:cubicBezTo>
                  <a:cubicBezTo>
                    <a:pt x="322" y="356"/>
                    <a:pt x="322" y="380"/>
                    <a:pt x="334" y="404"/>
                  </a:cubicBezTo>
                  <a:cubicBezTo>
                    <a:pt x="346" y="452"/>
                    <a:pt x="370" y="499"/>
                    <a:pt x="394" y="535"/>
                  </a:cubicBezTo>
                  <a:cubicBezTo>
                    <a:pt x="441" y="594"/>
                    <a:pt x="489" y="654"/>
                    <a:pt x="537" y="702"/>
                  </a:cubicBezTo>
                  <a:lnTo>
                    <a:pt x="548" y="725"/>
                  </a:lnTo>
                  <a:lnTo>
                    <a:pt x="548" y="737"/>
                  </a:lnTo>
                  <a:lnTo>
                    <a:pt x="513" y="737"/>
                  </a:lnTo>
                  <a:cubicBezTo>
                    <a:pt x="429" y="749"/>
                    <a:pt x="358" y="773"/>
                    <a:pt x="287" y="797"/>
                  </a:cubicBezTo>
                  <a:cubicBezTo>
                    <a:pt x="215" y="821"/>
                    <a:pt x="156" y="844"/>
                    <a:pt x="96" y="880"/>
                  </a:cubicBezTo>
                  <a:cubicBezTo>
                    <a:pt x="60" y="904"/>
                    <a:pt x="37" y="928"/>
                    <a:pt x="25" y="964"/>
                  </a:cubicBezTo>
                  <a:cubicBezTo>
                    <a:pt x="1" y="999"/>
                    <a:pt x="25" y="1059"/>
                    <a:pt x="60" y="1071"/>
                  </a:cubicBezTo>
                  <a:cubicBezTo>
                    <a:pt x="120" y="1106"/>
                    <a:pt x="167" y="1118"/>
                    <a:pt x="227" y="1130"/>
                  </a:cubicBezTo>
                  <a:lnTo>
                    <a:pt x="418" y="1130"/>
                  </a:lnTo>
                  <a:cubicBezTo>
                    <a:pt x="429" y="1124"/>
                    <a:pt x="441" y="1121"/>
                    <a:pt x="453" y="1121"/>
                  </a:cubicBezTo>
                  <a:cubicBezTo>
                    <a:pt x="465" y="1121"/>
                    <a:pt x="477" y="1124"/>
                    <a:pt x="489" y="1130"/>
                  </a:cubicBezTo>
                  <a:cubicBezTo>
                    <a:pt x="513" y="1130"/>
                    <a:pt x="513" y="1130"/>
                    <a:pt x="501" y="1142"/>
                  </a:cubicBezTo>
                  <a:cubicBezTo>
                    <a:pt x="501" y="1166"/>
                    <a:pt x="477" y="1190"/>
                    <a:pt x="465" y="1214"/>
                  </a:cubicBezTo>
                  <a:cubicBezTo>
                    <a:pt x="418" y="1297"/>
                    <a:pt x="370" y="1380"/>
                    <a:pt x="334" y="1475"/>
                  </a:cubicBezTo>
                  <a:cubicBezTo>
                    <a:pt x="322" y="1511"/>
                    <a:pt x="310" y="1547"/>
                    <a:pt x="298" y="1583"/>
                  </a:cubicBezTo>
                  <a:cubicBezTo>
                    <a:pt x="298" y="1642"/>
                    <a:pt x="346" y="1678"/>
                    <a:pt x="394" y="1678"/>
                  </a:cubicBezTo>
                  <a:cubicBezTo>
                    <a:pt x="418" y="1678"/>
                    <a:pt x="429" y="1678"/>
                    <a:pt x="453" y="1666"/>
                  </a:cubicBezTo>
                  <a:cubicBezTo>
                    <a:pt x="477" y="1654"/>
                    <a:pt x="501" y="1630"/>
                    <a:pt x="525" y="1618"/>
                  </a:cubicBezTo>
                  <a:cubicBezTo>
                    <a:pt x="584" y="1583"/>
                    <a:pt x="620" y="1535"/>
                    <a:pt x="656" y="1487"/>
                  </a:cubicBezTo>
                  <a:cubicBezTo>
                    <a:pt x="679" y="1464"/>
                    <a:pt x="691" y="1428"/>
                    <a:pt x="715" y="1416"/>
                  </a:cubicBezTo>
                  <a:lnTo>
                    <a:pt x="727" y="1416"/>
                  </a:lnTo>
                  <a:cubicBezTo>
                    <a:pt x="727" y="1428"/>
                    <a:pt x="727" y="1440"/>
                    <a:pt x="727" y="1452"/>
                  </a:cubicBezTo>
                  <a:cubicBezTo>
                    <a:pt x="727" y="1511"/>
                    <a:pt x="727" y="1559"/>
                    <a:pt x="739" y="1618"/>
                  </a:cubicBezTo>
                  <a:cubicBezTo>
                    <a:pt x="739" y="1654"/>
                    <a:pt x="751" y="1678"/>
                    <a:pt x="751" y="1714"/>
                  </a:cubicBezTo>
                  <a:cubicBezTo>
                    <a:pt x="763" y="1749"/>
                    <a:pt x="775" y="1797"/>
                    <a:pt x="799" y="1845"/>
                  </a:cubicBezTo>
                  <a:cubicBezTo>
                    <a:pt x="810" y="1868"/>
                    <a:pt x="822" y="1880"/>
                    <a:pt x="846" y="1892"/>
                  </a:cubicBezTo>
                  <a:cubicBezTo>
                    <a:pt x="862" y="1903"/>
                    <a:pt x="881" y="1909"/>
                    <a:pt x="899" y="1909"/>
                  </a:cubicBezTo>
                  <a:cubicBezTo>
                    <a:pt x="922" y="1909"/>
                    <a:pt x="946" y="1900"/>
                    <a:pt x="965" y="1880"/>
                  </a:cubicBezTo>
                  <a:cubicBezTo>
                    <a:pt x="977" y="1868"/>
                    <a:pt x="1001" y="1856"/>
                    <a:pt x="1013" y="1833"/>
                  </a:cubicBezTo>
                  <a:cubicBezTo>
                    <a:pt x="1025" y="1797"/>
                    <a:pt x="1037" y="1761"/>
                    <a:pt x="1049" y="1714"/>
                  </a:cubicBezTo>
                  <a:cubicBezTo>
                    <a:pt x="1072" y="1630"/>
                    <a:pt x="1084" y="1547"/>
                    <a:pt x="1084" y="1452"/>
                  </a:cubicBezTo>
                  <a:cubicBezTo>
                    <a:pt x="1084" y="1440"/>
                    <a:pt x="1084" y="1440"/>
                    <a:pt x="1084" y="1428"/>
                  </a:cubicBezTo>
                  <a:lnTo>
                    <a:pt x="1084" y="1416"/>
                  </a:lnTo>
                  <a:lnTo>
                    <a:pt x="1096" y="1416"/>
                  </a:lnTo>
                  <a:lnTo>
                    <a:pt x="1156" y="1499"/>
                  </a:lnTo>
                  <a:cubicBezTo>
                    <a:pt x="1239" y="1606"/>
                    <a:pt x="1334" y="1690"/>
                    <a:pt x="1441" y="1761"/>
                  </a:cubicBezTo>
                  <a:cubicBezTo>
                    <a:pt x="1465" y="1606"/>
                    <a:pt x="1465" y="1440"/>
                    <a:pt x="1465" y="1285"/>
                  </a:cubicBezTo>
                  <a:lnTo>
                    <a:pt x="1453" y="1261"/>
                  </a:lnTo>
                  <a:cubicBezTo>
                    <a:pt x="1453" y="1249"/>
                    <a:pt x="1453" y="1237"/>
                    <a:pt x="1465" y="1237"/>
                  </a:cubicBezTo>
                  <a:cubicBezTo>
                    <a:pt x="1453" y="952"/>
                    <a:pt x="1418" y="666"/>
                    <a:pt x="1346" y="392"/>
                  </a:cubicBezTo>
                  <a:cubicBezTo>
                    <a:pt x="1334" y="344"/>
                    <a:pt x="1322" y="285"/>
                    <a:pt x="1310" y="237"/>
                  </a:cubicBezTo>
                  <a:cubicBezTo>
                    <a:pt x="1263" y="285"/>
                    <a:pt x="1215" y="332"/>
                    <a:pt x="1168" y="380"/>
                  </a:cubicBezTo>
                  <a:cubicBezTo>
                    <a:pt x="1156" y="380"/>
                    <a:pt x="1168" y="380"/>
                    <a:pt x="1168" y="368"/>
                  </a:cubicBezTo>
                  <a:cubicBezTo>
                    <a:pt x="1168" y="297"/>
                    <a:pt x="1156" y="213"/>
                    <a:pt x="1144" y="142"/>
                  </a:cubicBezTo>
                  <a:cubicBezTo>
                    <a:pt x="1144" y="130"/>
                    <a:pt x="1144" y="118"/>
                    <a:pt x="1144" y="106"/>
                  </a:cubicBezTo>
                  <a:cubicBezTo>
                    <a:pt x="1144" y="82"/>
                    <a:pt x="1132" y="71"/>
                    <a:pt x="1120" y="47"/>
                  </a:cubicBezTo>
                  <a:cubicBezTo>
                    <a:pt x="1107" y="15"/>
                    <a:pt x="1078" y="0"/>
                    <a:pt x="10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1"/>
            <p:cNvSpPr/>
            <p:nvPr/>
          </p:nvSpPr>
          <p:spPr>
            <a:xfrm>
              <a:off x="-1439671" y="8512048"/>
              <a:ext cx="145832" cy="153349"/>
            </a:xfrm>
            <a:custGeom>
              <a:avLst/>
              <a:gdLst/>
              <a:ahLst/>
              <a:cxnLst/>
              <a:rect l="l" t="t" r="r" b="b"/>
              <a:pathLst>
                <a:path w="1108" h="1165" extrusionOk="0">
                  <a:moveTo>
                    <a:pt x="286" y="1"/>
                  </a:moveTo>
                  <a:cubicBezTo>
                    <a:pt x="251" y="1"/>
                    <a:pt x="203" y="36"/>
                    <a:pt x="215" y="72"/>
                  </a:cubicBezTo>
                  <a:cubicBezTo>
                    <a:pt x="215" y="96"/>
                    <a:pt x="215" y="108"/>
                    <a:pt x="227" y="120"/>
                  </a:cubicBezTo>
                  <a:cubicBezTo>
                    <a:pt x="239" y="156"/>
                    <a:pt x="251" y="179"/>
                    <a:pt x="274" y="215"/>
                  </a:cubicBezTo>
                  <a:cubicBezTo>
                    <a:pt x="298" y="251"/>
                    <a:pt x="334" y="287"/>
                    <a:pt x="358" y="334"/>
                  </a:cubicBezTo>
                  <a:lnTo>
                    <a:pt x="370" y="346"/>
                  </a:lnTo>
                  <a:lnTo>
                    <a:pt x="370" y="358"/>
                  </a:lnTo>
                  <a:lnTo>
                    <a:pt x="346" y="358"/>
                  </a:lnTo>
                  <a:cubicBezTo>
                    <a:pt x="298" y="358"/>
                    <a:pt x="251" y="370"/>
                    <a:pt x="203" y="394"/>
                  </a:cubicBezTo>
                  <a:cubicBezTo>
                    <a:pt x="155" y="406"/>
                    <a:pt x="108" y="429"/>
                    <a:pt x="60" y="453"/>
                  </a:cubicBezTo>
                  <a:cubicBezTo>
                    <a:pt x="48" y="465"/>
                    <a:pt x="36" y="477"/>
                    <a:pt x="24" y="489"/>
                  </a:cubicBezTo>
                  <a:cubicBezTo>
                    <a:pt x="1" y="525"/>
                    <a:pt x="13" y="572"/>
                    <a:pt x="48" y="584"/>
                  </a:cubicBezTo>
                  <a:cubicBezTo>
                    <a:pt x="84" y="608"/>
                    <a:pt x="120" y="620"/>
                    <a:pt x="167" y="620"/>
                  </a:cubicBezTo>
                  <a:lnTo>
                    <a:pt x="346" y="620"/>
                  </a:lnTo>
                  <a:cubicBezTo>
                    <a:pt x="358" y="620"/>
                    <a:pt x="358" y="620"/>
                    <a:pt x="346" y="632"/>
                  </a:cubicBezTo>
                  <a:lnTo>
                    <a:pt x="322" y="679"/>
                  </a:lnTo>
                  <a:cubicBezTo>
                    <a:pt x="286" y="739"/>
                    <a:pt x="263" y="798"/>
                    <a:pt x="227" y="858"/>
                  </a:cubicBezTo>
                  <a:cubicBezTo>
                    <a:pt x="215" y="882"/>
                    <a:pt x="215" y="918"/>
                    <a:pt x="215" y="941"/>
                  </a:cubicBezTo>
                  <a:cubicBezTo>
                    <a:pt x="215" y="977"/>
                    <a:pt x="239" y="1001"/>
                    <a:pt x="263" y="1001"/>
                  </a:cubicBezTo>
                  <a:lnTo>
                    <a:pt x="310" y="1001"/>
                  </a:lnTo>
                  <a:cubicBezTo>
                    <a:pt x="334" y="989"/>
                    <a:pt x="358" y="977"/>
                    <a:pt x="370" y="965"/>
                  </a:cubicBezTo>
                  <a:cubicBezTo>
                    <a:pt x="405" y="941"/>
                    <a:pt x="429" y="906"/>
                    <a:pt x="453" y="870"/>
                  </a:cubicBezTo>
                  <a:cubicBezTo>
                    <a:pt x="465" y="858"/>
                    <a:pt x="477" y="834"/>
                    <a:pt x="501" y="822"/>
                  </a:cubicBezTo>
                  <a:cubicBezTo>
                    <a:pt x="501" y="822"/>
                    <a:pt x="501" y="834"/>
                    <a:pt x="501" y="846"/>
                  </a:cubicBezTo>
                  <a:cubicBezTo>
                    <a:pt x="501" y="882"/>
                    <a:pt x="513" y="929"/>
                    <a:pt x="513" y="965"/>
                  </a:cubicBezTo>
                  <a:lnTo>
                    <a:pt x="524" y="1025"/>
                  </a:lnTo>
                  <a:cubicBezTo>
                    <a:pt x="524" y="1060"/>
                    <a:pt x="536" y="1084"/>
                    <a:pt x="560" y="1120"/>
                  </a:cubicBezTo>
                  <a:cubicBezTo>
                    <a:pt x="560" y="1132"/>
                    <a:pt x="572" y="1144"/>
                    <a:pt x="584" y="1156"/>
                  </a:cubicBezTo>
                  <a:cubicBezTo>
                    <a:pt x="596" y="1162"/>
                    <a:pt x="611" y="1165"/>
                    <a:pt x="626" y="1165"/>
                  </a:cubicBezTo>
                  <a:cubicBezTo>
                    <a:pt x="641" y="1165"/>
                    <a:pt x="655" y="1162"/>
                    <a:pt x="667" y="1156"/>
                  </a:cubicBezTo>
                  <a:cubicBezTo>
                    <a:pt x="679" y="1144"/>
                    <a:pt x="691" y="1132"/>
                    <a:pt x="703" y="1108"/>
                  </a:cubicBezTo>
                  <a:cubicBezTo>
                    <a:pt x="715" y="1084"/>
                    <a:pt x="727" y="1060"/>
                    <a:pt x="727" y="1037"/>
                  </a:cubicBezTo>
                  <a:cubicBezTo>
                    <a:pt x="739" y="977"/>
                    <a:pt x="751" y="918"/>
                    <a:pt x="751" y="846"/>
                  </a:cubicBezTo>
                  <a:cubicBezTo>
                    <a:pt x="751" y="846"/>
                    <a:pt x="751" y="834"/>
                    <a:pt x="751" y="834"/>
                  </a:cubicBezTo>
                  <a:cubicBezTo>
                    <a:pt x="751" y="834"/>
                    <a:pt x="751" y="822"/>
                    <a:pt x="751" y="822"/>
                  </a:cubicBezTo>
                  <a:lnTo>
                    <a:pt x="798" y="882"/>
                  </a:lnTo>
                  <a:cubicBezTo>
                    <a:pt x="846" y="941"/>
                    <a:pt x="905" y="1001"/>
                    <a:pt x="977" y="1049"/>
                  </a:cubicBezTo>
                  <a:cubicBezTo>
                    <a:pt x="1001" y="1072"/>
                    <a:pt x="1025" y="1084"/>
                    <a:pt x="1060" y="1084"/>
                  </a:cubicBezTo>
                  <a:cubicBezTo>
                    <a:pt x="1084" y="1084"/>
                    <a:pt x="1096" y="1084"/>
                    <a:pt x="1108" y="1072"/>
                  </a:cubicBezTo>
                  <a:cubicBezTo>
                    <a:pt x="1036" y="953"/>
                    <a:pt x="941" y="846"/>
                    <a:pt x="870" y="763"/>
                  </a:cubicBezTo>
                  <a:cubicBezTo>
                    <a:pt x="846" y="727"/>
                    <a:pt x="822" y="679"/>
                    <a:pt x="786" y="644"/>
                  </a:cubicBezTo>
                  <a:cubicBezTo>
                    <a:pt x="775" y="656"/>
                    <a:pt x="751" y="656"/>
                    <a:pt x="727" y="656"/>
                  </a:cubicBezTo>
                  <a:cubicBezTo>
                    <a:pt x="667" y="656"/>
                    <a:pt x="608" y="620"/>
                    <a:pt x="560" y="572"/>
                  </a:cubicBezTo>
                  <a:cubicBezTo>
                    <a:pt x="524" y="537"/>
                    <a:pt x="524" y="465"/>
                    <a:pt x="572" y="441"/>
                  </a:cubicBezTo>
                  <a:cubicBezTo>
                    <a:pt x="596" y="429"/>
                    <a:pt x="608" y="417"/>
                    <a:pt x="620" y="417"/>
                  </a:cubicBezTo>
                  <a:cubicBezTo>
                    <a:pt x="536" y="287"/>
                    <a:pt x="441" y="156"/>
                    <a:pt x="358" y="36"/>
                  </a:cubicBezTo>
                  <a:cubicBezTo>
                    <a:pt x="334" y="25"/>
                    <a:pt x="310" y="13"/>
                    <a:pt x="28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1"/>
            <p:cNvSpPr/>
            <p:nvPr/>
          </p:nvSpPr>
          <p:spPr>
            <a:xfrm>
              <a:off x="-1743721" y="8439655"/>
              <a:ext cx="260339" cy="234038"/>
            </a:xfrm>
            <a:custGeom>
              <a:avLst/>
              <a:gdLst/>
              <a:ahLst/>
              <a:cxnLst/>
              <a:rect l="l" t="t" r="r" b="b"/>
              <a:pathLst>
                <a:path w="1978" h="1778" extrusionOk="0">
                  <a:moveTo>
                    <a:pt x="1007" y="820"/>
                  </a:moveTo>
                  <a:cubicBezTo>
                    <a:pt x="1076" y="820"/>
                    <a:pt x="1140" y="836"/>
                    <a:pt x="1203" y="872"/>
                  </a:cubicBezTo>
                  <a:cubicBezTo>
                    <a:pt x="1227" y="884"/>
                    <a:pt x="1251" y="908"/>
                    <a:pt x="1275" y="932"/>
                  </a:cubicBezTo>
                  <a:cubicBezTo>
                    <a:pt x="1310" y="979"/>
                    <a:pt x="1310" y="1051"/>
                    <a:pt x="1263" y="1087"/>
                  </a:cubicBezTo>
                  <a:cubicBezTo>
                    <a:pt x="1215" y="1146"/>
                    <a:pt x="1144" y="1170"/>
                    <a:pt x="1072" y="1170"/>
                  </a:cubicBezTo>
                  <a:cubicBezTo>
                    <a:pt x="977" y="1170"/>
                    <a:pt x="882" y="1134"/>
                    <a:pt x="822" y="1063"/>
                  </a:cubicBezTo>
                  <a:cubicBezTo>
                    <a:pt x="763" y="1003"/>
                    <a:pt x="775" y="908"/>
                    <a:pt x="846" y="860"/>
                  </a:cubicBezTo>
                  <a:cubicBezTo>
                    <a:pt x="870" y="837"/>
                    <a:pt x="906" y="825"/>
                    <a:pt x="941" y="825"/>
                  </a:cubicBezTo>
                  <a:cubicBezTo>
                    <a:pt x="964" y="822"/>
                    <a:pt x="986" y="820"/>
                    <a:pt x="1007" y="820"/>
                  </a:cubicBezTo>
                  <a:close/>
                  <a:moveTo>
                    <a:pt x="1046" y="1"/>
                  </a:moveTo>
                  <a:cubicBezTo>
                    <a:pt x="1019" y="1"/>
                    <a:pt x="993" y="13"/>
                    <a:pt x="977" y="39"/>
                  </a:cubicBezTo>
                  <a:cubicBezTo>
                    <a:pt x="953" y="63"/>
                    <a:pt x="941" y="86"/>
                    <a:pt x="929" y="122"/>
                  </a:cubicBezTo>
                  <a:cubicBezTo>
                    <a:pt x="929" y="134"/>
                    <a:pt x="918" y="146"/>
                    <a:pt x="918" y="158"/>
                  </a:cubicBezTo>
                  <a:cubicBezTo>
                    <a:pt x="882" y="253"/>
                    <a:pt x="870" y="360"/>
                    <a:pt x="858" y="456"/>
                  </a:cubicBezTo>
                  <a:cubicBezTo>
                    <a:pt x="858" y="479"/>
                    <a:pt x="858" y="503"/>
                    <a:pt x="846" y="503"/>
                  </a:cubicBezTo>
                  <a:cubicBezTo>
                    <a:pt x="844" y="505"/>
                    <a:pt x="842" y="506"/>
                    <a:pt x="839" y="506"/>
                  </a:cubicBezTo>
                  <a:cubicBezTo>
                    <a:pt x="830" y="506"/>
                    <a:pt x="820" y="489"/>
                    <a:pt x="810" y="479"/>
                  </a:cubicBezTo>
                  <a:cubicBezTo>
                    <a:pt x="739" y="408"/>
                    <a:pt x="668" y="348"/>
                    <a:pt x="584" y="301"/>
                  </a:cubicBezTo>
                  <a:cubicBezTo>
                    <a:pt x="548" y="265"/>
                    <a:pt x="489" y="241"/>
                    <a:pt x="441" y="241"/>
                  </a:cubicBezTo>
                  <a:cubicBezTo>
                    <a:pt x="432" y="238"/>
                    <a:pt x="423" y="236"/>
                    <a:pt x="414" y="236"/>
                  </a:cubicBezTo>
                  <a:cubicBezTo>
                    <a:pt x="365" y="236"/>
                    <a:pt x="324" y="286"/>
                    <a:pt x="334" y="336"/>
                  </a:cubicBezTo>
                  <a:cubicBezTo>
                    <a:pt x="334" y="360"/>
                    <a:pt x="346" y="384"/>
                    <a:pt x="346" y="408"/>
                  </a:cubicBezTo>
                  <a:cubicBezTo>
                    <a:pt x="370" y="456"/>
                    <a:pt x="382" y="491"/>
                    <a:pt x="418" y="527"/>
                  </a:cubicBezTo>
                  <a:cubicBezTo>
                    <a:pt x="453" y="586"/>
                    <a:pt x="501" y="646"/>
                    <a:pt x="548" y="706"/>
                  </a:cubicBezTo>
                  <a:lnTo>
                    <a:pt x="560" y="717"/>
                  </a:lnTo>
                  <a:lnTo>
                    <a:pt x="560" y="741"/>
                  </a:lnTo>
                  <a:lnTo>
                    <a:pt x="525" y="741"/>
                  </a:lnTo>
                  <a:cubicBezTo>
                    <a:pt x="453" y="753"/>
                    <a:pt x="370" y="765"/>
                    <a:pt x="298" y="789"/>
                  </a:cubicBezTo>
                  <a:cubicBezTo>
                    <a:pt x="227" y="813"/>
                    <a:pt x="167" y="848"/>
                    <a:pt x="108" y="884"/>
                  </a:cubicBezTo>
                  <a:cubicBezTo>
                    <a:pt x="84" y="896"/>
                    <a:pt x="60" y="920"/>
                    <a:pt x="48" y="932"/>
                  </a:cubicBezTo>
                  <a:cubicBezTo>
                    <a:pt x="1" y="979"/>
                    <a:pt x="25" y="1051"/>
                    <a:pt x="84" y="1075"/>
                  </a:cubicBezTo>
                  <a:cubicBezTo>
                    <a:pt x="132" y="1098"/>
                    <a:pt x="191" y="1122"/>
                    <a:pt x="251" y="1122"/>
                  </a:cubicBezTo>
                  <a:cubicBezTo>
                    <a:pt x="281" y="1128"/>
                    <a:pt x="310" y="1131"/>
                    <a:pt x="342" y="1131"/>
                  </a:cubicBezTo>
                  <a:cubicBezTo>
                    <a:pt x="373" y="1131"/>
                    <a:pt x="406" y="1128"/>
                    <a:pt x="441" y="1122"/>
                  </a:cubicBezTo>
                  <a:lnTo>
                    <a:pt x="513" y="1122"/>
                  </a:lnTo>
                  <a:cubicBezTo>
                    <a:pt x="525" y="1122"/>
                    <a:pt x="525" y="1122"/>
                    <a:pt x="525" y="1146"/>
                  </a:cubicBezTo>
                  <a:cubicBezTo>
                    <a:pt x="513" y="1170"/>
                    <a:pt x="489" y="1194"/>
                    <a:pt x="477" y="1218"/>
                  </a:cubicBezTo>
                  <a:cubicBezTo>
                    <a:pt x="429" y="1301"/>
                    <a:pt x="382" y="1384"/>
                    <a:pt x="346" y="1468"/>
                  </a:cubicBezTo>
                  <a:cubicBezTo>
                    <a:pt x="334" y="1503"/>
                    <a:pt x="322" y="1551"/>
                    <a:pt x="322" y="1587"/>
                  </a:cubicBezTo>
                  <a:cubicBezTo>
                    <a:pt x="310" y="1634"/>
                    <a:pt x="346" y="1670"/>
                    <a:pt x="394" y="1682"/>
                  </a:cubicBezTo>
                  <a:cubicBezTo>
                    <a:pt x="418" y="1682"/>
                    <a:pt x="441" y="1670"/>
                    <a:pt x="465" y="1670"/>
                  </a:cubicBezTo>
                  <a:cubicBezTo>
                    <a:pt x="489" y="1646"/>
                    <a:pt x="525" y="1634"/>
                    <a:pt x="548" y="1622"/>
                  </a:cubicBezTo>
                  <a:cubicBezTo>
                    <a:pt x="596" y="1575"/>
                    <a:pt x="632" y="1527"/>
                    <a:pt x="679" y="1479"/>
                  </a:cubicBezTo>
                  <a:cubicBezTo>
                    <a:pt x="691" y="1456"/>
                    <a:pt x="715" y="1432"/>
                    <a:pt x="727" y="1408"/>
                  </a:cubicBezTo>
                  <a:lnTo>
                    <a:pt x="739" y="1408"/>
                  </a:lnTo>
                  <a:cubicBezTo>
                    <a:pt x="739" y="1420"/>
                    <a:pt x="739" y="1444"/>
                    <a:pt x="739" y="1456"/>
                  </a:cubicBezTo>
                  <a:cubicBezTo>
                    <a:pt x="739" y="1503"/>
                    <a:pt x="751" y="1563"/>
                    <a:pt x="763" y="1610"/>
                  </a:cubicBezTo>
                  <a:cubicBezTo>
                    <a:pt x="763" y="1658"/>
                    <a:pt x="763" y="1682"/>
                    <a:pt x="775" y="1706"/>
                  </a:cubicBezTo>
                  <a:cubicBezTo>
                    <a:pt x="775" y="1718"/>
                    <a:pt x="775" y="1729"/>
                    <a:pt x="775" y="1729"/>
                  </a:cubicBezTo>
                  <a:cubicBezTo>
                    <a:pt x="870" y="1718"/>
                    <a:pt x="965" y="1706"/>
                    <a:pt x="1060" y="1706"/>
                  </a:cubicBezTo>
                  <a:cubicBezTo>
                    <a:pt x="1072" y="1622"/>
                    <a:pt x="1084" y="1539"/>
                    <a:pt x="1096" y="1456"/>
                  </a:cubicBezTo>
                  <a:cubicBezTo>
                    <a:pt x="1096" y="1444"/>
                    <a:pt x="1096" y="1432"/>
                    <a:pt x="1096" y="1420"/>
                  </a:cubicBezTo>
                  <a:cubicBezTo>
                    <a:pt x="1096" y="1420"/>
                    <a:pt x="1096" y="1420"/>
                    <a:pt x="1096" y="1408"/>
                  </a:cubicBezTo>
                  <a:lnTo>
                    <a:pt x="1108" y="1408"/>
                  </a:lnTo>
                  <a:lnTo>
                    <a:pt x="1168" y="1491"/>
                  </a:lnTo>
                  <a:cubicBezTo>
                    <a:pt x="1239" y="1587"/>
                    <a:pt x="1322" y="1670"/>
                    <a:pt x="1418" y="1741"/>
                  </a:cubicBezTo>
                  <a:cubicBezTo>
                    <a:pt x="1477" y="1753"/>
                    <a:pt x="1525" y="1765"/>
                    <a:pt x="1584" y="1777"/>
                  </a:cubicBezTo>
                  <a:cubicBezTo>
                    <a:pt x="1608" y="1765"/>
                    <a:pt x="1632" y="1741"/>
                    <a:pt x="1632" y="1718"/>
                  </a:cubicBezTo>
                  <a:cubicBezTo>
                    <a:pt x="1632" y="1694"/>
                    <a:pt x="1632" y="1682"/>
                    <a:pt x="1632" y="1658"/>
                  </a:cubicBezTo>
                  <a:cubicBezTo>
                    <a:pt x="1620" y="1563"/>
                    <a:pt x="1584" y="1468"/>
                    <a:pt x="1537" y="1384"/>
                  </a:cubicBezTo>
                  <a:cubicBezTo>
                    <a:pt x="1513" y="1337"/>
                    <a:pt x="1489" y="1301"/>
                    <a:pt x="1453" y="1253"/>
                  </a:cubicBezTo>
                  <a:cubicBezTo>
                    <a:pt x="1453" y="1241"/>
                    <a:pt x="1453" y="1229"/>
                    <a:pt x="1465" y="1229"/>
                  </a:cubicBezTo>
                  <a:lnTo>
                    <a:pt x="1620" y="1229"/>
                  </a:lnTo>
                  <a:cubicBezTo>
                    <a:pt x="1680" y="1229"/>
                    <a:pt x="1739" y="1229"/>
                    <a:pt x="1799" y="1206"/>
                  </a:cubicBezTo>
                  <a:cubicBezTo>
                    <a:pt x="1834" y="1206"/>
                    <a:pt x="1870" y="1194"/>
                    <a:pt x="1906" y="1170"/>
                  </a:cubicBezTo>
                  <a:cubicBezTo>
                    <a:pt x="1965" y="1146"/>
                    <a:pt x="1977" y="1051"/>
                    <a:pt x="1918" y="1015"/>
                  </a:cubicBezTo>
                  <a:cubicBezTo>
                    <a:pt x="1894" y="991"/>
                    <a:pt x="1870" y="979"/>
                    <a:pt x="1846" y="967"/>
                  </a:cubicBezTo>
                  <a:cubicBezTo>
                    <a:pt x="1799" y="944"/>
                    <a:pt x="1751" y="932"/>
                    <a:pt x="1703" y="920"/>
                  </a:cubicBezTo>
                  <a:lnTo>
                    <a:pt x="1584" y="908"/>
                  </a:lnTo>
                  <a:lnTo>
                    <a:pt x="1572" y="908"/>
                  </a:lnTo>
                  <a:cubicBezTo>
                    <a:pt x="1572" y="896"/>
                    <a:pt x="1572" y="896"/>
                    <a:pt x="1572" y="896"/>
                  </a:cubicBezTo>
                  <a:cubicBezTo>
                    <a:pt x="1644" y="837"/>
                    <a:pt x="1703" y="765"/>
                    <a:pt x="1763" y="694"/>
                  </a:cubicBezTo>
                  <a:cubicBezTo>
                    <a:pt x="1811" y="658"/>
                    <a:pt x="1834" y="598"/>
                    <a:pt x="1846" y="551"/>
                  </a:cubicBezTo>
                  <a:cubicBezTo>
                    <a:pt x="1846" y="527"/>
                    <a:pt x="1846" y="503"/>
                    <a:pt x="1822" y="491"/>
                  </a:cubicBezTo>
                  <a:cubicBezTo>
                    <a:pt x="1811" y="479"/>
                    <a:pt x="1787" y="467"/>
                    <a:pt x="1775" y="467"/>
                  </a:cubicBezTo>
                  <a:cubicBezTo>
                    <a:pt x="1727" y="467"/>
                    <a:pt x="1691" y="467"/>
                    <a:pt x="1656" y="479"/>
                  </a:cubicBezTo>
                  <a:cubicBezTo>
                    <a:pt x="1584" y="503"/>
                    <a:pt x="1513" y="539"/>
                    <a:pt x="1453" y="586"/>
                  </a:cubicBezTo>
                  <a:lnTo>
                    <a:pt x="1441" y="586"/>
                  </a:lnTo>
                  <a:cubicBezTo>
                    <a:pt x="1430" y="586"/>
                    <a:pt x="1441" y="575"/>
                    <a:pt x="1441" y="575"/>
                  </a:cubicBezTo>
                  <a:cubicBezTo>
                    <a:pt x="1465" y="515"/>
                    <a:pt x="1489" y="456"/>
                    <a:pt x="1513" y="396"/>
                  </a:cubicBezTo>
                  <a:cubicBezTo>
                    <a:pt x="1525" y="360"/>
                    <a:pt x="1525" y="325"/>
                    <a:pt x="1525" y="289"/>
                  </a:cubicBezTo>
                  <a:cubicBezTo>
                    <a:pt x="1525" y="234"/>
                    <a:pt x="1483" y="193"/>
                    <a:pt x="1436" y="193"/>
                  </a:cubicBezTo>
                  <a:cubicBezTo>
                    <a:pt x="1422" y="193"/>
                    <a:pt x="1408" y="197"/>
                    <a:pt x="1394" y="205"/>
                  </a:cubicBezTo>
                  <a:cubicBezTo>
                    <a:pt x="1358" y="217"/>
                    <a:pt x="1334" y="241"/>
                    <a:pt x="1310" y="253"/>
                  </a:cubicBezTo>
                  <a:cubicBezTo>
                    <a:pt x="1263" y="301"/>
                    <a:pt x="1215" y="348"/>
                    <a:pt x="1180" y="396"/>
                  </a:cubicBezTo>
                  <a:lnTo>
                    <a:pt x="1168" y="396"/>
                  </a:lnTo>
                  <a:cubicBezTo>
                    <a:pt x="1168" y="396"/>
                    <a:pt x="1168" y="384"/>
                    <a:pt x="1168" y="372"/>
                  </a:cubicBezTo>
                  <a:cubicBezTo>
                    <a:pt x="1180" y="301"/>
                    <a:pt x="1168" y="229"/>
                    <a:pt x="1156" y="158"/>
                  </a:cubicBezTo>
                  <a:cubicBezTo>
                    <a:pt x="1156" y="146"/>
                    <a:pt x="1156" y="122"/>
                    <a:pt x="1156" y="122"/>
                  </a:cubicBezTo>
                  <a:cubicBezTo>
                    <a:pt x="1144" y="98"/>
                    <a:pt x="1144" y="75"/>
                    <a:pt x="1132" y="63"/>
                  </a:cubicBezTo>
                  <a:cubicBezTo>
                    <a:pt x="1118" y="22"/>
                    <a:pt x="1082" y="1"/>
                    <a:pt x="1046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1"/>
            <p:cNvSpPr/>
            <p:nvPr/>
          </p:nvSpPr>
          <p:spPr>
            <a:xfrm>
              <a:off x="-2121350" y="7123546"/>
              <a:ext cx="227303" cy="170198"/>
            </a:xfrm>
            <a:custGeom>
              <a:avLst/>
              <a:gdLst/>
              <a:ahLst/>
              <a:cxnLst/>
              <a:rect l="l" t="t" r="r" b="b"/>
              <a:pathLst>
                <a:path w="1727" h="1293" extrusionOk="0">
                  <a:moveTo>
                    <a:pt x="901" y="330"/>
                  </a:moveTo>
                  <a:cubicBezTo>
                    <a:pt x="957" y="330"/>
                    <a:pt x="1015" y="343"/>
                    <a:pt x="1060" y="370"/>
                  </a:cubicBezTo>
                  <a:cubicBezTo>
                    <a:pt x="1084" y="394"/>
                    <a:pt x="1108" y="406"/>
                    <a:pt x="1131" y="429"/>
                  </a:cubicBezTo>
                  <a:cubicBezTo>
                    <a:pt x="1155" y="477"/>
                    <a:pt x="1155" y="525"/>
                    <a:pt x="1120" y="560"/>
                  </a:cubicBezTo>
                  <a:cubicBezTo>
                    <a:pt x="1072" y="608"/>
                    <a:pt x="1012" y="632"/>
                    <a:pt x="953" y="632"/>
                  </a:cubicBezTo>
                  <a:cubicBezTo>
                    <a:pt x="870" y="632"/>
                    <a:pt x="786" y="596"/>
                    <a:pt x="739" y="537"/>
                  </a:cubicBezTo>
                  <a:cubicBezTo>
                    <a:pt x="691" y="489"/>
                    <a:pt x="691" y="406"/>
                    <a:pt x="762" y="370"/>
                  </a:cubicBezTo>
                  <a:cubicBezTo>
                    <a:pt x="786" y="346"/>
                    <a:pt x="810" y="334"/>
                    <a:pt x="846" y="334"/>
                  </a:cubicBezTo>
                  <a:cubicBezTo>
                    <a:pt x="864" y="331"/>
                    <a:pt x="882" y="330"/>
                    <a:pt x="901" y="330"/>
                  </a:cubicBezTo>
                  <a:close/>
                  <a:moveTo>
                    <a:pt x="1310" y="1"/>
                  </a:moveTo>
                  <a:cubicBezTo>
                    <a:pt x="1179" y="13"/>
                    <a:pt x="1060" y="37"/>
                    <a:pt x="929" y="72"/>
                  </a:cubicBezTo>
                  <a:cubicBezTo>
                    <a:pt x="774" y="120"/>
                    <a:pt x="620" y="168"/>
                    <a:pt x="465" y="239"/>
                  </a:cubicBezTo>
                  <a:cubicBezTo>
                    <a:pt x="465" y="239"/>
                    <a:pt x="465" y="251"/>
                    <a:pt x="477" y="251"/>
                  </a:cubicBezTo>
                  <a:lnTo>
                    <a:pt x="477" y="263"/>
                  </a:lnTo>
                  <a:lnTo>
                    <a:pt x="441" y="263"/>
                  </a:lnTo>
                  <a:cubicBezTo>
                    <a:pt x="405" y="275"/>
                    <a:pt x="358" y="287"/>
                    <a:pt x="322" y="299"/>
                  </a:cubicBezTo>
                  <a:cubicBezTo>
                    <a:pt x="215" y="346"/>
                    <a:pt x="108" y="418"/>
                    <a:pt x="12" y="477"/>
                  </a:cubicBezTo>
                  <a:cubicBezTo>
                    <a:pt x="0" y="525"/>
                    <a:pt x="36" y="560"/>
                    <a:pt x="72" y="560"/>
                  </a:cubicBezTo>
                  <a:cubicBezTo>
                    <a:pt x="119" y="584"/>
                    <a:pt x="167" y="596"/>
                    <a:pt x="227" y="596"/>
                  </a:cubicBezTo>
                  <a:cubicBezTo>
                    <a:pt x="250" y="602"/>
                    <a:pt x="277" y="605"/>
                    <a:pt x="305" y="605"/>
                  </a:cubicBezTo>
                  <a:cubicBezTo>
                    <a:pt x="334" y="605"/>
                    <a:pt x="364" y="602"/>
                    <a:pt x="393" y="596"/>
                  </a:cubicBezTo>
                  <a:lnTo>
                    <a:pt x="453" y="596"/>
                  </a:lnTo>
                  <a:cubicBezTo>
                    <a:pt x="465" y="596"/>
                    <a:pt x="465" y="596"/>
                    <a:pt x="465" y="620"/>
                  </a:cubicBezTo>
                  <a:cubicBezTo>
                    <a:pt x="453" y="632"/>
                    <a:pt x="441" y="656"/>
                    <a:pt x="429" y="680"/>
                  </a:cubicBezTo>
                  <a:cubicBezTo>
                    <a:pt x="381" y="751"/>
                    <a:pt x="346" y="834"/>
                    <a:pt x="310" y="906"/>
                  </a:cubicBezTo>
                  <a:cubicBezTo>
                    <a:pt x="298" y="941"/>
                    <a:pt x="286" y="977"/>
                    <a:pt x="286" y="1013"/>
                  </a:cubicBezTo>
                  <a:cubicBezTo>
                    <a:pt x="286" y="1049"/>
                    <a:pt x="310" y="1084"/>
                    <a:pt x="358" y="1084"/>
                  </a:cubicBezTo>
                  <a:cubicBezTo>
                    <a:pt x="369" y="1084"/>
                    <a:pt x="393" y="1084"/>
                    <a:pt x="417" y="1072"/>
                  </a:cubicBezTo>
                  <a:cubicBezTo>
                    <a:pt x="441" y="1061"/>
                    <a:pt x="465" y="1049"/>
                    <a:pt x="489" y="1037"/>
                  </a:cubicBezTo>
                  <a:cubicBezTo>
                    <a:pt x="524" y="1001"/>
                    <a:pt x="560" y="953"/>
                    <a:pt x="596" y="918"/>
                  </a:cubicBezTo>
                  <a:lnTo>
                    <a:pt x="643" y="846"/>
                  </a:lnTo>
                  <a:lnTo>
                    <a:pt x="655" y="846"/>
                  </a:lnTo>
                  <a:cubicBezTo>
                    <a:pt x="655" y="858"/>
                    <a:pt x="655" y="882"/>
                    <a:pt x="655" y="894"/>
                  </a:cubicBezTo>
                  <a:cubicBezTo>
                    <a:pt x="655" y="941"/>
                    <a:pt x="655" y="989"/>
                    <a:pt x="667" y="1037"/>
                  </a:cubicBezTo>
                  <a:cubicBezTo>
                    <a:pt x="667" y="1061"/>
                    <a:pt x="679" y="1084"/>
                    <a:pt x="679" y="1108"/>
                  </a:cubicBezTo>
                  <a:cubicBezTo>
                    <a:pt x="691" y="1156"/>
                    <a:pt x="703" y="1191"/>
                    <a:pt x="715" y="1227"/>
                  </a:cubicBezTo>
                  <a:cubicBezTo>
                    <a:pt x="727" y="1251"/>
                    <a:pt x="739" y="1263"/>
                    <a:pt x="750" y="1275"/>
                  </a:cubicBezTo>
                  <a:cubicBezTo>
                    <a:pt x="768" y="1287"/>
                    <a:pt x="789" y="1293"/>
                    <a:pt x="809" y="1293"/>
                  </a:cubicBezTo>
                  <a:cubicBezTo>
                    <a:pt x="828" y="1293"/>
                    <a:pt x="846" y="1287"/>
                    <a:pt x="858" y="1275"/>
                  </a:cubicBezTo>
                  <a:cubicBezTo>
                    <a:pt x="870" y="1263"/>
                    <a:pt x="893" y="1239"/>
                    <a:pt x="905" y="1227"/>
                  </a:cubicBezTo>
                  <a:cubicBezTo>
                    <a:pt x="917" y="1191"/>
                    <a:pt x="929" y="1156"/>
                    <a:pt x="941" y="1120"/>
                  </a:cubicBezTo>
                  <a:cubicBezTo>
                    <a:pt x="953" y="1049"/>
                    <a:pt x="965" y="965"/>
                    <a:pt x="965" y="894"/>
                  </a:cubicBezTo>
                  <a:cubicBezTo>
                    <a:pt x="965" y="882"/>
                    <a:pt x="965" y="870"/>
                    <a:pt x="965" y="870"/>
                  </a:cubicBezTo>
                  <a:lnTo>
                    <a:pt x="977" y="870"/>
                  </a:lnTo>
                  <a:cubicBezTo>
                    <a:pt x="989" y="870"/>
                    <a:pt x="1012" y="918"/>
                    <a:pt x="1036" y="941"/>
                  </a:cubicBezTo>
                  <a:cubicBezTo>
                    <a:pt x="1096" y="1025"/>
                    <a:pt x="1167" y="1096"/>
                    <a:pt x="1251" y="1156"/>
                  </a:cubicBezTo>
                  <a:cubicBezTo>
                    <a:pt x="1286" y="1180"/>
                    <a:pt x="1322" y="1191"/>
                    <a:pt x="1370" y="1191"/>
                  </a:cubicBezTo>
                  <a:cubicBezTo>
                    <a:pt x="1376" y="1194"/>
                    <a:pt x="1382" y="1195"/>
                    <a:pt x="1388" y="1195"/>
                  </a:cubicBezTo>
                  <a:cubicBezTo>
                    <a:pt x="1417" y="1195"/>
                    <a:pt x="1441" y="1171"/>
                    <a:pt x="1441" y="1132"/>
                  </a:cubicBezTo>
                  <a:cubicBezTo>
                    <a:pt x="1441" y="1120"/>
                    <a:pt x="1441" y="1096"/>
                    <a:pt x="1441" y="1084"/>
                  </a:cubicBezTo>
                  <a:cubicBezTo>
                    <a:pt x="1429" y="1001"/>
                    <a:pt x="1405" y="918"/>
                    <a:pt x="1358" y="846"/>
                  </a:cubicBezTo>
                  <a:cubicBezTo>
                    <a:pt x="1334" y="810"/>
                    <a:pt x="1310" y="775"/>
                    <a:pt x="1286" y="727"/>
                  </a:cubicBezTo>
                  <a:cubicBezTo>
                    <a:pt x="1286" y="727"/>
                    <a:pt x="1286" y="715"/>
                    <a:pt x="1286" y="715"/>
                  </a:cubicBezTo>
                  <a:lnTo>
                    <a:pt x="1429" y="715"/>
                  </a:lnTo>
                  <a:cubicBezTo>
                    <a:pt x="1477" y="715"/>
                    <a:pt x="1536" y="703"/>
                    <a:pt x="1584" y="691"/>
                  </a:cubicBezTo>
                  <a:cubicBezTo>
                    <a:pt x="1608" y="691"/>
                    <a:pt x="1643" y="680"/>
                    <a:pt x="1667" y="656"/>
                  </a:cubicBezTo>
                  <a:cubicBezTo>
                    <a:pt x="1727" y="632"/>
                    <a:pt x="1727" y="560"/>
                    <a:pt x="1679" y="525"/>
                  </a:cubicBezTo>
                  <a:cubicBezTo>
                    <a:pt x="1667" y="501"/>
                    <a:pt x="1643" y="489"/>
                    <a:pt x="1620" y="477"/>
                  </a:cubicBezTo>
                  <a:cubicBezTo>
                    <a:pt x="1572" y="453"/>
                    <a:pt x="1536" y="441"/>
                    <a:pt x="1501" y="441"/>
                  </a:cubicBezTo>
                  <a:lnTo>
                    <a:pt x="1393" y="418"/>
                  </a:lnTo>
                  <a:lnTo>
                    <a:pt x="1382" y="418"/>
                  </a:lnTo>
                  <a:cubicBezTo>
                    <a:pt x="1382" y="418"/>
                    <a:pt x="1382" y="406"/>
                    <a:pt x="1382" y="406"/>
                  </a:cubicBezTo>
                  <a:cubicBezTo>
                    <a:pt x="1441" y="358"/>
                    <a:pt x="1501" y="299"/>
                    <a:pt x="1548" y="239"/>
                  </a:cubicBezTo>
                  <a:cubicBezTo>
                    <a:pt x="1584" y="203"/>
                    <a:pt x="1608" y="156"/>
                    <a:pt x="1620" y="108"/>
                  </a:cubicBezTo>
                  <a:cubicBezTo>
                    <a:pt x="1620" y="84"/>
                    <a:pt x="1608" y="60"/>
                    <a:pt x="1596" y="60"/>
                  </a:cubicBezTo>
                  <a:cubicBezTo>
                    <a:pt x="1584" y="48"/>
                    <a:pt x="1572" y="37"/>
                    <a:pt x="1548" y="37"/>
                  </a:cubicBezTo>
                  <a:cubicBezTo>
                    <a:pt x="1512" y="37"/>
                    <a:pt x="1477" y="37"/>
                    <a:pt x="1453" y="48"/>
                  </a:cubicBezTo>
                  <a:cubicBezTo>
                    <a:pt x="1382" y="72"/>
                    <a:pt x="1322" y="96"/>
                    <a:pt x="1274" y="132"/>
                  </a:cubicBezTo>
                  <a:lnTo>
                    <a:pt x="1262" y="132"/>
                  </a:lnTo>
                  <a:lnTo>
                    <a:pt x="1262" y="120"/>
                  </a:lnTo>
                  <a:cubicBezTo>
                    <a:pt x="1274" y="84"/>
                    <a:pt x="1298" y="37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1"/>
            <p:cNvSpPr/>
            <p:nvPr/>
          </p:nvSpPr>
          <p:spPr>
            <a:xfrm>
              <a:off x="-1847178" y="7133023"/>
              <a:ext cx="191372" cy="163879"/>
            </a:xfrm>
            <a:custGeom>
              <a:avLst/>
              <a:gdLst/>
              <a:ahLst/>
              <a:cxnLst/>
              <a:rect l="l" t="t" r="r" b="b"/>
              <a:pathLst>
                <a:path w="1454" h="1245" extrusionOk="0">
                  <a:moveTo>
                    <a:pt x="739" y="405"/>
                  </a:moveTo>
                  <a:cubicBezTo>
                    <a:pt x="811" y="405"/>
                    <a:pt x="870" y="417"/>
                    <a:pt x="930" y="441"/>
                  </a:cubicBezTo>
                  <a:cubicBezTo>
                    <a:pt x="953" y="465"/>
                    <a:pt x="965" y="477"/>
                    <a:pt x="989" y="500"/>
                  </a:cubicBezTo>
                  <a:cubicBezTo>
                    <a:pt x="1013" y="524"/>
                    <a:pt x="1013" y="584"/>
                    <a:pt x="989" y="608"/>
                  </a:cubicBezTo>
                  <a:cubicBezTo>
                    <a:pt x="942" y="655"/>
                    <a:pt x="894" y="679"/>
                    <a:pt x="834" y="679"/>
                  </a:cubicBezTo>
                  <a:cubicBezTo>
                    <a:pt x="763" y="679"/>
                    <a:pt x="703" y="643"/>
                    <a:pt x="656" y="584"/>
                  </a:cubicBezTo>
                  <a:cubicBezTo>
                    <a:pt x="608" y="548"/>
                    <a:pt x="608" y="477"/>
                    <a:pt x="668" y="441"/>
                  </a:cubicBezTo>
                  <a:cubicBezTo>
                    <a:pt x="680" y="417"/>
                    <a:pt x="715" y="417"/>
                    <a:pt x="739" y="405"/>
                  </a:cubicBezTo>
                  <a:close/>
                  <a:moveTo>
                    <a:pt x="263" y="0"/>
                  </a:moveTo>
                  <a:cubicBezTo>
                    <a:pt x="251" y="24"/>
                    <a:pt x="239" y="36"/>
                    <a:pt x="251" y="60"/>
                  </a:cubicBezTo>
                  <a:cubicBezTo>
                    <a:pt x="251" y="72"/>
                    <a:pt x="251" y="96"/>
                    <a:pt x="263" y="107"/>
                  </a:cubicBezTo>
                  <a:cubicBezTo>
                    <a:pt x="275" y="143"/>
                    <a:pt x="287" y="179"/>
                    <a:pt x="311" y="203"/>
                  </a:cubicBezTo>
                  <a:cubicBezTo>
                    <a:pt x="334" y="250"/>
                    <a:pt x="370" y="298"/>
                    <a:pt x="406" y="334"/>
                  </a:cubicBezTo>
                  <a:cubicBezTo>
                    <a:pt x="406" y="346"/>
                    <a:pt x="406" y="346"/>
                    <a:pt x="406" y="346"/>
                  </a:cubicBezTo>
                  <a:lnTo>
                    <a:pt x="406" y="357"/>
                  </a:lnTo>
                  <a:lnTo>
                    <a:pt x="382" y="357"/>
                  </a:lnTo>
                  <a:cubicBezTo>
                    <a:pt x="322" y="369"/>
                    <a:pt x="263" y="393"/>
                    <a:pt x="215" y="405"/>
                  </a:cubicBezTo>
                  <a:cubicBezTo>
                    <a:pt x="156" y="417"/>
                    <a:pt x="108" y="441"/>
                    <a:pt x="61" y="477"/>
                  </a:cubicBezTo>
                  <a:cubicBezTo>
                    <a:pt x="49" y="488"/>
                    <a:pt x="25" y="500"/>
                    <a:pt x="13" y="512"/>
                  </a:cubicBezTo>
                  <a:cubicBezTo>
                    <a:pt x="1" y="560"/>
                    <a:pt x="25" y="596"/>
                    <a:pt x="72" y="608"/>
                  </a:cubicBezTo>
                  <a:cubicBezTo>
                    <a:pt x="108" y="631"/>
                    <a:pt x="144" y="643"/>
                    <a:pt x="191" y="643"/>
                  </a:cubicBezTo>
                  <a:lnTo>
                    <a:pt x="394" y="643"/>
                  </a:lnTo>
                  <a:cubicBezTo>
                    <a:pt x="406" y="643"/>
                    <a:pt x="418" y="643"/>
                    <a:pt x="406" y="655"/>
                  </a:cubicBezTo>
                  <a:cubicBezTo>
                    <a:pt x="394" y="679"/>
                    <a:pt x="382" y="691"/>
                    <a:pt x="370" y="715"/>
                  </a:cubicBezTo>
                  <a:cubicBezTo>
                    <a:pt x="334" y="774"/>
                    <a:pt x="299" y="846"/>
                    <a:pt x="275" y="905"/>
                  </a:cubicBezTo>
                  <a:cubicBezTo>
                    <a:pt x="263" y="941"/>
                    <a:pt x="251" y="965"/>
                    <a:pt x="251" y="1000"/>
                  </a:cubicBezTo>
                  <a:cubicBezTo>
                    <a:pt x="251" y="1036"/>
                    <a:pt x="275" y="1060"/>
                    <a:pt x="311" y="1072"/>
                  </a:cubicBezTo>
                  <a:cubicBezTo>
                    <a:pt x="334" y="1072"/>
                    <a:pt x="346" y="1060"/>
                    <a:pt x="370" y="1060"/>
                  </a:cubicBezTo>
                  <a:cubicBezTo>
                    <a:pt x="382" y="1048"/>
                    <a:pt x="406" y="1036"/>
                    <a:pt x="430" y="1024"/>
                  </a:cubicBezTo>
                  <a:cubicBezTo>
                    <a:pt x="465" y="989"/>
                    <a:pt x="489" y="953"/>
                    <a:pt x="525" y="917"/>
                  </a:cubicBezTo>
                  <a:lnTo>
                    <a:pt x="549" y="893"/>
                  </a:lnTo>
                  <a:lnTo>
                    <a:pt x="561" y="858"/>
                  </a:lnTo>
                  <a:lnTo>
                    <a:pt x="572" y="858"/>
                  </a:lnTo>
                  <a:cubicBezTo>
                    <a:pt x="572" y="869"/>
                    <a:pt x="572" y="881"/>
                    <a:pt x="572" y="893"/>
                  </a:cubicBezTo>
                  <a:cubicBezTo>
                    <a:pt x="572" y="941"/>
                    <a:pt x="584" y="977"/>
                    <a:pt x="584" y="1024"/>
                  </a:cubicBezTo>
                  <a:lnTo>
                    <a:pt x="596" y="1096"/>
                  </a:lnTo>
                  <a:cubicBezTo>
                    <a:pt x="596" y="1119"/>
                    <a:pt x="608" y="1155"/>
                    <a:pt x="632" y="1191"/>
                  </a:cubicBezTo>
                  <a:cubicBezTo>
                    <a:pt x="632" y="1203"/>
                    <a:pt x="644" y="1215"/>
                    <a:pt x="668" y="1227"/>
                  </a:cubicBezTo>
                  <a:cubicBezTo>
                    <a:pt x="680" y="1239"/>
                    <a:pt x="695" y="1245"/>
                    <a:pt x="709" y="1245"/>
                  </a:cubicBezTo>
                  <a:cubicBezTo>
                    <a:pt x="724" y="1245"/>
                    <a:pt x="739" y="1239"/>
                    <a:pt x="751" y="1227"/>
                  </a:cubicBezTo>
                  <a:cubicBezTo>
                    <a:pt x="763" y="1215"/>
                    <a:pt x="775" y="1203"/>
                    <a:pt x="787" y="1191"/>
                  </a:cubicBezTo>
                  <a:cubicBezTo>
                    <a:pt x="799" y="1155"/>
                    <a:pt x="811" y="1131"/>
                    <a:pt x="823" y="1096"/>
                  </a:cubicBezTo>
                  <a:cubicBezTo>
                    <a:pt x="834" y="1036"/>
                    <a:pt x="846" y="965"/>
                    <a:pt x="846" y="893"/>
                  </a:cubicBezTo>
                  <a:cubicBezTo>
                    <a:pt x="846" y="893"/>
                    <a:pt x="846" y="881"/>
                    <a:pt x="846" y="881"/>
                  </a:cubicBezTo>
                  <a:cubicBezTo>
                    <a:pt x="846" y="881"/>
                    <a:pt x="882" y="917"/>
                    <a:pt x="894" y="941"/>
                  </a:cubicBezTo>
                  <a:cubicBezTo>
                    <a:pt x="953" y="1012"/>
                    <a:pt x="1013" y="1072"/>
                    <a:pt x="1096" y="1119"/>
                  </a:cubicBezTo>
                  <a:cubicBezTo>
                    <a:pt x="1120" y="1143"/>
                    <a:pt x="1156" y="1155"/>
                    <a:pt x="1192" y="1167"/>
                  </a:cubicBezTo>
                  <a:cubicBezTo>
                    <a:pt x="1215" y="1167"/>
                    <a:pt x="1251" y="1143"/>
                    <a:pt x="1251" y="1108"/>
                  </a:cubicBezTo>
                  <a:cubicBezTo>
                    <a:pt x="1263" y="1096"/>
                    <a:pt x="1263" y="1084"/>
                    <a:pt x="1251" y="1060"/>
                  </a:cubicBezTo>
                  <a:cubicBezTo>
                    <a:pt x="1251" y="989"/>
                    <a:pt x="1227" y="917"/>
                    <a:pt x="1192" y="858"/>
                  </a:cubicBezTo>
                  <a:cubicBezTo>
                    <a:pt x="1168" y="822"/>
                    <a:pt x="1144" y="786"/>
                    <a:pt x="1120" y="750"/>
                  </a:cubicBezTo>
                  <a:cubicBezTo>
                    <a:pt x="1120" y="750"/>
                    <a:pt x="1120" y="738"/>
                    <a:pt x="1120" y="738"/>
                  </a:cubicBezTo>
                  <a:lnTo>
                    <a:pt x="1239" y="738"/>
                  </a:lnTo>
                  <a:cubicBezTo>
                    <a:pt x="1287" y="738"/>
                    <a:pt x="1334" y="738"/>
                    <a:pt x="1382" y="727"/>
                  </a:cubicBezTo>
                  <a:cubicBezTo>
                    <a:pt x="1406" y="715"/>
                    <a:pt x="1430" y="703"/>
                    <a:pt x="1454" y="691"/>
                  </a:cubicBezTo>
                  <a:cubicBezTo>
                    <a:pt x="1370" y="619"/>
                    <a:pt x="1299" y="548"/>
                    <a:pt x="1215" y="477"/>
                  </a:cubicBezTo>
                  <a:lnTo>
                    <a:pt x="1204" y="477"/>
                  </a:lnTo>
                  <a:cubicBezTo>
                    <a:pt x="1037" y="346"/>
                    <a:pt x="846" y="227"/>
                    <a:pt x="644" y="143"/>
                  </a:cubicBezTo>
                  <a:cubicBezTo>
                    <a:pt x="644" y="155"/>
                    <a:pt x="644" y="179"/>
                    <a:pt x="632" y="179"/>
                  </a:cubicBezTo>
                  <a:cubicBezTo>
                    <a:pt x="632" y="181"/>
                    <a:pt x="632" y="182"/>
                    <a:pt x="631" y="182"/>
                  </a:cubicBezTo>
                  <a:cubicBezTo>
                    <a:pt x="627" y="182"/>
                    <a:pt x="618" y="165"/>
                    <a:pt x="608" y="155"/>
                  </a:cubicBezTo>
                  <a:cubicBezTo>
                    <a:pt x="608" y="155"/>
                    <a:pt x="561" y="107"/>
                    <a:pt x="537" y="84"/>
                  </a:cubicBezTo>
                  <a:lnTo>
                    <a:pt x="525" y="84"/>
                  </a:lnTo>
                  <a:cubicBezTo>
                    <a:pt x="442" y="60"/>
                    <a:pt x="346" y="24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1"/>
            <p:cNvSpPr/>
            <p:nvPr/>
          </p:nvSpPr>
          <p:spPr>
            <a:xfrm>
              <a:off x="-2121350" y="8179171"/>
              <a:ext cx="228883" cy="219427"/>
            </a:xfrm>
            <a:custGeom>
              <a:avLst/>
              <a:gdLst/>
              <a:ahLst/>
              <a:cxnLst/>
              <a:rect l="l" t="t" r="r" b="b"/>
              <a:pathLst>
                <a:path w="1739" h="1667" extrusionOk="0">
                  <a:moveTo>
                    <a:pt x="906" y="710"/>
                  </a:moveTo>
                  <a:cubicBezTo>
                    <a:pt x="957" y="710"/>
                    <a:pt x="1009" y="730"/>
                    <a:pt x="1060" y="756"/>
                  </a:cubicBezTo>
                  <a:cubicBezTo>
                    <a:pt x="1084" y="768"/>
                    <a:pt x="1108" y="791"/>
                    <a:pt x="1120" y="815"/>
                  </a:cubicBezTo>
                  <a:cubicBezTo>
                    <a:pt x="1155" y="851"/>
                    <a:pt x="1155" y="911"/>
                    <a:pt x="1120" y="946"/>
                  </a:cubicBezTo>
                  <a:cubicBezTo>
                    <a:pt x="1072" y="994"/>
                    <a:pt x="1012" y="1018"/>
                    <a:pt x="953" y="1018"/>
                  </a:cubicBezTo>
                  <a:cubicBezTo>
                    <a:pt x="870" y="1018"/>
                    <a:pt x="786" y="982"/>
                    <a:pt x="727" y="922"/>
                  </a:cubicBezTo>
                  <a:cubicBezTo>
                    <a:pt x="679" y="863"/>
                    <a:pt x="691" y="780"/>
                    <a:pt x="750" y="744"/>
                  </a:cubicBezTo>
                  <a:cubicBezTo>
                    <a:pt x="774" y="732"/>
                    <a:pt x="810" y="720"/>
                    <a:pt x="846" y="720"/>
                  </a:cubicBezTo>
                  <a:cubicBezTo>
                    <a:pt x="866" y="713"/>
                    <a:pt x="886" y="710"/>
                    <a:pt x="906" y="710"/>
                  </a:cubicBezTo>
                  <a:close/>
                  <a:moveTo>
                    <a:pt x="919" y="0"/>
                  </a:moveTo>
                  <a:cubicBezTo>
                    <a:pt x="896" y="0"/>
                    <a:pt x="873" y="10"/>
                    <a:pt x="858" y="29"/>
                  </a:cubicBezTo>
                  <a:cubicBezTo>
                    <a:pt x="834" y="65"/>
                    <a:pt x="810" y="101"/>
                    <a:pt x="798" y="137"/>
                  </a:cubicBezTo>
                  <a:cubicBezTo>
                    <a:pt x="774" y="220"/>
                    <a:pt x="762" y="303"/>
                    <a:pt x="750" y="399"/>
                  </a:cubicBezTo>
                  <a:cubicBezTo>
                    <a:pt x="750" y="410"/>
                    <a:pt x="750" y="434"/>
                    <a:pt x="739" y="434"/>
                  </a:cubicBezTo>
                  <a:cubicBezTo>
                    <a:pt x="736" y="437"/>
                    <a:pt x="734" y="438"/>
                    <a:pt x="733" y="438"/>
                  </a:cubicBezTo>
                  <a:cubicBezTo>
                    <a:pt x="726" y="438"/>
                    <a:pt x="724" y="420"/>
                    <a:pt x="715" y="410"/>
                  </a:cubicBezTo>
                  <a:cubicBezTo>
                    <a:pt x="655" y="351"/>
                    <a:pt x="584" y="303"/>
                    <a:pt x="524" y="256"/>
                  </a:cubicBezTo>
                  <a:cubicBezTo>
                    <a:pt x="477" y="232"/>
                    <a:pt x="429" y="208"/>
                    <a:pt x="381" y="208"/>
                  </a:cubicBezTo>
                  <a:cubicBezTo>
                    <a:pt x="373" y="204"/>
                    <a:pt x="364" y="202"/>
                    <a:pt x="356" y="202"/>
                  </a:cubicBezTo>
                  <a:cubicBezTo>
                    <a:pt x="319" y="202"/>
                    <a:pt x="288" y="243"/>
                    <a:pt x="298" y="291"/>
                  </a:cubicBezTo>
                  <a:cubicBezTo>
                    <a:pt x="298" y="303"/>
                    <a:pt x="298" y="327"/>
                    <a:pt x="310" y="351"/>
                  </a:cubicBezTo>
                  <a:cubicBezTo>
                    <a:pt x="322" y="387"/>
                    <a:pt x="334" y="422"/>
                    <a:pt x="358" y="458"/>
                  </a:cubicBezTo>
                  <a:cubicBezTo>
                    <a:pt x="393" y="506"/>
                    <a:pt x="441" y="565"/>
                    <a:pt x="477" y="613"/>
                  </a:cubicBezTo>
                  <a:lnTo>
                    <a:pt x="489" y="625"/>
                  </a:lnTo>
                  <a:lnTo>
                    <a:pt x="489" y="637"/>
                  </a:lnTo>
                  <a:lnTo>
                    <a:pt x="465" y="637"/>
                  </a:lnTo>
                  <a:cubicBezTo>
                    <a:pt x="393" y="649"/>
                    <a:pt x="322" y="661"/>
                    <a:pt x="262" y="684"/>
                  </a:cubicBezTo>
                  <a:cubicBezTo>
                    <a:pt x="203" y="708"/>
                    <a:pt x="143" y="732"/>
                    <a:pt x="96" y="768"/>
                  </a:cubicBezTo>
                  <a:cubicBezTo>
                    <a:pt x="72" y="780"/>
                    <a:pt x="60" y="791"/>
                    <a:pt x="36" y="815"/>
                  </a:cubicBezTo>
                  <a:cubicBezTo>
                    <a:pt x="0" y="851"/>
                    <a:pt x="24" y="911"/>
                    <a:pt x="72" y="934"/>
                  </a:cubicBezTo>
                  <a:cubicBezTo>
                    <a:pt x="119" y="958"/>
                    <a:pt x="167" y="970"/>
                    <a:pt x="215" y="970"/>
                  </a:cubicBezTo>
                  <a:cubicBezTo>
                    <a:pt x="244" y="976"/>
                    <a:pt x="274" y="979"/>
                    <a:pt x="303" y="979"/>
                  </a:cubicBezTo>
                  <a:cubicBezTo>
                    <a:pt x="331" y="979"/>
                    <a:pt x="358" y="976"/>
                    <a:pt x="381" y="970"/>
                  </a:cubicBezTo>
                  <a:lnTo>
                    <a:pt x="453" y="970"/>
                  </a:lnTo>
                  <a:cubicBezTo>
                    <a:pt x="465" y="970"/>
                    <a:pt x="465" y="970"/>
                    <a:pt x="453" y="994"/>
                  </a:cubicBezTo>
                  <a:cubicBezTo>
                    <a:pt x="453" y="1006"/>
                    <a:pt x="429" y="1030"/>
                    <a:pt x="429" y="1053"/>
                  </a:cubicBezTo>
                  <a:cubicBezTo>
                    <a:pt x="381" y="1125"/>
                    <a:pt x="346" y="1196"/>
                    <a:pt x="310" y="1280"/>
                  </a:cubicBezTo>
                  <a:cubicBezTo>
                    <a:pt x="298" y="1315"/>
                    <a:pt x="286" y="1339"/>
                    <a:pt x="286" y="1375"/>
                  </a:cubicBezTo>
                  <a:cubicBezTo>
                    <a:pt x="274" y="1422"/>
                    <a:pt x="310" y="1458"/>
                    <a:pt x="358" y="1458"/>
                  </a:cubicBezTo>
                  <a:cubicBezTo>
                    <a:pt x="369" y="1458"/>
                    <a:pt x="393" y="1458"/>
                    <a:pt x="417" y="1446"/>
                  </a:cubicBezTo>
                  <a:cubicBezTo>
                    <a:pt x="441" y="1434"/>
                    <a:pt x="465" y="1422"/>
                    <a:pt x="477" y="1399"/>
                  </a:cubicBezTo>
                  <a:cubicBezTo>
                    <a:pt x="524" y="1375"/>
                    <a:pt x="560" y="1327"/>
                    <a:pt x="596" y="1292"/>
                  </a:cubicBezTo>
                  <a:cubicBezTo>
                    <a:pt x="608" y="1268"/>
                    <a:pt x="620" y="1244"/>
                    <a:pt x="643" y="1220"/>
                  </a:cubicBezTo>
                  <a:cubicBezTo>
                    <a:pt x="647" y="1216"/>
                    <a:pt x="650" y="1215"/>
                    <a:pt x="652" y="1215"/>
                  </a:cubicBezTo>
                  <a:cubicBezTo>
                    <a:pt x="655" y="1215"/>
                    <a:pt x="655" y="1220"/>
                    <a:pt x="655" y="1220"/>
                  </a:cubicBezTo>
                  <a:cubicBezTo>
                    <a:pt x="655" y="1232"/>
                    <a:pt x="655" y="1256"/>
                    <a:pt x="655" y="1268"/>
                  </a:cubicBezTo>
                  <a:cubicBezTo>
                    <a:pt x="655" y="1315"/>
                    <a:pt x="655" y="1363"/>
                    <a:pt x="667" y="1399"/>
                  </a:cubicBezTo>
                  <a:cubicBezTo>
                    <a:pt x="667" y="1434"/>
                    <a:pt x="679" y="1458"/>
                    <a:pt x="679" y="1482"/>
                  </a:cubicBezTo>
                  <a:cubicBezTo>
                    <a:pt x="679" y="1518"/>
                    <a:pt x="691" y="1565"/>
                    <a:pt x="715" y="1601"/>
                  </a:cubicBezTo>
                  <a:cubicBezTo>
                    <a:pt x="715" y="1613"/>
                    <a:pt x="739" y="1637"/>
                    <a:pt x="750" y="1649"/>
                  </a:cubicBezTo>
                  <a:cubicBezTo>
                    <a:pt x="768" y="1661"/>
                    <a:pt x="786" y="1667"/>
                    <a:pt x="804" y="1667"/>
                  </a:cubicBezTo>
                  <a:cubicBezTo>
                    <a:pt x="822" y="1667"/>
                    <a:pt x="840" y="1661"/>
                    <a:pt x="858" y="1649"/>
                  </a:cubicBezTo>
                  <a:cubicBezTo>
                    <a:pt x="870" y="1625"/>
                    <a:pt x="881" y="1613"/>
                    <a:pt x="893" y="1589"/>
                  </a:cubicBezTo>
                  <a:cubicBezTo>
                    <a:pt x="917" y="1565"/>
                    <a:pt x="929" y="1530"/>
                    <a:pt x="929" y="1494"/>
                  </a:cubicBezTo>
                  <a:cubicBezTo>
                    <a:pt x="953" y="1422"/>
                    <a:pt x="965" y="1339"/>
                    <a:pt x="965" y="1268"/>
                  </a:cubicBezTo>
                  <a:lnTo>
                    <a:pt x="965" y="1244"/>
                  </a:lnTo>
                  <a:lnTo>
                    <a:pt x="965" y="1232"/>
                  </a:lnTo>
                  <a:lnTo>
                    <a:pt x="977" y="1232"/>
                  </a:lnTo>
                  <a:cubicBezTo>
                    <a:pt x="989" y="1256"/>
                    <a:pt x="1012" y="1280"/>
                    <a:pt x="1024" y="1303"/>
                  </a:cubicBezTo>
                  <a:cubicBezTo>
                    <a:pt x="1096" y="1387"/>
                    <a:pt x="1167" y="1458"/>
                    <a:pt x="1262" y="1518"/>
                  </a:cubicBezTo>
                  <a:cubicBezTo>
                    <a:pt x="1298" y="1542"/>
                    <a:pt x="1334" y="1553"/>
                    <a:pt x="1370" y="1565"/>
                  </a:cubicBezTo>
                  <a:cubicBezTo>
                    <a:pt x="1405" y="1565"/>
                    <a:pt x="1441" y="1542"/>
                    <a:pt x="1453" y="1506"/>
                  </a:cubicBezTo>
                  <a:cubicBezTo>
                    <a:pt x="1453" y="1482"/>
                    <a:pt x="1453" y="1470"/>
                    <a:pt x="1453" y="1446"/>
                  </a:cubicBezTo>
                  <a:cubicBezTo>
                    <a:pt x="1441" y="1363"/>
                    <a:pt x="1405" y="1292"/>
                    <a:pt x="1370" y="1220"/>
                  </a:cubicBezTo>
                  <a:cubicBezTo>
                    <a:pt x="1346" y="1172"/>
                    <a:pt x="1322" y="1137"/>
                    <a:pt x="1298" y="1101"/>
                  </a:cubicBezTo>
                  <a:cubicBezTo>
                    <a:pt x="1286" y="1089"/>
                    <a:pt x="1286" y="1089"/>
                    <a:pt x="1298" y="1077"/>
                  </a:cubicBezTo>
                  <a:lnTo>
                    <a:pt x="1429" y="1077"/>
                  </a:lnTo>
                  <a:cubicBezTo>
                    <a:pt x="1489" y="1077"/>
                    <a:pt x="1536" y="1077"/>
                    <a:pt x="1596" y="1065"/>
                  </a:cubicBezTo>
                  <a:cubicBezTo>
                    <a:pt x="1620" y="1053"/>
                    <a:pt x="1643" y="1041"/>
                    <a:pt x="1679" y="1030"/>
                  </a:cubicBezTo>
                  <a:cubicBezTo>
                    <a:pt x="1727" y="994"/>
                    <a:pt x="1739" y="922"/>
                    <a:pt x="1691" y="887"/>
                  </a:cubicBezTo>
                  <a:cubicBezTo>
                    <a:pt x="1667" y="863"/>
                    <a:pt x="1643" y="851"/>
                    <a:pt x="1620" y="839"/>
                  </a:cubicBezTo>
                  <a:cubicBezTo>
                    <a:pt x="1584" y="815"/>
                    <a:pt x="1548" y="803"/>
                    <a:pt x="1501" y="803"/>
                  </a:cubicBezTo>
                  <a:lnTo>
                    <a:pt x="1393" y="780"/>
                  </a:lnTo>
                  <a:cubicBezTo>
                    <a:pt x="1393" y="780"/>
                    <a:pt x="1393" y="780"/>
                    <a:pt x="1393" y="768"/>
                  </a:cubicBezTo>
                  <a:cubicBezTo>
                    <a:pt x="1453" y="720"/>
                    <a:pt x="1501" y="661"/>
                    <a:pt x="1560" y="601"/>
                  </a:cubicBezTo>
                  <a:cubicBezTo>
                    <a:pt x="1584" y="565"/>
                    <a:pt x="1608" y="518"/>
                    <a:pt x="1620" y="470"/>
                  </a:cubicBezTo>
                  <a:cubicBezTo>
                    <a:pt x="1632" y="446"/>
                    <a:pt x="1620" y="434"/>
                    <a:pt x="1608" y="422"/>
                  </a:cubicBezTo>
                  <a:cubicBezTo>
                    <a:pt x="1584" y="410"/>
                    <a:pt x="1572" y="399"/>
                    <a:pt x="1560" y="399"/>
                  </a:cubicBezTo>
                  <a:cubicBezTo>
                    <a:pt x="1524" y="399"/>
                    <a:pt x="1489" y="399"/>
                    <a:pt x="1453" y="410"/>
                  </a:cubicBezTo>
                  <a:cubicBezTo>
                    <a:pt x="1393" y="434"/>
                    <a:pt x="1334" y="458"/>
                    <a:pt x="1274" y="506"/>
                  </a:cubicBezTo>
                  <a:lnTo>
                    <a:pt x="1262" y="506"/>
                  </a:lnTo>
                  <a:lnTo>
                    <a:pt x="1262" y="494"/>
                  </a:lnTo>
                  <a:cubicBezTo>
                    <a:pt x="1286" y="434"/>
                    <a:pt x="1310" y="387"/>
                    <a:pt x="1334" y="339"/>
                  </a:cubicBezTo>
                  <a:cubicBezTo>
                    <a:pt x="1334" y="303"/>
                    <a:pt x="1346" y="280"/>
                    <a:pt x="1334" y="244"/>
                  </a:cubicBezTo>
                  <a:cubicBezTo>
                    <a:pt x="1334" y="197"/>
                    <a:pt x="1297" y="165"/>
                    <a:pt x="1258" y="165"/>
                  </a:cubicBezTo>
                  <a:cubicBezTo>
                    <a:pt x="1248" y="165"/>
                    <a:pt x="1237" y="167"/>
                    <a:pt x="1227" y="172"/>
                  </a:cubicBezTo>
                  <a:cubicBezTo>
                    <a:pt x="1203" y="184"/>
                    <a:pt x="1179" y="208"/>
                    <a:pt x="1155" y="220"/>
                  </a:cubicBezTo>
                  <a:cubicBezTo>
                    <a:pt x="1120" y="256"/>
                    <a:pt x="1072" y="291"/>
                    <a:pt x="1048" y="339"/>
                  </a:cubicBezTo>
                  <a:lnTo>
                    <a:pt x="1036" y="339"/>
                  </a:lnTo>
                  <a:lnTo>
                    <a:pt x="1036" y="327"/>
                  </a:lnTo>
                  <a:cubicBezTo>
                    <a:pt x="1036" y="256"/>
                    <a:pt x="1036" y="196"/>
                    <a:pt x="1024" y="125"/>
                  </a:cubicBezTo>
                  <a:cubicBezTo>
                    <a:pt x="1012" y="101"/>
                    <a:pt x="1001" y="77"/>
                    <a:pt x="989" y="53"/>
                  </a:cubicBezTo>
                  <a:cubicBezTo>
                    <a:pt x="982" y="19"/>
                    <a:pt x="950" y="0"/>
                    <a:pt x="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1"/>
            <p:cNvSpPr/>
            <p:nvPr/>
          </p:nvSpPr>
          <p:spPr>
            <a:xfrm>
              <a:off x="-2658901" y="8179171"/>
              <a:ext cx="224276" cy="219032"/>
            </a:xfrm>
            <a:custGeom>
              <a:avLst/>
              <a:gdLst/>
              <a:ahLst/>
              <a:cxnLst/>
              <a:rect l="l" t="t" r="r" b="b"/>
              <a:pathLst>
                <a:path w="1704" h="1664" extrusionOk="0">
                  <a:moveTo>
                    <a:pt x="870" y="710"/>
                  </a:moveTo>
                  <a:cubicBezTo>
                    <a:pt x="921" y="710"/>
                    <a:pt x="973" y="730"/>
                    <a:pt x="1024" y="756"/>
                  </a:cubicBezTo>
                  <a:cubicBezTo>
                    <a:pt x="1048" y="768"/>
                    <a:pt x="1072" y="791"/>
                    <a:pt x="1084" y="815"/>
                  </a:cubicBezTo>
                  <a:cubicBezTo>
                    <a:pt x="1120" y="851"/>
                    <a:pt x="1120" y="911"/>
                    <a:pt x="1084" y="946"/>
                  </a:cubicBezTo>
                  <a:cubicBezTo>
                    <a:pt x="1036" y="994"/>
                    <a:pt x="977" y="1018"/>
                    <a:pt x="905" y="1018"/>
                  </a:cubicBezTo>
                  <a:cubicBezTo>
                    <a:pt x="822" y="1018"/>
                    <a:pt x="751" y="982"/>
                    <a:pt x="703" y="922"/>
                  </a:cubicBezTo>
                  <a:cubicBezTo>
                    <a:pt x="643" y="875"/>
                    <a:pt x="655" y="780"/>
                    <a:pt x="715" y="744"/>
                  </a:cubicBezTo>
                  <a:cubicBezTo>
                    <a:pt x="739" y="732"/>
                    <a:pt x="774" y="720"/>
                    <a:pt x="810" y="720"/>
                  </a:cubicBezTo>
                  <a:cubicBezTo>
                    <a:pt x="830" y="713"/>
                    <a:pt x="850" y="710"/>
                    <a:pt x="870" y="710"/>
                  </a:cubicBezTo>
                  <a:close/>
                  <a:moveTo>
                    <a:pt x="886" y="0"/>
                  </a:moveTo>
                  <a:cubicBezTo>
                    <a:pt x="864" y="0"/>
                    <a:pt x="844" y="10"/>
                    <a:pt x="834" y="29"/>
                  </a:cubicBezTo>
                  <a:cubicBezTo>
                    <a:pt x="810" y="65"/>
                    <a:pt x="786" y="101"/>
                    <a:pt x="774" y="137"/>
                  </a:cubicBezTo>
                  <a:cubicBezTo>
                    <a:pt x="751" y="220"/>
                    <a:pt x="739" y="303"/>
                    <a:pt x="727" y="399"/>
                  </a:cubicBezTo>
                  <a:cubicBezTo>
                    <a:pt x="727" y="410"/>
                    <a:pt x="727" y="434"/>
                    <a:pt x="715" y="434"/>
                  </a:cubicBezTo>
                  <a:cubicBezTo>
                    <a:pt x="713" y="437"/>
                    <a:pt x="710" y="438"/>
                    <a:pt x="708" y="438"/>
                  </a:cubicBezTo>
                  <a:cubicBezTo>
                    <a:pt x="698" y="438"/>
                    <a:pt x="689" y="420"/>
                    <a:pt x="679" y="410"/>
                  </a:cubicBezTo>
                  <a:cubicBezTo>
                    <a:pt x="632" y="351"/>
                    <a:pt x="560" y="303"/>
                    <a:pt x="489" y="256"/>
                  </a:cubicBezTo>
                  <a:cubicBezTo>
                    <a:pt x="453" y="232"/>
                    <a:pt x="405" y="208"/>
                    <a:pt x="358" y="196"/>
                  </a:cubicBezTo>
                  <a:cubicBezTo>
                    <a:pt x="353" y="195"/>
                    <a:pt x="348" y="194"/>
                    <a:pt x="343" y="194"/>
                  </a:cubicBezTo>
                  <a:cubicBezTo>
                    <a:pt x="301" y="194"/>
                    <a:pt x="262" y="238"/>
                    <a:pt x="262" y="291"/>
                  </a:cubicBezTo>
                  <a:cubicBezTo>
                    <a:pt x="262" y="303"/>
                    <a:pt x="274" y="327"/>
                    <a:pt x="286" y="351"/>
                  </a:cubicBezTo>
                  <a:cubicBezTo>
                    <a:pt x="298" y="387"/>
                    <a:pt x="310" y="422"/>
                    <a:pt x="334" y="458"/>
                  </a:cubicBezTo>
                  <a:cubicBezTo>
                    <a:pt x="370" y="506"/>
                    <a:pt x="405" y="565"/>
                    <a:pt x="453" y="601"/>
                  </a:cubicBezTo>
                  <a:lnTo>
                    <a:pt x="465" y="625"/>
                  </a:lnTo>
                  <a:lnTo>
                    <a:pt x="465" y="637"/>
                  </a:lnTo>
                  <a:lnTo>
                    <a:pt x="429" y="637"/>
                  </a:lnTo>
                  <a:cubicBezTo>
                    <a:pt x="370" y="649"/>
                    <a:pt x="298" y="661"/>
                    <a:pt x="239" y="684"/>
                  </a:cubicBezTo>
                  <a:cubicBezTo>
                    <a:pt x="179" y="708"/>
                    <a:pt x="120" y="732"/>
                    <a:pt x="72" y="768"/>
                  </a:cubicBezTo>
                  <a:cubicBezTo>
                    <a:pt x="48" y="780"/>
                    <a:pt x="24" y="791"/>
                    <a:pt x="12" y="815"/>
                  </a:cubicBezTo>
                  <a:cubicBezTo>
                    <a:pt x="1" y="827"/>
                    <a:pt x="1" y="839"/>
                    <a:pt x="1" y="851"/>
                  </a:cubicBezTo>
                  <a:cubicBezTo>
                    <a:pt x="12" y="875"/>
                    <a:pt x="24" y="899"/>
                    <a:pt x="36" y="934"/>
                  </a:cubicBezTo>
                  <a:cubicBezTo>
                    <a:pt x="84" y="958"/>
                    <a:pt x="143" y="970"/>
                    <a:pt x="191" y="970"/>
                  </a:cubicBezTo>
                  <a:lnTo>
                    <a:pt x="417" y="970"/>
                  </a:lnTo>
                  <a:cubicBezTo>
                    <a:pt x="429" y="970"/>
                    <a:pt x="441" y="970"/>
                    <a:pt x="429" y="994"/>
                  </a:cubicBezTo>
                  <a:cubicBezTo>
                    <a:pt x="417" y="1006"/>
                    <a:pt x="405" y="1030"/>
                    <a:pt x="393" y="1053"/>
                  </a:cubicBezTo>
                  <a:cubicBezTo>
                    <a:pt x="358" y="1125"/>
                    <a:pt x="310" y="1196"/>
                    <a:pt x="274" y="1280"/>
                  </a:cubicBezTo>
                  <a:lnTo>
                    <a:pt x="274" y="1292"/>
                  </a:lnTo>
                  <a:cubicBezTo>
                    <a:pt x="322" y="1339"/>
                    <a:pt x="358" y="1387"/>
                    <a:pt x="393" y="1434"/>
                  </a:cubicBezTo>
                  <a:cubicBezTo>
                    <a:pt x="417" y="1434"/>
                    <a:pt x="441" y="1411"/>
                    <a:pt x="453" y="1399"/>
                  </a:cubicBezTo>
                  <a:cubicBezTo>
                    <a:pt x="501" y="1375"/>
                    <a:pt x="536" y="1327"/>
                    <a:pt x="572" y="1280"/>
                  </a:cubicBezTo>
                  <a:cubicBezTo>
                    <a:pt x="584" y="1268"/>
                    <a:pt x="596" y="1244"/>
                    <a:pt x="620" y="1220"/>
                  </a:cubicBezTo>
                  <a:cubicBezTo>
                    <a:pt x="624" y="1212"/>
                    <a:pt x="626" y="1210"/>
                    <a:pt x="628" y="1210"/>
                  </a:cubicBezTo>
                  <a:cubicBezTo>
                    <a:pt x="632" y="1210"/>
                    <a:pt x="632" y="1220"/>
                    <a:pt x="632" y="1220"/>
                  </a:cubicBezTo>
                  <a:cubicBezTo>
                    <a:pt x="632" y="1232"/>
                    <a:pt x="632" y="1244"/>
                    <a:pt x="632" y="1256"/>
                  </a:cubicBezTo>
                  <a:cubicBezTo>
                    <a:pt x="632" y="1303"/>
                    <a:pt x="632" y="1351"/>
                    <a:pt x="643" y="1399"/>
                  </a:cubicBezTo>
                  <a:cubicBezTo>
                    <a:pt x="643" y="1434"/>
                    <a:pt x="655" y="1458"/>
                    <a:pt x="655" y="1482"/>
                  </a:cubicBezTo>
                  <a:cubicBezTo>
                    <a:pt x="655" y="1518"/>
                    <a:pt x="667" y="1565"/>
                    <a:pt x="691" y="1601"/>
                  </a:cubicBezTo>
                  <a:cubicBezTo>
                    <a:pt x="703" y="1613"/>
                    <a:pt x="715" y="1637"/>
                    <a:pt x="727" y="1637"/>
                  </a:cubicBezTo>
                  <a:cubicBezTo>
                    <a:pt x="745" y="1655"/>
                    <a:pt x="763" y="1664"/>
                    <a:pt x="780" y="1664"/>
                  </a:cubicBezTo>
                  <a:cubicBezTo>
                    <a:pt x="798" y="1664"/>
                    <a:pt x="816" y="1655"/>
                    <a:pt x="834" y="1637"/>
                  </a:cubicBezTo>
                  <a:cubicBezTo>
                    <a:pt x="846" y="1625"/>
                    <a:pt x="858" y="1613"/>
                    <a:pt x="870" y="1589"/>
                  </a:cubicBezTo>
                  <a:cubicBezTo>
                    <a:pt x="894" y="1565"/>
                    <a:pt x="905" y="1530"/>
                    <a:pt x="905" y="1494"/>
                  </a:cubicBezTo>
                  <a:cubicBezTo>
                    <a:pt x="929" y="1422"/>
                    <a:pt x="941" y="1339"/>
                    <a:pt x="941" y="1268"/>
                  </a:cubicBezTo>
                  <a:cubicBezTo>
                    <a:pt x="941" y="1256"/>
                    <a:pt x="941" y="1244"/>
                    <a:pt x="941" y="1244"/>
                  </a:cubicBezTo>
                  <a:cubicBezTo>
                    <a:pt x="941" y="1232"/>
                    <a:pt x="941" y="1232"/>
                    <a:pt x="941" y="1232"/>
                  </a:cubicBezTo>
                  <a:lnTo>
                    <a:pt x="953" y="1232"/>
                  </a:lnTo>
                  <a:lnTo>
                    <a:pt x="1001" y="1303"/>
                  </a:lnTo>
                  <a:cubicBezTo>
                    <a:pt x="1060" y="1387"/>
                    <a:pt x="1144" y="1458"/>
                    <a:pt x="1227" y="1518"/>
                  </a:cubicBezTo>
                  <a:cubicBezTo>
                    <a:pt x="1263" y="1542"/>
                    <a:pt x="1298" y="1553"/>
                    <a:pt x="1334" y="1553"/>
                  </a:cubicBezTo>
                  <a:cubicBezTo>
                    <a:pt x="1340" y="1556"/>
                    <a:pt x="1347" y="1557"/>
                    <a:pt x="1353" y="1557"/>
                  </a:cubicBezTo>
                  <a:cubicBezTo>
                    <a:pt x="1382" y="1557"/>
                    <a:pt x="1408" y="1535"/>
                    <a:pt x="1417" y="1506"/>
                  </a:cubicBezTo>
                  <a:cubicBezTo>
                    <a:pt x="1417" y="1482"/>
                    <a:pt x="1417" y="1458"/>
                    <a:pt x="1417" y="1446"/>
                  </a:cubicBezTo>
                  <a:cubicBezTo>
                    <a:pt x="1405" y="1363"/>
                    <a:pt x="1370" y="1280"/>
                    <a:pt x="1334" y="1208"/>
                  </a:cubicBezTo>
                  <a:cubicBezTo>
                    <a:pt x="1310" y="1172"/>
                    <a:pt x="1286" y="1137"/>
                    <a:pt x="1263" y="1089"/>
                  </a:cubicBezTo>
                  <a:cubicBezTo>
                    <a:pt x="1251" y="1089"/>
                    <a:pt x="1251" y="1077"/>
                    <a:pt x="1263" y="1077"/>
                  </a:cubicBezTo>
                  <a:lnTo>
                    <a:pt x="1394" y="1077"/>
                  </a:lnTo>
                  <a:cubicBezTo>
                    <a:pt x="1453" y="1077"/>
                    <a:pt x="1501" y="1065"/>
                    <a:pt x="1560" y="1053"/>
                  </a:cubicBezTo>
                  <a:cubicBezTo>
                    <a:pt x="1584" y="1053"/>
                    <a:pt x="1620" y="1041"/>
                    <a:pt x="1644" y="1018"/>
                  </a:cubicBezTo>
                  <a:cubicBezTo>
                    <a:pt x="1691" y="994"/>
                    <a:pt x="1703" y="922"/>
                    <a:pt x="1656" y="887"/>
                  </a:cubicBezTo>
                  <a:cubicBezTo>
                    <a:pt x="1632" y="863"/>
                    <a:pt x="1608" y="851"/>
                    <a:pt x="1584" y="839"/>
                  </a:cubicBezTo>
                  <a:cubicBezTo>
                    <a:pt x="1548" y="815"/>
                    <a:pt x="1513" y="803"/>
                    <a:pt x="1465" y="803"/>
                  </a:cubicBezTo>
                  <a:lnTo>
                    <a:pt x="1370" y="780"/>
                  </a:lnTo>
                  <a:lnTo>
                    <a:pt x="1358" y="780"/>
                  </a:lnTo>
                  <a:lnTo>
                    <a:pt x="1358" y="768"/>
                  </a:lnTo>
                  <a:cubicBezTo>
                    <a:pt x="1417" y="720"/>
                    <a:pt x="1465" y="661"/>
                    <a:pt x="1525" y="601"/>
                  </a:cubicBezTo>
                  <a:cubicBezTo>
                    <a:pt x="1560" y="565"/>
                    <a:pt x="1572" y="518"/>
                    <a:pt x="1584" y="470"/>
                  </a:cubicBezTo>
                  <a:cubicBezTo>
                    <a:pt x="1596" y="446"/>
                    <a:pt x="1584" y="434"/>
                    <a:pt x="1572" y="422"/>
                  </a:cubicBezTo>
                  <a:cubicBezTo>
                    <a:pt x="1560" y="410"/>
                    <a:pt x="1536" y="399"/>
                    <a:pt x="1525" y="399"/>
                  </a:cubicBezTo>
                  <a:cubicBezTo>
                    <a:pt x="1489" y="399"/>
                    <a:pt x="1453" y="399"/>
                    <a:pt x="1429" y="410"/>
                  </a:cubicBezTo>
                  <a:cubicBezTo>
                    <a:pt x="1358" y="434"/>
                    <a:pt x="1298" y="458"/>
                    <a:pt x="1239" y="506"/>
                  </a:cubicBezTo>
                  <a:lnTo>
                    <a:pt x="1239" y="494"/>
                  </a:lnTo>
                  <a:cubicBezTo>
                    <a:pt x="1251" y="434"/>
                    <a:pt x="1275" y="387"/>
                    <a:pt x="1298" y="339"/>
                  </a:cubicBezTo>
                  <a:cubicBezTo>
                    <a:pt x="1298" y="303"/>
                    <a:pt x="1310" y="280"/>
                    <a:pt x="1310" y="244"/>
                  </a:cubicBezTo>
                  <a:cubicBezTo>
                    <a:pt x="1301" y="197"/>
                    <a:pt x="1262" y="165"/>
                    <a:pt x="1223" y="165"/>
                  </a:cubicBezTo>
                  <a:cubicBezTo>
                    <a:pt x="1212" y="165"/>
                    <a:pt x="1201" y="167"/>
                    <a:pt x="1191" y="172"/>
                  </a:cubicBezTo>
                  <a:cubicBezTo>
                    <a:pt x="1167" y="184"/>
                    <a:pt x="1144" y="208"/>
                    <a:pt x="1120" y="220"/>
                  </a:cubicBezTo>
                  <a:cubicBezTo>
                    <a:pt x="1084" y="256"/>
                    <a:pt x="1048" y="291"/>
                    <a:pt x="1013" y="339"/>
                  </a:cubicBezTo>
                  <a:cubicBezTo>
                    <a:pt x="1001" y="339"/>
                    <a:pt x="1013" y="339"/>
                    <a:pt x="1013" y="327"/>
                  </a:cubicBezTo>
                  <a:cubicBezTo>
                    <a:pt x="1013" y="256"/>
                    <a:pt x="1013" y="196"/>
                    <a:pt x="989" y="125"/>
                  </a:cubicBezTo>
                  <a:cubicBezTo>
                    <a:pt x="989" y="101"/>
                    <a:pt x="977" y="77"/>
                    <a:pt x="965" y="53"/>
                  </a:cubicBezTo>
                  <a:cubicBezTo>
                    <a:pt x="951" y="19"/>
                    <a:pt x="917" y="0"/>
                    <a:pt x="8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1"/>
            <p:cNvSpPr/>
            <p:nvPr/>
          </p:nvSpPr>
          <p:spPr>
            <a:xfrm>
              <a:off x="-2389335" y="8209839"/>
              <a:ext cx="200717" cy="193496"/>
            </a:xfrm>
            <a:custGeom>
              <a:avLst/>
              <a:gdLst/>
              <a:ahLst/>
              <a:cxnLst/>
              <a:rect l="l" t="t" r="r" b="b"/>
              <a:pathLst>
                <a:path w="1525" h="1470" extrusionOk="0">
                  <a:moveTo>
                    <a:pt x="739" y="618"/>
                  </a:moveTo>
                  <a:cubicBezTo>
                    <a:pt x="798" y="618"/>
                    <a:pt x="870" y="630"/>
                    <a:pt x="929" y="654"/>
                  </a:cubicBezTo>
                  <a:cubicBezTo>
                    <a:pt x="953" y="678"/>
                    <a:pt x="965" y="689"/>
                    <a:pt x="977" y="713"/>
                  </a:cubicBezTo>
                  <a:cubicBezTo>
                    <a:pt x="1012" y="749"/>
                    <a:pt x="1012" y="797"/>
                    <a:pt x="977" y="832"/>
                  </a:cubicBezTo>
                  <a:cubicBezTo>
                    <a:pt x="941" y="868"/>
                    <a:pt x="881" y="892"/>
                    <a:pt x="834" y="892"/>
                  </a:cubicBezTo>
                  <a:cubicBezTo>
                    <a:pt x="751" y="892"/>
                    <a:pt x="691" y="856"/>
                    <a:pt x="643" y="797"/>
                  </a:cubicBezTo>
                  <a:cubicBezTo>
                    <a:pt x="596" y="761"/>
                    <a:pt x="608" y="689"/>
                    <a:pt x="655" y="654"/>
                  </a:cubicBezTo>
                  <a:cubicBezTo>
                    <a:pt x="679" y="630"/>
                    <a:pt x="703" y="630"/>
                    <a:pt x="739" y="618"/>
                  </a:cubicBezTo>
                  <a:close/>
                  <a:moveTo>
                    <a:pt x="818" y="0"/>
                  </a:moveTo>
                  <a:cubicBezTo>
                    <a:pt x="796" y="0"/>
                    <a:pt x="774" y="12"/>
                    <a:pt x="762" y="35"/>
                  </a:cubicBezTo>
                  <a:cubicBezTo>
                    <a:pt x="739" y="58"/>
                    <a:pt x="715" y="82"/>
                    <a:pt x="715" y="118"/>
                  </a:cubicBezTo>
                  <a:cubicBezTo>
                    <a:pt x="691" y="189"/>
                    <a:pt x="667" y="273"/>
                    <a:pt x="667" y="344"/>
                  </a:cubicBezTo>
                  <a:cubicBezTo>
                    <a:pt x="667" y="356"/>
                    <a:pt x="667" y="380"/>
                    <a:pt x="655" y="380"/>
                  </a:cubicBezTo>
                  <a:cubicBezTo>
                    <a:pt x="643" y="380"/>
                    <a:pt x="643" y="368"/>
                    <a:pt x="631" y="356"/>
                  </a:cubicBezTo>
                  <a:cubicBezTo>
                    <a:pt x="572" y="308"/>
                    <a:pt x="512" y="261"/>
                    <a:pt x="453" y="237"/>
                  </a:cubicBezTo>
                  <a:cubicBezTo>
                    <a:pt x="417" y="213"/>
                    <a:pt x="381" y="189"/>
                    <a:pt x="334" y="189"/>
                  </a:cubicBezTo>
                  <a:cubicBezTo>
                    <a:pt x="328" y="188"/>
                    <a:pt x="321" y="187"/>
                    <a:pt x="316" y="187"/>
                  </a:cubicBezTo>
                  <a:cubicBezTo>
                    <a:pt x="277" y="187"/>
                    <a:pt x="250" y="219"/>
                    <a:pt x="250" y="261"/>
                  </a:cubicBezTo>
                  <a:cubicBezTo>
                    <a:pt x="250" y="273"/>
                    <a:pt x="262" y="297"/>
                    <a:pt x="262" y="320"/>
                  </a:cubicBezTo>
                  <a:cubicBezTo>
                    <a:pt x="274" y="344"/>
                    <a:pt x="298" y="380"/>
                    <a:pt x="322" y="416"/>
                  </a:cubicBezTo>
                  <a:cubicBezTo>
                    <a:pt x="346" y="451"/>
                    <a:pt x="381" y="499"/>
                    <a:pt x="417" y="547"/>
                  </a:cubicBezTo>
                  <a:lnTo>
                    <a:pt x="429" y="558"/>
                  </a:lnTo>
                  <a:lnTo>
                    <a:pt x="429" y="570"/>
                  </a:lnTo>
                  <a:lnTo>
                    <a:pt x="405" y="570"/>
                  </a:lnTo>
                  <a:cubicBezTo>
                    <a:pt x="346" y="570"/>
                    <a:pt x="286" y="594"/>
                    <a:pt x="227" y="606"/>
                  </a:cubicBezTo>
                  <a:cubicBezTo>
                    <a:pt x="179" y="630"/>
                    <a:pt x="131" y="642"/>
                    <a:pt x="84" y="678"/>
                  </a:cubicBezTo>
                  <a:cubicBezTo>
                    <a:pt x="60" y="689"/>
                    <a:pt x="48" y="701"/>
                    <a:pt x="36" y="725"/>
                  </a:cubicBezTo>
                  <a:cubicBezTo>
                    <a:pt x="0" y="749"/>
                    <a:pt x="12" y="808"/>
                    <a:pt x="60" y="832"/>
                  </a:cubicBezTo>
                  <a:cubicBezTo>
                    <a:pt x="96" y="844"/>
                    <a:pt x="143" y="856"/>
                    <a:pt x="191" y="868"/>
                  </a:cubicBezTo>
                  <a:lnTo>
                    <a:pt x="334" y="868"/>
                  </a:lnTo>
                  <a:cubicBezTo>
                    <a:pt x="346" y="862"/>
                    <a:pt x="355" y="859"/>
                    <a:pt x="364" y="859"/>
                  </a:cubicBezTo>
                  <a:cubicBezTo>
                    <a:pt x="372" y="859"/>
                    <a:pt x="381" y="862"/>
                    <a:pt x="393" y="868"/>
                  </a:cubicBezTo>
                  <a:cubicBezTo>
                    <a:pt x="405" y="868"/>
                    <a:pt x="405" y="868"/>
                    <a:pt x="393" y="880"/>
                  </a:cubicBezTo>
                  <a:cubicBezTo>
                    <a:pt x="393" y="892"/>
                    <a:pt x="381" y="916"/>
                    <a:pt x="370" y="928"/>
                  </a:cubicBezTo>
                  <a:cubicBezTo>
                    <a:pt x="334" y="999"/>
                    <a:pt x="298" y="1059"/>
                    <a:pt x="262" y="1130"/>
                  </a:cubicBezTo>
                  <a:cubicBezTo>
                    <a:pt x="250" y="1154"/>
                    <a:pt x="250" y="1189"/>
                    <a:pt x="250" y="1213"/>
                  </a:cubicBezTo>
                  <a:cubicBezTo>
                    <a:pt x="239" y="1249"/>
                    <a:pt x="274" y="1285"/>
                    <a:pt x="310" y="1285"/>
                  </a:cubicBezTo>
                  <a:cubicBezTo>
                    <a:pt x="322" y="1285"/>
                    <a:pt x="346" y="1285"/>
                    <a:pt x="358" y="1273"/>
                  </a:cubicBezTo>
                  <a:cubicBezTo>
                    <a:pt x="381" y="1261"/>
                    <a:pt x="393" y="1249"/>
                    <a:pt x="417" y="1237"/>
                  </a:cubicBezTo>
                  <a:cubicBezTo>
                    <a:pt x="453" y="1213"/>
                    <a:pt x="489" y="1178"/>
                    <a:pt x="512" y="1142"/>
                  </a:cubicBezTo>
                  <a:cubicBezTo>
                    <a:pt x="524" y="1118"/>
                    <a:pt x="548" y="1094"/>
                    <a:pt x="560" y="1082"/>
                  </a:cubicBezTo>
                  <a:cubicBezTo>
                    <a:pt x="564" y="1074"/>
                    <a:pt x="567" y="1072"/>
                    <a:pt x="568" y="1072"/>
                  </a:cubicBezTo>
                  <a:cubicBezTo>
                    <a:pt x="572" y="1072"/>
                    <a:pt x="572" y="1082"/>
                    <a:pt x="572" y="1082"/>
                  </a:cubicBezTo>
                  <a:cubicBezTo>
                    <a:pt x="572" y="1094"/>
                    <a:pt x="572" y="1106"/>
                    <a:pt x="572" y="1118"/>
                  </a:cubicBezTo>
                  <a:cubicBezTo>
                    <a:pt x="572" y="1154"/>
                    <a:pt x="572" y="1201"/>
                    <a:pt x="584" y="1237"/>
                  </a:cubicBezTo>
                  <a:lnTo>
                    <a:pt x="596" y="1309"/>
                  </a:lnTo>
                  <a:cubicBezTo>
                    <a:pt x="596" y="1344"/>
                    <a:pt x="608" y="1380"/>
                    <a:pt x="620" y="1404"/>
                  </a:cubicBezTo>
                  <a:cubicBezTo>
                    <a:pt x="631" y="1428"/>
                    <a:pt x="643" y="1440"/>
                    <a:pt x="655" y="1451"/>
                  </a:cubicBezTo>
                  <a:cubicBezTo>
                    <a:pt x="667" y="1463"/>
                    <a:pt x="682" y="1469"/>
                    <a:pt x="698" y="1469"/>
                  </a:cubicBezTo>
                  <a:cubicBezTo>
                    <a:pt x="715" y="1469"/>
                    <a:pt x="733" y="1463"/>
                    <a:pt x="751" y="1451"/>
                  </a:cubicBezTo>
                  <a:cubicBezTo>
                    <a:pt x="762" y="1440"/>
                    <a:pt x="774" y="1416"/>
                    <a:pt x="786" y="1404"/>
                  </a:cubicBezTo>
                  <a:cubicBezTo>
                    <a:pt x="798" y="1380"/>
                    <a:pt x="810" y="1344"/>
                    <a:pt x="810" y="1320"/>
                  </a:cubicBezTo>
                  <a:cubicBezTo>
                    <a:pt x="834" y="1249"/>
                    <a:pt x="834" y="1189"/>
                    <a:pt x="846" y="1118"/>
                  </a:cubicBezTo>
                  <a:cubicBezTo>
                    <a:pt x="846" y="1106"/>
                    <a:pt x="846" y="1106"/>
                    <a:pt x="846" y="1094"/>
                  </a:cubicBezTo>
                  <a:cubicBezTo>
                    <a:pt x="870" y="1118"/>
                    <a:pt x="881" y="1130"/>
                    <a:pt x="893" y="1154"/>
                  </a:cubicBezTo>
                  <a:cubicBezTo>
                    <a:pt x="953" y="1225"/>
                    <a:pt x="1012" y="1297"/>
                    <a:pt x="1096" y="1344"/>
                  </a:cubicBezTo>
                  <a:cubicBezTo>
                    <a:pt x="1120" y="1356"/>
                    <a:pt x="1155" y="1368"/>
                    <a:pt x="1203" y="1368"/>
                  </a:cubicBezTo>
                  <a:cubicBezTo>
                    <a:pt x="1207" y="1370"/>
                    <a:pt x="1212" y="1371"/>
                    <a:pt x="1216" y="1371"/>
                  </a:cubicBezTo>
                  <a:cubicBezTo>
                    <a:pt x="1238" y="1371"/>
                    <a:pt x="1262" y="1350"/>
                    <a:pt x="1262" y="1320"/>
                  </a:cubicBezTo>
                  <a:cubicBezTo>
                    <a:pt x="1262" y="1309"/>
                    <a:pt x="1262" y="1285"/>
                    <a:pt x="1262" y="1273"/>
                  </a:cubicBezTo>
                  <a:cubicBezTo>
                    <a:pt x="1251" y="1201"/>
                    <a:pt x="1227" y="1130"/>
                    <a:pt x="1191" y="1070"/>
                  </a:cubicBezTo>
                  <a:cubicBezTo>
                    <a:pt x="1179" y="1035"/>
                    <a:pt x="1155" y="999"/>
                    <a:pt x="1132" y="963"/>
                  </a:cubicBezTo>
                  <a:lnTo>
                    <a:pt x="1132" y="951"/>
                  </a:lnTo>
                  <a:lnTo>
                    <a:pt x="1251" y="951"/>
                  </a:lnTo>
                  <a:cubicBezTo>
                    <a:pt x="1298" y="951"/>
                    <a:pt x="1346" y="951"/>
                    <a:pt x="1393" y="928"/>
                  </a:cubicBezTo>
                  <a:cubicBezTo>
                    <a:pt x="1417" y="928"/>
                    <a:pt x="1441" y="916"/>
                    <a:pt x="1465" y="904"/>
                  </a:cubicBezTo>
                  <a:cubicBezTo>
                    <a:pt x="1513" y="880"/>
                    <a:pt x="1524" y="808"/>
                    <a:pt x="1477" y="785"/>
                  </a:cubicBezTo>
                  <a:cubicBezTo>
                    <a:pt x="1453" y="761"/>
                    <a:pt x="1441" y="749"/>
                    <a:pt x="1417" y="737"/>
                  </a:cubicBezTo>
                  <a:cubicBezTo>
                    <a:pt x="1382" y="725"/>
                    <a:pt x="1346" y="713"/>
                    <a:pt x="1310" y="701"/>
                  </a:cubicBezTo>
                  <a:lnTo>
                    <a:pt x="1227" y="689"/>
                  </a:lnTo>
                  <a:lnTo>
                    <a:pt x="1215" y="689"/>
                  </a:lnTo>
                  <a:cubicBezTo>
                    <a:pt x="1215" y="689"/>
                    <a:pt x="1215" y="689"/>
                    <a:pt x="1215" y="678"/>
                  </a:cubicBezTo>
                  <a:cubicBezTo>
                    <a:pt x="1262" y="642"/>
                    <a:pt x="1310" y="582"/>
                    <a:pt x="1358" y="535"/>
                  </a:cubicBezTo>
                  <a:cubicBezTo>
                    <a:pt x="1393" y="499"/>
                    <a:pt x="1417" y="463"/>
                    <a:pt x="1417" y="416"/>
                  </a:cubicBezTo>
                  <a:cubicBezTo>
                    <a:pt x="1429" y="404"/>
                    <a:pt x="1417" y="380"/>
                    <a:pt x="1405" y="368"/>
                  </a:cubicBezTo>
                  <a:cubicBezTo>
                    <a:pt x="1393" y="368"/>
                    <a:pt x="1382" y="356"/>
                    <a:pt x="1358" y="356"/>
                  </a:cubicBezTo>
                  <a:cubicBezTo>
                    <a:pt x="1334" y="356"/>
                    <a:pt x="1298" y="356"/>
                    <a:pt x="1274" y="368"/>
                  </a:cubicBezTo>
                  <a:cubicBezTo>
                    <a:pt x="1215" y="380"/>
                    <a:pt x="1167" y="416"/>
                    <a:pt x="1120" y="439"/>
                  </a:cubicBezTo>
                  <a:lnTo>
                    <a:pt x="1108" y="439"/>
                  </a:lnTo>
                  <a:lnTo>
                    <a:pt x="1108" y="428"/>
                  </a:lnTo>
                  <a:cubicBezTo>
                    <a:pt x="1132" y="392"/>
                    <a:pt x="1143" y="344"/>
                    <a:pt x="1167" y="297"/>
                  </a:cubicBezTo>
                  <a:cubicBezTo>
                    <a:pt x="1167" y="273"/>
                    <a:pt x="1179" y="237"/>
                    <a:pt x="1167" y="213"/>
                  </a:cubicBezTo>
                  <a:cubicBezTo>
                    <a:pt x="1177" y="176"/>
                    <a:pt x="1142" y="146"/>
                    <a:pt x="1104" y="146"/>
                  </a:cubicBezTo>
                  <a:cubicBezTo>
                    <a:pt x="1093" y="146"/>
                    <a:pt x="1082" y="148"/>
                    <a:pt x="1072" y="154"/>
                  </a:cubicBezTo>
                  <a:cubicBezTo>
                    <a:pt x="1048" y="166"/>
                    <a:pt x="1024" y="177"/>
                    <a:pt x="1012" y="189"/>
                  </a:cubicBezTo>
                  <a:cubicBezTo>
                    <a:pt x="977" y="225"/>
                    <a:pt x="941" y="261"/>
                    <a:pt x="917" y="297"/>
                  </a:cubicBezTo>
                  <a:lnTo>
                    <a:pt x="917" y="285"/>
                  </a:lnTo>
                  <a:cubicBezTo>
                    <a:pt x="917" y="225"/>
                    <a:pt x="917" y="166"/>
                    <a:pt x="905" y="118"/>
                  </a:cubicBezTo>
                  <a:cubicBezTo>
                    <a:pt x="893" y="94"/>
                    <a:pt x="893" y="58"/>
                    <a:pt x="881" y="47"/>
                  </a:cubicBezTo>
                  <a:cubicBezTo>
                    <a:pt x="869" y="15"/>
                    <a:pt x="843" y="0"/>
                    <a:pt x="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1"/>
            <p:cNvSpPr/>
            <p:nvPr/>
          </p:nvSpPr>
          <p:spPr>
            <a:xfrm>
              <a:off x="-2016314" y="7886439"/>
              <a:ext cx="261787" cy="254704"/>
            </a:xfrm>
            <a:custGeom>
              <a:avLst/>
              <a:gdLst/>
              <a:ahLst/>
              <a:cxnLst/>
              <a:rect l="l" t="t" r="r" b="b"/>
              <a:pathLst>
                <a:path w="1989" h="1935" extrusionOk="0">
                  <a:moveTo>
                    <a:pt x="1018" y="832"/>
                  </a:moveTo>
                  <a:cubicBezTo>
                    <a:pt x="1087" y="832"/>
                    <a:pt x="1151" y="848"/>
                    <a:pt x="1215" y="884"/>
                  </a:cubicBezTo>
                  <a:cubicBezTo>
                    <a:pt x="1238" y="896"/>
                    <a:pt x="1262" y="920"/>
                    <a:pt x="1286" y="944"/>
                  </a:cubicBezTo>
                  <a:cubicBezTo>
                    <a:pt x="1310" y="991"/>
                    <a:pt x="1310" y="1051"/>
                    <a:pt x="1274" y="1099"/>
                  </a:cubicBezTo>
                  <a:cubicBezTo>
                    <a:pt x="1226" y="1146"/>
                    <a:pt x="1155" y="1182"/>
                    <a:pt x="1084" y="1182"/>
                  </a:cubicBezTo>
                  <a:cubicBezTo>
                    <a:pt x="988" y="1182"/>
                    <a:pt x="893" y="1134"/>
                    <a:pt x="834" y="1063"/>
                  </a:cubicBezTo>
                  <a:cubicBezTo>
                    <a:pt x="774" y="1015"/>
                    <a:pt x="786" y="920"/>
                    <a:pt x="857" y="872"/>
                  </a:cubicBezTo>
                  <a:cubicBezTo>
                    <a:pt x="881" y="849"/>
                    <a:pt x="917" y="837"/>
                    <a:pt x="953" y="837"/>
                  </a:cubicBezTo>
                  <a:cubicBezTo>
                    <a:pt x="975" y="834"/>
                    <a:pt x="997" y="832"/>
                    <a:pt x="1018" y="832"/>
                  </a:cubicBezTo>
                  <a:close/>
                  <a:moveTo>
                    <a:pt x="1063" y="1"/>
                  </a:moveTo>
                  <a:cubicBezTo>
                    <a:pt x="1036" y="1"/>
                    <a:pt x="1009" y="13"/>
                    <a:pt x="988" y="39"/>
                  </a:cubicBezTo>
                  <a:cubicBezTo>
                    <a:pt x="965" y="75"/>
                    <a:pt x="941" y="122"/>
                    <a:pt x="929" y="158"/>
                  </a:cubicBezTo>
                  <a:cubicBezTo>
                    <a:pt x="905" y="265"/>
                    <a:pt x="881" y="360"/>
                    <a:pt x="869" y="456"/>
                  </a:cubicBezTo>
                  <a:cubicBezTo>
                    <a:pt x="869" y="479"/>
                    <a:pt x="869" y="503"/>
                    <a:pt x="857" y="503"/>
                  </a:cubicBezTo>
                  <a:cubicBezTo>
                    <a:pt x="855" y="506"/>
                    <a:pt x="853" y="507"/>
                    <a:pt x="851" y="507"/>
                  </a:cubicBezTo>
                  <a:cubicBezTo>
                    <a:pt x="841" y="507"/>
                    <a:pt x="831" y="489"/>
                    <a:pt x="822" y="479"/>
                  </a:cubicBezTo>
                  <a:cubicBezTo>
                    <a:pt x="762" y="408"/>
                    <a:pt x="679" y="360"/>
                    <a:pt x="595" y="313"/>
                  </a:cubicBezTo>
                  <a:cubicBezTo>
                    <a:pt x="548" y="277"/>
                    <a:pt x="500" y="253"/>
                    <a:pt x="441" y="241"/>
                  </a:cubicBezTo>
                  <a:cubicBezTo>
                    <a:pt x="434" y="240"/>
                    <a:pt x="428" y="239"/>
                    <a:pt x="422" y="239"/>
                  </a:cubicBezTo>
                  <a:cubicBezTo>
                    <a:pt x="370" y="239"/>
                    <a:pt x="323" y="284"/>
                    <a:pt x="333" y="348"/>
                  </a:cubicBezTo>
                  <a:cubicBezTo>
                    <a:pt x="333" y="372"/>
                    <a:pt x="345" y="396"/>
                    <a:pt x="345" y="420"/>
                  </a:cubicBezTo>
                  <a:cubicBezTo>
                    <a:pt x="369" y="456"/>
                    <a:pt x="393" y="503"/>
                    <a:pt x="417" y="539"/>
                  </a:cubicBezTo>
                  <a:cubicBezTo>
                    <a:pt x="453" y="599"/>
                    <a:pt x="500" y="658"/>
                    <a:pt x="548" y="718"/>
                  </a:cubicBezTo>
                  <a:lnTo>
                    <a:pt x="560" y="729"/>
                  </a:lnTo>
                  <a:lnTo>
                    <a:pt x="560" y="741"/>
                  </a:lnTo>
                  <a:cubicBezTo>
                    <a:pt x="548" y="753"/>
                    <a:pt x="536" y="753"/>
                    <a:pt x="524" y="753"/>
                  </a:cubicBezTo>
                  <a:cubicBezTo>
                    <a:pt x="453" y="765"/>
                    <a:pt x="369" y="789"/>
                    <a:pt x="298" y="813"/>
                  </a:cubicBezTo>
                  <a:cubicBezTo>
                    <a:pt x="238" y="837"/>
                    <a:pt x="167" y="860"/>
                    <a:pt x="107" y="896"/>
                  </a:cubicBezTo>
                  <a:cubicBezTo>
                    <a:pt x="83" y="920"/>
                    <a:pt x="60" y="932"/>
                    <a:pt x="48" y="956"/>
                  </a:cubicBezTo>
                  <a:cubicBezTo>
                    <a:pt x="0" y="1003"/>
                    <a:pt x="24" y="1075"/>
                    <a:pt x="83" y="1099"/>
                  </a:cubicBezTo>
                  <a:cubicBezTo>
                    <a:pt x="131" y="1122"/>
                    <a:pt x="191" y="1134"/>
                    <a:pt x="250" y="1146"/>
                  </a:cubicBezTo>
                  <a:lnTo>
                    <a:pt x="441" y="1146"/>
                  </a:lnTo>
                  <a:cubicBezTo>
                    <a:pt x="453" y="1140"/>
                    <a:pt x="464" y="1137"/>
                    <a:pt x="476" y="1137"/>
                  </a:cubicBezTo>
                  <a:cubicBezTo>
                    <a:pt x="488" y="1137"/>
                    <a:pt x="500" y="1140"/>
                    <a:pt x="512" y="1146"/>
                  </a:cubicBezTo>
                  <a:cubicBezTo>
                    <a:pt x="524" y="1146"/>
                    <a:pt x="524" y="1146"/>
                    <a:pt x="524" y="1158"/>
                  </a:cubicBezTo>
                  <a:lnTo>
                    <a:pt x="476" y="1230"/>
                  </a:lnTo>
                  <a:cubicBezTo>
                    <a:pt x="441" y="1313"/>
                    <a:pt x="393" y="1396"/>
                    <a:pt x="345" y="1491"/>
                  </a:cubicBezTo>
                  <a:cubicBezTo>
                    <a:pt x="333" y="1527"/>
                    <a:pt x="322" y="1563"/>
                    <a:pt x="322" y="1611"/>
                  </a:cubicBezTo>
                  <a:cubicBezTo>
                    <a:pt x="310" y="1658"/>
                    <a:pt x="357" y="1694"/>
                    <a:pt x="405" y="1694"/>
                  </a:cubicBezTo>
                  <a:cubicBezTo>
                    <a:pt x="417" y="1694"/>
                    <a:pt x="441" y="1694"/>
                    <a:pt x="464" y="1682"/>
                  </a:cubicBezTo>
                  <a:cubicBezTo>
                    <a:pt x="488" y="1670"/>
                    <a:pt x="524" y="1658"/>
                    <a:pt x="548" y="1634"/>
                  </a:cubicBezTo>
                  <a:cubicBezTo>
                    <a:pt x="595" y="1599"/>
                    <a:pt x="643" y="1551"/>
                    <a:pt x="679" y="1503"/>
                  </a:cubicBezTo>
                  <a:cubicBezTo>
                    <a:pt x="691" y="1480"/>
                    <a:pt x="714" y="1456"/>
                    <a:pt x="726" y="1432"/>
                  </a:cubicBezTo>
                  <a:lnTo>
                    <a:pt x="738" y="1432"/>
                  </a:lnTo>
                  <a:cubicBezTo>
                    <a:pt x="738" y="1444"/>
                    <a:pt x="738" y="1456"/>
                    <a:pt x="738" y="1468"/>
                  </a:cubicBezTo>
                  <a:cubicBezTo>
                    <a:pt x="738" y="1527"/>
                    <a:pt x="750" y="1575"/>
                    <a:pt x="762" y="1634"/>
                  </a:cubicBezTo>
                  <a:cubicBezTo>
                    <a:pt x="762" y="1670"/>
                    <a:pt x="762" y="1694"/>
                    <a:pt x="774" y="1730"/>
                  </a:cubicBezTo>
                  <a:cubicBezTo>
                    <a:pt x="774" y="1765"/>
                    <a:pt x="798" y="1813"/>
                    <a:pt x="810" y="1861"/>
                  </a:cubicBezTo>
                  <a:cubicBezTo>
                    <a:pt x="822" y="1884"/>
                    <a:pt x="834" y="1896"/>
                    <a:pt x="857" y="1908"/>
                  </a:cubicBezTo>
                  <a:cubicBezTo>
                    <a:pt x="875" y="1926"/>
                    <a:pt x="896" y="1935"/>
                    <a:pt x="917" y="1935"/>
                  </a:cubicBezTo>
                  <a:cubicBezTo>
                    <a:pt x="938" y="1935"/>
                    <a:pt x="959" y="1926"/>
                    <a:pt x="976" y="1908"/>
                  </a:cubicBezTo>
                  <a:cubicBezTo>
                    <a:pt x="1000" y="1896"/>
                    <a:pt x="1012" y="1872"/>
                    <a:pt x="1024" y="1849"/>
                  </a:cubicBezTo>
                  <a:cubicBezTo>
                    <a:pt x="1048" y="1813"/>
                    <a:pt x="1060" y="1777"/>
                    <a:pt x="1072" y="1742"/>
                  </a:cubicBezTo>
                  <a:cubicBezTo>
                    <a:pt x="1084" y="1646"/>
                    <a:pt x="1095" y="1563"/>
                    <a:pt x="1095" y="1480"/>
                  </a:cubicBezTo>
                  <a:cubicBezTo>
                    <a:pt x="1095" y="1468"/>
                    <a:pt x="1095" y="1456"/>
                    <a:pt x="1095" y="1444"/>
                  </a:cubicBezTo>
                  <a:cubicBezTo>
                    <a:pt x="1095" y="1444"/>
                    <a:pt x="1095" y="1444"/>
                    <a:pt x="1095" y="1432"/>
                  </a:cubicBezTo>
                  <a:lnTo>
                    <a:pt x="1107" y="1432"/>
                  </a:lnTo>
                  <a:cubicBezTo>
                    <a:pt x="1131" y="1468"/>
                    <a:pt x="1155" y="1491"/>
                    <a:pt x="1179" y="1515"/>
                  </a:cubicBezTo>
                  <a:cubicBezTo>
                    <a:pt x="1238" y="1611"/>
                    <a:pt x="1334" y="1694"/>
                    <a:pt x="1429" y="1765"/>
                  </a:cubicBezTo>
                  <a:cubicBezTo>
                    <a:pt x="1465" y="1789"/>
                    <a:pt x="1512" y="1801"/>
                    <a:pt x="1560" y="1813"/>
                  </a:cubicBezTo>
                  <a:cubicBezTo>
                    <a:pt x="1596" y="1813"/>
                    <a:pt x="1643" y="1789"/>
                    <a:pt x="1643" y="1742"/>
                  </a:cubicBezTo>
                  <a:cubicBezTo>
                    <a:pt x="1643" y="1730"/>
                    <a:pt x="1643" y="1706"/>
                    <a:pt x="1643" y="1682"/>
                  </a:cubicBezTo>
                  <a:cubicBezTo>
                    <a:pt x="1631" y="1587"/>
                    <a:pt x="1596" y="1491"/>
                    <a:pt x="1548" y="1420"/>
                  </a:cubicBezTo>
                  <a:cubicBezTo>
                    <a:pt x="1524" y="1372"/>
                    <a:pt x="1500" y="1325"/>
                    <a:pt x="1465" y="1277"/>
                  </a:cubicBezTo>
                  <a:cubicBezTo>
                    <a:pt x="1465" y="1265"/>
                    <a:pt x="1465" y="1265"/>
                    <a:pt x="1476" y="1265"/>
                  </a:cubicBezTo>
                  <a:lnTo>
                    <a:pt x="1643" y="1253"/>
                  </a:lnTo>
                  <a:cubicBezTo>
                    <a:pt x="1703" y="1241"/>
                    <a:pt x="1762" y="1241"/>
                    <a:pt x="1822" y="1230"/>
                  </a:cubicBezTo>
                  <a:lnTo>
                    <a:pt x="1834" y="1230"/>
                  </a:lnTo>
                  <a:cubicBezTo>
                    <a:pt x="1857" y="1218"/>
                    <a:pt x="1893" y="1206"/>
                    <a:pt x="1917" y="1194"/>
                  </a:cubicBezTo>
                  <a:cubicBezTo>
                    <a:pt x="1977" y="1158"/>
                    <a:pt x="1988" y="1075"/>
                    <a:pt x="1929" y="1027"/>
                  </a:cubicBezTo>
                  <a:cubicBezTo>
                    <a:pt x="1905" y="1003"/>
                    <a:pt x="1881" y="991"/>
                    <a:pt x="1857" y="980"/>
                  </a:cubicBezTo>
                  <a:lnTo>
                    <a:pt x="1834" y="968"/>
                  </a:lnTo>
                  <a:cubicBezTo>
                    <a:pt x="1798" y="944"/>
                    <a:pt x="1762" y="932"/>
                    <a:pt x="1715" y="932"/>
                  </a:cubicBezTo>
                  <a:lnTo>
                    <a:pt x="1596" y="908"/>
                  </a:lnTo>
                  <a:lnTo>
                    <a:pt x="1584" y="908"/>
                  </a:lnTo>
                  <a:cubicBezTo>
                    <a:pt x="1584" y="908"/>
                    <a:pt x="1584" y="896"/>
                    <a:pt x="1596" y="896"/>
                  </a:cubicBezTo>
                  <a:cubicBezTo>
                    <a:pt x="1667" y="837"/>
                    <a:pt x="1727" y="777"/>
                    <a:pt x="1786" y="706"/>
                  </a:cubicBezTo>
                  <a:cubicBezTo>
                    <a:pt x="1798" y="682"/>
                    <a:pt x="1822" y="658"/>
                    <a:pt x="1834" y="646"/>
                  </a:cubicBezTo>
                  <a:cubicBezTo>
                    <a:pt x="1846" y="610"/>
                    <a:pt x="1857" y="587"/>
                    <a:pt x="1869" y="551"/>
                  </a:cubicBezTo>
                  <a:cubicBezTo>
                    <a:pt x="1869" y="527"/>
                    <a:pt x="1857" y="503"/>
                    <a:pt x="1846" y="491"/>
                  </a:cubicBezTo>
                  <a:lnTo>
                    <a:pt x="1834" y="491"/>
                  </a:lnTo>
                  <a:cubicBezTo>
                    <a:pt x="1822" y="479"/>
                    <a:pt x="1798" y="479"/>
                    <a:pt x="1786" y="468"/>
                  </a:cubicBezTo>
                  <a:cubicBezTo>
                    <a:pt x="1750" y="468"/>
                    <a:pt x="1715" y="468"/>
                    <a:pt x="1679" y="479"/>
                  </a:cubicBezTo>
                  <a:cubicBezTo>
                    <a:pt x="1596" y="503"/>
                    <a:pt x="1524" y="539"/>
                    <a:pt x="1465" y="587"/>
                  </a:cubicBezTo>
                  <a:lnTo>
                    <a:pt x="1453" y="587"/>
                  </a:lnTo>
                  <a:lnTo>
                    <a:pt x="1453" y="575"/>
                  </a:lnTo>
                  <a:cubicBezTo>
                    <a:pt x="1488" y="515"/>
                    <a:pt x="1500" y="456"/>
                    <a:pt x="1524" y="396"/>
                  </a:cubicBezTo>
                  <a:cubicBezTo>
                    <a:pt x="1536" y="360"/>
                    <a:pt x="1536" y="325"/>
                    <a:pt x="1536" y="277"/>
                  </a:cubicBezTo>
                  <a:cubicBezTo>
                    <a:pt x="1536" y="232"/>
                    <a:pt x="1495" y="193"/>
                    <a:pt x="1449" y="193"/>
                  </a:cubicBezTo>
                  <a:cubicBezTo>
                    <a:pt x="1434" y="193"/>
                    <a:pt x="1419" y="197"/>
                    <a:pt x="1405" y="206"/>
                  </a:cubicBezTo>
                  <a:cubicBezTo>
                    <a:pt x="1381" y="218"/>
                    <a:pt x="1346" y="241"/>
                    <a:pt x="1334" y="253"/>
                  </a:cubicBezTo>
                  <a:cubicBezTo>
                    <a:pt x="1286" y="301"/>
                    <a:pt x="1238" y="348"/>
                    <a:pt x="1203" y="396"/>
                  </a:cubicBezTo>
                  <a:lnTo>
                    <a:pt x="1203" y="372"/>
                  </a:lnTo>
                  <a:cubicBezTo>
                    <a:pt x="1203" y="301"/>
                    <a:pt x="1191" y="229"/>
                    <a:pt x="1179" y="158"/>
                  </a:cubicBezTo>
                  <a:cubicBezTo>
                    <a:pt x="1179" y="122"/>
                    <a:pt x="1167" y="87"/>
                    <a:pt x="1155" y="63"/>
                  </a:cubicBezTo>
                  <a:cubicBezTo>
                    <a:pt x="1135" y="22"/>
                    <a:pt x="1099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1"/>
            <p:cNvSpPr/>
            <p:nvPr/>
          </p:nvSpPr>
          <p:spPr>
            <a:xfrm>
              <a:off x="-2384597" y="7627403"/>
              <a:ext cx="217959" cy="219559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40" y="705"/>
                  </a:moveTo>
                  <a:cubicBezTo>
                    <a:pt x="893" y="705"/>
                    <a:pt x="947" y="718"/>
                    <a:pt x="1000" y="745"/>
                  </a:cubicBezTo>
                  <a:cubicBezTo>
                    <a:pt x="1024" y="757"/>
                    <a:pt x="1048" y="781"/>
                    <a:pt x="1060" y="804"/>
                  </a:cubicBezTo>
                  <a:cubicBezTo>
                    <a:pt x="1096" y="840"/>
                    <a:pt x="1096" y="900"/>
                    <a:pt x="1060" y="935"/>
                  </a:cubicBezTo>
                  <a:cubicBezTo>
                    <a:pt x="1012" y="983"/>
                    <a:pt x="953" y="1007"/>
                    <a:pt x="893" y="1007"/>
                  </a:cubicBezTo>
                  <a:cubicBezTo>
                    <a:pt x="810" y="1007"/>
                    <a:pt x="726" y="971"/>
                    <a:pt x="679" y="912"/>
                  </a:cubicBezTo>
                  <a:cubicBezTo>
                    <a:pt x="619" y="864"/>
                    <a:pt x="631" y="781"/>
                    <a:pt x="691" y="745"/>
                  </a:cubicBezTo>
                  <a:cubicBezTo>
                    <a:pt x="715" y="721"/>
                    <a:pt x="750" y="709"/>
                    <a:pt x="786" y="709"/>
                  </a:cubicBezTo>
                  <a:cubicBezTo>
                    <a:pt x="804" y="706"/>
                    <a:pt x="822" y="705"/>
                    <a:pt x="840" y="705"/>
                  </a:cubicBezTo>
                  <a:close/>
                  <a:moveTo>
                    <a:pt x="838" y="0"/>
                  </a:moveTo>
                  <a:cubicBezTo>
                    <a:pt x="815" y="0"/>
                    <a:pt x="790" y="10"/>
                    <a:pt x="774" y="30"/>
                  </a:cubicBezTo>
                  <a:cubicBezTo>
                    <a:pt x="750" y="66"/>
                    <a:pt x="726" y="102"/>
                    <a:pt x="726" y="138"/>
                  </a:cubicBezTo>
                  <a:cubicBezTo>
                    <a:pt x="691" y="221"/>
                    <a:pt x="679" y="304"/>
                    <a:pt x="667" y="400"/>
                  </a:cubicBezTo>
                  <a:cubicBezTo>
                    <a:pt x="667" y="411"/>
                    <a:pt x="667" y="423"/>
                    <a:pt x="655" y="435"/>
                  </a:cubicBezTo>
                  <a:cubicBezTo>
                    <a:pt x="643" y="435"/>
                    <a:pt x="643" y="423"/>
                    <a:pt x="631" y="411"/>
                  </a:cubicBezTo>
                  <a:cubicBezTo>
                    <a:pt x="572" y="352"/>
                    <a:pt x="512" y="304"/>
                    <a:pt x="441" y="257"/>
                  </a:cubicBezTo>
                  <a:cubicBezTo>
                    <a:pt x="393" y="233"/>
                    <a:pt x="345" y="209"/>
                    <a:pt x="298" y="197"/>
                  </a:cubicBezTo>
                  <a:cubicBezTo>
                    <a:pt x="293" y="196"/>
                    <a:pt x="288" y="195"/>
                    <a:pt x="283" y="195"/>
                  </a:cubicBezTo>
                  <a:cubicBezTo>
                    <a:pt x="241" y="195"/>
                    <a:pt x="204" y="239"/>
                    <a:pt x="214" y="292"/>
                  </a:cubicBezTo>
                  <a:cubicBezTo>
                    <a:pt x="214" y="304"/>
                    <a:pt x="214" y="328"/>
                    <a:pt x="226" y="352"/>
                  </a:cubicBezTo>
                  <a:cubicBezTo>
                    <a:pt x="238" y="388"/>
                    <a:pt x="262" y="423"/>
                    <a:pt x="286" y="459"/>
                  </a:cubicBezTo>
                  <a:cubicBezTo>
                    <a:pt x="310" y="507"/>
                    <a:pt x="357" y="554"/>
                    <a:pt x="393" y="602"/>
                  </a:cubicBezTo>
                  <a:cubicBezTo>
                    <a:pt x="405" y="614"/>
                    <a:pt x="405" y="614"/>
                    <a:pt x="405" y="614"/>
                  </a:cubicBezTo>
                  <a:cubicBezTo>
                    <a:pt x="417" y="626"/>
                    <a:pt x="417" y="626"/>
                    <a:pt x="405" y="638"/>
                  </a:cubicBezTo>
                  <a:lnTo>
                    <a:pt x="381" y="638"/>
                  </a:lnTo>
                  <a:cubicBezTo>
                    <a:pt x="310" y="650"/>
                    <a:pt x="250" y="662"/>
                    <a:pt x="179" y="685"/>
                  </a:cubicBezTo>
                  <a:cubicBezTo>
                    <a:pt x="143" y="697"/>
                    <a:pt x="119" y="709"/>
                    <a:pt x="83" y="721"/>
                  </a:cubicBezTo>
                  <a:cubicBezTo>
                    <a:pt x="60" y="792"/>
                    <a:pt x="36" y="864"/>
                    <a:pt x="0" y="935"/>
                  </a:cubicBezTo>
                  <a:cubicBezTo>
                    <a:pt x="48" y="959"/>
                    <a:pt x="83" y="971"/>
                    <a:pt x="131" y="971"/>
                  </a:cubicBezTo>
                  <a:lnTo>
                    <a:pt x="381" y="971"/>
                  </a:lnTo>
                  <a:cubicBezTo>
                    <a:pt x="405" y="971"/>
                    <a:pt x="405" y="971"/>
                    <a:pt x="393" y="983"/>
                  </a:cubicBezTo>
                  <a:lnTo>
                    <a:pt x="357" y="1043"/>
                  </a:lnTo>
                  <a:cubicBezTo>
                    <a:pt x="322" y="1126"/>
                    <a:pt x="274" y="1197"/>
                    <a:pt x="250" y="1269"/>
                  </a:cubicBezTo>
                  <a:cubicBezTo>
                    <a:pt x="226" y="1304"/>
                    <a:pt x="226" y="1340"/>
                    <a:pt x="214" y="1376"/>
                  </a:cubicBezTo>
                  <a:cubicBezTo>
                    <a:pt x="214" y="1412"/>
                    <a:pt x="250" y="1447"/>
                    <a:pt x="286" y="1447"/>
                  </a:cubicBezTo>
                  <a:cubicBezTo>
                    <a:pt x="310" y="1447"/>
                    <a:pt x="334" y="1447"/>
                    <a:pt x="345" y="1435"/>
                  </a:cubicBezTo>
                  <a:cubicBezTo>
                    <a:pt x="369" y="1424"/>
                    <a:pt x="393" y="1412"/>
                    <a:pt x="417" y="1400"/>
                  </a:cubicBezTo>
                  <a:cubicBezTo>
                    <a:pt x="464" y="1364"/>
                    <a:pt x="500" y="1328"/>
                    <a:pt x="524" y="1281"/>
                  </a:cubicBezTo>
                  <a:cubicBezTo>
                    <a:pt x="548" y="1257"/>
                    <a:pt x="560" y="1233"/>
                    <a:pt x="572" y="1221"/>
                  </a:cubicBezTo>
                  <a:cubicBezTo>
                    <a:pt x="580" y="1213"/>
                    <a:pt x="584" y="1211"/>
                    <a:pt x="585" y="1211"/>
                  </a:cubicBezTo>
                  <a:cubicBezTo>
                    <a:pt x="589" y="1211"/>
                    <a:pt x="584" y="1221"/>
                    <a:pt x="584" y="1221"/>
                  </a:cubicBezTo>
                  <a:cubicBezTo>
                    <a:pt x="595" y="1233"/>
                    <a:pt x="595" y="1245"/>
                    <a:pt x="584" y="1257"/>
                  </a:cubicBezTo>
                  <a:cubicBezTo>
                    <a:pt x="584" y="1304"/>
                    <a:pt x="595" y="1352"/>
                    <a:pt x="607" y="1400"/>
                  </a:cubicBezTo>
                  <a:cubicBezTo>
                    <a:pt x="607" y="1435"/>
                    <a:pt x="607" y="1459"/>
                    <a:pt x="619" y="1483"/>
                  </a:cubicBezTo>
                  <a:cubicBezTo>
                    <a:pt x="619" y="1519"/>
                    <a:pt x="631" y="1566"/>
                    <a:pt x="655" y="1602"/>
                  </a:cubicBezTo>
                  <a:cubicBezTo>
                    <a:pt x="655" y="1614"/>
                    <a:pt x="667" y="1638"/>
                    <a:pt x="691" y="1650"/>
                  </a:cubicBezTo>
                  <a:cubicBezTo>
                    <a:pt x="703" y="1662"/>
                    <a:pt x="720" y="1668"/>
                    <a:pt x="740" y="1668"/>
                  </a:cubicBezTo>
                  <a:cubicBezTo>
                    <a:pt x="759" y="1668"/>
                    <a:pt x="780" y="1662"/>
                    <a:pt x="798" y="1650"/>
                  </a:cubicBezTo>
                  <a:cubicBezTo>
                    <a:pt x="810" y="1626"/>
                    <a:pt x="822" y="1614"/>
                    <a:pt x="834" y="1590"/>
                  </a:cubicBezTo>
                  <a:cubicBezTo>
                    <a:pt x="845" y="1566"/>
                    <a:pt x="869" y="1531"/>
                    <a:pt x="869" y="1495"/>
                  </a:cubicBezTo>
                  <a:cubicBezTo>
                    <a:pt x="893" y="1424"/>
                    <a:pt x="893" y="1340"/>
                    <a:pt x="905" y="1269"/>
                  </a:cubicBezTo>
                  <a:cubicBezTo>
                    <a:pt x="905" y="1257"/>
                    <a:pt x="905" y="1245"/>
                    <a:pt x="905" y="1245"/>
                  </a:cubicBezTo>
                  <a:cubicBezTo>
                    <a:pt x="905" y="1245"/>
                    <a:pt x="905" y="1233"/>
                    <a:pt x="905" y="1233"/>
                  </a:cubicBezTo>
                  <a:cubicBezTo>
                    <a:pt x="917" y="1257"/>
                    <a:pt x="941" y="1281"/>
                    <a:pt x="953" y="1304"/>
                  </a:cubicBezTo>
                  <a:cubicBezTo>
                    <a:pt x="1012" y="1388"/>
                    <a:pt x="1096" y="1459"/>
                    <a:pt x="1179" y="1519"/>
                  </a:cubicBezTo>
                  <a:cubicBezTo>
                    <a:pt x="1215" y="1543"/>
                    <a:pt x="1250" y="1554"/>
                    <a:pt x="1286" y="1566"/>
                  </a:cubicBezTo>
                  <a:cubicBezTo>
                    <a:pt x="1322" y="1566"/>
                    <a:pt x="1357" y="1543"/>
                    <a:pt x="1369" y="1507"/>
                  </a:cubicBezTo>
                  <a:cubicBezTo>
                    <a:pt x="1369" y="1483"/>
                    <a:pt x="1369" y="1471"/>
                    <a:pt x="1369" y="1447"/>
                  </a:cubicBezTo>
                  <a:cubicBezTo>
                    <a:pt x="1357" y="1364"/>
                    <a:pt x="1322" y="1293"/>
                    <a:pt x="1286" y="1221"/>
                  </a:cubicBezTo>
                  <a:cubicBezTo>
                    <a:pt x="1262" y="1173"/>
                    <a:pt x="1238" y="1138"/>
                    <a:pt x="1215" y="1090"/>
                  </a:cubicBezTo>
                  <a:lnTo>
                    <a:pt x="1215" y="1078"/>
                  </a:lnTo>
                  <a:lnTo>
                    <a:pt x="1346" y="1078"/>
                  </a:lnTo>
                  <a:cubicBezTo>
                    <a:pt x="1405" y="1078"/>
                    <a:pt x="1453" y="1066"/>
                    <a:pt x="1512" y="1054"/>
                  </a:cubicBezTo>
                  <a:cubicBezTo>
                    <a:pt x="1536" y="1054"/>
                    <a:pt x="1572" y="1043"/>
                    <a:pt x="1596" y="1031"/>
                  </a:cubicBezTo>
                  <a:cubicBezTo>
                    <a:pt x="1643" y="995"/>
                    <a:pt x="1655" y="923"/>
                    <a:pt x="1607" y="888"/>
                  </a:cubicBezTo>
                  <a:cubicBezTo>
                    <a:pt x="1584" y="864"/>
                    <a:pt x="1560" y="852"/>
                    <a:pt x="1536" y="840"/>
                  </a:cubicBezTo>
                  <a:cubicBezTo>
                    <a:pt x="1500" y="816"/>
                    <a:pt x="1465" y="804"/>
                    <a:pt x="1417" y="804"/>
                  </a:cubicBezTo>
                  <a:lnTo>
                    <a:pt x="1310" y="781"/>
                  </a:lnTo>
                  <a:cubicBezTo>
                    <a:pt x="1310" y="781"/>
                    <a:pt x="1310" y="781"/>
                    <a:pt x="1310" y="769"/>
                  </a:cubicBezTo>
                  <a:cubicBezTo>
                    <a:pt x="1369" y="721"/>
                    <a:pt x="1417" y="662"/>
                    <a:pt x="1477" y="602"/>
                  </a:cubicBezTo>
                  <a:cubicBezTo>
                    <a:pt x="1512" y="566"/>
                    <a:pt x="1524" y="519"/>
                    <a:pt x="1536" y="471"/>
                  </a:cubicBezTo>
                  <a:cubicBezTo>
                    <a:pt x="1548" y="447"/>
                    <a:pt x="1536" y="435"/>
                    <a:pt x="1524" y="423"/>
                  </a:cubicBezTo>
                  <a:cubicBezTo>
                    <a:pt x="1512" y="411"/>
                    <a:pt x="1488" y="400"/>
                    <a:pt x="1477" y="400"/>
                  </a:cubicBezTo>
                  <a:cubicBezTo>
                    <a:pt x="1441" y="400"/>
                    <a:pt x="1405" y="400"/>
                    <a:pt x="1369" y="411"/>
                  </a:cubicBezTo>
                  <a:cubicBezTo>
                    <a:pt x="1310" y="435"/>
                    <a:pt x="1250" y="459"/>
                    <a:pt x="1191" y="507"/>
                  </a:cubicBezTo>
                  <a:lnTo>
                    <a:pt x="1191" y="483"/>
                  </a:lnTo>
                  <a:cubicBezTo>
                    <a:pt x="1203" y="435"/>
                    <a:pt x="1226" y="388"/>
                    <a:pt x="1250" y="340"/>
                  </a:cubicBezTo>
                  <a:cubicBezTo>
                    <a:pt x="1250" y="304"/>
                    <a:pt x="1262" y="281"/>
                    <a:pt x="1262" y="245"/>
                  </a:cubicBezTo>
                  <a:cubicBezTo>
                    <a:pt x="1253" y="198"/>
                    <a:pt x="1214" y="166"/>
                    <a:pt x="1175" y="166"/>
                  </a:cubicBezTo>
                  <a:cubicBezTo>
                    <a:pt x="1164" y="166"/>
                    <a:pt x="1153" y="168"/>
                    <a:pt x="1143" y="173"/>
                  </a:cubicBezTo>
                  <a:cubicBezTo>
                    <a:pt x="1119" y="185"/>
                    <a:pt x="1096" y="209"/>
                    <a:pt x="1072" y="221"/>
                  </a:cubicBezTo>
                  <a:cubicBezTo>
                    <a:pt x="1036" y="257"/>
                    <a:pt x="988" y="292"/>
                    <a:pt x="965" y="340"/>
                  </a:cubicBezTo>
                  <a:lnTo>
                    <a:pt x="953" y="340"/>
                  </a:lnTo>
                  <a:cubicBezTo>
                    <a:pt x="941" y="340"/>
                    <a:pt x="953" y="340"/>
                    <a:pt x="953" y="328"/>
                  </a:cubicBezTo>
                  <a:cubicBezTo>
                    <a:pt x="953" y="257"/>
                    <a:pt x="953" y="197"/>
                    <a:pt x="941" y="126"/>
                  </a:cubicBezTo>
                  <a:cubicBezTo>
                    <a:pt x="929" y="102"/>
                    <a:pt x="917" y="78"/>
                    <a:pt x="905" y="42"/>
                  </a:cubicBezTo>
                  <a:cubicBezTo>
                    <a:pt x="898" y="16"/>
                    <a:pt x="869" y="0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1"/>
            <p:cNvSpPr/>
            <p:nvPr/>
          </p:nvSpPr>
          <p:spPr>
            <a:xfrm>
              <a:off x="-2115032" y="7657808"/>
              <a:ext cx="195978" cy="191127"/>
            </a:xfrm>
            <a:custGeom>
              <a:avLst/>
              <a:gdLst/>
              <a:ahLst/>
              <a:cxnLst/>
              <a:rect l="l" t="t" r="r" b="b"/>
              <a:pathLst>
                <a:path w="1489" h="1452" extrusionOk="0">
                  <a:moveTo>
                    <a:pt x="766" y="617"/>
                  </a:moveTo>
                  <a:cubicBezTo>
                    <a:pt x="816" y="617"/>
                    <a:pt x="860" y="630"/>
                    <a:pt x="905" y="657"/>
                  </a:cubicBezTo>
                  <a:cubicBezTo>
                    <a:pt x="929" y="669"/>
                    <a:pt x="953" y="692"/>
                    <a:pt x="964" y="704"/>
                  </a:cubicBezTo>
                  <a:cubicBezTo>
                    <a:pt x="988" y="740"/>
                    <a:pt x="988" y="788"/>
                    <a:pt x="964" y="823"/>
                  </a:cubicBezTo>
                  <a:cubicBezTo>
                    <a:pt x="925" y="863"/>
                    <a:pt x="886" y="886"/>
                    <a:pt x="839" y="886"/>
                  </a:cubicBezTo>
                  <a:cubicBezTo>
                    <a:pt x="830" y="886"/>
                    <a:pt x="820" y="885"/>
                    <a:pt x="810" y="883"/>
                  </a:cubicBezTo>
                  <a:cubicBezTo>
                    <a:pt x="738" y="883"/>
                    <a:pt x="667" y="859"/>
                    <a:pt x="631" y="800"/>
                  </a:cubicBezTo>
                  <a:cubicBezTo>
                    <a:pt x="583" y="764"/>
                    <a:pt x="583" y="681"/>
                    <a:pt x="643" y="657"/>
                  </a:cubicBezTo>
                  <a:cubicBezTo>
                    <a:pt x="655" y="633"/>
                    <a:pt x="691" y="621"/>
                    <a:pt x="714" y="621"/>
                  </a:cubicBezTo>
                  <a:cubicBezTo>
                    <a:pt x="732" y="618"/>
                    <a:pt x="749" y="617"/>
                    <a:pt x="766" y="617"/>
                  </a:cubicBezTo>
                  <a:close/>
                  <a:moveTo>
                    <a:pt x="805" y="0"/>
                  </a:moveTo>
                  <a:cubicBezTo>
                    <a:pt x="782" y="0"/>
                    <a:pt x="761" y="9"/>
                    <a:pt x="750" y="26"/>
                  </a:cubicBezTo>
                  <a:cubicBezTo>
                    <a:pt x="726" y="61"/>
                    <a:pt x="714" y="85"/>
                    <a:pt x="702" y="121"/>
                  </a:cubicBezTo>
                  <a:cubicBezTo>
                    <a:pt x="679" y="192"/>
                    <a:pt x="667" y="276"/>
                    <a:pt x="655" y="347"/>
                  </a:cubicBezTo>
                  <a:cubicBezTo>
                    <a:pt x="655" y="359"/>
                    <a:pt x="655" y="371"/>
                    <a:pt x="643" y="383"/>
                  </a:cubicBezTo>
                  <a:cubicBezTo>
                    <a:pt x="631" y="383"/>
                    <a:pt x="631" y="371"/>
                    <a:pt x="619" y="359"/>
                  </a:cubicBezTo>
                  <a:cubicBezTo>
                    <a:pt x="572" y="311"/>
                    <a:pt x="512" y="264"/>
                    <a:pt x="452" y="228"/>
                  </a:cubicBezTo>
                  <a:cubicBezTo>
                    <a:pt x="417" y="204"/>
                    <a:pt x="369" y="180"/>
                    <a:pt x="333" y="180"/>
                  </a:cubicBezTo>
                  <a:cubicBezTo>
                    <a:pt x="327" y="179"/>
                    <a:pt x="321" y="178"/>
                    <a:pt x="315" y="178"/>
                  </a:cubicBezTo>
                  <a:cubicBezTo>
                    <a:pt x="277" y="178"/>
                    <a:pt x="250" y="211"/>
                    <a:pt x="250" y="252"/>
                  </a:cubicBezTo>
                  <a:cubicBezTo>
                    <a:pt x="250" y="276"/>
                    <a:pt x="262" y="288"/>
                    <a:pt x="262" y="311"/>
                  </a:cubicBezTo>
                  <a:cubicBezTo>
                    <a:pt x="274" y="347"/>
                    <a:pt x="298" y="371"/>
                    <a:pt x="310" y="407"/>
                  </a:cubicBezTo>
                  <a:cubicBezTo>
                    <a:pt x="345" y="454"/>
                    <a:pt x="381" y="490"/>
                    <a:pt x="417" y="538"/>
                  </a:cubicBezTo>
                  <a:lnTo>
                    <a:pt x="429" y="550"/>
                  </a:lnTo>
                  <a:lnTo>
                    <a:pt x="429" y="561"/>
                  </a:lnTo>
                  <a:lnTo>
                    <a:pt x="405" y="561"/>
                  </a:lnTo>
                  <a:cubicBezTo>
                    <a:pt x="345" y="573"/>
                    <a:pt x="286" y="585"/>
                    <a:pt x="226" y="597"/>
                  </a:cubicBezTo>
                  <a:cubicBezTo>
                    <a:pt x="179" y="621"/>
                    <a:pt x="119" y="645"/>
                    <a:pt x="83" y="669"/>
                  </a:cubicBezTo>
                  <a:cubicBezTo>
                    <a:pt x="60" y="681"/>
                    <a:pt x="48" y="692"/>
                    <a:pt x="36" y="716"/>
                  </a:cubicBezTo>
                  <a:cubicBezTo>
                    <a:pt x="0" y="752"/>
                    <a:pt x="12" y="800"/>
                    <a:pt x="60" y="823"/>
                  </a:cubicBezTo>
                  <a:cubicBezTo>
                    <a:pt x="95" y="835"/>
                    <a:pt x="143" y="847"/>
                    <a:pt x="191" y="859"/>
                  </a:cubicBezTo>
                  <a:lnTo>
                    <a:pt x="333" y="859"/>
                  </a:lnTo>
                  <a:cubicBezTo>
                    <a:pt x="345" y="853"/>
                    <a:pt x="354" y="850"/>
                    <a:pt x="363" y="850"/>
                  </a:cubicBezTo>
                  <a:cubicBezTo>
                    <a:pt x="372" y="850"/>
                    <a:pt x="381" y="853"/>
                    <a:pt x="393" y="859"/>
                  </a:cubicBezTo>
                  <a:cubicBezTo>
                    <a:pt x="405" y="859"/>
                    <a:pt x="405" y="859"/>
                    <a:pt x="393" y="871"/>
                  </a:cubicBezTo>
                  <a:lnTo>
                    <a:pt x="369" y="919"/>
                  </a:lnTo>
                  <a:cubicBezTo>
                    <a:pt x="333" y="990"/>
                    <a:pt x="298" y="1050"/>
                    <a:pt x="262" y="1121"/>
                  </a:cubicBezTo>
                  <a:cubicBezTo>
                    <a:pt x="250" y="1145"/>
                    <a:pt x="250" y="1181"/>
                    <a:pt x="250" y="1216"/>
                  </a:cubicBezTo>
                  <a:cubicBezTo>
                    <a:pt x="238" y="1252"/>
                    <a:pt x="274" y="1276"/>
                    <a:pt x="310" y="1276"/>
                  </a:cubicBezTo>
                  <a:cubicBezTo>
                    <a:pt x="321" y="1276"/>
                    <a:pt x="345" y="1276"/>
                    <a:pt x="357" y="1264"/>
                  </a:cubicBezTo>
                  <a:cubicBezTo>
                    <a:pt x="369" y="1252"/>
                    <a:pt x="381" y="1240"/>
                    <a:pt x="393" y="1228"/>
                  </a:cubicBezTo>
                  <a:cubicBezTo>
                    <a:pt x="429" y="1193"/>
                    <a:pt x="464" y="1169"/>
                    <a:pt x="488" y="1121"/>
                  </a:cubicBezTo>
                  <a:lnTo>
                    <a:pt x="536" y="1073"/>
                  </a:lnTo>
                  <a:lnTo>
                    <a:pt x="548" y="1073"/>
                  </a:lnTo>
                  <a:cubicBezTo>
                    <a:pt x="548" y="1085"/>
                    <a:pt x="548" y="1097"/>
                    <a:pt x="548" y="1109"/>
                  </a:cubicBezTo>
                  <a:cubicBezTo>
                    <a:pt x="548" y="1145"/>
                    <a:pt x="548" y="1181"/>
                    <a:pt x="560" y="1228"/>
                  </a:cubicBezTo>
                  <a:cubicBezTo>
                    <a:pt x="560" y="1252"/>
                    <a:pt x="560" y="1276"/>
                    <a:pt x="572" y="1300"/>
                  </a:cubicBezTo>
                  <a:cubicBezTo>
                    <a:pt x="572" y="1335"/>
                    <a:pt x="583" y="1371"/>
                    <a:pt x="595" y="1395"/>
                  </a:cubicBezTo>
                  <a:cubicBezTo>
                    <a:pt x="607" y="1419"/>
                    <a:pt x="619" y="1431"/>
                    <a:pt x="631" y="1443"/>
                  </a:cubicBezTo>
                  <a:cubicBezTo>
                    <a:pt x="643" y="1448"/>
                    <a:pt x="658" y="1451"/>
                    <a:pt x="674" y="1451"/>
                  </a:cubicBezTo>
                  <a:cubicBezTo>
                    <a:pt x="691" y="1451"/>
                    <a:pt x="708" y="1448"/>
                    <a:pt x="726" y="1443"/>
                  </a:cubicBezTo>
                  <a:cubicBezTo>
                    <a:pt x="738" y="1431"/>
                    <a:pt x="750" y="1407"/>
                    <a:pt x="762" y="1395"/>
                  </a:cubicBezTo>
                  <a:cubicBezTo>
                    <a:pt x="774" y="1371"/>
                    <a:pt x="786" y="1335"/>
                    <a:pt x="798" y="1312"/>
                  </a:cubicBezTo>
                  <a:cubicBezTo>
                    <a:pt x="810" y="1240"/>
                    <a:pt x="810" y="1169"/>
                    <a:pt x="822" y="1109"/>
                  </a:cubicBezTo>
                  <a:cubicBezTo>
                    <a:pt x="822" y="1097"/>
                    <a:pt x="822" y="1097"/>
                    <a:pt x="822" y="1085"/>
                  </a:cubicBezTo>
                  <a:lnTo>
                    <a:pt x="881" y="1145"/>
                  </a:lnTo>
                  <a:cubicBezTo>
                    <a:pt x="929" y="1216"/>
                    <a:pt x="988" y="1288"/>
                    <a:pt x="1072" y="1335"/>
                  </a:cubicBezTo>
                  <a:cubicBezTo>
                    <a:pt x="1095" y="1359"/>
                    <a:pt x="1131" y="1371"/>
                    <a:pt x="1167" y="1371"/>
                  </a:cubicBezTo>
                  <a:cubicBezTo>
                    <a:pt x="1203" y="1371"/>
                    <a:pt x="1226" y="1347"/>
                    <a:pt x="1238" y="1323"/>
                  </a:cubicBezTo>
                  <a:cubicBezTo>
                    <a:pt x="1238" y="1300"/>
                    <a:pt x="1238" y="1288"/>
                    <a:pt x="1238" y="1276"/>
                  </a:cubicBezTo>
                  <a:cubicBezTo>
                    <a:pt x="1226" y="1204"/>
                    <a:pt x="1203" y="1133"/>
                    <a:pt x="1167" y="1073"/>
                  </a:cubicBezTo>
                  <a:cubicBezTo>
                    <a:pt x="1143" y="1038"/>
                    <a:pt x="1119" y="1002"/>
                    <a:pt x="1095" y="966"/>
                  </a:cubicBezTo>
                  <a:cubicBezTo>
                    <a:pt x="1095" y="954"/>
                    <a:pt x="1095" y="954"/>
                    <a:pt x="1107" y="954"/>
                  </a:cubicBezTo>
                  <a:lnTo>
                    <a:pt x="1226" y="954"/>
                  </a:lnTo>
                  <a:cubicBezTo>
                    <a:pt x="1274" y="954"/>
                    <a:pt x="1322" y="942"/>
                    <a:pt x="1369" y="931"/>
                  </a:cubicBezTo>
                  <a:cubicBezTo>
                    <a:pt x="1393" y="931"/>
                    <a:pt x="1417" y="919"/>
                    <a:pt x="1441" y="907"/>
                  </a:cubicBezTo>
                  <a:cubicBezTo>
                    <a:pt x="1488" y="883"/>
                    <a:pt x="1488" y="812"/>
                    <a:pt x="1453" y="776"/>
                  </a:cubicBezTo>
                  <a:cubicBezTo>
                    <a:pt x="1429" y="764"/>
                    <a:pt x="1417" y="752"/>
                    <a:pt x="1393" y="740"/>
                  </a:cubicBezTo>
                  <a:cubicBezTo>
                    <a:pt x="1357" y="728"/>
                    <a:pt x="1322" y="716"/>
                    <a:pt x="1286" y="704"/>
                  </a:cubicBezTo>
                  <a:lnTo>
                    <a:pt x="1191" y="692"/>
                  </a:lnTo>
                  <a:lnTo>
                    <a:pt x="1191" y="681"/>
                  </a:lnTo>
                  <a:cubicBezTo>
                    <a:pt x="1250" y="633"/>
                    <a:pt x="1298" y="585"/>
                    <a:pt x="1345" y="538"/>
                  </a:cubicBezTo>
                  <a:cubicBezTo>
                    <a:pt x="1369" y="502"/>
                    <a:pt x="1393" y="454"/>
                    <a:pt x="1405" y="419"/>
                  </a:cubicBezTo>
                  <a:cubicBezTo>
                    <a:pt x="1405" y="395"/>
                    <a:pt x="1393" y="383"/>
                    <a:pt x="1381" y="371"/>
                  </a:cubicBezTo>
                  <a:cubicBezTo>
                    <a:pt x="1369" y="359"/>
                    <a:pt x="1357" y="359"/>
                    <a:pt x="1345" y="359"/>
                  </a:cubicBezTo>
                  <a:cubicBezTo>
                    <a:pt x="1310" y="359"/>
                    <a:pt x="1286" y="359"/>
                    <a:pt x="1262" y="371"/>
                  </a:cubicBezTo>
                  <a:cubicBezTo>
                    <a:pt x="1203" y="383"/>
                    <a:pt x="1143" y="407"/>
                    <a:pt x="1095" y="442"/>
                  </a:cubicBezTo>
                  <a:lnTo>
                    <a:pt x="1095" y="431"/>
                  </a:lnTo>
                  <a:cubicBezTo>
                    <a:pt x="1119" y="395"/>
                    <a:pt x="1131" y="347"/>
                    <a:pt x="1155" y="300"/>
                  </a:cubicBezTo>
                  <a:cubicBezTo>
                    <a:pt x="1155" y="276"/>
                    <a:pt x="1167" y="240"/>
                    <a:pt x="1167" y="216"/>
                  </a:cubicBezTo>
                  <a:cubicBezTo>
                    <a:pt x="1167" y="173"/>
                    <a:pt x="1136" y="142"/>
                    <a:pt x="1100" y="142"/>
                  </a:cubicBezTo>
                  <a:cubicBezTo>
                    <a:pt x="1087" y="142"/>
                    <a:pt x="1073" y="147"/>
                    <a:pt x="1060" y="157"/>
                  </a:cubicBezTo>
                  <a:cubicBezTo>
                    <a:pt x="1036" y="169"/>
                    <a:pt x="1012" y="180"/>
                    <a:pt x="1000" y="192"/>
                  </a:cubicBezTo>
                  <a:cubicBezTo>
                    <a:pt x="964" y="228"/>
                    <a:pt x="929" y="264"/>
                    <a:pt x="905" y="300"/>
                  </a:cubicBezTo>
                  <a:lnTo>
                    <a:pt x="905" y="288"/>
                  </a:lnTo>
                  <a:cubicBezTo>
                    <a:pt x="905" y="228"/>
                    <a:pt x="905" y="169"/>
                    <a:pt x="893" y="109"/>
                  </a:cubicBezTo>
                  <a:cubicBezTo>
                    <a:pt x="881" y="85"/>
                    <a:pt x="881" y="61"/>
                    <a:pt x="869" y="38"/>
                  </a:cubicBezTo>
                  <a:cubicBezTo>
                    <a:pt x="856" y="12"/>
                    <a:pt x="830" y="0"/>
                    <a:pt x="805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1"/>
            <p:cNvSpPr/>
            <p:nvPr/>
          </p:nvSpPr>
          <p:spPr>
            <a:xfrm>
              <a:off x="-2256132" y="7939088"/>
              <a:ext cx="181895" cy="174278"/>
            </a:xfrm>
            <a:custGeom>
              <a:avLst/>
              <a:gdLst/>
              <a:ahLst/>
              <a:cxnLst/>
              <a:rect l="l" t="t" r="r" b="b"/>
              <a:pathLst>
                <a:path w="1382" h="1324" extrusionOk="0">
                  <a:moveTo>
                    <a:pt x="712" y="563"/>
                  </a:moveTo>
                  <a:cubicBezTo>
                    <a:pt x="756" y="563"/>
                    <a:pt x="798" y="577"/>
                    <a:pt x="834" y="603"/>
                  </a:cubicBezTo>
                  <a:cubicBezTo>
                    <a:pt x="858" y="615"/>
                    <a:pt x="870" y="627"/>
                    <a:pt x="893" y="639"/>
                  </a:cubicBezTo>
                  <a:cubicBezTo>
                    <a:pt x="917" y="675"/>
                    <a:pt x="905" y="722"/>
                    <a:pt x="882" y="746"/>
                  </a:cubicBezTo>
                  <a:cubicBezTo>
                    <a:pt x="846" y="782"/>
                    <a:pt x="798" y="806"/>
                    <a:pt x="751" y="806"/>
                  </a:cubicBezTo>
                  <a:cubicBezTo>
                    <a:pt x="679" y="806"/>
                    <a:pt x="620" y="782"/>
                    <a:pt x="584" y="722"/>
                  </a:cubicBezTo>
                  <a:cubicBezTo>
                    <a:pt x="536" y="687"/>
                    <a:pt x="548" y="615"/>
                    <a:pt x="596" y="591"/>
                  </a:cubicBezTo>
                  <a:cubicBezTo>
                    <a:pt x="620" y="580"/>
                    <a:pt x="643" y="568"/>
                    <a:pt x="667" y="568"/>
                  </a:cubicBezTo>
                  <a:cubicBezTo>
                    <a:pt x="682" y="565"/>
                    <a:pt x="697" y="563"/>
                    <a:pt x="712" y="563"/>
                  </a:cubicBezTo>
                  <a:close/>
                  <a:moveTo>
                    <a:pt x="726" y="0"/>
                  </a:moveTo>
                  <a:cubicBezTo>
                    <a:pt x="706" y="0"/>
                    <a:pt x="684" y="10"/>
                    <a:pt x="667" y="32"/>
                  </a:cubicBezTo>
                  <a:cubicBezTo>
                    <a:pt x="655" y="56"/>
                    <a:pt x="643" y="79"/>
                    <a:pt x="631" y="103"/>
                  </a:cubicBezTo>
                  <a:cubicBezTo>
                    <a:pt x="608" y="175"/>
                    <a:pt x="596" y="246"/>
                    <a:pt x="596" y="318"/>
                  </a:cubicBezTo>
                  <a:cubicBezTo>
                    <a:pt x="596" y="318"/>
                    <a:pt x="596" y="341"/>
                    <a:pt x="584" y="341"/>
                  </a:cubicBezTo>
                  <a:cubicBezTo>
                    <a:pt x="581" y="344"/>
                    <a:pt x="579" y="345"/>
                    <a:pt x="577" y="345"/>
                  </a:cubicBezTo>
                  <a:cubicBezTo>
                    <a:pt x="568" y="345"/>
                    <a:pt x="560" y="329"/>
                    <a:pt x="560" y="329"/>
                  </a:cubicBezTo>
                  <a:cubicBezTo>
                    <a:pt x="512" y="282"/>
                    <a:pt x="465" y="234"/>
                    <a:pt x="405" y="199"/>
                  </a:cubicBezTo>
                  <a:cubicBezTo>
                    <a:pt x="370" y="187"/>
                    <a:pt x="334" y="163"/>
                    <a:pt x="298" y="163"/>
                  </a:cubicBezTo>
                  <a:cubicBezTo>
                    <a:pt x="293" y="161"/>
                    <a:pt x="288" y="160"/>
                    <a:pt x="283" y="160"/>
                  </a:cubicBezTo>
                  <a:cubicBezTo>
                    <a:pt x="251" y="160"/>
                    <a:pt x="216" y="191"/>
                    <a:pt x="227" y="222"/>
                  </a:cubicBezTo>
                  <a:cubicBezTo>
                    <a:pt x="227" y="246"/>
                    <a:pt x="227" y="258"/>
                    <a:pt x="239" y="282"/>
                  </a:cubicBezTo>
                  <a:cubicBezTo>
                    <a:pt x="250" y="306"/>
                    <a:pt x="262" y="341"/>
                    <a:pt x="286" y="365"/>
                  </a:cubicBezTo>
                  <a:cubicBezTo>
                    <a:pt x="310" y="401"/>
                    <a:pt x="346" y="449"/>
                    <a:pt x="381" y="484"/>
                  </a:cubicBezTo>
                  <a:lnTo>
                    <a:pt x="381" y="496"/>
                  </a:lnTo>
                  <a:lnTo>
                    <a:pt x="381" y="508"/>
                  </a:lnTo>
                  <a:lnTo>
                    <a:pt x="358" y="508"/>
                  </a:lnTo>
                  <a:cubicBezTo>
                    <a:pt x="310" y="520"/>
                    <a:pt x="262" y="532"/>
                    <a:pt x="215" y="544"/>
                  </a:cubicBezTo>
                  <a:cubicBezTo>
                    <a:pt x="167" y="556"/>
                    <a:pt x="120" y="580"/>
                    <a:pt x="72" y="603"/>
                  </a:cubicBezTo>
                  <a:cubicBezTo>
                    <a:pt x="60" y="615"/>
                    <a:pt x="48" y="627"/>
                    <a:pt x="36" y="639"/>
                  </a:cubicBezTo>
                  <a:cubicBezTo>
                    <a:pt x="0" y="675"/>
                    <a:pt x="12" y="722"/>
                    <a:pt x="60" y="746"/>
                  </a:cubicBezTo>
                  <a:cubicBezTo>
                    <a:pt x="96" y="758"/>
                    <a:pt x="131" y="770"/>
                    <a:pt x="167" y="770"/>
                  </a:cubicBezTo>
                  <a:cubicBezTo>
                    <a:pt x="191" y="776"/>
                    <a:pt x="215" y="779"/>
                    <a:pt x="239" y="779"/>
                  </a:cubicBezTo>
                  <a:cubicBezTo>
                    <a:pt x="262" y="779"/>
                    <a:pt x="286" y="776"/>
                    <a:pt x="310" y="770"/>
                  </a:cubicBezTo>
                  <a:lnTo>
                    <a:pt x="358" y="770"/>
                  </a:lnTo>
                  <a:cubicBezTo>
                    <a:pt x="370" y="770"/>
                    <a:pt x="370" y="770"/>
                    <a:pt x="358" y="782"/>
                  </a:cubicBezTo>
                  <a:cubicBezTo>
                    <a:pt x="358" y="794"/>
                    <a:pt x="346" y="818"/>
                    <a:pt x="334" y="830"/>
                  </a:cubicBezTo>
                  <a:cubicBezTo>
                    <a:pt x="298" y="889"/>
                    <a:pt x="274" y="949"/>
                    <a:pt x="239" y="1020"/>
                  </a:cubicBezTo>
                  <a:cubicBezTo>
                    <a:pt x="227" y="1044"/>
                    <a:pt x="227" y="1068"/>
                    <a:pt x="227" y="1091"/>
                  </a:cubicBezTo>
                  <a:cubicBezTo>
                    <a:pt x="216" y="1122"/>
                    <a:pt x="233" y="1153"/>
                    <a:pt x="261" y="1153"/>
                  </a:cubicBezTo>
                  <a:cubicBezTo>
                    <a:pt x="265" y="1153"/>
                    <a:pt x="269" y="1153"/>
                    <a:pt x="274" y="1151"/>
                  </a:cubicBezTo>
                  <a:cubicBezTo>
                    <a:pt x="282" y="1155"/>
                    <a:pt x="289" y="1156"/>
                    <a:pt x="295" y="1156"/>
                  </a:cubicBezTo>
                  <a:cubicBezTo>
                    <a:pt x="306" y="1156"/>
                    <a:pt x="314" y="1151"/>
                    <a:pt x="322" y="1151"/>
                  </a:cubicBezTo>
                  <a:cubicBezTo>
                    <a:pt x="346" y="1139"/>
                    <a:pt x="358" y="1127"/>
                    <a:pt x="381" y="1115"/>
                  </a:cubicBezTo>
                  <a:cubicBezTo>
                    <a:pt x="417" y="1091"/>
                    <a:pt x="441" y="1056"/>
                    <a:pt x="465" y="1020"/>
                  </a:cubicBezTo>
                  <a:lnTo>
                    <a:pt x="512" y="972"/>
                  </a:lnTo>
                  <a:cubicBezTo>
                    <a:pt x="512" y="984"/>
                    <a:pt x="512" y="996"/>
                    <a:pt x="512" y="1008"/>
                  </a:cubicBezTo>
                  <a:cubicBezTo>
                    <a:pt x="512" y="1044"/>
                    <a:pt x="512" y="1080"/>
                    <a:pt x="512" y="1115"/>
                  </a:cubicBezTo>
                  <a:lnTo>
                    <a:pt x="524" y="1175"/>
                  </a:lnTo>
                  <a:cubicBezTo>
                    <a:pt x="536" y="1211"/>
                    <a:pt x="536" y="1246"/>
                    <a:pt x="560" y="1270"/>
                  </a:cubicBezTo>
                  <a:cubicBezTo>
                    <a:pt x="560" y="1282"/>
                    <a:pt x="572" y="1294"/>
                    <a:pt x="584" y="1306"/>
                  </a:cubicBezTo>
                  <a:cubicBezTo>
                    <a:pt x="596" y="1318"/>
                    <a:pt x="611" y="1324"/>
                    <a:pt x="626" y="1324"/>
                  </a:cubicBezTo>
                  <a:cubicBezTo>
                    <a:pt x="640" y="1324"/>
                    <a:pt x="655" y="1318"/>
                    <a:pt x="667" y="1306"/>
                  </a:cubicBezTo>
                  <a:cubicBezTo>
                    <a:pt x="679" y="1294"/>
                    <a:pt x="691" y="1282"/>
                    <a:pt x="703" y="1270"/>
                  </a:cubicBezTo>
                  <a:cubicBezTo>
                    <a:pt x="715" y="1246"/>
                    <a:pt x="727" y="1211"/>
                    <a:pt x="727" y="1187"/>
                  </a:cubicBezTo>
                  <a:cubicBezTo>
                    <a:pt x="739" y="1127"/>
                    <a:pt x="751" y="1068"/>
                    <a:pt x="751" y="1008"/>
                  </a:cubicBezTo>
                  <a:lnTo>
                    <a:pt x="751" y="984"/>
                  </a:lnTo>
                  <a:lnTo>
                    <a:pt x="762" y="984"/>
                  </a:lnTo>
                  <a:lnTo>
                    <a:pt x="810" y="1032"/>
                  </a:lnTo>
                  <a:cubicBezTo>
                    <a:pt x="858" y="1103"/>
                    <a:pt x="917" y="1163"/>
                    <a:pt x="989" y="1199"/>
                  </a:cubicBezTo>
                  <a:cubicBezTo>
                    <a:pt x="1012" y="1222"/>
                    <a:pt x="1036" y="1234"/>
                    <a:pt x="1072" y="1234"/>
                  </a:cubicBezTo>
                  <a:cubicBezTo>
                    <a:pt x="1076" y="1237"/>
                    <a:pt x="1081" y="1238"/>
                    <a:pt x="1086" y="1238"/>
                  </a:cubicBezTo>
                  <a:cubicBezTo>
                    <a:pt x="1108" y="1238"/>
                    <a:pt x="1132" y="1218"/>
                    <a:pt x="1132" y="1199"/>
                  </a:cubicBezTo>
                  <a:cubicBezTo>
                    <a:pt x="1132" y="1175"/>
                    <a:pt x="1132" y="1163"/>
                    <a:pt x="1132" y="1151"/>
                  </a:cubicBezTo>
                  <a:cubicBezTo>
                    <a:pt x="1120" y="1080"/>
                    <a:pt x="1096" y="1020"/>
                    <a:pt x="1072" y="961"/>
                  </a:cubicBezTo>
                  <a:cubicBezTo>
                    <a:pt x="1048" y="937"/>
                    <a:pt x="1024" y="901"/>
                    <a:pt x="1012" y="865"/>
                  </a:cubicBezTo>
                  <a:lnTo>
                    <a:pt x="1012" y="853"/>
                  </a:lnTo>
                  <a:lnTo>
                    <a:pt x="1132" y="853"/>
                  </a:lnTo>
                  <a:cubicBezTo>
                    <a:pt x="1179" y="853"/>
                    <a:pt x="1227" y="853"/>
                    <a:pt x="1263" y="841"/>
                  </a:cubicBezTo>
                  <a:cubicBezTo>
                    <a:pt x="1286" y="830"/>
                    <a:pt x="1310" y="830"/>
                    <a:pt x="1334" y="818"/>
                  </a:cubicBezTo>
                  <a:cubicBezTo>
                    <a:pt x="1370" y="794"/>
                    <a:pt x="1382" y="734"/>
                    <a:pt x="1346" y="699"/>
                  </a:cubicBezTo>
                  <a:cubicBezTo>
                    <a:pt x="1322" y="687"/>
                    <a:pt x="1310" y="675"/>
                    <a:pt x="1286" y="663"/>
                  </a:cubicBezTo>
                  <a:cubicBezTo>
                    <a:pt x="1263" y="651"/>
                    <a:pt x="1227" y="639"/>
                    <a:pt x="1191" y="639"/>
                  </a:cubicBezTo>
                  <a:lnTo>
                    <a:pt x="1108" y="627"/>
                  </a:lnTo>
                  <a:lnTo>
                    <a:pt x="1108" y="615"/>
                  </a:lnTo>
                  <a:cubicBezTo>
                    <a:pt x="1143" y="568"/>
                    <a:pt x="1191" y="520"/>
                    <a:pt x="1239" y="472"/>
                  </a:cubicBezTo>
                  <a:cubicBezTo>
                    <a:pt x="1263" y="449"/>
                    <a:pt x="1274" y="413"/>
                    <a:pt x="1286" y="365"/>
                  </a:cubicBezTo>
                  <a:cubicBezTo>
                    <a:pt x="1286" y="353"/>
                    <a:pt x="1286" y="341"/>
                    <a:pt x="1274" y="329"/>
                  </a:cubicBezTo>
                  <a:cubicBezTo>
                    <a:pt x="1263" y="318"/>
                    <a:pt x="1251" y="318"/>
                    <a:pt x="1239" y="318"/>
                  </a:cubicBezTo>
                  <a:cubicBezTo>
                    <a:pt x="1203" y="318"/>
                    <a:pt x="1179" y="318"/>
                    <a:pt x="1155" y="329"/>
                  </a:cubicBezTo>
                  <a:cubicBezTo>
                    <a:pt x="1108" y="341"/>
                    <a:pt x="1048" y="365"/>
                    <a:pt x="1012" y="389"/>
                  </a:cubicBezTo>
                  <a:lnTo>
                    <a:pt x="1001" y="389"/>
                  </a:lnTo>
                  <a:cubicBezTo>
                    <a:pt x="1024" y="341"/>
                    <a:pt x="1036" y="306"/>
                    <a:pt x="1048" y="258"/>
                  </a:cubicBezTo>
                  <a:cubicBezTo>
                    <a:pt x="1048" y="234"/>
                    <a:pt x="1048" y="210"/>
                    <a:pt x="1048" y="187"/>
                  </a:cubicBezTo>
                  <a:cubicBezTo>
                    <a:pt x="1048" y="149"/>
                    <a:pt x="1019" y="119"/>
                    <a:pt x="984" y="119"/>
                  </a:cubicBezTo>
                  <a:cubicBezTo>
                    <a:pt x="974" y="119"/>
                    <a:pt x="963" y="122"/>
                    <a:pt x="953" y="127"/>
                  </a:cubicBezTo>
                  <a:cubicBezTo>
                    <a:pt x="941" y="139"/>
                    <a:pt x="917" y="151"/>
                    <a:pt x="905" y="163"/>
                  </a:cubicBezTo>
                  <a:cubicBezTo>
                    <a:pt x="870" y="199"/>
                    <a:pt x="846" y="222"/>
                    <a:pt x="810" y="258"/>
                  </a:cubicBezTo>
                  <a:lnTo>
                    <a:pt x="810" y="246"/>
                  </a:lnTo>
                  <a:cubicBezTo>
                    <a:pt x="810" y="199"/>
                    <a:pt x="810" y="151"/>
                    <a:pt x="798" y="103"/>
                  </a:cubicBezTo>
                  <a:cubicBezTo>
                    <a:pt x="798" y="79"/>
                    <a:pt x="786" y="56"/>
                    <a:pt x="786" y="32"/>
                  </a:cubicBezTo>
                  <a:cubicBezTo>
                    <a:pt x="774" y="13"/>
                    <a:pt x="751" y="0"/>
                    <a:pt x="72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1"/>
            <p:cNvSpPr/>
            <p:nvPr/>
          </p:nvSpPr>
          <p:spPr>
            <a:xfrm>
              <a:off x="-2558603" y="7887624"/>
              <a:ext cx="260208" cy="252071"/>
            </a:xfrm>
            <a:custGeom>
              <a:avLst/>
              <a:gdLst/>
              <a:ahLst/>
              <a:cxnLst/>
              <a:rect l="l" t="t" r="r" b="b"/>
              <a:pathLst>
                <a:path w="1977" h="1915" extrusionOk="0">
                  <a:moveTo>
                    <a:pt x="1002" y="811"/>
                  </a:moveTo>
                  <a:cubicBezTo>
                    <a:pt x="1068" y="811"/>
                    <a:pt x="1137" y="827"/>
                    <a:pt x="1191" y="863"/>
                  </a:cubicBezTo>
                  <a:cubicBezTo>
                    <a:pt x="1215" y="875"/>
                    <a:pt x="1251" y="899"/>
                    <a:pt x="1263" y="923"/>
                  </a:cubicBezTo>
                  <a:cubicBezTo>
                    <a:pt x="1310" y="971"/>
                    <a:pt x="1310" y="1042"/>
                    <a:pt x="1263" y="1090"/>
                  </a:cubicBezTo>
                  <a:lnTo>
                    <a:pt x="1263" y="1078"/>
                  </a:lnTo>
                  <a:cubicBezTo>
                    <a:pt x="1203" y="1137"/>
                    <a:pt x="1132" y="1161"/>
                    <a:pt x="1060" y="1161"/>
                  </a:cubicBezTo>
                  <a:cubicBezTo>
                    <a:pt x="965" y="1161"/>
                    <a:pt x="882" y="1125"/>
                    <a:pt x="822" y="1054"/>
                  </a:cubicBezTo>
                  <a:cubicBezTo>
                    <a:pt x="763" y="994"/>
                    <a:pt x="774" y="899"/>
                    <a:pt x="846" y="851"/>
                  </a:cubicBezTo>
                  <a:cubicBezTo>
                    <a:pt x="870" y="828"/>
                    <a:pt x="905" y="816"/>
                    <a:pt x="941" y="816"/>
                  </a:cubicBezTo>
                  <a:cubicBezTo>
                    <a:pt x="961" y="813"/>
                    <a:pt x="981" y="811"/>
                    <a:pt x="1002" y="811"/>
                  </a:cubicBezTo>
                  <a:close/>
                  <a:moveTo>
                    <a:pt x="1039" y="1"/>
                  </a:moveTo>
                  <a:cubicBezTo>
                    <a:pt x="1015" y="1"/>
                    <a:pt x="992" y="10"/>
                    <a:pt x="977" y="30"/>
                  </a:cubicBezTo>
                  <a:cubicBezTo>
                    <a:pt x="953" y="66"/>
                    <a:pt x="929" y="113"/>
                    <a:pt x="917" y="149"/>
                  </a:cubicBezTo>
                  <a:cubicBezTo>
                    <a:pt x="882" y="244"/>
                    <a:pt x="870" y="351"/>
                    <a:pt x="858" y="447"/>
                  </a:cubicBezTo>
                  <a:cubicBezTo>
                    <a:pt x="858" y="470"/>
                    <a:pt x="858" y="494"/>
                    <a:pt x="846" y="494"/>
                  </a:cubicBezTo>
                  <a:cubicBezTo>
                    <a:pt x="834" y="494"/>
                    <a:pt x="822" y="482"/>
                    <a:pt x="810" y="470"/>
                  </a:cubicBezTo>
                  <a:cubicBezTo>
                    <a:pt x="739" y="399"/>
                    <a:pt x="667" y="339"/>
                    <a:pt x="596" y="292"/>
                  </a:cubicBezTo>
                  <a:cubicBezTo>
                    <a:pt x="548" y="256"/>
                    <a:pt x="489" y="244"/>
                    <a:pt x="441" y="232"/>
                  </a:cubicBezTo>
                  <a:cubicBezTo>
                    <a:pt x="432" y="229"/>
                    <a:pt x="423" y="227"/>
                    <a:pt x="414" y="227"/>
                  </a:cubicBezTo>
                  <a:cubicBezTo>
                    <a:pt x="365" y="227"/>
                    <a:pt x="324" y="277"/>
                    <a:pt x="334" y="328"/>
                  </a:cubicBezTo>
                  <a:cubicBezTo>
                    <a:pt x="334" y="351"/>
                    <a:pt x="346" y="375"/>
                    <a:pt x="346" y="399"/>
                  </a:cubicBezTo>
                  <a:cubicBezTo>
                    <a:pt x="370" y="447"/>
                    <a:pt x="393" y="482"/>
                    <a:pt x="417" y="518"/>
                  </a:cubicBezTo>
                  <a:cubicBezTo>
                    <a:pt x="453" y="578"/>
                    <a:pt x="501" y="637"/>
                    <a:pt x="548" y="697"/>
                  </a:cubicBezTo>
                  <a:lnTo>
                    <a:pt x="560" y="709"/>
                  </a:lnTo>
                  <a:lnTo>
                    <a:pt x="560" y="732"/>
                  </a:lnTo>
                  <a:lnTo>
                    <a:pt x="524" y="732"/>
                  </a:lnTo>
                  <a:cubicBezTo>
                    <a:pt x="453" y="744"/>
                    <a:pt x="382" y="768"/>
                    <a:pt x="298" y="792"/>
                  </a:cubicBezTo>
                  <a:cubicBezTo>
                    <a:pt x="239" y="816"/>
                    <a:pt x="167" y="840"/>
                    <a:pt x="108" y="887"/>
                  </a:cubicBezTo>
                  <a:cubicBezTo>
                    <a:pt x="84" y="899"/>
                    <a:pt x="60" y="911"/>
                    <a:pt x="48" y="935"/>
                  </a:cubicBezTo>
                  <a:cubicBezTo>
                    <a:pt x="1" y="982"/>
                    <a:pt x="24" y="1054"/>
                    <a:pt x="84" y="1078"/>
                  </a:cubicBezTo>
                  <a:cubicBezTo>
                    <a:pt x="132" y="1101"/>
                    <a:pt x="191" y="1113"/>
                    <a:pt x="251" y="1125"/>
                  </a:cubicBezTo>
                  <a:lnTo>
                    <a:pt x="441" y="1125"/>
                  </a:lnTo>
                  <a:cubicBezTo>
                    <a:pt x="453" y="1119"/>
                    <a:pt x="465" y="1116"/>
                    <a:pt x="477" y="1116"/>
                  </a:cubicBezTo>
                  <a:cubicBezTo>
                    <a:pt x="489" y="1116"/>
                    <a:pt x="501" y="1119"/>
                    <a:pt x="513" y="1125"/>
                  </a:cubicBezTo>
                  <a:cubicBezTo>
                    <a:pt x="524" y="1125"/>
                    <a:pt x="524" y="1125"/>
                    <a:pt x="524" y="1137"/>
                  </a:cubicBezTo>
                  <a:lnTo>
                    <a:pt x="477" y="1209"/>
                  </a:lnTo>
                  <a:cubicBezTo>
                    <a:pt x="441" y="1292"/>
                    <a:pt x="393" y="1387"/>
                    <a:pt x="346" y="1471"/>
                  </a:cubicBezTo>
                  <a:cubicBezTo>
                    <a:pt x="334" y="1506"/>
                    <a:pt x="322" y="1542"/>
                    <a:pt x="322" y="1590"/>
                  </a:cubicBezTo>
                  <a:cubicBezTo>
                    <a:pt x="322" y="1637"/>
                    <a:pt x="358" y="1673"/>
                    <a:pt x="405" y="1673"/>
                  </a:cubicBezTo>
                  <a:cubicBezTo>
                    <a:pt x="417" y="1673"/>
                    <a:pt x="441" y="1673"/>
                    <a:pt x="465" y="1661"/>
                  </a:cubicBezTo>
                  <a:cubicBezTo>
                    <a:pt x="501" y="1649"/>
                    <a:pt x="524" y="1637"/>
                    <a:pt x="548" y="1613"/>
                  </a:cubicBezTo>
                  <a:cubicBezTo>
                    <a:pt x="596" y="1578"/>
                    <a:pt x="643" y="1530"/>
                    <a:pt x="679" y="1482"/>
                  </a:cubicBezTo>
                  <a:cubicBezTo>
                    <a:pt x="691" y="1459"/>
                    <a:pt x="715" y="1435"/>
                    <a:pt x="727" y="1411"/>
                  </a:cubicBezTo>
                  <a:lnTo>
                    <a:pt x="739" y="1411"/>
                  </a:lnTo>
                  <a:cubicBezTo>
                    <a:pt x="751" y="1423"/>
                    <a:pt x="751" y="1435"/>
                    <a:pt x="739" y="1447"/>
                  </a:cubicBezTo>
                  <a:cubicBezTo>
                    <a:pt x="739" y="1506"/>
                    <a:pt x="751" y="1566"/>
                    <a:pt x="763" y="1613"/>
                  </a:cubicBezTo>
                  <a:cubicBezTo>
                    <a:pt x="763" y="1649"/>
                    <a:pt x="774" y="1685"/>
                    <a:pt x="774" y="1709"/>
                  </a:cubicBezTo>
                  <a:cubicBezTo>
                    <a:pt x="774" y="1756"/>
                    <a:pt x="798" y="1792"/>
                    <a:pt x="810" y="1840"/>
                  </a:cubicBezTo>
                  <a:cubicBezTo>
                    <a:pt x="822" y="1863"/>
                    <a:pt x="834" y="1875"/>
                    <a:pt x="858" y="1887"/>
                  </a:cubicBezTo>
                  <a:cubicBezTo>
                    <a:pt x="876" y="1905"/>
                    <a:pt x="896" y="1914"/>
                    <a:pt x="917" y="1914"/>
                  </a:cubicBezTo>
                  <a:cubicBezTo>
                    <a:pt x="938" y="1914"/>
                    <a:pt x="959" y="1905"/>
                    <a:pt x="977" y="1887"/>
                  </a:cubicBezTo>
                  <a:cubicBezTo>
                    <a:pt x="1001" y="1875"/>
                    <a:pt x="1013" y="1852"/>
                    <a:pt x="1024" y="1840"/>
                  </a:cubicBezTo>
                  <a:cubicBezTo>
                    <a:pt x="1048" y="1792"/>
                    <a:pt x="1060" y="1756"/>
                    <a:pt x="1072" y="1721"/>
                  </a:cubicBezTo>
                  <a:cubicBezTo>
                    <a:pt x="1084" y="1637"/>
                    <a:pt x="1096" y="1542"/>
                    <a:pt x="1108" y="1459"/>
                  </a:cubicBezTo>
                  <a:cubicBezTo>
                    <a:pt x="1096" y="1447"/>
                    <a:pt x="1096" y="1435"/>
                    <a:pt x="1108" y="1423"/>
                  </a:cubicBezTo>
                  <a:lnTo>
                    <a:pt x="1179" y="1494"/>
                  </a:lnTo>
                  <a:cubicBezTo>
                    <a:pt x="1251" y="1590"/>
                    <a:pt x="1334" y="1673"/>
                    <a:pt x="1429" y="1744"/>
                  </a:cubicBezTo>
                  <a:cubicBezTo>
                    <a:pt x="1465" y="1768"/>
                    <a:pt x="1513" y="1780"/>
                    <a:pt x="1560" y="1792"/>
                  </a:cubicBezTo>
                  <a:cubicBezTo>
                    <a:pt x="1596" y="1792"/>
                    <a:pt x="1632" y="1768"/>
                    <a:pt x="1644" y="1721"/>
                  </a:cubicBezTo>
                  <a:cubicBezTo>
                    <a:pt x="1644" y="1697"/>
                    <a:pt x="1644" y="1673"/>
                    <a:pt x="1644" y="1661"/>
                  </a:cubicBezTo>
                  <a:cubicBezTo>
                    <a:pt x="1632" y="1566"/>
                    <a:pt x="1596" y="1471"/>
                    <a:pt x="1548" y="1387"/>
                  </a:cubicBezTo>
                  <a:cubicBezTo>
                    <a:pt x="1525" y="1340"/>
                    <a:pt x="1489" y="1304"/>
                    <a:pt x="1465" y="1256"/>
                  </a:cubicBezTo>
                  <a:cubicBezTo>
                    <a:pt x="1465" y="1244"/>
                    <a:pt x="1465" y="1232"/>
                    <a:pt x="1477" y="1232"/>
                  </a:cubicBezTo>
                  <a:lnTo>
                    <a:pt x="1620" y="1232"/>
                  </a:lnTo>
                  <a:cubicBezTo>
                    <a:pt x="1679" y="1232"/>
                    <a:pt x="1751" y="1232"/>
                    <a:pt x="1810" y="1209"/>
                  </a:cubicBezTo>
                  <a:cubicBezTo>
                    <a:pt x="1834" y="1209"/>
                    <a:pt x="1870" y="1197"/>
                    <a:pt x="1906" y="1173"/>
                  </a:cubicBezTo>
                  <a:cubicBezTo>
                    <a:pt x="1965" y="1137"/>
                    <a:pt x="1977" y="1054"/>
                    <a:pt x="1917" y="1018"/>
                  </a:cubicBezTo>
                  <a:cubicBezTo>
                    <a:pt x="1894" y="994"/>
                    <a:pt x="1870" y="971"/>
                    <a:pt x="1846" y="959"/>
                  </a:cubicBezTo>
                  <a:cubicBezTo>
                    <a:pt x="1798" y="935"/>
                    <a:pt x="1751" y="923"/>
                    <a:pt x="1703" y="911"/>
                  </a:cubicBezTo>
                  <a:lnTo>
                    <a:pt x="1596" y="899"/>
                  </a:lnTo>
                  <a:lnTo>
                    <a:pt x="1584" y="899"/>
                  </a:lnTo>
                  <a:cubicBezTo>
                    <a:pt x="1584" y="887"/>
                    <a:pt x="1584" y="887"/>
                    <a:pt x="1584" y="875"/>
                  </a:cubicBezTo>
                  <a:cubicBezTo>
                    <a:pt x="1644" y="816"/>
                    <a:pt x="1715" y="756"/>
                    <a:pt x="1763" y="685"/>
                  </a:cubicBezTo>
                  <a:cubicBezTo>
                    <a:pt x="1810" y="649"/>
                    <a:pt x="1834" y="590"/>
                    <a:pt x="1846" y="542"/>
                  </a:cubicBezTo>
                  <a:cubicBezTo>
                    <a:pt x="1846" y="518"/>
                    <a:pt x="1846" y="494"/>
                    <a:pt x="1822" y="482"/>
                  </a:cubicBezTo>
                  <a:cubicBezTo>
                    <a:pt x="1810" y="470"/>
                    <a:pt x="1786" y="459"/>
                    <a:pt x="1775" y="459"/>
                  </a:cubicBezTo>
                  <a:cubicBezTo>
                    <a:pt x="1739" y="459"/>
                    <a:pt x="1691" y="459"/>
                    <a:pt x="1656" y="470"/>
                  </a:cubicBezTo>
                  <a:cubicBezTo>
                    <a:pt x="1584" y="494"/>
                    <a:pt x="1513" y="530"/>
                    <a:pt x="1453" y="578"/>
                  </a:cubicBezTo>
                  <a:lnTo>
                    <a:pt x="1441" y="578"/>
                  </a:lnTo>
                  <a:cubicBezTo>
                    <a:pt x="1429" y="578"/>
                    <a:pt x="1441" y="566"/>
                    <a:pt x="1441" y="554"/>
                  </a:cubicBezTo>
                  <a:cubicBezTo>
                    <a:pt x="1465" y="506"/>
                    <a:pt x="1489" y="447"/>
                    <a:pt x="1513" y="387"/>
                  </a:cubicBezTo>
                  <a:cubicBezTo>
                    <a:pt x="1525" y="351"/>
                    <a:pt x="1525" y="304"/>
                    <a:pt x="1525" y="268"/>
                  </a:cubicBezTo>
                  <a:cubicBezTo>
                    <a:pt x="1525" y="223"/>
                    <a:pt x="1483" y="184"/>
                    <a:pt x="1437" y="184"/>
                  </a:cubicBezTo>
                  <a:cubicBezTo>
                    <a:pt x="1423" y="184"/>
                    <a:pt x="1408" y="188"/>
                    <a:pt x="1394" y="197"/>
                  </a:cubicBezTo>
                  <a:cubicBezTo>
                    <a:pt x="1358" y="209"/>
                    <a:pt x="1334" y="220"/>
                    <a:pt x="1310" y="244"/>
                  </a:cubicBezTo>
                  <a:cubicBezTo>
                    <a:pt x="1263" y="292"/>
                    <a:pt x="1215" y="328"/>
                    <a:pt x="1179" y="375"/>
                  </a:cubicBezTo>
                  <a:cubicBezTo>
                    <a:pt x="1179" y="375"/>
                    <a:pt x="1179" y="380"/>
                    <a:pt x="1176" y="380"/>
                  </a:cubicBezTo>
                  <a:cubicBezTo>
                    <a:pt x="1174" y="380"/>
                    <a:pt x="1171" y="379"/>
                    <a:pt x="1167" y="375"/>
                  </a:cubicBezTo>
                  <a:cubicBezTo>
                    <a:pt x="1167" y="375"/>
                    <a:pt x="1167" y="375"/>
                    <a:pt x="1167" y="363"/>
                  </a:cubicBezTo>
                  <a:cubicBezTo>
                    <a:pt x="1179" y="292"/>
                    <a:pt x="1167" y="220"/>
                    <a:pt x="1155" y="137"/>
                  </a:cubicBezTo>
                  <a:cubicBezTo>
                    <a:pt x="1155" y="113"/>
                    <a:pt x="1144" y="78"/>
                    <a:pt x="1120" y="54"/>
                  </a:cubicBezTo>
                  <a:cubicBezTo>
                    <a:pt x="1106" y="19"/>
                    <a:pt x="1072" y="1"/>
                    <a:pt x="1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1"/>
            <p:cNvSpPr/>
            <p:nvPr/>
          </p:nvSpPr>
          <p:spPr>
            <a:xfrm>
              <a:off x="-2798422" y="7985552"/>
              <a:ext cx="180448" cy="127813"/>
            </a:xfrm>
            <a:custGeom>
              <a:avLst/>
              <a:gdLst/>
              <a:ahLst/>
              <a:cxnLst/>
              <a:rect l="l" t="t" r="r" b="b"/>
              <a:pathLst>
                <a:path w="1371" h="971" extrusionOk="0">
                  <a:moveTo>
                    <a:pt x="705" y="210"/>
                  </a:moveTo>
                  <a:cubicBezTo>
                    <a:pt x="752" y="210"/>
                    <a:pt x="799" y="221"/>
                    <a:pt x="834" y="238"/>
                  </a:cubicBezTo>
                  <a:cubicBezTo>
                    <a:pt x="858" y="250"/>
                    <a:pt x="870" y="274"/>
                    <a:pt x="882" y="286"/>
                  </a:cubicBezTo>
                  <a:cubicBezTo>
                    <a:pt x="918" y="322"/>
                    <a:pt x="918" y="369"/>
                    <a:pt x="882" y="393"/>
                  </a:cubicBezTo>
                  <a:cubicBezTo>
                    <a:pt x="846" y="429"/>
                    <a:pt x="799" y="453"/>
                    <a:pt x="751" y="453"/>
                  </a:cubicBezTo>
                  <a:cubicBezTo>
                    <a:pt x="680" y="453"/>
                    <a:pt x="620" y="417"/>
                    <a:pt x="572" y="369"/>
                  </a:cubicBezTo>
                  <a:cubicBezTo>
                    <a:pt x="537" y="334"/>
                    <a:pt x="537" y="262"/>
                    <a:pt x="596" y="238"/>
                  </a:cubicBezTo>
                  <a:cubicBezTo>
                    <a:pt x="608" y="215"/>
                    <a:pt x="632" y="215"/>
                    <a:pt x="656" y="215"/>
                  </a:cubicBezTo>
                  <a:cubicBezTo>
                    <a:pt x="672" y="211"/>
                    <a:pt x="688" y="210"/>
                    <a:pt x="705" y="210"/>
                  </a:cubicBezTo>
                  <a:close/>
                  <a:moveTo>
                    <a:pt x="1287" y="0"/>
                  </a:moveTo>
                  <a:cubicBezTo>
                    <a:pt x="1074" y="85"/>
                    <a:pt x="849" y="128"/>
                    <a:pt x="625" y="128"/>
                  </a:cubicBezTo>
                  <a:cubicBezTo>
                    <a:pt x="536" y="128"/>
                    <a:pt x="447" y="121"/>
                    <a:pt x="358" y="107"/>
                  </a:cubicBezTo>
                  <a:lnTo>
                    <a:pt x="358" y="107"/>
                  </a:lnTo>
                  <a:lnTo>
                    <a:pt x="370" y="131"/>
                  </a:lnTo>
                  <a:lnTo>
                    <a:pt x="370" y="143"/>
                  </a:lnTo>
                  <a:lnTo>
                    <a:pt x="370" y="155"/>
                  </a:lnTo>
                  <a:lnTo>
                    <a:pt x="346" y="155"/>
                  </a:lnTo>
                  <a:cubicBezTo>
                    <a:pt x="299" y="167"/>
                    <a:pt x="251" y="179"/>
                    <a:pt x="203" y="191"/>
                  </a:cubicBezTo>
                  <a:cubicBezTo>
                    <a:pt x="156" y="203"/>
                    <a:pt x="108" y="227"/>
                    <a:pt x="60" y="250"/>
                  </a:cubicBezTo>
                  <a:cubicBezTo>
                    <a:pt x="49" y="262"/>
                    <a:pt x="37" y="274"/>
                    <a:pt x="25" y="286"/>
                  </a:cubicBezTo>
                  <a:cubicBezTo>
                    <a:pt x="1" y="322"/>
                    <a:pt x="13" y="369"/>
                    <a:pt x="49" y="393"/>
                  </a:cubicBezTo>
                  <a:cubicBezTo>
                    <a:pt x="84" y="405"/>
                    <a:pt x="120" y="417"/>
                    <a:pt x="168" y="417"/>
                  </a:cubicBezTo>
                  <a:cubicBezTo>
                    <a:pt x="185" y="423"/>
                    <a:pt x="206" y="426"/>
                    <a:pt x="229" y="426"/>
                  </a:cubicBezTo>
                  <a:cubicBezTo>
                    <a:pt x="251" y="426"/>
                    <a:pt x="275" y="423"/>
                    <a:pt x="299" y="417"/>
                  </a:cubicBezTo>
                  <a:lnTo>
                    <a:pt x="346" y="417"/>
                  </a:lnTo>
                  <a:cubicBezTo>
                    <a:pt x="358" y="417"/>
                    <a:pt x="358" y="417"/>
                    <a:pt x="346" y="429"/>
                  </a:cubicBezTo>
                  <a:lnTo>
                    <a:pt x="322" y="477"/>
                  </a:lnTo>
                  <a:cubicBezTo>
                    <a:pt x="287" y="536"/>
                    <a:pt x="263" y="596"/>
                    <a:pt x="227" y="667"/>
                  </a:cubicBezTo>
                  <a:cubicBezTo>
                    <a:pt x="215" y="691"/>
                    <a:pt x="215" y="715"/>
                    <a:pt x="215" y="738"/>
                  </a:cubicBezTo>
                  <a:cubicBezTo>
                    <a:pt x="203" y="774"/>
                    <a:pt x="239" y="798"/>
                    <a:pt x="263" y="798"/>
                  </a:cubicBezTo>
                  <a:cubicBezTo>
                    <a:pt x="271" y="802"/>
                    <a:pt x="277" y="803"/>
                    <a:pt x="283" y="803"/>
                  </a:cubicBezTo>
                  <a:cubicBezTo>
                    <a:pt x="295" y="803"/>
                    <a:pt x="303" y="798"/>
                    <a:pt x="310" y="798"/>
                  </a:cubicBezTo>
                  <a:cubicBezTo>
                    <a:pt x="334" y="786"/>
                    <a:pt x="346" y="774"/>
                    <a:pt x="370" y="762"/>
                  </a:cubicBezTo>
                  <a:cubicBezTo>
                    <a:pt x="406" y="738"/>
                    <a:pt x="430" y="703"/>
                    <a:pt x="453" y="667"/>
                  </a:cubicBezTo>
                  <a:lnTo>
                    <a:pt x="501" y="619"/>
                  </a:lnTo>
                  <a:cubicBezTo>
                    <a:pt x="501" y="631"/>
                    <a:pt x="501" y="643"/>
                    <a:pt x="501" y="655"/>
                  </a:cubicBezTo>
                  <a:cubicBezTo>
                    <a:pt x="501" y="691"/>
                    <a:pt x="513" y="727"/>
                    <a:pt x="513" y="762"/>
                  </a:cubicBezTo>
                  <a:lnTo>
                    <a:pt x="525" y="822"/>
                  </a:lnTo>
                  <a:cubicBezTo>
                    <a:pt x="525" y="858"/>
                    <a:pt x="537" y="893"/>
                    <a:pt x="549" y="917"/>
                  </a:cubicBezTo>
                  <a:cubicBezTo>
                    <a:pt x="560" y="929"/>
                    <a:pt x="572" y="941"/>
                    <a:pt x="584" y="953"/>
                  </a:cubicBezTo>
                  <a:cubicBezTo>
                    <a:pt x="596" y="965"/>
                    <a:pt x="611" y="971"/>
                    <a:pt x="626" y="971"/>
                  </a:cubicBezTo>
                  <a:cubicBezTo>
                    <a:pt x="641" y="971"/>
                    <a:pt x="656" y="965"/>
                    <a:pt x="668" y="953"/>
                  </a:cubicBezTo>
                  <a:cubicBezTo>
                    <a:pt x="680" y="941"/>
                    <a:pt x="691" y="929"/>
                    <a:pt x="703" y="917"/>
                  </a:cubicBezTo>
                  <a:cubicBezTo>
                    <a:pt x="715" y="893"/>
                    <a:pt x="727" y="858"/>
                    <a:pt x="727" y="834"/>
                  </a:cubicBezTo>
                  <a:cubicBezTo>
                    <a:pt x="739" y="774"/>
                    <a:pt x="751" y="715"/>
                    <a:pt x="751" y="655"/>
                  </a:cubicBezTo>
                  <a:lnTo>
                    <a:pt x="751" y="631"/>
                  </a:lnTo>
                  <a:cubicBezTo>
                    <a:pt x="775" y="643"/>
                    <a:pt x="787" y="667"/>
                    <a:pt x="799" y="679"/>
                  </a:cubicBezTo>
                  <a:cubicBezTo>
                    <a:pt x="846" y="750"/>
                    <a:pt x="906" y="810"/>
                    <a:pt x="977" y="846"/>
                  </a:cubicBezTo>
                  <a:cubicBezTo>
                    <a:pt x="1001" y="869"/>
                    <a:pt x="1025" y="881"/>
                    <a:pt x="1061" y="881"/>
                  </a:cubicBezTo>
                  <a:cubicBezTo>
                    <a:pt x="1071" y="888"/>
                    <a:pt x="1081" y="891"/>
                    <a:pt x="1092" y="891"/>
                  </a:cubicBezTo>
                  <a:cubicBezTo>
                    <a:pt x="1119" y="891"/>
                    <a:pt x="1144" y="871"/>
                    <a:pt x="1144" y="846"/>
                  </a:cubicBezTo>
                  <a:cubicBezTo>
                    <a:pt x="1144" y="822"/>
                    <a:pt x="1144" y="810"/>
                    <a:pt x="1144" y="798"/>
                  </a:cubicBezTo>
                  <a:cubicBezTo>
                    <a:pt x="1132" y="727"/>
                    <a:pt x="1108" y="667"/>
                    <a:pt x="1072" y="608"/>
                  </a:cubicBezTo>
                  <a:cubicBezTo>
                    <a:pt x="1061" y="584"/>
                    <a:pt x="1037" y="548"/>
                    <a:pt x="1013" y="512"/>
                  </a:cubicBezTo>
                  <a:lnTo>
                    <a:pt x="1013" y="500"/>
                  </a:lnTo>
                  <a:lnTo>
                    <a:pt x="1120" y="500"/>
                  </a:lnTo>
                  <a:cubicBezTo>
                    <a:pt x="1168" y="500"/>
                    <a:pt x="1215" y="500"/>
                    <a:pt x="1251" y="488"/>
                  </a:cubicBezTo>
                  <a:cubicBezTo>
                    <a:pt x="1275" y="477"/>
                    <a:pt x="1299" y="477"/>
                    <a:pt x="1322" y="465"/>
                  </a:cubicBezTo>
                  <a:cubicBezTo>
                    <a:pt x="1358" y="441"/>
                    <a:pt x="1370" y="381"/>
                    <a:pt x="1334" y="346"/>
                  </a:cubicBezTo>
                  <a:cubicBezTo>
                    <a:pt x="1311" y="334"/>
                    <a:pt x="1299" y="322"/>
                    <a:pt x="1275" y="310"/>
                  </a:cubicBezTo>
                  <a:cubicBezTo>
                    <a:pt x="1251" y="298"/>
                    <a:pt x="1215" y="286"/>
                    <a:pt x="1180" y="286"/>
                  </a:cubicBezTo>
                  <a:lnTo>
                    <a:pt x="1096" y="274"/>
                  </a:lnTo>
                  <a:lnTo>
                    <a:pt x="1096" y="262"/>
                  </a:lnTo>
                  <a:cubicBezTo>
                    <a:pt x="1144" y="215"/>
                    <a:pt x="1192" y="167"/>
                    <a:pt x="1227" y="119"/>
                  </a:cubicBezTo>
                  <a:cubicBezTo>
                    <a:pt x="1263" y="96"/>
                    <a:pt x="1275" y="60"/>
                    <a:pt x="1287" y="12"/>
                  </a:cubicBezTo>
                  <a:cubicBezTo>
                    <a:pt x="1287" y="12"/>
                    <a:pt x="1287" y="12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1"/>
            <p:cNvSpPr/>
            <p:nvPr/>
          </p:nvSpPr>
          <p:spPr>
            <a:xfrm>
              <a:off x="-1983408" y="7386663"/>
              <a:ext cx="178737" cy="173488"/>
            </a:xfrm>
            <a:custGeom>
              <a:avLst/>
              <a:gdLst/>
              <a:ahLst/>
              <a:cxnLst/>
              <a:rect l="l" t="t" r="r" b="b"/>
              <a:pathLst>
                <a:path w="1358" h="1318" extrusionOk="0">
                  <a:moveTo>
                    <a:pt x="705" y="557"/>
                  </a:moveTo>
                  <a:cubicBezTo>
                    <a:pt x="744" y="557"/>
                    <a:pt x="789" y="571"/>
                    <a:pt x="834" y="597"/>
                  </a:cubicBezTo>
                  <a:cubicBezTo>
                    <a:pt x="845" y="609"/>
                    <a:pt x="869" y="621"/>
                    <a:pt x="881" y="633"/>
                  </a:cubicBezTo>
                  <a:cubicBezTo>
                    <a:pt x="905" y="669"/>
                    <a:pt x="905" y="716"/>
                    <a:pt x="881" y="752"/>
                  </a:cubicBezTo>
                  <a:cubicBezTo>
                    <a:pt x="845" y="776"/>
                    <a:pt x="798" y="800"/>
                    <a:pt x="750" y="800"/>
                  </a:cubicBezTo>
                  <a:cubicBezTo>
                    <a:pt x="679" y="800"/>
                    <a:pt x="619" y="776"/>
                    <a:pt x="572" y="728"/>
                  </a:cubicBezTo>
                  <a:cubicBezTo>
                    <a:pt x="536" y="681"/>
                    <a:pt x="536" y="621"/>
                    <a:pt x="595" y="586"/>
                  </a:cubicBezTo>
                  <a:cubicBezTo>
                    <a:pt x="607" y="574"/>
                    <a:pt x="631" y="562"/>
                    <a:pt x="667" y="562"/>
                  </a:cubicBezTo>
                  <a:cubicBezTo>
                    <a:pt x="679" y="559"/>
                    <a:pt x="691" y="557"/>
                    <a:pt x="705" y="557"/>
                  </a:cubicBezTo>
                  <a:close/>
                  <a:moveTo>
                    <a:pt x="716" y="0"/>
                  </a:moveTo>
                  <a:cubicBezTo>
                    <a:pt x="697" y="0"/>
                    <a:pt x="678" y="9"/>
                    <a:pt x="667" y="26"/>
                  </a:cubicBezTo>
                  <a:cubicBezTo>
                    <a:pt x="643" y="50"/>
                    <a:pt x="631" y="74"/>
                    <a:pt x="631" y="109"/>
                  </a:cubicBezTo>
                  <a:cubicBezTo>
                    <a:pt x="607" y="169"/>
                    <a:pt x="595" y="240"/>
                    <a:pt x="584" y="312"/>
                  </a:cubicBezTo>
                  <a:cubicBezTo>
                    <a:pt x="584" y="324"/>
                    <a:pt x="584" y="335"/>
                    <a:pt x="584" y="335"/>
                  </a:cubicBezTo>
                  <a:cubicBezTo>
                    <a:pt x="581" y="338"/>
                    <a:pt x="579" y="339"/>
                    <a:pt x="576" y="339"/>
                  </a:cubicBezTo>
                  <a:cubicBezTo>
                    <a:pt x="567" y="339"/>
                    <a:pt x="560" y="324"/>
                    <a:pt x="560" y="324"/>
                  </a:cubicBezTo>
                  <a:cubicBezTo>
                    <a:pt x="512" y="276"/>
                    <a:pt x="464" y="228"/>
                    <a:pt x="405" y="193"/>
                  </a:cubicBezTo>
                  <a:cubicBezTo>
                    <a:pt x="369" y="181"/>
                    <a:pt x="334" y="157"/>
                    <a:pt x="298" y="157"/>
                  </a:cubicBezTo>
                  <a:cubicBezTo>
                    <a:pt x="291" y="155"/>
                    <a:pt x="285" y="155"/>
                    <a:pt x="279" y="155"/>
                  </a:cubicBezTo>
                  <a:cubicBezTo>
                    <a:pt x="241" y="155"/>
                    <a:pt x="216" y="185"/>
                    <a:pt x="226" y="216"/>
                  </a:cubicBezTo>
                  <a:cubicBezTo>
                    <a:pt x="226" y="240"/>
                    <a:pt x="226" y="252"/>
                    <a:pt x="238" y="276"/>
                  </a:cubicBezTo>
                  <a:cubicBezTo>
                    <a:pt x="250" y="300"/>
                    <a:pt x="262" y="335"/>
                    <a:pt x="286" y="359"/>
                  </a:cubicBezTo>
                  <a:cubicBezTo>
                    <a:pt x="310" y="395"/>
                    <a:pt x="334" y="443"/>
                    <a:pt x="369" y="478"/>
                  </a:cubicBezTo>
                  <a:lnTo>
                    <a:pt x="381" y="490"/>
                  </a:lnTo>
                  <a:cubicBezTo>
                    <a:pt x="381" y="490"/>
                    <a:pt x="381" y="502"/>
                    <a:pt x="381" y="502"/>
                  </a:cubicBezTo>
                  <a:lnTo>
                    <a:pt x="357" y="502"/>
                  </a:lnTo>
                  <a:cubicBezTo>
                    <a:pt x="310" y="514"/>
                    <a:pt x="262" y="526"/>
                    <a:pt x="214" y="538"/>
                  </a:cubicBezTo>
                  <a:cubicBezTo>
                    <a:pt x="167" y="550"/>
                    <a:pt x="119" y="574"/>
                    <a:pt x="72" y="597"/>
                  </a:cubicBezTo>
                  <a:cubicBezTo>
                    <a:pt x="60" y="609"/>
                    <a:pt x="48" y="621"/>
                    <a:pt x="36" y="645"/>
                  </a:cubicBezTo>
                  <a:cubicBezTo>
                    <a:pt x="0" y="669"/>
                    <a:pt x="12" y="716"/>
                    <a:pt x="60" y="740"/>
                  </a:cubicBezTo>
                  <a:cubicBezTo>
                    <a:pt x="95" y="752"/>
                    <a:pt x="131" y="764"/>
                    <a:pt x="167" y="764"/>
                  </a:cubicBezTo>
                  <a:cubicBezTo>
                    <a:pt x="191" y="770"/>
                    <a:pt x="214" y="773"/>
                    <a:pt x="237" y="773"/>
                  </a:cubicBezTo>
                  <a:cubicBezTo>
                    <a:pt x="259" y="773"/>
                    <a:pt x="280" y="770"/>
                    <a:pt x="298" y="764"/>
                  </a:cubicBezTo>
                  <a:lnTo>
                    <a:pt x="345" y="764"/>
                  </a:lnTo>
                  <a:cubicBezTo>
                    <a:pt x="357" y="764"/>
                    <a:pt x="357" y="764"/>
                    <a:pt x="357" y="788"/>
                  </a:cubicBezTo>
                  <a:lnTo>
                    <a:pt x="322" y="836"/>
                  </a:lnTo>
                  <a:cubicBezTo>
                    <a:pt x="298" y="895"/>
                    <a:pt x="262" y="955"/>
                    <a:pt x="238" y="1014"/>
                  </a:cubicBezTo>
                  <a:cubicBezTo>
                    <a:pt x="226" y="1038"/>
                    <a:pt x="214" y="1062"/>
                    <a:pt x="214" y="1097"/>
                  </a:cubicBezTo>
                  <a:cubicBezTo>
                    <a:pt x="214" y="1121"/>
                    <a:pt x="238" y="1157"/>
                    <a:pt x="274" y="1157"/>
                  </a:cubicBezTo>
                  <a:cubicBezTo>
                    <a:pt x="286" y="1157"/>
                    <a:pt x="298" y="1145"/>
                    <a:pt x="322" y="1145"/>
                  </a:cubicBezTo>
                  <a:cubicBezTo>
                    <a:pt x="334" y="1133"/>
                    <a:pt x="357" y="1121"/>
                    <a:pt x="369" y="1109"/>
                  </a:cubicBezTo>
                  <a:cubicBezTo>
                    <a:pt x="405" y="1086"/>
                    <a:pt x="441" y="1050"/>
                    <a:pt x="464" y="1014"/>
                  </a:cubicBezTo>
                  <a:lnTo>
                    <a:pt x="500" y="967"/>
                  </a:lnTo>
                  <a:lnTo>
                    <a:pt x="512" y="967"/>
                  </a:lnTo>
                  <a:cubicBezTo>
                    <a:pt x="512" y="978"/>
                    <a:pt x="512" y="990"/>
                    <a:pt x="512" y="1002"/>
                  </a:cubicBezTo>
                  <a:cubicBezTo>
                    <a:pt x="512" y="1038"/>
                    <a:pt x="512" y="1074"/>
                    <a:pt x="524" y="1109"/>
                  </a:cubicBezTo>
                  <a:cubicBezTo>
                    <a:pt x="524" y="1133"/>
                    <a:pt x="524" y="1157"/>
                    <a:pt x="524" y="1169"/>
                  </a:cubicBezTo>
                  <a:cubicBezTo>
                    <a:pt x="536" y="1205"/>
                    <a:pt x="548" y="1240"/>
                    <a:pt x="560" y="1264"/>
                  </a:cubicBezTo>
                  <a:cubicBezTo>
                    <a:pt x="560" y="1276"/>
                    <a:pt x="572" y="1288"/>
                    <a:pt x="584" y="1300"/>
                  </a:cubicBezTo>
                  <a:cubicBezTo>
                    <a:pt x="595" y="1312"/>
                    <a:pt x="610" y="1318"/>
                    <a:pt x="625" y="1318"/>
                  </a:cubicBezTo>
                  <a:cubicBezTo>
                    <a:pt x="640" y="1318"/>
                    <a:pt x="655" y="1312"/>
                    <a:pt x="667" y="1300"/>
                  </a:cubicBezTo>
                  <a:cubicBezTo>
                    <a:pt x="679" y="1288"/>
                    <a:pt x="691" y="1276"/>
                    <a:pt x="703" y="1264"/>
                  </a:cubicBezTo>
                  <a:cubicBezTo>
                    <a:pt x="715" y="1240"/>
                    <a:pt x="726" y="1217"/>
                    <a:pt x="726" y="1181"/>
                  </a:cubicBezTo>
                  <a:cubicBezTo>
                    <a:pt x="750" y="1121"/>
                    <a:pt x="750" y="1062"/>
                    <a:pt x="750" y="1002"/>
                  </a:cubicBezTo>
                  <a:cubicBezTo>
                    <a:pt x="750" y="990"/>
                    <a:pt x="750" y="990"/>
                    <a:pt x="750" y="978"/>
                  </a:cubicBezTo>
                  <a:lnTo>
                    <a:pt x="798" y="1038"/>
                  </a:lnTo>
                  <a:cubicBezTo>
                    <a:pt x="845" y="1097"/>
                    <a:pt x="905" y="1157"/>
                    <a:pt x="976" y="1205"/>
                  </a:cubicBezTo>
                  <a:cubicBezTo>
                    <a:pt x="1000" y="1228"/>
                    <a:pt x="1036" y="1240"/>
                    <a:pt x="1060" y="1240"/>
                  </a:cubicBezTo>
                  <a:cubicBezTo>
                    <a:pt x="1096" y="1240"/>
                    <a:pt x="1119" y="1228"/>
                    <a:pt x="1119" y="1193"/>
                  </a:cubicBezTo>
                  <a:cubicBezTo>
                    <a:pt x="1131" y="1181"/>
                    <a:pt x="1131" y="1169"/>
                    <a:pt x="1119" y="1145"/>
                  </a:cubicBezTo>
                  <a:cubicBezTo>
                    <a:pt x="1119" y="1086"/>
                    <a:pt x="1096" y="1026"/>
                    <a:pt x="1060" y="967"/>
                  </a:cubicBezTo>
                  <a:cubicBezTo>
                    <a:pt x="1048" y="931"/>
                    <a:pt x="1024" y="907"/>
                    <a:pt x="1000" y="871"/>
                  </a:cubicBezTo>
                  <a:lnTo>
                    <a:pt x="1000" y="859"/>
                  </a:lnTo>
                  <a:lnTo>
                    <a:pt x="1107" y="859"/>
                  </a:lnTo>
                  <a:cubicBezTo>
                    <a:pt x="1155" y="859"/>
                    <a:pt x="1203" y="847"/>
                    <a:pt x="1238" y="836"/>
                  </a:cubicBezTo>
                  <a:cubicBezTo>
                    <a:pt x="1262" y="836"/>
                    <a:pt x="1286" y="824"/>
                    <a:pt x="1310" y="812"/>
                  </a:cubicBezTo>
                  <a:cubicBezTo>
                    <a:pt x="1346" y="788"/>
                    <a:pt x="1357" y="728"/>
                    <a:pt x="1322" y="705"/>
                  </a:cubicBezTo>
                  <a:cubicBezTo>
                    <a:pt x="1298" y="693"/>
                    <a:pt x="1286" y="681"/>
                    <a:pt x="1262" y="669"/>
                  </a:cubicBezTo>
                  <a:cubicBezTo>
                    <a:pt x="1238" y="657"/>
                    <a:pt x="1203" y="645"/>
                    <a:pt x="1167" y="633"/>
                  </a:cubicBezTo>
                  <a:lnTo>
                    <a:pt x="1084" y="621"/>
                  </a:lnTo>
                  <a:lnTo>
                    <a:pt x="1084" y="609"/>
                  </a:lnTo>
                  <a:cubicBezTo>
                    <a:pt x="1131" y="574"/>
                    <a:pt x="1179" y="526"/>
                    <a:pt x="1215" y="478"/>
                  </a:cubicBezTo>
                  <a:cubicBezTo>
                    <a:pt x="1250" y="455"/>
                    <a:pt x="1262" y="407"/>
                    <a:pt x="1274" y="371"/>
                  </a:cubicBezTo>
                  <a:cubicBezTo>
                    <a:pt x="1274" y="359"/>
                    <a:pt x="1274" y="347"/>
                    <a:pt x="1262" y="335"/>
                  </a:cubicBezTo>
                  <a:cubicBezTo>
                    <a:pt x="1250" y="324"/>
                    <a:pt x="1238" y="324"/>
                    <a:pt x="1215" y="324"/>
                  </a:cubicBezTo>
                  <a:cubicBezTo>
                    <a:pt x="1207" y="320"/>
                    <a:pt x="1199" y="318"/>
                    <a:pt x="1191" y="318"/>
                  </a:cubicBezTo>
                  <a:cubicBezTo>
                    <a:pt x="1175" y="318"/>
                    <a:pt x="1159" y="324"/>
                    <a:pt x="1143" y="324"/>
                  </a:cubicBezTo>
                  <a:cubicBezTo>
                    <a:pt x="1084" y="347"/>
                    <a:pt x="1036" y="371"/>
                    <a:pt x="988" y="395"/>
                  </a:cubicBezTo>
                  <a:lnTo>
                    <a:pt x="988" y="383"/>
                  </a:lnTo>
                  <a:cubicBezTo>
                    <a:pt x="1000" y="347"/>
                    <a:pt x="1012" y="300"/>
                    <a:pt x="1036" y="264"/>
                  </a:cubicBezTo>
                  <a:cubicBezTo>
                    <a:pt x="1036" y="240"/>
                    <a:pt x="1048" y="216"/>
                    <a:pt x="1036" y="193"/>
                  </a:cubicBezTo>
                  <a:cubicBezTo>
                    <a:pt x="1036" y="155"/>
                    <a:pt x="1007" y="125"/>
                    <a:pt x="977" y="125"/>
                  </a:cubicBezTo>
                  <a:cubicBezTo>
                    <a:pt x="969" y="125"/>
                    <a:pt x="960" y="128"/>
                    <a:pt x="953" y="133"/>
                  </a:cubicBezTo>
                  <a:cubicBezTo>
                    <a:pt x="929" y="145"/>
                    <a:pt x="905" y="157"/>
                    <a:pt x="893" y="169"/>
                  </a:cubicBezTo>
                  <a:cubicBezTo>
                    <a:pt x="857" y="193"/>
                    <a:pt x="834" y="228"/>
                    <a:pt x="810" y="264"/>
                  </a:cubicBezTo>
                  <a:lnTo>
                    <a:pt x="810" y="252"/>
                  </a:lnTo>
                  <a:cubicBezTo>
                    <a:pt x="810" y="205"/>
                    <a:pt x="810" y="157"/>
                    <a:pt x="798" y="109"/>
                  </a:cubicBezTo>
                  <a:cubicBezTo>
                    <a:pt x="786" y="85"/>
                    <a:pt x="786" y="62"/>
                    <a:pt x="774" y="38"/>
                  </a:cubicBezTo>
                  <a:cubicBezTo>
                    <a:pt x="761" y="12"/>
                    <a:pt x="738" y="0"/>
                    <a:pt x="716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1"/>
            <p:cNvSpPr/>
            <p:nvPr/>
          </p:nvSpPr>
          <p:spPr>
            <a:xfrm>
              <a:off x="-2287459" y="7335329"/>
              <a:ext cx="258628" cy="251150"/>
            </a:xfrm>
            <a:custGeom>
              <a:avLst/>
              <a:gdLst/>
              <a:ahLst/>
              <a:cxnLst/>
              <a:rect l="l" t="t" r="r" b="b"/>
              <a:pathLst>
                <a:path w="1965" h="1908" extrusionOk="0">
                  <a:moveTo>
                    <a:pt x="1013" y="805"/>
                  </a:moveTo>
                  <a:cubicBezTo>
                    <a:pt x="1080" y="805"/>
                    <a:pt x="1148" y="820"/>
                    <a:pt x="1203" y="856"/>
                  </a:cubicBezTo>
                  <a:cubicBezTo>
                    <a:pt x="1227" y="880"/>
                    <a:pt x="1250" y="892"/>
                    <a:pt x="1274" y="928"/>
                  </a:cubicBezTo>
                  <a:cubicBezTo>
                    <a:pt x="1310" y="964"/>
                    <a:pt x="1310" y="1035"/>
                    <a:pt x="1262" y="1071"/>
                  </a:cubicBezTo>
                  <a:cubicBezTo>
                    <a:pt x="1215" y="1130"/>
                    <a:pt x="1143" y="1154"/>
                    <a:pt x="1072" y="1154"/>
                  </a:cubicBezTo>
                  <a:cubicBezTo>
                    <a:pt x="977" y="1154"/>
                    <a:pt x="893" y="1118"/>
                    <a:pt x="834" y="1047"/>
                  </a:cubicBezTo>
                  <a:cubicBezTo>
                    <a:pt x="774" y="987"/>
                    <a:pt x="786" y="892"/>
                    <a:pt x="846" y="856"/>
                  </a:cubicBezTo>
                  <a:lnTo>
                    <a:pt x="846" y="845"/>
                  </a:lnTo>
                  <a:cubicBezTo>
                    <a:pt x="881" y="833"/>
                    <a:pt x="917" y="809"/>
                    <a:pt x="953" y="809"/>
                  </a:cubicBezTo>
                  <a:cubicBezTo>
                    <a:pt x="972" y="806"/>
                    <a:pt x="993" y="805"/>
                    <a:pt x="1013" y="805"/>
                  </a:cubicBezTo>
                  <a:close/>
                  <a:moveTo>
                    <a:pt x="1042" y="1"/>
                  </a:moveTo>
                  <a:cubicBezTo>
                    <a:pt x="1015" y="1"/>
                    <a:pt x="987" y="12"/>
                    <a:pt x="965" y="35"/>
                  </a:cubicBezTo>
                  <a:cubicBezTo>
                    <a:pt x="953" y="59"/>
                    <a:pt x="941" y="83"/>
                    <a:pt x="929" y="106"/>
                  </a:cubicBezTo>
                  <a:cubicBezTo>
                    <a:pt x="917" y="118"/>
                    <a:pt x="917" y="142"/>
                    <a:pt x="905" y="154"/>
                  </a:cubicBezTo>
                  <a:cubicBezTo>
                    <a:pt x="881" y="249"/>
                    <a:pt x="858" y="344"/>
                    <a:pt x="846" y="452"/>
                  </a:cubicBezTo>
                  <a:cubicBezTo>
                    <a:pt x="846" y="464"/>
                    <a:pt x="846" y="487"/>
                    <a:pt x="834" y="499"/>
                  </a:cubicBezTo>
                  <a:cubicBezTo>
                    <a:pt x="822" y="499"/>
                    <a:pt x="810" y="475"/>
                    <a:pt x="798" y="464"/>
                  </a:cubicBezTo>
                  <a:cubicBezTo>
                    <a:pt x="739" y="404"/>
                    <a:pt x="667" y="344"/>
                    <a:pt x="584" y="285"/>
                  </a:cubicBezTo>
                  <a:cubicBezTo>
                    <a:pt x="536" y="261"/>
                    <a:pt x="477" y="237"/>
                    <a:pt x="429" y="225"/>
                  </a:cubicBezTo>
                  <a:cubicBezTo>
                    <a:pt x="423" y="224"/>
                    <a:pt x="417" y="224"/>
                    <a:pt x="410" y="224"/>
                  </a:cubicBezTo>
                  <a:cubicBezTo>
                    <a:pt x="358" y="224"/>
                    <a:pt x="311" y="267"/>
                    <a:pt x="322" y="321"/>
                  </a:cubicBezTo>
                  <a:cubicBezTo>
                    <a:pt x="322" y="356"/>
                    <a:pt x="334" y="380"/>
                    <a:pt x="334" y="404"/>
                  </a:cubicBezTo>
                  <a:cubicBezTo>
                    <a:pt x="358" y="440"/>
                    <a:pt x="369" y="487"/>
                    <a:pt x="405" y="523"/>
                  </a:cubicBezTo>
                  <a:cubicBezTo>
                    <a:pt x="441" y="583"/>
                    <a:pt x="488" y="642"/>
                    <a:pt x="536" y="702"/>
                  </a:cubicBezTo>
                  <a:cubicBezTo>
                    <a:pt x="536" y="702"/>
                    <a:pt x="548" y="702"/>
                    <a:pt x="548" y="714"/>
                  </a:cubicBezTo>
                  <a:lnTo>
                    <a:pt x="548" y="725"/>
                  </a:lnTo>
                  <a:cubicBezTo>
                    <a:pt x="536" y="737"/>
                    <a:pt x="524" y="737"/>
                    <a:pt x="512" y="737"/>
                  </a:cubicBezTo>
                  <a:cubicBezTo>
                    <a:pt x="441" y="749"/>
                    <a:pt x="358" y="773"/>
                    <a:pt x="286" y="797"/>
                  </a:cubicBezTo>
                  <a:cubicBezTo>
                    <a:pt x="215" y="809"/>
                    <a:pt x="155" y="845"/>
                    <a:pt x="96" y="880"/>
                  </a:cubicBezTo>
                  <a:cubicBezTo>
                    <a:pt x="72" y="892"/>
                    <a:pt x="48" y="916"/>
                    <a:pt x="36" y="940"/>
                  </a:cubicBezTo>
                  <a:cubicBezTo>
                    <a:pt x="0" y="976"/>
                    <a:pt x="12" y="1047"/>
                    <a:pt x="72" y="1071"/>
                  </a:cubicBezTo>
                  <a:cubicBezTo>
                    <a:pt x="119" y="1095"/>
                    <a:pt x="179" y="1118"/>
                    <a:pt x="238" y="1118"/>
                  </a:cubicBezTo>
                  <a:lnTo>
                    <a:pt x="500" y="1118"/>
                  </a:lnTo>
                  <a:cubicBezTo>
                    <a:pt x="512" y="1118"/>
                    <a:pt x="512" y="1118"/>
                    <a:pt x="512" y="1142"/>
                  </a:cubicBezTo>
                  <a:cubicBezTo>
                    <a:pt x="500" y="1154"/>
                    <a:pt x="477" y="1190"/>
                    <a:pt x="465" y="1214"/>
                  </a:cubicBezTo>
                  <a:cubicBezTo>
                    <a:pt x="417" y="1297"/>
                    <a:pt x="369" y="1380"/>
                    <a:pt x="334" y="1464"/>
                  </a:cubicBezTo>
                  <a:cubicBezTo>
                    <a:pt x="322" y="1499"/>
                    <a:pt x="310" y="1547"/>
                    <a:pt x="310" y="1583"/>
                  </a:cubicBezTo>
                  <a:cubicBezTo>
                    <a:pt x="298" y="1630"/>
                    <a:pt x="334" y="1666"/>
                    <a:pt x="381" y="1678"/>
                  </a:cubicBezTo>
                  <a:cubicBezTo>
                    <a:pt x="405" y="1678"/>
                    <a:pt x="429" y="1666"/>
                    <a:pt x="453" y="1654"/>
                  </a:cubicBezTo>
                  <a:cubicBezTo>
                    <a:pt x="477" y="1642"/>
                    <a:pt x="512" y="1630"/>
                    <a:pt x="536" y="1607"/>
                  </a:cubicBezTo>
                  <a:cubicBezTo>
                    <a:pt x="584" y="1571"/>
                    <a:pt x="619" y="1523"/>
                    <a:pt x="667" y="1476"/>
                  </a:cubicBezTo>
                  <a:cubicBezTo>
                    <a:pt x="679" y="1452"/>
                    <a:pt x="691" y="1428"/>
                    <a:pt x="715" y="1404"/>
                  </a:cubicBezTo>
                  <a:lnTo>
                    <a:pt x="727" y="1404"/>
                  </a:lnTo>
                  <a:cubicBezTo>
                    <a:pt x="727" y="1416"/>
                    <a:pt x="727" y="1428"/>
                    <a:pt x="727" y="1452"/>
                  </a:cubicBezTo>
                  <a:cubicBezTo>
                    <a:pt x="727" y="1499"/>
                    <a:pt x="739" y="1559"/>
                    <a:pt x="750" y="1607"/>
                  </a:cubicBezTo>
                  <a:cubicBezTo>
                    <a:pt x="750" y="1642"/>
                    <a:pt x="750" y="1678"/>
                    <a:pt x="762" y="1702"/>
                  </a:cubicBezTo>
                  <a:cubicBezTo>
                    <a:pt x="762" y="1749"/>
                    <a:pt x="774" y="1797"/>
                    <a:pt x="798" y="1833"/>
                  </a:cubicBezTo>
                  <a:cubicBezTo>
                    <a:pt x="810" y="1857"/>
                    <a:pt x="822" y="1868"/>
                    <a:pt x="846" y="1880"/>
                  </a:cubicBezTo>
                  <a:cubicBezTo>
                    <a:pt x="864" y="1898"/>
                    <a:pt x="884" y="1907"/>
                    <a:pt x="905" y="1907"/>
                  </a:cubicBezTo>
                  <a:cubicBezTo>
                    <a:pt x="926" y="1907"/>
                    <a:pt x="947" y="1898"/>
                    <a:pt x="965" y="1880"/>
                  </a:cubicBezTo>
                  <a:cubicBezTo>
                    <a:pt x="977" y="1868"/>
                    <a:pt x="1000" y="1857"/>
                    <a:pt x="1012" y="1833"/>
                  </a:cubicBezTo>
                  <a:cubicBezTo>
                    <a:pt x="1036" y="1797"/>
                    <a:pt x="1048" y="1749"/>
                    <a:pt x="1048" y="1714"/>
                  </a:cubicBezTo>
                  <a:cubicBezTo>
                    <a:pt x="1072" y="1630"/>
                    <a:pt x="1084" y="1535"/>
                    <a:pt x="1084" y="1452"/>
                  </a:cubicBezTo>
                  <a:cubicBezTo>
                    <a:pt x="1084" y="1440"/>
                    <a:pt x="1084" y="1428"/>
                    <a:pt x="1084" y="1416"/>
                  </a:cubicBezTo>
                  <a:lnTo>
                    <a:pt x="1096" y="1416"/>
                  </a:lnTo>
                  <a:cubicBezTo>
                    <a:pt x="1120" y="1440"/>
                    <a:pt x="1143" y="1464"/>
                    <a:pt x="1167" y="1487"/>
                  </a:cubicBezTo>
                  <a:cubicBezTo>
                    <a:pt x="1227" y="1595"/>
                    <a:pt x="1322" y="1666"/>
                    <a:pt x="1417" y="1738"/>
                  </a:cubicBezTo>
                  <a:cubicBezTo>
                    <a:pt x="1453" y="1761"/>
                    <a:pt x="1501" y="1785"/>
                    <a:pt x="1548" y="1785"/>
                  </a:cubicBezTo>
                  <a:cubicBezTo>
                    <a:pt x="1553" y="1787"/>
                    <a:pt x="1558" y="1787"/>
                    <a:pt x="1562" y="1787"/>
                  </a:cubicBezTo>
                  <a:cubicBezTo>
                    <a:pt x="1593" y="1787"/>
                    <a:pt x="1621" y="1757"/>
                    <a:pt x="1631" y="1726"/>
                  </a:cubicBezTo>
                  <a:cubicBezTo>
                    <a:pt x="1631" y="1702"/>
                    <a:pt x="1631" y="1678"/>
                    <a:pt x="1631" y="1654"/>
                  </a:cubicBezTo>
                  <a:cubicBezTo>
                    <a:pt x="1620" y="1559"/>
                    <a:pt x="1584" y="1476"/>
                    <a:pt x="1536" y="1392"/>
                  </a:cubicBezTo>
                  <a:cubicBezTo>
                    <a:pt x="1512" y="1345"/>
                    <a:pt x="1489" y="1297"/>
                    <a:pt x="1453" y="1249"/>
                  </a:cubicBezTo>
                  <a:cubicBezTo>
                    <a:pt x="1453" y="1249"/>
                    <a:pt x="1453" y="1237"/>
                    <a:pt x="1465" y="1237"/>
                  </a:cubicBezTo>
                  <a:lnTo>
                    <a:pt x="1608" y="1237"/>
                  </a:lnTo>
                  <a:cubicBezTo>
                    <a:pt x="1679" y="1237"/>
                    <a:pt x="1739" y="1226"/>
                    <a:pt x="1798" y="1214"/>
                  </a:cubicBezTo>
                  <a:cubicBezTo>
                    <a:pt x="1834" y="1202"/>
                    <a:pt x="1858" y="1190"/>
                    <a:pt x="1893" y="1178"/>
                  </a:cubicBezTo>
                  <a:cubicBezTo>
                    <a:pt x="1953" y="1142"/>
                    <a:pt x="1965" y="1059"/>
                    <a:pt x="1905" y="1011"/>
                  </a:cubicBezTo>
                  <a:cubicBezTo>
                    <a:pt x="1882" y="987"/>
                    <a:pt x="1858" y="976"/>
                    <a:pt x="1834" y="964"/>
                  </a:cubicBezTo>
                  <a:cubicBezTo>
                    <a:pt x="1786" y="940"/>
                    <a:pt x="1739" y="928"/>
                    <a:pt x="1691" y="916"/>
                  </a:cubicBezTo>
                  <a:lnTo>
                    <a:pt x="1572" y="892"/>
                  </a:lnTo>
                  <a:lnTo>
                    <a:pt x="1560" y="892"/>
                  </a:lnTo>
                  <a:cubicBezTo>
                    <a:pt x="1560" y="892"/>
                    <a:pt x="1572" y="892"/>
                    <a:pt x="1572" y="880"/>
                  </a:cubicBezTo>
                  <a:cubicBezTo>
                    <a:pt x="1643" y="821"/>
                    <a:pt x="1703" y="761"/>
                    <a:pt x="1762" y="690"/>
                  </a:cubicBezTo>
                  <a:cubicBezTo>
                    <a:pt x="1798" y="642"/>
                    <a:pt x="1822" y="595"/>
                    <a:pt x="1834" y="535"/>
                  </a:cubicBezTo>
                  <a:cubicBezTo>
                    <a:pt x="1846" y="523"/>
                    <a:pt x="1834" y="499"/>
                    <a:pt x="1822" y="487"/>
                  </a:cubicBezTo>
                  <a:cubicBezTo>
                    <a:pt x="1798" y="475"/>
                    <a:pt x="1786" y="464"/>
                    <a:pt x="1762" y="464"/>
                  </a:cubicBezTo>
                  <a:cubicBezTo>
                    <a:pt x="1727" y="464"/>
                    <a:pt x="1691" y="464"/>
                    <a:pt x="1655" y="475"/>
                  </a:cubicBezTo>
                  <a:cubicBezTo>
                    <a:pt x="1572" y="499"/>
                    <a:pt x="1501" y="535"/>
                    <a:pt x="1441" y="571"/>
                  </a:cubicBezTo>
                  <a:lnTo>
                    <a:pt x="1429" y="571"/>
                  </a:lnTo>
                  <a:cubicBezTo>
                    <a:pt x="1429" y="571"/>
                    <a:pt x="1429" y="571"/>
                    <a:pt x="1429" y="559"/>
                  </a:cubicBezTo>
                  <a:cubicBezTo>
                    <a:pt x="1465" y="499"/>
                    <a:pt x="1489" y="440"/>
                    <a:pt x="1501" y="380"/>
                  </a:cubicBezTo>
                  <a:cubicBezTo>
                    <a:pt x="1512" y="344"/>
                    <a:pt x="1512" y="309"/>
                    <a:pt x="1512" y="273"/>
                  </a:cubicBezTo>
                  <a:cubicBezTo>
                    <a:pt x="1512" y="221"/>
                    <a:pt x="1474" y="188"/>
                    <a:pt x="1430" y="188"/>
                  </a:cubicBezTo>
                  <a:cubicBezTo>
                    <a:pt x="1414" y="188"/>
                    <a:pt x="1397" y="192"/>
                    <a:pt x="1381" y="202"/>
                  </a:cubicBezTo>
                  <a:cubicBezTo>
                    <a:pt x="1358" y="214"/>
                    <a:pt x="1322" y="225"/>
                    <a:pt x="1310" y="249"/>
                  </a:cubicBezTo>
                  <a:cubicBezTo>
                    <a:pt x="1262" y="285"/>
                    <a:pt x="1215" y="333"/>
                    <a:pt x="1179" y="380"/>
                  </a:cubicBezTo>
                  <a:lnTo>
                    <a:pt x="1167" y="380"/>
                  </a:lnTo>
                  <a:cubicBezTo>
                    <a:pt x="1155" y="380"/>
                    <a:pt x="1167" y="368"/>
                    <a:pt x="1167" y="368"/>
                  </a:cubicBezTo>
                  <a:cubicBezTo>
                    <a:pt x="1167" y="297"/>
                    <a:pt x="1167" y="214"/>
                    <a:pt x="1155" y="142"/>
                  </a:cubicBezTo>
                  <a:cubicBezTo>
                    <a:pt x="1143" y="130"/>
                    <a:pt x="1143" y="118"/>
                    <a:pt x="1143" y="106"/>
                  </a:cubicBezTo>
                  <a:cubicBezTo>
                    <a:pt x="1131" y="83"/>
                    <a:pt x="1131" y="71"/>
                    <a:pt x="1120" y="47"/>
                  </a:cubicBezTo>
                  <a:cubicBezTo>
                    <a:pt x="1101" y="15"/>
                    <a:pt x="1072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1"/>
            <p:cNvSpPr/>
            <p:nvPr/>
          </p:nvSpPr>
          <p:spPr>
            <a:xfrm>
              <a:off x="-1981829" y="8490856"/>
              <a:ext cx="178737" cy="174146"/>
            </a:xfrm>
            <a:custGeom>
              <a:avLst/>
              <a:gdLst/>
              <a:ahLst/>
              <a:cxnLst/>
              <a:rect l="l" t="t" r="r" b="b"/>
              <a:pathLst>
                <a:path w="1358" h="1323" extrusionOk="0">
                  <a:moveTo>
                    <a:pt x="691" y="574"/>
                  </a:moveTo>
                  <a:cubicBezTo>
                    <a:pt x="734" y="574"/>
                    <a:pt x="778" y="585"/>
                    <a:pt x="822" y="602"/>
                  </a:cubicBezTo>
                  <a:cubicBezTo>
                    <a:pt x="833" y="614"/>
                    <a:pt x="857" y="638"/>
                    <a:pt x="869" y="650"/>
                  </a:cubicBezTo>
                  <a:cubicBezTo>
                    <a:pt x="893" y="686"/>
                    <a:pt x="893" y="733"/>
                    <a:pt x="857" y="757"/>
                  </a:cubicBezTo>
                  <a:cubicBezTo>
                    <a:pt x="822" y="793"/>
                    <a:pt x="774" y="817"/>
                    <a:pt x="726" y="817"/>
                  </a:cubicBezTo>
                  <a:cubicBezTo>
                    <a:pt x="667" y="817"/>
                    <a:pt x="595" y="781"/>
                    <a:pt x="560" y="733"/>
                  </a:cubicBezTo>
                  <a:cubicBezTo>
                    <a:pt x="512" y="698"/>
                    <a:pt x="524" y="626"/>
                    <a:pt x="572" y="602"/>
                  </a:cubicBezTo>
                  <a:cubicBezTo>
                    <a:pt x="595" y="578"/>
                    <a:pt x="619" y="578"/>
                    <a:pt x="643" y="578"/>
                  </a:cubicBezTo>
                  <a:cubicBezTo>
                    <a:pt x="659" y="575"/>
                    <a:pt x="675" y="574"/>
                    <a:pt x="691" y="574"/>
                  </a:cubicBezTo>
                  <a:close/>
                  <a:moveTo>
                    <a:pt x="717" y="0"/>
                  </a:moveTo>
                  <a:cubicBezTo>
                    <a:pt x="697" y="0"/>
                    <a:pt x="677" y="10"/>
                    <a:pt x="667" y="31"/>
                  </a:cubicBezTo>
                  <a:cubicBezTo>
                    <a:pt x="643" y="55"/>
                    <a:pt x="631" y="78"/>
                    <a:pt x="619" y="102"/>
                  </a:cubicBezTo>
                  <a:cubicBezTo>
                    <a:pt x="607" y="174"/>
                    <a:pt x="595" y="245"/>
                    <a:pt x="583" y="317"/>
                  </a:cubicBezTo>
                  <a:cubicBezTo>
                    <a:pt x="583" y="328"/>
                    <a:pt x="583" y="340"/>
                    <a:pt x="572" y="340"/>
                  </a:cubicBezTo>
                  <a:cubicBezTo>
                    <a:pt x="572" y="343"/>
                    <a:pt x="571" y="344"/>
                    <a:pt x="570" y="344"/>
                  </a:cubicBezTo>
                  <a:cubicBezTo>
                    <a:pt x="567" y="344"/>
                    <a:pt x="557" y="328"/>
                    <a:pt x="548" y="328"/>
                  </a:cubicBezTo>
                  <a:cubicBezTo>
                    <a:pt x="512" y="281"/>
                    <a:pt x="452" y="233"/>
                    <a:pt x="405" y="197"/>
                  </a:cubicBezTo>
                  <a:cubicBezTo>
                    <a:pt x="369" y="186"/>
                    <a:pt x="333" y="162"/>
                    <a:pt x="298" y="162"/>
                  </a:cubicBezTo>
                  <a:cubicBezTo>
                    <a:pt x="291" y="160"/>
                    <a:pt x="285" y="159"/>
                    <a:pt x="280" y="159"/>
                  </a:cubicBezTo>
                  <a:cubicBezTo>
                    <a:pt x="241" y="159"/>
                    <a:pt x="216" y="192"/>
                    <a:pt x="226" y="233"/>
                  </a:cubicBezTo>
                  <a:cubicBezTo>
                    <a:pt x="226" y="245"/>
                    <a:pt x="226" y="257"/>
                    <a:pt x="238" y="281"/>
                  </a:cubicBezTo>
                  <a:cubicBezTo>
                    <a:pt x="238" y="305"/>
                    <a:pt x="262" y="340"/>
                    <a:pt x="274" y="364"/>
                  </a:cubicBezTo>
                  <a:cubicBezTo>
                    <a:pt x="310" y="400"/>
                    <a:pt x="333" y="448"/>
                    <a:pt x="369" y="483"/>
                  </a:cubicBezTo>
                  <a:cubicBezTo>
                    <a:pt x="369" y="483"/>
                    <a:pt x="369" y="495"/>
                    <a:pt x="381" y="495"/>
                  </a:cubicBezTo>
                  <a:lnTo>
                    <a:pt x="381" y="507"/>
                  </a:lnTo>
                  <a:lnTo>
                    <a:pt x="357" y="507"/>
                  </a:lnTo>
                  <a:cubicBezTo>
                    <a:pt x="310" y="519"/>
                    <a:pt x="250" y="531"/>
                    <a:pt x="202" y="543"/>
                  </a:cubicBezTo>
                  <a:cubicBezTo>
                    <a:pt x="155" y="555"/>
                    <a:pt x="119" y="578"/>
                    <a:pt x="71" y="602"/>
                  </a:cubicBezTo>
                  <a:cubicBezTo>
                    <a:pt x="60" y="614"/>
                    <a:pt x="36" y="626"/>
                    <a:pt x="36" y="650"/>
                  </a:cubicBezTo>
                  <a:cubicBezTo>
                    <a:pt x="0" y="674"/>
                    <a:pt x="12" y="721"/>
                    <a:pt x="48" y="745"/>
                  </a:cubicBezTo>
                  <a:cubicBezTo>
                    <a:pt x="83" y="757"/>
                    <a:pt x="131" y="769"/>
                    <a:pt x="167" y="769"/>
                  </a:cubicBezTo>
                  <a:cubicBezTo>
                    <a:pt x="191" y="775"/>
                    <a:pt x="211" y="778"/>
                    <a:pt x="232" y="778"/>
                  </a:cubicBezTo>
                  <a:cubicBezTo>
                    <a:pt x="253" y="778"/>
                    <a:pt x="274" y="775"/>
                    <a:pt x="298" y="769"/>
                  </a:cubicBezTo>
                  <a:lnTo>
                    <a:pt x="345" y="769"/>
                  </a:lnTo>
                  <a:cubicBezTo>
                    <a:pt x="357" y="769"/>
                    <a:pt x="369" y="769"/>
                    <a:pt x="357" y="793"/>
                  </a:cubicBezTo>
                  <a:lnTo>
                    <a:pt x="333" y="840"/>
                  </a:lnTo>
                  <a:cubicBezTo>
                    <a:pt x="298" y="900"/>
                    <a:pt x="262" y="959"/>
                    <a:pt x="238" y="1019"/>
                  </a:cubicBezTo>
                  <a:cubicBezTo>
                    <a:pt x="226" y="1043"/>
                    <a:pt x="214" y="1067"/>
                    <a:pt x="214" y="1102"/>
                  </a:cubicBezTo>
                  <a:cubicBezTo>
                    <a:pt x="214" y="1126"/>
                    <a:pt x="238" y="1150"/>
                    <a:pt x="274" y="1162"/>
                  </a:cubicBezTo>
                  <a:cubicBezTo>
                    <a:pt x="286" y="1162"/>
                    <a:pt x="310" y="1150"/>
                    <a:pt x="322" y="1150"/>
                  </a:cubicBezTo>
                  <a:cubicBezTo>
                    <a:pt x="333" y="1138"/>
                    <a:pt x="357" y="1126"/>
                    <a:pt x="369" y="1114"/>
                  </a:cubicBezTo>
                  <a:cubicBezTo>
                    <a:pt x="405" y="1090"/>
                    <a:pt x="441" y="1055"/>
                    <a:pt x="464" y="1019"/>
                  </a:cubicBezTo>
                  <a:cubicBezTo>
                    <a:pt x="476" y="1007"/>
                    <a:pt x="488" y="983"/>
                    <a:pt x="500" y="971"/>
                  </a:cubicBezTo>
                  <a:cubicBezTo>
                    <a:pt x="504" y="967"/>
                    <a:pt x="505" y="966"/>
                    <a:pt x="506" y="966"/>
                  </a:cubicBezTo>
                  <a:lnTo>
                    <a:pt x="506" y="966"/>
                  </a:lnTo>
                  <a:cubicBezTo>
                    <a:pt x="507" y="966"/>
                    <a:pt x="504" y="971"/>
                    <a:pt x="512" y="971"/>
                  </a:cubicBezTo>
                  <a:cubicBezTo>
                    <a:pt x="512" y="983"/>
                    <a:pt x="512" y="995"/>
                    <a:pt x="512" y="1007"/>
                  </a:cubicBezTo>
                  <a:cubicBezTo>
                    <a:pt x="512" y="1043"/>
                    <a:pt x="512" y="1079"/>
                    <a:pt x="524" y="1114"/>
                  </a:cubicBezTo>
                  <a:cubicBezTo>
                    <a:pt x="524" y="1138"/>
                    <a:pt x="524" y="1162"/>
                    <a:pt x="536" y="1174"/>
                  </a:cubicBezTo>
                  <a:cubicBezTo>
                    <a:pt x="536" y="1210"/>
                    <a:pt x="548" y="1245"/>
                    <a:pt x="560" y="1269"/>
                  </a:cubicBezTo>
                  <a:cubicBezTo>
                    <a:pt x="572" y="1281"/>
                    <a:pt x="572" y="1293"/>
                    <a:pt x="595" y="1305"/>
                  </a:cubicBezTo>
                  <a:cubicBezTo>
                    <a:pt x="607" y="1317"/>
                    <a:pt x="619" y="1323"/>
                    <a:pt x="631" y="1323"/>
                  </a:cubicBezTo>
                  <a:cubicBezTo>
                    <a:pt x="643" y="1323"/>
                    <a:pt x="655" y="1317"/>
                    <a:pt x="667" y="1305"/>
                  </a:cubicBezTo>
                  <a:cubicBezTo>
                    <a:pt x="691" y="1293"/>
                    <a:pt x="703" y="1281"/>
                    <a:pt x="703" y="1269"/>
                  </a:cubicBezTo>
                  <a:cubicBezTo>
                    <a:pt x="714" y="1245"/>
                    <a:pt x="726" y="1210"/>
                    <a:pt x="738" y="1186"/>
                  </a:cubicBezTo>
                  <a:cubicBezTo>
                    <a:pt x="750" y="1126"/>
                    <a:pt x="750" y="1067"/>
                    <a:pt x="762" y="1007"/>
                  </a:cubicBezTo>
                  <a:cubicBezTo>
                    <a:pt x="762" y="995"/>
                    <a:pt x="762" y="995"/>
                    <a:pt x="762" y="983"/>
                  </a:cubicBezTo>
                  <a:lnTo>
                    <a:pt x="810" y="1031"/>
                  </a:lnTo>
                  <a:cubicBezTo>
                    <a:pt x="857" y="1102"/>
                    <a:pt x="917" y="1162"/>
                    <a:pt x="976" y="1198"/>
                  </a:cubicBezTo>
                  <a:cubicBezTo>
                    <a:pt x="1000" y="1221"/>
                    <a:pt x="1036" y="1233"/>
                    <a:pt x="1072" y="1233"/>
                  </a:cubicBezTo>
                  <a:cubicBezTo>
                    <a:pt x="1076" y="1236"/>
                    <a:pt x="1080" y="1237"/>
                    <a:pt x="1085" y="1237"/>
                  </a:cubicBezTo>
                  <a:cubicBezTo>
                    <a:pt x="1104" y="1237"/>
                    <a:pt x="1121" y="1217"/>
                    <a:pt x="1131" y="1198"/>
                  </a:cubicBezTo>
                  <a:cubicBezTo>
                    <a:pt x="1131" y="1174"/>
                    <a:pt x="1131" y="1162"/>
                    <a:pt x="1131" y="1150"/>
                  </a:cubicBezTo>
                  <a:cubicBezTo>
                    <a:pt x="1119" y="1079"/>
                    <a:pt x="1095" y="1019"/>
                    <a:pt x="1072" y="959"/>
                  </a:cubicBezTo>
                  <a:cubicBezTo>
                    <a:pt x="1048" y="936"/>
                    <a:pt x="1024" y="900"/>
                    <a:pt x="1012" y="864"/>
                  </a:cubicBezTo>
                  <a:lnTo>
                    <a:pt x="1012" y="852"/>
                  </a:lnTo>
                  <a:lnTo>
                    <a:pt x="1119" y="852"/>
                  </a:lnTo>
                  <a:cubicBezTo>
                    <a:pt x="1155" y="852"/>
                    <a:pt x="1203" y="852"/>
                    <a:pt x="1238" y="840"/>
                  </a:cubicBezTo>
                  <a:cubicBezTo>
                    <a:pt x="1262" y="829"/>
                    <a:pt x="1286" y="829"/>
                    <a:pt x="1310" y="817"/>
                  </a:cubicBezTo>
                  <a:cubicBezTo>
                    <a:pt x="1357" y="793"/>
                    <a:pt x="1357" y="733"/>
                    <a:pt x="1322" y="698"/>
                  </a:cubicBezTo>
                  <a:cubicBezTo>
                    <a:pt x="1298" y="686"/>
                    <a:pt x="1286" y="686"/>
                    <a:pt x="1262" y="674"/>
                  </a:cubicBezTo>
                  <a:cubicBezTo>
                    <a:pt x="1238" y="662"/>
                    <a:pt x="1203" y="650"/>
                    <a:pt x="1167" y="638"/>
                  </a:cubicBezTo>
                  <a:lnTo>
                    <a:pt x="1084" y="626"/>
                  </a:lnTo>
                  <a:lnTo>
                    <a:pt x="1084" y="614"/>
                  </a:lnTo>
                  <a:cubicBezTo>
                    <a:pt x="1131" y="578"/>
                    <a:pt x="1179" y="531"/>
                    <a:pt x="1214" y="483"/>
                  </a:cubicBezTo>
                  <a:cubicBezTo>
                    <a:pt x="1250" y="459"/>
                    <a:pt x="1262" y="424"/>
                    <a:pt x="1274" y="376"/>
                  </a:cubicBezTo>
                  <a:cubicBezTo>
                    <a:pt x="1274" y="364"/>
                    <a:pt x="1274" y="352"/>
                    <a:pt x="1262" y="340"/>
                  </a:cubicBezTo>
                  <a:cubicBezTo>
                    <a:pt x="1250" y="328"/>
                    <a:pt x="1238" y="328"/>
                    <a:pt x="1226" y="328"/>
                  </a:cubicBezTo>
                  <a:cubicBezTo>
                    <a:pt x="1214" y="324"/>
                    <a:pt x="1204" y="323"/>
                    <a:pt x="1194" y="323"/>
                  </a:cubicBezTo>
                  <a:cubicBezTo>
                    <a:pt x="1175" y="323"/>
                    <a:pt x="1159" y="328"/>
                    <a:pt x="1143" y="328"/>
                  </a:cubicBezTo>
                  <a:cubicBezTo>
                    <a:pt x="1084" y="352"/>
                    <a:pt x="1036" y="376"/>
                    <a:pt x="988" y="400"/>
                  </a:cubicBezTo>
                  <a:cubicBezTo>
                    <a:pt x="976" y="400"/>
                    <a:pt x="988" y="400"/>
                    <a:pt x="988" y="388"/>
                  </a:cubicBezTo>
                  <a:cubicBezTo>
                    <a:pt x="1000" y="352"/>
                    <a:pt x="1024" y="317"/>
                    <a:pt x="1036" y="269"/>
                  </a:cubicBezTo>
                  <a:cubicBezTo>
                    <a:pt x="1036" y="245"/>
                    <a:pt x="1048" y="221"/>
                    <a:pt x="1048" y="197"/>
                  </a:cubicBezTo>
                  <a:cubicBezTo>
                    <a:pt x="1048" y="160"/>
                    <a:pt x="1011" y="130"/>
                    <a:pt x="979" y="130"/>
                  </a:cubicBezTo>
                  <a:cubicBezTo>
                    <a:pt x="969" y="130"/>
                    <a:pt x="960" y="133"/>
                    <a:pt x="953" y="138"/>
                  </a:cubicBezTo>
                  <a:cubicBezTo>
                    <a:pt x="929" y="150"/>
                    <a:pt x="917" y="162"/>
                    <a:pt x="893" y="174"/>
                  </a:cubicBezTo>
                  <a:cubicBezTo>
                    <a:pt x="869" y="209"/>
                    <a:pt x="833" y="233"/>
                    <a:pt x="810" y="269"/>
                  </a:cubicBezTo>
                  <a:lnTo>
                    <a:pt x="810" y="257"/>
                  </a:lnTo>
                  <a:cubicBezTo>
                    <a:pt x="810" y="209"/>
                    <a:pt x="810" y="150"/>
                    <a:pt x="798" y="102"/>
                  </a:cubicBezTo>
                  <a:cubicBezTo>
                    <a:pt x="798" y="78"/>
                    <a:pt x="786" y="55"/>
                    <a:pt x="774" y="43"/>
                  </a:cubicBezTo>
                  <a:cubicBezTo>
                    <a:pt x="767" y="16"/>
                    <a:pt x="742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1"/>
            <p:cNvSpPr/>
            <p:nvPr/>
          </p:nvSpPr>
          <p:spPr>
            <a:xfrm>
              <a:off x="-2243365" y="8440839"/>
              <a:ext cx="219275" cy="223376"/>
            </a:xfrm>
            <a:custGeom>
              <a:avLst/>
              <a:gdLst/>
              <a:ahLst/>
              <a:cxnLst/>
              <a:rect l="l" t="t" r="r" b="b"/>
              <a:pathLst>
                <a:path w="1666" h="1697" extrusionOk="0">
                  <a:moveTo>
                    <a:pt x="715" y="0"/>
                  </a:moveTo>
                  <a:cubicBezTo>
                    <a:pt x="692" y="0"/>
                    <a:pt x="668" y="10"/>
                    <a:pt x="654" y="30"/>
                  </a:cubicBezTo>
                  <a:cubicBezTo>
                    <a:pt x="630" y="54"/>
                    <a:pt x="618" y="77"/>
                    <a:pt x="606" y="113"/>
                  </a:cubicBezTo>
                  <a:cubicBezTo>
                    <a:pt x="606" y="125"/>
                    <a:pt x="594" y="137"/>
                    <a:pt x="594" y="149"/>
                  </a:cubicBezTo>
                  <a:cubicBezTo>
                    <a:pt x="558" y="244"/>
                    <a:pt x="546" y="351"/>
                    <a:pt x="534" y="447"/>
                  </a:cubicBezTo>
                  <a:cubicBezTo>
                    <a:pt x="534" y="470"/>
                    <a:pt x="534" y="494"/>
                    <a:pt x="523" y="494"/>
                  </a:cubicBezTo>
                  <a:cubicBezTo>
                    <a:pt x="520" y="496"/>
                    <a:pt x="518" y="497"/>
                    <a:pt x="516" y="497"/>
                  </a:cubicBezTo>
                  <a:cubicBezTo>
                    <a:pt x="506" y="497"/>
                    <a:pt x="496" y="480"/>
                    <a:pt x="487" y="470"/>
                  </a:cubicBezTo>
                  <a:cubicBezTo>
                    <a:pt x="415" y="399"/>
                    <a:pt x="344" y="339"/>
                    <a:pt x="261" y="292"/>
                  </a:cubicBezTo>
                  <a:cubicBezTo>
                    <a:pt x="225" y="256"/>
                    <a:pt x="165" y="232"/>
                    <a:pt x="118" y="232"/>
                  </a:cubicBezTo>
                  <a:cubicBezTo>
                    <a:pt x="109" y="229"/>
                    <a:pt x="99" y="227"/>
                    <a:pt x="90" y="227"/>
                  </a:cubicBezTo>
                  <a:cubicBezTo>
                    <a:pt x="41" y="227"/>
                    <a:pt x="1" y="277"/>
                    <a:pt x="11" y="327"/>
                  </a:cubicBezTo>
                  <a:cubicBezTo>
                    <a:pt x="11" y="351"/>
                    <a:pt x="23" y="375"/>
                    <a:pt x="23" y="399"/>
                  </a:cubicBezTo>
                  <a:cubicBezTo>
                    <a:pt x="46" y="447"/>
                    <a:pt x="58" y="482"/>
                    <a:pt x="94" y="518"/>
                  </a:cubicBezTo>
                  <a:cubicBezTo>
                    <a:pt x="130" y="577"/>
                    <a:pt x="177" y="637"/>
                    <a:pt x="225" y="697"/>
                  </a:cubicBezTo>
                  <a:lnTo>
                    <a:pt x="237" y="708"/>
                  </a:lnTo>
                  <a:lnTo>
                    <a:pt x="237" y="732"/>
                  </a:lnTo>
                  <a:lnTo>
                    <a:pt x="201" y="732"/>
                  </a:lnTo>
                  <a:cubicBezTo>
                    <a:pt x="153" y="732"/>
                    <a:pt x="106" y="744"/>
                    <a:pt x="58" y="756"/>
                  </a:cubicBezTo>
                  <a:cubicBezTo>
                    <a:pt x="201" y="816"/>
                    <a:pt x="344" y="887"/>
                    <a:pt x="475" y="982"/>
                  </a:cubicBezTo>
                  <a:cubicBezTo>
                    <a:pt x="463" y="923"/>
                    <a:pt x="487" y="875"/>
                    <a:pt x="534" y="851"/>
                  </a:cubicBezTo>
                  <a:cubicBezTo>
                    <a:pt x="558" y="828"/>
                    <a:pt x="594" y="816"/>
                    <a:pt x="630" y="804"/>
                  </a:cubicBezTo>
                  <a:cubicBezTo>
                    <a:pt x="647" y="802"/>
                    <a:pt x="663" y="801"/>
                    <a:pt x="679" y="801"/>
                  </a:cubicBezTo>
                  <a:cubicBezTo>
                    <a:pt x="754" y="801"/>
                    <a:pt x="821" y="822"/>
                    <a:pt x="880" y="851"/>
                  </a:cubicBezTo>
                  <a:cubicBezTo>
                    <a:pt x="915" y="875"/>
                    <a:pt x="939" y="899"/>
                    <a:pt x="963" y="923"/>
                  </a:cubicBezTo>
                  <a:cubicBezTo>
                    <a:pt x="987" y="970"/>
                    <a:pt x="987" y="1030"/>
                    <a:pt x="951" y="1066"/>
                  </a:cubicBezTo>
                  <a:cubicBezTo>
                    <a:pt x="904" y="1125"/>
                    <a:pt x="832" y="1149"/>
                    <a:pt x="761" y="1149"/>
                  </a:cubicBezTo>
                  <a:lnTo>
                    <a:pt x="701" y="1149"/>
                  </a:lnTo>
                  <a:cubicBezTo>
                    <a:pt x="915" y="1328"/>
                    <a:pt x="1106" y="1530"/>
                    <a:pt x="1332" y="1697"/>
                  </a:cubicBezTo>
                  <a:cubicBezTo>
                    <a:pt x="1332" y="1685"/>
                    <a:pt x="1332" y="1661"/>
                    <a:pt x="1332" y="1649"/>
                  </a:cubicBezTo>
                  <a:cubicBezTo>
                    <a:pt x="1308" y="1554"/>
                    <a:pt x="1285" y="1470"/>
                    <a:pt x="1237" y="1387"/>
                  </a:cubicBezTo>
                  <a:cubicBezTo>
                    <a:pt x="1213" y="1339"/>
                    <a:pt x="1177" y="1292"/>
                    <a:pt x="1154" y="1244"/>
                  </a:cubicBezTo>
                  <a:cubicBezTo>
                    <a:pt x="1142" y="1244"/>
                    <a:pt x="1154" y="1232"/>
                    <a:pt x="1166" y="1232"/>
                  </a:cubicBezTo>
                  <a:lnTo>
                    <a:pt x="1320" y="1232"/>
                  </a:lnTo>
                  <a:cubicBezTo>
                    <a:pt x="1380" y="1232"/>
                    <a:pt x="1439" y="1220"/>
                    <a:pt x="1499" y="1209"/>
                  </a:cubicBezTo>
                  <a:cubicBezTo>
                    <a:pt x="1535" y="1197"/>
                    <a:pt x="1570" y="1185"/>
                    <a:pt x="1594" y="1173"/>
                  </a:cubicBezTo>
                  <a:cubicBezTo>
                    <a:pt x="1666" y="1137"/>
                    <a:pt x="1666" y="1054"/>
                    <a:pt x="1618" y="1006"/>
                  </a:cubicBezTo>
                  <a:cubicBezTo>
                    <a:pt x="1582" y="982"/>
                    <a:pt x="1547" y="970"/>
                    <a:pt x="1523" y="958"/>
                  </a:cubicBezTo>
                  <a:cubicBezTo>
                    <a:pt x="1475" y="935"/>
                    <a:pt x="1427" y="923"/>
                    <a:pt x="1380" y="911"/>
                  </a:cubicBezTo>
                  <a:lnTo>
                    <a:pt x="1261" y="899"/>
                  </a:lnTo>
                  <a:lnTo>
                    <a:pt x="1249" y="899"/>
                  </a:lnTo>
                  <a:cubicBezTo>
                    <a:pt x="1249" y="887"/>
                    <a:pt x="1249" y="887"/>
                    <a:pt x="1261" y="887"/>
                  </a:cubicBezTo>
                  <a:cubicBezTo>
                    <a:pt x="1320" y="828"/>
                    <a:pt x="1392" y="756"/>
                    <a:pt x="1451" y="685"/>
                  </a:cubicBezTo>
                  <a:cubicBezTo>
                    <a:pt x="1487" y="649"/>
                    <a:pt x="1511" y="589"/>
                    <a:pt x="1523" y="542"/>
                  </a:cubicBezTo>
                  <a:cubicBezTo>
                    <a:pt x="1523" y="518"/>
                    <a:pt x="1523" y="494"/>
                    <a:pt x="1499" y="482"/>
                  </a:cubicBezTo>
                  <a:cubicBezTo>
                    <a:pt x="1487" y="470"/>
                    <a:pt x="1463" y="458"/>
                    <a:pt x="1451" y="458"/>
                  </a:cubicBezTo>
                  <a:cubicBezTo>
                    <a:pt x="1416" y="458"/>
                    <a:pt x="1368" y="458"/>
                    <a:pt x="1332" y="470"/>
                  </a:cubicBezTo>
                  <a:cubicBezTo>
                    <a:pt x="1261" y="494"/>
                    <a:pt x="1189" y="530"/>
                    <a:pt x="1130" y="577"/>
                  </a:cubicBezTo>
                  <a:lnTo>
                    <a:pt x="1118" y="577"/>
                  </a:lnTo>
                  <a:cubicBezTo>
                    <a:pt x="1118" y="577"/>
                    <a:pt x="1118" y="566"/>
                    <a:pt x="1118" y="566"/>
                  </a:cubicBezTo>
                  <a:cubicBezTo>
                    <a:pt x="1142" y="506"/>
                    <a:pt x="1166" y="447"/>
                    <a:pt x="1189" y="387"/>
                  </a:cubicBezTo>
                  <a:cubicBezTo>
                    <a:pt x="1201" y="351"/>
                    <a:pt x="1201" y="316"/>
                    <a:pt x="1201" y="280"/>
                  </a:cubicBezTo>
                  <a:cubicBezTo>
                    <a:pt x="1201" y="225"/>
                    <a:pt x="1159" y="184"/>
                    <a:pt x="1113" y="184"/>
                  </a:cubicBezTo>
                  <a:cubicBezTo>
                    <a:pt x="1099" y="184"/>
                    <a:pt x="1084" y="188"/>
                    <a:pt x="1070" y="196"/>
                  </a:cubicBezTo>
                  <a:cubicBezTo>
                    <a:pt x="1035" y="208"/>
                    <a:pt x="1011" y="232"/>
                    <a:pt x="987" y="244"/>
                  </a:cubicBezTo>
                  <a:cubicBezTo>
                    <a:pt x="939" y="292"/>
                    <a:pt x="904" y="339"/>
                    <a:pt x="856" y="387"/>
                  </a:cubicBezTo>
                  <a:cubicBezTo>
                    <a:pt x="844" y="387"/>
                    <a:pt x="856" y="375"/>
                    <a:pt x="856" y="363"/>
                  </a:cubicBezTo>
                  <a:cubicBezTo>
                    <a:pt x="856" y="292"/>
                    <a:pt x="844" y="220"/>
                    <a:pt x="832" y="149"/>
                  </a:cubicBezTo>
                  <a:cubicBezTo>
                    <a:pt x="832" y="125"/>
                    <a:pt x="832" y="113"/>
                    <a:pt x="820" y="113"/>
                  </a:cubicBezTo>
                  <a:cubicBezTo>
                    <a:pt x="820" y="89"/>
                    <a:pt x="808" y="66"/>
                    <a:pt x="796" y="54"/>
                  </a:cubicBezTo>
                  <a:cubicBezTo>
                    <a:pt x="783" y="19"/>
                    <a:pt x="748" y="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1"/>
            <p:cNvSpPr/>
            <p:nvPr/>
          </p:nvSpPr>
          <p:spPr>
            <a:xfrm>
              <a:off x="-2365775" y="7803121"/>
              <a:ext cx="417491" cy="515200"/>
            </a:xfrm>
            <a:custGeom>
              <a:avLst/>
              <a:gdLst/>
              <a:ahLst/>
              <a:cxnLst/>
              <a:rect l="l" t="t" r="r" b="b"/>
              <a:pathLst>
                <a:path w="3172" h="3914" extrusionOk="0">
                  <a:moveTo>
                    <a:pt x="94" y="1"/>
                  </a:moveTo>
                  <a:cubicBezTo>
                    <a:pt x="62" y="1"/>
                    <a:pt x="30" y="21"/>
                    <a:pt x="24" y="65"/>
                  </a:cubicBezTo>
                  <a:cubicBezTo>
                    <a:pt x="0" y="1743"/>
                    <a:pt x="1310" y="3518"/>
                    <a:pt x="3036" y="3910"/>
                  </a:cubicBezTo>
                  <a:cubicBezTo>
                    <a:pt x="3043" y="3912"/>
                    <a:pt x="3050" y="3913"/>
                    <a:pt x="3057" y="3913"/>
                  </a:cubicBezTo>
                  <a:cubicBezTo>
                    <a:pt x="3138" y="3913"/>
                    <a:pt x="3172" y="3789"/>
                    <a:pt x="3084" y="3756"/>
                  </a:cubicBezTo>
                  <a:cubicBezTo>
                    <a:pt x="464" y="2696"/>
                    <a:pt x="167" y="53"/>
                    <a:pt x="167" y="53"/>
                  </a:cubicBezTo>
                  <a:cubicBezTo>
                    <a:pt x="155" y="18"/>
                    <a:pt x="125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1"/>
            <p:cNvSpPr/>
            <p:nvPr/>
          </p:nvSpPr>
          <p:spPr>
            <a:xfrm>
              <a:off x="-2612964" y="8033989"/>
              <a:ext cx="222170" cy="176779"/>
            </a:xfrm>
            <a:custGeom>
              <a:avLst/>
              <a:gdLst/>
              <a:ahLst/>
              <a:cxnLst/>
              <a:rect l="l" t="t" r="r" b="b"/>
              <a:pathLst>
                <a:path w="1688" h="1343" extrusionOk="0">
                  <a:moveTo>
                    <a:pt x="115" y="0"/>
                  </a:moveTo>
                  <a:cubicBezTo>
                    <a:pt x="40" y="0"/>
                    <a:pt x="1" y="99"/>
                    <a:pt x="68" y="144"/>
                  </a:cubicBezTo>
                  <a:cubicBezTo>
                    <a:pt x="1070" y="801"/>
                    <a:pt x="1437" y="1343"/>
                    <a:pt x="1597" y="1343"/>
                  </a:cubicBezTo>
                  <a:cubicBezTo>
                    <a:pt x="1608" y="1343"/>
                    <a:pt x="1619" y="1340"/>
                    <a:pt x="1628" y="1335"/>
                  </a:cubicBezTo>
                  <a:cubicBezTo>
                    <a:pt x="1676" y="1311"/>
                    <a:pt x="1688" y="1263"/>
                    <a:pt x="1664" y="1228"/>
                  </a:cubicBezTo>
                  <a:cubicBezTo>
                    <a:pt x="1354" y="680"/>
                    <a:pt x="759" y="97"/>
                    <a:pt x="128" y="1"/>
                  </a:cubicBezTo>
                  <a:cubicBezTo>
                    <a:pt x="123" y="1"/>
                    <a:pt x="119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1"/>
            <p:cNvSpPr/>
            <p:nvPr/>
          </p:nvSpPr>
          <p:spPr>
            <a:xfrm>
              <a:off x="-2304701" y="7905656"/>
              <a:ext cx="1076631" cy="830849"/>
            </a:xfrm>
            <a:custGeom>
              <a:avLst/>
              <a:gdLst/>
              <a:ahLst/>
              <a:cxnLst/>
              <a:rect l="l" t="t" r="r" b="b"/>
              <a:pathLst>
                <a:path w="8180" h="6312" extrusionOk="0">
                  <a:moveTo>
                    <a:pt x="5299" y="0"/>
                  </a:moveTo>
                  <a:lnTo>
                    <a:pt x="5299" y="0"/>
                  </a:lnTo>
                  <a:cubicBezTo>
                    <a:pt x="4799" y="536"/>
                    <a:pt x="4227" y="1441"/>
                    <a:pt x="4656" y="2441"/>
                  </a:cubicBezTo>
                  <a:cubicBezTo>
                    <a:pt x="5195" y="3711"/>
                    <a:pt x="4366" y="4906"/>
                    <a:pt x="3060" y="4906"/>
                  </a:cubicBezTo>
                  <a:cubicBezTo>
                    <a:pt x="2982" y="4906"/>
                    <a:pt x="2903" y="4902"/>
                    <a:pt x="2822" y="4894"/>
                  </a:cubicBezTo>
                  <a:cubicBezTo>
                    <a:pt x="2164" y="4827"/>
                    <a:pt x="1488" y="4381"/>
                    <a:pt x="831" y="4381"/>
                  </a:cubicBezTo>
                  <a:cubicBezTo>
                    <a:pt x="549" y="4381"/>
                    <a:pt x="272" y="4463"/>
                    <a:pt x="0" y="4691"/>
                  </a:cubicBezTo>
                  <a:cubicBezTo>
                    <a:pt x="346" y="4751"/>
                    <a:pt x="679" y="4882"/>
                    <a:pt x="965" y="5084"/>
                  </a:cubicBezTo>
                  <a:cubicBezTo>
                    <a:pt x="1429" y="5417"/>
                    <a:pt x="1774" y="5906"/>
                    <a:pt x="2334" y="6084"/>
                  </a:cubicBezTo>
                  <a:cubicBezTo>
                    <a:pt x="2622" y="6175"/>
                    <a:pt x="2885" y="6210"/>
                    <a:pt x="3129" y="6210"/>
                  </a:cubicBezTo>
                  <a:cubicBezTo>
                    <a:pt x="3988" y="6210"/>
                    <a:pt x="4620" y="5772"/>
                    <a:pt x="5344" y="5772"/>
                  </a:cubicBezTo>
                  <a:cubicBezTo>
                    <a:pt x="5442" y="5772"/>
                    <a:pt x="5542" y="5780"/>
                    <a:pt x="5644" y="5798"/>
                  </a:cubicBezTo>
                  <a:cubicBezTo>
                    <a:pt x="6190" y="5893"/>
                    <a:pt x="6689" y="6311"/>
                    <a:pt x="7305" y="6311"/>
                  </a:cubicBezTo>
                  <a:cubicBezTo>
                    <a:pt x="7388" y="6311"/>
                    <a:pt x="7473" y="6303"/>
                    <a:pt x="7561" y="6287"/>
                  </a:cubicBezTo>
                  <a:cubicBezTo>
                    <a:pt x="8180" y="6167"/>
                    <a:pt x="7656" y="5644"/>
                    <a:pt x="7442" y="5370"/>
                  </a:cubicBezTo>
                  <a:cubicBezTo>
                    <a:pt x="6704" y="4382"/>
                    <a:pt x="6084" y="3310"/>
                    <a:pt x="5596" y="2167"/>
                  </a:cubicBezTo>
                  <a:cubicBezTo>
                    <a:pt x="5322" y="1476"/>
                    <a:pt x="5215" y="738"/>
                    <a:pt x="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1"/>
            <p:cNvSpPr/>
            <p:nvPr/>
          </p:nvSpPr>
          <p:spPr>
            <a:xfrm>
              <a:off x="-2248367" y="7246878"/>
              <a:ext cx="590963" cy="717647"/>
            </a:xfrm>
            <a:custGeom>
              <a:avLst/>
              <a:gdLst/>
              <a:ahLst/>
              <a:cxnLst/>
              <a:rect l="l" t="t" r="r" b="b"/>
              <a:pathLst>
                <a:path w="4490" h="5452" extrusionOk="0">
                  <a:moveTo>
                    <a:pt x="2442" y="1"/>
                  </a:moveTo>
                  <a:cubicBezTo>
                    <a:pt x="1796" y="1"/>
                    <a:pt x="1192" y="333"/>
                    <a:pt x="834" y="886"/>
                  </a:cubicBezTo>
                  <a:cubicBezTo>
                    <a:pt x="751" y="993"/>
                    <a:pt x="680" y="1112"/>
                    <a:pt x="620" y="1231"/>
                  </a:cubicBezTo>
                  <a:cubicBezTo>
                    <a:pt x="239" y="2029"/>
                    <a:pt x="1" y="3302"/>
                    <a:pt x="311" y="4053"/>
                  </a:cubicBezTo>
                  <a:cubicBezTo>
                    <a:pt x="513" y="4541"/>
                    <a:pt x="1049" y="5279"/>
                    <a:pt x="1858" y="5434"/>
                  </a:cubicBezTo>
                  <a:lnTo>
                    <a:pt x="1882" y="5434"/>
                  </a:lnTo>
                  <a:cubicBezTo>
                    <a:pt x="1963" y="5446"/>
                    <a:pt x="2044" y="5451"/>
                    <a:pt x="2123" y="5451"/>
                  </a:cubicBezTo>
                  <a:cubicBezTo>
                    <a:pt x="2838" y="5451"/>
                    <a:pt x="3476" y="5000"/>
                    <a:pt x="3787" y="4636"/>
                  </a:cubicBezTo>
                  <a:cubicBezTo>
                    <a:pt x="4287" y="4076"/>
                    <a:pt x="4490" y="2945"/>
                    <a:pt x="4418" y="2088"/>
                  </a:cubicBezTo>
                  <a:cubicBezTo>
                    <a:pt x="4406" y="1886"/>
                    <a:pt x="4382" y="1671"/>
                    <a:pt x="4323" y="1469"/>
                  </a:cubicBezTo>
                  <a:cubicBezTo>
                    <a:pt x="4144" y="719"/>
                    <a:pt x="3525" y="159"/>
                    <a:pt x="2775" y="28"/>
                  </a:cubicBezTo>
                  <a:lnTo>
                    <a:pt x="2763" y="28"/>
                  </a:lnTo>
                  <a:cubicBezTo>
                    <a:pt x="2656" y="10"/>
                    <a:pt x="2548" y="1"/>
                    <a:pt x="2442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1"/>
            <p:cNvSpPr/>
            <p:nvPr/>
          </p:nvSpPr>
          <p:spPr>
            <a:xfrm>
              <a:off x="-1873766" y="7675577"/>
              <a:ext cx="144253" cy="110701"/>
            </a:xfrm>
            <a:custGeom>
              <a:avLst/>
              <a:gdLst/>
              <a:ahLst/>
              <a:cxnLst/>
              <a:rect l="l" t="t" r="r" b="b"/>
              <a:pathLst>
                <a:path w="1096" h="841" extrusionOk="0">
                  <a:moveTo>
                    <a:pt x="514" y="1"/>
                  </a:moveTo>
                  <a:cubicBezTo>
                    <a:pt x="282" y="1"/>
                    <a:pt x="79" y="134"/>
                    <a:pt x="48" y="331"/>
                  </a:cubicBezTo>
                  <a:cubicBezTo>
                    <a:pt x="1" y="569"/>
                    <a:pt x="203" y="784"/>
                    <a:pt x="477" y="831"/>
                  </a:cubicBezTo>
                  <a:cubicBezTo>
                    <a:pt x="512" y="837"/>
                    <a:pt x="548" y="840"/>
                    <a:pt x="582" y="840"/>
                  </a:cubicBezTo>
                  <a:cubicBezTo>
                    <a:pt x="815" y="840"/>
                    <a:pt x="1017" y="707"/>
                    <a:pt x="1048" y="510"/>
                  </a:cubicBezTo>
                  <a:cubicBezTo>
                    <a:pt x="1096" y="284"/>
                    <a:pt x="894" y="57"/>
                    <a:pt x="620" y="10"/>
                  </a:cubicBezTo>
                  <a:cubicBezTo>
                    <a:pt x="584" y="4"/>
                    <a:pt x="549" y="1"/>
                    <a:pt x="51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1"/>
            <p:cNvSpPr/>
            <p:nvPr/>
          </p:nvSpPr>
          <p:spPr>
            <a:xfrm>
              <a:off x="-2187162" y="7622401"/>
              <a:ext cx="142673" cy="110569"/>
            </a:xfrm>
            <a:custGeom>
              <a:avLst/>
              <a:gdLst/>
              <a:ahLst/>
              <a:cxnLst/>
              <a:rect l="l" t="t" r="r" b="b"/>
              <a:pathLst>
                <a:path w="1084" h="840" extrusionOk="0">
                  <a:moveTo>
                    <a:pt x="508" y="0"/>
                  </a:moveTo>
                  <a:cubicBezTo>
                    <a:pt x="273" y="0"/>
                    <a:pt x="67" y="144"/>
                    <a:pt x="36" y="342"/>
                  </a:cubicBezTo>
                  <a:cubicBezTo>
                    <a:pt x="0" y="569"/>
                    <a:pt x="191" y="783"/>
                    <a:pt x="465" y="830"/>
                  </a:cubicBezTo>
                  <a:cubicBezTo>
                    <a:pt x="502" y="837"/>
                    <a:pt x="538" y="840"/>
                    <a:pt x="574" y="840"/>
                  </a:cubicBezTo>
                  <a:cubicBezTo>
                    <a:pt x="812" y="840"/>
                    <a:pt x="1007" y="706"/>
                    <a:pt x="1048" y="509"/>
                  </a:cubicBezTo>
                  <a:cubicBezTo>
                    <a:pt x="1084" y="283"/>
                    <a:pt x="881" y="57"/>
                    <a:pt x="608" y="9"/>
                  </a:cubicBezTo>
                  <a:cubicBezTo>
                    <a:pt x="574" y="3"/>
                    <a:pt x="541" y="0"/>
                    <a:pt x="508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1"/>
            <p:cNvSpPr/>
            <p:nvPr/>
          </p:nvSpPr>
          <p:spPr>
            <a:xfrm>
              <a:off x="-2165180" y="7250563"/>
              <a:ext cx="501463" cy="271289"/>
            </a:xfrm>
            <a:custGeom>
              <a:avLst/>
              <a:gdLst/>
              <a:ahLst/>
              <a:cxnLst/>
              <a:rect l="l" t="t" r="r" b="b"/>
              <a:pathLst>
                <a:path w="3810" h="2061" extrusionOk="0">
                  <a:moveTo>
                    <a:pt x="1827" y="1"/>
                  </a:moveTo>
                  <a:cubicBezTo>
                    <a:pt x="1107" y="1"/>
                    <a:pt x="378" y="396"/>
                    <a:pt x="0" y="1203"/>
                  </a:cubicBezTo>
                  <a:cubicBezTo>
                    <a:pt x="218" y="1171"/>
                    <a:pt x="515" y="1140"/>
                    <a:pt x="862" y="1140"/>
                  </a:cubicBezTo>
                  <a:cubicBezTo>
                    <a:pt x="1687" y="1140"/>
                    <a:pt x="2796" y="1314"/>
                    <a:pt x="3810" y="2060"/>
                  </a:cubicBezTo>
                  <a:cubicBezTo>
                    <a:pt x="3728" y="700"/>
                    <a:pt x="2785" y="1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1"/>
            <p:cNvSpPr/>
            <p:nvPr/>
          </p:nvSpPr>
          <p:spPr>
            <a:xfrm>
              <a:off x="-2923727" y="7110516"/>
              <a:ext cx="1672200" cy="1639978"/>
            </a:xfrm>
            <a:custGeom>
              <a:avLst/>
              <a:gdLst/>
              <a:ahLst/>
              <a:cxnLst/>
              <a:rect l="l" t="t" r="r" b="b"/>
              <a:pathLst>
                <a:path w="12705" h="12459" extrusionOk="0">
                  <a:moveTo>
                    <a:pt x="7749" y="139"/>
                  </a:moveTo>
                  <a:cubicBezTo>
                    <a:pt x="8882" y="139"/>
                    <a:pt x="9912" y="882"/>
                    <a:pt x="10240" y="2112"/>
                  </a:cubicBezTo>
                  <a:cubicBezTo>
                    <a:pt x="10466" y="2969"/>
                    <a:pt x="10299" y="3827"/>
                    <a:pt x="10121" y="4719"/>
                  </a:cubicBezTo>
                  <a:cubicBezTo>
                    <a:pt x="9894" y="5839"/>
                    <a:pt x="9680" y="6994"/>
                    <a:pt x="10216" y="8244"/>
                  </a:cubicBezTo>
                  <a:cubicBezTo>
                    <a:pt x="10704" y="9387"/>
                    <a:pt x="11335" y="10458"/>
                    <a:pt x="12073" y="11458"/>
                  </a:cubicBezTo>
                  <a:cubicBezTo>
                    <a:pt x="12097" y="11494"/>
                    <a:pt x="12133" y="11530"/>
                    <a:pt x="12169" y="11577"/>
                  </a:cubicBezTo>
                  <a:cubicBezTo>
                    <a:pt x="12311" y="11744"/>
                    <a:pt x="12514" y="11994"/>
                    <a:pt x="12466" y="12125"/>
                  </a:cubicBezTo>
                  <a:lnTo>
                    <a:pt x="12454" y="12125"/>
                  </a:lnTo>
                  <a:cubicBezTo>
                    <a:pt x="12431" y="12197"/>
                    <a:pt x="12323" y="12232"/>
                    <a:pt x="12240" y="12244"/>
                  </a:cubicBezTo>
                  <a:cubicBezTo>
                    <a:pt x="12159" y="12260"/>
                    <a:pt x="12080" y="12266"/>
                    <a:pt x="12003" y="12266"/>
                  </a:cubicBezTo>
                  <a:cubicBezTo>
                    <a:pt x="11660" y="12266"/>
                    <a:pt x="11351" y="12130"/>
                    <a:pt x="11049" y="11994"/>
                  </a:cubicBezTo>
                  <a:cubicBezTo>
                    <a:pt x="10823" y="11887"/>
                    <a:pt x="10597" y="11804"/>
                    <a:pt x="10347" y="11756"/>
                  </a:cubicBezTo>
                  <a:cubicBezTo>
                    <a:pt x="10252" y="11732"/>
                    <a:pt x="10145" y="11732"/>
                    <a:pt x="10037" y="11732"/>
                  </a:cubicBezTo>
                  <a:cubicBezTo>
                    <a:pt x="9680" y="11744"/>
                    <a:pt x="9335" y="11816"/>
                    <a:pt x="9002" y="11935"/>
                  </a:cubicBezTo>
                  <a:cubicBezTo>
                    <a:pt x="8633" y="12050"/>
                    <a:pt x="8259" y="12165"/>
                    <a:pt x="7829" y="12165"/>
                  </a:cubicBezTo>
                  <a:cubicBezTo>
                    <a:pt x="7592" y="12165"/>
                    <a:pt x="7339" y="12130"/>
                    <a:pt x="7061" y="12042"/>
                  </a:cubicBezTo>
                  <a:cubicBezTo>
                    <a:pt x="6704" y="11923"/>
                    <a:pt x="6430" y="11685"/>
                    <a:pt x="6156" y="11423"/>
                  </a:cubicBezTo>
                  <a:cubicBezTo>
                    <a:pt x="6013" y="11292"/>
                    <a:pt x="5870" y="11173"/>
                    <a:pt x="5715" y="11054"/>
                  </a:cubicBezTo>
                  <a:cubicBezTo>
                    <a:pt x="5418" y="10851"/>
                    <a:pt x="5072" y="10708"/>
                    <a:pt x="4715" y="10649"/>
                  </a:cubicBezTo>
                  <a:lnTo>
                    <a:pt x="4441" y="10589"/>
                  </a:lnTo>
                  <a:cubicBezTo>
                    <a:pt x="4179" y="10542"/>
                    <a:pt x="3918" y="10470"/>
                    <a:pt x="3656" y="10375"/>
                  </a:cubicBezTo>
                  <a:cubicBezTo>
                    <a:pt x="2810" y="10030"/>
                    <a:pt x="2155" y="9339"/>
                    <a:pt x="1858" y="8482"/>
                  </a:cubicBezTo>
                  <a:cubicBezTo>
                    <a:pt x="1703" y="8065"/>
                    <a:pt x="1465" y="7684"/>
                    <a:pt x="1155" y="7375"/>
                  </a:cubicBezTo>
                  <a:cubicBezTo>
                    <a:pt x="917" y="7148"/>
                    <a:pt x="667" y="6946"/>
                    <a:pt x="393" y="6755"/>
                  </a:cubicBezTo>
                  <a:cubicBezTo>
                    <a:pt x="608" y="6755"/>
                    <a:pt x="834" y="6767"/>
                    <a:pt x="1048" y="6803"/>
                  </a:cubicBezTo>
                  <a:cubicBezTo>
                    <a:pt x="1236" y="6831"/>
                    <a:pt x="1428" y="6856"/>
                    <a:pt x="1621" y="6856"/>
                  </a:cubicBezTo>
                  <a:cubicBezTo>
                    <a:pt x="1845" y="6856"/>
                    <a:pt x="2069" y="6822"/>
                    <a:pt x="2286" y="6720"/>
                  </a:cubicBezTo>
                  <a:cubicBezTo>
                    <a:pt x="2501" y="6589"/>
                    <a:pt x="2703" y="6422"/>
                    <a:pt x="2846" y="6220"/>
                  </a:cubicBezTo>
                  <a:cubicBezTo>
                    <a:pt x="2929" y="6124"/>
                    <a:pt x="3013" y="6029"/>
                    <a:pt x="3096" y="5946"/>
                  </a:cubicBezTo>
                  <a:cubicBezTo>
                    <a:pt x="3215" y="5839"/>
                    <a:pt x="3334" y="5755"/>
                    <a:pt x="3477" y="5672"/>
                  </a:cubicBezTo>
                  <a:cubicBezTo>
                    <a:pt x="3870" y="5410"/>
                    <a:pt x="4251" y="5160"/>
                    <a:pt x="4430" y="4017"/>
                  </a:cubicBezTo>
                  <a:cubicBezTo>
                    <a:pt x="4751" y="1898"/>
                    <a:pt x="5632" y="624"/>
                    <a:pt x="7061" y="231"/>
                  </a:cubicBezTo>
                  <a:cubicBezTo>
                    <a:pt x="7291" y="169"/>
                    <a:pt x="7522" y="139"/>
                    <a:pt x="7749" y="139"/>
                  </a:cubicBezTo>
                  <a:close/>
                  <a:moveTo>
                    <a:pt x="7765" y="1"/>
                  </a:moveTo>
                  <a:cubicBezTo>
                    <a:pt x="7520" y="1"/>
                    <a:pt x="7272" y="33"/>
                    <a:pt x="7025" y="100"/>
                  </a:cubicBezTo>
                  <a:cubicBezTo>
                    <a:pt x="5537" y="505"/>
                    <a:pt x="4608" y="1814"/>
                    <a:pt x="4275" y="4017"/>
                  </a:cubicBezTo>
                  <a:cubicBezTo>
                    <a:pt x="4108" y="5089"/>
                    <a:pt x="3775" y="5303"/>
                    <a:pt x="3394" y="5553"/>
                  </a:cubicBezTo>
                  <a:cubicBezTo>
                    <a:pt x="3251" y="5636"/>
                    <a:pt x="3120" y="5732"/>
                    <a:pt x="2989" y="5851"/>
                  </a:cubicBezTo>
                  <a:cubicBezTo>
                    <a:pt x="2906" y="5934"/>
                    <a:pt x="2810" y="6029"/>
                    <a:pt x="2739" y="6136"/>
                  </a:cubicBezTo>
                  <a:cubicBezTo>
                    <a:pt x="2596" y="6315"/>
                    <a:pt x="2417" y="6470"/>
                    <a:pt x="2215" y="6589"/>
                  </a:cubicBezTo>
                  <a:cubicBezTo>
                    <a:pt x="2027" y="6683"/>
                    <a:pt x="1833" y="6714"/>
                    <a:pt x="1632" y="6714"/>
                  </a:cubicBezTo>
                  <a:cubicBezTo>
                    <a:pt x="1451" y="6714"/>
                    <a:pt x="1264" y="6688"/>
                    <a:pt x="1072" y="6660"/>
                  </a:cubicBezTo>
                  <a:cubicBezTo>
                    <a:pt x="911" y="6630"/>
                    <a:pt x="745" y="6616"/>
                    <a:pt x="576" y="6616"/>
                  </a:cubicBezTo>
                  <a:cubicBezTo>
                    <a:pt x="408" y="6616"/>
                    <a:pt x="239" y="6630"/>
                    <a:pt x="72" y="6660"/>
                  </a:cubicBezTo>
                  <a:cubicBezTo>
                    <a:pt x="24" y="6672"/>
                    <a:pt x="0" y="6720"/>
                    <a:pt x="12" y="6755"/>
                  </a:cubicBezTo>
                  <a:cubicBezTo>
                    <a:pt x="24" y="6803"/>
                    <a:pt x="60" y="6827"/>
                    <a:pt x="108" y="6827"/>
                  </a:cubicBezTo>
                  <a:cubicBezTo>
                    <a:pt x="109" y="6827"/>
                    <a:pt x="111" y="6827"/>
                    <a:pt x="112" y="6827"/>
                  </a:cubicBezTo>
                  <a:cubicBezTo>
                    <a:pt x="242" y="6827"/>
                    <a:pt x="813" y="7271"/>
                    <a:pt x="1048" y="7517"/>
                  </a:cubicBezTo>
                  <a:cubicBezTo>
                    <a:pt x="1346" y="7815"/>
                    <a:pt x="1560" y="8172"/>
                    <a:pt x="1703" y="8565"/>
                  </a:cubicBezTo>
                  <a:cubicBezTo>
                    <a:pt x="2024" y="9470"/>
                    <a:pt x="2715" y="10196"/>
                    <a:pt x="3608" y="10565"/>
                  </a:cubicBezTo>
                  <a:cubicBezTo>
                    <a:pt x="3870" y="10649"/>
                    <a:pt x="4144" y="10720"/>
                    <a:pt x="4418" y="10780"/>
                  </a:cubicBezTo>
                  <a:cubicBezTo>
                    <a:pt x="4513" y="10792"/>
                    <a:pt x="4596" y="10815"/>
                    <a:pt x="4680" y="10827"/>
                  </a:cubicBezTo>
                  <a:cubicBezTo>
                    <a:pt x="5025" y="10887"/>
                    <a:pt x="5334" y="11018"/>
                    <a:pt x="5620" y="11220"/>
                  </a:cubicBezTo>
                  <a:cubicBezTo>
                    <a:pt x="5775" y="11327"/>
                    <a:pt x="5906" y="11446"/>
                    <a:pt x="6049" y="11577"/>
                  </a:cubicBezTo>
                  <a:cubicBezTo>
                    <a:pt x="6335" y="11827"/>
                    <a:pt x="6620" y="12101"/>
                    <a:pt x="7013" y="12220"/>
                  </a:cubicBezTo>
                  <a:cubicBezTo>
                    <a:pt x="7312" y="12313"/>
                    <a:pt x="7586" y="12349"/>
                    <a:pt x="7839" y="12349"/>
                  </a:cubicBezTo>
                  <a:cubicBezTo>
                    <a:pt x="8303" y="12349"/>
                    <a:pt x="8699" y="12229"/>
                    <a:pt x="9061" y="12113"/>
                  </a:cubicBezTo>
                  <a:cubicBezTo>
                    <a:pt x="9391" y="12013"/>
                    <a:pt x="9699" y="11919"/>
                    <a:pt x="10030" y="11919"/>
                  </a:cubicBezTo>
                  <a:cubicBezTo>
                    <a:pt x="10129" y="11919"/>
                    <a:pt x="10230" y="11927"/>
                    <a:pt x="10335" y="11947"/>
                  </a:cubicBezTo>
                  <a:cubicBezTo>
                    <a:pt x="10561" y="11994"/>
                    <a:pt x="10776" y="12066"/>
                    <a:pt x="10990" y="12173"/>
                  </a:cubicBezTo>
                  <a:cubicBezTo>
                    <a:pt x="11299" y="12339"/>
                    <a:pt x="11657" y="12435"/>
                    <a:pt x="12014" y="12459"/>
                  </a:cubicBezTo>
                  <a:cubicBezTo>
                    <a:pt x="12097" y="12459"/>
                    <a:pt x="12192" y="12447"/>
                    <a:pt x="12276" y="12435"/>
                  </a:cubicBezTo>
                  <a:cubicBezTo>
                    <a:pt x="12419" y="12423"/>
                    <a:pt x="12550" y="12339"/>
                    <a:pt x="12621" y="12208"/>
                  </a:cubicBezTo>
                  <a:cubicBezTo>
                    <a:pt x="12704" y="11982"/>
                    <a:pt x="12478" y="11708"/>
                    <a:pt x="12311" y="11494"/>
                  </a:cubicBezTo>
                  <a:cubicBezTo>
                    <a:pt x="12276" y="11446"/>
                    <a:pt x="12240" y="11411"/>
                    <a:pt x="12216" y="11375"/>
                  </a:cubicBezTo>
                  <a:cubicBezTo>
                    <a:pt x="11478" y="10387"/>
                    <a:pt x="10859" y="9327"/>
                    <a:pt x="10371" y="8196"/>
                  </a:cubicBezTo>
                  <a:cubicBezTo>
                    <a:pt x="9847" y="6994"/>
                    <a:pt x="10073" y="5862"/>
                    <a:pt x="10299" y="4767"/>
                  </a:cubicBezTo>
                  <a:cubicBezTo>
                    <a:pt x="10478" y="3850"/>
                    <a:pt x="10645" y="2981"/>
                    <a:pt x="10406" y="2088"/>
                  </a:cubicBezTo>
                  <a:cubicBezTo>
                    <a:pt x="10061" y="774"/>
                    <a:pt x="8960" y="1"/>
                    <a:pt x="7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1"/>
            <p:cNvSpPr/>
            <p:nvPr/>
          </p:nvSpPr>
          <p:spPr>
            <a:xfrm>
              <a:off x="-1849942" y="7475640"/>
              <a:ext cx="124905" cy="80294"/>
            </a:xfrm>
            <a:custGeom>
              <a:avLst/>
              <a:gdLst/>
              <a:ahLst/>
              <a:cxnLst/>
              <a:rect l="l" t="t" r="r" b="b"/>
              <a:pathLst>
                <a:path w="949" h="610" extrusionOk="0">
                  <a:moveTo>
                    <a:pt x="294" y="1"/>
                  </a:moveTo>
                  <a:cubicBezTo>
                    <a:pt x="164" y="1"/>
                    <a:pt x="57" y="54"/>
                    <a:pt x="34" y="183"/>
                  </a:cubicBezTo>
                  <a:cubicBezTo>
                    <a:pt x="0" y="393"/>
                    <a:pt x="352" y="610"/>
                    <a:pt x="608" y="610"/>
                  </a:cubicBezTo>
                  <a:cubicBezTo>
                    <a:pt x="715" y="610"/>
                    <a:pt x="805" y="572"/>
                    <a:pt x="844" y="481"/>
                  </a:cubicBezTo>
                  <a:cubicBezTo>
                    <a:pt x="949" y="238"/>
                    <a:pt x="570" y="1"/>
                    <a:pt x="29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1"/>
            <p:cNvSpPr/>
            <p:nvPr/>
          </p:nvSpPr>
          <p:spPr>
            <a:xfrm>
              <a:off x="-2115953" y="7435232"/>
              <a:ext cx="119904" cy="71343"/>
            </a:xfrm>
            <a:custGeom>
              <a:avLst/>
              <a:gdLst/>
              <a:ahLst/>
              <a:cxnLst/>
              <a:rect l="l" t="t" r="r" b="b"/>
              <a:pathLst>
                <a:path w="911" h="542" extrusionOk="0">
                  <a:moveTo>
                    <a:pt x="486" y="0"/>
                  </a:moveTo>
                  <a:cubicBezTo>
                    <a:pt x="251" y="0"/>
                    <a:pt x="0" y="108"/>
                    <a:pt x="19" y="312"/>
                  </a:cubicBezTo>
                  <a:cubicBezTo>
                    <a:pt x="30" y="469"/>
                    <a:pt x="211" y="542"/>
                    <a:pt x="405" y="542"/>
                  </a:cubicBezTo>
                  <a:cubicBezTo>
                    <a:pt x="620" y="542"/>
                    <a:pt x="851" y="451"/>
                    <a:pt x="876" y="288"/>
                  </a:cubicBezTo>
                  <a:cubicBezTo>
                    <a:pt x="911" y="93"/>
                    <a:pt x="705" y="0"/>
                    <a:pt x="486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1"/>
            <p:cNvSpPr/>
            <p:nvPr/>
          </p:nvSpPr>
          <p:spPr>
            <a:xfrm>
              <a:off x="-1870607" y="7576464"/>
              <a:ext cx="109769" cy="72265"/>
            </a:xfrm>
            <a:custGeom>
              <a:avLst/>
              <a:gdLst/>
              <a:ahLst/>
              <a:cxnLst/>
              <a:rect l="l" t="t" r="r" b="b"/>
              <a:pathLst>
                <a:path w="834" h="549" extrusionOk="0">
                  <a:moveTo>
                    <a:pt x="119" y="1"/>
                  </a:moveTo>
                  <a:cubicBezTo>
                    <a:pt x="72" y="1"/>
                    <a:pt x="36" y="36"/>
                    <a:pt x="36" y="84"/>
                  </a:cubicBezTo>
                  <a:cubicBezTo>
                    <a:pt x="0" y="310"/>
                    <a:pt x="167" y="513"/>
                    <a:pt x="393" y="548"/>
                  </a:cubicBezTo>
                  <a:lnTo>
                    <a:pt x="417" y="548"/>
                  </a:lnTo>
                  <a:cubicBezTo>
                    <a:pt x="631" y="537"/>
                    <a:pt x="810" y="370"/>
                    <a:pt x="822" y="167"/>
                  </a:cubicBezTo>
                  <a:cubicBezTo>
                    <a:pt x="834" y="120"/>
                    <a:pt x="798" y="72"/>
                    <a:pt x="750" y="72"/>
                  </a:cubicBezTo>
                  <a:cubicBezTo>
                    <a:pt x="744" y="71"/>
                    <a:pt x="738" y="70"/>
                    <a:pt x="732" y="70"/>
                  </a:cubicBezTo>
                  <a:cubicBezTo>
                    <a:pt x="694" y="70"/>
                    <a:pt x="666" y="102"/>
                    <a:pt x="655" y="144"/>
                  </a:cubicBezTo>
                  <a:cubicBezTo>
                    <a:pt x="655" y="275"/>
                    <a:pt x="536" y="382"/>
                    <a:pt x="405" y="382"/>
                  </a:cubicBezTo>
                  <a:cubicBezTo>
                    <a:pt x="298" y="370"/>
                    <a:pt x="191" y="287"/>
                    <a:pt x="203" y="84"/>
                  </a:cubicBezTo>
                  <a:cubicBezTo>
                    <a:pt x="203" y="36"/>
                    <a:pt x="167" y="1"/>
                    <a:pt x="11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1"/>
            <p:cNvSpPr/>
            <p:nvPr/>
          </p:nvSpPr>
          <p:spPr>
            <a:xfrm>
              <a:off x="-2116611" y="7529343"/>
              <a:ext cx="122273" cy="75556"/>
            </a:xfrm>
            <a:custGeom>
              <a:avLst/>
              <a:gdLst/>
              <a:ahLst/>
              <a:cxnLst/>
              <a:rect l="l" t="t" r="r" b="b"/>
              <a:pathLst>
                <a:path w="929" h="574" extrusionOk="0">
                  <a:moveTo>
                    <a:pt x="141" y="0"/>
                  </a:moveTo>
                  <a:cubicBezTo>
                    <a:pt x="106" y="0"/>
                    <a:pt x="70" y="19"/>
                    <a:pt x="60" y="61"/>
                  </a:cubicBezTo>
                  <a:cubicBezTo>
                    <a:pt x="0" y="311"/>
                    <a:pt x="179" y="561"/>
                    <a:pt x="441" y="573"/>
                  </a:cubicBezTo>
                  <a:cubicBezTo>
                    <a:pt x="726" y="573"/>
                    <a:pt x="929" y="180"/>
                    <a:pt x="774" y="133"/>
                  </a:cubicBezTo>
                  <a:cubicBezTo>
                    <a:pt x="768" y="130"/>
                    <a:pt x="761" y="129"/>
                    <a:pt x="754" y="129"/>
                  </a:cubicBezTo>
                  <a:cubicBezTo>
                    <a:pt x="722" y="129"/>
                    <a:pt x="686" y="151"/>
                    <a:pt x="667" y="180"/>
                  </a:cubicBezTo>
                  <a:cubicBezTo>
                    <a:pt x="622" y="336"/>
                    <a:pt x="525" y="403"/>
                    <a:pt x="434" y="403"/>
                  </a:cubicBezTo>
                  <a:cubicBezTo>
                    <a:pt x="309" y="403"/>
                    <a:pt x="192" y="278"/>
                    <a:pt x="226" y="85"/>
                  </a:cubicBezTo>
                  <a:cubicBezTo>
                    <a:pt x="233" y="31"/>
                    <a:pt x="187" y="0"/>
                    <a:pt x="141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1"/>
            <p:cNvSpPr/>
            <p:nvPr/>
          </p:nvSpPr>
          <p:spPr>
            <a:xfrm>
              <a:off x="-2041454" y="7711247"/>
              <a:ext cx="155309" cy="87929"/>
            </a:xfrm>
            <a:custGeom>
              <a:avLst/>
              <a:gdLst/>
              <a:ahLst/>
              <a:cxnLst/>
              <a:rect l="l" t="t" r="r" b="b"/>
              <a:pathLst>
                <a:path w="1180" h="668" extrusionOk="0">
                  <a:moveTo>
                    <a:pt x="84" y="1"/>
                  </a:moveTo>
                  <a:cubicBezTo>
                    <a:pt x="36" y="1"/>
                    <a:pt x="1" y="36"/>
                    <a:pt x="1" y="84"/>
                  </a:cubicBezTo>
                  <a:cubicBezTo>
                    <a:pt x="13" y="370"/>
                    <a:pt x="227" y="608"/>
                    <a:pt x="501" y="656"/>
                  </a:cubicBezTo>
                  <a:cubicBezTo>
                    <a:pt x="536" y="656"/>
                    <a:pt x="572" y="656"/>
                    <a:pt x="608" y="667"/>
                  </a:cubicBezTo>
                  <a:cubicBezTo>
                    <a:pt x="858" y="667"/>
                    <a:pt x="1072" y="513"/>
                    <a:pt x="1167" y="275"/>
                  </a:cubicBezTo>
                  <a:cubicBezTo>
                    <a:pt x="1179" y="239"/>
                    <a:pt x="1156" y="191"/>
                    <a:pt x="1120" y="167"/>
                  </a:cubicBezTo>
                  <a:cubicBezTo>
                    <a:pt x="1111" y="165"/>
                    <a:pt x="1103" y="164"/>
                    <a:pt x="1095" y="164"/>
                  </a:cubicBezTo>
                  <a:cubicBezTo>
                    <a:pt x="1056" y="164"/>
                    <a:pt x="1022" y="186"/>
                    <a:pt x="1013" y="215"/>
                  </a:cubicBezTo>
                  <a:cubicBezTo>
                    <a:pt x="935" y="407"/>
                    <a:pt x="769" y="495"/>
                    <a:pt x="605" y="495"/>
                  </a:cubicBezTo>
                  <a:cubicBezTo>
                    <a:pt x="392" y="495"/>
                    <a:pt x="181" y="346"/>
                    <a:pt x="167" y="84"/>
                  </a:cubicBezTo>
                  <a:cubicBezTo>
                    <a:pt x="167" y="36"/>
                    <a:pt x="132" y="1"/>
                    <a:pt x="8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1"/>
            <p:cNvSpPr/>
            <p:nvPr/>
          </p:nvSpPr>
          <p:spPr>
            <a:xfrm>
              <a:off x="-2008548" y="7557247"/>
              <a:ext cx="82524" cy="146373"/>
            </a:xfrm>
            <a:custGeom>
              <a:avLst/>
              <a:gdLst/>
              <a:ahLst/>
              <a:cxnLst/>
              <a:rect l="l" t="t" r="r" b="b"/>
              <a:pathLst>
                <a:path w="627" h="1112" extrusionOk="0">
                  <a:moveTo>
                    <a:pt x="508" y="0"/>
                  </a:moveTo>
                  <a:cubicBezTo>
                    <a:pt x="483" y="0"/>
                    <a:pt x="459" y="12"/>
                    <a:pt x="441" y="40"/>
                  </a:cubicBezTo>
                  <a:lnTo>
                    <a:pt x="60" y="647"/>
                  </a:lnTo>
                  <a:cubicBezTo>
                    <a:pt x="13" y="706"/>
                    <a:pt x="1" y="790"/>
                    <a:pt x="36" y="861"/>
                  </a:cubicBezTo>
                  <a:cubicBezTo>
                    <a:pt x="108" y="1028"/>
                    <a:pt x="370" y="1099"/>
                    <a:pt x="441" y="1111"/>
                  </a:cubicBezTo>
                  <a:lnTo>
                    <a:pt x="453" y="1111"/>
                  </a:lnTo>
                  <a:cubicBezTo>
                    <a:pt x="501" y="1111"/>
                    <a:pt x="536" y="1075"/>
                    <a:pt x="536" y="1028"/>
                  </a:cubicBezTo>
                  <a:cubicBezTo>
                    <a:pt x="536" y="980"/>
                    <a:pt x="501" y="956"/>
                    <a:pt x="465" y="956"/>
                  </a:cubicBezTo>
                  <a:cubicBezTo>
                    <a:pt x="358" y="933"/>
                    <a:pt x="263" y="885"/>
                    <a:pt x="191" y="802"/>
                  </a:cubicBezTo>
                  <a:cubicBezTo>
                    <a:pt x="179" y="790"/>
                    <a:pt x="179" y="766"/>
                    <a:pt x="191" y="754"/>
                  </a:cubicBezTo>
                  <a:lnTo>
                    <a:pt x="584" y="135"/>
                  </a:lnTo>
                  <a:cubicBezTo>
                    <a:pt x="626" y="68"/>
                    <a:pt x="567" y="0"/>
                    <a:pt x="508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1"/>
            <p:cNvSpPr/>
            <p:nvPr/>
          </p:nvSpPr>
          <p:spPr>
            <a:xfrm>
              <a:off x="-2259291" y="7235163"/>
              <a:ext cx="611363" cy="739497"/>
            </a:xfrm>
            <a:custGeom>
              <a:avLst/>
              <a:gdLst/>
              <a:ahLst/>
              <a:cxnLst/>
              <a:rect l="l" t="t" r="r" b="b"/>
              <a:pathLst>
                <a:path w="4645" h="5618" extrusionOk="0">
                  <a:moveTo>
                    <a:pt x="2547" y="173"/>
                  </a:moveTo>
                  <a:cubicBezTo>
                    <a:pt x="3428" y="173"/>
                    <a:pt x="4287" y="808"/>
                    <a:pt x="4418" y="2010"/>
                  </a:cubicBezTo>
                  <a:cubicBezTo>
                    <a:pt x="3583" y="1460"/>
                    <a:pt x="2604" y="1167"/>
                    <a:pt x="1615" y="1167"/>
                  </a:cubicBezTo>
                  <a:cubicBezTo>
                    <a:pt x="1362" y="1167"/>
                    <a:pt x="1109" y="1186"/>
                    <a:pt x="858" y="1225"/>
                  </a:cubicBezTo>
                  <a:cubicBezTo>
                    <a:pt x="1246" y="514"/>
                    <a:pt x="1902" y="173"/>
                    <a:pt x="2547" y="173"/>
                  </a:cubicBezTo>
                  <a:close/>
                  <a:moveTo>
                    <a:pt x="1587" y="1343"/>
                  </a:moveTo>
                  <a:cubicBezTo>
                    <a:pt x="2405" y="1343"/>
                    <a:pt x="3464" y="1521"/>
                    <a:pt x="4442" y="2225"/>
                  </a:cubicBezTo>
                  <a:cubicBezTo>
                    <a:pt x="4477" y="3022"/>
                    <a:pt x="4299" y="4118"/>
                    <a:pt x="3811" y="4677"/>
                  </a:cubicBezTo>
                  <a:cubicBezTo>
                    <a:pt x="3544" y="4987"/>
                    <a:pt x="2932" y="5459"/>
                    <a:pt x="2225" y="5459"/>
                  </a:cubicBezTo>
                  <a:cubicBezTo>
                    <a:pt x="2144" y="5459"/>
                    <a:pt x="2061" y="5453"/>
                    <a:pt x="1977" y="5439"/>
                  </a:cubicBezTo>
                  <a:lnTo>
                    <a:pt x="1953" y="5439"/>
                  </a:lnTo>
                  <a:cubicBezTo>
                    <a:pt x="1156" y="5285"/>
                    <a:pt x="644" y="4546"/>
                    <a:pt x="465" y="4118"/>
                  </a:cubicBezTo>
                  <a:cubicBezTo>
                    <a:pt x="179" y="3403"/>
                    <a:pt x="394" y="2189"/>
                    <a:pt x="763" y="1403"/>
                  </a:cubicBezTo>
                  <a:cubicBezTo>
                    <a:pt x="989" y="1370"/>
                    <a:pt x="1270" y="1343"/>
                    <a:pt x="1587" y="1343"/>
                  </a:cubicBezTo>
                  <a:close/>
                  <a:moveTo>
                    <a:pt x="2552" y="1"/>
                  </a:moveTo>
                  <a:cubicBezTo>
                    <a:pt x="1801" y="1"/>
                    <a:pt x="1037" y="423"/>
                    <a:pt x="632" y="1284"/>
                  </a:cubicBezTo>
                  <a:cubicBezTo>
                    <a:pt x="239" y="2094"/>
                    <a:pt x="1" y="3380"/>
                    <a:pt x="322" y="4177"/>
                  </a:cubicBezTo>
                  <a:cubicBezTo>
                    <a:pt x="501" y="4630"/>
                    <a:pt x="1048" y="5439"/>
                    <a:pt x="1929" y="5594"/>
                  </a:cubicBezTo>
                  <a:lnTo>
                    <a:pt x="1941" y="5594"/>
                  </a:lnTo>
                  <a:cubicBezTo>
                    <a:pt x="2037" y="5606"/>
                    <a:pt x="2120" y="5618"/>
                    <a:pt x="2215" y="5618"/>
                  </a:cubicBezTo>
                  <a:cubicBezTo>
                    <a:pt x="2989" y="5618"/>
                    <a:pt x="3644" y="5118"/>
                    <a:pt x="3930" y="4785"/>
                  </a:cubicBezTo>
                  <a:cubicBezTo>
                    <a:pt x="4465" y="4177"/>
                    <a:pt x="4644" y="2999"/>
                    <a:pt x="4596" y="2177"/>
                  </a:cubicBezTo>
                  <a:cubicBezTo>
                    <a:pt x="4515" y="740"/>
                    <a:pt x="3546" y="1"/>
                    <a:pt x="255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71"/>
            <p:cNvSpPr/>
            <p:nvPr/>
          </p:nvSpPr>
          <p:spPr>
            <a:xfrm>
              <a:off x="-2759198" y="6443445"/>
              <a:ext cx="854198" cy="628533"/>
            </a:xfrm>
            <a:custGeom>
              <a:avLst/>
              <a:gdLst/>
              <a:ahLst/>
              <a:cxnLst/>
              <a:rect l="l" t="t" r="r" b="b"/>
              <a:pathLst>
                <a:path w="6490" h="4775" extrusionOk="0">
                  <a:moveTo>
                    <a:pt x="810" y="1"/>
                  </a:moveTo>
                  <a:cubicBezTo>
                    <a:pt x="358" y="1"/>
                    <a:pt x="1" y="358"/>
                    <a:pt x="1" y="810"/>
                  </a:cubicBezTo>
                  <a:lnTo>
                    <a:pt x="1" y="2382"/>
                  </a:lnTo>
                  <a:cubicBezTo>
                    <a:pt x="1" y="2834"/>
                    <a:pt x="358" y="3191"/>
                    <a:pt x="810" y="3191"/>
                  </a:cubicBezTo>
                  <a:lnTo>
                    <a:pt x="3430" y="3191"/>
                  </a:lnTo>
                  <a:cubicBezTo>
                    <a:pt x="3668" y="3787"/>
                    <a:pt x="4132" y="4513"/>
                    <a:pt x="4989" y="4775"/>
                  </a:cubicBezTo>
                  <a:lnTo>
                    <a:pt x="5013" y="4775"/>
                  </a:lnTo>
                  <a:lnTo>
                    <a:pt x="5013" y="4763"/>
                  </a:lnTo>
                  <a:cubicBezTo>
                    <a:pt x="5085" y="4763"/>
                    <a:pt x="5108" y="4668"/>
                    <a:pt x="5061" y="4620"/>
                  </a:cubicBezTo>
                  <a:cubicBezTo>
                    <a:pt x="5049" y="4620"/>
                    <a:pt x="4644" y="4334"/>
                    <a:pt x="4787" y="3191"/>
                  </a:cubicBezTo>
                  <a:lnTo>
                    <a:pt x="5680" y="3191"/>
                  </a:lnTo>
                  <a:cubicBezTo>
                    <a:pt x="6132" y="3191"/>
                    <a:pt x="6489" y="2834"/>
                    <a:pt x="6489" y="2382"/>
                  </a:cubicBezTo>
                  <a:lnTo>
                    <a:pt x="6489" y="810"/>
                  </a:lnTo>
                  <a:cubicBezTo>
                    <a:pt x="6489" y="358"/>
                    <a:pt x="6132" y="1"/>
                    <a:pt x="5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1"/>
            <p:cNvSpPr/>
            <p:nvPr/>
          </p:nvSpPr>
          <p:spPr>
            <a:xfrm>
              <a:off x="-2613491" y="6512416"/>
              <a:ext cx="102004" cy="10043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1"/>
            <p:cNvSpPr/>
            <p:nvPr/>
          </p:nvSpPr>
          <p:spPr>
            <a:xfrm>
              <a:off x="-2660217" y="6654965"/>
              <a:ext cx="192688" cy="125707"/>
            </a:xfrm>
            <a:custGeom>
              <a:avLst/>
              <a:gdLst/>
              <a:ahLst/>
              <a:cxnLst/>
              <a:rect l="l" t="t" r="r" b="b"/>
              <a:pathLst>
                <a:path w="1464" h="955" extrusionOk="0">
                  <a:moveTo>
                    <a:pt x="737" y="1"/>
                  </a:moveTo>
                  <a:cubicBezTo>
                    <a:pt x="403" y="1"/>
                    <a:pt x="118" y="334"/>
                    <a:pt x="22" y="811"/>
                  </a:cubicBezTo>
                  <a:cubicBezTo>
                    <a:pt x="0" y="877"/>
                    <a:pt x="51" y="955"/>
                    <a:pt x="126" y="955"/>
                  </a:cubicBezTo>
                  <a:cubicBezTo>
                    <a:pt x="131" y="955"/>
                    <a:pt x="136" y="954"/>
                    <a:pt x="142" y="953"/>
                  </a:cubicBezTo>
                  <a:lnTo>
                    <a:pt x="1332" y="953"/>
                  </a:lnTo>
                  <a:cubicBezTo>
                    <a:pt x="1404" y="953"/>
                    <a:pt x="1463" y="882"/>
                    <a:pt x="1439" y="811"/>
                  </a:cubicBezTo>
                  <a:cubicBezTo>
                    <a:pt x="1344" y="334"/>
                    <a:pt x="1070" y="1"/>
                    <a:pt x="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1"/>
            <p:cNvSpPr/>
            <p:nvPr/>
          </p:nvSpPr>
          <p:spPr>
            <a:xfrm>
              <a:off x="-2766964" y="6435679"/>
              <a:ext cx="869728" cy="650515"/>
            </a:xfrm>
            <a:custGeom>
              <a:avLst/>
              <a:gdLst/>
              <a:ahLst/>
              <a:cxnLst/>
              <a:rect l="l" t="t" r="r" b="b"/>
              <a:pathLst>
                <a:path w="6608" h="4942" extrusionOk="0">
                  <a:moveTo>
                    <a:pt x="5715" y="179"/>
                  </a:moveTo>
                  <a:cubicBezTo>
                    <a:pt x="6108" y="179"/>
                    <a:pt x="6441" y="500"/>
                    <a:pt x="6441" y="905"/>
                  </a:cubicBezTo>
                  <a:lnTo>
                    <a:pt x="6441" y="2465"/>
                  </a:lnTo>
                  <a:cubicBezTo>
                    <a:pt x="6441" y="2869"/>
                    <a:pt x="6108" y="3191"/>
                    <a:pt x="5715" y="3191"/>
                  </a:cubicBezTo>
                  <a:lnTo>
                    <a:pt x="4751" y="3191"/>
                  </a:lnTo>
                  <a:cubicBezTo>
                    <a:pt x="4572" y="4477"/>
                    <a:pt x="5036" y="4774"/>
                    <a:pt x="5036" y="4774"/>
                  </a:cubicBezTo>
                  <a:cubicBezTo>
                    <a:pt x="4203" y="4524"/>
                    <a:pt x="3750" y="3798"/>
                    <a:pt x="3512" y="3191"/>
                  </a:cubicBezTo>
                  <a:lnTo>
                    <a:pt x="833" y="3191"/>
                  </a:lnTo>
                  <a:cubicBezTo>
                    <a:pt x="441" y="3191"/>
                    <a:pt x="119" y="2869"/>
                    <a:pt x="119" y="2465"/>
                  </a:cubicBezTo>
                  <a:lnTo>
                    <a:pt x="119" y="905"/>
                  </a:lnTo>
                  <a:cubicBezTo>
                    <a:pt x="119" y="500"/>
                    <a:pt x="441" y="179"/>
                    <a:pt x="833" y="179"/>
                  </a:cubicBezTo>
                  <a:close/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lnTo>
                    <a:pt x="0" y="2477"/>
                  </a:lnTo>
                  <a:cubicBezTo>
                    <a:pt x="0" y="2965"/>
                    <a:pt x="405" y="3369"/>
                    <a:pt x="893" y="3369"/>
                  </a:cubicBezTo>
                  <a:lnTo>
                    <a:pt x="3429" y="3369"/>
                  </a:lnTo>
                  <a:cubicBezTo>
                    <a:pt x="3679" y="3965"/>
                    <a:pt x="4155" y="4679"/>
                    <a:pt x="5013" y="4941"/>
                  </a:cubicBezTo>
                  <a:lnTo>
                    <a:pt x="5060" y="4941"/>
                  </a:lnTo>
                  <a:cubicBezTo>
                    <a:pt x="5132" y="4941"/>
                    <a:pt x="5191" y="4905"/>
                    <a:pt x="5215" y="4846"/>
                  </a:cubicBezTo>
                  <a:cubicBezTo>
                    <a:pt x="5251" y="4763"/>
                    <a:pt x="5215" y="4679"/>
                    <a:pt x="5144" y="4632"/>
                  </a:cubicBezTo>
                  <a:cubicBezTo>
                    <a:pt x="5120" y="4608"/>
                    <a:pt x="4810" y="4334"/>
                    <a:pt x="4917" y="3358"/>
                  </a:cubicBezTo>
                  <a:lnTo>
                    <a:pt x="5715" y="3358"/>
                  </a:lnTo>
                  <a:cubicBezTo>
                    <a:pt x="6215" y="3358"/>
                    <a:pt x="6608" y="2953"/>
                    <a:pt x="6608" y="2465"/>
                  </a:cubicBezTo>
                  <a:lnTo>
                    <a:pt x="6608" y="893"/>
                  </a:lnTo>
                  <a:cubicBezTo>
                    <a:pt x="6608" y="405"/>
                    <a:pt x="6215" y="0"/>
                    <a:pt x="5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1"/>
            <p:cNvSpPr/>
            <p:nvPr/>
          </p:nvSpPr>
          <p:spPr>
            <a:xfrm>
              <a:off x="-2624415" y="6500438"/>
              <a:ext cx="144253" cy="123337"/>
            </a:xfrm>
            <a:custGeom>
              <a:avLst/>
              <a:gdLst/>
              <a:ahLst/>
              <a:cxnLst/>
              <a:rect l="l" t="t" r="r" b="b"/>
              <a:pathLst>
                <a:path w="1096" h="937" extrusionOk="0">
                  <a:moveTo>
                    <a:pt x="465" y="175"/>
                  </a:moveTo>
                  <a:cubicBezTo>
                    <a:pt x="739" y="175"/>
                    <a:pt x="870" y="496"/>
                    <a:pt x="679" y="675"/>
                  </a:cubicBezTo>
                  <a:cubicBezTo>
                    <a:pt x="617" y="737"/>
                    <a:pt x="540" y="765"/>
                    <a:pt x="465" y="765"/>
                  </a:cubicBezTo>
                  <a:cubicBezTo>
                    <a:pt x="312" y="765"/>
                    <a:pt x="167" y="648"/>
                    <a:pt x="167" y="472"/>
                  </a:cubicBezTo>
                  <a:cubicBezTo>
                    <a:pt x="167" y="306"/>
                    <a:pt x="298" y="175"/>
                    <a:pt x="465" y="175"/>
                  </a:cubicBezTo>
                  <a:close/>
                  <a:moveTo>
                    <a:pt x="471" y="0"/>
                  </a:moveTo>
                  <a:cubicBezTo>
                    <a:pt x="230" y="0"/>
                    <a:pt x="0" y="190"/>
                    <a:pt x="0" y="472"/>
                  </a:cubicBezTo>
                  <a:cubicBezTo>
                    <a:pt x="0" y="734"/>
                    <a:pt x="203" y="937"/>
                    <a:pt x="465" y="937"/>
                  </a:cubicBezTo>
                  <a:cubicBezTo>
                    <a:pt x="882" y="937"/>
                    <a:pt x="1096" y="437"/>
                    <a:pt x="798" y="139"/>
                  </a:cubicBezTo>
                  <a:cubicBezTo>
                    <a:pt x="702" y="43"/>
                    <a:pt x="585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1"/>
            <p:cNvSpPr/>
            <p:nvPr/>
          </p:nvSpPr>
          <p:spPr>
            <a:xfrm>
              <a:off x="-2669825" y="6640881"/>
              <a:ext cx="213220" cy="147426"/>
            </a:xfrm>
            <a:custGeom>
              <a:avLst/>
              <a:gdLst/>
              <a:ahLst/>
              <a:cxnLst/>
              <a:rect l="l" t="t" r="r" b="b"/>
              <a:pathLst>
                <a:path w="1620" h="1120" extrusionOk="0">
                  <a:moveTo>
                    <a:pt x="810" y="167"/>
                  </a:moveTo>
                  <a:cubicBezTo>
                    <a:pt x="1084" y="167"/>
                    <a:pt x="1346" y="477"/>
                    <a:pt x="1429" y="906"/>
                  </a:cubicBezTo>
                  <a:cubicBezTo>
                    <a:pt x="1441" y="918"/>
                    <a:pt x="1441" y="929"/>
                    <a:pt x="1429" y="941"/>
                  </a:cubicBezTo>
                  <a:cubicBezTo>
                    <a:pt x="1429" y="941"/>
                    <a:pt x="1417" y="953"/>
                    <a:pt x="1405" y="953"/>
                  </a:cubicBezTo>
                  <a:lnTo>
                    <a:pt x="215" y="953"/>
                  </a:lnTo>
                  <a:cubicBezTo>
                    <a:pt x="203" y="953"/>
                    <a:pt x="191" y="941"/>
                    <a:pt x="191" y="941"/>
                  </a:cubicBezTo>
                  <a:cubicBezTo>
                    <a:pt x="179" y="929"/>
                    <a:pt x="179" y="918"/>
                    <a:pt x="179" y="906"/>
                  </a:cubicBezTo>
                  <a:cubicBezTo>
                    <a:pt x="274" y="465"/>
                    <a:pt x="524" y="167"/>
                    <a:pt x="810" y="167"/>
                  </a:cubicBezTo>
                  <a:close/>
                  <a:moveTo>
                    <a:pt x="810" y="1"/>
                  </a:moveTo>
                  <a:cubicBezTo>
                    <a:pt x="453" y="1"/>
                    <a:pt x="131" y="358"/>
                    <a:pt x="24" y="882"/>
                  </a:cubicBezTo>
                  <a:cubicBezTo>
                    <a:pt x="0" y="965"/>
                    <a:pt x="48" y="1060"/>
                    <a:pt x="131" y="1108"/>
                  </a:cubicBezTo>
                  <a:cubicBezTo>
                    <a:pt x="155" y="1120"/>
                    <a:pt x="191" y="1120"/>
                    <a:pt x="226" y="1120"/>
                  </a:cubicBezTo>
                  <a:lnTo>
                    <a:pt x="1405" y="1120"/>
                  </a:lnTo>
                  <a:cubicBezTo>
                    <a:pt x="1429" y="1120"/>
                    <a:pt x="1465" y="1120"/>
                    <a:pt x="1500" y="1096"/>
                  </a:cubicBezTo>
                  <a:cubicBezTo>
                    <a:pt x="1572" y="1060"/>
                    <a:pt x="1619" y="965"/>
                    <a:pt x="1608" y="882"/>
                  </a:cubicBezTo>
                  <a:cubicBezTo>
                    <a:pt x="1488" y="358"/>
                    <a:pt x="1179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1"/>
            <p:cNvSpPr/>
            <p:nvPr/>
          </p:nvSpPr>
          <p:spPr>
            <a:xfrm>
              <a:off x="-2403419" y="6575332"/>
              <a:ext cx="90948" cy="137817"/>
            </a:xfrm>
            <a:custGeom>
              <a:avLst/>
              <a:gdLst/>
              <a:ahLst/>
              <a:cxnLst/>
              <a:rect l="l" t="t" r="r" b="b"/>
              <a:pathLst>
                <a:path w="691" h="1047" extrusionOk="0">
                  <a:moveTo>
                    <a:pt x="262" y="427"/>
                  </a:moveTo>
                  <a:cubicBezTo>
                    <a:pt x="262" y="427"/>
                    <a:pt x="262" y="427"/>
                    <a:pt x="262" y="427"/>
                  </a:cubicBezTo>
                  <a:lnTo>
                    <a:pt x="274" y="427"/>
                  </a:lnTo>
                  <a:cubicBezTo>
                    <a:pt x="270" y="427"/>
                    <a:pt x="266" y="427"/>
                    <a:pt x="262" y="427"/>
                  </a:cubicBezTo>
                  <a:close/>
                  <a:moveTo>
                    <a:pt x="381" y="1"/>
                  </a:moveTo>
                  <a:cubicBezTo>
                    <a:pt x="275" y="1"/>
                    <a:pt x="159" y="23"/>
                    <a:pt x="107" y="82"/>
                  </a:cubicBezTo>
                  <a:cubicBezTo>
                    <a:pt x="36" y="177"/>
                    <a:pt x="0" y="308"/>
                    <a:pt x="36" y="427"/>
                  </a:cubicBezTo>
                  <a:lnTo>
                    <a:pt x="36" y="368"/>
                  </a:lnTo>
                  <a:lnTo>
                    <a:pt x="48" y="368"/>
                  </a:lnTo>
                  <a:cubicBezTo>
                    <a:pt x="105" y="413"/>
                    <a:pt x="183" y="426"/>
                    <a:pt x="262" y="427"/>
                  </a:cubicBezTo>
                  <a:lnTo>
                    <a:pt x="262" y="427"/>
                  </a:lnTo>
                  <a:cubicBezTo>
                    <a:pt x="262" y="356"/>
                    <a:pt x="274" y="249"/>
                    <a:pt x="381" y="249"/>
                  </a:cubicBezTo>
                  <a:cubicBezTo>
                    <a:pt x="477" y="249"/>
                    <a:pt x="488" y="403"/>
                    <a:pt x="405" y="451"/>
                  </a:cubicBezTo>
                  <a:cubicBezTo>
                    <a:pt x="286" y="523"/>
                    <a:pt x="179" y="594"/>
                    <a:pt x="84" y="677"/>
                  </a:cubicBezTo>
                  <a:cubicBezTo>
                    <a:pt x="36" y="796"/>
                    <a:pt x="12" y="927"/>
                    <a:pt x="24" y="1046"/>
                  </a:cubicBezTo>
                  <a:lnTo>
                    <a:pt x="667" y="1046"/>
                  </a:lnTo>
                  <a:cubicBezTo>
                    <a:pt x="667" y="1023"/>
                    <a:pt x="667" y="999"/>
                    <a:pt x="667" y="975"/>
                  </a:cubicBezTo>
                  <a:cubicBezTo>
                    <a:pt x="679" y="927"/>
                    <a:pt x="679" y="880"/>
                    <a:pt x="655" y="832"/>
                  </a:cubicBezTo>
                  <a:lnTo>
                    <a:pt x="286" y="832"/>
                  </a:lnTo>
                  <a:cubicBezTo>
                    <a:pt x="262" y="832"/>
                    <a:pt x="298" y="761"/>
                    <a:pt x="298" y="737"/>
                  </a:cubicBezTo>
                  <a:cubicBezTo>
                    <a:pt x="417" y="618"/>
                    <a:pt x="679" y="630"/>
                    <a:pt x="691" y="403"/>
                  </a:cubicBezTo>
                  <a:lnTo>
                    <a:pt x="691" y="273"/>
                  </a:lnTo>
                  <a:cubicBezTo>
                    <a:pt x="691" y="165"/>
                    <a:pt x="631" y="70"/>
                    <a:pt x="548" y="22"/>
                  </a:cubicBezTo>
                  <a:cubicBezTo>
                    <a:pt x="507" y="9"/>
                    <a:pt x="446" y="1"/>
                    <a:pt x="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1"/>
            <p:cNvSpPr/>
            <p:nvPr/>
          </p:nvSpPr>
          <p:spPr>
            <a:xfrm>
              <a:off x="-2296936" y="6578228"/>
              <a:ext cx="97397" cy="141766"/>
            </a:xfrm>
            <a:custGeom>
              <a:avLst/>
              <a:gdLst/>
              <a:ahLst/>
              <a:cxnLst/>
              <a:rect l="l" t="t" r="r" b="b"/>
              <a:pathLst>
                <a:path w="740" h="1077" extrusionOk="0">
                  <a:moveTo>
                    <a:pt x="668" y="0"/>
                  </a:moveTo>
                  <a:cubicBezTo>
                    <a:pt x="632" y="0"/>
                    <a:pt x="37" y="12"/>
                    <a:pt x="13" y="12"/>
                  </a:cubicBezTo>
                  <a:lnTo>
                    <a:pt x="13" y="548"/>
                  </a:lnTo>
                  <a:cubicBezTo>
                    <a:pt x="76" y="548"/>
                    <a:pt x="156" y="538"/>
                    <a:pt x="233" y="538"/>
                  </a:cubicBezTo>
                  <a:cubicBezTo>
                    <a:pt x="272" y="538"/>
                    <a:pt x="310" y="540"/>
                    <a:pt x="346" y="548"/>
                  </a:cubicBezTo>
                  <a:cubicBezTo>
                    <a:pt x="453" y="560"/>
                    <a:pt x="477" y="810"/>
                    <a:pt x="334" y="846"/>
                  </a:cubicBezTo>
                  <a:cubicBezTo>
                    <a:pt x="328" y="847"/>
                    <a:pt x="322" y="848"/>
                    <a:pt x="317" y="848"/>
                  </a:cubicBezTo>
                  <a:cubicBezTo>
                    <a:pt x="278" y="848"/>
                    <a:pt x="249" y="813"/>
                    <a:pt x="239" y="751"/>
                  </a:cubicBezTo>
                  <a:lnTo>
                    <a:pt x="239" y="727"/>
                  </a:lnTo>
                  <a:lnTo>
                    <a:pt x="13" y="727"/>
                  </a:lnTo>
                  <a:cubicBezTo>
                    <a:pt x="13" y="762"/>
                    <a:pt x="1" y="786"/>
                    <a:pt x="1" y="822"/>
                  </a:cubicBezTo>
                  <a:cubicBezTo>
                    <a:pt x="1" y="996"/>
                    <a:pt x="162" y="1077"/>
                    <a:pt x="330" y="1077"/>
                  </a:cubicBezTo>
                  <a:cubicBezTo>
                    <a:pt x="495" y="1077"/>
                    <a:pt x="668" y="999"/>
                    <a:pt x="703" y="858"/>
                  </a:cubicBezTo>
                  <a:cubicBezTo>
                    <a:pt x="739" y="620"/>
                    <a:pt x="691" y="322"/>
                    <a:pt x="430" y="286"/>
                  </a:cubicBezTo>
                  <a:cubicBezTo>
                    <a:pt x="406" y="280"/>
                    <a:pt x="379" y="277"/>
                    <a:pt x="351" y="277"/>
                  </a:cubicBezTo>
                  <a:cubicBezTo>
                    <a:pt x="322" y="277"/>
                    <a:pt x="293" y="280"/>
                    <a:pt x="263" y="286"/>
                  </a:cubicBezTo>
                  <a:lnTo>
                    <a:pt x="251" y="286"/>
                  </a:lnTo>
                  <a:lnTo>
                    <a:pt x="251" y="274"/>
                  </a:lnTo>
                  <a:cubicBezTo>
                    <a:pt x="251" y="262"/>
                    <a:pt x="251" y="239"/>
                    <a:pt x="239" y="227"/>
                  </a:cubicBezTo>
                  <a:cubicBezTo>
                    <a:pt x="235" y="219"/>
                    <a:pt x="234" y="216"/>
                    <a:pt x="234" y="216"/>
                  </a:cubicBezTo>
                  <a:lnTo>
                    <a:pt x="234" y="216"/>
                  </a:lnTo>
                  <a:cubicBezTo>
                    <a:pt x="235" y="216"/>
                    <a:pt x="243" y="227"/>
                    <a:pt x="251" y="227"/>
                  </a:cubicBezTo>
                  <a:lnTo>
                    <a:pt x="251" y="239"/>
                  </a:lnTo>
                  <a:cubicBezTo>
                    <a:pt x="287" y="239"/>
                    <a:pt x="620" y="239"/>
                    <a:pt x="668" y="227"/>
                  </a:cubicBezTo>
                  <a:cubicBezTo>
                    <a:pt x="668" y="227"/>
                    <a:pt x="680" y="12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1"/>
            <p:cNvSpPr/>
            <p:nvPr/>
          </p:nvSpPr>
          <p:spPr>
            <a:xfrm>
              <a:off x="-2195059" y="6571910"/>
              <a:ext cx="97265" cy="144398"/>
            </a:xfrm>
            <a:custGeom>
              <a:avLst/>
              <a:gdLst/>
              <a:ahLst/>
              <a:cxnLst/>
              <a:rect l="l" t="t" r="r" b="b"/>
              <a:pathLst>
                <a:path w="739" h="1097" extrusionOk="0">
                  <a:moveTo>
                    <a:pt x="372" y="250"/>
                  </a:moveTo>
                  <a:cubicBezTo>
                    <a:pt x="394" y="250"/>
                    <a:pt x="414" y="264"/>
                    <a:pt x="429" y="287"/>
                  </a:cubicBezTo>
                  <a:cubicBezTo>
                    <a:pt x="477" y="394"/>
                    <a:pt x="489" y="501"/>
                    <a:pt x="477" y="620"/>
                  </a:cubicBezTo>
                  <a:cubicBezTo>
                    <a:pt x="477" y="668"/>
                    <a:pt x="465" y="715"/>
                    <a:pt x="453" y="775"/>
                  </a:cubicBezTo>
                  <a:cubicBezTo>
                    <a:pt x="441" y="799"/>
                    <a:pt x="429" y="834"/>
                    <a:pt x="394" y="846"/>
                  </a:cubicBezTo>
                  <a:lnTo>
                    <a:pt x="334" y="846"/>
                  </a:lnTo>
                  <a:cubicBezTo>
                    <a:pt x="287" y="834"/>
                    <a:pt x="287" y="787"/>
                    <a:pt x="275" y="751"/>
                  </a:cubicBezTo>
                  <a:cubicBezTo>
                    <a:pt x="251" y="644"/>
                    <a:pt x="239" y="525"/>
                    <a:pt x="263" y="418"/>
                  </a:cubicBezTo>
                  <a:cubicBezTo>
                    <a:pt x="263" y="370"/>
                    <a:pt x="275" y="334"/>
                    <a:pt x="287" y="299"/>
                  </a:cubicBezTo>
                  <a:cubicBezTo>
                    <a:pt x="298" y="275"/>
                    <a:pt x="310" y="263"/>
                    <a:pt x="334" y="263"/>
                  </a:cubicBezTo>
                  <a:cubicBezTo>
                    <a:pt x="347" y="254"/>
                    <a:pt x="359" y="250"/>
                    <a:pt x="372" y="250"/>
                  </a:cubicBezTo>
                  <a:close/>
                  <a:moveTo>
                    <a:pt x="358" y="1"/>
                  </a:moveTo>
                  <a:cubicBezTo>
                    <a:pt x="263" y="1"/>
                    <a:pt x="179" y="48"/>
                    <a:pt x="120" y="120"/>
                  </a:cubicBezTo>
                  <a:lnTo>
                    <a:pt x="108" y="144"/>
                  </a:lnTo>
                  <a:cubicBezTo>
                    <a:pt x="25" y="287"/>
                    <a:pt x="1" y="453"/>
                    <a:pt x="25" y="608"/>
                  </a:cubicBezTo>
                  <a:cubicBezTo>
                    <a:pt x="25" y="799"/>
                    <a:pt x="37" y="1001"/>
                    <a:pt x="251" y="1072"/>
                  </a:cubicBezTo>
                  <a:cubicBezTo>
                    <a:pt x="287" y="1084"/>
                    <a:pt x="322" y="1096"/>
                    <a:pt x="358" y="1096"/>
                  </a:cubicBezTo>
                  <a:cubicBezTo>
                    <a:pt x="363" y="1096"/>
                    <a:pt x="368" y="1097"/>
                    <a:pt x="373" y="1097"/>
                  </a:cubicBezTo>
                  <a:cubicBezTo>
                    <a:pt x="658" y="1097"/>
                    <a:pt x="739" y="759"/>
                    <a:pt x="727" y="525"/>
                  </a:cubicBezTo>
                  <a:cubicBezTo>
                    <a:pt x="739" y="465"/>
                    <a:pt x="727" y="394"/>
                    <a:pt x="715" y="334"/>
                  </a:cubicBezTo>
                  <a:cubicBezTo>
                    <a:pt x="703" y="144"/>
                    <a:pt x="548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1"/>
            <p:cNvSpPr/>
            <p:nvPr/>
          </p:nvSpPr>
          <p:spPr>
            <a:xfrm>
              <a:off x="-2082126" y="6574411"/>
              <a:ext cx="87789" cy="143082"/>
            </a:xfrm>
            <a:custGeom>
              <a:avLst/>
              <a:gdLst/>
              <a:ahLst/>
              <a:cxnLst/>
              <a:rect l="l" t="t" r="r" b="b"/>
              <a:pathLst>
                <a:path w="667" h="1087" extrusionOk="0">
                  <a:moveTo>
                    <a:pt x="581" y="0"/>
                  </a:moveTo>
                  <a:cubicBezTo>
                    <a:pt x="531" y="0"/>
                    <a:pt x="480" y="6"/>
                    <a:pt x="441" y="6"/>
                  </a:cubicBezTo>
                  <a:cubicBezTo>
                    <a:pt x="357" y="125"/>
                    <a:pt x="310" y="256"/>
                    <a:pt x="226" y="363"/>
                  </a:cubicBezTo>
                  <a:lnTo>
                    <a:pt x="226" y="6"/>
                  </a:lnTo>
                  <a:lnTo>
                    <a:pt x="12" y="6"/>
                  </a:lnTo>
                  <a:cubicBezTo>
                    <a:pt x="12" y="363"/>
                    <a:pt x="0" y="720"/>
                    <a:pt x="12" y="1077"/>
                  </a:cubicBezTo>
                  <a:cubicBezTo>
                    <a:pt x="54" y="1083"/>
                    <a:pt x="92" y="1086"/>
                    <a:pt x="130" y="1086"/>
                  </a:cubicBezTo>
                  <a:cubicBezTo>
                    <a:pt x="167" y="1086"/>
                    <a:pt x="202" y="1083"/>
                    <a:pt x="238" y="1077"/>
                  </a:cubicBezTo>
                  <a:cubicBezTo>
                    <a:pt x="238" y="958"/>
                    <a:pt x="238" y="803"/>
                    <a:pt x="238" y="684"/>
                  </a:cubicBezTo>
                  <a:cubicBezTo>
                    <a:pt x="298" y="815"/>
                    <a:pt x="369" y="958"/>
                    <a:pt x="452" y="1077"/>
                  </a:cubicBezTo>
                  <a:cubicBezTo>
                    <a:pt x="488" y="1083"/>
                    <a:pt x="524" y="1086"/>
                    <a:pt x="560" y="1086"/>
                  </a:cubicBezTo>
                  <a:cubicBezTo>
                    <a:pt x="595" y="1086"/>
                    <a:pt x="631" y="1083"/>
                    <a:pt x="667" y="1077"/>
                  </a:cubicBezTo>
                  <a:lnTo>
                    <a:pt x="405" y="530"/>
                  </a:lnTo>
                  <a:cubicBezTo>
                    <a:pt x="500" y="363"/>
                    <a:pt x="572" y="184"/>
                    <a:pt x="655" y="6"/>
                  </a:cubicBezTo>
                  <a:cubicBezTo>
                    <a:pt x="631" y="2"/>
                    <a:pt x="606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1"/>
            <p:cNvSpPr/>
            <p:nvPr/>
          </p:nvSpPr>
          <p:spPr>
            <a:xfrm>
              <a:off x="-1419269" y="7673603"/>
              <a:ext cx="744429" cy="548765"/>
            </a:xfrm>
            <a:custGeom>
              <a:avLst/>
              <a:gdLst/>
              <a:ahLst/>
              <a:cxnLst/>
              <a:rect l="l" t="t" r="r" b="b"/>
              <a:pathLst>
                <a:path w="5656" h="4169" extrusionOk="0">
                  <a:moveTo>
                    <a:pt x="2144" y="1"/>
                  </a:moveTo>
                  <a:cubicBezTo>
                    <a:pt x="1786" y="1"/>
                    <a:pt x="1501" y="287"/>
                    <a:pt x="1501" y="644"/>
                  </a:cubicBezTo>
                  <a:lnTo>
                    <a:pt x="1501" y="1489"/>
                  </a:lnTo>
                  <a:cubicBezTo>
                    <a:pt x="1315" y="1582"/>
                    <a:pt x="1000" y="1701"/>
                    <a:pt x="664" y="1701"/>
                  </a:cubicBezTo>
                  <a:cubicBezTo>
                    <a:pt x="441" y="1701"/>
                    <a:pt x="210" y="1649"/>
                    <a:pt x="0" y="1501"/>
                  </a:cubicBezTo>
                  <a:lnTo>
                    <a:pt x="0" y="1501"/>
                  </a:lnTo>
                  <a:cubicBezTo>
                    <a:pt x="0" y="1501"/>
                    <a:pt x="356" y="2557"/>
                    <a:pt x="1344" y="2557"/>
                  </a:cubicBezTo>
                  <a:cubicBezTo>
                    <a:pt x="1395" y="2557"/>
                    <a:pt x="1447" y="2555"/>
                    <a:pt x="1501" y="2549"/>
                  </a:cubicBezTo>
                  <a:lnTo>
                    <a:pt x="1501" y="3525"/>
                  </a:lnTo>
                  <a:cubicBezTo>
                    <a:pt x="1501" y="3882"/>
                    <a:pt x="1786" y="4168"/>
                    <a:pt x="2144" y="4168"/>
                  </a:cubicBezTo>
                  <a:lnTo>
                    <a:pt x="5013" y="4168"/>
                  </a:lnTo>
                  <a:cubicBezTo>
                    <a:pt x="5370" y="4168"/>
                    <a:pt x="5656" y="3870"/>
                    <a:pt x="5656" y="3513"/>
                  </a:cubicBezTo>
                  <a:lnTo>
                    <a:pt x="5656" y="644"/>
                  </a:lnTo>
                  <a:cubicBezTo>
                    <a:pt x="5656" y="287"/>
                    <a:pt x="5370" y="1"/>
                    <a:pt x="5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1"/>
            <p:cNvSpPr/>
            <p:nvPr/>
          </p:nvSpPr>
          <p:spPr>
            <a:xfrm>
              <a:off x="-1136541" y="7811676"/>
              <a:ext cx="377084" cy="294325"/>
            </a:xfrm>
            <a:custGeom>
              <a:avLst/>
              <a:gdLst/>
              <a:ahLst/>
              <a:cxnLst/>
              <a:rect l="l" t="t" r="r" b="b"/>
              <a:pathLst>
                <a:path w="2865" h="2236" extrusionOk="0">
                  <a:moveTo>
                    <a:pt x="554" y="1"/>
                  </a:moveTo>
                  <a:cubicBezTo>
                    <a:pt x="233" y="1"/>
                    <a:pt x="1" y="375"/>
                    <a:pt x="55" y="809"/>
                  </a:cubicBezTo>
                  <a:cubicBezTo>
                    <a:pt x="103" y="1119"/>
                    <a:pt x="246" y="1405"/>
                    <a:pt x="472" y="1631"/>
                  </a:cubicBezTo>
                  <a:cubicBezTo>
                    <a:pt x="722" y="1893"/>
                    <a:pt x="1031" y="2095"/>
                    <a:pt x="1365" y="2226"/>
                  </a:cubicBezTo>
                  <a:cubicBezTo>
                    <a:pt x="1389" y="2232"/>
                    <a:pt x="1412" y="2235"/>
                    <a:pt x="1436" y="2235"/>
                  </a:cubicBezTo>
                  <a:cubicBezTo>
                    <a:pt x="1460" y="2235"/>
                    <a:pt x="1484" y="2232"/>
                    <a:pt x="1508" y="2226"/>
                  </a:cubicBezTo>
                  <a:cubicBezTo>
                    <a:pt x="2043" y="2024"/>
                    <a:pt x="2734" y="1476"/>
                    <a:pt x="2817" y="809"/>
                  </a:cubicBezTo>
                  <a:cubicBezTo>
                    <a:pt x="2865" y="405"/>
                    <a:pt x="2663" y="47"/>
                    <a:pt x="2365" y="12"/>
                  </a:cubicBezTo>
                  <a:cubicBezTo>
                    <a:pt x="2341" y="6"/>
                    <a:pt x="2317" y="3"/>
                    <a:pt x="2293" y="3"/>
                  </a:cubicBezTo>
                  <a:cubicBezTo>
                    <a:pt x="2270" y="3"/>
                    <a:pt x="2246" y="6"/>
                    <a:pt x="2222" y="12"/>
                  </a:cubicBezTo>
                  <a:cubicBezTo>
                    <a:pt x="1722" y="107"/>
                    <a:pt x="1436" y="726"/>
                    <a:pt x="1436" y="726"/>
                  </a:cubicBezTo>
                  <a:cubicBezTo>
                    <a:pt x="1436" y="726"/>
                    <a:pt x="1139" y="107"/>
                    <a:pt x="650" y="12"/>
                  </a:cubicBezTo>
                  <a:cubicBezTo>
                    <a:pt x="618" y="4"/>
                    <a:pt x="586" y="1"/>
                    <a:pt x="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1"/>
            <p:cNvSpPr/>
            <p:nvPr/>
          </p:nvSpPr>
          <p:spPr>
            <a:xfrm>
              <a:off x="-1074547" y="7811545"/>
              <a:ext cx="315092" cy="294456"/>
            </a:xfrm>
            <a:custGeom>
              <a:avLst/>
              <a:gdLst/>
              <a:ahLst/>
              <a:cxnLst/>
              <a:rect l="l" t="t" r="r" b="b"/>
              <a:pathLst>
                <a:path w="2394" h="2237" extrusionOk="0">
                  <a:moveTo>
                    <a:pt x="1906" y="1"/>
                  </a:moveTo>
                  <a:cubicBezTo>
                    <a:pt x="1811" y="417"/>
                    <a:pt x="1549" y="1203"/>
                    <a:pt x="834" y="1203"/>
                  </a:cubicBezTo>
                  <a:cubicBezTo>
                    <a:pt x="406" y="1203"/>
                    <a:pt x="120" y="1382"/>
                    <a:pt x="1" y="1632"/>
                  </a:cubicBezTo>
                  <a:cubicBezTo>
                    <a:pt x="251" y="1894"/>
                    <a:pt x="560" y="2096"/>
                    <a:pt x="894" y="2227"/>
                  </a:cubicBezTo>
                  <a:cubicBezTo>
                    <a:pt x="918" y="2233"/>
                    <a:pt x="941" y="2236"/>
                    <a:pt x="965" y="2236"/>
                  </a:cubicBezTo>
                  <a:cubicBezTo>
                    <a:pt x="989" y="2236"/>
                    <a:pt x="1013" y="2233"/>
                    <a:pt x="1037" y="2227"/>
                  </a:cubicBezTo>
                  <a:cubicBezTo>
                    <a:pt x="1572" y="2025"/>
                    <a:pt x="2263" y="1477"/>
                    <a:pt x="2346" y="810"/>
                  </a:cubicBezTo>
                  <a:cubicBezTo>
                    <a:pt x="2394" y="406"/>
                    <a:pt x="2192" y="48"/>
                    <a:pt x="1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1"/>
            <p:cNvSpPr/>
            <p:nvPr/>
          </p:nvSpPr>
          <p:spPr>
            <a:xfrm>
              <a:off x="-1434932" y="7657940"/>
              <a:ext cx="767988" cy="572196"/>
            </a:xfrm>
            <a:custGeom>
              <a:avLst/>
              <a:gdLst/>
              <a:ahLst/>
              <a:cxnLst/>
              <a:rect l="l" t="t" r="r" b="b"/>
              <a:pathLst>
                <a:path w="5835" h="4347" extrusionOk="0">
                  <a:moveTo>
                    <a:pt x="5108" y="179"/>
                  </a:moveTo>
                  <a:cubicBezTo>
                    <a:pt x="5418" y="179"/>
                    <a:pt x="5668" y="430"/>
                    <a:pt x="5668" y="739"/>
                  </a:cubicBezTo>
                  <a:lnTo>
                    <a:pt x="5668" y="3608"/>
                  </a:lnTo>
                  <a:cubicBezTo>
                    <a:pt x="5668" y="3918"/>
                    <a:pt x="5418" y="4168"/>
                    <a:pt x="5108" y="4168"/>
                  </a:cubicBezTo>
                  <a:lnTo>
                    <a:pt x="2239" y="4168"/>
                  </a:lnTo>
                  <a:cubicBezTo>
                    <a:pt x="1929" y="4168"/>
                    <a:pt x="1679" y="3918"/>
                    <a:pt x="1679" y="3620"/>
                  </a:cubicBezTo>
                  <a:lnTo>
                    <a:pt x="1679" y="2632"/>
                  </a:lnTo>
                  <a:cubicBezTo>
                    <a:pt x="1679" y="2596"/>
                    <a:pt x="1643" y="2549"/>
                    <a:pt x="1596" y="2549"/>
                  </a:cubicBezTo>
                  <a:lnTo>
                    <a:pt x="1584" y="2549"/>
                  </a:lnTo>
                  <a:cubicBezTo>
                    <a:pt x="1528" y="2557"/>
                    <a:pt x="1472" y="2561"/>
                    <a:pt x="1417" y="2561"/>
                  </a:cubicBezTo>
                  <a:cubicBezTo>
                    <a:pt x="1061" y="2561"/>
                    <a:pt x="727" y="2398"/>
                    <a:pt x="500" y="2120"/>
                  </a:cubicBezTo>
                  <a:cubicBezTo>
                    <a:pt x="405" y="2013"/>
                    <a:pt x="334" y="1906"/>
                    <a:pt x="274" y="1799"/>
                  </a:cubicBezTo>
                  <a:lnTo>
                    <a:pt x="274" y="1799"/>
                  </a:lnTo>
                  <a:cubicBezTo>
                    <a:pt x="435" y="1864"/>
                    <a:pt x="599" y="1888"/>
                    <a:pt x="757" y="1888"/>
                  </a:cubicBezTo>
                  <a:cubicBezTo>
                    <a:pt x="1148" y="1888"/>
                    <a:pt x="1496" y="1736"/>
                    <a:pt x="1631" y="1668"/>
                  </a:cubicBezTo>
                  <a:cubicBezTo>
                    <a:pt x="1655" y="1644"/>
                    <a:pt x="1679" y="1620"/>
                    <a:pt x="1679" y="1584"/>
                  </a:cubicBezTo>
                  <a:lnTo>
                    <a:pt x="1679" y="739"/>
                  </a:lnTo>
                  <a:cubicBezTo>
                    <a:pt x="1679" y="430"/>
                    <a:pt x="1929" y="179"/>
                    <a:pt x="2239" y="179"/>
                  </a:cubicBezTo>
                  <a:close/>
                  <a:moveTo>
                    <a:pt x="2227" y="1"/>
                  </a:moveTo>
                  <a:cubicBezTo>
                    <a:pt x="1834" y="1"/>
                    <a:pt x="1501" y="334"/>
                    <a:pt x="1501" y="727"/>
                  </a:cubicBezTo>
                  <a:lnTo>
                    <a:pt x="1501" y="1525"/>
                  </a:lnTo>
                  <a:cubicBezTo>
                    <a:pt x="1376" y="1591"/>
                    <a:pt x="1082" y="1710"/>
                    <a:pt x="754" y="1710"/>
                  </a:cubicBezTo>
                  <a:cubicBezTo>
                    <a:pt x="548" y="1710"/>
                    <a:pt x="329" y="1663"/>
                    <a:pt x="131" y="1525"/>
                  </a:cubicBezTo>
                  <a:cubicBezTo>
                    <a:pt x="119" y="1513"/>
                    <a:pt x="102" y="1507"/>
                    <a:pt x="84" y="1507"/>
                  </a:cubicBezTo>
                  <a:cubicBezTo>
                    <a:pt x="66" y="1507"/>
                    <a:pt x="48" y="1513"/>
                    <a:pt x="36" y="1525"/>
                  </a:cubicBezTo>
                  <a:cubicBezTo>
                    <a:pt x="0" y="1549"/>
                    <a:pt x="0" y="1584"/>
                    <a:pt x="0" y="1620"/>
                  </a:cubicBezTo>
                  <a:cubicBezTo>
                    <a:pt x="84" y="1834"/>
                    <a:pt x="203" y="2037"/>
                    <a:pt x="358" y="2215"/>
                  </a:cubicBezTo>
                  <a:cubicBezTo>
                    <a:pt x="616" y="2541"/>
                    <a:pt x="1012" y="2729"/>
                    <a:pt x="1427" y="2729"/>
                  </a:cubicBezTo>
                  <a:cubicBezTo>
                    <a:pt x="1451" y="2729"/>
                    <a:pt x="1476" y="2729"/>
                    <a:pt x="1501" y="2727"/>
                  </a:cubicBezTo>
                  <a:lnTo>
                    <a:pt x="1501" y="3620"/>
                  </a:lnTo>
                  <a:cubicBezTo>
                    <a:pt x="1501" y="4013"/>
                    <a:pt x="1834" y="4347"/>
                    <a:pt x="2227" y="4347"/>
                  </a:cubicBezTo>
                  <a:lnTo>
                    <a:pt x="5108" y="4347"/>
                  </a:lnTo>
                  <a:cubicBezTo>
                    <a:pt x="5513" y="4347"/>
                    <a:pt x="5834" y="4013"/>
                    <a:pt x="5834" y="3620"/>
                  </a:cubicBezTo>
                  <a:lnTo>
                    <a:pt x="5834" y="727"/>
                  </a:lnTo>
                  <a:cubicBezTo>
                    <a:pt x="5834" y="334"/>
                    <a:pt x="5513" y="1"/>
                    <a:pt x="5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1"/>
            <p:cNvSpPr/>
            <p:nvPr/>
          </p:nvSpPr>
          <p:spPr>
            <a:xfrm>
              <a:off x="-1146545" y="7799830"/>
              <a:ext cx="399722" cy="317492"/>
            </a:xfrm>
            <a:custGeom>
              <a:avLst/>
              <a:gdLst/>
              <a:ahLst/>
              <a:cxnLst/>
              <a:rect l="l" t="t" r="r" b="b"/>
              <a:pathLst>
                <a:path w="3037" h="2412" extrusionOk="0">
                  <a:moveTo>
                    <a:pt x="2417" y="173"/>
                  </a:moveTo>
                  <a:cubicBezTo>
                    <a:pt x="2667" y="221"/>
                    <a:pt x="2834" y="530"/>
                    <a:pt x="2786" y="887"/>
                  </a:cubicBezTo>
                  <a:cubicBezTo>
                    <a:pt x="2715" y="1483"/>
                    <a:pt x="2084" y="2030"/>
                    <a:pt x="1524" y="2233"/>
                  </a:cubicBezTo>
                  <a:cubicBezTo>
                    <a:pt x="1512" y="2239"/>
                    <a:pt x="1500" y="2242"/>
                    <a:pt x="1488" y="2242"/>
                  </a:cubicBezTo>
                  <a:cubicBezTo>
                    <a:pt x="1476" y="2242"/>
                    <a:pt x="1465" y="2239"/>
                    <a:pt x="1453" y="2233"/>
                  </a:cubicBezTo>
                  <a:cubicBezTo>
                    <a:pt x="1131" y="2114"/>
                    <a:pt x="834" y="1911"/>
                    <a:pt x="595" y="1661"/>
                  </a:cubicBezTo>
                  <a:cubicBezTo>
                    <a:pt x="381" y="1447"/>
                    <a:pt x="238" y="1185"/>
                    <a:pt x="191" y="887"/>
                  </a:cubicBezTo>
                  <a:cubicBezTo>
                    <a:pt x="155" y="661"/>
                    <a:pt x="226" y="435"/>
                    <a:pt x="381" y="268"/>
                  </a:cubicBezTo>
                  <a:cubicBezTo>
                    <a:pt x="441" y="209"/>
                    <a:pt x="524" y="173"/>
                    <a:pt x="619" y="173"/>
                  </a:cubicBezTo>
                  <a:lnTo>
                    <a:pt x="691" y="173"/>
                  </a:lnTo>
                  <a:cubicBezTo>
                    <a:pt x="1131" y="268"/>
                    <a:pt x="1417" y="852"/>
                    <a:pt x="1417" y="852"/>
                  </a:cubicBezTo>
                  <a:cubicBezTo>
                    <a:pt x="1435" y="881"/>
                    <a:pt x="1465" y="896"/>
                    <a:pt x="1493" y="896"/>
                  </a:cubicBezTo>
                  <a:cubicBezTo>
                    <a:pt x="1521" y="896"/>
                    <a:pt x="1548" y="881"/>
                    <a:pt x="1560" y="852"/>
                  </a:cubicBezTo>
                  <a:cubicBezTo>
                    <a:pt x="1560" y="852"/>
                    <a:pt x="1846" y="268"/>
                    <a:pt x="2298" y="173"/>
                  </a:cubicBezTo>
                  <a:close/>
                  <a:moveTo>
                    <a:pt x="2377" y="0"/>
                  </a:moveTo>
                  <a:cubicBezTo>
                    <a:pt x="2346" y="0"/>
                    <a:pt x="2316" y="6"/>
                    <a:pt x="2286" y="18"/>
                  </a:cubicBezTo>
                  <a:cubicBezTo>
                    <a:pt x="1893" y="90"/>
                    <a:pt x="1631" y="447"/>
                    <a:pt x="1512" y="637"/>
                  </a:cubicBezTo>
                  <a:cubicBezTo>
                    <a:pt x="1393" y="447"/>
                    <a:pt x="1131" y="90"/>
                    <a:pt x="750" y="18"/>
                  </a:cubicBezTo>
                  <a:cubicBezTo>
                    <a:pt x="714" y="10"/>
                    <a:pt x="677" y="7"/>
                    <a:pt x="640" y="7"/>
                  </a:cubicBezTo>
                  <a:cubicBezTo>
                    <a:pt x="509" y="7"/>
                    <a:pt x="379" y="56"/>
                    <a:pt x="286" y="149"/>
                  </a:cubicBezTo>
                  <a:cubicBezTo>
                    <a:pt x="95" y="352"/>
                    <a:pt x="0" y="625"/>
                    <a:pt x="48" y="911"/>
                  </a:cubicBezTo>
                  <a:cubicBezTo>
                    <a:pt x="95" y="1233"/>
                    <a:pt x="262" y="1542"/>
                    <a:pt x="500" y="1780"/>
                  </a:cubicBezTo>
                  <a:cubicBezTo>
                    <a:pt x="750" y="2042"/>
                    <a:pt x="1072" y="2257"/>
                    <a:pt x="1417" y="2388"/>
                  </a:cubicBezTo>
                  <a:cubicBezTo>
                    <a:pt x="1441" y="2400"/>
                    <a:pt x="1476" y="2411"/>
                    <a:pt x="1512" y="2411"/>
                  </a:cubicBezTo>
                  <a:cubicBezTo>
                    <a:pt x="1548" y="2411"/>
                    <a:pt x="1584" y="2400"/>
                    <a:pt x="1607" y="2388"/>
                  </a:cubicBezTo>
                  <a:cubicBezTo>
                    <a:pt x="2107" y="2209"/>
                    <a:pt x="2893" y="1649"/>
                    <a:pt x="2977" y="899"/>
                  </a:cubicBezTo>
                  <a:cubicBezTo>
                    <a:pt x="3036" y="459"/>
                    <a:pt x="2810" y="78"/>
                    <a:pt x="2477" y="18"/>
                  </a:cubicBezTo>
                  <a:cubicBezTo>
                    <a:pt x="2441" y="6"/>
                    <a:pt x="2408" y="0"/>
                    <a:pt x="2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1"/>
            <p:cNvSpPr/>
            <p:nvPr/>
          </p:nvSpPr>
          <p:spPr>
            <a:xfrm>
              <a:off x="-3157228" y="8820838"/>
              <a:ext cx="183475" cy="252466"/>
            </a:xfrm>
            <a:custGeom>
              <a:avLst/>
              <a:gdLst/>
              <a:ahLst/>
              <a:cxnLst/>
              <a:rect l="l" t="t" r="r" b="b"/>
              <a:pathLst>
                <a:path w="1394" h="1918" extrusionOk="0">
                  <a:moveTo>
                    <a:pt x="762" y="0"/>
                  </a:moveTo>
                  <a:cubicBezTo>
                    <a:pt x="739" y="0"/>
                    <a:pt x="715" y="12"/>
                    <a:pt x="703" y="36"/>
                  </a:cubicBezTo>
                  <a:cubicBezTo>
                    <a:pt x="631" y="143"/>
                    <a:pt x="500" y="572"/>
                    <a:pt x="143" y="858"/>
                  </a:cubicBezTo>
                  <a:cubicBezTo>
                    <a:pt x="0" y="965"/>
                    <a:pt x="167" y="1036"/>
                    <a:pt x="322" y="1227"/>
                  </a:cubicBezTo>
                  <a:cubicBezTo>
                    <a:pt x="584" y="1560"/>
                    <a:pt x="584" y="1751"/>
                    <a:pt x="667" y="1881"/>
                  </a:cubicBezTo>
                  <a:cubicBezTo>
                    <a:pt x="679" y="1905"/>
                    <a:pt x="706" y="1917"/>
                    <a:pt x="733" y="1917"/>
                  </a:cubicBezTo>
                  <a:cubicBezTo>
                    <a:pt x="759" y="1917"/>
                    <a:pt x="786" y="1905"/>
                    <a:pt x="798" y="1881"/>
                  </a:cubicBezTo>
                  <a:cubicBezTo>
                    <a:pt x="822" y="1834"/>
                    <a:pt x="846" y="1798"/>
                    <a:pt x="858" y="1751"/>
                  </a:cubicBezTo>
                  <a:cubicBezTo>
                    <a:pt x="965" y="1477"/>
                    <a:pt x="1143" y="1227"/>
                    <a:pt x="1370" y="1036"/>
                  </a:cubicBezTo>
                  <a:cubicBezTo>
                    <a:pt x="1393" y="989"/>
                    <a:pt x="1393" y="929"/>
                    <a:pt x="1358" y="881"/>
                  </a:cubicBezTo>
                  <a:cubicBezTo>
                    <a:pt x="1155" y="691"/>
                    <a:pt x="1000" y="453"/>
                    <a:pt x="893" y="191"/>
                  </a:cubicBezTo>
                  <a:cubicBezTo>
                    <a:pt x="881" y="131"/>
                    <a:pt x="858" y="84"/>
                    <a:pt x="822" y="36"/>
                  </a:cubicBezTo>
                  <a:cubicBezTo>
                    <a:pt x="810" y="12"/>
                    <a:pt x="786" y="0"/>
                    <a:pt x="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1"/>
            <p:cNvSpPr/>
            <p:nvPr/>
          </p:nvSpPr>
          <p:spPr>
            <a:xfrm>
              <a:off x="-3241862" y="9474351"/>
              <a:ext cx="183475" cy="253651"/>
            </a:xfrm>
            <a:custGeom>
              <a:avLst/>
              <a:gdLst/>
              <a:ahLst/>
              <a:cxnLst/>
              <a:rect l="l" t="t" r="r" b="b"/>
              <a:pathLst>
                <a:path w="1394" h="1927" extrusionOk="0">
                  <a:moveTo>
                    <a:pt x="756" y="0"/>
                  </a:moveTo>
                  <a:cubicBezTo>
                    <a:pt x="733" y="0"/>
                    <a:pt x="709" y="12"/>
                    <a:pt x="691" y="36"/>
                  </a:cubicBezTo>
                  <a:cubicBezTo>
                    <a:pt x="631" y="155"/>
                    <a:pt x="500" y="584"/>
                    <a:pt x="143" y="857"/>
                  </a:cubicBezTo>
                  <a:cubicBezTo>
                    <a:pt x="0" y="965"/>
                    <a:pt x="155" y="1036"/>
                    <a:pt x="310" y="1238"/>
                  </a:cubicBezTo>
                  <a:cubicBezTo>
                    <a:pt x="584" y="1572"/>
                    <a:pt x="572" y="1762"/>
                    <a:pt x="655" y="1881"/>
                  </a:cubicBezTo>
                  <a:cubicBezTo>
                    <a:pt x="673" y="1911"/>
                    <a:pt x="700" y="1926"/>
                    <a:pt x="725" y="1926"/>
                  </a:cubicBezTo>
                  <a:cubicBezTo>
                    <a:pt x="751" y="1926"/>
                    <a:pt x="774" y="1911"/>
                    <a:pt x="786" y="1881"/>
                  </a:cubicBezTo>
                  <a:cubicBezTo>
                    <a:pt x="822" y="1846"/>
                    <a:pt x="834" y="1798"/>
                    <a:pt x="858" y="1762"/>
                  </a:cubicBezTo>
                  <a:cubicBezTo>
                    <a:pt x="965" y="1488"/>
                    <a:pt x="1143" y="1238"/>
                    <a:pt x="1370" y="1048"/>
                  </a:cubicBezTo>
                  <a:cubicBezTo>
                    <a:pt x="1393" y="1000"/>
                    <a:pt x="1393" y="941"/>
                    <a:pt x="1358" y="893"/>
                  </a:cubicBezTo>
                  <a:cubicBezTo>
                    <a:pt x="1143" y="703"/>
                    <a:pt x="989" y="465"/>
                    <a:pt x="893" y="203"/>
                  </a:cubicBezTo>
                  <a:cubicBezTo>
                    <a:pt x="881" y="143"/>
                    <a:pt x="846" y="84"/>
                    <a:pt x="822" y="36"/>
                  </a:cubicBezTo>
                  <a:cubicBezTo>
                    <a:pt x="804" y="12"/>
                    <a:pt x="780" y="0"/>
                    <a:pt x="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1"/>
            <p:cNvSpPr/>
            <p:nvPr/>
          </p:nvSpPr>
          <p:spPr>
            <a:xfrm>
              <a:off x="-3638312" y="9070397"/>
              <a:ext cx="220986" cy="292350"/>
            </a:xfrm>
            <a:custGeom>
              <a:avLst/>
              <a:gdLst/>
              <a:ahLst/>
              <a:cxnLst/>
              <a:rect l="l" t="t" r="r" b="b"/>
              <a:pathLst>
                <a:path w="1679" h="2221" extrusionOk="0">
                  <a:moveTo>
                    <a:pt x="957" y="0"/>
                  </a:moveTo>
                  <a:cubicBezTo>
                    <a:pt x="929" y="0"/>
                    <a:pt x="899" y="15"/>
                    <a:pt x="881" y="45"/>
                  </a:cubicBezTo>
                  <a:cubicBezTo>
                    <a:pt x="798" y="176"/>
                    <a:pt x="643" y="676"/>
                    <a:pt x="238" y="986"/>
                  </a:cubicBezTo>
                  <a:cubicBezTo>
                    <a:pt x="0" y="1176"/>
                    <a:pt x="524" y="1259"/>
                    <a:pt x="774" y="2033"/>
                  </a:cubicBezTo>
                  <a:cubicBezTo>
                    <a:pt x="786" y="2081"/>
                    <a:pt x="810" y="2129"/>
                    <a:pt x="834" y="2176"/>
                  </a:cubicBezTo>
                  <a:cubicBezTo>
                    <a:pt x="851" y="2206"/>
                    <a:pt x="881" y="2221"/>
                    <a:pt x="911" y="2221"/>
                  </a:cubicBezTo>
                  <a:cubicBezTo>
                    <a:pt x="941" y="2221"/>
                    <a:pt x="970" y="2206"/>
                    <a:pt x="988" y="2176"/>
                  </a:cubicBezTo>
                  <a:cubicBezTo>
                    <a:pt x="1072" y="2033"/>
                    <a:pt x="1179" y="1629"/>
                    <a:pt x="1560" y="1283"/>
                  </a:cubicBezTo>
                  <a:cubicBezTo>
                    <a:pt x="1596" y="1259"/>
                    <a:pt x="1619" y="1236"/>
                    <a:pt x="1643" y="1212"/>
                  </a:cubicBezTo>
                  <a:cubicBezTo>
                    <a:pt x="1679" y="1152"/>
                    <a:pt x="1667" y="1093"/>
                    <a:pt x="1631" y="1045"/>
                  </a:cubicBezTo>
                  <a:cubicBezTo>
                    <a:pt x="1393" y="819"/>
                    <a:pt x="1215" y="533"/>
                    <a:pt x="1107" y="236"/>
                  </a:cubicBezTo>
                  <a:cubicBezTo>
                    <a:pt x="1096" y="164"/>
                    <a:pt x="1060" y="105"/>
                    <a:pt x="1024" y="45"/>
                  </a:cubicBezTo>
                  <a:cubicBezTo>
                    <a:pt x="1012" y="15"/>
                    <a:pt x="985" y="0"/>
                    <a:pt x="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1"/>
            <p:cNvSpPr/>
            <p:nvPr/>
          </p:nvSpPr>
          <p:spPr>
            <a:xfrm>
              <a:off x="-1508642" y="6756842"/>
              <a:ext cx="185054" cy="253651"/>
            </a:xfrm>
            <a:custGeom>
              <a:avLst/>
              <a:gdLst/>
              <a:ahLst/>
              <a:cxnLst/>
              <a:rect l="l" t="t" r="r" b="b"/>
              <a:pathLst>
                <a:path w="1406" h="1927" extrusionOk="0">
                  <a:moveTo>
                    <a:pt x="769" y="1"/>
                  </a:moveTo>
                  <a:cubicBezTo>
                    <a:pt x="745" y="1"/>
                    <a:pt x="721" y="13"/>
                    <a:pt x="703" y="37"/>
                  </a:cubicBezTo>
                  <a:cubicBezTo>
                    <a:pt x="644" y="156"/>
                    <a:pt x="501" y="584"/>
                    <a:pt x="156" y="858"/>
                  </a:cubicBezTo>
                  <a:cubicBezTo>
                    <a:pt x="1" y="977"/>
                    <a:pt x="167" y="1037"/>
                    <a:pt x="322" y="1239"/>
                  </a:cubicBezTo>
                  <a:cubicBezTo>
                    <a:pt x="596" y="1572"/>
                    <a:pt x="596" y="1763"/>
                    <a:pt x="667" y="1882"/>
                  </a:cubicBezTo>
                  <a:cubicBezTo>
                    <a:pt x="685" y="1912"/>
                    <a:pt x="712" y="1927"/>
                    <a:pt x="739" y="1927"/>
                  </a:cubicBezTo>
                  <a:cubicBezTo>
                    <a:pt x="766" y="1927"/>
                    <a:pt x="792" y="1912"/>
                    <a:pt x="810" y="1882"/>
                  </a:cubicBezTo>
                  <a:cubicBezTo>
                    <a:pt x="834" y="1846"/>
                    <a:pt x="846" y="1811"/>
                    <a:pt x="870" y="1763"/>
                  </a:cubicBezTo>
                  <a:cubicBezTo>
                    <a:pt x="977" y="1489"/>
                    <a:pt x="1156" y="1239"/>
                    <a:pt x="1382" y="1049"/>
                  </a:cubicBezTo>
                  <a:cubicBezTo>
                    <a:pt x="1406" y="1001"/>
                    <a:pt x="1406" y="941"/>
                    <a:pt x="1370" y="894"/>
                  </a:cubicBezTo>
                  <a:cubicBezTo>
                    <a:pt x="1156" y="703"/>
                    <a:pt x="1001" y="465"/>
                    <a:pt x="906" y="203"/>
                  </a:cubicBezTo>
                  <a:cubicBezTo>
                    <a:pt x="894" y="144"/>
                    <a:pt x="870" y="96"/>
                    <a:pt x="834" y="37"/>
                  </a:cubicBezTo>
                  <a:cubicBezTo>
                    <a:pt x="816" y="13"/>
                    <a:pt x="792" y="1"/>
                    <a:pt x="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1"/>
            <p:cNvSpPr/>
            <p:nvPr/>
          </p:nvSpPr>
          <p:spPr>
            <a:xfrm>
              <a:off x="-1162208" y="7184751"/>
              <a:ext cx="183475" cy="253651"/>
            </a:xfrm>
            <a:custGeom>
              <a:avLst/>
              <a:gdLst/>
              <a:ahLst/>
              <a:cxnLst/>
              <a:rect l="l" t="t" r="r" b="b"/>
              <a:pathLst>
                <a:path w="1394" h="1927" extrusionOk="0">
                  <a:moveTo>
                    <a:pt x="761" y="0"/>
                  </a:moveTo>
                  <a:cubicBezTo>
                    <a:pt x="735" y="0"/>
                    <a:pt x="708" y="12"/>
                    <a:pt x="691" y="36"/>
                  </a:cubicBezTo>
                  <a:cubicBezTo>
                    <a:pt x="631" y="155"/>
                    <a:pt x="500" y="584"/>
                    <a:pt x="143" y="857"/>
                  </a:cubicBezTo>
                  <a:cubicBezTo>
                    <a:pt x="0" y="965"/>
                    <a:pt x="155" y="1036"/>
                    <a:pt x="310" y="1238"/>
                  </a:cubicBezTo>
                  <a:cubicBezTo>
                    <a:pt x="583" y="1572"/>
                    <a:pt x="583" y="1762"/>
                    <a:pt x="655" y="1881"/>
                  </a:cubicBezTo>
                  <a:cubicBezTo>
                    <a:pt x="673" y="1911"/>
                    <a:pt x="699" y="1926"/>
                    <a:pt x="726" y="1926"/>
                  </a:cubicBezTo>
                  <a:cubicBezTo>
                    <a:pt x="753" y="1926"/>
                    <a:pt x="780" y="1911"/>
                    <a:pt x="798" y="1881"/>
                  </a:cubicBezTo>
                  <a:cubicBezTo>
                    <a:pt x="822" y="1846"/>
                    <a:pt x="833" y="1798"/>
                    <a:pt x="857" y="1762"/>
                  </a:cubicBezTo>
                  <a:cubicBezTo>
                    <a:pt x="964" y="1488"/>
                    <a:pt x="1143" y="1238"/>
                    <a:pt x="1369" y="1036"/>
                  </a:cubicBezTo>
                  <a:cubicBezTo>
                    <a:pt x="1393" y="1000"/>
                    <a:pt x="1393" y="941"/>
                    <a:pt x="1369" y="893"/>
                  </a:cubicBezTo>
                  <a:cubicBezTo>
                    <a:pt x="1155" y="703"/>
                    <a:pt x="988" y="465"/>
                    <a:pt x="893" y="203"/>
                  </a:cubicBezTo>
                  <a:cubicBezTo>
                    <a:pt x="881" y="143"/>
                    <a:pt x="857" y="84"/>
                    <a:pt x="822" y="36"/>
                  </a:cubicBezTo>
                  <a:cubicBezTo>
                    <a:pt x="810" y="12"/>
                    <a:pt x="786" y="0"/>
                    <a:pt x="7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1"/>
            <p:cNvSpPr/>
            <p:nvPr/>
          </p:nvSpPr>
          <p:spPr>
            <a:xfrm>
              <a:off x="-894354" y="6820021"/>
              <a:ext cx="210193" cy="289586"/>
            </a:xfrm>
            <a:custGeom>
              <a:avLst/>
              <a:gdLst/>
              <a:ahLst/>
              <a:cxnLst/>
              <a:rect l="l" t="t" r="r" b="b"/>
              <a:pathLst>
                <a:path w="1597" h="2200" extrusionOk="0">
                  <a:moveTo>
                    <a:pt x="870" y="0"/>
                  </a:moveTo>
                  <a:cubicBezTo>
                    <a:pt x="843" y="0"/>
                    <a:pt x="817" y="15"/>
                    <a:pt x="799" y="45"/>
                  </a:cubicBezTo>
                  <a:cubicBezTo>
                    <a:pt x="715" y="176"/>
                    <a:pt x="572" y="664"/>
                    <a:pt x="156" y="985"/>
                  </a:cubicBezTo>
                  <a:cubicBezTo>
                    <a:pt x="1" y="1116"/>
                    <a:pt x="180" y="1188"/>
                    <a:pt x="358" y="1414"/>
                  </a:cubicBezTo>
                  <a:cubicBezTo>
                    <a:pt x="668" y="1807"/>
                    <a:pt x="656" y="2021"/>
                    <a:pt x="751" y="2164"/>
                  </a:cubicBezTo>
                  <a:cubicBezTo>
                    <a:pt x="769" y="2188"/>
                    <a:pt x="799" y="2200"/>
                    <a:pt x="828" y="2200"/>
                  </a:cubicBezTo>
                  <a:cubicBezTo>
                    <a:pt x="858" y="2200"/>
                    <a:pt x="888" y="2188"/>
                    <a:pt x="906" y="2164"/>
                  </a:cubicBezTo>
                  <a:cubicBezTo>
                    <a:pt x="930" y="2116"/>
                    <a:pt x="953" y="2069"/>
                    <a:pt x="977" y="2009"/>
                  </a:cubicBezTo>
                  <a:cubicBezTo>
                    <a:pt x="1096" y="1688"/>
                    <a:pt x="1299" y="1414"/>
                    <a:pt x="1573" y="1188"/>
                  </a:cubicBezTo>
                  <a:cubicBezTo>
                    <a:pt x="1596" y="1140"/>
                    <a:pt x="1596" y="1081"/>
                    <a:pt x="1561" y="1033"/>
                  </a:cubicBezTo>
                  <a:cubicBezTo>
                    <a:pt x="1323" y="807"/>
                    <a:pt x="1144" y="533"/>
                    <a:pt x="1025" y="223"/>
                  </a:cubicBezTo>
                  <a:cubicBezTo>
                    <a:pt x="1013" y="164"/>
                    <a:pt x="977" y="92"/>
                    <a:pt x="942" y="45"/>
                  </a:cubicBezTo>
                  <a:cubicBezTo>
                    <a:pt x="924" y="15"/>
                    <a:pt x="897" y="0"/>
                    <a:pt x="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4" name="Google Shape;6384;p71"/>
          <p:cNvGrpSpPr/>
          <p:nvPr/>
        </p:nvGrpSpPr>
        <p:grpSpPr>
          <a:xfrm>
            <a:off x="7346417" y="1272555"/>
            <a:ext cx="820832" cy="589520"/>
            <a:chOff x="17837798" y="-4481420"/>
            <a:chExt cx="3853670" cy="2767700"/>
          </a:xfrm>
        </p:grpSpPr>
        <p:sp>
          <p:nvSpPr>
            <p:cNvPr id="6385" name="Google Shape;6385;p71"/>
            <p:cNvSpPr/>
            <p:nvPr/>
          </p:nvSpPr>
          <p:spPr>
            <a:xfrm>
              <a:off x="17908348" y="-3983355"/>
              <a:ext cx="268105" cy="196260"/>
            </a:xfrm>
            <a:custGeom>
              <a:avLst/>
              <a:gdLst/>
              <a:ahLst/>
              <a:cxnLst/>
              <a:rect l="l" t="t" r="r" b="b"/>
              <a:pathLst>
                <a:path w="2037" h="1491" extrusionOk="0">
                  <a:moveTo>
                    <a:pt x="1775" y="1"/>
                  </a:moveTo>
                  <a:cubicBezTo>
                    <a:pt x="1767" y="1"/>
                    <a:pt x="1759" y="1"/>
                    <a:pt x="1750" y="2"/>
                  </a:cubicBezTo>
                  <a:cubicBezTo>
                    <a:pt x="1643" y="2"/>
                    <a:pt x="1405" y="62"/>
                    <a:pt x="1131" y="514"/>
                  </a:cubicBezTo>
                  <a:cubicBezTo>
                    <a:pt x="1096" y="574"/>
                    <a:pt x="1072" y="633"/>
                    <a:pt x="1036" y="693"/>
                  </a:cubicBezTo>
                  <a:cubicBezTo>
                    <a:pt x="941" y="502"/>
                    <a:pt x="774" y="360"/>
                    <a:pt x="572" y="300"/>
                  </a:cubicBezTo>
                  <a:cubicBezTo>
                    <a:pt x="500" y="264"/>
                    <a:pt x="441" y="252"/>
                    <a:pt x="369" y="252"/>
                  </a:cubicBezTo>
                  <a:cubicBezTo>
                    <a:pt x="262" y="252"/>
                    <a:pt x="155" y="288"/>
                    <a:pt x="72" y="371"/>
                  </a:cubicBezTo>
                  <a:cubicBezTo>
                    <a:pt x="12" y="443"/>
                    <a:pt x="0" y="538"/>
                    <a:pt x="12" y="621"/>
                  </a:cubicBezTo>
                  <a:cubicBezTo>
                    <a:pt x="60" y="848"/>
                    <a:pt x="310" y="979"/>
                    <a:pt x="417" y="1026"/>
                  </a:cubicBezTo>
                  <a:cubicBezTo>
                    <a:pt x="643" y="1145"/>
                    <a:pt x="846" y="1288"/>
                    <a:pt x="1036" y="1467"/>
                  </a:cubicBezTo>
                  <a:cubicBezTo>
                    <a:pt x="1048" y="1479"/>
                    <a:pt x="1072" y="1491"/>
                    <a:pt x="1096" y="1491"/>
                  </a:cubicBezTo>
                  <a:cubicBezTo>
                    <a:pt x="1167" y="1491"/>
                    <a:pt x="1203" y="1419"/>
                    <a:pt x="1215" y="1395"/>
                  </a:cubicBezTo>
                  <a:cubicBezTo>
                    <a:pt x="1310" y="1157"/>
                    <a:pt x="1477" y="955"/>
                    <a:pt x="1679" y="812"/>
                  </a:cubicBezTo>
                  <a:cubicBezTo>
                    <a:pt x="1762" y="752"/>
                    <a:pt x="1834" y="669"/>
                    <a:pt x="1905" y="586"/>
                  </a:cubicBezTo>
                  <a:cubicBezTo>
                    <a:pt x="2000" y="455"/>
                    <a:pt x="2036" y="276"/>
                    <a:pt x="1977" y="121"/>
                  </a:cubicBezTo>
                  <a:cubicBezTo>
                    <a:pt x="1933" y="56"/>
                    <a:pt x="1860" y="1"/>
                    <a:pt x="1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1"/>
            <p:cNvSpPr/>
            <p:nvPr/>
          </p:nvSpPr>
          <p:spPr>
            <a:xfrm>
              <a:off x="18076037" y="-3395390"/>
              <a:ext cx="418544" cy="304197"/>
            </a:xfrm>
            <a:custGeom>
              <a:avLst/>
              <a:gdLst/>
              <a:ahLst/>
              <a:cxnLst/>
              <a:rect l="l" t="t" r="r" b="b"/>
              <a:pathLst>
                <a:path w="3180" h="2311" extrusionOk="0">
                  <a:moveTo>
                    <a:pt x="2774" y="0"/>
                  </a:moveTo>
                  <a:cubicBezTo>
                    <a:pt x="2489" y="0"/>
                    <a:pt x="2274" y="238"/>
                    <a:pt x="2179" y="441"/>
                  </a:cubicBezTo>
                  <a:cubicBezTo>
                    <a:pt x="2000" y="869"/>
                    <a:pt x="1941" y="1322"/>
                    <a:pt x="1988" y="1786"/>
                  </a:cubicBezTo>
                  <a:cubicBezTo>
                    <a:pt x="1667" y="1429"/>
                    <a:pt x="1215" y="1215"/>
                    <a:pt x="726" y="1203"/>
                  </a:cubicBezTo>
                  <a:cubicBezTo>
                    <a:pt x="429" y="1203"/>
                    <a:pt x="191" y="1310"/>
                    <a:pt x="72" y="1488"/>
                  </a:cubicBezTo>
                  <a:cubicBezTo>
                    <a:pt x="24" y="1572"/>
                    <a:pt x="0" y="1667"/>
                    <a:pt x="24" y="1762"/>
                  </a:cubicBezTo>
                  <a:cubicBezTo>
                    <a:pt x="60" y="1881"/>
                    <a:pt x="143" y="1989"/>
                    <a:pt x="250" y="2060"/>
                  </a:cubicBezTo>
                  <a:cubicBezTo>
                    <a:pt x="322" y="2096"/>
                    <a:pt x="405" y="2120"/>
                    <a:pt x="488" y="2120"/>
                  </a:cubicBezTo>
                  <a:cubicBezTo>
                    <a:pt x="595" y="2120"/>
                    <a:pt x="703" y="2096"/>
                    <a:pt x="810" y="2048"/>
                  </a:cubicBezTo>
                  <a:cubicBezTo>
                    <a:pt x="869" y="2024"/>
                    <a:pt x="929" y="2000"/>
                    <a:pt x="1000" y="1989"/>
                  </a:cubicBezTo>
                  <a:cubicBezTo>
                    <a:pt x="1060" y="1977"/>
                    <a:pt x="1119" y="1977"/>
                    <a:pt x="1179" y="1977"/>
                  </a:cubicBezTo>
                  <a:cubicBezTo>
                    <a:pt x="1441" y="1989"/>
                    <a:pt x="1691" y="2060"/>
                    <a:pt x="1917" y="2179"/>
                  </a:cubicBezTo>
                  <a:cubicBezTo>
                    <a:pt x="2012" y="2227"/>
                    <a:pt x="2119" y="2262"/>
                    <a:pt x="2227" y="2310"/>
                  </a:cubicBezTo>
                  <a:lnTo>
                    <a:pt x="2250" y="2310"/>
                  </a:lnTo>
                  <a:cubicBezTo>
                    <a:pt x="2262" y="2310"/>
                    <a:pt x="2274" y="2298"/>
                    <a:pt x="2286" y="2298"/>
                  </a:cubicBezTo>
                  <a:cubicBezTo>
                    <a:pt x="2298" y="2286"/>
                    <a:pt x="2310" y="2262"/>
                    <a:pt x="2310" y="2239"/>
                  </a:cubicBezTo>
                  <a:cubicBezTo>
                    <a:pt x="2310" y="2096"/>
                    <a:pt x="2322" y="1953"/>
                    <a:pt x="2358" y="1810"/>
                  </a:cubicBezTo>
                  <a:cubicBezTo>
                    <a:pt x="2429" y="1500"/>
                    <a:pt x="2596" y="1215"/>
                    <a:pt x="2822" y="977"/>
                  </a:cubicBezTo>
                  <a:cubicBezTo>
                    <a:pt x="2893" y="905"/>
                    <a:pt x="2953" y="834"/>
                    <a:pt x="3012" y="762"/>
                  </a:cubicBezTo>
                  <a:cubicBezTo>
                    <a:pt x="3131" y="607"/>
                    <a:pt x="3179" y="405"/>
                    <a:pt x="3120" y="215"/>
                  </a:cubicBezTo>
                  <a:cubicBezTo>
                    <a:pt x="3072" y="95"/>
                    <a:pt x="2977" y="24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1"/>
            <p:cNvSpPr/>
            <p:nvPr/>
          </p:nvSpPr>
          <p:spPr>
            <a:xfrm>
              <a:off x="17933357" y="-4161705"/>
              <a:ext cx="222697" cy="180333"/>
            </a:xfrm>
            <a:custGeom>
              <a:avLst/>
              <a:gdLst/>
              <a:ahLst/>
              <a:cxnLst/>
              <a:rect l="l" t="t" r="r" b="b"/>
              <a:pathLst>
                <a:path w="1692" h="1370" extrusionOk="0">
                  <a:moveTo>
                    <a:pt x="441" y="0"/>
                  </a:moveTo>
                  <a:cubicBezTo>
                    <a:pt x="358" y="0"/>
                    <a:pt x="286" y="36"/>
                    <a:pt x="239" y="95"/>
                  </a:cubicBezTo>
                  <a:cubicBezTo>
                    <a:pt x="1" y="393"/>
                    <a:pt x="429" y="869"/>
                    <a:pt x="715" y="1203"/>
                  </a:cubicBezTo>
                  <a:cubicBezTo>
                    <a:pt x="775" y="1262"/>
                    <a:pt x="810" y="1310"/>
                    <a:pt x="846" y="1345"/>
                  </a:cubicBezTo>
                  <a:cubicBezTo>
                    <a:pt x="858" y="1357"/>
                    <a:pt x="882" y="1369"/>
                    <a:pt x="894" y="1369"/>
                  </a:cubicBezTo>
                  <a:cubicBezTo>
                    <a:pt x="906" y="1369"/>
                    <a:pt x="929" y="1357"/>
                    <a:pt x="941" y="1357"/>
                  </a:cubicBezTo>
                  <a:cubicBezTo>
                    <a:pt x="1120" y="1191"/>
                    <a:pt x="1287" y="1024"/>
                    <a:pt x="1453" y="845"/>
                  </a:cubicBezTo>
                  <a:cubicBezTo>
                    <a:pt x="1632" y="607"/>
                    <a:pt x="1691" y="357"/>
                    <a:pt x="1596" y="191"/>
                  </a:cubicBezTo>
                  <a:cubicBezTo>
                    <a:pt x="1560" y="95"/>
                    <a:pt x="1477" y="36"/>
                    <a:pt x="1382" y="36"/>
                  </a:cubicBezTo>
                  <a:cubicBezTo>
                    <a:pt x="1358" y="36"/>
                    <a:pt x="1334" y="36"/>
                    <a:pt x="1310" y="48"/>
                  </a:cubicBezTo>
                  <a:cubicBezTo>
                    <a:pt x="1203" y="95"/>
                    <a:pt x="1108" y="179"/>
                    <a:pt x="1048" y="298"/>
                  </a:cubicBezTo>
                  <a:cubicBezTo>
                    <a:pt x="1048" y="310"/>
                    <a:pt x="977" y="429"/>
                    <a:pt x="917" y="548"/>
                  </a:cubicBezTo>
                  <a:cubicBezTo>
                    <a:pt x="882" y="417"/>
                    <a:pt x="834" y="298"/>
                    <a:pt x="763" y="191"/>
                  </a:cubicBezTo>
                  <a:cubicBezTo>
                    <a:pt x="691" y="83"/>
                    <a:pt x="572" y="12"/>
                    <a:pt x="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1"/>
            <p:cNvSpPr/>
            <p:nvPr/>
          </p:nvSpPr>
          <p:spPr>
            <a:xfrm>
              <a:off x="18193577" y="-3180711"/>
              <a:ext cx="387087" cy="297879"/>
            </a:xfrm>
            <a:custGeom>
              <a:avLst/>
              <a:gdLst/>
              <a:ahLst/>
              <a:cxnLst/>
              <a:rect l="l" t="t" r="r" b="b"/>
              <a:pathLst>
                <a:path w="2941" h="2263" extrusionOk="0">
                  <a:moveTo>
                    <a:pt x="2548" y="0"/>
                  </a:moveTo>
                  <a:cubicBezTo>
                    <a:pt x="2512" y="0"/>
                    <a:pt x="2477" y="0"/>
                    <a:pt x="2453" y="12"/>
                  </a:cubicBezTo>
                  <a:cubicBezTo>
                    <a:pt x="1881" y="143"/>
                    <a:pt x="1727" y="1072"/>
                    <a:pt x="1786" y="1762"/>
                  </a:cubicBezTo>
                  <a:cubicBezTo>
                    <a:pt x="1596" y="1608"/>
                    <a:pt x="1393" y="1465"/>
                    <a:pt x="1179" y="1334"/>
                  </a:cubicBezTo>
                  <a:cubicBezTo>
                    <a:pt x="988" y="1215"/>
                    <a:pt x="774" y="1143"/>
                    <a:pt x="548" y="1131"/>
                  </a:cubicBezTo>
                  <a:cubicBezTo>
                    <a:pt x="214" y="1131"/>
                    <a:pt x="24" y="1346"/>
                    <a:pt x="12" y="1548"/>
                  </a:cubicBezTo>
                  <a:cubicBezTo>
                    <a:pt x="0" y="1786"/>
                    <a:pt x="191" y="2036"/>
                    <a:pt x="643" y="2096"/>
                  </a:cubicBezTo>
                  <a:cubicBezTo>
                    <a:pt x="667" y="2102"/>
                    <a:pt x="688" y="2105"/>
                    <a:pt x="709" y="2105"/>
                  </a:cubicBezTo>
                  <a:cubicBezTo>
                    <a:pt x="729" y="2105"/>
                    <a:pt x="750" y="2102"/>
                    <a:pt x="774" y="2096"/>
                  </a:cubicBezTo>
                  <a:cubicBezTo>
                    <a:pt x="857" y="2096"/>
                    <a:pt x="953" y="2096"/>
                    <a:pt x="1036" y="2072"/>
                  </a:cubicBezTo>
                  <a:cubicBezTo>
                    <a:pt x="1107" y="2072"/>
                    <a:pt x="1191" y="2060"/>
                    <a:pt x="1262" y="2060"/>
                  </a:cubicBezTo>
                  <a:lnTo>
                    <a:pt x="1310" y="2060"/>
                  </a:lnTo>
                  <a:cubicBezTo>
                    <a:pt x="1715" y="2060"/>
                    <a:pt x="1869" y="2227"/>
                    <a:pt x="1881" y="2239"/>
                  </a:cubicBezTo>
                  <a:cubicBezTo>
                    <a:pt x="1893" y="2251"/>
                    <a:pt x="1905" y="2263"/>
                    <a:pt x="1929" y="2263"/>
                  </a:cubicBezTo>
                  <a:lnTo>
                    <a:pt x="1941" y="2263"/>
                  </a:lnTo>
                  <a:cubicBezTo>
                    <a:pt x="1965" y="2263"/>
                    <a:pt x="1988" y="2239"/>
                    <a:pt x="1988" y="2215"/>
                  </a:cubicBezTo>
                  <a:cubicBezTo>
                    <a:pt x="2036" y="1977"/>
                    <a:pt x="2131" y="1739"/>
                    <a:pt x="2250" y="1536"/>
                  </a:cubicBezTo>
                  <a:cubicBezTo>
                    <a:pt x="2346" y="1381"/>
                    <a:pt x="2453" y="1227"/>
                    <a:pt x="2572" y="1096"/>
                  </a:cubicBezTo>
                  <a:cubicBezTo>
                    <a:pt x="2762" y="858"/>
                    <a:pt x="2941" y="631"/>
                    <a:pt x="2929" y="358"/>
                  </a:cubicBezTo>
                  <a:cubicBezTo>
                    <a:pt x="2917" y="155"/>
                    <a:pt x="2750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1"/>
            <p:cNvSpPr/>
            <p:nvPr/>
          </p:nvSpPr>
          <p:spPr>
            <a:xfrm>
              <a:off x="17999169" y="-3538071"/>
              <a:ext cx="377874" cy="276028"/>
            </a:xfrm>
            <a:custGeom>
              <a:avLst/>
              <a:gdLst/>
              <a:ahLst/>
              <a:cxnLst/>
              <a:rect l="l" t="t" r="r" b="b"/>
              <a:pathLst>
                <a:path w="2871" h="2097" extrusionOk="0">
                  <a:moveTo>
                    <a:pt x="2465" y="1"/>
                  </a:moveTo>
                  <a:cubicBezTo>
                    <a:pt x="2168" y="1"/>
                    <a:pt x="1810" y="322"/>
                    <a:pt x="1751" y="822"/>
                  </a:cubicBezTo>
                  <a:cubicBezTo>
                    <a:pt x="1715" y="1084"/>
                    <a:pt x="1727" y="1334"/>
                    <a:pt x="1775" y="1596"/>
                  </a:cubicBezTo>
                  <a:cubicBezTo>
                    <a:pt x="1489" y="1358"/>
                    <a:pt x="1144" y="1215"/>
                    <a:pt x="775" y="1191"/>
                  </a:cubicBezTo>
                  <a:lnTo>
                    <a:pt x="703" y="1191"/>
                  </a:lnTo>
                  <a:cubicBezTo>
                    <a:pt x="686" y="1190"/>
                    <a:pt x="669" y="1190"/>
                    <a:pt x="653" y="1190"/>
                  </a:cubicBezTo>
                  <a:cubicBezTo>
                    <a:pt x="467" y="1190"/>
                    <a:pt x="284" y="1250"/>
                    <a:pt x="132" y="1370"/>
                  </a:cubicBezTo>
                  <a:cubicBezTo>
                    <a:pt x="48" y="1441"/>
                    <a:pt x="1" y="1560"/>
                    <a:pt x="36" y="1680"/>
                  </a:cubicBezTo>
                  <a:cubicBezTo>
                    <a:pt x="84" y="1846"/>
                    <a:pt x="227" y="1965"/>
                    <a:pt x="394" y="2013"/>
                  </a:cubicBezTo>
                  <a:cubicBezTo>
                    <a:pt x="465" y="2025"/>
                    <a:pt x="537" y="2037"/>
                    <a:pt x="608" y="2037"/>
                  </a:cubicBezTo>
                  <a:cubicBezTo>
                    <a:pt x="703" y="2037"/>
                    <a:pt x="798" y="2037"/>
                    <a:pt x="906" y="2025"/>
                  </a:cubicBezTo>
                  <a:cubicBezTo>
                    <a:pt x="1025" y="2001"/>
                    <a:pt x="1156" y="1989"/>
                    <a:pt x="1287" y="1989"/>
                  </a:cubicBezTo>
                  <a:cubicBezTo>
                    <a:pt x="1501" y="1989"/>
                    <a:pt x="1703" y="2013"/>
                    <a:pt x="1906" y="2072"/>
                  </a:cubicBezTo>
                  <a:lnTo>
                    <a:pt x="1918" y="2072"/>
                  </a:lnTo>
                  <a:cubicBezTo>
                    <a:pt x="1953" y="2084"/>
                    <a:pt x="1989" y="2096"/>
                    <a:pt x="2025" y="2096"/>
                  </a:cubicBezTo>
                  <a:cubicBezTo>
                    <a:pt x="2132" y="2096"/>
                    <a:pt x="2144" y="1989"/>
                    <a:pt x="2144" y="1941"/>
                  </a:cubicBezTo>
                  <a:cubicBezTo>
                    <a:pt x="2156" y="1882"/>
                    <a:pt x="2156" y="1822"/>
                    <a:pt x="2144" y="1763"/>
                  </a:cubicBezTo>
                  <a:cubicBezTo>
                    <a:pt x="2144" y="1727"/>
                    <a:pt x="2144" y="1680"/>
                    <a:pt x="2144" y="1644"/>
                  </a:cubicBezTo>
                  <a:cubicBezTo>
                    <a:pt x="2168" y="1084"/>
                    <a:pt x="2370" y="929"/>
                    <a:pt x="2561" y="798"/>
                  </a:cubicBezTo>
                  <a:cubicBezTo>
                    <a:pt x="2620" y="751"/>
                    <a:pt x="2680" y="703"/>
                    <a:pt x="2739" y="644"/>
                  </a:cubicBezTo>
                  <a:cubicBezTo>
                    <a:pt x="2858" y="501"/>
                    <a:pt x="2870" y="298"/>
                    <a:pt x="2763" y="156"/>
                  </a:cubicBezTo>
                  <a:cubicBezTo>
                    <a:pt x="2692" y="60"/>
                    <a:pt x="2584" y="1"/>
                    <a:pt x="2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1"/>
            <p:cNvSpPr/>
            <p:nvPr/>
          </p:nvSpPr>
          <p:spPr>
            <a:xfrm>
              <a:off x="17909928" y="-3669695"/>
              <a:ext cx="377742" cy="263523"/>
            </a:xfrm>
            <a:custGeom>
              <a:avLst/>
              <a:gdLst/>
              <a:ahLst/>
              <a:cxnLst/>
              <a:rect l="l" t="t" r="r" b="b"/>
              <a:pathLst>
                <a:path w="2870" h="2002" extrusionOk="0">
                  <a:moveTo>
                    <a:pt x="2334" y="1"/>
                  </a:moveTo>
                  <a:cubicBezTo>
                    <a:pt x="2238" y="1"/>
                    <a:pt x="2143" y="36"/>
                    <a:pt x="2072" y="96"/>
                  </a:cubicBezTo>
                  <a:cubicBezTo>
                    <a:pt x="1893" y="239"/>
                    <a:pt x="1762" y="417"/>
                    <a:pt x="1667" y="834"/>
                  </a:cubicBezTo>
                  <a:cubicBezTo>
                    <a:pt x="1631" y="1025"/>
                    <a:pt x="1619" y="1215"/>
                    <a:pt x="1655" y="1406"/>
                  </a:cubicBezTo>
                  <a:cubicBezTo>
                    <a:pt x="1369" y="1251"/>
                    <a:pt x="1048" y="1156"/>
                    <a:pt x="714" y="1156"/>
                  </a:cubicBezTo>
                  <a:cubicBezTo>
                    <a:pt x="560" y="1156"/>
                    <a:pt x="417" y="1179"/>
                    <a:pt x="274" y="1239"/>
                  </a:cubicBezTo>
                  <a:cubicBezTo>
                    <a:pt x="95" y="1310"/>
                    <a:pt x="0" y="1501"/>
                    <a:pt x="36" y="1679"/>
                  </a:cubicBezTo>
                  <a:cubicBezTo>
                    <a:pt x="93" y="1873"/>
                    <a:pt x="270" y="2002"/>
                    <a:pt x="463" y="2002"/>
                  </a:cubicBezTo>
                  <a:cubicBezTo>
                    <a:pt x="471" y="2002"/>
                    <a:pt x="480" y="2001"/>
                    <a:pt x="488" y="2001"/>
                  </a:cubicBezTo>
                  <a:cubicBezTo>
                    <a:pt x="572" y="2001"/>
                    <a:pt x="667" y="1977"/>
                    <a:pt x="750" y="1953"/>
                  </a:cubicBezTo>
                  <a:cubicBezTo>
                    <a:pt x="953" y="1882"/>
                    <a:pt x="1179" y="1846"/>
                    <a:pt x="1393" y="1846"/>
                  </a:cubicBezTo>
                  <a:cubicBezTo>
                    <a:pt x="1488" y="1846"/>
                    <a:pt x="1560" y="1846"/>
                    <a:pt x="1631" y="1858"/>
                  </a:cubicBezTo>
                  <a:lnTo>
                    <a:pt x="1738" y="1858"/>
                  </a:lnTo>
                  <a:cubicBezTo>
                    <a:pt x="1893" y="1858"/>
                    <a:pt x="1929" y="1775"/>
                    <a:pt x="1977" y="1667"/>
                  </a:cubicBezTo>
                  <a:cubicBezTo>
                    <a:pt x="2024" y="1525"/>
                    <a:pt x="2107" y="1394"/>
                    <a:pt x="2203" y="1275"/>
                  </a:cubicBezTo>
                  <a:cubicBezTo>
                    <a:pt x="2250" y="1215"/>
                    <a:pt x="2298" y="1167"/>
                    <a:pt x="2358" y="1096"/>
                  </a:cubicBezTo>
                  <a:cubicBezTo>
                    <a:pt x="2584" y="870"/>
                    <a:pt x="2869" y="584"/>
                    <a:pt x="2691" y="227"/>
                  </a:cubicBezTo>
                  <a:cubicBezTo>
                    <a:pt x="2619" y="84"/>
                    <a:pt x="2477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1"/>
            <p:cNvSpPr/>
            <p:nvPr/>
          </p:nvSpPr>
          <p:spPr>
            <a:xfrm>
              <a:off x="17858200" y="-3834225"/>
              <a:ext cx="340100" cy="244569"/>
            </a:xfrm>
            <a:custGeom>
              <a:avLst/>
              <a:gdLst/>
              <a:ahLst/>
              <a:cxnLst/>
              <a:rect l="l" t="t" r="r" b="b"/>
              <a:pathLst>
                <a:path w="2584" h="1858" extrusionOk="0">
                  <a:moveTo>
                    <a:pt x="2274" y="0"/>
                  </a:moveTo>
                  <a:cubicBezTo>
                    <a:pt x="2096" y="12"/>
                    <a:pt x="1941" y="108"/>
                    <a:pt x="1834" y="239"/>
                  </a:cubicBezTo>
                  <a:cubicBezTo>
                    <a:pt x="1619" y="512"/>
                    <a:pt x="1500" y="846"/>
                    <a:pt x="1512" y="1191"/>
                  </a:cubicBezTo>
                  <a:cubicBezTo>
                    <a:pt x="1298" y="917"/>
                    <a:pt x="1012" y="703"/>
                    <a:pt x="679" y="584"/>
                  </a:cubicBezTo>
                  <a:cubicBezTo>
                    <a:pt x="584" y="548"/>
                    <a:pt x="488" y="524"/>
                    <a:pt x="393" y="524"/>
                  </a:cubicBezTo>
                  <a:cubicBezTo>
                    <a:pt x="384" y="523"/>
                    <a:pt x="374" y="523"/>
                    <a:pt x="364" y="523"/>
                  </a:cubicBezTo>
                  <a:cubicBezTo>
                    <a:pt x="243" y="523"/>
                    <a:pt x="127" y="592"/>
                    <a:pt x="72" y="691"/>
                  </a:cubicBezTo>
                  <a:cubicBezTo>
                    <a:pt x="12" y="786"/>
                    <a:pt x="0" y="905"/>
                    <a:pt x="48" y="1012"/>
                  </a:cubicBezTo>
                  <a:cubicBezTo>
                    <a:pt x="131" y="1239"/>
                    <a:pt x="429" y="1382"/>
                    <a:pt x="584" y="1429"/>
                  </a:cubicBezTo>
                  <a:cubicBezTo>
                    <a:pt x="667" y="1453"/>
                    <a:pt x="750" y="1465"/>
                    <a:pt x="846" y="1489"/>
                  </a:cubicBezTo>
                  <a:cubicBezTo>
                    <a:pt x="1096" y="1513"/>
                    <a:pt x="1334" y="1620"/>
                    <a:pt x="1536" y="1774"/>
                  </a:cubicBezTo>
                  <a:cubicBezTo>
                    <a:pt x="1619" y="1834"/>
                    <a:pt x="1667" y="1858"/>
                    <a:pt x="1715" y="1858"/>
                  </a:cubicBezTo>
                  <a:cubicBezTo>
                    <a:pt x="1798" y="1858"/>
                    <a:pt x="1810" y="1774"/>
                    <a:pt x="1834" y="1703"/>
                  </a:cubicBezTo>
                  <a:cubicBezTo>
                    <a:pt x="1846" y="1679"/>
                    <a:pt x="1846" y="1644"/>
                    <a:pt x="1858" y="1608"/>
                  </a:cubicBezTo>
                  <a:cubicBezTo>
                    <a:pt x="1953" y="1298"/>
                    <a:pt x="2119" y="1012"/>
                    <a:pt x="2334" y="774"/>
                  </a:cubicBezTo>
                  <a:cubicBezTo>
                    <a:pt x="2453" y="655"/>
                    <a:pt x="2536" y="512"/>
                    <a:pt x="2572" y="346"/>
                  </a:cubicBezTo>
                  <a:cubicBezTo>
                    <a:pt x="2584" y="262"/>
                    <a:pt x="2572" y="179"/>
                    <a:pt x="2524" y="108"/>
                  </a:cubicBezTo>
                  <a:cubicBezTo>
                    <a:pt x="2465" y="48"/>
                    <a:pt x="2393" y="12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1"/>
            <p:cNvSpPr/>
            <p:nvPr/>
          </p:nvSpPr>
          <p:spPr>
            <a:xfrm>
              <a:off x="18067613" y="-4117348"/>
              <a:ext cx="56332" cy="74371"/>
            </a:xfrm>
            <a:custGeom>
              <a:avLst/>
              <a:gdLst/>
              <a:ahLst/>
              <a:cxnLst/>
              <a:rect l="l" t="t" r="r" b="b"/>
              <a:pathLst>
                <a:path w="428" h="565" extrusionOk="0">
                  <a:moveTo>
                    <a:pt x="374" y="1"/>
                  </a:moveTo>
                  <a:cubicBezTo>
                    <a:pt x="366" y="1"/>
                    <a:pt x="358" y="3"/>
                    <a:pt x="350" y="8"/>
                  </a:cubicBezTo>
                  <a:cubicBezTo>
                    <a:pt x="207" y="80"/>
                    <a:pt x="100" y="199"/>
                    <a:pt x="52" y="354"/>
                  </a:cubicBezTo>
                  <a:cubicBezTo>
                    <a:pt x="0" y="510"/>
                    <a:pt x="37" y="565"/>
                    <a:pt x="79" y="565"/>
                  </a:cubicBezTo>
                  <a:cubicBezTo>
                    <a:pt x="94" y="565"/>
                    <a:pt x="111" y="557"/>
                    <a:pt x="124" y="544"/>
                  </a:cubicBezTo>
                  <a:cubicBezTo>
                    <a:pt x="183" y="473"/>
                    <a:pt x="243" y="401"/>
                    <a:pt x="290" y="318"/>
                  </a:cubicBezTo>
                  <a:cubicBezTo>
                    <a:pt x="338" y="235"/>
                    <a:pt x="386" y="151"/>
                    <a:pt x="409" y="68"/>
                  </a:cubicBezTo>
                  <a:cubicBezTo>
                    <a:pt x="428" y="31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1"/>
            <p:cNvSpPr/>
            <p:nvPr/>
          </p:nvSpPr>
          <p:spPr>
            <a:xfrm>
              <a:off x="17985085" y="-4133932"/>
              <a:ext cx="53437" cy="76082"/>
            </a:xfrm>
            <a:custGeom>
              <a:avLst/>
              <a:gdLst/>
              <a:ahLst/>
              <a:cxnLst/>
              <a:rect l="l" t="t" r="r" b="b"/>
              <a:pathLst>
                <a:path w="406" h="578" extrusionOk="0">
                  <a:moveTo>
                    <a:pt x="52" y="1"/>
                  </a:moveTo>
                  <a:cubicBezTo>
                    <a:pt x="46" y="1"/>
                    <a:pt x="41" y="2"/>
                    <a:pt x="36" y="3"/>
                  </a:cubicBezTo>
                  <a:cubicBezTo>
                    <a:pt x="12" y="15"/>
                    <a:pt x="1" y="51"/>
                    <a:pt x="12" y="75"/>
                  </a:cubicBezTo>
                  <a:cubicBezTo>
                    <a:pt x="11" y="74"/>
                    <a:pt x="11" y="73"/>
                    <a:pt x="10" y="73"/>
                  </a:cubicBezTo>
                  <a:lnTo>
                    <a:pt x="10" y="73"/>
                  </a:lnTo>
                  <a:cubicBezTo>
                    <a:pt x="6" y="73"/>
                    <a:pt x="37" y="129"/>
                    <a:pt x="155" y="313"/>
                  </a:cubicBezTo>
                  <a:cubicBezTo>
                    <a:pt x="286" y="563"/>
                    <a:pt x="298" y="575"/>
                    <a:pt x="322" y="575"/>
                  </a:cubicBezTo>
                  <a:cubicBezTo>
                    <a:pt x="328" y="577"/>
                    <a:pt x="334" y="578"/>
                    <a:pt x="339" y="578"/>
                  </a:cubicBezTo>
                  <a:cubicBezTo>
                    <a:pt x="405" y="578"/>
                    <a:pt x="404" y="450"/>
                    <a:pt x="382" y="372"/>
                  </a:cubicBezTo>
                  <a:cubicBezTo>
                    <a:pt x="337" y="141"/>
                    <a:pt x="129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1"/>
            <p:cNvSpPr/>
            <p:nvPr/>
          </p:nvSpPr>
          <p:spPr>
            <a:xfrm>
              <a:off x="17938095" y="-3910435"/>
              <a:ext cx="95423" cy="55021"/>
            </a:xfrm>
            <a:custGeom>
              <a:avLst/>
              <a:gdLst/>
              <a:ahLst/>
              <a:cxnLst/>
              <a:rect l="l" t="t" r="r" b="b"/>
              <a:pathLst>
                <a:path w="725" h="418" extrusionOk="0">
                  <a:moveTo>
                    <a:pt x="127" y="0"/>
                  </a:moveTo>
                  <a:cubicBezTo>
                    <a:pt x="70" y="0"/>
                    <a:pt x="28" y="12"/>
                    <a:pt x="12" y="32"/>
                  </a:cubicBezTo>
                  <a:cubicBezTo>
                    <a:pt x="0" y="56"/>
                    <a:pt x="12" y="79"/>
                    <a:pt x="36" y="91"/>
                  </a:cubicBezTo>
                  <a:lnTo>
                    <a:pt x="608" y="413"/>
                  </a:lnTo>
                  <a:cubicBezTo>
                    <a:pt x="614" y="416"/>
                    <a:pt x="622" y="418"/>
                    <a:pt x="629" y="418"/>
                  </a:cubicBezTo>
                  <a:cubicBezTo>
                    <a:pt x="676" y="418"/>
                    <a:pt x="724" y="351"/>
                    <a:pt x="560" y="187"/>
                  </a:cubicBezTo>
                  <a:cubicBezTo>
                    <a:pt x="424" y="50"/>
                    <a:pt x="245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1"/>
            <p:cNvSpPr/>
            <p:nvPr/>
          </p:nvSpPr>
          <p:spPr>
            <a:xfrm>
              <a:off x="18070246" y="-3947290"/>
              <a:ext cx="83840" cy="88719"/>
            </a:xfrm>
            <a:custGeom>
              <a:avLst/>
              <a:gdLst/>
              <a:ahLst/>
              <a:cxnLst/>
              <a:rect l="l" t="t" r="r" b="b"/>
              <a:pathLst>
                <a:path w="637" h="674" extrusionOk="0">
                  <a:moveTo>
                    <a:pt x="566" y="1"/>
                  </a:moveTo>
                  <a:cubicBezTo>
                    <a:pt x="563" y="1"/>
                    <a:pt x="559" y="1"/>
                    <a:pt x="556" y="2"/>
                  </a:cubicBezTo>
                  <a:cubicBezTo>
                    <a:pt x="270" y="97"/>
                    <a:pt x="68" y="336"/>
                    <a:pt x="8" y="609"/>
                  </a:cubicBezTo>
                  <a:cubicBezTo>
                    <a:pt x="0" y="650"/>
                    <a:pt x="31" y="674"/>
                    <a:pt x="62" y="674"/>
                  </a:cubicBezTo>
                  <a:cubicBezTo>
                    <a:pt x="76" y="674"/>
                    <a:pt x="91" y="669"/>
                    <a:pt x="102" y="659"/>
                  </a:cubicBezTo>
                  <a:lnTo>
                    <a:pt x="102" y="659"/>
                  </a:lnTo>
                  <a:cubicBezTo>
                    <a:pt x="102" y="659"/>
                    <a:pt x="102" y="659"/>
                    <a:pt x="102" y="659"/>
                  </a:cubicBezTo>
                  <a:cubicBezTo>
                    <a:pt x="102" y="659"/>
                    <a:pt x="103" y="658"/>
                    <a:pt x="104" y="657"/>
                  </a:cubicBezTo>
                  <a:lnTo>
                    <a:pt x="104" y="657"/>
                  </a:lnTo>
                  <a:cubicBezTo>
                    <a:pt x="103" y="658"/>
                    <a:pt x="103" y="658"/>
                    <a:pt x="102" y="659"/>
                  </a:cubicBezTo>
                  <a:lnTo>
                    <a:pt x="102" y="659"/>
                  </a:lnTo>
                  <a:cubicBezTo>
                    <a:pt x="105" y="655"/>
                    <a:pt x="165" y="592"/>
                    <a:pt x="354" y="371"/>
                  </a:cubicBezTo>
                  <a:lnTo>
                    <a:pt x="604" y="86"/>
                  </a:lnTo>
                  <a:cubicBezTo>
                    <a:pt x="636" y="53"/>
                    <a:pt x="600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1"/>
            <p:cNvSpPr/>
            <p:nvPr/>
          </p:nvSpPr>
          <p:spPr>
            <a:xfrm>
              <a:off x="18085382" y="-3790920"/>
              <a:ext cx="74890" cy="109121"/>
            </a:xfrm>
            <a:custGeom>
              <a:avLst/>
              <a:gdLst/>
              <a:ahLst/>
              <a:cxnLst/>
              <a:rect l="l" t="t" r="r" b="b"/>
              <a:pathLst>
                <a:path w="569" h="829" extrusionOk="0">
                  <a:moveTo>
                    <a:pt x="503" y="0"/>
                  </a:moveTo>
                  <a:cubicBezTo>
                    <a:pt x="461" y="0"/>
                    <a:pt x="391" y="30"/>
                    <a:pt x="286" y="124"/>
                  </a:cubicBezTo>
                  <a:cubicBezTo>
                    <a:pt x="96" y="291"/>
                    <a:pt x="1" y="541"/>
                    <a:pt x="24" y="791"/>
                  </a:cubicBezTo>
                  <a:cubicBezTo>
                    <a:pt x="31" y="816"/>
                    <a:pt x="54" y="828"/>
                    <a:pt x="78" y="828"/>
                  </a:cubicBezTo>
                  <a:cubicBezTo>
                    <a:pt x="99" y="828"/>
                    <a:pt x="120" y="819"/>
                    <a:pt x="132" y="803"/>
                  </a:cubicBezTo>
                  <a:cubicBezTo>
                    <a:pt x="120" y="803"/>
                    <a:pt x="179" y="660"/>
                    <a:pt x="203" y="600"/>
                  </a:cubicBezTo>
                  <a:cubicBezTo>
                    <a:pt x="298" y="410"/>
                    <a:pt x="405" y="231"/>
                    <a:pt x="548" y="76"/>
                  </a:cubicBezTo>
                  <a:cubicBezTo>
                    <a:pt x="568" y="49"/>
                    <a:pt x="558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1"/>
            <p:cNvSpPr/>
            <p:nvPr/>
          </p:nvSpPr>
          <p:spPr>
            <a:xfrm>
              <a:off x="18152774" y="-3628101"/>
              <a:ext cx="82393" cy="118204"/>
            </a:xfrm>
            <a:custGeom>
              <a:avLst/>
              <a:gdLst/>
              <a:ahLst/>
              <a:cxnLst/>
              <a:rect l="l" t="t" r="r" b="b"/>
              <a:pathLst>
                <a:path w="626" h="898" extrusionOk="0">
                  <a:moveTo>
                    <a:pt x="570" y="1"/>
                  </a:moveTo>
                  <a:cubicBezTo>
                    <a:pt x="563" y="1"/>
                    <a:pt x="556" y="2"/>
                    <a:pt x="548" y="6"/>
                  </a:cubicBezTo>
                  <a:cubicBezTo>
                    <a:pt x="203" y="137"/>
                    <a:pt x="1" y="482"/>
                    <a:pt x="48" y="851"/>
                  </a:cubicBezTo>
                  <a:cubicBezTo>
                    <a:pt x="54" y="883"/>
                    <a:pt x="77" y="898"/>
                    <a:pt x="99" y="898"/>
                  </a:cubicBezTo>
                  <a:cubicBezTo>
                    <a:pt x="119" y="898"/>
                    <a:pt x="138" y="886"/>
                    <a:pt x="143" y="863"/>
                  </a:cubicBezTo>
                  <a:cubicBezTo>
                    <a:pt x="203" y="637"/>
                    <a:pt x="310" y="435"/>
                    <a:pt x="441" y="256"/>
                  </a:cubicBezTo>
                  <a:cubicBezTo>
                    <a:pt x="489" y="185"/>
                    <a:pt x="548" y="137"/>
                    <a:pt x="596" y="78"/>
                  </a:cubicBezTo>
                  <a:cubicBezTo>
                    <a:pt x="626" y="47"/>
                    <a:pt x="605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1"/>
            <p:cNvSpPr/>
            <p:nvPr/>
          </p:nvSpPr>
          <p:spPr>
            <a:xfrm>
              <a:off x="18240567" y="-3504375"/>
              <a:ext cx="90158" cy="145451"/>
            </a:xfrm>
            <a:custGeom>
              <a:avLst/>
              <a:gdLst/>
              <a:ahLst/>
              <a:cxnLst/>
              <a:rect l="l" t="t" r="r" b="b"/>
              <a:pathLst>
                <a:path w="685" h="1105" extrusionOk="0">
                  <a:moveTo>
                    <a:pt x="621" y="0"/>
                  </a:moveTo>
                  <a:cubicBezTo>
                    <a:pt x="613" y="0"/>
                    <a:pt x="604" y="2"/>
                    <a:pt x="596" y="7"/>
                  </a:cubicBezTo>
                  <a:cubicBezTo>
                    <a:pt x="36" y="292"/>
                    <a:pt x="0" y="1078"/>
                    <a:pt x="131" y="1102"/>
                  </a:cubicBezTo>
                  <a:cubicBezTo>
                    <a:pt x="137" y="1104"/>
                    <a:pt x="143" y="1104"/>
                    <a:pt x="147" y="1104"/>
                  </a:cubicBezTo>
                  <a:cubicBezTo>
                    <a:pt x="249" y="1104"/>
                    <a:pt x="121" y="749"/>
                    <a:pt x="655" y="78"/>
                  </a:cubicBezTo>
                  <a:cubicBezTo>
                    <a:pt x="684" y="39"/>
                    <a:pt x="658" y="0"/>
                    <a:pt x="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1"/>
            <p:cNvSpPr/>
            <p:nvPr/>
          </p:nvSpPr>
          <p:spPr>
            <a:xfrm>
              <a:off x="18364293" y="-3361694"/>
              <a:ext cx="95291" cy="149005"/>
            </a:xfrm>
            <a:custGeom>
              <a:avLst/>
              <a:gdLst/>
              <a:ahLst/>
              <a:cxnLst/>
              <a:rect l="l" t="t" r="r" b="b"/>
              <a:pathLst>
                <a:path w="724" h="1132" extrusionOk="0">
                  <a:moveTo>
                    <a:pt x="665" y="1"/>
                  </a:moveTo>
                  <a:cubicBezTo>
                    <a:pt x="658" y="1"/>
                    <a:pt x="651" y="2"/>
                    <a:pt x="644" y="6"/>
                  </a:cubicBezTo>
                  <a:cubicBezTo>
                    <a:pt x="239" y="220"/>
                    <a:pt x="1" y="637"/>
                    <a:pt x="13" y="1090"/>
                  </a:cubicBezTo>
                  <a:cubicBezTo>
                    <a:pt x="13" y="1116"/>
                    <a:pt x="39" y="1132"/>
                    <a:pt x="64" y="1132"/>
                  </a:cubicBezTo>
                  <a:cubicBezTo>
                    <a:pt x="84" y="1132"/>
                    <a:pt x="103" y="1122"/>
                    <a:pt x="108" y="1102"/>
                  </a:cubicBezTo>
                  <a:cubicBezTo>
                    <a:pt x="191" y="816"/>
                    <a:pt x="322" y="554"/>
                    <a:pt x="501" y="316"/>
                  </a:cubicBezTo>
                  <a:cubicBezTo>
                    <a:pt x="572" y="232"/>
                    <a:pt x="632" y="161"/>
                    <a:pt x="703" y="89"/>
                  </a:cubicBezTo>
                  <a:cubicBezTo>
                    <a:pt x="723" y="49"/>
                    <a:pt x="701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1"/>
            <p:cNvSpPr/>
            <p:nvPr/>
          </p:nvSpPr>
          <p:spPr>
            <a:xfrm>
              <a:off x="18453665" y="-3152807"/>
              <a:ext cx="83182" cy="150058"/>
            </a:xfrm>
            <a:custGeom>
              <a:avLst/>
              <a:gdLst/>
              <a:ahLst/>
              <a:cxnLst/>
              <a:rect l="l" t="t" r="r" b="b"/>
              <a:pathLst>
                <a:path w="632" h="1140" extrusionOk="0">
                  <a:moveTo>
                    <a:pt x="546" y="1"/>
                  </a:moveTo>
                  <a:cubicBezTo>
                    <a:pt x="535" y="1"/>
                    <a:pt x="523" y="5"/>
                    <a:pt x="513" y="15"/>
                  </a:cubicBezTo>
                  <a:cubicBezTo>
                    <a:pt x="203" y="277"/>
                    <a:pt x="12" y="669"/>
                    <a:pt x="1" y="1086"/>
                  </a:cubicBezTo>
                  <a:cubicBezTo>
                    <a:pt x="1" y="1121"/>
                    <a:pt x="25" y="1139"/>
                    <a:pt x="50" y="1139"/>
                  </a:cubicBezTo>
                  <a:cubicBezTo>
                    <a:pt x="68" y="1139"/>
                    <a:pt x="86" y="1130"/>
                    <a:pt x="96" y="1110"/>
                  </a:cubicBezTo>
                  <a:lnTo>
                    <a:pt x="203" y="836"/>
                  </a:lnTo>
                  <a:cubicBezTo>
                    <a:pt x="524" y="110"/>
                    <a:pt x="632" y="74"/>
                    <a:pt x="584" y="15"/>
                  </a:cubicBezTo>
                  <a:cubicBezTo>
                    <a:pt x="577" y="8"/>
                    <a:pt x="562" y="1"/>
                    <a:pt x="54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1"/>
            <p:cNvSpPr/>
            <p:nvPr/>
          </p:nvSpPr>
          <p:spPr>
            <a:xfrm>
              <a:off x="18223324" y="-2984065"/>
              <a:ext cx="158336" cy="47913"/>
            </a:xfrm>
            <a:custGeom>
              <a:avLst/>
              <a:gdLst/>
              <a:ahLst/>
              <a:cxnLst/>
              <a:rect l="l" t="t" r="r" b="b"/>
              <a:pathLst>
                <a:path w="1203" h="364" extrusionOk="0">
                  <a:moveTo>
                    <a:pt x="418" y="0"/>
                  </a:moveTo>
                  <a:cubicBezTo>
                    <a:pt x="182" y="0"/>
                    <a:pt x="0" y="62"/>
                    <a:pt x="0" y="126"/>
                  </a:cubicBezTo>
                  <a:cubicBezTo>
                    <a:pt x="0" y="174"/>
                    <a:pt x="28" y="177"/>
                    <a:pt x="110" y="177"/>
                  </a:cubicBezTo>
                  <a:cubicBezTo>
                    <a:pt x="121" y="177"/>
                    <a:pt x="133" y="177"/>
                    <a:pt x="145" y="177"/>
                  </a:cubicBezTo>
                  <a:cubicBezTo>
                    <a:pt x="297" y="177"/>
                    <a:pt x="592" y="184"/>
                    <a:pt x="1131" y="364"/>
                  </a:cubicBezTo>
                  <a:cubicBezTo>
                    <a:pt x="1155" y="364"/>
                    <a:pt x="1167" y="364"/>
                    <a:pt x="1191" y="340"/>
                  </a:cubicBezTo>
                  <a:cubicBezTo>
                    <a:pt x="1203" y="328"/>
                    <a:pt x="1203" y="292"/>
                    <a:pt x="1191" y="268"/>
                  </a:cubicBezTo>
                  <a:cubicBezTo>
                    <a:pt x="972" y="68"/>
                    <a:pt x="665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1"/>
            <p:cNvSpPr/>
            <p:nvPr/>
          </p:nvSpPr>
          <p:spPr>
            <a:xfrm>
              <a:off x="18102625" y="-3198217"/>
              <a:ext cx="173603" cy="34092"/>
            </a:xfrm>
            <a:custGeom>
              <a:avLst/>
              <a:gdLst/>
              <a:ahLst/>
              <a:cxnLst/>
              <a:rect l="l" t="t" r="r" b="b"/>
              <a:pathLst>
                <a:path w="1319" h="259" extrusionOk="0">
                  <a:moveTo>
                    <a:pt x="673" y="1"/>
                  </a:moveTo>
                  <a:cubicBezTo>
                    <a:pt x="448" y="1"/>
                    <a:pt x="223" y="57"/>
                    <a:pt x="24" y="169"/>
                  </a:cubicBezTo>
                  <a:cubicBezTo>
                    <a:pt x="12" y="181"/>
                    <a:pt x="1" y="205"/>
                    <a:pt x="1" y="217"/>
                  </a:cubicBezTo>
                  <a:cubicBezTo>
                    <a:pt x="6" y="248"/>
                    <a:pt x="21" y="259"/>
                    <a:pt x="54" y="259"/>
                  </a:cubicBezTo>
                  <a:cubicBezTo>
                    <a:pt x="129" y="259"/>
                    <a:pt x="296" y="205"/>
                    <a:pt x="666" y="205"/>
                  </a:cubicBezTo>
                  <a:cubicBezTo>
                    <a:pt x="819" y="205"/>
                    <a:pt x="1008" y="214"/>
                    <a:pt x="1239" y="241"/>
                  </a:cubicBezTo>
                  <a:cubicBezTo>
                    <a:pt x="1243" y="241"/>
                    <a:pt x="1248" y="242"/>
                    <a:pt x="1252" y="242"/>
                  </a:cubicBezTo>
                  <a:cubicBezTo>
                    <a:pt x="1302" y="242"/>
                    <a:pt x="1319" y="178"/>
                    <a:pt x="1275" y="145"/>
                  </a:cubicBezTo>
                  <a:cubicBezTo>
                    <a:pt x="1086" y="48"/>
                    <a:pt x="879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1"/>
            <p:cNvSpPr/>
            <p:nvPr/>
          </p:nvSpPr>
          <p:spPr>
            <a:xfrm>
              <a:off x="18049976" y="-3345110"/>
              <a:ext cx="147938" cy="34619"/>
            </a:xfrm>
            <a:custGeom>
              <a:avLst/>
              <a:gdLst/>
              <a:ahLst/>
              <a:cxnLst/>
              <a:rect l="l" t="t" r="r" b="b"/>
              <a:pathLst>
                <a:path w="1124" h="263" extrusionOk="0">
                  <a:moveTo>
                    <a:pt x="547" y="1"/>
                  </a:moveTo>
                  <a:cubicBezTo>
                    <a:pt x="254" y="1"/>
                    <a:pt x="0" y="116"/>
                    <a:pt x="8" y="190"/>
                  </a:cubicBezTo>
                  <a:cubicBezTo>
                    <a:pt x="14" y="220"/>
                    <a:pt x="29" y="229"/>
                    <a:pt x="62" y="229"/>
                  </a:cubicBezTo>
                  <a:cubicBezTo>
                    <a:pt x="119" y="229"/>
                    <a:pt x="231" y="200"/>
                    <a:pt x="444" y="200"/>
                  </a:cubicBezTo>
                  <a:cubicBezTo>
                    <a:pt x="591" y="200"/>
                    <a:pt x="786" y="214"/>
                    <a:pt x="1043" y="261"/>
                  </a:cubicBezTo>
                  <a:cubicBezTo>
                    <a:pt x="1047" y="262"/>
                    <a:pt x="1051" y="262"/>
                    <a:pt x="1054" y="262"/>
                  </a:cubicBezTo>
                  <a:cubicBezTo>
                    <a:pt x="1096" y="262"/>
                    <a:pt x="1123" y="199"/>
                    <a:pt x="1079" y="166"/>
                  </a:cubicBezTo>
                  <a:cubicBezTo>
                    <a:pt x="921" y="44"/>
                    <a:pt x="727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1"/>
            <p:cNvSpPr/>
            <p:nvPr/>
          </p:nvSpPr>
          <p:spPr>
            <a:xfrm>
              <a:off x="17942834" y="-3483183"/>
              <a:ext cx="162679" cy="35014"/>
            </a:xfrm>
            <a:custGeom>
              <a:avLst/>
              <a:gdLst/>
              <a:ahLst/>
              <a:cxnLst/>
              <a:rect l="l" t="t" r="r" b="b"/>
              <a:pathLst>
                <a:path w="1236" h="266" extrusionOk="0">
                  <a:moveTo>
                    <a:pt x="667" y="0"/>
                  </a:moveTo>
                  <a:cubicBezTo>
                    <a:pt x="444" y="0"/>
                    <a:pt x="221" y="61"/>
                    <a:pt x="24" y="179"/>
                  </a:cubicBezTo>
                  <a:cubicBezTo>
                    <a:pt x="12" y="191"/>
                    <a:pt x="0" y="203"/>
                    <a:pt x="0" y="227"/>
                  </a:cubicBezTo>
                  <a:cubicBezTo>
                    <a:pt x="10" y="246"/>
                    <a:pt x="27" y="266"/>
                    <a:pt x="47" y="266"/>
                  </a:cubicBezTo>
                  <a:cubicBezTo>
                    <a:pt x="51" y="266"/>
                    <a:pt x="55" y="265"/>
                    <a:pt x="60" y="262"/>
                  </a:cubicBezTo>
                  <a:cubicBezTo>
                    <a:pt x="289" y="217"/>
                    <a:pt x="527" y="195"/>
                    <a:pt x="763" y="195"/>
                  </a:cubicBezTo>
                  <a:cubicBezTo>
                    <a:pt x="896" y="195"/>
                    <a:pt x="1027" y="202"/>
                    <a:pt x="1155" y="215"/>
                  </a:cubicBezTo>
                  <a:cubicBezTo>
                    <a:pt x="1159" y="216"/>
                    <a:pt x="1163" y="216"/>
                    <a:pt x="1166" y="216"/>
                  </a:cubicBezTo>
                  <a:cubicBezTo>
                    <a:pt x="1217" y="216"/>
                    <a:pt x="1235" y="142"/>
                    <a:pt x="1191" y="120"/>
                  </a:cubicBezTo>
                  <a:cubicBezTo>
                    <a:pt x="1026" y="40"/>
                    <a:pt x="846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1"/>
            <p:cNvSpPr/>
            <p:nvPr/>
          </p:nvSpPr>
          <p:spPr>
            <a:xfrm>
              <a:off x="17895713" y="-3719843"/>
              <a:ext cx="138067" cy="65552"/>
            </a:xfrm>
            <a:custGeom>
              <a:avLst/>
              <a:gdLst/>
              <a:ahLst/>
              <a:cxnLst/>
              <a:rect l="l" t="t" r="r" b="b"/>
              <a:pathLst>
                <a:path w="1049" h="498" extrusionOk="0">
                  <a:moveTo>
                    <a:pt x="234" y="1"/>
                  </a:moveTo>
                  <a:cubicBezTo>
                    <a:pt x="184" y="1"/>
                    <a:pt x="134" y="4"/>
                    <a:pt x="84" y="13"/>
                  </a:cubicBezTo>
                  <a:cubicBezTo>
                    <a:pt x="60" y="13"/>
                    <a:pt x="49" y="24"/>
                    <a:pt x="37" y="48"/>
                  </a:cubicBezTo>
                  <a:cubicBezTo>
                    <a:pt x="1" y="143"/>
                    <a:pt x="203" y="72"/>
                    <a:pt x="751" y="370"/>
                  </a:cubicBezTo>
                  <a:cubicBezTo>
                    <a:pt x="811" y="405"/>
                    <a:pt x="894" y="453"/>
                    <a:pt x="965" y="489"/>
                  </a:cubicBezTo>
                  <a:cubicBezTo>
                    <a:pt x="971" y="495"/>
                    <a:pt x="980" y="498"/>
                    <a:pt x="989" y="498"/>
                  </a:cubicBezTo>
                  <a:cubicBezTo>
                    <a:pt x="998" y="498"/>
                    <a:pt x="1007" y="495"/>
                    <a:pt x="1013" y="489"/>
                  </a:cubicBezTo>
                  <a:cubicBezTo>
                    <a:pt x="1037" y="477"/>
                    <a:pt x="1049" y="441"/>
                    <a:pt x="1037" y="417"/>
                  </a:cubicBezTo>
                  <a:cubicBezTo>
                    <a:pt x="851" y="160"/>
                    <a:pt x="550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1"/>
            <p:cNvSpPr/>
            <p:nvPr/>
          </p:nvSpPr>
          <p:spPr>
            <a:xfrm>
              <a:off x="17850302" y="-4172761"/>
              <a:ext cx="739822" cy="1388697"/>
            </a:xfrm>
            <a:custGeom>
              <a:avLst/>
              <a:gdLst/>
              <a:ahLst/>
              <a:cxnLst/>
              <a:rect l="l" t="t" r="r" b="b"/>
              <a:pathLst>
                <a:path w="5621" h="10550" extrusionOk="0">
                  <a:moveTo>
                    <a:pt x="1084" y="144"/>
                  </a:moveTo>
                  <a:cubicBezTo>
                    <a:pt x="1191" y="155"/>
                    <a:pt x="1298" y="215"/>
                    <a:pt x="1358" y="310"/>
                  </a:cubicBezTo>
                  <a:cubicBezTo>
                    <a:pt x="1441" y="477"/>
                    <a:pt x="1513" y="644"/>
                    <a:pt x="1560" y="822"/>
                  </a:cubicBezTo>
                  <a:cubicBezTo>
                    <a:pt x="1608" y="679"/>
                    <a:pt x="1679" y="548"/>
                    <a:pt x="1751" y="417"/>
                  </a:cubicBezTo>
                  <a:cubicBezTo>
                    <a:pt x="1798" y="310"/>
                    <a:pt x="1870" y="239"/>
                    <a:pt x="1977" y="191"/>
                  </a:cubicBezTo>
                  <a:lnTo>
                    <a:pt x="2025" y="191"/>
                  </a:lnTo>
                  <a:cubicBezTo>
                    <a:pt x="2203" y="191"/>
                    <a:pt x="2346" y="489"/>
                    <a:pt x="2037" y="894"/>
                  </a:cubicBezTo>
                  <a:cubicBezTo>
                    <a:pt x="1894" y="1060"/>
                    <a:pt x="1739" y="1203"/>
                    <a:pt x="1572" y="1346"/>
                  </a:cubicBezTo>
                  <a:cubicBezTo>
                    <a:pt x="1584" y="1227"/>
                    <a:pt x="1596" y="1096"/>
                    <a:pt x="1620" y="965"/>
                  </a:cubicBezTo>
                  <a:cubicBezTo>
                    <a:pt x="1620" y="919"/>
                    <a:pt x="1587" y="894"/>
                    <a:pt x="1553" y="894"/>
                  </a:cubicBezTo>
                  <a:cubicBezTo>
                    <a:pt x="1526" y="894"/>
                    <a:pt x="1499" y="910"/>
                    <a:pt x="1489" y="941"/>
                  </a:cubicBezTo>
                  <a:cubicBezTo>
                    <a:pt x="1477" y="1060"/>
                    <a:pt x="1465" y="1179"/>
                    <a:pt x="1453" y="1298"/>
                  </a:cubicBezTo>
                  <a:cubicBezTo>
                    <a:pt x="1191" y="1001"/>
                    <a:pt x="727" y="489"/>
                    <a:pt x="929" y="215"/>
                  </a:cubicBezTo>
                  <a:cubicBezTo>
                    <a:pt x="965" y="167"/>
                    <a:pt x="1025" y="144"/>
                    <a:pt x="1084" y="144"/>
                  </a:cubicBezTo>
                  <a:close/>
                  <a:moveTo>
                    <a:pt x="810" y="1751"/>
                  </a:moveTo>
                  <a:cubicBezTo>
                    <a:pt x="870" y="1751"/>
                    <a:pt x="929" y="1763"/>
                    <a:pt x="989" y="1787"/>
                  </a:cubicBezTo>
                  <a:cubicBezTo>
                    <a:pt x="1167" y="1846"/>
                    <a:pt x="1310" y="1977"/>
                    <a:pt x="1406" y="2132"/>
                  </a:cubicBezTo>
                  <a:cubicBezTo>
                    <a:pt x="1406" y="2346"/>
                    <a:pt x="1406" y="2561"/>
                    <a:pt x="1429" y="2775"/>
                  </a:cubicBezTo>
                  <a:cubicBezTo>
                    <a:pt x="1263" y="2632"/>
                    <a:pt x="1084" y="2501"/>
                    <a:pt x="882" y="2418"/>
                  </a:cubicBezTo>
                  <a:lnTo>
                    <a:pt x="882" y="2406"/>
                  </a:lnTo>
                  <a:cubicBezTo>
                    <a:pt x="715" y="2346"/>
                    <a:pt x="584" y="2215"/>
                    <a:pt x="525" y="2049"/>
                  </a:cubicBezTo>
                  <a:cubicBezTo>
                    <a:pt x="489" y="1846"/>
                    <a:pt x="644" y="1751"/>
                    <a:pt x="810" y="1751"/>
                  </a:cubicBezTo>
                  <a:close/>
                  <a:moveTo>
                    <a:pt x="2191" y="1501"/>
                  </a:moveTo>
                  <a:cubicBezTo>
                    <a:pt x="2382" y="1501"/>
                    <a:pt x="2453" y="1739"/>
                    <a:pt x="2287" y="1989"/>
                  </a:cubicBezTo>
                  <a:cubicBezTo>
                    <a:pt x="2144" y="2215"/>
                    <a:pt x="1834" y="2275"/>
                    <a:pt x="1596" y="2799"/>
                  </a:cubicBezTo>
                  <a:cubicBezTo>
                    <a:pt x="1584" y="2822"/>
                    <a:pt x="1572" y="2834"/>
                    <a:pt x="1560" y="2846"/>
                  </a:cubicBezTo>
                  <a:cubicBezTo>
                    <a:pt x="1548" y="2620"/>
                    <a:pt x="1537" y="2394"/>
                    <a:pt x="1537" y="2168"/>
                  </a:cubicBezTo>
                  <a:cubicBezTo>
                    <a:pt x="1560" y="2096"/>
                    <a:pt x="1596" y="2037"/>
                    <a:pt x="1632" y="1989"/>
                  </a:cubicBezTo>
                  <a:cubicBezTo>
                    <a:pt x="1846" y="1632"/>
                    <a:pt x="2049" y="1501"/>
                    <a:pt x="2191" y="1501"/>
                  </a:cubicBezTo>
                  <a:close/>
                  <a:moveTo>
                    <a:pt x="2370" y="2632"/>
                  </a:moveTo>
                  <a:cubicBezTo>
                    <a:pt x="2501" y="2644"/>
                    <a:pt x="2608" y="2763"/>
                    <a:pt x="2584" y="2906"/>
                  </a:cubicBezTo>
                  <a:cubicBezTo>
                    <a:pt x="2525" y="3263"/>
                    <a:pt x="2120" y="3346"/>
                    <a:pt x="1858" y="4156"/>
                  </a:cubicBezTo>
                  <a:cubicBezTo>
                    <a:pt x="1846" y="4204"/>
                    <a:pt x="1834" y="4239"/>
                    <a:pt x="1834" y="4275"/>
                  </a:cubicBezTo>
                  <a:cubicBezTo>
                    <a:pt x="1763" y="4025"/>
                    <a:pt x="1703" y="3787"/>
                    <a:pt x="1656" y="3537"/>
                  </a:cubicBezTo>
                  <a:cubicBezTo>
                    <a:pt x="1727" y="3001"/>
                    <a:pt x="2072" y="2632"/>
                    <a:pt x="2334" y="2632"/>
                  </a:cubicBezTo>
                  <a:close/>
                  <a:moveTo>
                    <a:pt x="426" y="3154"/>
                  </a:moveTo>
                  <a:cubicBezTo>
                    <a:pt x="435" y="3154"/>
                    <a:pt x="444" y="3155"/>
                    <a:pt x="453" y="3156"/>
                  </a:cubicBezTo>
                  <a:cubicBezTo>
                    <a:pt x="548" y="3156"/>
                    <a:pt x="632" y="3180"/>
                    <a:pt x="727" y="3203"/>
                  </a:cubicBezTo>
                  <a:cubicBezTo>
                    <a:pt x="1072" y="3346"/>
                    <a:pt x="1382" y="3584"/>
                    <a:pt x="1596" y="3882"/>
                  </a:cubicBezTo>
                  <a:cubicBezTo>
                    <a:pt x="1632" y="4037"/>
                    <a:pt x="1668" y="4180"/>
                    <a:pt x="1715" y="4335"/>
                  </a:cubicBezTo>
                  <a:cubicBezTo>
                    <a:pt x="1691" y="4323"/>
                    <a:pt x="1656" y="4311"/>
                    <a:pt x="1632" y="4287"/>
                  </a:cubicBezTo>
                  <a:lnTo>
                    <a:pt x="1644" y="4287"/>
                  </a:lnTo>
                  <a:cubicBezTo>
                    <a:pt x="1215" y="3977"/>
                    <a:pt x="965" y="4025"/>
                    <a:pt x="679" y="3930"/>
                  </a:cubicBezTo>
                  <a:cubicBezTo>
                    <a:pt x="429" y="3858"/>
                    <a:pt x="13" y="3608"/>
                    <a:pt x="191" y="3287"/>
                  </a:cubicBezTo>
                  <a:cubicBezTo>
                    <a:pt x="246" y="3211"/>
                    <a:pt x="330" y="3154"/>
                    <a:pt x="426" y="3154"/>
                  </a:cubicBezTo>
                  <a:close/>
                  <a:moveTo>
                    <a:pt x="2787" y="3882"/>
                  </a:moveTo>
                  <a:cubicBezTo>
                    <a:pt x="2918" y="3894"/>
                    <a:pt x="3025" y="3965"/>
                    <a:pt x="3084" y="4085"/>
                  </a:cubicBezTo>
                  <a:cubicBezTo>
                    <a:pt x="3287" y="4477"/>
                    <a:pt x="2822" y="4787"/>
                    <a:pt x="2608" y="5061"/>
                  </a:cubicBezTo>
                  <a:cubicBezTo>
                    <a:pt x="2489" y="5204"/>
                    <a:pt x="2394" y="5359"/>
                    <a:pt x="2334" y="5537"/>
                  </a:cubicBezTo>
                  <a:cubicBezTo>
                    <a:pt x="2275" y="5418"/>
                    <a:pt x="2215" y="5311"/>
                    <a:pt x="2156" y="5192"/>
                  </a:cubicBezTo>
                  <a:cubicBezTo>
                    <a:pt x="2132" y="5013"/>
                    <a:pt x="2144" y="4847"/>
                    <a:pt x="2191" y="4668"/>
                  </a:cubicBezTo>
                  <a:cubicBezTo>
                    <a:pt x="2275" y="4263"/>
                    <a:pt x="2406" y="4108"/>
                    <a:pt x="2572" y="3965"/>
                  </a:cubicBezTo>
                  <a:cubicBezTo>
                    <a:pt x="2632" y="3918"/>
                    <a:pt x="2703" y="3882"/>
                    <a:pt x="2787" y="3882"/>
                  </a:cubicBezTo>
                  <a:close/>
                  <a:moveTo>
                    <a:pt x="1101" y="5058"/>
                  </a:moveTo>
                  <a:cubicBezTo>
                    <a:pt x="1123" y="5058"/>
                    <a:pt x="1146" y="5059"/>
                    <a:pt x="1167" y="5061"/>
                  </a:cubicBezTo>
                  <a:cubicBezTo>
                    <a:pt x="1489" y="5061"/>
                    <a:pt x="1787" y="5144"/>
                    <a:pt x="2060" y="5299"/>
                  </a:cubicBezTo>
                  <a:cubicBezTo>
                    <a:pt x="2120" y="5406"/>
                    <a:pt x="2179" y="5513"/>
                    <a:pt x="2239" y="5620"/>
                  </a:cubicBezTo>
                  <a:lnTo>
                    <a:pt x="2191" y="5620"/>
                  </a:lnTo>
                  <a:lnTo>
                    <a:pt x="2191" y="5632"/>
                  </a:lnTo>
                  <a:lnTo>
                    <a:pt x="2156" y="5632"/>
                  </a:lnTo>
                  <a:cubicBezTo>
                    <a:pt x="2072" y="5632"/>
                    <a:pt x="1977" y="5609"/>
                    <a:pt x="1858" y="5609"/>
                  </a:cubicBezTo>
                  <a:cubicBezTo>
                    <a:pt x="1620" y="5609"/>
                    <a:pt x="1394" y="5644"/>
                    <a:pt x="1179" y="5728"/>
                  </a:cubicBezTo>
                  <a:cubicBezTo>
                    <a:pt x="1108" y="5751"/>
                    <a:pt x="1025" y="5763"/>
                    <a:pt x="941" y="5763"/>
                  </a:cubicBezTo>
                  <a:cubicBezTo>
                    <a:pt x="525" y="5763"/>
                    <a:pt x="417" y="5299"/>
                    <a:pt x="763" y="5132"/>
                  </a:cubicBezTo>
                  <a:cubicBezTo>
                    <a:pt x="872" y="5083"/>
                    <a:pt x="989" y="5058"/>
                    <a:pt x="1101" y="5058"/>
                  </a:cubicBezTo>
                  <a:close/>
                  <a:moveTo>
                    <a:pt x="3626" y="4904"/>
                  </a:moveTo>
                  <a:cubicBezTo>
                    <a:pt x="3711" y="4904"/>
                    <a:pt x="3792" y="4949"/>
                    <a:pt x="3834" y="5013"/>
                  </a:cubicBezTo>
                  <a:cubicBezTo>
                    <a:pt x="3930" y="5144"/>
                    <a:pt x="3918" y="5311"/>
                    <a:pt x="3811" y="5430"/>
                  </a:cubicBezTo>
                  <a:cubicBezTo>
                    <a:pt x="3632" y="5644"/>
                    <a:pt x="3239" y="5680"/>
                    <a:pt x="3215" y="6466"/>
                  </a:cubicBezTo>
                  <a:cubicBezTo>
                    <a:pt x="3215" y="6561"/>
                    <a:pt x="3239" y="6668"/>
                    <a:pt x="3215" y="6763"/>
                  </a:cubicBezTo>
                  <a:cubicBezTo>
                    <a:pt x="3215" y="6775"/>
                    <a:pt x="3215" y="6775"/>
                    <a:pt x="3215" y="6775"/>
                  </a:cubicBezTo>
                  <a:cubicBezTo>
                    <a:pt x="3144" y="6668"/>
                    <a:pt x="3072" y="6573"/>
                    <a:pt x="2989" y="6466"/>
                  </a:cubicBezTo>
                  <a:cubicBezTo>
                    <a:pt x="2930" y="6204"/>
                    <a:pt x="2906" y="5930"/>
                    <a:pt x="2941" y="5668"/>
                  </a:cubicBezTo>
                  <a:cubicBezTo>
                    <a:pt x="3001" y="5192"/>
                    <a:pt x="3334" y="4906"/>
                    <a:pt x="3596" y="4906"/>
                  </a:cubicBezTo>
                  <a:cubicBezTo>
                    <a:pt x="3606" y="4905"/>
                    <a:pt x="3616" y="4904"/>
                    <a:pt x="3626" y="4904"/>
                  </a:cubicBezTo>
                  <a:close/>
                  <a:moveTo>
                    <a:pt x="1786" y="6095"/>
                  </a:moveTo>
                  <a:cubicBezTo>
                    <a:pt x="1802" y="6095"/>
                    <a:pt x="1818" y="6096"/>
                    <a:pt x="1834" y="6097"/>
                  </a:cubicBezTo>
                  <a:lnTo>
                    <a:pt x="1906" y="6097"/>
                  </a:lnTo>
                  <a:cubicBezTo>
                    <a:pt x="2227" y="6109"/>
                    <a:pt x="2537" y="6228"/>
                    <a:pt x="2799" y="6430"/>
                  </a:cubicBezTo>
                  <a:cubicBezTo>
                    <a:pt x="2906" y="6573"/>
                    <a:pt x="3001" y="6704"/>
                    <a:pt x="3108" y="6847"/>
                  </a:cubicBezTo>
                  <a:lnTo>
                    <a:pt x="3061" y="6835"/>
                  </a:lnTo>
                  <a:cubicBezTo>
                    <a:pt x="2858" y="6775"/>
                    <a:pt x="2644" y="6752"/>
                    <a:pt x="2430" y="6740"/>
                  </a:cubicBezTo>
                  <a:cubicBezTo>
                    <a:pt x="2144" y="6740"/>
                    <a:pt x="1953" y="6811"/>
                    <a:pt x="1751" y="6811"/>
                  </a:cubicBezTo>
                  <a:cubicBezTo>
                    <a:pt x="1679" y="6811"/>
                    <a:pt x="1608" y="6799"/>
                    <a:pt x="1548" y="6787"/>
                  </a:cubicBezTo>
                  <a:cubicBezTo>
                    <a:pt x="1287" y="6716"/>
                    <a:pt x="1120" y="6430"/>
                    <a:pt x="1310" y="6251"/>
                  </a:cubicBezTo>
                  <a:cubicBezTo>
                    <a:pt x="1452" y="6153"/>
                    <a:pt x="1614" y="6095"/>
                    <a:pt x="1786" y="6095"/>
                  </a:cubicBezTo>
                  <a:close/>
                  <a:moveTo>
                    <a:pt x="2894" y="7811"/>
                  </a:moveTo>
                  <a:cubicBezTo>
                    <a:pt x="2901" y="7811"/>
                    <a:pt x="2909" y="7811"/>
                    <a:pt x="2916" y="7811"/>
                  </a:cubicBezTo>
                  <a:lnTo>
                    <a:pt x="2916" y="7811"/>
                  </a:lnTo>
                  <a:cubicBezTo>
                    <a:pt x="2917" y="7811"/>
                    <a:pt x="2917" y="7811"/>
                    <a:pt x="2918" y="7811"/>
                  </a:cubicBezTo>
                  <a:close/>
                  <a:moveTo>
                    <a:pt x="4489" y="5966"/>
                  </a:moveTo>
                  <a:cubicBezTo>
                    <a:pt x="4513" y="5966"/>
                    <a:pt x="4537" y="5966"/>
                    <a:pt x="4561" y="5978"/>
                  </a:cubicBezTo>
                  <a:cubicBezTo>
                    <a:pt x="4858" y="6025"/>
                    <a:pt x="4858" y="6382"/>
                    <a:pt x="4668" y="6632"/>
                  </a:cubicBezTo>
                  <a:cubicBezTo>
                    <a:pt x="4465" y="6906"/>
                    <a:pt x="4132" y="7156"/>
                    <a:pt x="4001" y="7704"/>
                  </a:cubicBezTo>
                  <a:cubicBezTo>
                    <a:pt x="3989" y="7799"/>
                    <a:pt x="3977" y="7883"/>
                    <a:pt x="3977" y="7978"/>
                  </a:cubicBezTo>
                  <a:cubicBezTo>
                    <a:pt x="3906" y="7859"/>
                    <a:pt x="3834" y="7728"/>
                    <a:pt x="3763" y="7609"/>
                  </a:cubicBezTo>
                  <a:cubicBezTo>
                    <a:pt x="3727" y="7192"/>
                    <a:pt x="3787" y="6763"/>
                    <a:pt x="3954" y="6371"/>
                  </a:cubicBezTo>
                  <a:cubicBezTo>
                    <a:pt x="4037" y="6144"/>
                    <a:pt x="4239" y="5990"/>
                    <a:pt x="4489" y="5966"/>
                  </a:cubicBezTo>
                  <a:close/>
                  <a:moveTo>
                    <a:pt x="2411" y="7179"/>
                  </a:moveTo>
                  <a:cubicBezTo>
                    <a:pt x="2425" y="7179"/>
                    <a:pt x="2439" y="7179"/>
                    <a:pt x="2453" y="7180"/>
                  </a:cubicBezTo>
                  <a:cubicBezTo>
                    <a:pt x="2953" y="7204"/>
                    <a:pt x="3418" y="7430"/>
                    <a:pt x="3739" y="7811"/>
                  </a:cubicBezTo>
                  <a:cubicBezTo>
                    <a:pt x="3799" y="7918"/>
                    <a:pt x="3858" y="8026"/>
                    <a:pt x="3906" y="8133"/>
                  </a:cubicBezTo>
                  <a:cubicBezTo>
                    <a:pt x="3511" y="7970"/>
                    <a:pt x="3218" y="7819"/>
                    <a:pt x="2916" y="7811"/>
                  </a:cubicBezTo>
                  <a:lnTo>
                    <a:pt x="2916" y="7811"/>
                  </a:lnTo>
                  <a:cubicBezTo>
                    <a:pt x="2845" y="7823"/>
                    <a:pt x="2774" y="7823"/>
                    <a:pt x="2715" y="7835"/>
                  </a:cubicBezTo>
                  <a:cubicBezTo>
                    <a:pt x="2549" y="7871"/>
                    <a:pt x="2382" y="7966"/>
                    <a:pt x="2215" y="7966"/>
                  </a:cubicBezTo>
                  <a:cubicBezTo>
                    <a:pt x="2144" y="7966"/>
                    <a:pt x="2072" y="7954"/>
                    <a:pt x="2013" y="7918"/>
                  </a:cubicBezTo>
                  <a:cubicBezTo>
                    <a:pt x="1846" y="7823"/>
                    <a:pt x="1775" y="7609"/>
                    <a:pt x="1858" y="7430"/>
                  </a:cubicBezTo>
                  <a:cubicBezTo>
                    <a:pt x="1992" y="7263"/>
                    <a:pt x="2199" y="7179"/>
                    <a:pt x="2411" y="7179"/>
                  </a:cubicBezTo>
                  <a:close/>
                  <a:moveTo>
                    <a:pt x="5168" y="7597"/>
                  </a:moveTo>
                  <a:cubicBezTo>
                    <a:pt x="5335" y="7597"/>
                    <a:pt x="5478" y="7740"/>
                    <a:pt x="5489" y="7906"/>
                  </a:cubicBezTo>
                  <a:cubicBezTo>
                    <a:pt x="5501" y="8287"/>
                    <a:pt x="5061" y="8597"/>
                    <a:pt x="4811" y="9049"/>
                  </a:cubicBezTo>
                  <a:lnTo>
                    <a:pt x="4823" y="9049"/>
                  </a:lnTo>
                  <a:cubicBezTo>
                    <a:pt x="4727" y="9216"/>
                    <a:pt x="4644" y="9407"/>
                    <a:pt x="4585" y="9597"/>
                  </a:cubicBezTo>
                  <a:cubicBezTo>
                    <a:pt x="4561" y="9430"/>
                    <a:pt x="4513" y="9276"/>
                    <a:pt x="4465" y="9121"/>
                  </a:cubicBezTo>
                  <a:cubicBezTo>
                    <a:pt x="4454" y="8514"/>
                    <a:pt x="4596" y="7728"/>
                    <a:pt x="5085" y="7609"/>
                  </a:cubicBezTo>
                  <a:cubicBezTo>
                    <a:pt x="5108" y="7609"/>
                    <a:pt x="5144" y="7597"/>
                    <a:pt x="5168" y="7597"/>
                  </a:cubicBezTo>
                  <a:close/>
                  <a:moveTo>
                    <a:pt x="3168" y="8740"/>
                  </a:moveTo>
                  <a:cubicBezTo>
                    <a:pt x="3382" y="8752"/>
                    <a:pt x="3596" y="8823"/>
                    <a:pt x="3775" y="8942"/>
                  </a:cubicBezTo>
                  <a:cubicBezTo>
                    <a:pt x="4001" y="9061"/>
                    <a:pt x="4215" y="9216"/>
                    <a:pt x="4406" y="9383"/>
                  </a:cubicBezTo>
                  <a:cubicBezTo>
                    <a:pt x="4430" y="9490"/>
                    <a:pt x="4454" y="9585"/>
                    <a:pt x="4465" y="9680"/>
                  </a:cubicBezTo>
                  <a:cubicBezTo>
                    <a:pt x="4326" y="9584"/>
                    <a:pt x="4148" y="9536"/>
                    <a:pt x="3975" y="9536"/>
                  </a:cubicBezTo>
                  <a:cubicBezTo>
                    <a:pt x="3956" y="9536"/>
                    <a:pt x="3937" y="9536"/>
                    <a:pt x="3918" y="9538"/>
                  </a:cubicBezTo>
                  <a:lnTo>
                    <a:pt x="3870" y="9538"/>
                  </a:lnTo>
                  <a:cubicBezTo>
                    <a:pt x="3715" y="9538"/>
                    <a:pt x="3561" y="9585"/>
                    <a:pt x="3394" y="9585"/>
                  </a:cubicBezTo>
                  <a:lnTo>
                    <a:pt x="3275" y="9585"/>
                  </a:lnTo>
                  <a:cubicBezTo>
                    <a:pt x="2477" y="9478"/>
                    <a:pt x="2572" y="8740"/>
                    <a:pt x="3168" y="8740"/>
                  </a:cubicBezTo>
                  <a:close/>
                  <a:moveTo>
                    <a:pt x="1096" y="1"/>
                  </a:moveTo>
                  <a:cubicBezTo>
                    <a:pt x="1001" y="1"/>
                    <a:pt x="906" y="36"/>
                    <a:pt x="858" y="120"/>
                  </a:cubicBezTo>
                  <a:cubicBezTo>
                    <a:pt x="584" y="453"/>
                    <a:pt x="1036" y="965"/>
                    <a:pt x="1322" y="1310"/>
                  </a:cubicBezTo>
                  <a:cubicBezTo>
                    <a:pt x="1382" y="1358"/>
                    <a:pt x="1417" y="1406"/>
                    <a:pt x="1453" y="1453"/>
                  </a:cubicBezTo>
                  <a:cubicBezTo>
                    <a:pt x="1441" y="1596"/>
                    <a:pt x="1429" y="1751"/>
                    <a:pt x="1429" y="1906"/>
                  </a:cubicBezTo>
                  <a:cubicBezTo>
                    <a:pt x="1322" y="1799"/>
                    <a:pt x="1191" y="1703"/>
                    <a:pt x="1048" y="1656"/>
                  </a:cubicBezTo>
                  <a:cubicBezTo>
                    <a:pt x="977" y="1620"/>
                    <a:pt x="906" y="1608"/>
                    <a:pt x="822" y="1608"/>
                  </a:cubicBezTo>
                  <a:cubicBezTo>
                    <a:pt x="703" y="1608"/>
                    <a:pt x="572" y="1656"/>
                    <a:pt x="489" y="1751"/>
                  </a:cubicBezTo>
                  <a:cubicBezTo>
                    <a:pt x="417" y="1834"/>
                    <a:pt x="394" y="1941"/>
                    <a:pt x="417" y="2049"/>
                  </a:cubicBezTo>
                  <a:cubicBezTo>
                    <a:pt x="465" y="2299"/>
                    <a:pt x="727" y="2453"/>
                    <a:pt x="834" y="2501"/>
                  </a:cubicBezTo>
                  <a:cubicBezTo>
                    <a:pt x="1060" y="2608"/>
                    <a:pt x="1263" y="2751"/>
                    <a:pt x="1429" y="2930"/>
                  </a:cubicBezTo>
                  <a:cubicBezTo>
                    <a:pt x="1441" y="2930"/>
                    <a:pt x="1453" y="2942"/>
                    <a:pt x="1453" y="2942"/>
                  </a:cubicBezTo>
                  <a:cubicBezTo>
                    <a:pt x="1477" y="3132"/>
                    <a:pt x="1501" y="3334"/>
                    <a:pt x="1537" y="3513"/>
                  </a:cubicBezTo>
                  <a:cubicBezTo>
                    <a:pt x="1537" y="3537"/>
                    <a:pt x="1537" y="3561"/>
                    <a:pt x="1525" y="3573"/>
                  </a:cubicBezTo>
                  <a:cubicBezTo>
                    <a:pt x="1310" y="3346"/>
                    <a:pt x="1060" y="3180"/>
                    <a:pt x="763" y="3073"/>
                  </a:cubicBezTo>
                  <a:cubicBezTo>
                    <a:pt x="667" y="3025"/>
                    <a:pt x="560" y="3013"/>
                    <a:pt x="453" y="3013"/>
                  </a:cubicBezTo>
                  <a:cubicBezTo>
                    <a:pt x="442" y="3012"/>
                    <a:pt x="431" y="3012"/>
                    <a:pt x="420" y="3012"/>
                  </a:cubicBezTo>
                  <a:cubicBezTo>
                    <a:pt x="278" y="3012"/>
                    <a:pt x="150" y="3082"/>
                    <a:pt x="84" y="3203"/>
                  </a:cubicBezTo>
                  <a:cubicBezTo>
                    <a:pt x="13" y="3323"/>
                    <a:pt x="1" y="3465"/>
                    <a:pt x="48" y="3584"/>
                  </a:cubicBezTo>
                  <a:cubicBezTo>
                    <a:pt x="144" y="3811"/>
                    <a:pt x="429" y="3965"/>
                    <a:pt x="632" y="4037"/>
                  </a:cubicBezTo>
                  <a:cubicBezTo>
                    <a:pt x="727" y="4061"/>
                    <a:pt x="810" y="4085"/>
                    <a:pt x="894" y="4096"/>
                  </a:cubicBezTo>
                  <a:cubicBezTo>
                    <a:pt x="1144" y="4132"/>
                    <a:pt x="1370" y="4216"/>
                    <a:pt x="1560" y="4370"/>
                  </a:cubicBezTo>
                  <a:cubicBezTo>
                    <a:pt x="1620" y="4418"/>
                    <a:pt x="1691" y="4454"/>
                    <a:pt x="1763" y="4466"/>
                  </a:cubicBezTo>
                  <a:cubicBezTo>
                    <a:pt x="1822" y="4668"/>
                    <a:pt x="1894" y="4882"/>
                    <a:pt x="1989" y="5085"/>
                  </a:cubicBezTo>
                  <a:cubicBezTo>
                    <a:pt x="1727" y="4966"/>
                    <a:pt x="1453" y="4906"/>
                    <a:pt x="1167" y="4906"/>
                  </a:cubicBezTo>
                  <a:cubicBezTo>
                    <a:pt x="1147" y="4905"/>
                    <a:pt x="1127" y="4904"/>
                    <a:pt x="1107" y="4904"/>
                  </a:cubicBezTo>
                  <a:cubicBezTo>
                    <a:pt x="973" y="4904"/>
                    <a:pt x="838" y="4938"/>
                    <a:pt x="703" y="4989"/>
                  </a:cubicBezTo>
                  <a:cubicBezTo>
                    <a:pt x="513" y="5073"/>
                    <a:pt x="394" y="5287"/>
                    <a:pt x="441" y="5501"/>
                  </a:cubicBezTo>
                  <a:cubicBezTo>
                    <a:pt x="499" y="5719"/>
                    <a:pt x="700" y="5871"/>
                    <a:pt x="917" y="5871"/>
                  </a:cubicBezTo>
                  <a:cubicBezTo>
                    <a:pt x="925" y="5871"/>
                    <a:pt x="933" y="5871"/>
                    <a:pt x="941" y="5870"/>
                  </a:cubicBezTo>
                  <a:cubicBezTo>
                    <a:pt x="1036" y="5859"/>
                    <a:pt x="1132" y="5847"/>
                    <a:pt x="1227" y="5811"/>
                  </a:cubicBezTo>
                  <a:cubicBezTo>
                    <a:pt x="1429" y="5751"/>
                    <a:pt x="1632" y="5716"/>
                    <a:pt x="1846" y="5704"/>
                  </a:cubicBezTo>
                  <a:cubicBezTo>
                    <a:pt x="1941" y="5704"/>
                    <a:pt x="2013" y="5704"/>
                    <a:pt x="2084" y="5716"/>
                  </a:cubicBezTo>
                  <a:lnTo>
                    <a:pt x="2191" y="5716"/>
                  </a:lnTo>
                  <a:cubicBezTo>
                    <a:pt x="2239" y="5716"/>
                    <a:pt x="2275" y="5716"/>
                    <a:pt x="2310" y="5704"/>
                  </a:cubicBezTo>
                  <a:cubicBezTo>
                    <a:pt x="2394" y="5847"/>
                    <a:pt x="2489" y="5978"/>
                    <a:pt x="2584" y="6121"/>
                  </a:cubicBezTo>
                  <a:cubicBezTo>
                    <a:pt x="2382" y="6001"/>
                    <a:pt x="2144" y="5942"/>
                    <a:pt x="1906" y="5930"/>
                  </a:cubicBezTo>
                  <a:lnTo>
                    <a:pt x="1834" y="5930"/>
                  </a:lnTo>
                  <a:cubicBezTo>
                    <a:pt x="1819" y="5929"/>
                    <a:pt x="1803" y="5929"/>
                    <a:pt x="1788" y="5929"/>
                  </a:cubicBezTo>
                  <a:cubicBezTo>
                    <a:pt x="1589" y="5929"/>
                    <a:pt x="1393" y="6000"/>
                    <a:pt x="1227" y="6132"/>
                  </a:cubicBezTo>
                  <a:cubicBezTo>
                    <a:pt x="1120" y="6216"/>
                    <a:pt x="1072" y="6359"/>
                    <a:pt x="1108" y="6502"/>
                  </a:cubicBezTo>
                  <a:cubicBezTo>
                    <a:pt x="1167" y="6692"/>
                    <a:pt x="1322" y="6835"/>
                    <a:pt x="1513" y="6871"/>
                  </a:cubicBezTo>
                  <a:cubicBezTo>
                    <a:pt x="1584" y="6894"/>
                    <a:pt x="1668" y="6906"/>
                    <a:pt x="1751" y="6906"/>
                  </a:cubicBezTo>
                  <a:cubicBezTo>
                    <a:pt x="1846" y="6906"/>
                    <a:pt x="1941" y="6894"/>
                    <a:pt x="2049" y="6871"/>
                  </a:cubicBezTo>
                  <a:cubicBezTo>
                    <a:pt x="2168" y="6859"/>
                    <a:pt x="2299" y="6847"/>
                    <a:pt x="2430" y="6835"/>
                  </a:cubicBezTo>
                  <a:cubicBezTo>
                    <a:pt x="2632" y="6847"/>
                    <a:pt x="2822" y="6871"/>
                    <a:pt x="3025" y="6930"/>
                  </a:cubicBezTo>
                  <a:lnTo>
                    <a:pt x="3037" y="6930"/>
                  </a:lnTo>
                  <a:cubicBezTo>
                    <a:pt x="3072" y="6942"/>
                    <a:pt x="3108" y="6954"/>
                    <a:pt x="3156" y="6954"/>
                  </a:cubicBezTo>
                  <a:lnTo>
                    <a:pt x="3192" y="6954"/>
                  </a:lnTo>
                  <a:cubicBezTo>
                    <a:pt x="3299" y="7109"/>
                    <a:pt x="3406" y="7252"/>
                    <a:pt x="3489" y="7406"/>
                  </a:cubicBezTo>
                  <a:cubicBezTo>
                    <a:pt x="3203" y="7168"/>
                    <a:pt x="2834" y="7037"/>
                    <a:pt x="2453" y="7025"/>
                  </a:cubicBezTo>
                  <a:cubicBezTo>
                    <a:pt x="2132" y="7025"/>
                    <a:pt x="1870" y="7133"/>
                    <a:pt x="1739" y="7335"/>
                  </a:cubicBezTo>
                  <a:cubicBezTo>
                    <a:pt x="1679" y="7430"/>
                    <a:pt x="1668" y="7549"/>
                    <a:pt x="1691" y="7656"/>
                  </a:cubicBezTo>
                  <a:cubicBezTo>
                    <a:pt x="1727" y="7799"/>
                    <a:pt x="1822" y="7918"/>
                    <a:pt x="1941" y="7990"/>
                  </a:cubicBezTo>
                  <a:cubicBezTo>
                    <a:pt x="2014" y="8031"/>
                    <a:pt x="2095" y="8064"/>
                    <a:pt x="2178" y="8064"/>
                  </a:cubicBezTo>
                  <a:cubicBezTo>
                    <a:pt x="2190" y="8064"/>
                    <a:pt x="2203" y="8063"/>
                    <a:pt x="2215" y="8061"/>
                  </a:cubicBezTo>
                  <a:cubicBezTo>
                    <a:pt x="2334" y="8061"/>
                    <a:pt x="2441" y="8037"/>
                    <a:pt x="2560" y="7990"/>
                  </a:cubicBezTo>
                  <a:cubicBezTo>
                    <a:pt x="2620" y="7966"/>
                    <a:pt x="2668" y="7942"/>
                    <a:pt x="2727" y="7930"/>
                  </a:cubicBezTo>
                  <a:cubicBezTo>
                    <a:pt x="2787" y="7918"/>
                    <a:pt x="2846" y="7918"/>
                    <a:pt x="2906" y="7918"/>
                  </a:cubicBezTo>
                  <a:cubicBezTo>
                    <a:pt x="3156" y="7942"/>
                    <a:pt x="3394" y="8002"/>
                    <a:pt x="3608" y="8121"/>
                  </a:cubicBezTo>
                  <a:cubicBezTo>
                    <a:pt x="3715" y="8156"/>
                    <a:pt x="3811" y="8204"/>
                    <a:pt x="3918" y="8240"/>
                  </a:cubicBezTo>
                  <a:cubicBezTo>
                    <a:pt x="3930" y="8252"/>
                    <a:pt x="3954" y="8252"/>
                    <a:pt x="3965" y="8252"/>
                  </a:cubicBezTo>
                  <a:lnTo>
                    <a:pt x="3977" y="8252"/>
                  </a:lnTo>
                  <a:cubicBezTo>
                    <a:pt x="4120" y="8537"/>
                    <a:pt x="4239" y="8823"/>
                    <a:pt x="4335" y="9133"/>
                  </a:cubicBezTo>
                  <a:cubicBezTo>
                    <a:pt x="4168" y="9002"/>
                    <a:pt x="4001" y="8895"/>
                    <a:pt x="3834" y="8788"/>
                  </a:cubicBezTo>
                  <a:cubicBezTo>
                    <a:pt x="3632" y="8668"/>
                    <a:pt x="3394" y="8585"/>
                    <a:pt x="3156" y="8585"/>
                  </a:cubicBezTo>
                  <a:cubicBezTo>
                    <a:pt x="2882" y="8585"/>
                    <a:pt x="2584" y="8740"/>
                    <a:pt x="2560" y="9049"/>
                  </a:cubicBezTo>
                  <a:cubicBezTo>
                    <a:pt x="2549" y="9311"/>
                    <a:pt x="2751" y="9609"/>
                    <a:pt x="3251" y="9669"/>
                  </a:cubicBezTo>
                  <a:cubicBezTo>
                    <a:pt x="3299" y="9680"/>
                    <a:pt x="3346" y="9680"/>
                    <a:pt x="3394" y="9680"/>
                  </a:cubicBezTo>
                  <a:cubicBezTo>
                    <a:pt x="3477" y="9680"/>
                    <a:pt x="3573" y="9669"/>
                    <a:pt x="3668" y="9657"/>
                  </a:cubicBezTo>
                  <a:cubicBezTo>
                    <a:pt x="3739" y="9645"/>
                    <a:pt x="3811" y="9645"/>
                    <a:pt x="3870" y="9633"/>
                  </a:cubicBezTo>
                  <a:lnTo>
                    <a:pt x="3930" y="9633"/>
                  </a:lnTo>
                  <a:cubicBezTo>
                    <a:pt x="4299" y="9633"/>
                    <a:pt x="4442" y="9800"/>
                    <a:pt x="4442" y="9800"/>
                  </a:cubicBezTo>
                  <a:cubicBezTo>
                    <a:pt x="4465" y="9811"/>
                    <a:pt x="4477" y="9823"/>
                    <a:pt x="4501" y="9835"/>
                  </a:cubicBezTo>
                  <a:cubicBezTo>
                    <a:pt x="4525" y="10050"/>
                    <a:pt x="4549" y="10264"/>
                    <a:pt x="4537" y="10490"/>
                  </a:cubicBezTo>
                  <a:cubicBezTo>
                    <a:pt x="4537" y="10526"/>
                    <a:pt x="4573" y="10550"/>
                    <a:pt x="4608" y="10550"/>
                  </a:cubicBezTo>
                  <a:cubicBezTo>
                    <a:pt x="4644" y="10550"/>
                    <a:pt x="4668" y="10526"/>
                    <a:pt x="4668" y="10490"/>
                  </a:cubicBezTo>
                  <a:cubicBezTo>
                    <a:pt x="4668" y="10264"/>
                    <a:pt x="4656" y="10038"/>
                    <a:pt x="4620" y="9811"/>
                  </a:cubicBezTo>
                  <a:cubicBezTo>
                    <a:pt x="4644" y="9800"/>
                    <a:pt x="4668" y="9764"/>
                    <a:pt x="4668" y="9740"/>
                  </a:cubicBezTo>
                  <a:cubicBezTo>
                    <a:pt x="4716" y="9502"/>
                    <a:pt x="4811" y="9288"/>
                    <a:pt x="4930" y="9073"/>
                  </a:cubicBezTo>
                  <a:cubicBezTo>
                    <a:pt x="5013" y="8930"/>
                    <a:pt x="5120" y="8788"/>
                    <a:pt x="5239" y="8645"/>
                  </a:cubicBezTo>
                  <a:cubicBezTo>
                    <a:pt x="5430" y="8395"/>
                    <a:pt x="5620" y="8168"/>
                    <a:pt x="5608" y="7871"/>
                  </a:cubicBezTo>
                  <a:cubicBezTo>
                    <a:pt x="5597" y="7640"/>
                    <a:pt x="5406" y="7453"/>
                    <a:pt x="5177" y="7453"/>
                  </a:cubicBezTo>
                  <a:cubicBezTo>
                    <a:pt x="5170" y="7453"/>
                    <a:pt x="5163" y="7454"/>
                    <a:pt x="5156" y="7454"/>
                  </a:cubicBezTo>
                  <a:cubicBezTo>
                    <a:pt x="5120" y="7454"/>
                    <a:pt x="5073" y="7454"/>
                    <a:pt x="5037" y="7466"/>
                  </a:cubicBezTo>
                  <a:cubicBezTo>
                    <a:pt x="4727" y="7537"/>
                    <a:pt x="4501" y="7835"/>
                    <a:pt x="4394" y="8323"/>
                  </a:cubicBezTo>
                  <a:cubicBezTo>
                    <a:pt x="4358" y="8454"/>
                    <a:pt x="4335" y="8597"/>
                    <a:pt x="4335" y="8740"/>
                  </a:cubicBezTo>
                  <a:cubicBezTo>
                    <a:pt x="4251" y="8549"/>
                    <a:pt x="4168" y="8359"/>
                    <a:pt x="4084" y="8168"/>
                  </a:cubicBezTo>
                  <a:cubicBezTo>
                    <a:pt x="4084" y="8156"/>
                    <a:pt x="4084" y="8145"/>
                    <a:pt x="4096" y="8133"/>
                  </a:cubicBezTo>
                  <a:cubicBezTo>
                    <a:pt x="4096" y="7990"/>
                    <a:pt x="4108" y="7847"/>
                    <a:pt x="4132" y="7716"/>
                  </a:cubicBezTo>
                  <a:cubicBezTo>
                    <a:pt x="4204" y="7406"/>
                    <a:pt x="4370" y="7133"/>
                    <a:pt x="4585" y="6906"/>
                  </a:cubicBezTo>
                  <a:cubicBezTo>
                    <a:pt x="4656" y="6835"/>
                    <a:pt x="4716" y="6763"/>
                    <a:pt x="4775" y="6680"/>
                  </a:cubicBezTo>
                  <a:cubicBezTo>
                    <a:pt x="4918" y="6513"/>
                    <a:pt x="4954" y="6287"/>
                    <a:pt x="4894" y="6073"/>
                  </a:cubicBezTo>
                  <a:cubicBezTo>
                    <a:pt x="4835" y="5942"/>
                    <a:pt x="4716" y="5847"/>
                    <a:pt x="4585" y="5835"/>
                  </a:cubicBezTo>
                  <a:cubicBezTo>
                    <a:pt x="4549" y="5823"/>
                    <a:pt x="4513" y="5823"/>
                    <a:pt x="4477" y="5823"/>
                  </a:cubicBezTo>
                  <a:cubicBezTo>
                    <a:pt x="4192" y="5847"/>
                    <a:pt x="3942" y="6025"/>
                    <a:pt x="3834" y="6299"/>
                  </a:cubicBezTo>
                  <a:cubicBezTo>
                    <a:pt x="3692" y="6632"/>
                    <a:pt x="3620" y="7002"/>
                    <a:pt x="3632" y="7371"/>
                  </a:cubicBezTo>
                  <a:cubicBezTo>
                    <a:pt x="3525" y="7204"/>
                    <a:pt x="3418" y="7049"/>
                    <a:pt x="3299" y="6883"/>
                  </a:cubicBezTo>
                  <a:cubicBezTo>
                    <a:pt x="3322" y="6847"/>
                    <a:pt x="3334" y="6799"/>
                    <a:pt x="3346" y="6763"/>
                  </a:cubicBezTo>
                  <a:cubicBezTo>
                    <a:pt x="3346" y="6692"/>
                    <a:pt x="3346" y="6632"/>
                    <a:pt x="3346" y="6561"/>
                  </a:cubicBezTo>
                  <a:cubicBezTo>
                    <a:pt x="3334" y="6525"/>
                    <a:pt x="3334" y="6490"/>
                    <a:pt x="3346" y="6454"/>
                  </a:cubicBezTo>
                  <a:cubicBezTo>
                    <a:pt x="3370" y="5930"/>
                    <a:pt x="3549" y="5787"/>
                    <a:pt x="3727" y="5656"/>
                  </a:cubicBezTo>
                  <a:cubicBezTo>
                    <a:pt x="3799" y="5609"/>
                    <a:pt x="3858" y="5549"/>
                    <a:pt x="3918" y="5489"/>
                  </a:cubicBezTo>
                  <a:cubicBezTo>
                    <a:pt x="4061" y="5323"/>
                    <a:pt x="4073" y="5097"/>
                    <a:pt x="3942" y="4918"/>
                  </a:cubicBezTo>
                  <a:cubicBezTo>
                    <a:pt x="3858" y="4811"/>
                    <a:pt x="3739" y="4751"/>
                    <a:pt x="3596" y="4751"/>
                  </a:cubicBezTo>
                  <a:cubicBezTo>
                    <a:pt x="3406" y="4763"/>
                    <a:pt x="3227" y="4858"/>
                    <a:pt x="3096" y="5001"/>
                  </a:cubicBezTo>
                  <a:cubicBezTo>
                    <a:pt x="2941" y="5180"/>
                    <a:pt x="2846" y="5394"/>
                    <a:pt x="2822" y="5632"/>
                  </a:cubicBezTo>
                  <a:cubicBezTo>
                    <a:pt x="2799" y="5823"/>
                    <a:pt x="2799" y="6025"/>
                    <a:pt x="2822" y="6216"/>
                  </a:cubicBezTo>
                  <a:lnTo>
                    <a:pt x="2703" y="6073"/>
                  </a:lnTo>
                  <a:cubicBezTo>
                    <a:pt x="2596" y="5930"/>
                    <a:pt x="2501" y="5787"/>
                    <a:pt x="2418" y="5644"/>
                  </a:cubicBezTo>
                  <a:cubicBezTo>
                    <a:pt x="2453" y="5597"/>
                    <a:pt x="2477" y="5537"/>
                    <a:pt x="2489" y="5489"/>
                  </a:cubicBezTo>
                  <a:cubicBezTo>
                    <a:pt x="2549" y="5359"/>
                    <a:pt x="2620" y="5228"/>
                    <a:pt x="2715" y="5120"/>
                  </a:cubicBezTo>
                  <a:cubicBezTo>
                    <a:pt x="2751" y="5061"/>
                    <a:pt x="2811" y="5013"/>
                    <a:pt x="2870" y="4942"/>
                  </a:cubicBezTo>
                  <a:cubicBezTo>
                    <a:pt x="3096" y="4716"/>
                    <a:pt x="3406" y="4394"/>
                    <a:pt x="3203" y="4001"/>
                  </a:cubicBezTo>
                  <a:cubicBezTo>
                    <a:pt x="3132" y="3846"/>
                    <a:pt x="2965" y="3739"/>
                    <a:pt x="2799" y="3739"/>
                  </a:cubicBezTo>
                  <a:cubicBezTo>
                    <a:pt x="2691" y="3739"/>
                    <a:pt x="2584" y="3775"/>
                    <a:pt x="2501" y="3858"/>
                  </a:cubicBezTo>
                  <a:cubicBezTo>
                    <a:pt x="2310" y="4001"/>
                    <a:pt x="2168" y="4204"/>
                    <a:pt x="2072" y="4620"/>
                  </a:cubicBezTo>
                  <a:cubicBezTo>
                    <a:pt x="2060" y="4704"/>
                    <a:pt x="2049" y="4775"/>
                    <a:pt x="2037" y="4858"/>
                  </a:cubicBezTo>
                  <a:cubicBezTo>
                    <a:pt x="1977" y="4716"/>
                    <a:pt x="1929" y="4573"/>
                    <a:pt x="1894" y="4430"/>
                  </a:cubicBezTo>
                  <a:cubicBezTo>
                    <a:pt x="1929" y="4382"/>
                    <a:pt x="1965" y="4323"/>
                    <a:pt x="1965" y="4263"/>
                  </a:cubicBezTo>
                  <a:cubicBezTo>
                    <a:pt x="1965" y="4239"/>
                    <a:pt x="1989" y="4216"/>
                    <a:pt x="1989" y="4180"/>
                  </a:cubicBezTo>
                  <a:cubicBezTo>
                    <a:pt x="2084" y="3870"/>
                    <a:pt x="2251" y="3596"/>
                    <a:pt x="2453" y="3358"/>
                  </a:cubicBezTo>
                  <a:cubicBezTo>
                    <a:pt x="2584" y="3239"/>
                    <a:pt x="2680" y="3073"/>
                    <a:pt x="2715" y="2906"/>
                  </a:cubicBezTo>
                  <a:cubicBezTo>
                    <a:pt x="2727" y="2799"/>
                    <a:pt x="2703" y="2703"/>
                    <a:pt x="2644" y="2620"/>
                  </a:cubicBezTo>
                  <a:cubicBezTo>
                    <a:pt x="2584" y="2549"/>
                    <a:pt x="2489" y="2489"/>
                    <a:pt x="2394" y="2489"/>
                  </a:cubicBezTo>
                  <a:lnTo>
                    <a:pt x="2346" y="2489"/>
                  </a:lnTo>
                  <a:cubicBezTo>
                    <a:pt x="2156" y="2501"/>
                    <a:pt x="1977" y="2596"/>
                    <a:pt x="1870" y="2751"/>
                  </a:cubicBezTo>
                  <a:cubicBezTo>
                    <a:pt x="1763" y="2882"/>
                    <a:pt x="1679" y="3025"/>
                    <a:pt x="1620" y="3180"/>
                  </a:cubicBezTo>
                  <a:cubicBezTo>
                    <a:pt x="1608" y="3108"/>
                    <a:pt x="1608" y="3037"/>
                    <a:pt x="1596" y="2965"/>
                  </a:cubicBezTo>
                  <a:cubicBezTo>
                    <a:pt x="1656" y="2942"/>
                    <a:pt x="1703" y="2894"/>
                    <a:pt x="1727" y="2834"/>
                  </a:cubicBezTo>
                  <a:cubicBezTo>
                    <a:pt x="1822" y="2620"/>
                    <a:pt x="1977" y="2418"/>
                    <a:pt x="2168" y="2275"/>
                  </a:cubicBezTo>
                  <a:cubicBezTo>
                    <a:pt x="2263" y="2215"/>
                    <a:pt x="2346" y="2132"/>
                    <a:pt x="2406" y="2037"/>
                  </a:cubicBezTo>
                  <a:cubicBezTo>
                    <a:pt x="2525" y="1894"/>
                    <a:pt x="2560" y="1691"/>
                    <a:pt x="2477" y="1513"/>
                  </a:cubicBezTo>
                  <a:cubicBezTo>
                    <a:pt x="2430" y="1406"/>
                    <a:pt x="2322" y="1346"/>
                    <a:pt x="2203" y="1346"/>
                  </a:cubicBezTo>
                  <a:cubicBezTo>
                    <a:pt x="2001" y="1346"/>
                    <a:pt x="1763" y="1537"/>
                    <a:pt x="1560" y="1870"/>
                  </a:cubicBezTo>
                  <a:cubicBezTo>
                    <a:pt x="1560" y="1739"/>
                    <a:pt x="1560" y="1620"/>
                    <a:pt x="1572" y="1489"/>
                  </a:cubicBezTo>
                  <a:cubicBezTo>
                    <a:pt x="1596" y="1489"/>
                    <a:pt x="1608" y="1477"/>
                    <a:pt x="1632" y="1465"/>
                  </a:cubicBezTo>
                  <a:cubicBezTo>
                    <a:pt x="1810" y="1298"/>
                    <a:pt x="1989" y="1132"/>
                    <a:pt x="2144" y="953"/>
                  </a:cubicBezTo>
                  <a:cubicBezTo>
                    <a:pt x="2346" y="691"/>
                    <a:pt x="2406" y="417"/>
                    <a:pt x="2310" y="227"/>
                  </a:cubicBezTo>
                  <a:cubicBezTo>
                    <a:pt x="2263" y="108"/>
                    <a:pt x="2156" y="48"/>
                    <a:pt x="2037" y="36"/>
                  </a:cubicBezTo>
                  <a:cubicBezTo>
                    <a:pt x="2001" y="36"/>
                    <a:pt x="1977" y="48"/>
                    <a:pt x="1953" y="48"/>
                  </a:cubicBezTo>
                  <a:cubicBezTo>
                    <a:pt x="1822" y="96"/>
                    <a:pt x="1715" y="203"/>
                    <a:pt x="1656" y="334"/>
                  </a:cubicBezTo>
                  <a:cubicBezTo>
                    <a:pt x="1632" y="370"/>
                    <a:pt x="1608" y="417"/>
                    <a:pt x="1596" y="453"/>
                  </a:cubicBezTo>
                  <a:cubicBezTo>
                    <a:pt x="1560" y="370"/>
                    <a:pt x="1525" y="298"/>
                    <a:pt x="1477" y="227"/>
                  </a:cubicBezTo>
                  <a:cubicBezTo>
                    <a:pt x="1394" y="96"/>
                    <a:pt x="1251" y="13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1"/>
            <p:cNvSpPr/>
            <p:nvPr/>
          </p:nvSpPr>
          <p:spPr>
            <a:xfrm>
              <a:off x="18430105" y="-4244760"/>
              <a:ext cx="2857021" cy="2256796"/>
            </a:xfrm>
            <a:custGeom>
              <a:avLst/>
              <a:gdLst/>
              <a:ahLst/>
              <a:cxnLst/>
              <a:rect l="l" t="t" r="r" b="b"/>
              <a:pathLst>
                <a:path w="21707" h="17145" extrusionOk="0">
                  <a:moveTo>
                    <a:pt x="60" y="0"/>
                  </a:moveTo>
                  <a:cubicBezTo>
                    <a:pt x="25" y="0"/>
                    <a:pt x="1" y="24"/>
                    <a:pt x="1" y="60"/>
                  </a:cubicBezTo>
                  <a:lnTo>
                    <a:pt x="1" y="15954"/>
                  </a:lnTo>
                  <a:cubicBezTo>
                    <a:pt x="1" y="16609"/>
                    <a:pt x="537" y="17145"/>
                    <a:pt x="1192" y="17145"/>
                  </a:cubicBezTo>
                  <a:lnTo>
                    <a:pt x="20504" y="17145"/>
                  </a:lnTo>
                  <a:cubicBezTo>
                    <a:pt x="21075" y="17145"/>
                    <a:pt x="21575" y="16740"/>
                    <a:pt x="21682" y="16169"/>
                  </a:cubicBezTo>
                  <a:cubicBezTo>
                    <a:pt x="21694" y="16145"/>
                    <a:pt x="21694" y="16121"/>
                    <a:pt x="21694" y="16097"/>
                  </a:cubicBezTo>
                  <a:cubicBezTo>
                    <a:pt x="21706" y="16050"/>
                    <a:pt x="21706" y="16002"/>
                    <a:pt x="21706" y="15942"/>
                  </a:cubicBezTo>
                  <a:lnTo>
                    <a:pt x="21706" y="60"/>
                  </a:lnTo>
                  <a:cubicBezTo>
                    <a:pt x="21706" y="24"/>
                    <a:pt x="21682" y="0"/>
                    <a:pt x="216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1"/>
            <p:cNvSpPr/>
            <p:nvPr/>
          </p:nvSpPr>
          <p:spPr>
            <a:xfrm>
              <a:off x="18438002" y="-4166443"/>
              <a:ext cx="2833330" cy="2162944"/>
            </a:xfrm>
            <a:custGeom>
              <a:avLst/>
              <a:gdLst/>
              <a:ahLst/>
              <a:cxnLst/>
              <a:rect l="l" t="t" r="r" b="b"/>
              <a:pathLst>
                <a:path w="21527" h="16432" extrusionOk="0">
                  <a:moveTo>
                    <a:pt x="0" y="0"/>
                  </a:moveTo>
                  <a:lnTo>
                    <a:pt x="0" y="15300"/>
                  </a:lnTo>
                  <a:cubicBezTo>
                    <a:pt x="0" y="15924"/>
                    <a:pt x="489" y="16431"/>
                    <a:pt x="1110" y="16431"/>
                  </a:cubicBezTo>
                  <a:cubicBezTo>
                    <a:pt x="1117" y="16431"/>
                    <a:pt x="1124" y="16431"/>
                    <a:pt x="1132" y="16431"/>
                  </a:cubicBezTo>
                  <a:lnTo>
                    <a:pt x="20420" y="16431"/>
                  </a:lnTo>
                  <a:cubicBezTo>
                    <a:pt x="20428" y="16431"/>
                    <a:pt x="20436" y="16431"/>
                    <a:pt x="20443" y="16431"/>
                  </a:cubicBezTo>
                  <a:cubicBezTo>
                    <a:pt x="20969" y="16431"/>
                    <a:pt x="21433" y="16042"/>
                    <a:pt x="21527" y="15526"/>
                  </a:cubicBezTo>
                  <a:cubicBezTo>
                    <a:pt x="20345" y="14622"/>
                    <a:pt x="19874" y="14415"/>
                    <a:pt x="18015" y="14415"/>
                  </a:cubicBezTo>
                  <a:cubicBezTo>
                    <a:pt x="16448" y="14415"/>
                    <a:pt x="13894" y="14562"/>
                    <a:pt x="9097" y="14562"/>
                  </a:cubicBezTo>
                  <a:cubicBezTo>
                    <a:pt x="8582" y="14569"/>
                    <a:pt x="8033" y="14592"/>
                    <a:pt x="7476" y="14592"/>
                  </a:cubicBezTo>
                  <a:cubicBezTo>
                    <a:pt x="6115" y="14592"/>
                    <a:pt x="4709" y="14454"/>
                    <a:pt x="3644" y="13609"/>
                  </a:cubicBezTo>
                  <a:cubicBezTo>
                    <a:pt x="2858" y="13002"/>
                    <a:pt x="2453" y="12038"/>
                    <a:pt x="2298" y="11061"/>
                  </a:cubicBezTo>
                  <a:cubicBezTo>
                    <a:pt x="2132" y="9918"/>
                    <a:pt x="2334" y="8763"/>
                    <a:pt x="2334" y="7620"/>
                  </a:cubicBezTo>
                  <a:cubicBezTo>
                    <a:pt x="2334" y="5584"/>
                    <a:pt x="2906" y="1524"/>
                    <a:pt x="405" y="155"/>
                  </a:cubicBezTo>
                  <a:cubicBezTo>
                    <a:pt x="274" y="84"/>
                    <a:pt x="143" y="3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1"/>
            <p:cNvSpPr/>
            <p:nvPr/>
          </p:nvSpPr>
          <p:spPr>
            <a:xfrm>
              <a:off x="19795174" y="-4475365"/>
              <a:ext cx="120825" cy="298010"/>
            </a:xfrm>
            <a:custGeom>
              <a:avLst/>
              <a:gdLst/>
              <a:ahLst/>
              <a:cxnLst/>
              <a:rect l="l" t="t" r="r" b="b"/>
              <a:pathLst>
                <a:path w="918" h="2264" extrusionOk="0">
                  <a:moveTo>
                    <a:pt x="437" y="0"/>
                  </a:moveTo>
                  <a:cubicBezTo>
                    <a:pt x="322" y="0"/>
                    <a:pt x="217" y="47"/>
                    <a:pt x="131" y="133"/>
                  </a:cubicBezTo>
                  <a:cubicBezTo>
                    <a:pt x="48" y="216"/>
                    <a:pt x="0" y="335"/>
                    <a:pt x="0" y="454"/>
                  </a:cubicBezTo>
                  <a:lnTo>
                    <a:pt x="0" y="2264"/>
                  </a:lnTo>
                  <a:lnTo>
                    <a:pt x="905" y="2264"/>
                  </a:lnTo>
                  <a:lnTo>
                    <a:pt x="905" y="478"/>
                  </a:lnTo>
                  <a:cubicBezTo>
                    <a:pt x="917" y="228"/>
                    <a:pt x="727" y="14"/>
                    <a:pt x="477" y="2"/>
                  </a:cubicBezTo>
                  <a:cubicBezTo>
                    <a:pt x="463" y="1"/>
                    <a:pt x="450" y="0"/>
                    <a:pt x="4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1"/>
            <p:cNvSpPr/>
            <p:nvPr/>
          </p:nvSpPr>
          <p:spPr>
            <a:xfrm>
              <a:off x="18376929" y="-4298067"/>
              <a:ext cx="2963368" cy="120705"/>
            </a:xfrm>
            <a:custGeom>
              <a:avLst/>
              <a:gdLst/>
              <a:ahLst/>
              <a:cxnLst/>
              <a:rect l="l" t="t" r="r" b="b"/>
              <a:pathLst>
                <a:path w="22515" h="917" extrusionOk="0">
                  <a:moveTo>
                    <a:pt x="464" y="0"/>
                  </a:moveTo>
                  <a:cubicBezTo>
                    <a:pt x="214" y="0"/>
                    <a:pt x="0" y="203"/>
                    <a:pt x="0" y="465"/>
                  </a:cubicBezTo>
                  <a:cubicBezTo>
                    <a:pt x="0" y="584"/>
                    <a:pt x="48" y="691"/>
                    <a:pt x="143" y="786"/>
                  </a:cubicBezTo>
                  <a:cubicBezTo>
                    <a:pt x="226" y="869"/>
                    <a:pt x="345" y="917"/>
                    <a:pt x="464" y="917"/>
                  </a:cubicBezTo>
                  <a:lnTo>
                    <a:pt x="22051" y="917"/>
                  </a:lnTo>
                  <a:cubicBezTo>
                    <a:pt x="22301" y="917"/>
                    <a:pt x="22515" y="715"/>
                    <a:pt x="22515" y="453"/>
                  </a:cubicBezTo>
                  <a:cubicBezTo>
                    <a:pt x="22503" y="334"/>
                    <a:pt x="22455" y="215"/>
                    <a:pt x="22372" y="143"/>
                  </a:cubicBezTo>
                  <a:cubicBezTo>
                    <a:pt x="22277" y="48"/>
                    <a:pt x="22170" y="0"/>
                    <a:pt x="2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1"/>
            <p:cNvSpPr/>
            <p:nvPr/>
          </p:nvSpPr>
          <p:spPr>
            <a:xfrm>
              <a:off x="18376929" y="-4238573"/>
              <a:ext cx="2963368" cy="61208"/>
            </a:xfrm>
            <a:custGeom>
              <a:avLst/>
              <a:gdLst/>
              <a:ahLst/>
              <a:cxnLst/>
              <a:rect l="l" t="t" r="r" b="b"/>
              <a:pathLst>
                <a:path w="22515" h="465" extrusionOk="0">
                  <a:moveTo>
                    <a:pt x="22515" y="1"/>
                  </a:moveTo>
                  <a:cubicBezTo>
                    <a:pt x="22515" y="5"/>
                    <a:pt x="22515" y="9"/>
                    <a:pt x="22515" y="13"/>
                  </a:cubicBezTo>
                  <a:lnTo>
                    <a:pt x="22515" y="13"/>
                  </a:lnTo>
                  <a:lnTo>
                    <a:pt x="22515" y="1"/>
                  </a:lnTo>
                  <a:close/>
                  <a:moveTo>
                    <a:pt x="0" y="13"/>
                  </a:moveTo>
                  <a:cubicBezTo>
                    <a:pt x="0" y="132"/>
                    <a:pt x="48" y="239"/>
                    <a:pt x="143" y="334"/>
                  </a:cubicBezTo>
                  <a:cubicBezTo>
                    <a:pt x="226" y="417"/>
                    <a:pt x="345" y="465"/>
                    <a:pt x="464" y="465"/>
                  </a:cubicBezTo>
                  <a:lnTo>
                    <a:pt x="22051" y="465"/>
                  </a:lnTo>
                  <a:cubicBezTo>
                    <a:pt x="22297" y="465"/>
                    <a:pt x="22508" y="269"/>
                    <a:pt x="22515" y="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1"/>
            <p:cNvSpPr/>
            <p:nvPr/>
          </p:nvSpPr>
          <p:spPr>
            <a:xfrm>
              <a:off x="18367452" y="-4481420"/>
              <a:ext cx="2983900" cy="2501365"/>
            </a:xfrm>
            <a:custGeom>
              <a:avLst/>
              <a:gdLst/>
              <a:ahLst/>
              <a:cxnLst/>
              <a:rect l="l" t="t" r="r" b="b"/>
              <a:pathLst>
                <a:path w="22671" h="19003" extrusionOk="0">
                  <a:moveTo>
                    <a:pt x="11291" y="105"/>
                  </a:moveTo>
                  <a:cubicBezTo>
                    <a:pt x="11306" y="105"/>
                    <a:pt x="11321" y="106"/>
                    <a:pt x="11335" y="107"/>
                  </a:cubicBezTo>
                  <a:cubicBezTo>
                    <a:pt x="11550" y="143"/>
                    <a:pt x="11693" y="310"/>
                    <a:pt x="11705" y="512"/>
                  </a:cubicBezTo>
                  <a:lnTo>
                    <a:pt x="11705" y="1286"/>
                  </a:lnTo>
                  <a:lnTo>
                    <a:pt x="10907" y="1286"/>
                  </a:lnTo>
                  <a:lnTo>
                    <a:pt x="10907" y="488"/>
                  </a:lnTo>
                  <a:cubicBezTo>
                    <a:pt x="10907" y="393"/>
                    <a:pt x="10943" y="286"/>
                    <a:pt x="11014" y="215"/>
                  </a:cubicBezTo>
                  <a:cubicBezTo>
                    <a:pt x="11097" y="142"/>
                    <a:pt x="11190" y="105"/>
                    <a:pt x="11291" y="105"/>
                  </a:cubicBezTo>
                  <a:close/>
                  <a:moveTo>
                    <a:pt x="520" y="1464"/>
                  </a:moveTo>
                  <a:cubicBezTo>
                    <a:pt x="530" y="1464"/>
                    <a:pt x="539" y="1464"/>
                    <a:pt x="548" y="1465"/>
                  </a:cubicBezTo>
                  <a:lnTo>
                    <a:pt x="22099" y="1465"/>
                  </a:lnTo>
                  <a:cubicBezTo>
                    <a:pt x="22103" y="1465"/>
                    <a:pt x="22107" y="1464"/>
                    <a:pt x="22111" y="1464"/>
                  </a:cubicBezTo>
                  <a:cubicBezTo>
                    <a:pt x="22553" y="1464"/>
                    <a:pt x="22654" y="2097"/>
                    <a:pt x="22230" y="2239"/>
                  </a:cubicBezTo>
                  <a:lnTo>
                    <a:pt x="22242" y="2239"/>
                  </a:lnTo>
                  <a:cubicBezTo>
                    <a:pt x="22194" y="2250"/>
                    <a:pt x="22158" y="2250"/>
                    <a:pt x="22111" y="2262"/>
                  </a:cubicBezTo>
                  <a:lnTo>
                    <a:pt x="548" y="2262"/>
                  </a:lnTo>
                  <a:cubicBezTo>
                    <a:pt x="263" y="2250"/>
                    <a:pt x="72" y="1965"/>
                    <a:pt x="179" y="1703"/>
                  </a:cubicBezTo>
                  <a:cubicBezTo>
                    <a:pt x="235" y="1557"/>
                    <a:pt x="366" y="1464"/>
                    <a:pt x="520" y="1464"/>
                  </a:cubicBezTo>
                  <a:close/>
                  <a:moveTo>
                    <a:pt x="22075" y="2370"/>
                  </a:moveTo>
                  <a:lnTo>
                    <a:pt x="22075" y="17705"/>
                  </a:lnTo>
                  <a:cubicBezTo>
                    <a:pt x="22075" y="17752"/>
                    <a:pt x="22063" y="17800"/>
                    <a:pt x="22063" y="17848"/>
                  </a:cubicBezTo>
                  <a:cubicBezTo>
                    <a:pt x="22063" y="17871"/>
                    <a:pt x="22063" y="17895"/>
                    <a:pt x="22051" y="17919"/>
                  </a:cubicBezTo>
                  <a:cubicBezTo>
                    <a:pt x="21944" y="18455"/>
                    <a:pt x="21480" y="18836"/>
                    <a:pt x="20944" y="18836"/>
                  </a:cubicBezTo>
                  <a:lnTo>
                    <a:pt x="1668" y="18836"/>
                  </a:lnTo>
                  <a:cubicBezTo>
                    <a:pt x="1037" y="18836"/>
                    <a:pt x="536" y="18336"/>
                    <a:pt x="536" y="17705"/>
                  </a:cubicBezTo>
                  <a:lnTo>
                    <a:pt x="536" y="2370"/>
                  </a:lnTo>
                  <a:close/>
                  <a:moveTo>
                    <a:pt x="11300" y="0"/>
                  </a:moveTo>
                  <a:cubicBezTo>
                    <a:pt x="11169" y="0"/>
                    <a:pt x="11038" y="48"/>
                    <a:pt x="10943" y="155"/>
                  </a:cubicBezTo>
                  <a:cubicBezTo>
                    <a:pt x="10835" y="250"/>
                    <a:pt x="10788" y="381"/>
                    <a:pt x="10788" y="524"/>
                  </a:cubicBezTo>
                  <a:lnTo>
                    <a:pt x="10788" y="1346"/>
                  </a:lnTo>
                  <a:lnTo>
                    <a:pt x="560" y="1346"/>
                  </a:lnTo>
                  <a:cubicBezTo>
                    <a:pt x="298" y="1346"/>
                    <a:pt x="72" y="1536"/>
                    <a:pt x="25" y="1798"/>
                  </a:cubicBezTo>
                  <a:cubicBezTo>
                    <a:pt x="1" y="1965"/>
                    <a:pt x="60" y="2119"/>
                    <a:pt x="167" y="2239"/>
                  </a:cubicBezTo>
                  <a:cubicBezTo>
                    <a:pt x="239" y="2298"/>
                    <a:pt x="322" y="2346"/>
                    <a:pt x="417" y="2370"/>
                  </a:cubicBezTo>
                  <a:lnTo>
                    <a:pt x="417" y="17740"/>
                  </a:lnTo>
                  <a:cubicBezTo>
                    <a:pt x="417" y="18431"/>
                    <a:pt x="977" y="19003"/>
                    <a:pt x="1679" y="19003"/>
                  </a:cubicBezTo>
                  <a:lnTo>
                    <a:pt x="20980" y="19003"/>
                  </a:lnTo>
                  <a:cubicBezTo>
                    <a:pt x="21587" y="19003"/>
                    <a:pt x="22099" y="18574"/>
                    <a:pt x="22218" y="17979"/>
                  </a:cubicBezTo>
                  <a:cubicBezTo>
                    <a:pt x="22218" y="17955"/>
                    <a:pt x="22230" y="17931"/>
                    <a:pt x="22230" y="17907"/>
                  </a:cubicBezTo>
                  <a:cubicBezTo>
                    <a:pt x="22242" y="17848"/>
                    <a:pt x="22242" y="17788"/>
                    <a:pt x="22242" y="17740"/>
                  </a:cubicBezTo>
                  <a:lnTo>
                    <a:pt x="22242" y="2370"/>
                  </a:lnTo>
                  <a:cubicBezTo>
                    <a:pt x="22337" y="2346"/>
                    <a:pt x="22420" y="2298"/>
                    <a:pt x="22480" y="2227"/>
                  </a:cubicBezTo>
                  <a:cubicBezTo>
                    <a:pt x="22623" y="2084"/>
                    <a:pt x="22670" y="1869"/>
                    <a:pt x="22611" y="1679"/>
                  </a:cubicBezTo>
                  <a:cubicBezTo>
                    <a:pt x="22599" y="1655"/>
                    <a:pt x="22587" y="1631"/>
                    <a:pt x="22575" y="1608"/>
                  </a:cubicBezTo>
                  <a:cubicBezTo>
                    <a:pt x="22480" y="1441"/>
                    <a:pt x="22301" y="1346"/>
                    <a:pt x="22111" y="1346"/>
                  </a:cubicBezTo>
                  <a:lnTo>
                    <a:pt x="11812" y="1346"/>
                  </a:lnTo>
                  <a:lnTo>
                    <a:pt x="11812" y="524"/>
                  </a:lnTo>
                  <a:cubicBezTo>
                    <a:pt x="11812" y="238"/>
                    <a:pt x="11585" y="0"/>
                    <a:pt x="11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1"/>
            <p:cNvSpPr/>
            <p:nvPr/>
          </p:nvSpPr>
          <p:spPr>
            <a:xfrm>
              <a:off x="20417359" y="-2635525"/>
              <a:ext cx="534499" cy="914039"/>
            </a:xfrm>
            <a:custGeom>
              <a:avLst/>
              <a:gdLst/>
              <a:ahLst/>
              <a:cxnLst/>
              <a:rect l="l" t="t" r="r" b="b"/>
              <a:pathLst>
                <a:path w="4061" h="6944" extrusionOk="0">
                  <a:moveTo>
                    <a:pt x="2056" y="1"/>
                  </a:moveTo>
                  <a:cubicBezTo>
                    <a:pt x="2049" y="1"/>
                    <a:pt x="2043" y="1"/>
                    <a:pt x="2036" y="2"/>
                  </a:cubicBezTo>
                  <a:cubicBezTo>
                    <a:pt x="2029" y="1"/>
                    <a:pt x="2023" y="1"/>
                    <a:pt x="2016" y="1"/>
                  </a:cubicBezTo>
                  <a:cubicBezTo>
                    <a:pt x="1885" y="1"/>
                    <a:pt x="1799" y="115"/>
                    <a:pt x="1822" y="240"/>
                  </a:cubicBezTo>
                  <a:lnTo>
                    <a:pt x="1822" y="3907"/>
                  </a:lnTo>
                  <a:cubicBezTo>
                    <a:pt x="1786" y="3907"/>
                    <a:pt x="1774" y="3919"/>
                    <a:pt x="1774" y="3931"/>
                  </a:cubicBezTo>
                  <a:lnTo>
                    <a:pt x="60" y="6574"/>
                  </a:lnTo>
                  <a:cubicBezTo>
                    <a:pt x="12" y="6633"/>
                    <a:pt x="0" y="6729"/>
                    <a:pt x="48" y="6812"/>
                  </a:cubicBezTo>
                  <a:cubicBezTo>
                    <a:pt x="95" y="6884"/>
                    <a:pt x="179" y="6943"/>
                    <a:pt x="262" y="6943"/>
                  </a:cubicBezTo>
                  <a:cubicBezTo>
                    <a:pt x="345" y="6943"/>
                    <a:pt x="417" y="6895"/>
                    <a:pt x="464" y="6824"/>
                  </a:cubicBezTo>
                  <a:lnTo>
                    <a:pt x="1822" y="4776"/>
                  </a:lnTo>
                  <a:lnTo>
                    <a:pt x="1822" y="6705"/>
                  </a:lnTo>
                  <a:cubicBezTo>
                    <a:pt x="1799" y="6830"/>
                    <a:pt x="1885" y="6944"/>
                    <a:pt x="2016" y="6944"/>
                  </a:cubicBezTo>
                  <a:cubicBezTo>
                    <a:pt x="2023" y="6944"/>
                    <a:pt x="2029" y="6944"/>
                    <a:pt x="2036" y="6943"/>
                  </a:cubicBezTo>
                  <a:cubicBezTo>
                    <a:pt x="2167" y="6943"/>
                    <a:pt x="2274" y="6836"/>
                    <a:pt x="2274" y="6705"/>
                  </a:cubicBezTo>
                  <a:lnTo>
                    <a:pt x="2274" y="4776"/>
                  </a:lnTo>
                  <a:lnTo>
                    <a:pt x="3596" y="6824"/>
                  </a:lnTo>
                  <a:cubicBezTo>
                    <a:pt x="3643" y="6895"/>
                    <a:pt x="3715" y="6931"/>
                    <a:pt x="3798" y="6931"/>
                  </a:cubicBezTo>
                  <a:cubicBezTo>
                    <a:pt x="3882" y="6931"/>
                    <a:pt x="3977" y="6884"/>
                    <a:pt x="4012" y="6800"/>
                  </a:cubicBezTo>
                  <a:cubicBezTo>
                    <a:pt x="4060" y="6729"/>
                    <a:pt x="4048" y="6633"/>
                    <a:pt x="4001" y="6562"/>
                  </a:cubicBezTo>
                  <a:lnTo>
                    <a:pt x="2286" y="3931"/>
                  </a:lnTo>
                  <a:cubicBezTo>
                    <a:pt x="2286" y="3919"/>
                    <a:pt x="2274" y="3907"/>
                    <a:pt x="2274" y="3907"/>
                  </a:cubicBezTo>
                  <a:lnTo>
                    <a:pt x="2274" y="240"/>
                  </a:lnTo>
                  <a:cubicBezTo>
                    <a:pt x="2274" y="104"/>
                    <a:pt x="2178" y="1"/>
                    <a:pt x="2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1"/>
            <p:cNvSpPr/>
            <p:nvPr/>
          </p:nvSpPr>
          <p:spPr>
            <a:xfrm>
              <a:off x="20411041" y="-2646976"/>
              <a:ext cx="550161" cy="933257"/>
            </a:xfrm>
            <a:custGeom>
              <a:avLst/>
              <a:gdLst/>
              <a:ahLst/>
              <a:cxnLst/>
              <a:rect l="l" t="t" r="r" b="b"/>
              <a:pathLst>
                <a:path w="4180" h="7090" extrusionOk="0">
                  <a:moveTo>
                    <a:pt x="1763" y="4196"/>
                  </a:moveTo>
                  <a:lnTo>
                    <a:pt x="1763" y="4839"/>
                  </a:lnTo>
                  <a:lnTo>
                    <a:pt x="441" y="6875"/>
                  </a:lnTo>
                  <a:cubicBezTo>
                    <a:pt x="405" y="6923"/>
                    <a:pt x="358" y="6959"/>
                    <a:pt x="298" y="6959"/>
                  </a:cubicBezTo>
                  <a:cubicBezTo>
                    <a:pt x="155" y="6959"/>
                    <a:pt x="72" y="6804"/>
                    <a:pt x="143" y="6685"/>
                  </a:cubicBezTo>
                  <a:lnTo>
                    <a:pt x="1763" y="4196"/>
                  </a:lnTo>
                  <a:close/>
                  <a:moveTo>
                    <a:pt x="2096" y="148"/>
                  </a:moveTo>
                  <a:cubicBezTo>
                    <a:pt x="2191" y="148"/>
                    <a:pt x="2275" y="220"/>
                    <a:pt x="2275" y="327"/>
                  </a:cubicBezTo>
                  <a:lnTo>
                    <a:pt x="2275" y="6780"/>
                  </a:lnTo>
                  <a:cubicBezTo>
                    <a:pt x="2275" y="6887"/>
                    <a:pt x="2191" y="6959"/>
                    <a:pt x="2096" y="6959"/>
                  </a:cubicBezTo>
                  <a:cubicBezTo>
                    <a:pt x="2001" y="6959"/>
                    <a:pt x="1917" y="6875"/>
                    <a:pt x="1929" y="6780"/>
                  </a:cubicBezTo>
                  <a:lnTo>
                    <a:pt x="1929" y="327"/>
                  </a:lnTo>
                  <a:cubicBezTo>
                    <a:pt x="1917" y="220"/>
                    <a:pt x="2001" y="148"/>
                    <a:pt x="2096" y="148"/>
                  </a:cubicBezTo>
                  <a:close/>
                  <a:moveTo>
                    <a:pt x="2382" y="4196"/>
                  </a:moveTo>
                  <a:lnTo>
                    <a:pt x="4001" y="6685"/>
                  </a:lnTo>
                  <a:cubicBezTo>
                    <a:pt x="4072" y="6804"/>
                    <a:pt x="3989" y="6959"/>
                    <a:pt x="3846" y="6959"/>
                  </a:cubicBezTo>
                  <a:cubicBezTo>
                    <a:pt x="3787" y="6959"/>
                    <a:pt x="3727" y="6923"/>
                    <a:pt x="3703" y="6875"/>
                  </a:cubicBezTo>
                  <a:lnTo>
                    <a:pt x="2382" y="4839"/>
                  </a:lnTo>
                  <a:lnTo>
                    <a:pt x="2382" y="4196"/>
                  </a:lnTo>
                  <a:close/>
                  <a:moveTo>
                    <a:pt x="2076" y="0"/>
                  </a:moveTo>
                  <a:cubicBezTo>
                    <a:pt x="1908" y="0"/>
                    <a:pt x="1763" y="143"/>
                    <a:pt x="1763" y="315"/>
                  </a:cubicBezTo>
                  <a:lnTo>
                    <a:pt x="1763" y="3958"/>
                  </a:lnTo>
                  <a:cubicBezTo>
                    <a:pt x="1763" y="3958"/>
                    <a:pt x="1774" y="3958"/>
                    <a:pt x="1774" y="3970"/>
                  </a:cubicBezTo>
                  <a:lnTo>
                    <a:pt x="60" y="6613"/>
                  </a:lnTo>
                  <a:cubicBezTo>
                    <a:pt x="0" y="6697"/>
                    <a:pt x="0" y="6816"/>
                    <a:pt x="48" y="6911"/>
                  </a:cubicBezTo>
                  <a:cubicBezTo>
                    <a:pt x="96" y="7006"/>
                    <a:pt x="203" y="7078"/>
                    <a:pt x="322" y="7078"/>
                  </a:cubicBezTo>
                  <a:cubicBezTo>
                    <a:pt x="429" y="7078"/>
                    <a:pt x="512" y="7018"/>
                    <a:pt x="572" y="6935"/>
                  </a:cubicBezTo>
                  <a:lnTo>
                    <a:pt x="1822" y="5066"/>
                  </a:lnTo>
                  <a:lnTo>
                    <a:pt x="1822" y="6780"/>
                  </a:lnTo>
                  <a:cubicBezTo>
                    <a:pt x="1822" y="6780"/>
                    <a:pt x="1917" y="7078"/>
                    <a:pt x="2084" y="7078"/>
                  </a:cubicBezTo>
                  <a:cubicBezTo>
                    <a:pt x="2263" y="7078"/>
                    <a:pt x="2334" y="6780"/>
                    <a:pt x="2334" y="6780"/>
                  </a:cubicBezTo>
                  <a:lnTo>
                    <a:pt x="2334" y="5089"/>
                  </a:lnTo>
                  <a:lnTo>
                    <a:pt x="3596" y="6947"/>
                  </a:lnTo>
                  <a:cubicBezTo>
                    <a:pt x="3656" y="7042"/>
                    <a:pt x="3751" y="7090"/>
                    <a:pt x="3846" y="7090"/>
                  </a:cubicBezTo>
                  <a:cubicBezTo>
                    <a:pt x="3965" y="7090"/>
                    <a:pt x="4072" y="7030"/>
                    <a:pt x="4132" y="6923"/>
                  </a:cubicBezTo>
                  <a:cubicBezTo>
                    <a:pt x="4180" y="6828"/>
                    <a:pt x="4168" y="6709"/>
                    <a:pt x="4108" y="6613"/>
                  </a:cubicBezTo>
                  <a:lnTo>
                    <a:pt x="2394" y="3982"/>
                  </a:lnTo>
                  <a:lnTo>
                    <a:pt x="2394" y="3970"/>
                  </a:lnTo>
                  <a:lnTo>
                    <a:pt x="2394" y="327"/>
                  </a:lnTo>
                  <a:cubicBezTo>
                    <a:pt x="2382" y="172"/>
                    <a:pt x="2286" y="41"/>
                    <a:pt x="2132" y="5"/>
                  </a:cubicBezTo>
                  <a:cubicBezTo>
                    <a:pt x="2113" y="2"/>
                    <a:pt x="2095" y="0"/>
                    <a:pt x="2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1"/>
            <p:cNvSpPr/>
            <p:nvPr/>
          </p:nvSpPr>
          <p:spPr>
            <a:xfrm>
              <a:off x="20583468" y="-2162073"/>
              <a:ext cx="173998" cy="147426"/>
            </a:xfrm>
            <a:custGeom>
              <a:avLst/>
              <a:gdLst/>
              <a:ahLst/>
              <a:cxnLst/>
              <a:rect l="l" t="t" r="r" b="b"/>
              <a:pathLst>
                <a:path w="1322" h="1120" extrusionOk="0">
                  <a:moveTo>
                    <a:pt x="774" y="0"/>
                  </a:moveTo>
                  <a:cubicBezTo>
                    <a:pt x="691" y="0"/>
                    <a:pt x="607" y="24"/>
                    <a:pt x="536" y="48"/>
                  </a:cubicBezTo>
                  <a:cubicBezTo>
                    <a:pt x="0" y="310"/>
                    <a:pt x="179" y="1108"/>
                    <a:pt x="774" y="1120"/>
                  </a:cubicBezTo>
                  <a:cubicBezTo>
                    <a:pt x="1072" y="1120"/>
                    <a:pt x="1322" y="870"/>
                    <a:pt x="1322" y="560"/>
                  </a:cubicBezTo>
                  <a:cubicBezTo>
                    <a:pt x="1322" y="250"/>
                    <a:pt x="1072" y="0"/>
                    <a:pt x="774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1"/>
            <p:cNvSpPr/>
            <p:nvPr/>
          </p:nvSpPr>
          <p:spPr>
            <a:xfrm>
              <a:off x="20619401" y="-2147990"/>
              <a:ext cx="116218" cy="123995"/>
            </a:xfrm>
            <a:custGeom>
              <a:avLst/>
              <a:gdLst/>
              <a:ahLst/>
              <a:cxnLst/>
              <a:rect l="l" t="t" r="r" b="b"/>
              <a:pathLst>
                <a:path w="883" h="942" extrusionOk="0">
                  <a:moveTo>
                    <a:pt x="287" y="1"/>
                  </a:moveTo>
                  <a:cubicBezTo>
                    <a:pt x="120" y="84"/>
                    <a:pt x="1" y="262"/>
                    <a:pt x="1" y="453"/>
                  </a:cubicBezTo>
                  <a:cubicBezTo>
                    <a:pt x="1" y="751"/>
                    <a:pt x="247" y="942"/>
                    <a:pt x="498" y="942"/>
                  </a:cubicBezTo>
                  <a:cubicBezTo>
                    <a:pt x="638" y="942"/>
                    <a:pt x="780" y="883"/>
                    <a:pt x="882" y="751"/>
                  </a:cubicBezTo>
                  <a:cubicBezTo>
                    <a:pt x="275" y="667"/>
                    <a:pt x="239" y="286"/>
                    <a:pt x="287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1"/>
            <p:cNvSpPr/>
            <p:nvPr/>
          </p:nvSpPr>
          <p:spPr>
            <a:xfrm>
              <a:off x="20602290" y="-2169971"/>
              <a:ext cx="164653" cy="163221"/>
            </a:xfrm>
            <a:custGeom>
              <a:avLst/>
              <a:gdLst/>
              <a:ahLst/>
              <a:cxnLst/>
              <a:rect l="l" t="t" r="r" b="b"/>
              <a:pathLst>
                <a:path w="1251" h="1240" extrusionOk="0">
                  <a:moveTo>
                    <a:pt x="631" y="132"/>
                  </a:moveTo>
                  <a:cubicBezTo>
                    <a:pt x="893" y="132"/>
                    <a:pt x="1119" y="346"/>
                    <a:pt x="1119" y="620"/>
                  </a:cubicBezTo>
                  <a:cubicBezTo>
                    <a:pt x="1119" y="727"/>
                    <a:pt x="1083" y="834"/>
                    <a:pt x="1012" y="918"/>
                  </a:cubicBezTo>
                  <a:cubicBezTo>
                    <a:pt x="915" y="1046"/>
                    <a:pt x="767" y="1111"/>
                    <a:pt x="619" y="1111"/>
                  </a:cubicBezTo>
                  <a:cubicBezTo>
                    <a:pt x="478" y="1111"/>
                    <a:pt x="337" y="1052"/>
                    <a:pt x="238" y="930"/>
                  </a:cubicBezTo>
                  <a:cubicBezTo>
                    <a:pt x="36" y="680"/>
                    <a:pt x="131" y="310"/>
                    <a:pt x="417" y="168"/>
                  </a:cubicBezTo>
                  <a:cubicBezTo>
                    <a:pt x="488" y="144"/>
                    <a:pt x="560" y="132"/>
                    <a:pt x="631" y="132"/>
                  </a:cubicBezTo>
                  <a:close/>
                  <a:moveTo>
                    <a:pt x="631" y="1"/>
                  </a:moveTo>
                  <a:cubicBezTo>
                    <a:pt x="286" y="1"/>
                    <a:pt x="0" y="275"/>
                    <a:pt x="0" y="620"/>
                  </a:cubicBezTo>
                  <a:cubicBezTo>
                    <a:pt x="0" y="965"/>
                    <a:pt x="286" y="1239"/>
                    <a:pt x="631" y="1239"/>
                  </a:cubicBezTo>
                  <a:cubicBezTo>
                    <a:pt x="964" y="1239"/>
                    <a:pt x="1250" y="965"/>
                    <a:pt x="1250" y="620"/>
                  </a:cubicBezTo>
                  <a:cubicBezTo>
                    <a:pt x="1250" y="275"/>
                    <a:pt x="96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1"/>
            <p:cNvSpPr/>
            <p:nvPr/>
          </p:nvSpPr>
          <p:spPr>
            <a:xfrm>
              <a:off x="20517656" y="-2677645"/>
              <a:ext cx="318251" cy="105041"/>
            </a:xfrm>
            <a:custGeom>
              <a:avLst/>
              <a:gdLst/>
              <a:ahLst/>
              <a:cxnLst/>
              <a:rect l="l" t="t" r="r" b="b"/>
              <a:pathLst>
                <a:path w="2418" h="798" extrusionOk="0">
                  <a:moveTo>
                    <a:pt x="548" y="0"/>
                  </a:moveTo>
                  <a:cubicBezTo>
                    <a:pt x="488" y="0"/>
                    <a:pt x="429" y="12"/>
                    <a:pt x="369" y="36"/>
                  </a:cubicBezTo>
                  <a:cubicBezTo>
                    <a:pt x="0" y="226"/>
                    <a:pt x="131" y="798"/>
                    <a:pt x="548" y="798"/>
                  </a:cubicBezTo>
                  <a:lnTo>
                    <a:pt x="1988" y="798"/>
                  </a:lnTo>
                  <a:cubicBezTo>
                    <a:pt x="2096" y="798"/>
                    <a:pt x="2191" y="762"/>
                    <a:pt x="2274" y="679"/>
                  </a:cubicBezTo>
                  <a:cubicBezTo>
                    <a:pt x="2381" y="560"/>
                    <a:pt x="2417" y="393"/>
                    <a:pt x="2358" y="238"/>
                  </a:cubicBezTo>
                  <a:cubicBezTo>
                    <a:pt x="2298" y="96"/>
                    <a:pt x="2155" y="0"/>
                    <a:pt x="1988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1"/>
            <p:cNvSpPr/>
            <p:nvPr/>
          </p:nvSpPr>
          <p:spPr>
            <a:xfrm>
              <a:off x="20542664" y="-2624337"/>
              <a:ext cx="283767" cy="45544"/>
            </a:xfrm>
            <a:custGeom>
              <a:avLst/>
              <a:gdLst/>
              <a:ahLst/>
              <a:cxnLst/>
              <a:rect l="l" t="t" r="r" b="b"/>
              <a:pathLst>
                <a:path w="2156" h="346" extrusionOk="0">
                  <a:moveTo>
                    <a:pt x="1" y="0"/>
                  </a:moveTo>
                  <a:cubicBezTo>
                    <a:pt x="1" y="191"/>
                    <a:pt x="155" y="345"/>
                    <a:pt x="346" y="345"/>
                  </a:cubicBezTo>
                  <a:lnTo>
                    <a:pt x="1822" y="345"/>
                  </a:lnTo>
                  <a:cubicBezTo>
                    <a:pt x="1906" y="345"/>
                    <a:pt x="1989" y="310"/>
                    <a:pt x="2060" y="238"/>
                  </a:cubicBezTo>
                  <a:cubicBezTo>
                    <a:pt x="2120" y="179"/>
                    <a:pt x="2156" y="95"/>
                    <a:pt x="2156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1"/>
            <p:cNvSpPr/>
            <p:nvPr/>
          </p:nvSpPr>
          <p:spPr>
            <a:xfrm>
              <a:off x="20517656" y="-2687122"/>
              <a:ext cx="335361" cy="120836"/>
            </a:xfrm>
            <a:custGeom>
              <a:avLst/>
              <a:gdLst/>
              <a:ahLst/>
              <a:cxnLst/>
              <a:rect l="l" t="t" r="r" b="b"/>
              <a:pathLst>
                <a:path w="2548" h="918" extrusionOk="0">
                  <a:moveTo>
                    <a:pt x="1965" y="168"/>
                  </a:moveTo>
                  <a:lnTo>
                    <a:pt x="1941" y="179"/>
                  </a:lnTo>
                  <a:cubicBezTo>
                    <a:pt x="2227" y="179"/>
                    <a:pt x="2358" y="513"/>
                    <a:pt x="2167" y="715"/>
                  </a:cubicBezTo>
                  <a:cubicBezTo>
                    <a:pt x="2107" y="775"/>
                    <a:pt x="2024" y="810"/>
                    <a:pt x="1941" y="810"/>
                  </a:cubicBezTo>
                  <a:lnTo>
                    <a:pt x="607" y="810"/>
                  </a:lnTo>
                  <a:cubicBezTo>
                    <a:pt x="441" y="810"/>
                    <a:pt x="298" y="679"/>
                    <a:pt x="274" y="513"/>
                  </a:cubicBezTo>
                  <a:cubicBezTo>
                    <a:pt x="262" y="322"/>
                    <a:pt x="405" y="179"/>
                    <a:pt x="595" y="168"/>
                  </a:cubicBezTo>
                  <a:close/>
                  <a:moveTo>
                    <a:pt x="560" y="1"/>
                  </a:moveTo>
                  <a:cubicBezTo>
                    <a:pt x="226" y="1"/>
                    <a:pt x="0" y="346"/>
                    <a:pt x="143" y="656"/>
                  </a:cubicBezTo>
                  <a:cubicBezTo>
                    <a:pt x="214" y="810"/>
                    <a:pt x="381" y="918"/>
                    <a:pt x="548" y="918"/>
                  </a:cubicBezTo>
                  <a:lnTo>
                    <a:pt x="1965" y="918"/>
                  </a:lnTo>
                  <a:cubicBezTo>
                    <a:pt x="2548" y="882"/>
                    <a:pt x="2548" y="37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1"/>
            <p:cNvSpPr/>
            <p:nvPr/>
          </p:nvSpPr>
          <p:spPr>
            <a:xfrm>
              <a:off x="20326407" y="-3262187"/>
              <a:ext cx="721001" cy="598785"/>
            </a:xfrm>
            <a:custGeom>
              <a:avLst/>
              <a:gdLst/>
              <a:ahLst/>
              <a:cxnLst/>
              <a:rect l="l" t="t" r="r" b="b"/>
              <a:pathLst>
                <a:path w="5478" h="4549" extrusionOk="0">
                  <a:moveTo>
                    <a:pt x="2620" y="0"/>
                  </a:moveTo>
                  <a:cubicBezTo>
                    <a:pt x="2489" y="0"/>
                    <a:pt x="2382" y="84"/>
                    <a:pt x="2370" y="215"/>
                  </a:cubicBezTo>
                  <a:lnTo>
                    <a:pt x="2287" y="774"/>
                  </a:lnTo>
                  <a:cubicBezTo>
                    <a:pt x="2275" y="881"/>
                    <a:pt x="2179" y="965"/>
                    <a:pt x="2060" y="965"/>
                  </a:cubicBezTo>
                  <a:lnTo>
                    <a:pt x="262" y="965"/>
                  </a:lnTo>
                  <a:cubicBezTo>
                    <a:pt x="120" y="988"/>
                    <a:pt x="1" y="1119"/>
                    <a:pt x="12" y="1274"/>
                  </a:cubicBezTo>
                  <a:lnTo>
                    <a:pt x="12" y="4239"/>
                  </a:lnTo>
                  <a:cubicBezTo>
                    <a:pt x="12" y="4406"/>
                    <a:pt x="143" y="4548"/>
                    <a:pt x="322" y="4548"/>
                  </a:cubicBezTo>
                  <a:lnTo>
                    <a:pt x="5168" y="4548"/>
                  </a:lnTo>
                  <a:cubicBezTo>
                    <a:pt x="5335" y="4548"/>
                    <a:pt x="5477" y="4406"/>
                    <a:pt x="5477" y="4239"/>
                  </a:cubicBezTo>
                  <a:lnTo>
                    <a:pt x="5477" y="1274"/>
                  </a:lnTo>
                  <a:cubicBezTo>
                    <a:pt x="5477" y="1108"/>
                    <a:pt x="5335" y="965"/>
                    <a:pt x="5168" y="965"/>
                  </a:cubicBezTo>
                  <a:lnTo>
                    <a:pt x="4703" y="965"/>
                  </a:lnTo>
                  <a:cubicBezTo>
                    <a:pt x="4596" y="965"/>
                    <a:pt x="4501" y="881"/>
                    <a:pt x="4477" y="774"/>
                  </a:cubicBezTo>
                  <a:lnTo>
                    <a:pt x="4394" y="215"/>
                  </a:lnTo>
                  <a:cubicBezTo>
                    <a:pt x="4382" y="84"/>
                    <a:pt x="4275" y="0"/>
                    <a:pt x="4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1"/>
            <p:cNvSpPr/>
            <p:nvPr/>
          </p:nvSpPr>
          <p:spPr>
            <a:xfrm>
              <a:off x="20672708" y="-3218356"/>
              <a:ext cx="194531" cy="120836"/>
            </a:xfrm>
            <a:custGeom>
              <a:avLst/>
              <a:gdLst/>
              <a:ahLst/>
              <a:cxnLst/>
              <a:rect l="l" t="t" r="r" b="b"/>
              <a:pathLst>
                <a:path w="1478" h="918" extrusionOk="0">
                  <a:moveTo>
                    <a:pt x="108" y="1"/>
                  </a:moveTo>
                  <a:cubicBezTo>
                    <a:pt x="48" y="1"/>
                    <a:pt x="1" y="48"/>
                    <a:pt x="1" y="108"/>
                  </a:cubicBezTo>
                  <a:lnTo>
                    <a:pt x="1" y="810"/>
                  </a:lnTo>
                  <a:cubicBezTo>
                    <a:pt x="1" y="870"/>
                    <a:pt x="48" y="917"/>
                    <a:pt x="108" y="917"/>
                  </a:cubicBezTo>
                  <a:lnTo>
                    <a:pt x="1370" y="917"/>
                  </a:lnTo>
                  <a:cubicBezTo>
                    <a:pt x="1430" y="917"/>
                    <a:pt x="1477" y="870"/>
                    <a:pt x="1477" y="810"/>
                  </a:cubicBezTo>
                  <a:lnTo>
                    <a:pt x="1477" y="108"/>
                  </a:lnTo>
                  <a:cubicBezTo>
                    <a:pt x="1477" y="48"/>
                    <a:pt x="1430" y="1"/>
                    <a:pt x="1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1"/>
            <p:cNvSpPr/>
            <p:nvPr/>
          </p:nvSpPr>
          <p:spPr>
            <a:xfrm>
              <a:off x="20327986" y="-2904959"/>
              <a:ext cx="183475" cy="156113"/>
            </a:xfrm>
            <a:custGeom>
              <a:avLst/>
              <a:gdLst/>
              <a:ahLst/>
              <a:cxnLst/>
              <a:rect l="l" t="t" r="r" b="b"/>
              <a:pathLst>
                <a:path w="1394" h="1186" extrusionOk="0">
                  <a:moveTo>
                    <a:pt x="798" y="1"/>
                  </a:moveTo>
                  <a:cubicBezTo>
                    <a:pt x="262" y="1"/>
                    <a:pt x="0" y="632"/>
                    <a:pt x="381" y="1013"/>
                  </a:cubicBezTo>
                  <a:cubicBezTo>
                    <a:pt x="501" y="1132"/>
                    <a:pt x="648" y="1185"/>
                    <a:pt x="794" y="1185"/>
                  </a:cubicBezTo>
                  <a:cubicBezTo>
                    <a:pt x="1099" y="1185"/>
                    <a:pt x="1393" y="951"/>
                    <a:pt x="1393" y="596"/>
                  </a:cubicBezTo>
                  <a:cubicBezTo>
                    <a:pt x="1393" y="263"/>
                    <a:pt x="1132" y="1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1"/>
            <p:cNvSpPr/>
            <p:nvPr/>
          </p:nvSpPr>
          <p:spPr>
            <a:xfrm>
              <a:off x="20357733" y="-3210458"/>
              <a:ext cx="148991" cy="75292"/>
            </a:xfrm>
            <a:custGeom>
              <a:avLst/>
              <a:gdLst/>
              <a:ahLst/>
              <a:cxnLst/>
              <a:rect l="l" t="t" r="r" b="b"/>
              <a:pathLst>
                <a:path w="1132" h="57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572"/>
                  </a:lnTo>
                  <a:lnTo>
                    <a:pt x="1132" y="572"/>
                  </a:lnTo>
                  <a:lnTo>
                    <a:pt x="1132" y="203"/>
                  </a:lnTo>
                  <a:cubicBezTo>
                    <a:pt x="1132" y="95"/>
                    <a:pt x="1048" y="0"/>
                    <a:pt x="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1"/>
            <p:cNvSpPr/>
            <p:nvPr/>
          </p:nvSpPr>
          <p:spPr>
            <a:xfrm>
              <a:off x="20710353" y="-3187029"/>
              <a:ext cx="109769" cy="67526"/>
            </a:xfrm>
            <a:custGeom>
              <a:avLst/>
              <a:gdLst/>
              <a:ahLst/>
              <a:cxnLst/>
              <a:rect l="l" t="t" r="r" b="b"/>
              <a:pathLst>
                <a:path w="834" h="513" extrusionOk="0">
                  <a:moveTo>
                    <a:pt x="1" y="1"/>
                  </a:moveTo>
                  <a:lnTo>
                    <a:pt x="1" y="501"/>
                  </a:lnTo>
                  <a:lnTo>
                    <a:pt x="1" y="513"/>
                  </a:lnTo>
                  <a:lnTo>
                    <a:pt x="834" y="513"/>
                  </a:lnTo>
                  <a:lnTo>
                    <a:pt x="834" y="50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1"/>
            <p:cNvSpPr/>
            <p:nvPr/>
          </p:nvSpPr>
          <p:spPr>
            <a:xfrm>
              <a:off x="20552141" y="-3066330"/>
              <a:ext cx="427888" cy="335525"/>
            </a:xfrm>
            <a:custGeom>
              <a:avLst/>
              <a:gdLst/>
              <a:ahLst/>
              <a:cxnLst/>
              <a:rect l="l" t="t" r="r" b="b"/>
              <a:pathLst>
                <a:path w="3251" h="2549" extrusionOk="0">
                  <a:moveTo>
                    <a:pt x="191" y="1"/>
                  </a:moveTo>
                  <a:cubicBezTo>
                    <a:pt x="83" y="12"/>
                    <a:pt x="0" y="120"/>
                    <a:pt x="0" y="239"/>
                  </a:cubicBezTo>
                  <a:lnTo>
                    <a:pt x="0" y="2322"/>
                  </a:lnTo>
                  <a:cubicBezTo>
                    <a:pt x="0" y="2441"/>
                    <a:pt x="107" y="2548"/>
                    <a:pt x="238" y="2548"/>
                  </a:cubicBezTo>
                  <a:lnTo>
                    <a:pt x="3012" y="2548"/>
                  </a:lnTo>
                  <a:cubicBezTo>
                    <a:pt x="3096" y="2548"/>
                    <a:pt x="3179" y="2501"/>
                    <a:pt x="3215" y="2429"/>
                  </a:cubicBezTo>
                  <a:cubicBezTo>
                    <a:pt x="3239" y="2394"/>
                    <a:pt x="3250" y="2358"/>
                    <a:pt x="3250" y="2310"/>
                  </a:cubicBezTo>
                  <a:lnTo>
                    <a:pt x="3250" y="239"/>
                  </a:lnTo>
                  <a:cubicBezTo>
                    <a:pt x="3250" y="108"/>
                    <a:pt x="3143" y="1"/>
                    <a:pt x="30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1"/>
            <p:cNvSpPr/>
            <p:nvPr/>
          </p:nvSpPr>
          <p:spPr>
            <a:xfrm>
              <a:off x="20401695" y="-2859417"/>
              <a:ext cx="64361" cy="64367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38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488"/>
                    <a:pt x="238" y="488"/>
                  </a:cubicBezTo>
                  <a:cubicBezTo>
                    <a:pt x="381" y="488"/>
                    <a:pt x="488" y="381"/>
                    <a:pt x="488" y="250"/>
                  </a:cubicBezTo>
                  <a:cubicBezTo>
                    <a:pt x="488" y="107"/>
                    <a:pt x="381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1"/>
            <p:cNvSpPr/>
            <p:nvPr/>
          </p:nvSpPr>
          <p:spPr>
            <a:xfrm>
              <a:off x="20462769" y="-3056985"/>
              <a:ext cx="48698" cy="42648"/>
            </a:xfrm>
            <a:custGeom>
              <a:avLst/>
              <a:gdLst/>
              <a:ahLst/>
              <a:cxnLst/>
              <a:rect l="l" t="t" r="r" b="b"/>
              <a:pathLst>
                <a:path w="370" h="324" extrusionOk="0">
                  <a:moveTo>
                    <a:pt x="215" y="1"/>
                  </a:moveTo>
                  <a:cubicBezTo>
                    <a:pt x="72" y="1"/>
                    <a:pt x="0" y="180"/>
                    <a:pt x="96" y="275"/>
                  </a:cubicBezTo>
                  <a:cubicBezTo>
                    <a:pt x="130" y="309"/>
                    <a:pt x="170" y="324"/>
                    <a:pt x="209" y="324"/>
                  </a:cubicBezTo>
                  <a:cubicBezTo>
                    <a:pt x="292" y="324"/>
                    <a:pt x="369" y="257"/>
                    <a:pt x="369" y="168"/>
                  </a:cubicBezTo>
                  <a:cubicBezTo>
                    <a:pt x="369" y="72"/>
                    <a:pt x="298" y="1"/>
                    <a:pt x="215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1"/>
            <p:cNvSpPr/>
            <p:nvPr/>
          </p:nvSpPr>
          <p:spPr>
            <a:xfrm>
              <a:off x="20467507" y="-2981696"/>
              <a:ext cx="45540" cy="42385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3" y="0"/>
                  </a:moveTo>
                  <a:cubicBezTo>
                    <a:pt x="86" y="0"/>
                    <a:pt x="0" y="60"/>
                    <a:pt x="12" y="179"/>
                  </a:cubicBezTo>
                  <a:cubicBezTo>
                    <a:pt x="24" y="274"/>
                    <a:pt x="98" y="322"/>
                    <a:pt x="173" y="322"/>
                  </a:cubicBezTo>
                  <a:cubicBezTo>
                    <a:pt x="247" y="322"/>
                    <a:pt x="322" y="274"/>
                    <a:pt x="333" y="179"/>
                  </a:cubicBezTo>
                  <a:cubicBezTo>
                    <a:pt x="345" y="60"/>
                    <a:pt x="259" y="0"/>
                    <a:pt x="173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1"/>
            <p:cNvSpPr/>
            <p:nvPr/>
          </p:nvSpPr>
          <p:spPr>
            <a:xfrm>
              <a:off x="20790248" y="-3026843"/>
              <a:ext cx="156888" cy="87534"/>
            </a:xfrm>
            <a:custGeom>
              <a:avLst/>
              <a:gdLst/>
              <a:ahLst/>
              <a:cxnLst/>
              <a:rect l="l" t="t" r="r" b="b"/>
              <a:pathLst>
                <a:path w="1192" h="665" extrusionOk="0">
                  <a:moveTo>
                    <a:pt x="664" y="1"/>
                  </a:moveTo>
                  <a:cubicBezTo>
                    <a:pt x="629" y="1"/>
                    <a:pt x="594" y="4"/>
                    <a:pt x="560" y="10"/>
                  </a:cubicBezTo>
                  <a:cubicBezTo>
                    <a:pt x="394" y="22"/>
                    <a:pt x="227" y="34"/>
                    <a:pt x="60" y="70"/>
                  </a:cubicBezTo>
                  <a:cubicBezTo>
                    <a:pt x="1" y="82"/>
                    <a:pt x="1" y="153"/>
                    <a:pt x="60" y="165"/>
                  </a:cubicBezTo>
                  <a:cubicBezTo>
                    <a:pt x="275" y="201"/>
                    <a:pt x="501" y="212"/>
                    <a:pt x="727" y="212"/>
                  </a:cubicBezTo>
                  <a:cubicBezTo>
                    <a:pt x="965" y="224"/>
                    <a:pt x="929" y="403"/>
                    <a:pt x="965" y="629"/>
                  </a:cubicBezTo>
                  <a:cubicBezTo>
                    <a:pt x="971" y="653"/>
                    <a:pt x="992" y="665"/>
                    <a:pt x="1013" y="665"/>
                  </a:cubicBezTo>
                  <a:cubicBezTo>
                    <a:pt x="1034" y="665"/>
                    <a:pt x="1054" y="653"/>
                    <a:pt x="1060" y="629"/>
                  </a:cubicBezTo>
                  <a:cubicBezTo>
                    <a:pt x="1060" y="582"/>
                    <a:pt x="1191" y="236"/>
                    <a:pt x="953" y="70"/>
                  </a:cubicBezTo>
                  <a:cubicBezTo>
                    <a:pt x="865" y="25"/>
                    <a:pt x="764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1"/>
            <p:cNvSpPr/>
            <p:nvPr/>
          </p:nvSpPr>
          <p:spPr>
            <a:xfrm>
              <a:off x="20552141" y="-3064751"/>
              <a:ext cx="424730" cy="333945"/>
            </a:xfrm>
            <a:custGeom>
              <a:avLst/>
              <a:gdLst/>
              <a:ahLst/>
              <a:cxnLst/>
              <a:rect l="l" t="t" r="r" b="b"/>
              <a:pathLst>
                <a:path w="3227" h="2537" extrusionOk="0">
                  <a:moveTo>
                    <a:pt x="191" y="0"/>
                  </a:moveTo>
                  <a:cubicBezTo>
                    <a:pt x="83" y="12"/>
                    <a:pt x="0" y="119"/>
                    <a:pt x="0" y="227"/>
                  </a:cubicBezTo>
                  <a:lnTo>
                    <a:pt x="0" y="2310"/>
                  </a:lnTo>
                  <a:cubicBezTo>
                    <a:pt x="0" y="2429"/>
                    <a:pt x="107" y="2536"/>
                    <a:pt x="238" y="2536"/>
                  </a:cubicBezTo>
                  <a:lnTo>
                    <a:pt x="3024" y="2536"/>
                  </a:lnTo>
                  <a:cubicBezTo>
                    <a:pt x="3108" y="2536"/>
                    <a:pt x="3191" y="2489"/>
                    <a:pt x="3227" y="2417"/>
                  </a:cubicBezTo>
                  <a:cubicBezTo>
                    <a:pt x="3140" y="1908"/>
                    <a:pt x="2809" y="1798"/>
                    <a:pt x="2416" y="1798"/>
                  </a:cubicBezTo>
                  <a:cubicBezTo>
                    <a:pt x="2117" y="1798"/>
                    <a:pt x="1782" y="1862"/>
                    <a:pt x="1490" y="1862"/>
                  </a:cubicBezTo>
                  <a:cubicBezTo>
                    <a:pt x="1214" y="1862"/>
                    <a:pt x="977" y="1805"/>
                    <a:pt x="845" y="1584"/>
                  </a:cubicBezTo>
                  <a:cubicBezTo>
                    <a:pt x="667" y="1274"/>
                    <a:pt x="905" y="584"/>
                    <a:pt x="643" y="227"/>
                  </a:cubicBezTo>
                  <a:cubicBezTo>
                    <a:pt x="536" y="84"/>
                    <a:pt x="369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1"/>
            <p:cNvSpPr/>
            <p:nvPr/>
          </p:nvSpPr>
          <p:spPr>
            <a:xfrm>
              <a:off x="20357733" y="-3210458"/>
              <a:ext cx="144253" cy="75292"/>
            </a:xfrm>
            <a:custGeom>
              <a:avLst/>
              <a:gdLst/>
              <a:ahLst/>
              <a:cxnLst/>
              <a:rect l="l" t="t" r="r" b="b"/>
              <a:pathLst>
                <a:path w="1096" h="57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572"/>
                  </a:lnTo>
                  <a:lnTo>
                    <a:pt x="1096" y="572"/>
                  </a:lnTo>
                  <a:cubicBezTo>
                    <a:pt x="1060" y="500"/>
                    <a:pt x="989" y="441"/>
                    <a:pt x="917" y="405"/>
                  </a:cubicBezTo>
                  <a:cubicBezTo>
                    <a:pt x="822" y="369"/>
                    <a:pt x="715" y="345"/>
                    <a:pt x="620" y="334"/>
                  </a:cubicBezTo>
                  <a:cubicBezTo>
                    <a:pt x="477" y="286"/>
                    <a:pt x="370" y="155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1"/>
            <p:cNvSpPr/>
            <p:nvPr/>
          </p:nvSpPr>
          <p:spPr>
            <a:xfrm>
              <a:off x="20312323" y="-3270084"/>
              <a:ext cx="742849" cy="614449"/>
            </a:xfrm>
            <a:custGeom>
              <a:avLst/>
              <a:gdLst/>
              <a:ahLst/>
              <a:cxnLst/>
              <a:rect l="l" t="t" r="r" b="b"/>
              <a:pathLst>
                <a:path w="5644" h="4668" extrusionOk="0">
                  <a:moveTo>
                    <a:pt x="1298" y="513"/>
                  </a:moveTo>
                  <a:cubicBezTo>
                    <a:pt x="1370" y="513"/>
                    <a:pt x="1429" y="572"/>
                    <a:pt x="1429" y="644"/>
                  </a:cubicBezTo>
                  <a:lnTo>
                    <a:pt x="1429" y="965"/>
                  </a:lnTo>
                  <a:lnTo>
                    <a:pt x="393" y="965"/>
                  </a:lnTo>
                  <a:lnTo>
                    <a:pt x="393" y="644"/>
                  </a:lnTo>
                  <a:cubicBezTo>
                    <a:pt x="393" y="572"/>
                    <a:pt x="453" y="513"/>
                    <a:pt x="536" y="513"/>
                  </a:cubicBezTo>
                  <a:close/>
                  <a:moveTo>
                    <a:pt x="4287" y="167"/>
                  </a:moveTo>
                  <a:cubicBezTo>
                    <a:pt x="4382" y="167"/>
                    <a:pt x="4453" y="239"/>
                    <a:pt x="4477" y="334"/>
                  </a:cubicBezTo>
                  <a:lnTo>
                    <a:pt x="4560" y="894"/>
                  </a:lnTo>
                  <a:cubicBezTo>
                    <a:pt x="4572" y="1037"/>
                    <a:pt x="4703" y="1144"/>
                    <a:pt x="4834" y="1144"/>
                  </a:cubicBezTo>
                  <a:lnTo>
                    <a:pt x="5287" y="1144"/>
                  </a:lnTo>
                  <a:cubicBezTo>
                    <a:pt x="5418" y="1144"/>
                    <a:pt x="5537" y="1251"/>
                    <a:pt x="5537" y="1382"/>
                  </a:cubicBezTo>
                  <a:lnTo>
                    <a:pt x="5537" y="4311"/>
                  </a:lnTo>
                  <a:cubicBezTo>
                    <a:pt x="5537" y="4442"/>
                    <a:pt x="5418" y="4561"/>
                    <a:pt x="5287" y="4561"/>
                  </a:cubicBezTo>
                  <a:lnTo>
                    <a:pt x="417" y="4561"/>
                  </a:lnTo>
                  <a:cubicBezTo>
                    <a:pt x="286" y="4561"/>
                    <a:pt x="179" y="4454"/>
                    <a:pt x="179" y="4311"/>
                  </a:cubicBezTo>
                  <a:lnTo>
                    <a:pt x="179" y="1382"/>
                  </a:lnTo>
                  <a:cubicBezTo>
                    <a:pt x="179" y="1263"/>
                    <a:pt x="262" y="1156"/>
                    <a:pt x="381" y="1144"/>
                  </a:cubicBezTo>
                  <a:lnTo>
                    <a:pt x="2191" y="1144"/>
                  </a:lnTo>
                  <a:cubicBezTo>
                    <a:pt x="2322" y="1144"/>
                    <a:pt x="2453" y="1037"/>
                    <a:pt x="2465" y="894"/>
                  </a:cubicBezTo>
                  <a:lnTo>
                    <a:pt x="2560" y="334"/>
                  </a:lnTo>
                  <a:cubicBezTo>
                    <a:pt x="2572" y="239"/>
                    <a:pt x="2644" y="167"/>
                    <a:pt x="2739" y="167"/>
                  </a:cubicBezTo>
                  <a:close/>
                  <a:moveTo>
                    <a:pt x="2703" y="1"/>
                  </a:moveTo>
                  <a:cubicBezTo>
                    <a:pt x="2548" y="1"/>
                    <a:pt x="2417" y="108"/>
                    <a:pt x="2394" y="263"/>
                  </a:cubicBezTo>
                  <a:lnTo>
                    <a:pt x="2310" y="834"/>
                  </a:lnTo>
                  <a:cubicBezTo>
                    <a:pt x="2298" y="906"/>
                    <a:pt x="2227" y="965"/>
                    <a:pt x="2143" y="965"/>
                  </a:cubicBezTo>
                  <a:lnTo>
                    <a:pt x="1548" y="965"/>
                  </a:lnTo>
                  <a:lnTo>
                    <a:pt x="1548" y="656"/>
                  </a:lnTo>
                  <a:cubicBezTo>
                    <a:pt x="1548" y="513"/>
                    <a:pt x="1429" y="394"/>
                    <a:pt x="1286" y="394"/>
                  </a:cubicBezTo>
                  <a:lnTo>
                    <a:pt x="572" y="394"/>
                  </a:lnTo>
                  <a:cubicBezTo>
                    <a:pt x="417" y="394"/>
                    <a:pt x="298" y="501"/>
                    <a:pt x="286" y="656"/>
                  </a:cubicBezTo>
                  <a:lnTo>
                    <a:pt x="286" y="977"/>
                  </a:lnTo>
                  <a:cubicBezTo>
                    <a:pt x="131" y="1025"/>
                    <a:pt x="12" y="1168"/>
                    <a:pt x="0" y="1334"/>
                  </a:cubicBezTo>
                  <a:lnTo>
                    <a:pt x="0" y="4299"/>
                  </a:lnTo>
                  <a:cubicBezTo>
                    <a:pt x="12" y="4501"/>
                    <a:pt x="179" y="4668"/>
                    <a:pt x="381" y="4668"/>
                  </a:cubicBezTo>
                  <a:lnTo>
                    <a:pt x="5275" y="4668"/>
                  </a:lnTo>
                  <a:cubicBezTo>
                    <a:pt x="5477" y="4668"/>
                    <a:pt x="5644" y="4501"/>
                    <a:pt x="5644" y="4299"/>
                  </a:cubicBezTo>
                  <a:lnTo>
                    <a:pt x="5644" y="1346"/>
                  </a:lnTo>
                  <a:cubicBezTo>
                    <a:pt x="5644" y="1132"/>
                    <a:pt x="5477" y="965"/>
                    <a:pt x="5263" y="965"/>
                  </a:cubicBezTo>
                  <a:lnTo>
                    <a:pt x="4799" y="965"/>
                  </a:lnTo>
                  <a:cubicBezTo>
                    <a:pt x="4715" y="965"/>
                    <a:pt x="4656" y="906"/>
                    <a:pt x="4644" y="834"/>
                  </a:cubicBezTo>
                  <a:lnTo>
                    <a:pt x="4560" y="263"/>
                  </a:lnTo>
                  <a:cubicBezTo>
                    <a:pt x="4537" y="108"/>
                    <a:pt x="4406" y="1"/>
                    <a:pt x="4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1"/>
            <p:cNvSpPr/>
            <p:nvPr/>
          </p:nvSpPr>
          <p:spPr>
            <a:xfrm>
              <a:off x="20664943" y="-3226122"/>
              <a:ext cx="210062" cy="142687"/>
            </a:xfrm>
            <a:custGeom>
              <a:avLst/>
              <a:gdLst/>
              <a:ahLst/>
              <a:cxnLst/>
              <a:rect l="l" t="t" r="r" b="b"/>
              <a:pathLst>
                <a:path w="1596" h="1084" extrusionOk="0">
                  <a:moveTo>
                    <a:pt x="1441" y="119"/>
                  </a:moveTo>
                  <a:cubicBezTo>
                    <a:pt x="1465" y="119"/>
                    <a:pt x="1489" y="143"/>
                    <a:pt x="1489" y="167"/>
                  </a:cubicBezTo>
                  <a:lnTo>
                    <a:pt x="1489" y="869"/>
                  </a:lnTo>
                  <a:cubicBezTo>
                    <a:pt x="1489" y="893"/>
                    <a:pt x="1465" y="917"/>
                    <a:pt x="1441" y="917"/>
                  </a:cubicBezTo>
                  <a:lnTo>
                    <a:pt x="167" y="917"/>
                  </a:lnTo>
                  <a:cubicBezTo>
                    <a:pt x="143" y="917"/>
                    <a:pt x="119" y="893"/>
                    <a:pt x="119" y="869"/>
                  </a:cubicBezTo>
                  <a:lnTo>
                    <a:pt x="119" y="167"/>
                  </a:lnTo>
                  <a:cubicBezTo>
                    <a:pt x="119" y="143"/>
                    <a:pt x="131" y="119"/>
                    <a:pt x="155" y="119"/>
                  </a:cubicBezTo>
                  <a:close/>
                  <a:moveTo>
                    <a:pt x="179" y="0"/>
                  </a:moveTo>
                  <a:cubicBezTo>
                    <a:pt x="84" y="0"/>
                    <a:pt x="0" y="83"/>
                    <a:pt x="0" y="179"/>
                  </a:cubicBezTo>
                  <a:lnTo>
                    <a:pt x="0" y="905"/>
                  </a:lnTo>
                  <a:cubicBezTo>
                    <a:pt x="0" y="1000"/>
                    <a:pt x="72" y="1084"/>
                    <a:pt x="179" y="1084"/>
                  </a:cubicBezTo>
                  <a:lnTo>
                    <a:pt x="1429" y="1084"/>
                  </a:lnTo>
                  <a:cubicBezTo>
                    <a:pt x="1524" y="1084"/>
                    <a:pt x="1596" y="1012"/>
                    <a:pt x="1596" y="917"/>
                  </a:cubicBezTo>
                  <a:lnTo>
                    <a:pt x="1596" y="179"/>
                  </a:lnTo>
                  <a:cubicBezTo>
                    <a:pt x="1596" y="83"/>
                    <a:pt x="1524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1"/>
            <p:cNvSpPr/>
            <p:nvPr/>
          </p:nvSpPr>
          <p:spPr>
            <a:xfrm>
              <a:off x="20702587" y="-3194795"/>
              <a:ext cx="127011" cy="81611"/>
            </a:xfrm>
            <a:custGeom>
              <a:avLst/>
              <a:gdLst/>
              <a:ahLst/>
              <a:cxnLst/>
              <a:rect l="l" t="t" r="r" b="b"/>
              <a:pathLst>
                <a:path w="965" h="620" extrusionOk="0">
                  <a:moveTo>
                    <a:pt x="857" y="107"/>
                  </a:moveTo>
                  <a:lnTo>
                    <a:pt x="857" y="453"/>
                  </a:lnTo>
                  <a:lnTo>
                    <a:pt x="107" y="453"/>
                  </a:lnTo>
                  <a:lnTo>
                    <a:pt x="107" y="107"/>
                  </a:lnTo>
                  <a:close/>
                  <a:moveTo>
                    <a:pt x="71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548"/>
                  </a:lnTo>
                  <a:cubicBezTo>
                    <a:pt x="0" y="596"/>
                    <a:pt x="24" y="619"/>
                    <a:pt x="71" y="619"/>
                  </a:cubicBezTo>
                  <a:lnTo>
                    <a:pt x="893" y="619"/>
                  </a:lnTo>
                  <a:cubicBezTo>
                    <a:pt x="941" y="619"/>
                    <a:pt x="964" y="596"/>
                    <a:pt x="964" y="548"/>
                  </a:cubicBezTo>
                  <a:lnTo>
                    <a:pt x="964" y="72"/>
                  </a:lnTo>
                  <a:cubicBezTo>
                    <a:pt x="964" y="24"/>
                    <a:pt x="929" y="0"/>
                    <a:pt x="893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1"/>
            <p:cNvSpPr/>
            <p:nvPr/>
          </p:nvSpPr>
          <p:spPr>
            <a:xfrm>
              <a:off x="20342070" y="-2914305"/>
              <a:ext cx="192556" cy="169539"/>
            </a:xfrm>
            <a:custGeom>
              <a:avLst/>
              <a:gdLst/>
              <a:ahLst/>
              <a:cxnLst/>
              <a:rect l="l" t="t" r="r" b="b"/>
              <a:pathLst>
                <a:path w="1463" h="1288" extrusionOk="0">
                  <a:moveTo>
                    <a:pt x="691" y="131"/>
                  </a:moveTo>
                  <a:cubicBezTo>
                    <a:pt x="810" y="131"/>
                    <a:pt x="929" y="179"/>
                    <a:pt x="1013" y="250"/>
                  </a:cubicBezTo>
                  <a:lnTo>
                    <a:pt x="858" y="405"/>
                  </a:lnTo>
                  <a:cubicBezTo>
                    <a:pt x="810" y="370"/>
                    <a:pt x="751" y="358"/>
                    <a:pt x="691" y="358"/>
                  </a:cubicBezTo>
                  <a:cubicBezTo>
                    <a:pt x="632" y="358"/>
                    <a:pt x="572" y="370"/>
                    <a:pt x="524" y="405"/>
                  </a:cubicBezTo>
                  <a:lnTo>
                    <a:pt x="370" y="250"/>
                  </a:lnTo>
                  <a:cubicBezTo>
                    <a:pt x="465" y="179"/>
                    <a:pt x="572" y="131"/>
                    <a:pt x="691" y="131"/>
                  </a:cubicBezTo>
                  <a:close/>
                  <a:moveTo>
                    <a:pt x="691" y="483"/>
                  </a:moveTo>
                  <a:cubicBezTo>
                    <a:pt x="715" y="483"/>
                    <a:pt x="739" y="489"/>
                    <a:pt x="763" y="500"/>
                  </a:cubicBezTo>
                  <a:cubicBezTo>
                    <a:pt x="810" y="512"/>
                    <a:pt x="834" y="548"/>
                    <a:pt x="858" y="584"/>
                  </a:cubicBezTo>
                  <a:cubicBezTo>
                    <a:pt x="870" y="608"/>
                    <a:pt x="870" y="631"/>
                    <a:pt x="882" y="667"/>
                  </a:cubicBezTo>
                  <a:lnTo>
                    <a:pt x="870" y="667"/>
                  </a:lnTo>
                  <a:cubicBezTo>
                    <a:pt x="870" y="691"/>
                    <a:pt x="870" y="715"/>
                    <a:pt x="858" y="739"/>
                  </a:cubicBezTo>
                  <a:cubicBezTo>
                    <a:pt x="834" y="774"/>
                    <a:pt x="810" y="810"/>
                    <a:pt x="763" y="822"/>
                  </a:cubicBezTo>
                  <a:cubicBezTo>
                    <a:pt x="739" y="834"/>
                    <a:pt x="715" y="846"/>
                    <a:pt x="691" y="846"/>
                  </a:cubicBezTo>
                  <a:cubicBezTo>
                    <a:pt x="667" y="846"/>
                    <a:pt x="644" y="834"/>
                    <a:pt x="620" y="822"/>
                  </a:cubicBezTo>
                  <a:cubicBezTo>
                    <a:pt x="572" y="810"/>
                    <a:pt x="548" y="774"/>
                    <a:pt x="524" y="739"/>
                  </a:cubicBezTo>
                  <a:cubicBezTo>
                    <a:pt x="501" y="691"/>
                    <a:pt x="501" y="631"/>
                    <a:pt x="524" y="584"/>
                  </a:cubicBezTo>
                  <a:cubicBezTo>
                    <a:pt x="548" y="548"/>
                    <a:pt x="572" y="512"/>
                    <a:pt x="620" y="500"/>
                  </a:cubicBezTo>
                  <a:cubicBezTo>
                    <a:pt x="644" y="489"/>
                    <a:pt x="667" y="483"/>
                    <a:pt x="691" y="483"/>
                  </a:cubicBezTo>
                  <a:close/>
                  <a:moveTo>
                    <a:pt x="274" y="334"/>
                  </a:moveTo>
                  <a:lnTo>
                    <a:pt x="429" y="489"/>
                  </a:lnTo>
                  <a:cubicBezTo>
                    <a:pt x="393" y="536"/>
                    <a:pt x="382" y="596"/>
                    <a:pt x="382" y="655"/>
                  </a:cubicBezTo>
                  <a:cubicBezTo>
                    <a:pt x="382" y="715"/>
                    <a:pt x="393" y="774"/>
                    <a:pt x="429" y="822"/>
                  </a:cubicBezTo>
                  <a:lnTo>
                    <a:pt x="274" y="977"/>
                  </a:lnTo>
                  <a:cubicBezTo>
                    <a:pt x="203" y="893"/>
                    <a:pt x="167" y="774"/>
                    <a:pt x="167" y="655"/>
                  </a:cubicBezTo>
                  <a:cubicBezTo>
                    <a:pt x="167" y="536"/>
                    <a:pt x="203" y="429"/>
                    <a:pt x="274" y="334"/>
                  </a:cubicBezTo>
                  <a:close/>
                  <a:moveTo>
                    <a:pt x="1108" y="346"/>
                  </a:moveTo>
                  <a:cubicBezTo>
                    <a:pt x="1179" y="441"/>
                    <a:pt x="1227" y="548"/>
                    <a:pt x="1227" y="667"/>
                  </a:cubicBezTo>
                  <a:cubicBezTo>
                    <a:pt x="1227" y="786"/>
                    <a:pt x="1179" y="893"/>
                    <a:pt x="1108" y="989"/>
                  </a:cubicBezTo>
                  <a:lnTo>
                    <a:pt x="965" y="834"/>
                  </a:lnTo>
                  <a:cubicBezTo>
                    <a:pt x="989" y="786"/>
                    <a:pt x="1013" y="727"/>
                    <a:pt x="1013" y="667"/>
                  </a:cubicBezTo>
                  <a:cubicBezTo>
                    <a:pt x="1013" y="608"/>
                    <a:pt x="989" y="548"/>
                    <a:pt x="965" y="489"/>
                  </a:cubicBezTo>
                  <a:lnTo>
                    <a:pt x="1108" y="346"/>
                  </a:lnTo>
                  <a:close/>
                  <a:moveTo>
                    <a:pt x="858" y="917"/>
                  </a:moveTo>
                  <a:lnTo>
                    <a:pt x="1013" y="1084"/>
                  </a:lnTo>
                  <a:cubicBezTo>
                    <a:pt x="929" y="1155"/>
                    <a:pt x="810" y="1191"/>
                    <a:pt x="691" y="1191"/>
                  </a:cubicBezTo>
                  <a:cubicBezTo>
                    <a:pt x="572" y="1191"/>
                    <a:pt x="465" y="1155"/>
                    <a:pt x="370" y="1084"/>
                  </a:cubicBezTo>
                  <a:lnTo>
                    <a:pt x="524" y="917"/>
                  </a:lnTo>
                  <a:cubicBezTo>
                    <a:pt x="578" y="953"/>
                    <a:pt x="638" y="971"/>
                    <a:pt x="696" y="971"/>
                  </a:cubicBezTo>
                  <a:cubicBezTo>
                    <a:pt x="754" y="971"/>
                    <a:pt x="810" y="953"/>
                    <a:pt x="858" y="917"/>
                  </a:cubicBezTo>
                  <a:close/>
                  <a:moveTo>
                    <a:pt x="709" y="0"/>
                  </a:moveTo>
                  <a:cubicBezTo>
                    <a:pt x="703" y="0"/>
                    <a:pt x="697" y="0"/>
                    <a:pt x="691" y="0"/>
                  </a:cubicBezTo>
                  <a:lnTo>
                    <a:pt x="691" y="12"/>
                  </a:lnTo>
                  <a:cubicBezTo>
                    <a:pt x="524" y="12"/>
                    <a:pt x="358" y="84"/>
                    <a:pt x="251" y="203"/>
                  </a:cubicBezTo>
                  <a:cubicBezTo>
                    <a:pt x="1" y="453"/>
                    <a:pt x="1" y="846"/>
                    <a:pt x="251" y="1096"/>
                  </a:cubicBezTo>
                  <a:cubicBezTo>
                    <a:pt x="377" y="1227"/>
                    <a:pt x="538" y="1288"/>
                    <a:pt x="698" y="1288"/>
                  </a:cubicBezTo>
                  <a:cubicBezTo>
                    <a:pt x="945" y="1288"/>
                    <a:pt x="1190" y="1142"/>
                    <a:pt x="1298" y="881"/>
                  </a:cubicBezTo>
                  <a:cubicBezTo>
                    <a:pt x="1463" y="458"/>
                    <a:pt x="1163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1"/>
            <p:cNvSpPr/>
            <p:nvPr/>
          </p:nvSpPr>
          <p:spPr>
            <a:xfrm>
              <a:off x="20459610" y="-3064356"/>
              <a:ext cx="69099" cy="59233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227" y="128"/>
                  </a:moveTo>
                  <a:cubicBezTo>
                    <a:pt x="345" y="128"/>
                    <a:pt x="227" y="274"/>
                    <a:pt x="165" y="274"/>
                  </a:cubicBezTo>
                  <a:cubicBezTo>
                    <a:pt x="145" y="274"/>
                    <a:pt x="132" y="260"/>
                    <a:pt x="132" y="224"/>
                  </a:cubicBezTo>
                  <a:cubicBezTo>
                    <a:pt x="132" y="176"/>
                    <a:pt x="179" y="128"/>
                    <a:pt x="227" y="128"/>
                  </a:cubicBezTo>
                  <a:close/>
                  <a:moveTo>
                    <a:pt x="221" y="0"/>
                  </a:moveTo>
                  <a:cubicBezTo>
                    <a:pt x="107" y="0"/>
                    <a:pt x="1" y="88"/>
                    <a:pt x="1" y="224"/>
                  </a:cubicBezTo>
                  <a:cubicBezTo>
                    <a:pt x="1" y="343"/>
                    <a:pt x="108" y="450"/>
                    <a:pt x="227" y="450"/>
                  </a:cubicBezTo>
                  <a:cubicBezTo>
                    <a:pt x="429" y="450"/>
                    <a:pt x="524" y="200"/>
                    <a:pt x="382" y="69"/>
                  </a:cubicBezTo>
                  <a:cubicBezTo>
                    <a:pt x="334" y="22"/>
                    <a:pt x="277" y="0"/>
                    <a:pt x="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1"/>
            <p:cNvSpPr/>
            <p:nvPr/>
          </p:nvSpPr>
          <p:spPr>
            <a:xfrm>
              <a:off x="20459610" y="-2988804"/>
              <a:ext cx="69099" cy="58970"/>
            </a:xfrm>
            <a:custGeom>
              <a:avLst/>
              <a:gdLst/>
              <a:ahLst/>
              <a:cxnLst/>
              <a:rect l="l" t="t" r="r" b="b"/>
              <a:pathLst>
                <a:path w="525" h="448" extrusionOk="0">
                  <a:moveTo>
                    <a:pt x="227" y="138"/>
                  </a:moveTo>
                  <a:cubicBezTo>
                    <a:pt x="346" y="138"/>
                    <a:pt x="225" y="279"/>
                    <a:pt x="163" y="279"/>
                  </a:cubicBezTo>
                  <a:cubicBezTo>
                    <a:pt x="145" y="279"/>
                    <a:pt x="132" y="266"/>
                    <a:pt x="132" y="233"/>
                  </a:cubicBezTo>
                  <a:cubicBezTo>
                    <a:pt x="132" y="174"/>
                    <a:pt x="179" y="138"/>
                    <a:pt x="227" y="138"/>
                  </a:cubicBezTo>
                  <a:close/>
                  <a:moveTo>
                    <a:pt x="228" y="1"/>
                  </a:moveTo>
                  <a:cubicBezTo>
                    <a:pt x="112" y="1"/>
                    <a:pt x="1" y="95"/>
                    <a:pt x="1" y="233"/>
                  </a:cubicBezTo>
                  <a:cubicBezTo>
                    <a:pt x="1" y="352"/>
                    <a:pt x="108" y="447"/>
                    <a:pt x="227" y="447"/>
                  </a:cubicBezTo>
                  <a:cubicBezTo>
                    <a:pt x="429" y="447"/>
                    <a:pt x="524" y="209"/>
                    <a:pt x="382" y="66"/>
                  </a:cubicBezTo>
                  <a:cubicBezTo>
                    <a:pt x="336" y="21"/>
                    <a:pt x="281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1"/>
            <p:cNvSpPr/>
            <p:nvPr/>
          </p:nvSpPr>
          <p:spPr>
            <a:xfrm>
              <a:off x="20348388" y="-3045928"/>
              <a:ext cx="106610" cy="16980"/>
            </a:xfrm>
            <a:custGeom>
              <a:avLst/>
              <a:gdLst/>
              <a:ahLst/>
              <a:cxnLst/>
              <a:rect l="l" t="t" r="r" b="b"/>
              <a:pathLst>
                <a:path w="810" h="129" extrusionOk="0">
                  <a:moveTo>
                    <a:pt x="60" y="0"/>
                  </a:moveTo>
                  <a:cubicBezTo>
                    <a:pt x="24" y="12"/>
                    <a:pt x="0" y="48"/>
                    <a:pt x="0" y="84"/>
                  </a:cubicBezTo>
                  <a:cubicBezTo>
                    <a:pt x="0" y="109"/>
                    <a:pt x="13" y="129"/>
                    <a:pt x="33" y="129"/>
                  </a:cubicBezTo>
                  <a:cubicBezTo>
                    <a:pt x="41" y="129"/>
                    <a:pt x="50" y="126"/>
                    <a:pt x="60" y="119"/>
                  </a:cubicBezTo>
                  <a:lnTo>
                    <a:pt x="750" y="119"/>
                  </a:lnTo>
                  <a:cubicBezTo>
                    <a:pt x="760" y="126"/>
                    <a:pt x="769" y="129"/>
                    <a:pt x="777" y="129"/>
                  </a:cubicBezTo>
                  <a:cubicBezTo>
                    <a:pt x="797" y="129"/>
                    <a:pt x="810" y="109"/>
                    <a:pt x="810" y="84"/>
                  </a:cubicBezTo>
                  <a:cubicBezTo>
                    <a:pt x="810" y="48"/>
                    <a:pt x="786" y="12"/>
                    <a:pt x="7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1"/>
            <p:cNvSpPr/>
            <p:nvPr/>
          </p:nvSpPr>
          <p:spPr>
            <a:xfrm>
              <a:off x="20348388" y="-2964848"/>
              <a:ext cx="106610" cy="17770"/>
            </a:xfrm>
            <a:custGeom>
              <a:avLst/>
              <a:gdLst/>
              <a:ahLst/>
              <a:cxnLst/>
              <a:rect l="l" t="t" r="r" b="b"/>
              <a:pathLst>
                <a:path w="810" h="135" extrusionOk="0">
                  <a:moveTo>
                    <a:pt x="32" y="1"/>
                  </a:moveTo>
                  <a:cubicBezTo>
                    <a:pt x="12" y="1"/>
                    <a:pt x="0" y="26"/>
                    <a:pt x="0" y="51"/>
                  </a:cubicBezTo>
                  <a:cubicBezTo>
                    <a:pt x="0" y="87"/>
                    <a:pt x="24" y="111"/>
                    <a:pt x="60" y="134"/>
                  </a:cubicBezTo>
                  <a:lnTo>
                    <a:pt x="750" y="134"/>
                  </a:lnTo>
                  <a:cubicBezTo>
                    <a:pt x="786" y="111"/>
                    <a:pt x="810" y="87"/>
                    <a:pt x="810" y="51"/>
                  </a:cubicBezTo>
                  <a:cubicBezTo>
                    <a:pt x="810" y="26"/>
                    <a:pt x="798" y="1"/>
                    <a:pt x="778" y="1"/>
                  </a:cubicBezTo>
                  <a:cubicBezTo>
                    <a:pt x="770" y="1"/>
                    <a:pt x="761" y="5"/>
                    <a:pt x="750" y="15"/>
                  </a:cubicBezTo>
                  <a:lnTo>
                    <a:pt x="60" y="15"/>
                  </a:ln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1"/>
            <p:cNvSpPr/>
            <p:nvPr/>
          </p:nvSpPr>
          <p:spPr>
            <a:xfrm>
              <a:off x="20544244" y="-3075281"/>
              <a:ext cx="443551" cy="353821"/>
            </a:xfrm>
            <a:custGeom>
              <a:avLst/>
              <a:gdLst/>
              <a:ahLst/>
              <a:cxnLst/>
              <a:rect l="l" t="t" r="r" b="b"/>
              <a:pathLst>
                <a:path w="3370" h="2688" extrusionOk="0">
                  <a:moveTo>
                    <a:pt x="3084" y="176"/>
                  </a:moveTo>
                  <a:cubicBezTo>
                    <a:pt x="3179" y="176"/>
                    <a:pt x="3263" y="247"/>
                    <a:pt x="3263" y="342"/>
                  </a:cubicBezTo>
                  <a:lnTo>
                    <a:pt x="3251" y="2402"/>
                  </a:lnTo>
                  <a:cubicBezTo>
                    <a:pt x="3251" y="2426"/>
                    <a:pt x="3239" y="2450"/>
                    <a:pt x="3227" y="2485"/>
                  </a:cubicBezTo>
                  <a:cubicBezTo>
                    <a:pt x="3203" y="2533"/>
                    <a:pt x="3144" y="2569"/>
                    <a:pt x="3084" y="2569"/>
                  </a:cubicBezTo>
                  <a:lnTo>
                    <a:pt x="286" y="2569"/>
                  </a:lnTo>
                  <a:cubicBezTo>
                    <a:pt x="191" y="2569"/>
                    <a:pt x="120" y="2485"/>
                    <a:pt x="120" y="2402"/>
                  </a:cubicBezTo>
                  <a:lnTo>
                    <a:pt x="120" y="342"/>
                  </a:lnTo>
                  <a:cubicBezTo>
                    <a:pt x="120" y="259"/>
                    <a:pt x="179" y="188"/>
                    <a:pt x="262" y="176"/>
                  </a:cubicBezTo>
                  <a:close/>
                  <a:moveTo>
                    <a:pt x="274" y="0"/>
                  </a:moveTo>
                  <a:cubicBezTo>
                    <a:pt x="265" y="0"/>
                    <a:pt x="256" y="3"/>
                    <a:pt x="251" y="9"/>
                  </a:cubicBezTo>
                  <a:cubicBezTo>
                    <a:pt x="108" y="33"/>
                    <a:pt x="0" y="152"/>
                    <a:pt x="0" y="307"/>
                  </a:cubicBezTo>
                  <a:lnTo>
                    <a:pt x="0" y="2390"/>
                  </a:lnTo>
                  <a:cubicBezTo>
                    <a:pt x="0" y="2545"/>
                    <a:pt x="131" y="2688"/>
                    <a:pt x="298" y="2688"/>
                  </a:cubicBezTo>
                  <a:lnTo>
                    <a:pt x="3072" y="2688"/>
                  </a:lnTo>
                  <a:cubicBezTo>
                    <a:pt x="3179" y="2688"/>
                    <a:pt x="3275" y="2628"/>
                    <a:pt x="3334" y="2533"/>
                  </a:cubicBezTo>
                  <a:cubicBezTo>
                    <a:pt x="3358" y="2485"/>
                    <a:pt x="3370" y="2438"/>
                    <a:pt x="3370" y="2390"/>
                  </a:cubicBezTo>
                  <a:lnTo>
                    <a:pt x="3370" y="307"/>
                  </a:lnTo>
                  <a:cubicBezTo>
                    <a:pt x="3370" y="140"/>
                    <a:pt x="3227" y="9"/>
                    <a:pt x="3072" y="9"/>
                  </a:cubicBezTo>
                  <a:lnTo>
                    <a:pt x="298" y="9"/>
                  </a:lnTo>
                  <a:cubicBezTo>
                    <a:pt x="292" y="3"/>
                    <a:pt x="283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1"/>
            <p:cNvSpPr/>
            <p:nvPr/>
          </p:nvSpPr>
          <p:spPr>
            <a:xfrm>
              <a:off x="19069532" y="-3110161"/>
              <a:ext cx="540816" cy="1284051"/>
            </a:xfrm>
            <a:custGeom>
              <a:avLst/>
              <a:gdLst/>
              <a:ahLst/>
              <a:cxnLst/>
              <a:rect l="l" t="t" r="r" b="b"/>
              <a:pathLst>
                <a:path w="4109" h="9755" extrusionOk="0">
                  <a:moveTo>
                    <a:pt x="1132" y="0"/>
                  </a:moveTo>
                  <a:cubicBezTo>
                    <a:pt x="1001" y="0"/>
                    <a:pt x="882" y="12"/>
                    <a:pt x="751" y="24"/>
                  </a:cubicBezTo>
                  <a:cubicBezTo>
                    <a:pt x="596" y="36"/>
                    <a:pt x="429" y="60"/>
                    <a:pt x="263" y="83"/>
                  </a:cubicBezTo>
                  <a:cubicBezTo>
                    <a:pt x="227" y="1167"/>
                    <a:pt x="108" y="5298"/>
                    <a:pt x="36" y="7953"/>
                  </a:cubicBezTo>
                  <a:cubicBezTo>
                    <a:pt x="25" y="8620"/>
                    <a:pt x="1" y="9204"/>
                    <a:pt x="1" y="9608"/>
                  </a:cubicBezTo>
                  <a:cubicBezTo>
                    <a:pt x="656" y="9736"/>
                    <a:pt x="1025" y="9754"/>
                    <a:pt x="1460" y="9754"/>
                  </a:cubicBezTo>
                  <a:cubicBezTo>
                    <a:pt x="1634" y="9754"/>
                    <a:pt x="1819" y="9751"/>
                    <a:pt x="2037" y="9751"/>
                  </a:cubicBezTo>
                  <a:cubicBezTo>
                    <a:pt x="2135" y="9751"/>
                    <a:pt x="2230" y="9752"/>
                    <a:pt x="2323" y="9752"/>
                  </a:cubicBezTo>
                  <a:cubicBezTo>
                    <a:pt x="2925" y="9752"/>
                    <a:pt x="3427" y="9743"/>
                    <a:pt x="4108" y="9608"/>
                  </a:cubicBezTo>
                  <a:cubicBezTo>
                    <a:pt x="4096" y="9204"/>
                    <a:pt x="4073" y="8442"/>
                    <a:pt x="4049" y="7513"/>
                  </a:cubicBezTo>
                  <a:cubicBezTo>
                    <a:pt x="3989" y="4917"/>
                    <a:pt x="3882" y="1024"/>
                    <a:pt x="3846" y="83"/>
                  </a:cubicBezTo>
                  <a:lnTo>
                    <a:pt x="3596" y="60"/>
                  </a:lnTo>
                  <a:cubicBezTo>
                    <a:pt x="3489" y="36"/>
                    <a:pt x="3418" y="24"/>
                    <a:pt x="3334" y="24"/>
                  </a:cubicBezTo>
                  <a:cubicBezTo>
                    <a:pt x="3120" y="0"/>
                    <a:pt x="2858" y="0"/>
                    <a:pt x="1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1"/>
            <p:cNvSpPr/>
            <p:nvPr/>
          </p:nvSpPr>
          <p:spPr>
            <a:xfrm>
              <a:off x="19188652" y="-2805583"/>
              <a:ext cx="295086" cy="67000"/>
            </a:xfrm>
            <a:custGeom>
              <a:avLst/>
              <a:gdLst/>
              <a:ahLst/>
              <a:cxnLst/>
              <a:rect l="l" t="t" r="r" b="b"/>
              <a:pathLst>
                <a:path w="2242" h="509" extrusionOk="0">
                  <a:moveTo>
                    <a:pt x="2147" y="0"/>
                  </a:moveTo>
                  <a:cubicBezTo>
                    <a:pt x="2138" y="0"/>
                    <a:pt x="2129" y="2"/>
                    <a:pt x="2120" y="8"/>
                  </a:cubicBezTo>
                  <a:cubicBezTo>
                    <a:pt x="1709" y="202"/>
                    <a:pt x="1363" y="267"/>
                    <a:pt x="1077" y="267"/>
                  </a:cubicBezTo>
                  <a:cubicBezTo>
                    <a:pt x="513" y="267"/>
                    <a:pt x="185" y="16"/>
                    <a:pt x="63" y="16"/>
                  </a:cubicBezTo>
                  <a:cubicBezTo>
                    <a:pt x="46" y="16"/>
                    <a:pt x="33" y="21"/>
                    <a:pt x="24" y="32"/>
                  </a:cubicBezTo>
                  <a:cubicBezTo>
                    <a:pt x="1" y="55"/>
                    <a:pt x="1" y="91"/>
                    <a:pt x="24" y="115"/>
                  </a:cubicBezTo>
                  <a:cubicBezTo>
                    <a:pt x="311" y="367"/>
                    <a:pt x="674" y="509"/>
                    <a:pt x="1061" y="509"/>
                  </a:cubicBezTo>
                  <a:cubicBezTo>
                    <a:pt x="1077" y="509"/>
                    <a:pt x="1092" y="508"/>
                    <a:pt x="1108" y="508"/>
                  </a:cubicBezTo>
                  <a:cubicBezTo>
                    <a:pt x="1501" y="508"/>
                    <a:pt x="1882" y="365"/>
                    <a:pt x="2191" y="115"/>
                  </a:cubicBezTo>
                  <a:cubicBezTo>
                    <a:pt x="2242" y="75"/>
                    <a:pt x="2198" y="0"/>
                    <a:pt x="2147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1"/>
            <p:cNvSpPr/>
            <p:nvPr/>
          </p:nvSpPr>
          <p:spPr>
            <a:xfrm>
              <a:off x="19058608" y="-2140092"/>
              <a:ext cx="557927" cy="315122"/>
            </a:xfrm>
            <a:custGeom>
              <a:avLst/>
              <a:gdLst/>
              <a:ahLst/>
              <a:cxnLst/>
              <a:rect l="l" t="t" r="r" b="b"/>
              <a:pathLst>
                <a:path w="4239" h="2394" extrusionOk="0">
                  <a:moveTo>
                    <a:pt x="4191" y="0"/>
                  </a:moveTo>
                  <a:cubicBezTo>
                    <a:pt x="4168" y="36"/>
                    <a:pt x="4144" y="83"/>
                    <a:pt x="4132" y="119"/>
                  </a:cubicBezTo>
                  <a:cubicBezTo>
                    <a:pt x="4108" y="155"/>
                    <a:pt x="4084" y="179"/>
                    <a:pt x="4060" y="214"/>
                  </a:cubicBezTo>
                  <a:cubicBezTo>
                    <a:pt x="4013" y="286"/>
                    <a:pt x="3953" y="345"/>
                    <a:pt x="3894" y="405"/>
                  </a:cubicBezTo>
                  <a:cubicBezTo>
                    <a:pt x="3787" y="500"/>
                    <a:pt x="3679" y="572"/>
                    <a:pt x="3560" y="643"/>
                  </a:cubicBezTo>
                  <a:cubicBezTo>
                    <a:pt x="3198" y="839"/>
                    <a:pt x="2803" y="906"/>
                    <a:pt x="2405" y="906"/>
                  </a:cubicBezTo>
                  <a:cubicBezTo>
                    <a:pt x="1808" y="906"/>
                    <a:pt x="1205" y="755"/>
                    <a:pt x="691" y="655"/>
                  </a:cubicBezTo>
                  <a:cubicBezTo>
                    <a:pt x="524" y="607"/>
                    <a:pt x="358" y="583"/>
                    <a:pt x="191" y="572"/>
                  </a:cubicBezTo>
                  <a:lnTo>
                    <a:pt x="60" y="572"/>
                  </a:lnTo>
                  <a:lnTo>
                    <a:pt x="0" y="2227"/>
                  </a:lnTo>
                  <a:cubicBezTo>
                    <a:pt x="227" y="2274"/>
                    <a:pt x="453" y="2310"/>
                    <a:pt x="679" y="2334"/>
                  </a:cubicBezTo>
                  <a:lnTo>
                    <a:pt x="679" y="2346"/>
                  </a:lnTo>
                  <a:lnTo>
                    <a:pt x="786" y="2358"/>
                  </a:lnTo>
                  <a:cubicBezTo>
                    <a:pt x="810" y="2369"/>
                    <a:pt x="846" y="2369"/>
                    <a:pt x="881" y="2369"/>
                  </a:cubicBezTo>
                  <a:lnTo>
                    <a:pt x="929" y="2369"/>
                  </a:lnTo>
                  <a:cubicBezTo>
                    <a:pt x="1060" y="2381"/>
                    <a:pt x="1203" y="2393"/>
                    <a:pt x="1334" y="2393"/>
                  </a:cubicBezTo>
                  <a:lnTo>
                    <a:pt x="3203" y="2393"/>
                  </a:lnTo>
                  <a:cubicBezTo>
                    <a:pt x="3251" y="2393"/>
                    <a:pt x="3298" y="2381"/>
                    <a:pt x="3346" y="2381"/>
                  </a:cubicBezTo>
                  <a:lnTo>
                    <a:pt x="3370" y="2381"/>
                  </a:lnTo>
                  <a:cubicBezTo>
                    <a:pt x="3406" y="2381"/>
                    <a:pt x="3453" y="2369"/>
                    <a:pt x="3501" y="2369"/>
                  </a:cubicBezTo>
                  <a:lnTo>
                    <a:pt x="3596" y="2369"/>
                  </a:lnTo>
                  <a:cubicBezTo>
                    <a:pt x="3810" y="2334"/>
                    <a:pt x="4025" y="2298"/>
                    <a:pt x="4239" y="2238"/>
                  </a:cubicBezTo>
                  <a:lnTo>
                    <a:pt x="4191" y="119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1"/>
            <p:cNvSpPr/>
            <p:nvPr/>
          </p:nvSpPr>
          <p:spPr>
            <a:xfrm>
              <a:off x="19060187" y="-3121217"/>
              <a:ext cx="557927" cy="1301557"/>
            </a:xfrm>
            <a:custGeom>
              <a:avLst/>
              <a:gdLst/>
              <a:ahLst/>
              <a:cxnLst/>
              <a:rect l="l" t="t" r="r" b="b"/>
              <a:pathLst>
                <a:path w="4239" h="9888" extrusionOk="0">
                  <a:moveTo>
                    <a:pt x="1965" y="120"/>
                  </a:moveTo>
                  <a:cubicBezTo>
                    <a:pt x="3001" y="120"/>
                    <a:pt x="3215" y="120"/>
                    <a:pt x="3394" y="144"/>
                  </a:cubicBezTo>
                  <a:cubicBezTo>
                    <a:pt x="3441" y="144"/>
                    <a:pt x="3489" y="156"/>
                    <a:pt x="3548" y="156"/>
                  </a:cubicBezTo>
                  <a:lnTo>
                    <a:pt x="3655" y="179"/>
                  </a:lnTo>
                  <a:cubicBezTo>
                    <a:pt x="3727" y="179"/>
                    <a:pt x="3798" y="191"/>
                    <a:pt x="3858" y="203"/>
                  </a:cubicBezTo>
                  <a:cubicBezTo>
                    <a:pt x="3882" y="977"/>
                    <a:pt x="3941" y="3394"/>
                    <a:pt x="4048" y="7573"/>
                  </a:cubicBezTo>
                  <a:lnTo>
                    <a:pt x="4048" y="7656"/>
                  </a:lnTo>
                  <a:lnTo>
                    <a:pt x="4108" y="9621"/>
                  </a:lnTo>
                  <a:cubicBezTo>
                    <a:pt x="3593" y="9710"/>
                    <a:pt x="3079" y="9758"/>
                    <a:pt x="2565" y="9758"/>
                  </a:cubicBezTo>
                  <a:cubicBezTo>
                    <a:pt x="2460" y="9758"/>
                    <a:pt x="2355" y="9756"/>
                    <a:pt x="2251" y="9752"/>
                  </a:cubicBezTo>
                  <a:lnTo>
                    <a:pt x="1798" y="9752"/>
                  </a:lnTo>
                  <a:cubicBezTo>
                    <a:pt x="1705" y="9756"/>
                    <a:pt x="1612" y="9758"/>
                    <a:pt x="1518" y="9758"/>
                  </a:cubicBezTo>
                  <a:cubicBezTo>
                    <a:pt x="1052" y="9758"/>
                    <a:pt x="586" y="9708"/>
                    <a:pt x="119" y="9609"/>
                  </a:cubicBezTo>
                  <a:cubicBezTo>
                    <a:pt x="131" y="9204"/>
                    <a:pt x="143" y="8633"/>
                    <a:pt x="167" y="8014"/>
                  </a:cubicBezTo>
                  <a:cubicBezTo>
                    <a:pt x="226" y="5740"/>
                    <a:pt x="322" y="2394"/>
                    <a:pt x="369" y="787"/>
                  </a:cubicBezTo>
                  <a:lnTo>
                    <a:pt x="393" y="191"/>
                  </a:lnTo>
                  <a:cubicBezTo>
                    <a:pt x="536" y="167"/>
                    <a:pt x="691" y="156"/>
                    <a:pt x="822" y="144"/>
                  </a:cubicBezTo>
                  <a:cubicBezTo>
                    <a:pt x="965" y="132"/>
                    <a:pt x="1084" y="120"/>
                    <a:pt x="1191" y="120"/>
                  </a:cubicBezTo>
                  <a:close/>
                  <a:moveTo>
                    <a:pt x="1203" y="1"/>
                  </a:moveTo>
                  <a:cubicBezTo>
                    <a:pt x="1084" y="13"/>
                    <a:pt x="953" y="25"/>
                    <a:pt x="822" y="37"/>
                  </a:cubicBezTo>
                  <a:cubicBezTo>
                    <a:pt x="655" y="48"/>
                    <a:pt x="488" y="72"/>
                    <a:pt x="322" y="96"/>
                  </a:cubicBezTo>
                  <a:cubicBezTo>
                    <a:pt x="286" y="108"/>
                    <a:pt x="262" y="132"/>
                    <a:pt x="262" y="156"/>
                  </a:cubicBezTo>
                  <a:lnTo>
                    <a:pt x="250" y="799"/>
                  </a:lnTo>
                  <a:cubicBezTo>
                    <a:pt x="203" y="2406"/>
                    <a:pt x="96" y="5752"/>
                    <a:pt x="60" y="8026"/>
                  </a:cubicBezTo>
                  <a:cubicBezTo>
                    <a:pt x="24" y="8680"/>
                    <a:pt x="12" y="9264"/>
                    <a:pt x="0" y="9681"/>
                  </a:cubicBezTo>
                  <a:cubicBezTo>
                    <a:pt x="0" y="9716"/>
                    <a:pt x="72" y="9776"/>
                    <a:pt x="107" y="9776"/>
                  </a:cubicBezTo>
                  <a:cubicBezTo>
                    <a:pt x="442" y="9843"/>
                    <a:pt x="782" y="9880"/>
                    <a:pt x="1123" y="9880"/>
                  </a:cubicBezTo>
                  <a:cubicBezTo>
                    <a:pt x="1269" y="9880"/>
                    <a:pt x="1414" y="9873"/>
                    <a:pt x="1560" y="9859"/>
                  </a:cubicBezTo>
                  <a:lnTo>
                    <a:pt x="2239" y="9859"/>
                  </a:lnTo>
                  <a:cubicBezTo>
                    <a:pt x="2443" y="9878"/>
                    <a:pt x="2648" y="9887"/>
                    <a:pt x="2852" y="9887"/>
                  </a:cubicBezTo>
                  <a:cubicBezTo>
                    <a:pt x="3302" y="9887"/>
                    <a:pt x="3749" y="9842"/>
                    <a:pt x="4191" y="9752"/>
                  </a:cubicBezTo>
                  <a:cubicBezTo>
                    <a:pt x="4227" y="9740"/>
                    <a:pt x="4239" y="9716"/>
                    <a:pt x="4239" y="9681"/>
                  </a:cubicBezTo>
                  <a:lnTo>
                    <a:pt x="4179" y="7585"/>
                  </a:lnTo>
                  <a:lnTo>
                    <a:pt x="4179" y="7466"/>
                  </a:lnTo>
                  <a:cubicBezTo>
                    <a:pt x="4072" y="3263"/>
                    <a:pt x="4001" y="870"/>
                    <a:pt x="3977" y="167"/>
                  </a:cubicBezTo>
                  <a:cubicBezTo>
                    <a:pt x="3977" y="132"/>
                    <a:pt x="3953" y="108"/>
                    <a:pt x="3929" y="108"/>
                  </a:cubicBezTo>
                  <a:cubicBezTo>
                    <a:pt x="3846" y="96"/>
                    <a:pt x="3763" y="84"/>
                    <a:pt x="3679" y="72"/>
                  </a:cubicBezTo>
                  <a:lnTo>
                    <a:pt x="3560" y="60"/>
                  </a:lnTo>
                  <a:cubicBezTo>
                    <a:pt x="3501" y="48"/>
                    <a:pt x="3453" y="48"/>
                    <a:pt x="3417" y="37"/>
                  </a:cubicBezTo>
                  <a:cubicBezTo>
                    <a:pt x="3227" y="25"/>
                    <a:pt x="3013" y="25"/>
                    <a:pt x="196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1"/>
            <p:cNvSpPr/>
            <p:nvPr/>
          </p:nvSpPr>
          <p:spPr>
            <a:xfrm>
              <a:off x="19066373" y="-3391705"/>
              <a:ext cx="543975" cy="560612"/>
            </a:xfrm>
            <a:custGeom>
              <a:avLst/>
              <a:gdLst/>
              <a:ahLst/>
              <a:cxnLst/>
              <a:rect l="l" t="t" r="r" b="b"/>
              <a:pathLst>
                <a:path w="4133" h="4259" extrusionOk="0">
                  <a:moveTo>
                    <a:pt x="1934" y="0"/>
                  </a:moveTo>
                  <a:cubicBezTo>
                    <a:pt x="1772" y="0"/>
                    <a:pt x="1606" y="66"/>
                    <a:pt x="1453" y="222"/>
                  </a:cubicBezTo>
                  <a:cubicBezTo>
                    <a:pt x="1275" y="413"/>
                    <a:pt x="1263" y="675"/>
                    <a:pt x="1215" y="913"/>
                  </a:cubicBezTo>
                  <a:cubicBezTo>
                    <a:pt x="1192" y="1056"/>
                    <a:pt x="1108" y="2163"/>
                    <a:pt x="953" y="2175"/>
                  </a:cubicBezTo>
                  <a:cubicBezTo>
                    <a:pt x="275" y="2258"/>
                    <a:pt x="1" y="2258"/>
                    <a:pt x="13" y="2353"/>
                  </a:cubicBezTo>
                  <a:cubicBezTo>
                    <a:pt x="133" y="3660"/>
                    <a:pt x="1095" y="4258"/>
                    <a:pt x="2052" y="4258"/>
                  </a:cubicBezTo>
                  <a:cubicBezTo>
                    <a:pt x="2708" y="4258"/>
                    <a:pt x="3362" y="3977"/>
                    <a:pt x="3739" y="3449"/>
                  </a:cubicBezTo>
                  <a:cubicBezTo>
                    <a:pt x="3966" y="3127"/>
                    <a:pt x="4097" y="2758"/>
                    <a:pt x="4120" y="2365"/>
                  </a:cubicBezTo>
                  <a:cubicBezTo>
                    <a:pt x="4132" y="2258"/>
                    <a:pt x="3859" y="2246"/>
                    <a:pt x="3168" y="2175"/>
                  </a:cubicBezTo>
                  <a:cubicBezTo>
                    <a:pt x="3097" y="1937"/>
                    <a:pt x="3025" y="1699"/>
                    <a:pt x="2954" y="1460"/>
                  </a:cubicBezTo>
                  <a:cubicBezTo>
                    <a:pt x="2918" y="1353"/>
                    <a:pt x="2894" y="1246"/>
                    <a:pt x="2858" y="1139"/>
                  </a:cubicBezTo>
                  <a:cubicBezTo>
                    <a:pt x="2823" y="984"/>
                    <a:pt x="2775" y="841"/>
                    <a:pt x="2727" y="687"/>
                  </a:cubicBezTo>
                  <a:cubicBezTo>
                    <a:pt x="2621" y="318"/>
                    <a:pt x="2289" y="0"/>
                    <a:pt x="193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1"/>
            <p:cNvSpPr/>
            <p:nvPr/>
          </p:nvSpPr>
          <p:spPr>
            <a:xfrm>
              <a:off x="19191811" y="-3391705"/>
              <a:ext cx="263367" cy="293798"/>
            </a:xfrm>
            <a:custGeom>
              <a:avLst/>
              <a:gdLst/>
              <a:ahLst/>
              <a:cxnLst/>
              <a:rect l="l" t="t" r="r" b="b"/>
              <a:pathLst>
                <a:path w="2001" h="2232" extrusionOk="0">
                  <a:moveTo>
                    <a:pt x="981" y="0"/>
                  </a:moveTo>
                  <a:cubicBezTo>
                    <a:pt x="819" y="0"/>
                    <a:pt x="653" y="66"/>
                    <a:pt x="500" y="222"/>
                  </a:cubicBezTo>
                  <a:cubicBezTo>
                    <a:pt x="322" y="413"/>
                    <a:pt x="310" y="675"/>
                    <a:pt x="262" y="913"/>
                  </a:cubicBezTo>
                  <a:cubicBezTo>
                    <a:pt x="239" y="1056"/>
                    <a:pt x="155" y="2163"/>
                    <a:pt x="0" y="2175"/>
                  </a:cubicBezTo>
                  <a:cubicBezTo>
                    <a:pt x="80" y="2215"/>
                    <a:pt x="227" y="2232"/>
                    <a:pt x="393" y="2232"/>
                  </a:cubicBezTo>
                  <a:cubicBezTo>
                    <a:pt x="622" y="2232"/>
                    <a:pt x="887" y="2199"/>
                    <a:pt x="1060" y="2151"/>
                  </a:cubicBezTo>
                  <a:cubicBezTo>
                    <a:pt x="1358" y="2056"/>
                    <a:pt x="1822" y="1794"/>
                    <a:pt x="2001" y="1460"/>
                  </a:cubicBezTo>
                  <a:cubicBezTo>
                    <a:pt x="1977" y="1353"/>
                    <a:pt x="1941" y="1246"/>
                    <a:pt x="1905" y="1139"/>
                  </a:cubicBezTo>
                  <a:cubicBezTo>
                    <a:pt x="1870" y="984"/>
                    <a:pt x="1822" y="841"/>
                    <a:pt x="1774" y="687"/>
                  </a:cubicBezTo>
                  <a:cubicBezTo>
                    <a:pt x="1668" y="318"/>
                    <a:pt x="1336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1"/>
            <p:cNvSpPr/>
            <p:nvPr/>
          </p:nvSpPr>
          <p:spPr>
            <a:xfrm>
              <a:off x="19057028" y="-3402629"/>
              <a:ext cx="561085" cy="577856"/>
            </a:xfrm>
            <a:custGeom>
              <a:avLst/>
              <a:gdLst/>
              <a:ahLst/>
              <a:cxnLst/>
              <a:rect l="l" t="t" r="r" b="b"/>
              <a:pathLst>
                <a:path w="4263" h="4390" extrusionOk="0">
                  <a:moveTo>
                    <a:pt x="2013" y="124"/>
                  </a:moveTo>
                  <a:cubicBezTo>
                    <a:pt x="2056" y="124"/>
                    <a:pt x="2100" y="129"/>
                    <a:pt x="2144" y="139"/>
                  </a:cubicBezTo>
                  <a:cubicBezTo>
                    <a:pt x="2429" y="234"/>
                    <a:pt x="2656" y="472"/>
                    <a:pt x="2739" y="770"/>
                  </a:cubicBezTo>
                  <a:cubicBezTo>
                    <a:pt x="2775" y="912"/>
                    <a:pt x="2822" y="1067"/>
                    <a:pt x="2858" y="1210"/>
                  </a:cubicBezTo>
                  <a:lnTo>
                    <a:pt x="2953" y="1543"/>
                  </a:lnTo>
                  <a:cubicBezTo>
                    <a:pt x="3013" y="1734"/>
                    <a:pt x="3096" y="1996"/>
                    <a:pt x="3179" y="2258"/>
                  </a:cubicBezTo>
                  <a:cubicBezTo>
                    <a:pt x="3179" y="2282"/>
                    <a:pt x="3203" y="2294"/>
                    <a:pt x="3227" y="2305"/>
                  </a:cubicBezTo>
                  <a:lnTo>
                    <a:pt x="3525" y="2329"/>
                  </a:lnTo>
                  <a:cubicBezTo>
                    <a:pt x="3727" y="2341"/>
                    <a:pt x="3930" y="2365"/>
                    <a:pt x="4120" y="2425"/>
                  </a:cubicBezTo>
                  <a:cubicBezTo>
                    <a:pt x="4096" y="2806"/>
                    <a:pt x="3965" y="3163"/>
                    <a:pt x="3751" y="3472"/>
                  </a:cubicBezTo>
                  <a:cubicBezTo>
                    <a:pt x="3391" y="3971"/>
                    <a:pt x="2766" y="4262"/>
                    <a:pt x="2115" y="4262"/>
                  </a:cubicBezTo>
                  <a:cubicBezTo>
                    <a:pt x="1926" y="4262"/>
                    <a:pt x="1735" y="4237"/>
                    <a:pt x="1548" y="4187"/>
                  </a:cubicBezTo>
                  <a:cubicBezTo>
                    <a:pt x="739" y="3960"/>
                    <a:pt x="227" y="3318"/>
                    <a:pt x="143" y="2425"/>
                  </a:cubicBezTo>
                  <a:cubicBezTo>
                    <a:pt x="310" y="2377"/>
                    <a:pt x="477" y="2353"/>
                    <a:pt x="643" y="2341"/>
                  </a:cubicBezTo>
                  <a:cubicBezTo>
                    <a:pt x="751" y="2329"/>
                    <a:pt x="882" y="2317"/>
                    <a:pt x="1024" y="2294"/>
                  </a:cubicBezTo>
                  <a:cubicBezTo>
                    <a:pt x="1167" y="2282"/>
                    <a:pt x="1227" y="2020"/>
                    <a:pt x="1322" y="1186"/>
                  </a:cubicBezTo>
                  <a:cubicBezTo>
                    <a:pt x="1334" y="1091"/>
                    <a:pt x="1346" y="1032"/>
                    <a:pt x="1346" y="984"/>
                  </a:cubicBezTo>
                  <a:cubicBezTo>
                    <a:pt x="1358" y="948"/>
                    <a:pt x="1370" y="901"/>
                    <a:pt x="1370" y="865"/>
                  </a:cubicBezTo>
                  <a:cubicBezTo>
                    <a:pt x="1382" y="662"/>
                    <a:pt x="1453" y="472"/>
                    <a:pt x="1572" y="329"/>
                  </a:cubicBezTo>
                  <a:cubicBezTo>
                    <a:pt x="1686" y="196"/>
                    <a:pt x="1845" y="124"/>
                    <a:pt x="2013" y="124"/>
                  </a:cubicBezTo>
                  <a:close/>
                  <a:moveTo>
                    <a:pt x="2006" y="1"/>
                  </a:moveTo>
                  <a:cubicBezTo>
                    <a:pt x="1809" y="1"/>
                    <a:pt x="1617" y="84"/>
                    <a:pt x="1477" y="234"/>
                  </a:cubicBezTo>
                  <a:cubicBezTo>
                    <a:pt x="1334" y="412"/>
                    <a:pt x="1251" y="627"/>
                    <a:pt x="1239" y="841"/>
                  </a:cubicBezTo>
                  <a:cubicBezTo>
                    <a:pt x="1239" y="889"/>
                    <a:pt x="1227" y="936"/>
                    <a:pt x="1215" y="972"/>
                  </a:cubicBezTo>
                  <a:cubicBezTo>
                    <a:pt x="1215" y="996"/>
                    <a:pt x="1203" y="1067"/>
                    <a:pt x="1191" y="1174"/>
                  </a:cubicBezTo>
                  <a:cubicBezTo>
                    <a:pt x="1167" y="1401"/>
                    <a:pt x="1096" y="2091"/>
                    <a:pt x="1001" y="2175"/>
                  </a:cubicBezTo>
                  <a:lnTo>
                    <a:pt x="631" y="2210"/>
                  </a:lnTo>
                  <a:cubicBezTo>
                    <a:pt x="143" y="2270"/>
                    <a:pt x="0" y="2282"/>
                    <a:pt x="12" y="2413"/>
                  </a:cubicBezTo>
                  <a:cubicBezTo>
                    <a:pt x="96" y="3377"/>
                    <a:pt x="643" y="4068"/>
                    <a:pt x="1513" y="4306"/>
                  </a:cubicBezTo>
                  <a:cubicBezTo>
                    <a:pt x="1715" y="4365"/>
                    <a:pt x="1917" y="4389"/>
                    <a:pt x="2120" y="4389"/>
                  </a:cubicBezTo>
                  <a:cubicBezTo>
                    <a:pt x="2132" y="4389"/>
                    <a:pt x="2145" y="4389"/>
                    <a:pt x="2158" y="4389"/>
                  </a:cubicBezTo>
                  <a:cubicBezTo>
                    <a:pt x="2822" y="4389"/>
                    <a:pt x="3449" y="4081"/>
                    <a:pt x="3858" y="3556"/>
                  </a:cubicBezTo>
                  <a:cubicBezTo>
                    <a:pt x="4084" y="3222"/>
                    <a:pt x="4215" y="2829"/>
                    <a:pt x="4251" y="2436"/>
                  </a:cubicBezTo>
                  <a:cubicBezTo>
                    <a:pt x="4263" y="2282"/>
                    <a:pt x="4084" y="2258"/>
                    <a:pt x="3537" y="2198"/>
                  </a:cubicBezTo>
                  <a:lnTo>
                    <a:pt x="3287" y="2175"/>
                  </a:lnTo>
                  <a:cubicBezTo>
                    <a:pt x="3203" y="1924"/>
                    <a:pt x="3132" y="1686"/>
                    <a:pt x="3084" y="1496"/>
                  </a:cubicBezTo>
                  <a:lnTo>
                    <a:pt x="2989" y="1174"/>
                  </a:lnTo>
                  <a:cubicBezTo>
                    <a:pt x="2941" y="1032"/>
                    <a:pt x="2906" y="877"/>
                    <a:pt x="2858" y="734"/>
                  </a:cubicBezTo>
                  <a:cubicBezTo>
                    <a:pt x="2763" y="389"/>
                    <a:pt x="2501" y="127"/>
                    <a:pt x="2167" y="19"/>
                  </a:cubicBezTo>
                  <a:cubicBezTo>
                    <a:pt x="2114" y="7"/>
                    <a:pt x="2060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1"/>
            <p:cNvSpPr/>
            <p:nvPr/>
          </p:nvSpPr>
          <p:spPr>
            <a:xfrm>
              <a:off x="19511525" y="-3108582"/>
              <a:ext cx="598728" cy="1275758"/>
            </a:xfrm>
            <a:custGeom>
              <a:avLst/>
              <a:gdLst/>
              <a:ahLst/>
              <a:cxnLst/>
              <a:rect l="l" t="t" r="r" b="b"/>
              <a:pathLst>
                <a:path w="4549" h="9692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6370"/>
                    <a:pt x="143" y="7322"/>
                    <a:pt x="155" y="8013"/>
                  </a:cubicBezTo>
                  <a:cubicBezTo>
                    <a:pt x="155" y="8382"/>
                    <a:pt x="155" y="8680"/>
                    <a:pt x="179" y="9692"/>
                  </a:cubicBezTo>
                  <a:cubicBezTo>
                    <a:pt x="310" y="9680"/>
                    <a:pt x="441" y="9668"/>
                    <a:pt x="584" y="9644"/>
                  </a:cubicBezTo>
                  <a:lnTo>
                    <a:pt x="727" y="9608"/>
                  </a:lnTo>
                  <a:cubicBezTo>
                    <a:pt x="822" y="9596"/>
                    <a:pt x="917" y="9573"/>
                    <a:pt x="1024" y="9549"/>
                  </a:cubicBezTo>
                  <a:lnTo>
                    <a:pt x="1167" y="9513"/>
                  </a:lnTo>
                  <a:lnTo>
                    <a:pt x="1334" y="9465"/>
                  </a:lnTo>
                  <a:lnTo>
                    <a:pt x="1393" y="9454"/>
                  </a:lnTo>
                  <a:cubicBezTo>
                    <a:pt x="1762" y="9346"/>
                    <a:pt x="2108" y="9204"/>
                    <a:pt x="2441" y="9001"/>
                  </a:cubicBezTo>
                  <a:lnTo>
                    <a:pt x="2489" y="8965"/>
                  </a:lnTo>
                  <a:cubicBezTo>
                    <a:pt x="2643" y="8870"/>
                    <a:pt x="2548" y="8751"/>
                    <a:pt x="2489" y="8573"/>
                  </a:cubicBezTo>
                  <a:cubicBezTo>
                    <a:pt x="2024" y="7072"/>
                    <a:pt x="1917" y="6310"/>
                    <a:pt x="1953" y="5870"/>
                  </a:cubicBezTo>
                  <a:lnTo>
                    <a:pt x="1953" y="5810"/>
                  </a:lnTo>
                  <a:lnTo>
                    <a:pt x="1953" y="5739"/>
                  </a:lnTo>
                  <a:cubicBezTo>
                    <a:pt x="1953" y="5727"/>
                    <a:pt x="1941" y="5727"/>
                    <a:pt x="1953" y="5691"/>
                  </a:cubicBezTo>
                  <a:cubicBezTo>
                    <a:pt x="1953" y="5656"/>
                    <a:pt x="1953" y="5608"/>
                    <a:pt x="1965" y="5596"/>
                  </a:cubicBezTo>
                  <a:cubicBezTo>
                    <a:pt x="1977" y="5572"/>
                    <a:pt x="1977" y="5560"/>
                    <a:pt x="1977" y="5548"/>
                  </a:cubicBezTo>
                  <a:cubicBezTo>
                    <a:pt x="2012" y="5441"/>
                    <a:pt x="2036" y="5334"/>
                    <a:pt x="2084" y="5227"/>
                  </a:cubicBezTo>
                  <a:cubicBezTo>
                    <a:pt x="2262" y="5656"/>
                    <a:pt x="2477" y="6072"/>
                    <a:pt x="2739" y="6453"/>
                  </a:cubicBezTo>
                  <a:cubicBezTo>
                    <a:pt x="2849" y="6600"/>
                    <a:pt x="2888" y="6641"/>
                    <a:pt x="3004" y="6641"/>
                  </a:cubicBezTo>
                  <a:cubicBezTo>
                    <a:pt x="3039" y="6641"/>
                    <a:pt x="3080" y="6637"/>
                    <a:pt x="3132" y="6632"/>
                  </a:cubicBezTo>
                  <a:cubicBezTo>
                    <a:pt x="3572" y="6572"/>
                    <a:pt x="3989" y="6429"/>
                    <a:pt x="4358" y="6179"/>
                  </a:cubicBezTo>
                  <a:cubicBezTo>
                    <a:pt x="4441" y="6132"/>
                    <a:pt x="4548" y="6072"/>
                    <a:pt x="4537" y="5977"/>
                  </a:cubicBezTo>
                  <a:cubicBezTo>
                    <a:pt x="4477" y="5810"/>
                    <a:pt x="4441" y="5560"/>
                    <a:pt x="4382" y="5382"/>
                  </a:cubicBezTo>
                  <a:cubicBezTo>
                    <a:pt x="3906" y="3798"/>
                    <a:pt x="2536" y="476"/>
                    <a:pt x="917" y="131"/>
                  </a:cubicBezTo>
                  <a:cubicBezTo>
                    <a:pt x="619" y="60"/>
                    <a:pt x="310" y="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1"/>
            <p:cNvSpPr/>
            <p:nvPr/>
          </p:nvSpPr>
          <p:spPr>
            <a:xfrm>
              <a:off x="19528767" y="-2475470"/>
              <a:ext cx="327596" cy="644197"/>
            </a:xfrm>
            <a:custGeom>
              <a:avLst/>
              <a:gdLst/>
              <a:ahLst/>
              <a:cxnLst/>
              <a:rect l="l" t="t" r="r" b="b"/>
              <a:pathLst>
                <a:path w="2489" h="4894" extrusionOk="0">
                  <a:moveTo>
                    <a:pt x="2060" y="0"/>
                  </a:moveTo>
                  <a:lnTo>
                    <a:pt x="2060" y="0"/>
                  </a:lnTo>
                  <a:cubicBezTo>
                    <a:pt x="2048" y="12"/>
                    <a:pt x="2036" y="12"/>
                    <a:pt x="2024" y="24"/>
                  </a:cubicBezTo>
                  <a:cubicBezTo>
                    <a:pt x="774" y="738"/>
                    <a:pt x="1000" y="1965"/>
                    <a:pt x="572" y="2691"/>
                  </a:cubicBezTo>
                  <a:cubicBezTo>
                    <a:pt x="512" y="2798"/>
                    <a:pt x="441" y="2893"/>
                    <a:pt x="346" y="2977"/>
                  </a:cubicBezTo>
                  <a:cubicBezTo>
                    <a:pt x="238" y="3060"/>
                    <a:pt x="119" y="3143"/>
                    <a:pt x="0" y="3203"/>
                  </a:cubicBezTo>
                  <a:cubicBezTo>
                    <a:pt x="12" y="3572"/>
                    <a:pt x="12" y="3870"/>
                    <a:pt x="36" y="4894"/>
                  </a:cubicBezTo>
                  <a:cubicBezTo>
                    <a:pt x="167" y="4870"/>
                    <a:pt x="286" y="4858"/>
                    <a:pt x="441" y="4834"/>
                  </a:cubicBezTo>
                  <a:lnTo>
                    <a:pt x="584" y="4810"/>
                  </a:lnTo>
                  <a:cubicBezTo>
                    <a:pt x="679" y="4786"/>
                    <a:pt x="774" y="4775"/>
                    <a:pt x="881" y="4751"/>
                  </a:cubicBezTo>
                  <a:lnTo>
                    <a:pt x="1024" y="4703"/>
                  </a:lnTo>
                  <a:cubicBezTo>
                    <a:pt x="1084" y="4691"/>
                    <a:pt x="1131" y="4679"/>
                    <a:pt x="1191" y="4667"/>
                  </a:cubicBezTo>
                  <a:lnTo>
                    <a:pt x="1250" y="4655"/>
                  </a:lnTo>
                  <a:cubicBezTo>
                    <a:pt x="1619" y="4560"/>
                    <a:pt x="1977" y="4405"/>
                    <a:pt x="2298" y="4191"/>
                  </a:cubicBezTo>
                  <a:lnTo>
                    <a:pt x="2346" y="4155"/>
                  </a:lnTo>
                  <a:cubicBezTo>
                    <a:pt x="2489" y="4060"/>
                    <a:pt x="2393" y="3953"/>
                    <a:pt x="2370" y="3774"/>
                  </a:cubicBezTo>
                  <a:cubicBezTo>
                    <a:pt x="1893" y="2274"/>
                    <a:pt x="1798" y="1512"/>
                    <a:pt x="1822" y="1072"/>
                  </a:cubicBezTo>
                  <a:lnTo>
                    <a:pt x="1822" y="1012"/>
                  </a:lnTo>
                  <a:lnTo>
                    <a:pt x="1822" y="941"/>
                  </a:lnTo>
                  <a:cubicBezTo>
                    <a:pt x="1822" y="929"/>
                    <a:pt x="1822" y="929"/>
                    <a:pt x="1822" y="893"/>
                  </a:cubicBezTo>
                  <a:cubicBezTo>
                    <a:pt x="1834" y="857"/>
                    <a:pt x="1834" y="810"/>
                    <a:pt x="1846" y="798"/>
                  </a:cubicBezTo>
                  <a:cubicBezTo>
                    <a:pt x="1858" y="774"/>
                    <a:pt x="1858" y="762"/>
                    <a:pt x="1858" y="750"/>
                  </a:cubicBezTo>
                  <a:cubicBezTo>
                    <a:pt x="1881" y="643"/>
                    <a:pt x="1917" y="536"/>
                    <a:pt x="1953" y="429"/>
                  </a:cubicBezTo>
                  <a:cubicBezTo>
                    <a:pt x="1965" y="393"/>
                    <a:pt x="1989" y="357"/>
                    <a:pt x="1989" y="310"/>
                  </a:cubicBezTo>
                  <a:cubicBezTo>
                    <a:pt x="2024" y="214"/>
                    <a:pt x="2048" y="107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1"/>
            <p:cNvSpPr/>
            <p:nvPr/>
          </p:nvSpPr>
          <p:spPr>
            <a:xfrm>
              <a:off x="19487964" y="-3118058"/>
              <a:ext cx="630053" cy="1294713"/>
            </a:xfrm>
            <a:custGeom>
              <a:avLst/>
              <a:gdLst/>
              <a:ahLst/>
              <a:cxnLst/>
              <a:rect l="l" t="t" r="r" b="b"/>
              <a:pathLst>
                <a:path w="4787" h="9836" extrusionOk="0">
                  <a:moveTo>
                    <a:pt x="215" y="143"/>
                  </a:moveTo>
                  <a:cubicBezTo>
                    <a:pt x="489" y="155"/>
                    <a:pt x="775" y="203"/>
                    <a:pt x="1048" y="274"/>
                  </a:cubicBezTo>
                  <a:cubicBezTo>
                    <a:pt x="2608" y="596"/>
                    <a:pt x="3965" y="3823"/>
                    <a:pt x="4466" y="5477"/>
                  </a:cubicBezTo>
                  <a:cubicBezTo>
                    <a:pt x="4501" y="5561"/>
                    <a:pt x="4525" y="5668"/>
                    <a:pt x="4549" y="5775"/>
                  </a:cubicBezTo>
                  <a:cubicBezTo>
                    <a:pt x="4573" y="5882"/>
                    <a:pt x="4596" y="5989"/>
                    <a:pt x="4620" y="6073"/>
                  </a:cubicBezTo>
                  <a:cubicBezTo>
                    <a:pt x="4632" y="6097"/>
                    <a:pt x="4596" y="6132"/>
                    <a:pt x="4525" y="6180"/>
                  </a:cubicBezTo>
                  <a:lnTo>
                    <a:pt x="4489" y="6216"/>
                  </a:lnTo>
                  <a:cubicBezTo>
                    <a:pt x="4120" y="6442"/>
                    <a:pt x="3715" y="6597"/>
                    <a:pt x="3299" y="6644"/>
                  </a:cubicBezTo>
                  <a:cubicBezTo>
                    <a:pt x="3233" y="6652"/>
                    <a:pt x="3187" y="6658"/>
                    <a:pt x="3151" y="6658"/>
                  </a:cubicBezTo>
                  <a:cubicBezTo>
                    <a:pt x="3068" y="6658"/>
                    <a:pt x="3040" y="6626"/>
                    <a:pt x="2965" y="6501"/>
                  </a:cubicBezTo>
                  <a:cubicBezTo>
                    <a:pt x="2703" y="6120"/>
                    <a:pt x="2477" y="5716"/>
                    <a:pt x="2310" y="5287"/>
                  </a:cubicBezTo>
                  <a:cubicBezTo>
                    <a:pt x="2299" y="5263"/>
                    <a:pt x="2275" y="5251"/>
                    <a:pt x="2239" y="5251"/>
                  </a:cubicBezTo>
                  <a:cubicBezTo>
                    <a:pt x="2215" y="5251"/>
                    <a:pt x="2191" y="5263"/>
                    <a:pt x="2191" y="5287"/>
                  </a:cubicBezTo>
                  <a:lnTo>
                    <a:pt x="2168" y="5358"/>
                  </a:lnTo>
                  <a:cubicBezTo>
                    <a:pt x="2013" y="5763"/>
                    <a:pt x="1834" y="6275"/>
                    <a:pt x="2572" y="8680"/>
                  </a:cubicBezTo>
                  <a:cubicBezTo>
                    <a:pt x="2584" y="8716"/>
                    <a:pt x="2608" y="8752"/>
                    <a:pt x="2620" y="8787"/>
                  </a:cubicBezTo>
                  <a:cubicBezTo>
                    <a:pt x="2668" y="8918"/>
                    <a:pt x="2668" y="8942"/>
                    <a:pt x="2608" y="8990"/>
                  </a:cubicBezTo>
                  <a:cubicBezTo>
                    <a:pt x="1894" y="9478"/>
                    <a:pt x="798" y="9657"/>
                    <a:pt x="382" y="9704"/>
                  </a:cubicBezTo>
                  <a:cubicBezTo>
                    <a:pt x="370" y="8823"/>
                    <a:pt x="370" y="8502"/>
                    <a:pt x="358" y="8168"/>
                  </a:cubicBezTo>
                  <a:cubicBezTo>
                    <a:pt x="346" y="7466"/>
                    <a:pt x="334" y="6728"/>
                    <a:pt x="215" y="143"/>
                  </a:cubicBezTo>
                  <a:close/>
                  <a:moveTo>
                    <a:pt x="13" y="1"/>
                  </a:moveTo>
                  <a:cubicBezTo>
                    <a:pt x="13" y="1"/>
                    <a:pt x="36" y="36"/>
                    <a:pt x="13" y="48"/>
                  </a:cubicBezTo>
                  <a:cubicBezTo>
                    <a:pt x="1" y="48"/>
                    <a:pt x="84" y="60"/>
                    <a:pt x="84" y="72"/>
                  </a:cubicBezTo>
                  <a:cubicBezTo>
                    <a:pt x="203" y="6728"/>
                    <a:pt x="215" y="7466"/>
                    <a:pt x="227" y="8168"/>
                  </a:cubicBezTo>
                  <a:cubicBezTo>
                    <a:pt x="227" y="8502"/>
                    <a:pt x="239" y="8835"/>
                    <a:pt x="251" y="9776"/>
                  </a:cubicBezTo>
                  <a:cubicBezTo>
                    <a:pt x="251" y="9788"/>
                    <a:pt x="263" y="9811"/>
                    <a:pt x="275" y="9823"/>
                  </a:cubicBezTo>
                  <a:cubicBezTo>
                    <a:pt x="286" y="9835"/>
                    <a:pt x="298" y="9835"/>
                    <a:pt x="322" y="9835"/>
                  </a:cubicBezTo>
                  <a:cubicBezTo>
                    <a:pt x="667" y="9799"/>
                    <a:pt x="1882" y="9633"/>
                    <a:pt x="2668" y="9097"/>
                  </a:cubicBezTo>
                  <a:cubicBezTo>
                    <a:pt x="2822" y="8990"/>
                    <a:pt x="2775" y="8859"/>
                    <a:pt x="2727" y="8740"/>
                  </a:cubicBezTo>
                  <a:cubicBezTo>
                    <a:pt x="2715" y="8704"/>
                    <a:pt x="2703" y="8668"/>
                    <a:pt x="2691" y="8633"/>
                  </a:cubicBezTo>
                  <a:cubicBezTo>
                    <a:pt x="2001" y="6442"/>
                    <a:pt x="2108" y="5870"/>
                    <a:pt x="2239" y="5477"/>
                  </a:cubicBezTo>
                  <a:lnTo>
                    <a:pt x="2239" y="5477"/>
                  </a:lnTo>
                  <a:cubicBezTo>
                    <a:pt x="2406" y="5858"/>
                    <a:pt x="2608" y="6228"/>
                    <a:pt x="2834" y="6573"/>
                  </a:cubicBezTo>
                  <a:cubicBezTo>
                    <a:pt x="2948" y="6731"/>
                    <a:pt x="3004" y="6779"/>
                    <a:pt x="3126" y="6779"/>
                  </a:cubicBezTo>
                  <a:cubicBezTo>
                    <a:pt x="3169" y="6779"/>
                    <a:pt x="3221" y="6773"/>
                    <a:pt x="3287" y="6763"/>
                  </a:cubicBezTo>
                  <a:cubicBezTo>
                    <a:pt x="3727" y="6716"/>
                    <a:pt x="4156" y="6549"/>
                    <a:pt x="4537" y="6311"/>
                  </a:cubicBezTo>
                  <a:lnTo>
                    <a:pt x="4573" y="6275"/>
                  </a:lnTo>
                  <a:cubicBezTo>
                    <a:pt x="4668" y="6239"/>
                    <a:pt x="4787" y="6156"/>
                    <a:pt x="4739" y="6037"/>
                  </a:cubicBezTo>
                  <a:cubicBezTo>
                    <a:pt x="4716" y="5954"/>
                    <a:pt x="4692" y="5847"/>
                    <a:pt x="4668" y="5739"/>
                  </a:cubicBezTo>
                  <a:cubicBezTo>
                    <a:pt x="4644" y="5632"/>
                    <a:pt x="4620" y="5525"/>
                    <a:pt x="4596" y="5442"/>
                  </a:cubicBezTo>
                  <a:cubicBezTo>
                    <a:pt x="4263" y="4358"/>
                    <a:pt x="3823" y="3322"/>
                    <a:pt x="3287" y="2334"/>
                  </a:cubicBezTo>
                  <a:cubicBezTo>
                    <a:pt x="2549" y="1036"/>
                    <a:pt x="1810" y="298"/>
                    <a:pt x="1084" y="143"/>
                  </a:cubicBezTo>
                  <a:cubicBezTo>
                    <a:pt x="798" y="72"/>
                    <a:pt x="501" y="24"/>
                    <a:pt x="215" y="1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1"/>
            <p:cNvSpPr/>
            <p:nvPr/>
          </p:nvSpPr>
          <p:spPr>
            <a:xfrm>
              <a:off x="19768454" y="-2853626"/>
              <a:ext cx="84762" cy="418978"/>
            </a:xfrm>
            <a:custGeom>
              <a:avLst/>
              <a:gdLst/>
              <a:ahLst/>
              <a:cxnLst/>
              <a:rect l="l" t="t" r="r" b="b"/>
              <a:pathLst>
                <a:path w="644" h="3183" extrusionOk="0">
                  <a:moveTo>
                    <a:pt x="67" y="1"/>
                  </a:moveTo>
                  <a:cubicBezTo>
                    <a:pt x="61" y="1"/>
                    <a:pt x="55" y="2"/>
                    <a:pt x="49" y="4"/>
                  </a:cubicBezTo>
                  <a:cubicBezTo>
                    <a:pt x="13" y="16"/>
                    <a:pt x="1" y="39"/>
                    <a:pt x="1" y="75"/>
                  </a:cubicBezTo>
                  <a:cubicBezTo>
                    <a:pt x="1" y="99"/>
                    <a:pt x="513" y="2266"/>
                    <a:pt x="37" y="3087"/>
                  </a:cubicBezTo>
                  <a:cubicBezTo>
                    <a:pt x="13" y="3123"/>
                    <a:pt x="25" y="3159"/>
                    <a:pt x="60" y="3183"/>
                  </a:cubicBezTo>
                  <a:lnTo>
                    <a:pt x="84" y="3183"/>
                  </a:lnTo>
                  <a:cubicBezTo>
                    <a:pt x="108" y="3183"/>
                    <a:pt x="132" y="3171"/>
                    <a:pt x="144" y="3147"/>
                  </a:cubicBezTo>
                  <a:cubicBezTo>
                    <a:pt x="644" y="2290"/>
                    <a:pt x="144" y="135"/>
                    <a:pt x="132" y="51"/>
                  </a:cubicBezTo>
                  <a:cubicBezTo>
                    <a:pt x="122" y="22"/>
                    <a:pt x="96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1"/>
            <p:cNvSpPr/>
            <p:nvPr/>
          </p:nvSpPr>
          <p:spPr>
            <a:xfrm>
              <a:off x="19561673" y="-3074228"/>
              <a:ext cx="51857" cy="1199149"/>
            </a:xfrm>
            <a:custGeom>
              <a:avLst/>
              <a:gdLst/>
              <a:ahLst/>
              <a:cxnLst/>
              <a:rect l="l" t="t" r="r" b="b"/>
              <a:pathLst>
                <a:path w="394" h="9110" extrusionOk="0">
                  <a:moveTo>
                    <a:pt x="60" y="1"/>
                  </a:moveTo>
                  <a:cubicBezTo>
                    <a:pt x="24" y="1"/>
                    <a:pt x="0" y="25"/>
                    <a:pt x="0" y="61"/>
                  </a:cubicBezTo>
                  <a:lnTo>
                    <a:pt x="262" y="9050"/>
                  </a:lnTo>
                  <a:cubicBezTo>
                    <a:pt x="262" y="9085"/>
                    <a:pt x="298" y="9109"/>
                    <a:pt x="334" y="9109"/>
                  </a:cubicBezTo>
                  <a:cubicBezTo>
                    <a:pt x="369" y="9109"/>
                    <a:pt x="393" y="9085"/>
                    <a:pt x="393" y="9050"/>
                  </a:cubicBezTo>
                  <a:lnTo>
                    <a:pt x="119" y="61"/>
                  </a:lnTo>
                  <a:cubicBezTo>
                    <a:pt x="119" y="25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1"/>
            <p:cNvSpPr/>
            <p:nvPr/>
          </p:nvSpPr>
          <p:spPr>
            <a:xfrm>
              <a:off x="18561860" y="-3108582"/>
              <a:ext cx="601887" cy="1275758"/>
            </a:xfrm>
            <a:custGeom>
              <a:avLst/>
              <a:gdLst/>
              <a:ahLst/>
              <a:cxnLst/>
              <a:rect l="l" t="t" r="r" b="b"/>
              <a:pathLst>
                <a:path w="4573" h="9692" extrusionOk="0">
                  <a:moveTo>
                    <a:pt x="4572" y="0"/>
                  </a:moveTo>
                  <a:cubicBezTo>
                    <a:pt x="4263" y="12"/>
                    <a:pt x="3953" y="48"/>
                    <a:pt x="3655" y="131"/>
                  </a:cubicBezTo>
                  <a:cubicBezTo>
                    <a:pt x="3465" y="167"/>
                    <a:pt x="3286" y="250"/>
                    <a:pt x="3120" y="357"/>
                  </a:cubicBezTo>
                  <a:cubicBezTo>
                    <a:pt x="3048" y="393"/>
                    <a:pt x="2977" y="441"/>
                    <a:pt x="2917" y="488"/>
                  </a:cubicBezTo>
                  <a:cubicBezTo>
                    <a:pt x="1655" y="1453"/>
                    <a:pt x="619" y="3953"/>
                    <a:pt x="179" y="5382"/>
                  </a:cubicBezTo>
                  <a:cubicBezTo>
                    <a:pt x="131" y="5548"/>
                    <a:pt x="83" y="5798"/>
                    <a:pt x="36" y="5977"/>
                  </a:cubicBezTo>
                  <a:cubicBezTo>
                    <a:pt x="0" y="6072"/>
                    <a:pt x="119" y="6120"/>
                    <a:pt x="202" y="6179"/>
                  </a:cubicBezTo>
                  <a:cubicBezTo>
                    <a:pt x="560" y="6417"/>
                    <a:pt x="988" y="6572"/>
                    <a:pt x="1429" y="6620"/>
                  </a:cubicBezTo>
                  <a:cubicBezTo>
                    <a:pt x="1491" y="6630"/>
                    <a:pt x="1537" y="6636"/>
                    <a:pt x="1575" y="6636"/>
                  </a:cubicBezTo>
                  <a:cubicBezTo>
                    <a:pt x="1676" y="6636"/>
                    <a:pt x="1715" y="6592"/>
                    <a:pt x="1810" y="6453"/>
                  </a:cubicBezTo>
                  <a:cubicBezTo>
                    <a:pt x="2119" y="6013"/>
                    <a:pt x="2286" y="5846"/>
                    <a:pt x="2453" y="5453"/>
                  </a:cubicBezTo>
                  <a:lnTo>
                    <a:pt x="2453" y="5453"/>
                  </a:lnTo>
                  <a:cubicBezTo>
                    <a:pt x="2608" y="5882"/>
                    <a:pt x="2869" y="6060"/>
                    <a:pt x="2084" y="8573"/>
                  </a:cubicBezTo>
                  <a:cubicBezTo>
                    <a:pt x="2036" y="8751"/>
                    <a:pt x="1941" y="8858"/>
                    <a:pt x="2084" y="8954"/>
                  </a:cubicBezTo>
                  <a:cubicBezTo>
                    <a:pt x="2441" y="9204"/>
                    <a:pt x="2834" y="9370"/>
                    <a:pt x="3250" y="9465"/>
                  </a:cubicBezTo>
                  <a:cubicBezTo>
                    <a:pt x="3643" y="9573"/>
                    <a:pt x="4048" y="9656"/>
                    <a:pt x="4465" y="9692"/>
                  </a:cubicBezTo>
                  <a:cubicBezTo>
                    <a:pt x="4417" y="9132"/>
                    <a:pt x="4405" y="8573"/>
                    <a:pt x="4405" y="8013"/>
                  </a:cubicBezTo>
                  <a:cubicBezTo>
                    <a:pt x="4560" y="1012"/>
                    <a:pt x="4572" y="286"/>
                    <a:pt x="4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1"/>
            <p:cNvSpPr/>
            <p:nvPr/>
          </p:nvSpPr>
          <p:spPr>
            <a:xfrm>
              <a:off x="18820369" y="-2065988"/>
              <a:ext cx="326148" cy="233117"/>
            </a:xfrm>
            <a:custGeom>
              <a:avLst/>
              <a:gdLst/>
              <a:ahLst/>
              <a:cxnLst/>
              <a:rect l="l" t="t" r="r" b="b"/>
              <a:pathLst>
                <a:path w="2478" h="1771" extrusionOk="0">
                  <a:moveTo>
                    <a:pt x="1693" y="1"/>
                  </a:moveTo>
                  <a:cubicBezTo>
                    <a:pt x="1082" y="1"/>
                    <a:pt x="538" y="183"/>
                    <a:pt x="155" y="640"/>
                  </a:cubicBezTo>
                  <a:lnTo>
                    <a:pt x="155" y="663"/>
                  </a:lnTo>
                  <a:cubicBezTo>
                    <a:pt x="108" y="830"/>
                    <a:pt x="1" y="949"/>
                    <a:pt x="155" y="1044"/>
                  </a:cubicBezTo>
                  <a:cubicBezTo>
                    <a:pt x="501" y="1283"/>
                    <a:pt x="894" y="1461"/>
                    <a:pt x="1310" y="1544"/>
                  </a:cubicBezTo>
                  <a:cubicBezTo>
                    <a:pt x="1679" y="1652"/>
                    <a:pt x="2060" y="1723"/>
                    <a:pt x="2441" y="1771"/>
                  </a:cubicBezTo>
                  <a:cubicBezTo>
                    <a:pt x="2453" y="1437"/>
                    <a:pt x="2465" y="842"/>
                    <a:pt x="2477" y="92"/>
                  </a:cubicBezTo>
                  <a:cubicBezTo>
                    <a:pt x="2310" y="56"/>
                    <a:pt x="2156" y="32"/>
                    <a:pt x="1989" y="20"/>
                  </a:cubicBezTo>
                  <a:lnTo>
                    <a:pt x="1918" y="9"/>
                  </a:lnTo>
                  <a:cubicBezTo>
                    <a:pt x="1842" y="3"/>
                    <a:pt x="1767" y="1"/>
                    <a:pt x="1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1"/>
            <p:cNvSpPr/>
            <p:nvPr/>
          </p:nvSpPr>
          <p:spPr>
            <a:xfrm>
              <a:off x="18553962" y="-3116479"/>
              <a:ext cx="617549" cy="1293133"/>
            </a:xfrm>
            <a:custGeom>
              <a:avLst/>
              <a:gdLst/>
              <a:ahLst/>
              <a:cxnLst/>
              <a:rect l="l" t="t" r="r" b="b"/>
              <a:pathLst>
                <a:path w="4692" h="9824" extrusionOk="0">
                  <a:moveTo>
                    <a:pt x="4549" y="143"/>
                  </a:moveTo>
                  <a:lnTo>
                    <a:pt x="4549" y="239"/>
                  </a:lnTo>
                  <a:cubicBezTo>
                    <a:pt x="4549" y="691"/>
                    <a:pt x="4513" y="2084"/>
                    <a:pt x="4418" y="8073"/>
                  </a:cubicBezTo>
                  <a:lnTo>
                    <a:pt x="4382" y="9692"/>
                  </a:lnTo>
                  <a:cubicBezTo>
                    <a:pt x="4025" y="9645"/>
                    <a:pt x="3656" y="9573"/>
                    <a:pt x="3310" y="9478"/>
                  </a:cubicBezTo>
                  <a:cubicBezTo>
                    <a:pt x="2894" y="9383"/>
                    <a:pt x="2513" y="9216"/>
                    <a:pt x="2167" y="8978"/>
                  </a:cubicBezTo>
                  <a:cubicBezTo>
                    <a:pt x="2096" y="8930"/>
                    <a:pt x="2108" y="8906"/>
                    <a:pt x="2156" y="8775"/>
                  </a:cubicBezTo>
                  <a:cubicBezTo>
                    <a:pt x="2167" y="8740"/>
                    <a:pt x="2179" y="8704"/>
                    <a:pt x="2191" y="8668"/>
                  </a:cubicBezTo>
                  <a:cubicBezTo>
                    <a:pt x="2906" y="6370"/>
                    <a:pt x="2763" y="6013"/>
                    <a:pt x="2608" y="5620"/>
                  </a:cubicBezTo>
                  <a:cubicBezTo>
                    <a:pt x="2596" y="5585"/>
                    <a:pt x="2584" y="5549"/>
                    <a:pt x="2572" y="5513"/>
                  </a:cubicBezTo>
                  <a:cubicBezTo>
                    <a:pt x="2560" y="5489"/>
                    <a:pt x="2537" y="5465"/>
                    <a:pt x="2513" y="5465"/>
                  </a:cubicBezTo>
                  <a:lnTo>
                    <a:pt x="2537" y="5465"/>
                  </a:lnTo>
                  <a:cubicBezTo>
                    <a:pt x="2560" y="5454"/>
                    <a:pt x="2572" y="5418"/>
                    <a:pt x="2560" y="5382"/>
                  </a:cubicBezTo>
                  <a:cubicBezTo>
                    <a:pt x="2453" y="5132"/>
                    <a:pt x="2382" y="4858"/>
                    <a:pt x="2358" y="4584"/>
                  </a:cubicBezTo>
                  <a:cubicBezTo>
                    <a:pt x="2334" y="4299"/>
                    <a:pt x="2322" y="4025"/>
                    <a:pt x="2346" y="3751"/>
                  </a:cubicBezTo>
                  <a:cubicBezTo>
                    <a:pt x="2358" y="3465"/>
                    <a:pt x="2394" y="3179"/>
                    <a:pt x="2441" y="2906"/>
                  </a:cubicBezTo>
                  <a:cubicBezTo>
                    <a:pt x="2489" y="2632"/>
                    <a:pt x="2537" y="2358"/>
                    <a:pt x="2620" y="2084"/>
                  </a:cubicBezTo>
                  <a:cubicBezTo>
                    <a:pt x="2620" y="2060"/>
                    <a:pt x="2608" y="2036"/>
                    <a:pt x="2584" y="2025"/>
                  </a:cubicBezTo>
                  <a:cubicBezTo>
                    <a:pt x="2580" y="2022"/>
                    <a:pt x="2575" y="2021"/>
                    <a:pt x="2570" y="2021"/>
                  </a:cubicBezTo>
                  <a:cubicBezTo>
                    <a:pt x="2548" y="2021"/>
                    <a:pt x="2525" y="2041"/>
                    <a:pt x="2525" y="2060"/>
                  </a:cubicBezTo>
                  <a:cubicBezTo>
                    <a:pt x="2441" y="2334"/>
                    <a:pt x="2382" y="2608"/>
                    <a:pt x="2322" y="2894"/>
                  </a:cubicBezTo>
                  <a:cubicBezTo>
                    <a:pt x="2275" y="3168"/>
                    <a:pt x="2239" y="3453"/>
                    <a:pt x="2215" y="3739"/>
                  </a:cubicBezTo>
                  <a:cubicBezTo>
                    <a:pt x="2215" y="3811"/>
                    <a:pt x="2215" y="3894"/>
                    <a:pt x="2203" y="3953"/>
                  </a:cubicBezTo>
                  <a:cubicBezTo>
                    <a:pt x="2203" y="4025"/>
                    <a:pt x="2203" y="4108"/>
                    <a:pt x="2203" y="4168"/>
                  </a:cubicBezTo>
                  <a:lnTo>
                    <a:pt x="2203" y="4382"/>
                  </a:lnTo>
                  <a:lnTo>
                    <a:pt x="2227" y="4596"/>
                  </a:lnTo>
                  <a:cubicBezTo>
                    <a:pt x="2251" y="4894"/>
                    <a:pt x="2334" y="5168"/>
                    <a:pt x="2441" y="5442"/>
                  </a:cubicBezTo>
                  <a:cubicBezTo>
                    <a:pt x="2453" y="5454"/>
                    <a:pt x="2477" y="5465"/>
                    <a:pt x="2501" y="5477"/>
                  </a:cubicBezTo>
                  <a:cubicBezTo>
                    <a:pt x="2477" y="5477"/>
                    <a:pt x="2453" y="5489"/>
                    <a:pt x="2441" y="5513"/>
                  </a:cubicBezTo>
                  <a:cubicBezTo>
                    <a:pt x="2334" y="5751"/>
                    <a:pt x="2191" y="5977"/>
                    <a:pt x="2025" y="6192"/>
                  </a:cubicBezTo>
                  <a:cubicBezTo>
                    <a:pt x="1965" y="6275"/>
                    <a:pt x="1894" y="6370"/>
                    <a:pt x="1810" y="6489"/>
                  </a:cubicBezTo>
                  <a:cubicBezTo>
                    <a:pt x="1727" y="6614"/>
                    <a:pt x="1702" y="6646"/>
                    <a:pt x="1622" y="6646"/>
                  </a:cubicBezTo>
                  <a:cubicBezTo>
                    <a:pt x="1588" y="6646"/>
                    <a:pt x="1542" y="6640"/>
                    <a:pt x="1477" y="6632"/>
                  </a:cubicBezTo>
                  <a:cubicBezTo>
                    <a:pt x="1048" y="6585"/>
                    <a:pt x="643" y="6430"/>
                    <a:pt x="286" y="6204"/>
                  </a:cubicBezTo>
                  <a:lnTo>
                    <a:pt x="251" y="6168"/>
                  </a:lnTo>
                  <a:cubicBezTo>
                    <a:pt x="167" y="6120"/>
                    <a:pt x="143" y="6097"/>
                    <a:pt x="143" y="6061"/>
                  </a:cubicBezTo>
                  <a:cubicBezTo>
                    <a:pt x="179" y="5977"/>
                    <a:pt x="203" y="5870"/>
                    <a:pt x="227" y="5763"/>
                  </a:cubicBezTo>
                  <a:cubicBezTo>
                    <a:pt x="251" y="5668"/>
                    <a:pt x="274" y="5561"/>
                    <a:pt x="298" y="5465"/>
                  </a:cubicBezTo>
                  <a:cubicBezTo>
                    <a:pt x="703" y="4120"/>
                    <a:pt x="1739" y="1572"/>
                    <a:pt x="3001" y="620"/>
                  </a:cubicBezTo>
                  <a:cubicBezTo>
                    <a:pt x="3060" y="560"/>
                    <a:pt x="3132" y="524"/>
                    <a:pt x="3203" y="477"/>
                  </a:cubicBezTo>
                  <a:cubicBezTo>
                    <a:pt x="3358" y="382"/>
                    <a:pt x="3537" y="310"/>
                    <a:pt x="3715" y="262"/>
                  </a:cubicBezTo>
                  <a:cubicBezTo>
                    <a:pt x="3989" y="191"/>
                    <a:pt x="4275" y="155"/>
                    <a:pt x="4549" y="143"/>
                  </a:cubicBezTo>
                  <a:close/>
                  <a:moveTo>
                    <a:pt x="4573" y="1"/>
                  </a:moveTo>
                  <a:cubicBezTo>
                    <a:pt x="4275" y="12"/>
                    <a:pt x="3989" y="60"/>
                    <a:pt x="3703" y="131"/>
                  </a:cubicBezTo>
                  <a:cubicBezTo>
                    <a:pt x="3501" y="167"/>
                    <a:pt x="3322" y="251"/>
                    <a:pt x="3144" y="358"/>
                  </a:cubicBezTo>
                  <a:cubicBezTo>
                    <a:pt x="3072" y="405"/>
                    <a:pt x="3001" y="453"/>
                    <a:pt x="2941" y="501"/>
                  </a:cubicBezTo>
                  <a:cubicBezTo>
                    <a:pt x="1644" y="1489"/>
                    <a:pt x="596" y="4061"/>
                    <a:pt x="191" y="5418"/>
                  </a:cubicBezTo>
                  <a:cubicBezTo>
                    <a:pt x="155" y="5513"/>
                    <a:pt x="132" y="5620"/>
                    <a:pt x="108" y="5716"/>
                  </a:cubicBezTo>
                  <a:cubicBezTo>
                    <a:pt x="84" y="5823"/>
                    <a:pt x="60" y="5930"/>
                    <a:pt x="36" y="6013"/>
                  </a:cubicBezTo>
                  <a:cubicBezTo>
                    <a:pt x="1" y="6144"/>
                    <a:pt x="108" y="6216"/>
                    <a:pt x="191" y="6263"/>
                  </a:cubicBezTo>
                  <a:lnTo>
                    <a:pt x="227" y="6287"/>
                  </a:lnTo>
                  <a:cubicBezTo>
                    <a:pt x="596" y="6537"/>
                    <a:pt x="1036" y="6704"/>
                    <a:pt x="1477" y="6751"/>
                  </a:cubicBezTo>
                  <a:cubicBezTo>
                    <a:pt x="1541" y="6761"/>
                    <a:pt x="1593" y="6767"/>
                    <a:pt x="1635" y="6767"/>
                  </a:cubicBezTo>
                  <a:cubicBezTo>
                    <a:pt x="1759" y="6767"/>
                    <a:pt x="1815" y="6717"/>
                    <a:pt x="1929" y="6549"/>
                  </a:cubicBezTo>
                  <a:cubicBezTo>
                    <a:pt x="2013" y="6442"/>
                    <a:pt x="2072" y="6347"/>
                    <a:pt x="2144" y="6251"/>
                  </a:cubicBezTo>
                  <a:cubicBezTo>
                    <a:pt x="2275" y="6073"/>
                    <a:pt x="2406" y="5882"/>
                    <a:pt x="2513" y="5680"/>
                  </a:cubicBezTo>
                  <a:lnTo>
                    <a:pt x="2513" y="5680"/>
                  </a:lnTo>
                  <a:cubicBezTo>
                    <a:pt x="2644" y="6025"/>
                    <a:pt x="2775" y="6406"/>
                    <a:pt x="2084" y="8621"/>
                  </a:cubicBezTo>
                  <a:cubicBezTo>
                    <a:pt x="2072" y="8656"/>
                    <a:pt x="2060" y="8692"/>
                    <a:pt x="2048" y="8728"/>
                  </a:cubicBezTo>
                  <a:cubicBezTo>
                    <a:pt x="2001" y="8847"/>
                    <a:pt x="1953" y="8978"/>
                    <a:pt x="2096" y="9073"/>
                  </a:cubicBezTo>
                  <a:cubicBezTo>
                    <a:pt x="2453" y="9323"/>
                    <a:pt x="2858" y="9502"/>
                    <a:pt x="3287" y="9597"/>
                  </a:cubicBezTo>
                  <a:cubicBezTo>
                    <a:pt x="3668" y="9704"/>
                    <a:pt x="4061" y="9776"/>
                    <a:pt x="4453" y="9823"/>
                  </a:cubicBezTo>
                  <a:cubicBezTo>
                    <a:pt x="4465" y="9811"/>
                    <a:pt x="4477" y="9811"/>
                    <a:pt x="4501" y="9799"/>
                  </a:cubicBezTo>
                  <a:cubicBezTo>
                    <a:pt x="4513" y="9787"/>
                    <a:pt x="4513" y="9764"/>
                    <a:pt x="4513" y="9752"/>
                  </a:cubicBezTo>
                  <a:lnTo>
                    <a:pt x="4549" y="8073"/>
                  </a:lnTo>
                  <a:cubicBezTo>
                    <a:pt x="4656" y="2084"/>
                    <a:pt x="4680" y="691"/>
                    <a:pt x="4680" y="227"/>
                  </a:cubicBezTo>
                  <a:lnTo>
                    <a:pt x="4680" y="60"/>
                  </a:lnTo>
                  <a:cubicBezTo>
                    <a:pt x="4692" y="48"/>
                    <a:pt x="4680" y="36"/>
                    <a:pt x="4680" y="24"/>
                  </a:cubicBezTo>
                  <a:cubicBezTo>
                    <a:pt x="4668" y="1"/>
                    <a:pt x="4644" y="1"/>
                    <a:pt x="4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1"/>
            <p:cNvSpPr/>
            <p:nvPr/>
          </p:nvSpPr>
          <p:spPr>
            <a:xfrm>
              <a:off x="19057028" y="-3074491"/>
              <a:ext cx="53437" cy="1199413"/>
            </a:xfrm>
            <a:custGeom>
              <a:avLst/>
              <a:gdLst/>
              <a:ahLst/>
              <a:cxnLst/>
              <a:rect l="l" t="t" r="r" b="b"/>
              <a:pathLst>
                <a:path w="406" h="9112" extrusionOk="0">
                  <a:moveTo>
                    <a:pt x="331" y="1"/>
                  </a:moveTo>
                  <a:cubicBezTo>
                    <a:pt x="301" y="1"/>
                    <a:pt x="274" y="32"/>
                    <a:pt x="274" y="63"/>
                  </a:cubicBezTo>
                  <a:lnTo>
                    <a:pt x="12" y="9040"/>
                  </a:lnTo>
                  <a:cubicBezTo>
                    <a:pt x="0" y="9076"/>
                    <a:pt x="36" y="9111"/>
                    <a:pt x="72" y="9111"/>
                  </a:cubicBezTo>
                  <a:cubicBezTo>
                    <a:pt x="108" y="9111"/>
                    <a:pt x="131" y="9087"/>
                    <a:pt x="131" y="9052"/>
                  </a:cubicBezTo>
                  <a:lnTo>
                    <a:pt x="405" y="63"/>
                  </a:lnTo>
                  <a:cubicBezTo>
                    <a:pt x="405" y="27"/>
                    <a:pt x="370" y="3"/>
                    <a:pt x="346" y="3"/>
                  </a:cubicBezTo>
                  <a:cubicBezTo>
                    <a:pt x="341" y="1"/>
                    <a:pt x="336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1"/>
            <p:cNvSpPr/>
            <p:nvPr/>
          </p:nvSpPr>
          <p:spPr>
            <a:xfrm>
              <a:off x="19840584" y="-3469100"/>
              <a:ext cx="371556" cy="1299846"/>
            </a:xfrm>
            <a:custGeom>
              <a:avLst/>
              <a:gdLst/>
              <a:ahLst/>
              <a:cxnLst/>
              <a:rect l="l" t="t" r="r" b="b"/>
              <a:pathLst>
                <a:path w="2823" h="9875" extrusionOk="0">
                  <a:moveTo>
                    <a:pt x="1434" y="0"/>
                  </a:moveTo>
                  <a:cubicBezTo>
                    <a:pt x="1200" y="0"/>
                    <a:pt x="1072" y="1122"/>
                    <a:pt x="1048" y="1358"/>
                  </a:cubicBezTo>
                  <a:cubicBezTo>
                    <a:pt x="989" y="1775"/>
                    <a:pt x="941" y="1906"/>
                    <a:pt x="882" y="2001"/>
                  </a:cubicBezTo>
                  <a:cubicBezTo>
                    <a:pt x="774" y="2072"/>
                    <a:pt x="691" y="2179"/>
                    <a:pt x="655" y="2299"/>
                  </a:cubicBezTo>
                  <a:cubicBezTo>
                    <a:pt x="489" y="2644"/>
                    <a:pt x="548" y="3239"/>
                    <a:pt x="786" y="3513"/>
                  </a:cubicBezTo>
                  <a:cubicBezTo>
                    <a:pt x="822" y="3549"/>
                    <a:pt x="870" y="3596"/>
                    <a:pt x="917" y="3632"/>
                  </a:cubicBezTo>
                  <a:cubicBezTo>
                    <a:pt x="846" y="3882"/>
                    <a:pt x="786" y="4156"/>
                    <a:pt x="751" y="4418"/>
                  </a:cubicBezTo>
                  <a:cubicBezTo>
                    <a:pt x="560" y="5573"/>
                    <a:pt x="370" y="6716"/>
                    <a:pt x="215" y="7871"/>
                  </a:cubicBezTo>
                  <a:cubicBezTo>
                    <a:pt x="132" y="8502"/>
                    <a:pt x="1" y="9776"/>
                    <a:pt x="929" y="9871"/>
                  </a:cubicBezTo>
                  <a:cubicBezTo>
                    <a:pt x="958" y="9873"/>
                    <a:pt x="987" y="9875"/>
                    <a:pt x="1014" y="9875"/>
                  </a:cubicBezTo>
                  <a:cubicBezTo>
                    <a:pt x="1767" y="9875"/>
                    <a:pt x="1992" y="8957"/>
                    <a:pt x="2072" y="8395"/>
                  </a:cubicBezTo>
                  <a:cubicBezTo>
                    <a:pt x="2179" y="7382"/>
                    <a:pt x="2215" y="6359"/>
                    <a:pt x="2156" y="5335"/>
                  </a:cubicBezTo>
                  <a:cubicBezTo>
                    <a:pt x="2144" y="4811"/>
                    <a:pt x="2084" y="4287"/>
                    <a:pt x="1977" y="3775"/>
                  </a:cubicBezTo>
                  <a:cubicBezTo>
                    <a:pt x="2501" y="3513"/>
                    <a:pt x="2691" y="2703"/>
                    <a:pt x="2679" y="2489"/>
                  </a:cubicBezTo>
                  <a:cubicBezTo>
                    <a:pt x="2775" y="2263"/>
                    <a:pt x="2787" y="2037"/>
                    <a:pt x="2608" y="2013"/>
                  </a:cubicBezTo>
                  <a:cubicBezTo>
                    <a:pt x="2598" y="2010"/>
                    <a:pt x="2588" y="2008"/>
                    <a:pt x="2577" y="2008"/>
                  </a:cubicBezTo>
                  <a:cubicBezTo>
                    <a:pt x="2548" y="2008"/>
                    <a:pt x="2515" y="2019"/>
                    <a:pt x="2489" y="2037"/>
                  </a:cubicBezTo>
                  <a:cubicBezTo>
                    <a:pt x="2501" y="2013"/>
                    <a:pt x="2513" y="1977"/>
                    <a:pt x="2513" y="1953"/>
                  </a:cubicBezTo>
                  <a:cubicBezTo>
                    <a:pt x="2549" y="1834"/>
                    <a:pt x="2501" y="1715"/>
                    <a:pt x="2394" y="1656"/>
                  </a:cubicBezTo>
                  <a:cubicBezTo>
                    <a:pt x="2374" y="1650"/>
                    <a:pt x="2355" y="1647"/>
                    <a:pt x="2337" y="1647"/>
                  </a:cubicBezTo>
                  <a:cubicBezTo>
                    <a:pt x="2277" y="1647"/>
                    <a:pt x="2222" y="1678"/>
                    <a:pt x="2168" y="1751"/>
                  </a:cubicBezTo>
                  <a:cubicBezTo>
                    <a:pt x="2168" y="1691"/>
                    <a:pt x="2179" y="1632"/>
                    <a:pt x="2203" y="1572"/>
                  </a:cubicBezTo>
                  <a:cubicBezTo>
                    <a:pt x="2287" y="1417"/>
                    <a:pt x="2822" y="346"/>
                    <a:pt x="2501" y="251"/>
                  </a:cubicBezTo>
                  <a:cubicBezTo>
                    <a:pt x="2489" y="247"/>
                    <a:pt x="2478" y="246"/>
                    <a:pt x="2466" y="246"/>
                  </a:cubicBezTo>
                  <a:cubicBezTo>
                    <a:pt x="2308" y="246"/>
                    <a:pt x="2189" y="572"/>
                    <a:pt x="1656" y="1572"/>
                  </a:cubicBezTo>
                  <a:cubicBezTo>
                    <a:pt x="1634" y="1616"/>
                    <a:pt x="1602" y="1637"/>
                    <a:pt x="1574" y="1637"/>
                  </a:cubicBezTo>
                  <a:cubicBezTo>
                    <a:pt x="1541" y="1637"/>
                    <a:pt x="1513" y="1607"/>
                    <a:pt x="1513" y="1548"/>
                  </a:cubicBezTo>
                  <a:cubicBezTo>
                    <a:pt x="1584" y="322"/>
                    <a:pt x="1644" y="36"/>
                    <a:pt x="1441" y="1"/>
                  </a:cubicBezTo>
                  <a:cubicBezTo>
                    <a:pt x="1439" y="0"/>
                    <a:pt x="1436" y="0"/>
                    <a:pt x="1434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1"/>
            <p:cNvSpPr/>
            <p:nvPr/>
          </p:nvSpPr>
          <p:spPr>
            <a:xfrm>
              <a:off x="19839004" y="-3476865"/>
              <a:ext cx="371556" cy="1316563"/>
            </a:xfrm>
            <a:custGeom>
              <a:avLst/>
              <a:gdLst/>
              <a:ahLst/>
              <a:cxnLst/>
              <a:rect l="l" t="t" r="r" b="b"/>
              <a:pathLst>
                <a:path w="2823" h="10002" extrusionOk="0">
                  <a:moveTo>
                    <a:pt x="1441" y="131"/>
                  </a:moveTo>
                  <a:cubicBezTo>
                    <a:pt x="1560" y="143"/>
                    <a:pt x="1548" y="357"/>
                    <a:pt x="1501" y="1084"/>
                  </a:cubicBezTo>
                  <a:cubicBezTo>
                    <a:pt x="1489" y="1238"/>
                    <a:pt x="1477" y="1405"/>
                    <a:pt x="1465" y="1607"/>
                  </a:cubicBezTo>
                  <a:cubicBezTo>
                    <a:pt x="1453" y="1679"/>
                    <a:pt x="1501" y="1738"/>
                    <a:pt x="1560" y="1750"/>
                  </a:cubicBezTo>
                  <a:cubicBezTo>
                    <a:pt x="1575" y="1755"/>
                    <a:pt x="1590" y="1758"/>
                    <a:pt x="1605" y="1758"/>
                  </a:cubicBezTo>
                  <a:cubicBezTo>
                    <a:pt x="1660" y="1758"/>
                    <a:pt x="1708" y="1723"/>
                    <a:pt x="1727" y="1667"/>
                  </a:cubicBezTo>
                  <a:cubicBezTo>
                    <a:pt x="1834" y="1465"/>
                    <a:pt x="1929" y="1298"/>
                    <a:pt x="2001" y="1143"/>
                  </a:cubicBezTo>
                  <a:cubicBezTo>
                    <a:pt x="2268" y="620"/>
                    <a:pt x="2390" y="378"/>
                    <a:pt x="2482" y="378"/>
                  </a:cubicBezTo>
                  <a:cubicBezTo>
                    <a:pt x="2489" y="378"/>
                    <a:pt x="2495" y="379"/>
                    <a:pt x="2501" y="381"/>
                  </a:cubicBezTo>
                  <a:cubicBezTo>
                    <a:pt x="2513" y="381"/>
                    <a:pt x="2525" y="393"/>
                    <a:pt x="2537" y="405"/>
                  </a:cubicBezTo>
                  <a:cubicBezTo>
                    <a:pt x="2572" y="500"/>
                    <a:pt x="2549" y="774"/>
                    <a:pt x="2180" y="1560"/>
                  </a:cubicBezTo>
                  <a:cubicBezTo>
                    <a:pt x="2168" y="1584"/>
                    <a:pt x="2168" y="1596"/>
                    <a:pt x="2156" y="1607"/>
                  </a:cubicBezTo>
                  <a:cubicBezTo>
                    <a:pt x="2132" y="1667"/>
                    <a:pt x="2120" y="1715"/>
                    <a:pt x="2108" y="1774"/>
                  </a:cubicBezTo>
                  <a:cubicBezTo>
                    <a:pt x="2049" y="1857"/>
                    <a:pt x="1989" y="1941"/>
                    <a:pt x="1941" y="2024"/>
                  </a:cubicBezTo>
                  <a:cubicBezTo>
                    <a:pt x="1918" y="2000"/>
                    <a:pt x="1894" y="1988"/>
                    <a:pt x="1858" y="1977"/>
                  </a:cubicBezTo>
                  <a:cubicBezTo>
                    <a:pt x="1705" y="1914"/>
                    <a:pt x="1544" y="1884"/>
                    <a:pt x="1382" y="1884"/>
                  </a:cubicBezTo>
                  <a:cubicBezTo>
                    <a:pt x="1267" y="1884"/>
                    <a:pt x="1150" y="1899"/>
                    <a:pt x="1037" y="1929"/>
                  </a:cubicBezTo>
                  <a:cubicBezTo>
                    <a:pt x="1084" y="1762"/>
                    <a:pt x="1108" y="1596"/>
                    <a:pt x="1132" y="1429"/>
                  </a:cubicBezTo>
                  <a:lnTo>
                    <a:pt x="1132" y="1417"/>
                  </a:lnTo>
                  <a:lnTo>
                    <a:pt x="1132" y="1369"/>
                  </a:lnTo>
                  <a:cubicBezTo>
                    <a:pt x="1251" y="453"/>
                    <a:pt x="1358" y="191"/>
                    <a:pt x="1429" y="131"/>
                  </a:cubicBezTo>
                  <a:close/>
                  <a:moveTo>
                    <a:pt x="2394" y="1774"/>
                  </a:moveTo>
                  <a:lnTo>
                    <a:pt x="2394" y="1774"/>
                  </a:lnTo>
                  <a:cubicBezTo>
                    <a:pt x="2656" y="1881"/>
                    <a:pt x="2239" y="2548"/>
                    <a:pt x="2013" y="2727"/>
                  </a:cubicBezTo>
                  <a:cubicBezTo>
                    <a:pt x="1977" y="2762"/>
                    <a:pt x="1929" y="2786"/>
                    <a:pt x="1882" y="2786"/>
                  </a:cubicBezTo>
                  <a:cubicBezTo>
                    <a:pt x="1870" y="2786"/>
                    <a:pt x="1846" y="2786"/>
                    <a:pt x="1822" y="2750"/>
                  </a:cubicBezTo>
                  <a:cubicBezTo>
                    <a:pt x="1775" y="2643"/>
                    <a:pt x="1846" y="2488"/>
                    <a:pt x="1894" y="2417"/>
                  </a:cubicBezTo>
                  <a:cubicBezTo>
                    <a:pt x="1953" y="2358"/>
                    <a:pt x="1989" y="2274"/>
                    <a:pt x="2001" y="2191"/>
                  </a:cubicBezTo>
                  <a:cubicBezTo>
                    <a:pt x="2067" y="2070"/>
                    <a:pt x="2213" y="1779"/>
                    <a:pt x="2347" y="1779"/>
                  </a:cubicBezTo>
                  <a:cubicBezTo>
                    <a:pt x="2359" y="1779"/>
                    <a:pt x="2370" y="1781"/>
                    <a:pt x="2382" y="1786"/>
                  </a:cubicBezTo>
                  <a:lnTo>
                    <a:pt x="2394" y="1774"/>
                  </a:lnTo>
                  <a:close/>
                  <a:moveTo>
                    <a:pt x="2597" y="2152"/>
                  </a:moveTo>
                  <a:cubicBezTo>
                    <a:pt x="2636" y="2152"/>
                    <a:pt x="2672" y="2175"/>
                    <a:pt x="2691" y="2215"/>
                  </a:cubicBezTo>
                  <a:cubicBezTo>
                    <a:pt x="2739" y="2405"/>
                    <a:pt x="2537" y="2762"/>
                    <a:pt x="2394" y="2917"/>
                  </a:cubicBezTo>
                  <a:cubicBezTo>
                    <a:pt x="2307" y="2995"/>
                    <a:pt x="2239" y="3023"/>
                    <a:pt x="2195" y="3023"/>
                  </a:cubicBezTo>
                  <a:cubicBezTo>
                    <a:pt x="2179" y="3023"/>
                    <a:pt x="2165" y="3019"/>
                    <a:pt x="2156" y="3012"/>
                  </a:cubicBezTo>
                  <a:cubicBezTo>
                    <a:pt x="2108" y="2989"/>
                    <a:pt x="2096" y="2929"/>
                    <a:pt x="2108" y="2869"/>
                  </a:cubicBezTo>
                  <a:cubicBezTo>
                    <a:pt x="2108" y="2858"/>
                    <a:pt x="2108" y="2834"/>
                    <a:pt x="2120" y="2822"/>
                  </a:cubicBezTo>
                  <a:cubicBezTo>
                    <a:pt x="2322" y="2643"/>
                    <a:pt x="2477" y="2417"/>
                    <a:pt x="2572" y="2155"/>
                  </a:cubicBezTo>
                  <a:cubicBezTo>
                    <a:pt x="2581" y="2153"/>
                    <a:pt x="2589" y="2152"/>
                    <a:pt x="2597" y="2152"/>
                  </a:cubicBezTo>
                  <a:close/>
                  <a:moveTo>
                    <a:pt x="1360" y="1994"/>
                  </a:moveTo>
                  <a:cubicBezTo>
                    <a:pt x="1526" y="1994"/>
                    <a:pt x="1696" y="2032"/>
                    <a:pt x="1822" y="2084"/>
                  </a:cubicBezTo>
                  <a:cubicBezTo>
                    <a:pt x="1846" y="2096"/>
                    <a:pt x="1870" y="2131"/>
                    <a:pt x="1882" y="2155"/>
                  </a:cubicBezTo>
                  <a:cubicBezTo>
                    <a:pt x="1882" y="2227"/>
                    <a:pt x="1846" y="2298"/>
                    <a:pt x="1787" y="2334"/>
                  </a:cubicBezTo>
                  <a:cubicBezTo>
                    <a:pt x="1679" y="2405"/>
                    <a:pt x="1548" y="2441"/>
                    <a:pt x="1418" y="2453"/>
                  </a:cubicBezTo>
                  <a:cubicBezTo>
                    <a:pt x="1388" y="2459"/>
                    <a:pt x="1358" y="2462"/>
                    <a:pt x="1328" y="2462"/>
                  </a:cubicBezTo>
                  <a:cubicBezTo>
                    <a:pt x="1298" y="2462"/>
                    <a:pt x="1269" y="2459"/>
                    <a:pt x="1239" y="2453"/>
                  </a:cubicBezTo>
                  <a:cubicBezTo>
                    <a:pt x="1167" y="2453"/>
                    <a:pt x="1156" y="2572"/>
                    <a:pt x="1227" y="2584"/>
                  </a:cubicBezTo>
                  <a:lnTo>
                    <a:pt x="1382" y="2584"/>
                  </a:lnTo>
                  <a:cubicBezTo>
                    <a:pt x="1453" y="2643"/>
                    <a:pt x="1513" y="2727"/>
                    <a:pt x="1548" y="2822"/>
                  </a:cubicBezTo>
                  <a:cubicBezTo>
                    <a:pt x="1608" y="3036"/>
                    <a:pt x="1560" y="3262"/>
                    <a:pt x="1418" y="3429"/>
                  </a:cubicBezTo>
                  <a:cubicBezTo>
                    <a:pt x="1394" y="3465"/>
                    <a:pt x="1394" y="3501"/>
                    <a:pt x="1418" y="3524"/>
                  </a:cubicBezTo>
                  <a:cubicBezTo>
                    <a:pt x="1429" y="3536"/>
                    <a:pt x="1441" y="3536"/>
                    <a:pt x="1453" y="3536"/>
                  </a:cubicBezTo>
                  <a:cubicBezTo>
                    <a:pt x="1477" y="3536"/>
                    <a:pt x="1489" y="3536"/>
                    <a:pt x="1513" y="3524"/>
                  </a:cubicBezTo>
                  <a:cubicBezTo>
                    <a:pt x="1679" y="3310"/>
                    <a:pt x="1739" y="3036"/>
                    <a:pt x="1656" y="2774"/>
                  </a:cubicBezTo>
                  <a:cubicBezTo>
                    <a:pt x="1632" y="2691"/>
                    <a:pt x="1584" y="2619"/>
                    <a:pt x="1537" y="2560"/>
                  </a:cubicBezTo>
                  <a:cubicBezTo>
                    <a:pt x="1584" y="2548"/>
                    <a:pt x="1644" y="2536"/>
                    <a:pt x="1691" y="2512"/>
                  </a:cubicBezTo>
                  <a:lnTo>
                    <a:pt x="1691" y="2512"/>
                  </a:lnTo>
                  <a:cubicBezTo>
                    <a:pt x="1679" y="2560"/>
                    <a:pt x="1668" y="2608"/>
                    <a:pt x="1668" y="2655"/>
                  </a:cubicBezTo>
                  <a:cubicBezTo>
                    <a:pt x="1668" y="2703"/>
                    <a:pt x="1679" y="2750"/>
                    <a:pt x="1691" y="2798"/>
                  </a:cubicBezTo>
                  <a:cubicBezTo>
                    <a:pt x="1727" y="2869"/>
                    <a:pt x="1787" y="2905"/>
                    <a:pt x="1870" y="2905"/>
                  </a:cubicBezTo>
                  <a:lnTo>
                    <a:pt x="1894" y="2905"/>
                  </a:lnTo>
                  <a:cubicBezTo>
                    <a:pt x="1918" y="2905"/>
                    <a:pt x="1941" y="2905"/>
                    <a:pt x="1965" y="2893"/>
                  </a:cubicBezTo>
                  <a:lnTo>
                    <a:pt x="1965" y="2893"/>
                  </a:lnTo>
                  <a:cubicBezTo>
                    <a:pt x="1953" y="2977"/>
                    <a:pt x="2001" y="3060"/>
                    <a:pt x="2072" y="3108"/>
                  </a:cubicBezTo>
                  <a:cubicBezTo>
                    <a:pt x="2108" y="3120"/>
                    <a:pt x="2144" y="3131"/>
                    <a:pt x="2180" y="3131"/>
                  </a:cubicBezTo>
                  <a:cubicBezTo>
                    <a:pt x="2287" y="3120"/>
                    <a:pt x="2394" y="3060"/>
                    <a:pt x="2465" y="2977"/>
                  </a:cubicBezTo>
                  <a:cubicBezTo>
                    <a:pt x="2501" y="2941"/>
                    <a:pt x="2537" y="2905"/>
                    <a:pt x="2572" y="2858"/>
                  </a:cubicBezTo>
                  <a:lnTo>
                    <a:pt x="2572" y="2858"/>
                  </a:lnTo>
                  <a:cubicBezTo>
                    <a:pt x="2501" y="3179"/>
                    <a:pt x="2310" y="3596"/>
                    <a:pt x="1965" y="3774"/>
                  </a:cubicBezTo>
                  <a:cubicBezTo>
                    <a:pt x="1941" y="3786"/>
                    <a:pt x="1918" y="3810"/>
                    <a:pt x="1929" y="3846"/>
                  </a:cubicBezTo>
                  <a:cubicBezTo>
                    <a:pt x="2037" y="4358"/>
                    <a:pt x="2108" y="4882"/>
                    <a:pt x="2120" y="5394"/>
                  </a:cubicBezTo>
                  <a:cubicBezTo>
                    <a:pt x="2180" y="6418"/>
                    <a:pt x="2144" y="7441"/>
                    <a:pt x="2037" y="8454"/>
                  </a:cubicBezTo>
                  <a:cubicBezTo>
                    <a:pt x="1873" y="9645"/>
                    <a:pt x="1377" y="9863"/>
                    <a:pt x="1049" y="9863"/>
                  </a:cubicBezTo>
                  <a:cubicBezTo>
                    <a:pt x="1019" y="9863"/>
                    <a:pt x="991" y="9861"/>
                    <a:pt x="965" y="9858"/>
                  </a:cubicBezTo>
                  <a:cubicBezTo>
                    <a:pt x="775" y="9858"/>
                    <a:pt x="596" y="9763"/>
                    <a:pt x="477" y="9608"/>
                  </a:cubicBezTo>
                  <a:cubicBezTo>
                    <a:pt x="144" y="9180"/>
                    <a:pt x="251" y="8311"/>
                    <a:pt x="298" y="7942"/>
                  </a:cubicBezTo>
                  <a:cubicBezTo>
                    <a:pt x="465" y="6727"/>
                    <a:pt x="667" y="5513"/>
                    <a:pt x="846" y="4489"/>
                  </a:cubicBezTo>
                  <a:cubicBezTo>
                    <a:pt x="858" y="4453"/>
                    <a:pt x="858" y="4405"/>
                    <a:pt x="870" y="4346"/>
                  </a:cubicBezTo>
                  <a:cubicBezTo>
                    <a:pt x="894" y="4132"/>
                    <a:pt x="941" y="3917"/>
                    <a:pt x="1001" y="3703"/>
                  </a:cubicBezTo>
                  <a:cubicBezTo>
                    <a:pt x="1013" y="3679"/>
                    <a:pt x="1001" y="3655"/>
                    <a:pt x="989" y="3631"/>
                  </a:cubicBezTo>
                  <a:cubicBezTo>
                    <a:pt x="941" y="3608"/>
                    <a:pt x="894" y="3572"/>
                    <a:pt x="858" y="3524"/>
                  </a:cubicBezTo>
                  <a:cubicBezTo>
                    <a:pt x="560" y="3120"/>
                    <a:pt x="584" y="2560"/>
                    <a:pt x="906" y="2155"/>
                  </a:cubicBezTo>
                  <a:cubicBezTo>
                    <a:pt x="1010" y="2038"/>
                    <a:pt x="1182" y="1994"/>
                    <a:pt x="1360" y="1994"/>
                  </a:cubicBezTo>
                  <a:close/>
                  <a:moveTo>
                    <a:pt x="1465" y="0"/>
                  </a:moveTo>
                  <a:cubicBezTo>
                    <a:pt x="1418" y="0"/>
                    <a:pt x="1382" y="12"/>
                    <a:pt x="1346" y="36"/>
                  </a:cubicBezTo>
                  <a:cubicBezTo>
                    <a:pt x="1203" y="143"/>
                    <a:pt x="1096" y="560"/>
                    <a:pt x="1001" y="1369"/>
                  </a:cubicBezTo>
                  <a:lnTo>
                    <a:pt x="1001" y="1417"/>
                  </a:lnTo>
                  <a:cubicBezTo>
                    <a:pt x="989" y="1619"/>
                    <a:pt x="953" y="1822"/>
                    <a:pt x="882" y="2012"/>
                  </a:cubicBezTo>
                  <a:cubicBezTo>
                    <a:pt x="513" y="2262"/>
                    <a:pt x="441" y="2953"/>
                    <a:pt x="620" y="3381"/>
                  </a:cubicBezTo>
                  <a:cubicBezTo>
                    <a:pt x="656" y="3465"/>
                    <a:pt x="703" y="3548"/>
                    <a:pt x="763" y="3620"/>
                  </a:cubicBezTo>
                  <a:cubicBezTo>
                    <a:pt x="798" y="3655"/>
                    <a:pt x="834" y="3691"/>
                    <a:pt x="870" y="3715"/>
                  </a:cubicBezTo>
                  <a:cubicBezTo>
                    <a:pt x="810" y="3929"/>
                    <a:pt x="763" y="4132"/>
                    <a:pt x="739" y="4346"/>
                  </a:cubicBezTo>
                  <a:cubicBezTo>
                    <a:pt x="739" y="4393"/>
                    <a:pt x="727" y="4441"/>
                    <a:pt x="715" y="4477"/>
                  </a:cubicBezTo>
                  <a:cubicBezTo>
                    <a:pt x="536" y="5501"/>
                    <a:pt x="334" y="6715"/>
                    <a:pt x="179" y="7930"/>
                  </a:cubicBezTo>
                  <a:cubicBezTo>
                    <a:pt x="120" y="8323"/>
                    <a:pt x="1" y="9239"/>
                    <a:pt x="382" y="9704"/>
                  </a:cubicBezTo>
                  <a:cubicBezTo>
                    <a:pt x="525" y="9882"/>
                    <a:pt x="727" y="9989"/>
                    <a:pt x="953" y="10001"/>
                  </a:cubicBezTo>
                  <a:lnTo>
                    <a:pt x="1048" y="10001"/>
                  </a:lnTo>
                  <a:cubicBezTo>
                    <a:pt x="1632" y="10001"/>
                    <a:pt x="2025" y="9466"/>
                    <a:pt x="2156" y="8465"/>
                  </a:cubicBezTo>
                  <a:cubicBezTo>
                    <a:pt x="2275" y="7453"/>
                    <a:pt x="2299" y="6429"/>
                    <a:pt x="2251" y="5394"/>
                  </a:cubicBezTo>
                  <a:cubicBezTo>
                    <a:pt x="2227" y="4882"/>
                    <a:pt x="2168" y="4370"/>
                    <a:pt x="2060" y="3870"/>
                  </a:cubicBezTo>
                  <a:cubicBezTo>
                    <a:pt x="2477" y="3631"/>
                    <a:pt x="2751" y="2977"/>
                    <a:pt x="2751" y="2572"/>
                  </a:cubicBezTo>
                  <a:lnTo>
                    <a:pt x="2751" y="2560"/>
                  </a:lnTo>
                  <a:cubicBezTo>
                    <a:pt x="2811" y="2441"/>
                    <a:pt x="2822" y="2298"/>
                    <a:pt x="2799" y="2167"/>
                  </a:cubicBezTo>
                  <a:cubicBezTo>
                    <a:pt x="2775" y="2060"/>
                    <a:pt x="2680" y="2000"/>
                    <a:pt x="2584" y="2000"/>
                  </a:cubicBezTo>
                  <a:cubicBezTo>
                    <a:pt x="2608" y="1869"/>
                    <a:pt x="2549" y="1726"/>
                    <a:pt x="2418" y="1655"/>
                  </a:cubicBezTo>
                  <a:cubicBezTo>
                    <a:pt x="2394" y="1649"/>
                    <a:pt x="2370" y="1646"/>
                    <a:pt x="2346" y="1646"/>
                  </a:cubicBezTo>
                  <a:cubicBezTo>
                    <a:pt x="2322" y="1646"/>
                    <a:pt x="2299" y="1649"/>
                    <a:pt x="2275" y="1655"/>
                  </a:cubicBezTo>
                  <a:cubicBezTo>
                    <a:pt x="2275" y="1643"/>
                    <a:pt x="2287" y="1631"/>
                    <a:pt x="2299" y="1619"/>
                  </a:cubicBezTo>
                  <a:cubicBezTo>
                    <a:pt x="2489" y="1191"/>
                    <a:pt x="2751" y="595"/>
                    <a:pt x="2644" y="357"/>
                  </a:cubicBezTo>
                  <a:cubicBezTo>
                    <a:pt x="2620" y="310"/>
                    <a:pt x="2584" y="274"/>
                    <a:pt x="2525" y="262"/>
                  </a:cubicBezTo>
                  <a:cubicBezTo>
                    <a:pt x="2503" y="255"/>
                    <a:pt x="2483" y="252"/>
                    <a:pt x="2463" y="252"/>
                  </a:cubicBezTo>
                  <a:cubicBezTo>
                    <a:pt x="2307" y="252"/>
                    <a:pt x="2188" y="472"/>
                    <a:pt x="1882" y="1095"/>
                  </a:cubicBezTo>
                  <a:cubicBezTo>
                    <a:pt x="1660" y="1523"/>
                    <a:pt x="1607" y="1619"/>
                    <a:pt x="1596" y="1639"/>
                  </a:cubicBezTo>
                  <a:lnTo>
                    <a:pt x="1596" y="1639"/>
                  </a:lnTo>
                  <a:cubicBezTo>
                    <a:pt x="1598" y="1583"/>
                    <a:pt x="1620" y="1118"/>
                    <a:pt x="1620" y="1095"/>
                  </a:cubicBezTo>
                  <a:cubicBezTo>
                    <a:pt x="1679" y="262"/>
                    <a:pt x="1691" y="36"/>
                    <a:pt x="1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1"/>
            <p:cNvSpPr/>
            <p:nvPr/>
          </p:nvSpPr>
          <p:spPr>
            <a:xfrm>
              <a:off x="19465983" y="-2804662"/>
              <a:ext cx="276002" cy="83190"/>
            </a:xfrm>
            <a:custGeom>
              <a:avLst/>
              <a:gdLst/>
              <a:ahLst/>
              <a:cxnLst/>
              <a:rect l="l" t="t" r="r" b="b"/>
              <a:pathLst>
                <a:path w="2097" h="632" extrusionOk="0">
                  <a:moveTo>
                    <a:pt x="1192" y="1"/>
                  </a:moveTo>
                  <a:cubicBezTo>
                    <a:pt x="1108" y="168"/>
                    <a:pt x="977" y="299"/>
                    <a:pt x="811" y="394"/>
                  </a:cubicBezTo>
                  <a:cubicBezTo>
                    <a:pt x="584" y="513"/>
                    <a:pt x="322" y="525"/>
                    <a:pt x="84" y="596"/>
                  </a:cubicBezTo>
                  <a:cubicBezTo>
                    <a:pt x="61" y="608"/>
                    <a:pt x="25" y="608"/>
                    <a:pt x="1" y="632"/>
                  </a:cubicBezTo>
                  <a:lnTo>
                    <a:pt x="2096" y="632"/>
                  </a:lnTo>
                  <a:lnTo>
                    <a:pt x="2096" y="144"/>
                  </a:lnTo>
                  <a:cubicBezTo>
                    <a:pt x="2096" y="60"/>
                    <a:pt x="2037" y="1"/>
                    <a:pt x="1954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1"/>
            <p:cNvSpPr/>
            <p:nvPr/>
          </p:nvSpPr>
          <p:spPr>
            <a:xfrm>
              <a:off x="19379901" y="-2730952"/>
              <a:ext cx="413805" cy="346450"/>
            </a:xfrm>
            <a:custGeom>
              <a:avLst/>
              <a:gdLst/>
              <a:ahLst/>
              <a:cxnLst/>
              <a:rect l="l" t="t" r="r" b="b"/>
              <a:pathLst>
                <a:path w="3144" h="2632" extrusionOk="0">
                  <a:moveTo>
                    <a:pt x="512" y="0"/>
                  </a:moveTo>
                  <a:cubicBezTo>
                    <a:pt x="310" y="0"/>
                    <a:pt x="143" y="155"/>
                    <a:pt x="131" y="358"/>
                  </a:cubicBezTo>
                  <a:lnTo>
                    <a:pt x="107" y="786"/>
                  </a:lnTo>
                  <a:lnTo>
                    <a:pt x="24" y="1846"/>
                  </a:lnTo>
                  <a:lnTo>
                    <a:pt x="0" y="2215"/>
                  </a:lnTo>
                  <a:cubicBezTo>
                    <a:pt x="0" y="2263"/>
                    <a:pt x="0" y="2310"/>
                    <a:pt x="12" y="2358"/>
                  </a:cubicBezTo>
                  <a:cubicBezTo>
                    <a:pt x="60" y="2513"/>
                    <a:pt x="214" y="2620"/>
                    <a:pt x="381" y="2632"/>
                  </a:cubicBezTo>
                  <a:lnTo>
                    <a:pt x="2750" y="2632"/>
                  </a:lnTo>
                  <a:cubicBezTo>
                    <a:pt x="2965" y="2620"/>
                    <a:pt x="3143" y="2441"/>
                    <a:pt x="3131" y="2215"/>
                  </a:cubicBezTo>
                  <a:lnTo>
                    <a:pt x="3096" y="1846"/>
                  </a:lnTo>
                  <a:lnTo>
                    <a:pt x="3024" y="786"/>
                  </a:lnTo>
                  <a:lnTo>
                    <a:pt x="3001" y="358"/>
                  </a:lnTo>
                  <a:cubicBezTo>
                    <a:pt x="2989" y="203"/>
                    <a:pt x="2881" y="72"/>
                    <a:pt x="2739" y="24"/>
                  </a:cubicBezTo>
                  <a:cubicBezTo>
                    <a:pt x="2703" y="12"/>
                    <a:pt x="2655" y="0"/>
                    <a:pt x="2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1"/>
            <p:cNvSpPr/>
            <p:nvPr/>
          </p:nvSpPr>
          <p:spPr>
            <a:xfrm>
              <a:off x="19389246" y="-2625916"/>
              <a:ext cx="393536" cy="134921"/>
            </a:xfrm>
            <a:custGeom>
              <a:avLst/>
              <a:gdLst/>
              <a:ahLst/>
              <a:cxnLst/>
              <a:rect l="l" t="t" r="r" b="b"/>
              <a:pathLst>
                <a:path w="2990" h="1025" extrusionOk="0">
                  <a:moveTo>
                    <a:pt x="72" y="0"/>
                  </a:moveTo>
                  <a:lnTo>
                    <a:pt x="1" y="1024"/>
                  </a:lnTo>
                  <a:lnTo>
                    <a:pt x="2989" y="1024"/>
                  </a:lnTo>
                  <a:lnTo>
                    <a:pt x="29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1"/>
            <p:cNvSpPr/>
            <p:nvPr/>
          </p:nvSpPr>
          <p:spPr>
            <a:xfrm>
              <a:off x="19434656" y="-2804662"/>
              <a:ext cx="307327" cy="83190"/>
            </a:xfrm>
            <a:custGeom>
              <a:avLst/>
              <a:gdLst/>
              <a:ahLst/>
              <a:cxnLst/>
              <a:rect l="l" t="t" r="r" b="b"/>
              <a:pathLst>
                <a:path w="2335" h="632" extrusionOk="0">
                  <a:moveTo>
                    <a:pt x="144" y="1"/>
                  </a:moveTo>
                  <a:cubicBezTo>
                    <a:pt x="60" y="1"/>
                    <a:pt x="1" y="60"/>
                    <a:pt x="1" y="144"/>
                  </a:cubicBezTo>
                  <a:lnTo>
                    <a:pt x="1" y="632"/>
                  </a:lnTo>
                  <a:lnTo>
                    <a:pt x="2334" y="632"/>
                  </a:lnTo>
                  <a:lnTo>
                    <a:pt x="2334" y="132"/>
                  </a:lnTo>
                  <a:cubicBezTo>
                    <a:pt x="2334" y="60"/>
                    <a:pt x="2275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1"/>
            <p:cNvSpPr/>
            <p:nvPr/>
          </p:nvSpPr>
          <p:spPr>
            <a:xfrm>
              <a:off x="19538113" y="-2602487"/>
              <a:ext cx="111348" cy="95432"/>
            </a:xfrm>
            <a:custGeom>
              <a:avLst/>
              <a:gdLst/>
              <a:ahLst/>
              <a:cxnLst/>
              <a:rect l="l" t="t" r="r" b="b"/>
              <a:pathLst>
                <a:path w="846" h="725" extrusionOk="0"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77"/>
                    <a:pt x="183" y="724"/>
                    <a:pt x="371" y="724"/>
                  </a:cubicBezTo>
                  <a:cubicBezTo>
                    <a:pt x="459" y="724"/>
                    <a:pt x="548" y="692"/>
                    <a:pt x="620" y="620"/>
                  </a:cubicBezTo>
                  <a:cubicBezTo>
                    <a:pt x="846" y="394"/>
                    <a:pt x="679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1"/>
            <p:cNvSpPr/>
            <p:nvPr/>
          </p:nvSpPr>
          <p:spPr>
            <a:xfrm>
              <a:off x="19669736" y="-2586824"/>
              <a:ext cx="64361" cy="64367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51" y="1"/>
                  </a:moveTo>
                  <a:cubicBezTo>
                    <a:pt x="120" y="1"/>
                    <a:pt x="1" y="108"/>
                    <a:pt x="1" y="239"/>
                  </a:cubicBezTo>
                  <a:cubicBezTo>
                    <a:pt x="1" y="382"/>
                    <a:pt x="120" y="489"/>
                    <a:pt x="251" y="489"/>
                  </a:cubicBezTo>
                  <a:cubicBezTo>
                    <a:pt x="382" y="489"/>
                    <a:pt x="489" y="382"/>
                    <a:pt x="489" y="239"/>
                  </a:cubicBezTo>
                  <a:cubicBezTo>
                    <a:pt x="489" y="108"/>
                    <a:pt x="382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1"/>
            <p:cNvSpPr/>
            <p:nvPr/>
          </p:nvSpPr>
          <p:spPr>
            <a:xfrm>
              <a:off x="19437815" y="-2586824"/>
              <a:ext cx="62782" cy="64367"/>
            </a:xfrm>
            <a:custGeom>
              <a:avLst/>
              <a:gdLst/>
              <a:ahLst/>
              <a:cxnLst/>
              <a:rect l="l" t="t" r="r" b="b"/>
              <a:pathLst>
                <a:path w="477" h="489" extrusionOk="0">
                  <a:moveTo>
                    <a:pt x="239" y="1"/>
                  </a:moveTo>
                  <a:cubicBezTo>
                    <a:pt x="108" y="1"/>
                    <a:pt x="1" y="108"/>
                    <a:pt x="1" y="239"/>
                  </a:cubicBezTo>
                  <a:cubicBezTo>
                    <a:pt x="1" y="382"/>
                    <a:pt x="108" y="489"/>
                    <a:pt x="239" y="489"/>
                  </a:cubicBezTo>
                  <a:cubicBezTo>
                    <a:pt x="370" y="489"/>
                    <a:pt x="477" y="382"/>
                    <a:pt x="477" y="239"/>
                  </a:cubicBezTo>
                  <a:cubicBezTo>
                    <a:pt x="477" y="108"/>
                    <a:pt x="370" y="1"/>
                    <a:pt x="2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1"/>
            <p:cNvSpPr/>
            <p:nvPr/>
          </p:nvSpPr>
          <p:spPr>
            <a:xfrm>
              <a:off x="19370424" y="-2812428"/>
              <a:ext cx="428020" cy="434247"/>
            </a:xfrm>
            <a:custGeom>
              <a:avLst/>
              <a:gdLst/>
              <a:ahLst/>
              <a:cxnLst/>
              <a:rect l="l" t="t" r="r" b="b"/>
              <a:pathLst>
                <a:path w="3252" h="3299" extrusionOk="0">
                  <a:moveTo>
                    <a:pt x="2692" y="107"/>
                  </a:moveTo>
                  <a:cubicBezTo>
                    <a:pt x="2739" y="107"/>
                    <a:pt x="2775" y="143"/>
                    <a:pt x="2775" y="191"/>
                  </a:cubicBezTo>
                  <a:lnTo>
                    <a:pt x="2775" y="572"/>
                  </a:lnTo>
                  <a:lnTo>
                    <a:pt x="548" y="572"/>
                  </a:lnTo>
                  <a:lnTo>
                    <a:pt x="548" y="191"/>
                  </a:lnTo>
                  <a:cubicBezTo>
                    <a:pt x="548" y="143"/>
                    <a:pt x="584" y="107"/>
                    <a:pt x="632" y="107"/>
                  </a:cubicBezTo>
                  <a:close/>
                  <a:moveTo>
                    <a:pt x="2644" y="739"/>
                  </a:moveTo>
                  <a:cubicBezTo>
                    <a:pt x="2680" y="739"/>
                    <a:pt x="2715" y="739"/>
                    <a:pt x="2739" y="750"/>
                  </a:cubicBezTo>
                  <a:cubicBezTo>
                    <a:pt x="2763" y="762"/>
                    <a:pt x="2775" y="762"/>
                    <a:pt x="2787" y="774"/>
                  </a:cubicBezTo>
                  <a:cubicBezTo>
                    <a:pt x="2882" y="822"/>
                    <a:pt x="2942" y="917"/>
                    <a:pt x="2942" y="1024"/>
                  </a:cubicBezTo>
                  <a:lnTo>
                    <a:pt x="2965" y="1370"/>
                  </a:lnTo>
                  <a:lnTo>
                    <a:pt x="298" y="1370"/>
                  </a:lnTo>
                  <a:lnTo>
                    <a:pt x="322" y="1024"/>
                  </a:lnTo>
                  <a:cubicBezTo>
                    <a:pt x="334" y="917"/>
                    <a:pt x="394" y="822"/>
                    <a:pt x="489" y="774"/>
                  </a:cubicBezTo>
                  <a:cubicBezTo>
                    <a:pt x="525" y="750"/>
                    <a:pt x="584" y="739"/>
                    <a:pt x="632" y="739"/>
                  </a:cubicBezTo>
                  <a:close/>
                  <a:moveTo>
                    <a:pt x="3013" y="1477"/>
                  </a:moveTo>
                  <a:lnTo>
                    <a:pt x="3073" y="2393"/>
                  </a:lnTo>
                  <a:lnTo>
                    <a:pt x="191" y="2393"/>
                  </a:lnTo>
                  <a:lnTo>
                    <a:pt x="203" y="2203"/>
                  </a:lnTo>
                  <a:lnTo>
                    <a:pt x="251" y="1477"/>
                  </a:lnTo>
                  <a:close/>
                  <a:moveTo>
                    <a:pt x="3049" y="2560"/>
                  </a:moveTo>
                  <a:lnTo>
                    <a:pt x="3073" y="2858"/>
                  </a:lnTo>
                  <a:cubicBezTo>
                    <a:pt x="3073" y="2941"/>
                    <a:pt x="3049" y="3025"/>
                    <a:pt x="2989" y="3096"/>
                  </a:cubicBezTo>
                  <a:cubicBezTo>
                    <a:pt x="2930" y="3155"/>
                    <a:pt x="2858" y="3191"/>
                    <a:pt x="2775" y="3191"/>
                  </a:cubicBezTo>
                  <a:lnTo>
                    <a:pt x="501" y="3191"/>
                  </a:lnTo>
                  <a:cubicBezTo>
                    <a:pt x="370" y="3191"/>
                    <a:pt x="251" y="3096"/>
                    <a:pt x="215" y="2977"/>
                  </a:cubicBezTo>
                  <a:cubicBezTo>
                    <a:pt x="203" y="2941"/>
                    <a:pt x="191" y="2894"/>
                    <a:pt x="203" y="2858"/>
                  </a:cubicBezTo>
                  <a:lnTo>
                    <a:pt x="227" y="2560"/>
                  </a:lnTo>
                  <a:close/>
                  <a:moveTo>
                    <a:pt x="584" y="0"/>
                  </a:moveTo>
                  <a:cubicBezTo>
                    <a:pt x="465" y="0"/>
                    <a:pt x="370" y="96"/>
                    <a:pt x="370" y="203"/>
                  </a:cubicBezTo>
                  <a:lnTo>
                    <a:pt x="370" y="608"/>
                  </a:lnTo>
                  <a:cubicBezTo>
                    <a:pt x="239" y="679"/>
                    <a:pt x="144" y="822"/>
                    <a:pt x="132" y="977"/>
                  </a:cubicBezTo>
                  <a:lnTo>
                    <a:pt x="108" y="1405"/>
                  </a:lnTo>
                  <a:lnTo>
                    <a:pt x="36" y="2453"/>
                  </a:lnTo>
                  <a:lnTo>
                    <a:pt x="13" y="2822"/>
                  </a:lnTo>
                  <a:cubicBezTo>
                    <a:pt x="1" y="2882"/>
                    <a:pt x="13" y="2929"/>
                    <a:pt x="25" y="2989"/>
                  </a:cubicBezTo>
                  <a:cubicBezTo>
                    <a:pt x="72" y="3167"/>
                    <a:pt x="239" y="3298"/>
                    <a:pt x="429" y="3298"/>
                  </a:cubicBezTo>
                  <a:lnTo>
                    <a:pt x="2834" y="3298"/>
                  </a:lnTo>
                  <a:cubicBezTo>
                    <a:pt x="2953" y="3298"/>
                    <a:pt x="3061" y="3251"/>
                    <a:pt x="3132" y="3155"/>
                  </a:cubicBezTo>
                  <a:cubicBezTo>
                    <a:pt x="3215" y="3072"/>
                    <a:pt x="3251" y="2953"/>
                    <a:pt x="3239" y="2822"/>
                  </a:cubicBezTo>
                  <a:lnTo>
                    <a:pt x="3227" y="2453"/>
                  </a:lnTo>
                  <a:lnTo>
                    <a:pt x="3156" y="1405"/>
                  </a:lnTo>
                  <a:lnTo>
                    <a:pt x="3120" y="977"/>
                  </a:lnTo>
                  <a:cubicBezTo>
                    <a:pt x="3120" y="822"/>
                    <a:pt x="3025" y="679"/>
                    <a:pt x="2882" y="608"/>
                  </a:cubicBezTo>
                  <a:lnTo>
                    <a:pt x="2882" y="203"/>
                  </a:lnTo>
                  <a:cubicBezTo>
                    <a:pt x="2882" y="96"/>
                    <a:pt x="2799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1"/>
            <p:cNvSpPr/>
            <p:nvPr/>
          </p:nvSpPr>
          <p:spPr>
            <a:xfrm>
              <a:off x="18564887" y="-2522328"/>
              <a:ext cx="1278927" cy="367248"/>
            </a:xfrm>
            <a:custGeom>
              <a:avLst/>
              <a:gdLst/>
              <a:ahLst/>
              <a:cxnLst/>
              <a:rect l="l" t="t" r="r" b="b"/>
              <a:pathLst>
                <a:path w="9717" h="2790" extrusionOk="0">
                  <a:moveTo>
                    <a:pt x="7728" y="0"/>
                  </a:moveTo>
                  <a:cubicBezTo>
                    <a:pt x="7467" y="0"/>
                    <a:pt x="7016" y="244"/>
                    <a:pt x="6918" y="297"/>
                  </a:cubicBezTo>
                  <a:cubicBezTo>
                    <a:pt x="6454" y="559"/>
                    <a:pt x="6180" y="880"/>
                    <a:pt x="6073" y="1178"/>
                  </a:cubicBezTo>
                  <a:cubicBezTo>
                    <a:pt x="5823" y="1142"/>
                    <a:pt x="5573" y="1130"/>
                    <a:pt x="5418" y="1118"/>
                  </a:cubicBezTo>
                  <a:cubicBezTo>
                    <a:pt x="4251" y="1023"/>
                    <a:pt x="3097" y="940"/>
                    <a:pt x="1930" y="892"/>
                  </a:cubicBezTo>
                  <a:cubicBezTo>
                    <a:pt x="1829" y="888"/>
                    <a:pt x="1712" y="884"/>
                    <a:pt x="1587" y="884"/>
                  </a:cubicBezTo>
                  <a:cubicBezTo>
                    <a:pt x="918" y="884"/>
                    <a:pt x="11" y="992"/>
                    <a:pt x="1" y="1785"/>
                  </a:cubicBezTo>
                  <a:cubicBezTo>
                    <a:pt x="1" y="2595"/>
                    <a:pt x="989" y="2761"/>
                    <a:pt x="1573" y="2785"/>
                  </a:cubicBezTo>
                  <a:cubicBezTo>
                    <a:pt x="1703" y="2788"/>
                    <a:pt x="1833" y="2790"/>
                    <a:pt x="1963" y="2790"/>
                  </a:cubicBezTo>
                  <a:cubicBezTo>
                    <a:pt x="2856" y="2790"/>
                    <a:pt x="3749" y="2719"/>
                    <a:pt x="4632" y="2595"/>
                  </a:cubicBezTo>
                  <a:cubicBezTo>
                    <a:pt x="4942" y="2547"/>
                    <a:pt x="5883" y="2416"/>
                    <a:pt x="6430" y="2154"/>
                  </a:cubicBezTo>
                  <a:lnTo>
                    <a:pt x="6466" y="2178"/>
                  </a:lnTo>
                  <a:cubicBezTo>
                    <a:pt x="6779" y="2389"/>
                    <a:pt x="7163" y="2456"/>
                    <a:pt x="7543" y="2456"/>
                  </a:cubicBezTo>
                  <a:cubicBezTo>
                    <a:pt x="7699" y="2456"/>
                    <a:pt x="7853" y="2445"/>
                    <a:pt x="8002" y="2428"/>
                  </a:cubicBezTo>
                  <a:cubicBezTo>
                    <a:pt x="8192" y="2404"/>
                    <a:pt x="9157" y="2225"/>
                    <a:pt x="9216" y="2035"/>
                  </a:cubicBezTo>
                  <a:cubicBezTo>
                    <a:pt x="9252" y="1916"/>
                    <a:pt x="9133" y="1856"/>
                    <a:pt x="9038" y="1844"/>
                  </a:cubicBezTo>
                  <a:cubicBezTo>
                    <a:pt x="9015" y="1842"/>
                    <a:pt x="8991" y="1841"/>
                    <a:pt x="8967" y="1841"/>
                  </a:cubicBezTo>
                  <a:cubicBezTo>
                    <a:pt x="8888" y="1841"/>
                    <a:pt x="8806" y="1852"/>
                    <a:pt x="8726" y="1869"/>
                  </a:cubicBezTo>
                  <a:lnTo>
                    <a:pt x="8726" y="1869"/>
                  </a:lnTo>
                  <a:cubicBezTo>
                    <a:pt x="9004" y="1776"/>
                    <a:pt x="9469" y="1592"/>
                    <a:pt x="9633" y="1428"/>
                  </a:cubicBezTo>
                  <a:cubicBezTo>
                    <a:pt x="9716" y="1344"/>
                    <a:pt x="9704" y="1225"/>
                    <a:pt x="9585" y="1202"/>
                  </a:cubicBezTo>
                  <a:cubicBezTo>
                    <a:pt x="9550" y="1194"/>
                    <a:pt x="9514" y="1190"/>
                    <a:pt x="9479" y="1190"/>
                  </a:cubicBezTo>
                  <a:cubicBezTo>
                    <a:pt x="9413" y="1190"/>
                    <a:pt x="9349" y="1203"/>
                    <a:pt x="9289" y="1231"/>
                  </a:cubicBezTo>
                  <a:lnTo>
                    <a:pt x="9289" y="1231"/>
                  </a:lnTo>
                  <a:cubicBezTo>
                    <a:pt x="9532" y="1113"/>
                    <a:pt x="9703" y="973"/>
                    <a:pt x="9633" y="832"/>
                  </a:cubicBezTo>
                  <a:cubicBezTo>
                    <a:pt x="9593" y="769"/>
                    <a:pt x="9522" y="737"/>
                    <a:pt x="9447" y="737"/>
                  </a:cubicBezTo>
                  <a:cubicBezTo>
                    <a:pt x="9409" y="737"/>
                    <a:pt x="9371" y="745"/>
                    <a:pt x="9335" y="761"/>
                  </a:cubicBezTo>
                  <a:cubicBezTo>
                    <a:pt x="9216" y="809"/>
                    <a:pt x="9097" y="844"/>
                    <a:pt x="8978" y="880"/>
                  </a:cubicBezTo>
                  <a:cubicBezTo>
                    <a:pt x="9169" y="785"/>
                    <a:pt x="9335" y="666"/>
                    <a:pt x="9312" y="547"/>
                  </a:cubicBezTo>
                  <a:cubicBezTo>
                    <a:pt x="9293" y="461"/>
                    <a:pt x="9238" y="428"/>
                    <a:pt x="9154" y="428"/>
                  </a:cubicBezTo>
                  <a:cubicBezTo>
                    <a:pt x="8923" y="428"/>
                    <a:pt x="8469" y="680"/>
                    <a:pt x="7919" y="785"/>
                  </a:cubicBezTo>
                  <a:cubicBezTo>
                    <a:pt x="7838" y="797"/>
                    <a:pt x="7741" y="816"/>
                    <a:pt x="7655" y="816"/>
                  </a:cubicBezTo>
                  <a:cubicBezTo>
                    <a:pt x="7576" y="816"/>
                    <a:pt x="7506" y="800"/>
                    <a:pt x="7466" y="749"/>
                  </a:cubicBezTo>
                  <a:cubicBezTo>
                    <a:pt x="7347" y="570"/>
                    <a:pt x="7954" y="309"/>
                    <a:pt x="7907" y="106"/>
                  </a:cubicBezTo>
                  <a:cubicBezTo>
                    <a:pt x="7885" y="29"/>
                    <a:pt x="7818" y="0"/>
                    <a:pt x="7728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1"/>
            <p:cNvSpPr/>
            <p:nvPr/>
          </p:nvSpPr>
          <p:spPr>
            <a:xfrm>
              <a:off x="18555542" y="-2536149"/>
              <a:ext cx="1294458" cy="385149"/>
            </a:xfrm>
            <a:custGeom>
              <a:avLst/>
              <a:gdLst/>
              <a:ahLst/>
              <a:cxnLst/>
              <a:rect l="l" t="t" r="r" b="b"/>
              <a:pathLst>
                <a:path w="9835" h="2926" extrusionOk="0">
                  <a:moveTo>
                    <a:pt x="7813" y="141"/>
                  </a:moveTo>
                  <a:cubicBezTo>
                    <a:pt x="7840" y="141"/>
                    <a:pt x="7863" y="144"/>
                    <a:pt x="7882" y="152"/>
                  </a:cubicBezTo>
                  <a:cubicBezTo>
                    <a:pt x="7906" y="164"/>
                    <a:pt x="7918" y="175"/>
                    <a:pt x="7930" y="199"/>
                  </a:cubicBezTo>
                  <a:cubicBezTo>
                    <a:pt x="7942" y="259"/>
                    <a:pt x="7811" y="378"/>
                    <a:pt x="7716" y="461"/>
                  </a:cubicBezTo>
                  <a:cubicBezTo>
                    <a:pt x="7561" y="592"/>
                    <a:pt x="7406" y="723"/>
                    <a:pt x="7501" y="866"/>
                  </a:cubicBezTo>
                  <a:cubicBezTo>
                    <a:pt x="7546" y="943"/>
                    <a:pt x="7639" y="965"/>
                    <a:pt x="7740" y="965"/>
                  </a:cubicBezTo>
                  <a:cubicBezTo>
                    <a:pt x="7826" y="965"/>
                    <a:pt x="7918" y="948"/>
                    <a:pt x="7990" y="937"/>
                  </a:cubicBezTo>
                  <a:lnTo>
                    <a:pt x="8001" y="937"/>
                  </a:lnTo>
                  <a:cubicBezTo>
                    <a:pt x="8263" y="878"/>
                    <a:pt x="8525" y="806"/>
                    <a:pt x="8775" y="711"/>
                  </a:cubicBezTo>
                  <a:cubicBezTo>
                    <a:pt x="8956" y="645"/>
                    <a:pt x="9129" y="578"/>
                    <a:pt x="9234" y="578"/>
                  </a:cubicBezTo>
                  <a:cubicBezTo>
                    <a:pt x="9260" y="578"/>
                    <a:pt x="9282" y="582"/>
                    <a:pt x="9299" y="592"/>
                  </a:cubicBezTo>
                  <a:cubicBezTo>
                    <a:pt x="9299" y="592"/>
                    <a:pt x="9323" y="604"/>
                    <a:pt x="9323" y="640"/>
                  </a:cubicBezTo>
                  <a:cubicBezTo>
                    <a:pt x="9347" y="711"/>
                    <a:pt x="9240" y="806"/>
                    <a:pt x="9025" y="914"/>
                  </a:cubicBezTo>
                  <a:cubicBezTo>
                    <a:pt x="9025" y="914"/>
                    <a:pt x="8335" y="1247"/>
                    <a:pt x="7803" y="1247"/>
                  </a:cubicBezTo>
                  <a:cubicBezTo>
                    <a:pt x="7793" y="1247"/>
                    <a:pt x="7784" y="1247"/>
                    <a:pt x="7775" y="1247"/>
                  </a:cubicBezTo>
                  <a:cubicBezTo>
                    <a:pt x="7692" y="1247"/>
                    <a:pt x="7692" y="1378"/>
                    <a:pt x="7775" y="1378"/>
                  </a:cubicBezTo>
                  <a:lnTo>
                    <a:pt x="7811" y="1378"/>
                  </a:lnTo>
                  <a:cubicBezTo>
                    <a:pt x="8371" y="1378"/>
                    <a:pt x="9025" y="1056"/>
                    <a:pt x="9085" y="1033"/>
                  </a:cubicBezTo>
                  <a:cubicBezTo>
                    <a:pt x="9240" y="985"/>
                    <a:pt x="9347" y="949"/>
                    <a:pt x="9454" y="914"/>
                  </a:cubicBezTo>
                  <a:cubicBezTo>
                    <a:pt x="9490" y="898"/>
                    <a:pt x="9523" y="891"/>
                    <a:pt x="9552" y="891"/>
                  </a:cubicBezTo>
                  <a:cubicBezTo>
                    <a:pt x="9610" y="891"/>
                    <a:pt x="9652" y="918"/>
                    <a:pt x="9668" y="949"/>
                  </a:cubicBezTo>
                  <a:cubicBezTo>
                    <a:pt x="9680" y="973"/>
                    <a:pt x="9680" y="997"/>
                    <a:pt x="9668" y="1009"/>
                  </a:cubicBezTo>
                  <a:cubicBezTo>
                    <a:pt x="9656" y="1056"/>
                    <a:pt x="9585" y="1152"/>
                    <a:pt x="9335" y="1259"/>
                  </a:cubicBezTo>
                  <a:cubicBezTo>
                    <a:pt x="9241" y="1306"/>
                    <a:pt x="8598" y="1604"/>
                    <a:pt x="8101" y="1604"/>
                  </a:cubicBezTo>
                  <a:cubicBezTo>
                    <a:pt x="8092" y="1604"/>
                    <a:pt x="8082" y="1604"/>
                    <a:pt x="8073" y="1604"/>
                  </a:cubicBezTo>
                  <a:cubicBezTo>
                    <a:pt x="8070" y="1604"/>
                    <a:pt x="8067" y="1604"/>
                    <a:pt x="8064" y="1604"/>
                  </a:cubicBezTo>
                  <a:cubicBezTo>
                    <a:pt x="7993" y="1604"/>
                    <a:pt x="7993" y="1736"/>
                    <a:pt x="8064" y="1736"/>
                  </a:cubicBezTo>
                  <a:cubicBezTo>
                    <a:pt x="8067" y="1736"/>
                    <a:pt x="8070" y="1736"/>
                    <a:pt x="8073" y="1735"/>
                  </a:cubicBezTo>
                  <a:lnTo>
                    <a:pt x="8109" y="1735"/>
                  </a:lnTo>
                  <a:cubicBezTo>
                    <a:pt x="8668" y="1735"/>
                    <a:pt x="9359" y="1390"/>
                    <a:pt x="9394" y="1378"/>
                  </a:cubicBezTo>
                  <a:cubicBezTo>
                    <a:pt x="9457" y="1351"/>
                    <a:pt x="9520" y="1338"/>
                    <a:pt x="9587" y="1338"/>
                  </a:cubicBezTo>
                  <a:cubicBezTo>
                    <a:pt x="9610" y="1338"/>
                    <a:pt x="9633" y="1339"/>
                    <a:pt x="9656" y="1342"/>
                  </a:cubicBezTo>
                  <a:cubicBezTo>
                    <a:pt x="9680" y="1342"/>
                    <a:pt x="9704" y="1366"/>
                    <a:pt x="9704" y="1390"/>
                  </a:cubicBezTo>
                  <a:cubicBezTo>
                    <a:pt x="9704" y="1414"/>
                    <a:pt x="9692" y="1449"/>
                    <a:pt x="9656" y="1473"/>
                  </a:cubicBezTo>
                  <a:cubicBezTo>
                    <a:pt x="9537" y="1592"/>
                    <a:pt x="9216" y="1747"/>
                    <a:pt x="8716" y="1914"/>
                  </a:cubicBezTo>
                  <a:cubicBezTo>
                    <a:pt x="8567" y="1963"/>
                    <a:pt x="8418" y="1988"/>
                    <a:pt x="8262" y="1988"/>
                  </a:cubicBezTo>
                  <a:cubicBezTo>
                    <a:pt x="8231" y="1988"/>
                    <a:pt x="8200" y="1987"/>
                    <a:pt x="8168" y="1985"/>
                  </a:cubicBezTo>
                  <a:cubicBezTo>
                    <a:pt x="8097" y="1985"/>
                    <a:pt x="8085" y="2092"/>
                    <a:pt x="8156" y="2104"/>
                  </a:cubicBezTo>
                  <a:lnTo>
                    <a:pt x="8251" y="2104"/>
                  </a:lnTo>
                  <a:cubicBezTo>
                    <a:pt x="8418" y="2104"/>
                    <a:pt x="8573" y="2080"/>
                    <a:pt x="8716" y="2045"/>
                  </a:cubicBezTo>
                  <a:lnTo>
                    <a:pt x="8728" y="2045"/>
                  </a:lnTo>
                  <a:cubicBezTo>
                    <a:pt x="8847" y="1997"/>
                    <a:pt x="8978" y="1985"/>
                    <a:pt x="9109" y="1985"/>
                  </a:cubicBezTo>
                  <a:cubicBezTo>
                    <a:pt x="9156" y="1985"/>
                    <a:pt x="9192" y="2009"/>
                    <a:pt x="9216" y="2045"/>
                  </a:cubicBezTo>
                  <a:cubicBezTo>
                    <a:pt x="9228" y="2057"/>
                    <a:pt x="9228" y="2080"/>
                    <a:pt x="9216" y="2092"/>
                  </a:cubicBezTo>
                  <a:cubicBezTo>
                    <a:pt x="9180" y="2211"/>
                    <a:pt x="8490" y="2390"/>
                    <a:pt x="8061" y="2449"/>
                  </a:cubicBezTo>
                  <a:cubicBezTo>
                    <a:pt x="7906" y="2467"/>
                    <a:pt x="7760" y="2476"/>
                    <a:pt x="7621" y="2476"/>
                  </a:cubicBezTo>
                  <a:cubicBezTo>
                    <a:pt x="7194" y="2476"/>
                    <a:pt x="6842" y="2391"/>
                    <a:pt x="6573" y="2211"/>
                  </a:cubicBezTo>
                  <a:cubicBezTo>
                    <a:pt x="6561" y="2199"/>
                    <a:pt x="6561" y="2199"/>
                    <a:pt x="6549" y="2188"/>
                  </a:cubicBezTo>
                  <a:cubicBezTo>
                    <a:pt x="6537" y="2182"/>
                    <a:pt x="6525" y="2179"/>
                    <a:pt x="6513" y="2179"/>
                  </a:cubicBezTo>
                  <a:cubicBezTo>
                    <a:pt x="6501" y="2179"/>
                    <a:pt x="6489" y="2182"/>
                    <a:pt x="6477" y="2188"/>
                  </a:cubicBezTo>
                  <a:cubicBezTo>
                    <a:pt x="5930" y="2438"/>
                    <a:pt x="4977" y="2580"/>
                    <a:pt x="4692" y="2616"/>
                  </a:cubicBezTo>
                  <a:cubicBezTo>
                    <a:pt x="3808" y="2741"/>
                    <a:pt x="2925" y="2811"/>
                    <a:pt x="2033" y="2811"/>
                  </a:cubicBezTo>
                  <a:cubicBezTo>
                    <a:pt x="1903" y="2811"/>
                    <a:pt x="1774" y="2810"/>
                    <a:pt x="1644" y="2807"/>
                  </a:cubicBezTo>
                  <a:cubicBezTo>
                    <a:pt x="334" y="2747"/>
                    <a:pt x="143" y="2199"/>
                    <a:pt x="143" y="1866"/>
                  </a:cubicBezTo>
                  <a:cubicBezTo>
                    <a:pt x="131" y="1676"/>
                    <a:pt x="215" y="1497"/>
                    <a:pt x="346" y="1366"/>
                  </a:cubicBezTo>
                  <a:cubicBezTo>
                    <a:pt x="643" y="1080"/>
                    <a:pt x="1227" y="1021"/>
                    <a:pt x="1655" y="1021"/>
                  </a:cubicBezTo>
                  <a:cubicBezTo>
                    <a:pt x="1786" y="1021"/>
                    <a:pt x="1905" y="1021"/>
                    <a:pt x="2001" y="1033"/>
                  </a:cubicBezTo>
                  <a:cubicBezTo>
                    <a:pt x="3227" y="1080"/>
                    <a:pt x="4453" y="1187"/>
                    <a:pt x="5477" y="1259"/>
                  </a:cubicBezTo>
                  <a:lnTo>
                    <a:pt x="5632" y="1271"/>
                  </a:lnTo>
                  <a:cubicBezTo>
                    <a:pt x="5799" y="1283"/>
                    <a:pt x="5977" y="1295"/>
                    <a:pt x="6144" y="1318"/>
                  </a:cubicBezTo>
                  <a:cubicBezTo>
                    <a:pt x="6153" y="1321"/>
                    <a:pt x="6161" y="1323"/>
                    <a:pt x="6169" y="1323"/>
                  </a:cubicBezTo>
                  <a:cubicBezTo>
                    <a:pt x="6191" y="1323"/>
                    <a:pt x="6207" y="1309"/>
                    <a:pt x="6216" y="1283"/>
                  </a:cubicBezTo>
                  <a:cubicBezTo>
                    <a:pt x="6323" y="973"/>
                    <a:pt x="6597" y="675"/>
                    <a:pt x="7037" y="437"/>
                  </a:cubicBezTo>
                  <a:cubicBezTo>
                    <a:pt x="7246" y="312"/>
                    <a:pt x="7620" y="141"/>
                    <a:pt x="7813" y="141"/>
                  </a:cubicBezTo>
                  <a:close/>
                  <a:moveTo>
                    <a:pt x="7812" y="1"/>
                  </a:moveTo>
                  <a:cubicBezTo>
                    <a:pt x="7514" y="1"/>
                    <a:pt x="7028" y="275"/>
                    <a:pt x="6966" y="306"/>
                  </a:cubicBezTo>
                  <a:cubicBezTo>
                    <a:pt x="6525" y="556"/>
                    <a:pt x="6239" y="854"/>
                    <a:pt x="6108" y="1176"/>
                  </a:cubicBezTo>
                  <a:cubicBezTo>
                    <a:pt x="5942" y="1152"/>
                    <a:pt x="5775" y="1140"/>
                    <a:pt x="5632" y="1128"/>
                  </a:cubicBezTo>
                  <a:lnTo>
                    <a:pt x="5489" y="1128"/>
                  </a:lnTo>
                  <a:cubicBezTo>
                    <a:pt x="4441" y="1045"/>
                    <a:pt x="3227" y="949"/>
                    <a:pt x="2001" y="890"/>
                  </a:cubicBezTo>
                  <a:cubicBezTo>
                    <a:pt x="1916" y="887"/>
                    <a:pt x="1807" y="884"/>
                    <a:pt x="1683" y="884"/>
                  </a:cubicBezTo>
                  <a:cubicBezTo>
                    <a:pt x="1234" y="884"/>
                    <a:pt x="596" y="932"/>
                    <a:pt x="250" y="1259"/>
                  </a:cubicBezTo>
                  <a:cubicBezTo>
                    <a:pt x="96" y="1414"/>
                    <a:pt x="0" y="1628"/>
                    <a:pt x="12" y="1854"/>
                  </a:cubicBezTo>
                  <a:cubicBezTo>
                    <a:pt x="12" y="2497"/>
                    <a:pt x="584" y="2866"/>
                    <a:pt x="1632" y="2914"/>
                  </a:cubicBezTo>
                  <a:cubicBezTo>
                    <a:pt x="1798" y="2914"/>
                    <a:pt x="1965" y="2926"/>
                    <a:pt x="2120" y="2926"/>
                  </a:cubicBezTo>
                  <a:cubicBezTo>
                    <a:pt x="2989" y="2914"/>
                    <a:pt x="3846" y="2842"/>
                    <a:pt x="4703" y="2723"/>
                  </a:cubicBezTo>
                  <a:cubicBezTo>
                    <a:pt x="4989" y="2688"/>
                    <a:pt x="5930" y="2557"/>
                    <a:pt x="6489" y="2295"/>
                  </a:cubicBezTo>
                  <a:cubicBezTo>
                    <a:pt x="6776" y="2492"/>
                    <a:pt x="7150" y="2588"/>
                    <a:pt x="7602" y="2588"/>
                  </a:cubicBezTo>
                  <a:cubicBezTo>
                    <a:pt x="7750" y="2588"/>
                    <a:pt x="7908" y="2577"/>
                    <a:pt x="8073" y="2557"/>
                  </a:cubicBezTo>
                  <a:cubicBezTo>
                    <a:pt x="8085" y="2557"/>
                    <a:pt x="9252" y="2390"/>
                    <a:pt x="9335" y="2128"/>
                  </a:cubicBezTo>
                  <a:cubicBezTo>
                    <a:pt x="9359" y="2068"/>
                    <a:pt x="9347" y="2009"/>
                    <a:pt x="9311" y="1961"/>
                  </a:cubicBezTo>
                  <a:cubicBezTo>
                    <a:pt x="9287" y="1914"/>
                    <a:pt x="9228" y="1878"/>
                    <a:pt x="9180" y="1866"/>
                  </a:cubicBezTo>
                  <a:cubicBezTo>
                    <a:pt x="9383" y="1795"/>
                    <a:pt x="9573" y="1688"/>
                    <a:pt x="9740" y="1545"/>
                  </a:cubicBezTo>
                  <a:cubicBezTo>
                    <a:pt x="9799" y="1485"/>
                    <a:pt x="9835" y="1414"/>
                    <a:pt x="9823" y="1330"/>
                  </a:cubicBezTo>
                  <a:cubicBezTo>
                    <a:pt x="9799" y="1259"/>
                    <a:pt x="9740" y="1211"/>
                    <a:pt x="9668" y="1199"/>
                  </a:cubicBezTo>
                  <a:lnTo>
                    <a:pt x="9645" y="1199"/>
                  </a:lnTo>
                  <a:cubicBezTo>
                    <a:pt x="9704" y="1164"/>
                    <a:pt x="9752" y="1104"/>
                    <a:pt x="9775" y="1045"/>
                  </a:cubicBezTo>
                  <a:cubicBezTo>
                    <a:pt x="9799" y="985"/>
                    <a:pt x="9799" y="926"/>
                    <a:pt x="9764" y="878"/>
                  </a:cubicBezTo>
                  <a:cubicBezTo>
                    <a:pt x="9713" y="794"/>
                    <a:pt x="9621" y="745"/>
                    <a:pt x="9525" y="745"/>
                  </a:cubicBezTo>
                  <a:cubicBezTo>
                    <a:pt x="9485" y="745"/>
                    <a:pt x="9445" y="753"/>
                    <a:pt x="9406" y="771"/>
                  </a:cubicBezTo>
                  <a:cubicBezTo>
                    <a:pt x="9442" y="723"/>
                    <a:pt x="9454" y="664"/>
                    <a:pt x="9442" y="604"/>
                  </a:cubicBezTo>
                  <a:cubicBezTo>
                    <a:pt x="9430" y="545"/>
                    <a:pt x="9406" y="497"/>
                    <a:pt x="9347" y="461"/>
                  </a:cubicBezTo>
                  <a:cubicBezTo>
                    <a:pt x="9314" y="441"/>
                    <a:pt x="9273" y="432"/>
                    <a:pt x="9225" y="432"/>
                  </a:cubicBezTo>
                  <a:cubicBezTo>
                    <a:pt x="9102" y="432"/>
                    <a:pt x="8930" y="491"/>
                    <a:pt x="8716" y="568"/>
                  </a:cubicBezTo>
                  <a:cubicBezTo>
                    <a:pt x="8478" y="664"/>
                    <a:pt x="8228" y="735"/>
                    <a:pt x="7978" y="795"/>
                  </a:cubicBezTo>
                  <a:lnTo>
                    <a:pt x="7966" y="795"/>
                  </a:lnTo>
                  <a:cubicBezTo>
                    <a:pt x="7906" y="808"/>
                    <a:pt x="7813" y="825"/>
                    <a:pt x="7734" y="825"/>
                  </a:cubicBezTo>
                  <a:cubicBezTo>
                    <a:pt x="7671" y="825"/>
                    <a:pt x="7618" y="814"/>
                    <a:pt x="7597" y="783"/>
                  </a:cubicBezTo>
                  <a:cubicBezTo>
                    <a:pt x="7573" y="735"/>
                    <a:pt x="7704" y="616"/>
                    <a:pt x="7799" y="545"/>
                  </a:cubicBezTo>
                  <a:cubicBezTo>
                    <a:pt x="7930" y="414"/>
                    <a:pt x="8085" y="294"/>
                    <a:pt x="8037" y="152"/>
                  </a:cubicBezTo>
                  <a:cubicBezTo>
                    <a:pt x="8025" y="92"/>
                    <a:pt x="7990" y="44"/>
                    <a:pt x="7930" y="21"/>
                  </a:cubicBezTo>
                  <a:cubicBezTo>
                    <a:pt x="7896" y="7"/>
                    <a:pt x="7856" y="1"/>
                    <a:pt x="7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1"/>
            <p:cNvSpPr/>
            <p:nvPr/>
          </p:nvSpPr>
          <p:spPr>
            <a:xfrm>
              <a:off x="18867358" y="-3363406"/>
              <a:ext cx="410778" cy="733837"/>
            </a:xfrm>
            <a:custGeom>
              <a:avLst/>
              <a:gdLst/>
              <a:ahLst/>
              <a:cxnLst/>
              <a:rect l="l" t="t" r="r" b="b"/>
              <a:pathLst>
                <a:path w="3121" h="5575" extrusionOk="0">
                  <a:moveTo>
                    <a:pt x="2505" y="0"/>
                  </a:moveTo>
                  <a:cubicBezTo>
                    <a:pt x="2332" y="0"/>
                    <a:pt x="2147" y="115"/>
                    <a:pt x="2001" y="222"/>
                  </a:cubicBezTo>
                  <a:cubicBezTo>
                    <a:pt x="1727" y="400"/>
                    <a:pt x="1537" y="698"/>
                    <a:pt x="1501" y="1031"/>
                  </a:cubicBezTo>
                  <a:cubicBezTo>
                    <a:pt x="1501" y="1091"/>
                    <a:pt x="1465" y="1115"/>
                    <a:pt x="1418" y="1138"/>
                  </a:cubicBezTo>
                  <a:cubicBezTo>
                    <a:pt x="1037" y="1341"/>
                    <a:pt x="763" y="1781"/>
                    <a:pt x="941" y="2210"/>
                  </a:cubicBezTo>
                  <a:cubicBezTo>
                    <a:pt x="965" y="2269"/>
                    <a:pt x="953" y="2269"/>
                    <a:pt x="906" y="2305"/>
                  </a:cubicBezTo>
                  <a:cubicBezTo>
                    <a:pt x="608" y="2531"/>
                    <a:pt x="322" y="2900"/>
                    <a:pt x="406" y="3270"/>
                  </a:cubicBezTo>
                  <a:cubicBezTo>
                    <a:pt x="453" y="3484"/>
                    <a:pt x="537" y="3496"/>
                    <a:pt x="465" y="3603"/>
                  </a:cubicBezTo>
                  <a:cubicBezTo>
                    <a:pt x="1" y="4341"/>
                    <a:pt x="929" y="4663"/>
                    <a:pt x="560" y="5317"/>
                  </a:cubicBezTo>
                  <a:cubicBezTo>
                    <a:pt x="468" y="5481"/>
                    <a:pt x="552" y="5575"/>
                    <a:pt x="646" y="5575"/>
                  </a:cubicBezTo>
                  <a:cubicBezTo>
                    <a:pt x="661" y="5575"/>
                    <a:pt x="676" y="5572"/>
                    <a:pt x="691" y="5567"/>
                  </a:cubicBezTo>
                  <a:cubicBezTo>
                    <a:pt x="1346" y="5306"/>
                    <a:pt x="1620" y="4389"/>
                    <a:pt x="1358" y="3758"/>
                  </a:cubicBezTo>
                  <a:cubicBezTo>
                    <a:pt x="1334" y="3698"/>
                    <a:pt x="1382" y="3686"/>
                    <a:pt x="1430" y="3639"/>
                  </a:cubicBezTo>
                  <a:cubicBezTo>
                    <a:pt x="1680" y="3401"/>
                    <a:pt x="1799" y="3067"/>
                    <a:pt x="1763" y="2734"/>
                  </a:cubicBezTo>
                  <a:cubicBezTo>
                    <a:pt x="1739" y="2639"/>
                    <a:pt x="1811" y="2650"/>
                    <a:pt x="1953" y="2531"/>
                  </a:cubicBezTo>
                  <a:cubicBezTo>
                    <a:pt x="2215" y="2341"/>
                    <a:pt x="2334" y="1996"/>
                    <a:pt x="2251" y="1674"/>
                  </a:cubicBezTo>
                  <a:cubicBezTo>
                    <a:pt x="2227" y="1579"/>
                    <a:pt x="2406" y="1507"/>
                    <a:pt x="2453" y="1448"/>
                  </a:cubicBezTo>
                  <a:cubicBezTo>
                    <a:pt x="2870" y="1055"/>
                    <a:pt x="3120" y="198"/>
                    <a:pt x="2620" y="19"/>
                  </a:cubicBezTo>
                  <a:cubicBezTo>
                    <a:pt x="2583" y="6"/>
                    <a:pt x="2544" y="0"/>
                    <a:pt x="2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1"/>
            <p:cNvSpPr/>
            <p:nvPr/>
          </p:nvSpPr>
          <p:spPr>
            <a:xfrm>
              <a:off x="18910268" y="-2905091"/>
              <a:ext cx="150044" cy="50414"/>
            </a:xfrm>
            <a:custGeom>
              <a:avLst/>
              <a:gdLst/>
              <a:ahLst/>
              <a:cxnLst/>
              <a:rect l="l" t="t" r="r" b="b"/>
              <a:pathLst>
                <a:path w="1140" h="383" extrusionOk="0">
                  <a:moveTo>
                    <a:pt x="140" y="1"/>
                  </a:moveTo>
                  <a:cubicBezTo>
                    <a:pt x="71" y="1"/>
                    <a:pt x="1" y="106"/>
                    <a:pt x="306" y="264"/>
                  </a:cubicBezTo>
                  <a:cubicBezTo>
                    <a:pt x="439" y="344"/>
                    <a:pt x="587" y="383"/>
                    <a:pt x="738" y="383"/>
                  </a:cubicBezTo>
                  <a:cubicBezTo>
                    <a:pt x="856" y="383"/>
                    <a:pt x="976" y="359"/>
                    <a:pt x="1092" y="311"/>
                  </a:cubicBezTo>
                  <a:cubicBezTo>
                    <a:pt x="1139" y="276"/>
                    <a:pt x="1127" y="204"/>
                    <a:pt x="1068" y="192"/>
                  </a:cubicBezTo>
                  <a:cubicBezTo>
                    <a:pt x="1080" y="192"/>
                    <a:pt x="782" y="157"/>
                    <a:pt x="603" y="121"/>
                  </a:cubicBezTo>
                  <a:cubicBezTo>
                    <a:pt x="413" y="85"/>
                    <a:pt x="258" y="26"/>
                    <a:pt x="151" y="2"/>
                  </a:cubicBezTo>
                  <a:cubicBezTo>
                    <a:pt x="147" y="1"/>
                    <a:pt x="144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1"/>
            <p:cNvSpPr/>
            <p:nvPr/>
          </p:nvSpPr>
          <p:spPr>
            <a:xfrm>
              <a:off x="18972394" y="-2824932"/>
              <a:ext cx="80023" cy="142292"/>
            </a:xfrm>
            <a:custGeom>
              <a:avLst/>
              <a:gdLst/>
              <a:ahLst/>
              <a:cxnLst/>
              <a:rect l="l" t="t" r="r" b="b"/>
              <a:pathLst>
                <a:path w="608" h="1081" extrusionOk="0">
                  <a:moveTo>
                    <a:pt x="334" y="0"/>
                  </a:moveTo>
                  <a:cubicBezTo>
                    <a:pt x="215" y="0"/>
                    <a:pt x="322" y="191"/>
                    <a:pt x="215" y="548"/>
                  </a:cubicBezTo>
                  <a:cubicBezTo>
                    <a:pt x="167" y="703"/>
                    <a:pt x="96" y="845"/>
                    <a:pt x="12" y="988"/>
                  </a:cubicBezTo>
                  <a:cubicBezTo>
                    <a:pt x="1" y="1000"/>
                    <a:pt x="1" y="1024"/>
                    <a:pt x="12" y="1048"/>
                  </a:cubicBezTo>
                  <a:cubicBezTo>
                    <a:pt x="23" y="1071"/>
                    <a:pt x="40" y="1081"/>
                    <a:pt x="61" y="1081"/>
                  </a:cubicBezTo>
                  <a:cubicBezTo>
                    <a:pt x="138" y="1081"/>
                    <a:pt x="266" y="956"/>
                    <a:pt x="322" y="881"/>
                  </a:cubicBezTo>
                  <a:cubicBezTo>
                    <a:pt x="608" y="512"/>
                    <a:pt x="453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1"/>
            <p:cNvSpPr/>
            <p:nvPr/>
          </p:nvSpPr>
          <p:spPr>
            <a:xfrm>
              <a:off x="19069927" y="-3210722"/>
              <a:ext cx="87526" cy="58312"/>
            </a:xfrm>
            <a:custGeom>
              <a:avLst/>
              <a:gdLst/>
              <a:ahLst/>
              <a:cxnLst/>
              <a:rect l="l" t="t" r="r" b="b"/>
              <a:pathLst>
                <a:path w="665" h="443" extrusionOk="0">
                  <a:moveTo>
                    <a:pt x="66" y="0"/>
                  </a:moveTo>
                  <a:cubicBezTo>
                    <a:pt x="27" y="0"/>
                    <a:pt x="0" y="43"/>
                    <a:pt x="22" y="85"/>
                  </a:cubicBezTo>
                  <a:cubicBezTo>
                    <a:pt x="141" y="288"/>
                    <a:pt x="343" y="419"/>
                    <a:pt x="581" y="443"/>
                  </a:cubicBezTo>
                  <a:cubicBezTo>
                    <a:pt x="629" y="443"/>
                    <a:pt x="664" y="383"/>
                    <a:pt x="629" y="347"/>
                  </a:cubicBezTo>
                  <a:cubicBezTo>
                    <a:pt x="581" y="300"/>
                    <a:pt x="545" y="264"/>
                    <a:pt x="498" y="240"/>
                  </a:cubicBezTo>
                  <a:cubicBezTo>
                    <a:pt x="367" y="145"/>
                    <a:pt x="224" y="62"/>
                    <a:pt x="81" y="2"/>
                  </a:cubicBez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1"/>
            <p:cNvSpPr/>
            <p:nvPr/>
          </p:nvSpPr>
          <p:spPr>
            <a:xfrm>
              <a:off x="18990295" y="-3059223"/>
              <a:ext cx="99766" cy="49756"/>
            </a:xfrm>
            <a:custGeom>
              <a:avLst/>
              <a:gdLst/>
              <a:ahLst/>
              <a:cxnLst/>
              <a:rect l="l" t="t" r="r" b="b"/>
              <a:pathLst>
                <a:path w="758" h="378" extrusionOk="0">
                  <a:moveTo>
                    <a:pt x="126" y="1"/>
                  </a:moveTo>
                  <a:cubicBezTo>
                    <a:pt x="119" y="1"/>
                    <a:pt x="111" y="6"/>
                    <a:pt x="103" y="6"/>
                  </a:cubicBezTo>
                  <a:cubicBezTo>
                    <a:pt x="1" y="74"/>
                    <a:pt x="318" y="378"/>
                    <a:pt x="635" y="378"/>
                  </a:cubicBezTo>
                  <a:cubicBezTo>
                    <a:pt x="652" y="378"/>
                    <a:pt x="669" y="377"/>
                    <a:pt x="686" y="375"/>
                  </a:cubicBezTo>
                  <a:cubicBezTo>
                    <a:pt x="734" y="375"/>
                    <a:pt x="757" y="316"/>
                    <a:pt x="722" y="280"/>
                  </a:cubicBezTo>
                  <a:cubicBezTo>
                    <a:pt x="674" y="244"/>
                    <a:pt x="627" y="208"/>
                    <a:pt x="579" y="185"/>
                  </a:cubicBezTo>
                  <a:cubicBezTo>
                    <a:pt x="448" y="101"/>
                    <a:pt x="293" y="42"/>
                    <a:pt x="138" y="6"/>
                  </a:cubicBezTo>
                  <a:cubicBezTo>
                    <a:pt x="134" y="2"/>
                    <a:pt x="130" y="1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1"/>
            <p:cNvSpPr/>
            <p:nvPr/>
          </p:nvSpPr>
          <p:spPr>
            <a:xfrm>
              <a:off x="19516131" y="-3564922"/>
              <a:ext cx="137935" cy="143213"/>
            </a:xfrm>
            <a:custGeom>
              <a:avLst/>
              <a:gdLst/>
              <a:ahLst/>
              <a:cxnLst/>
              <a:rect l="l" t="t" r="r" b="b"/>
              <a:pathLst>
                <a:path w="1048" h="1088" extrusionOk="0">
                  <a:moveTo>
                    <a:pt x="491" y="1"/>
                  </a:moveTo>
                  <a:cubicBezTo>
                    <a:pt x="479" y="1"/>
                    <a:pt x="466" y="1"/>
                    <a:pt x="453" y="2"/>
                  </a:cubicBezTo>
                  <a:cubicBezTo>
                    <a:pt x="191" y="26"/>
                    <a:pt x="1" y="264"/>
                    <a:pt x="37" y="526"/>
                  </a:cubicBezTo>
                  <a:cubicBezTo>
                    <a:pt x="48" y="790"/>
                    <a:pt x="4" y="1087"/>
                    <a:pt x="235" y="1087"/>
                  </a:cubicBezTo>
                  <a:cubicBezTo>
                    <a:pt x="244" y="1087"/>
                    <a:pt x="253" y="1087"/>
                    <a:pt x="263" y="1086"/>
                  </a:cubicBezTo>
                  <a:cubicBezTo>
                    <a:pt x="1009" y="1039"/>
                    <a:pt x="1047" y="1"/>
                    <a:pt x="491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1"/>
            <p:cNvSpPr/>
            <p:nvPr/>
          </p:nvSpPr>
          <p:spPr>
            <a:xfrm>
              <a:off x="18945938" y="-3525566"/>
              <a:ext cx="156625" cy="139923"/>
            </a:xfrm>
            <a:custGeom>
              <a:avLst/>
              <a:gdLst/>
              <a:ahLst/>
              <a:cxnLst/>
              <a:rect l="l" t="t" r="r" b="b"/>
              <a:pathLst>
                <a:path w="1190" h="1063" extrusionOk="0">
                  <a:moveTo>
                    <a:pt x="594" y="1"/>
                  </a:moveTo>
                  <a:cubicBezTo>
                    <a:pt x="1" y="48"/>
                    <a:pt x="170" y="1062"/>
                    <a:pt x="890" y="1062"/>
                  </a:cubicBezTo>
                  <a:cubicBezTo>
                    <a:pt x="907" y="1062"/>
                    <a:pt x="923" y="1062"/>
                    <a:pt x="940" y="1061"/>
                  </a:cubicBezTo>
                  <a:cubicBezTo>
                    <a:pt x="1190" y="1037"/>
                    <a:pt x="1106" y="739"/>
                    <a:pt x="1083" y="465"/>
                  </a:cubicBezTo>
                  <a:cubicBezTo>
                    <a:pt x="1071" y="203"/>
                    <a:pt x="856" y="1"/>
                    <a:pt x="594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71"/>
            <p:cNvSpPr/>
            <p:nvPr/>
          </p:nvSpPr>
          <p:spPr>
            <a:xfrm>
              <a:off x="19562858" y="-3526751"/>
              <a:ext cx="42776" cy="53573"/>
            </a:xfrm>
            <a:custGeom>
              <a:avLst/>
              <a:gdLst/>
              <a:ahLst/>
              <a:cxnLst/>
              <a:rect l="l" t="t" r="r" b="b"/>
              <a:pathLst>
                <a:path w="325" h="407" extrusionOk="0">
                  <a:moveTo>
                    <a:pt x="266" y="0"/>
                  </a:moveTo>
                  <a:cubicBezTo>
                    <a:pt x="236" y="0"/>
                    <a:pt x="221" y="57"/>
                    <a:pt x="182" y="105"/>
                  </a:cubicBezTo>
                  <a:cubicBezTo>
                    <a:pt x="110" y="236"/>
                    <a:pt x="51" y="284"/>
                    <a:pt x="15" y="355"/>
                  </a:cubicBezTo>
                  <a:cubicBezTo>
                    <a:pt x="1" y="377"/>
                    <a:pt x="12" y="407"/>
                    <a:pt x="49" y="407"/>
                  </a:cubicBezTo>
                  <a:cubicBezTo>
                    <a:pt x="74" y="407"/>
                    <a:pt x="110" y="393"/>
                    <a:pt x="158" y="355"/>
                  </a:cubicBezTo>
                  <a:cubicBezTo>
                    <a:pt x="325" y="236"/>
                    <a:pt x="325" y="34"/>
                    <a:pt x="289" y="10"/>
                  </a:cubicBezTo>
                  <a:cubicBezTo>
                    <a:pt x="280" y="3"/>
                    <a:pt x="272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71"/>
            <p:cNvSpPr/>
            <p:nvPr/>
          </p:nvSpPr>
          <p:spPr>
            <a:xfrm>
              <a:off x="19003721" y="-3484894"/>
              <a:ext cx="46724" cy="49098"/>
            </a:xfrm>
            <a:custGeom>
              <a:avLst/>
              <a:gdLst/>
              <a:ahLst/>
              <a:cxnLst/>
              <a:rect l="l" t="t" r="r" b="b"/>
              <a:pathLst>
                <a:path w="355" h="373" extrusionOk="0">
                  <a:moveTo>
                    <a:pt x="30" y="0"/>
                  </a:moveTo>
                  <a:cubicBezTo>
                    <a:pt x="14" y="0"/>
                    <a:pt x="1" y="11"/>
                    <a:pt x="1" y="25"/>
                  </a:cubicBezTo>
                  <a:cubicBezTo>
                    <a:pt x="1" y="204"/>
                    <a:pt x="120" y="359"/>
                    <a:pt x="298" y="371"/>
                  </a:cubicBezTo>
                  <a:cubicBezTo>
                    <a:pt x="303" y="372"/>
                    <a:pt x="308" y="373"/>
                    <a:pt x="312" y="373"/>
                  </a:cubicBezTo>
                  <a:cubicBezTo>
                    <a:pt x="340" y="373"/>
                    <a:pt x="355" y="342"/>
                    <a:pt x="334" y="311"/>
                  </a:cubicBezTo>
                  <a:lnTo>
                    <a:pt x="334" y="311"/>
                  </a:lnTo>
                  <a:cubicBezTo>
                    <a:pt x="334" y="313"/>
                    <a:pt x="334" y="313"/>
                    <a:pt x="333" y="313"/>
                  </a:cubicBezTo>
                  <a:cubicBezTo>
                    <a:pt x="330" y="313"/>
                    <a:pt x="314" y="281"/>
                    <a:pt x="263" y="240"/>
                  </a:cubicBezTo>
                  <a:cubicBezTo>
                    <a:pt x="215" y="192"/>
                    <a:pt x="167" y="144"/>
                    <a:pt x="120" y="97"/>
                  </a:cubicBezTo>
                  <a:lnTo>
                    <a:pt x="60" y="13"/>
                  </a:lnTo>
                  <a:cubicBezTo>
                    <a:pt x="51" y="4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1"/>
            <p:cNvSpPr/>
            <p:nvPr/>
          </p:nvSpPr>
          <p:spPr>
            <a:xfrm>
              <a:off x="19508366" y="-3574267"/>
              <a:ext cx="134908" cy="161773"/>
            </a:xfrm>
            <a:custGeom>
              <a:avLst/>
              <a:gdLst/>
              <a:ahLst/>
              <a:cxnLst/>
              <a:rect l="l" t="t" r="r" b="b"/>
              <a:pathLst>
                <a:path w="1025" h="1229" extrusionOk="0">
                  <a:moveTo>
                    <a:pt x="533" y="132"/>
                  </a:moveTo>
                  <a:cubicBezTo>
                    <a:pt x="715" y="132"/>
                    <a:pt x="869" y="283"/>
                    <a:pt x="858" y="466"/>
                  </a:cubicBezTo>
                  <a:cubicBezTo>
                    <a:pt x="882" y="800"/>
                    <a:pt x="631" y="1085"/>
                    <a:pt x="310" y="1097"/>
                  </a:cubicBezTo>
                  <a:cubicBezTo>
                    <a:pt x="274" y="1097"/>
                    <a:pt x="239" y="1097"/>
                    <a:pt x="215" y="1073"/>
                  </a:cubicBezTo>
                  <a:cubicBezTo>
                    <a:pt x="155" y="1026"/>
                    <a:pt x="155" y="883"/>
                    <a:pt x="155" y="740"/>
                  </a:cubicBezTo>
                  <a:lnTo>
                    <a:pt x="155" y="597"/>
                  </a:lnTo>
                  <a:lnTo>
                    <a:pt x="143" y="597"/>
                  </a:lnTo>
                  <a:cubicBezTo>
                    <a:pt x="120" y="371"/>
                    <a:pt x="286" y="157"/>
                    <a:pt x="512" y="133"/>
                  </a:cubicBezTo>
                  <a:cubicBezTo>
                    <a:pt x="519" y="132"/>
                    <a:pt x="526" y="132"/>
                    <a:pt x="533" y="132"/>
                  </a:cubicBezTo>
                  <a:close/>
                  <a:moveTo>
                    <a:pt x="552" y="0"/>
                  </a:moveTo>
                  <a:cubicBezTo>
                    <a:pt x="539" y="0"/>
                    <a:pt x="526" y="1"/>
                    <a:pt x="512" y="2"/>
                  </a:cubicBezTo>
                  <a:cubicBezTo>
                    <a:pt x="215" y="26"/>
                    <a:pt x="0" y="300"/>
                    <a:pt x="36" y="597"/>
                  </a:cubicBezTo>
                  <a:lnTo>
                    <a:pt x="36" y="740"/>
                  </a:lnTo>
                  <a:cubicBezTo>
                    <a:pt x="36" y="919"/>
                    <a:pt x="48" y="1073"/>
                    <a:pt x="143" y="1169"/>
                  </a:cubicBezTo>
                  <a:cubicBezTo>
                    <a:pt x="179" y="1204"/>
                    <a:pt x="239" y="1228"/>
                    <a:pt x="298" y="1228"/>
                  </a:cubicBezTo>
                  <a:lnTo>
                    <a:pt x="334" y="1216"/>
                  </a:lnTo>
                  <a:cubicBezTo>
                    <a:pt x="727" y="1193"/>
                    <a:pt x="1024" y="847"/>
                    <a:pt x="1001" y="454"/>
                  </a:cubicBezTo>
                  <a:cubicBezTo>
                    <a:pt x="1001" y="206"/>
                    <a:pt x="797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1"/>
            <p:cNvSpPr/>
            <p:nvPr/>
          </p:nvSpPr>
          <p:spPr>
            <a:xfrm>
              <a:off x="18963049" y="-3533332"/>
              <a:ext cx="141094" cy="155323"/>
            </a:xfrm>
            <a:custGeom>
              <a:avLst/>
              <a:gdLst/>
              <a:ahLst/>
              <a:cxnLst/>
              <a:rect l="l" t="t" r="r" b="b"/>
              <a:pathLst>
                <a:path w="1072" h="1180" extrusionOk="0">
                  <a:moveTo>
                    <a:pt x="488" y="120"/>
                  </a:moveTo>
                  <a:cubicBezTo>
                    <a:pt x="703" y="131"/>
                    <a:pt x="881" y="298"/>
                    <a:pt x="893" y="524"/>
                  </a:cubicBezTo>
                  <a:cubicBezTo>
                    <a:pt x="893" y="572"/>
                    <a:pt x="905" y="620"/>
                    <a:pt x="905" y="667"/>
                  </a:cubicBezTo>
                  <a:cubicBezTo>
                    <a:pt x="917" y="810"/>
                    <a:pt x="941" y="953"/>
                    <a:pt x="881" y="1012"/>
                  </a:cubicBezTo>
                  <a:cubicBezTo>
                    <a:pt x="869" y="1036"/>
                    <a:pt x="834" y="1048"/>
                    <a:pt x="798" y="1048"/>
                  </a:cubicBezTo>
                  <a:cubicBezTo>
                    <a:pt x="777" y="1051"/>
                    <a:pt x="757" y="1052"/>
                    <a:pt x="736" y="1052"/>
                  </a:cubicBezTo>
                  <a:cubicBezTo>
                    <a:pt x="555" y="1052"/>
                    <a:pt x="381" y="959"/>
                    <a:pt x="274" y="798"/>
                  </a:cubicBezTo>
                  <a:cubicBezTo>
                    <a:pt x="167" y="643"/>
                    <a:pt x="143" y="453"/>
                    <a:pt x="202" y="286"/>
                  </a:cubicBezTo>
                  <a:cubicBezTo>
                    <a:pt x="250" y="191"/>
                    <a:pt x="345" y="120"/>
                    <a:pt x="464" y="120"/>
                  </a:cubicBezTo>
                  <a:close/>
                  <a:moveTo>
                    <a:pt x="475" y="0"/>
                  </a:moveTo>
                  <a:cubicBezTo>
                    <a:pt x="467" y="0"/>
                    <a:pt x="460" y="0"/>
                    <a:pt x="453" y="0"/>
                  </a:cubicBezTo>
                  <a:cubicBezTo>
                    <a:pt x="298" y="0"/>
                    <a:pt x="155" y="96"/>
                    <a:pt x="95" y="227"/>
                  </a:cubicBezTo>
                  <a:cubicBezTo>
                    <a:pt x="0" y="441"/>
                    <a:pt x="36" y="679"/>
                    <a:pt x="167" y="870"/>
                  </a:cubicBezTo>
                  <a:cubicBezTo>
                    <a:pt x="298" y="1060"/>
                    <a:pt x="512" y="1179"/>
                    <a:pt x="750" y="1179"/>
                  </a:cubicBezTo>
                  <a:lnTo>
                    <a:pt x="810" y="1167"/>
                  </a:lnTo>
                  <a:cubicBezTo>
                    <a:pt x="881" y="1167"/>
                    <a:pt x="941" y="1143"/>
                    <a:pt x="988" y="1096"/>
                  </a:cubicBezTo>
                  <a:cubicBezTo>
                    <a:pt x="1072" y="989"/>
                    <a:pt x="1048" y="834"/>
                    <a:pt x="1036" y="655"/>
                  </a:cubicBezTo>
                  <a:cubicBezTo>
                    <a:pt x="1024" y="608"/>
                    <a:pt x="1012" y="560"/>
                    <a:pt x="1012" y="512"/>
                  </a:cubicBezTo>
                  <a:cubicBezTo>
                    <a:pt x="1001" y="222"/>
                    <a:pt x="763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1"/>
            <p:cNvSpPr/>
            <p:nvPr/>
          </p:nvSpPr>
          <p:spPr>
            <a:xfrm>
              <a:off x="19047683" y="-3814349"/>
              <a:ext cx="525022" cy="635510"/>
            </a:xfrm>
            <a:custGeom>
              <a:avLst/>
              <a:gdLst/>
              <a:ahLst/>
              <a:cxnLst/>
              <a:rect l="l" t="t" r="r" b="b"/>
              <a:pathLst>
                <a:path w="3989" h="4828" extrusionOk="0">
                  <a:moveTo>
                    <a:pt x="1895" y="0"/>
                  </a:moveTo>
                  <a:cubicBezTo>
                    <a:pt x="1855" y="0"/>
                    <a:pt x="1814" y="1"/>
                    <a:pt x="1774" y="4"/>
                  </a:cubicBezTo>
                  <a:lnTo>
                    <a:pt x="1762" y="4"/>
                  </a:lnTo>
                  <a:cubicBezTo>
                    <a:pt x="1083" y="52"/>
                    <a:pt x="500" y="504"/>
                    <a:pt x="274" y="1135"/>
                  </a:cubicBezTo>
                  <a:cubicBezTo>
                    <a:pt x="0" y="1850"/>
                    <a:pt x="0" y="3278"/>
                    <a:pt x="500" y="3969"/>
                  </a:cubicBezTo>
                  <a:cubicBezTo>
                    <a:pt x="765" y="4326"/>
                    <a:pt x="1342" y="4828"/>
                    <a:pt x="2037" y="4828"/>
                  </a:cubicBezTo>
                  <a:cubicBezTo>
                    <a:pt x="2060" y="4828"/>
                    <a:pt x="2084" y="4827"/>
                    <a:pt x="2107" y="4826"/>
                  </a:cubicBezTo>
                  <a:lnTo>
                    <a:pt x="2119" y="4826"/>
                  </a:lnTo>
                  <a:cubicBezTo>
                    <a:pt x="2858" y="4755"/>
                    <a:pt x="3381" y="4160"/>
                    <a:pt x="3596" y="3743"/>
                  </a:cubicBezTo>
                  <a:cubicBezTo>
                    <a:pt x="3989" y="2993"/>
                    <a:pt x="3786" y="1576"/>
                    <a:pt x="3417" y="909"/>
                  </a:cubicBezTo>
                  <a:cubicBezTo>
                    <a:pt x="3115" y="349"/>
                    <a:pt x="2528" y="0"/>
                    <a:pt x="1895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1"/>
            <p:cNvSpPr/>
            <p:nvPr/>
          </p:nvSpPr>
          <p:spPr>
            <a:xfrm>
              <a:off x="19397144" y="-3467125"/>
              <a:ext cx="114112" cy="97933"/>
            </a:xfrm>
            <a:custGeom>
              <a:avLst/>
              <a:gdLst/>
              <a:ahLst/>
              <a:cxnLst/>
              <a:rect l="l" t="t" r="r" b="b"/>
              <a:pathLst>
                <a:path w="867" h="744" extrusionOk="0">
                  <a:moveTo>
                    <a:pt x="460" y="1"/>
                  </a:moveTo>
                  <a:cubicBezTo>
                    <a:pt x="434" y="1"/>
                    <a:pt x="407" y="4"/>
                    <a:pt x="381" y="9"/>
                  </a:cubicBezTo>
                  <a:cubicBezTo>
                    <a:pt x="72" y="93"/>
                    <a:pt x="0" y="486"/>
                    <a:pt x="262" y="676"/>
                  </a:cubicBezTo>
                  <a:cubicBezTo>
                    <a:pt x="330" y="722"/>
                    <a:pt x="403" y="743"/>
                    <a:pt x="474" y="743"/>
                  </a:cubicBezTo>
                  <a:cubicBezTo>
                    <a:pt x="679" y="743"/>
                    <a:pt x="866" y="572"/>
                    <a:pt x="857" y="343"/>
                  </a:cubicBezTo>
                  <a:cubicBezTo>
                    <a:pt x="816" y="144"/>
                    <a:pt x="645" y="1"/>
                    <a:pt x="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1"/>
            <p:cNvSpPr/>
            <p:nvPr/>
          </p:nvSpPr>
          <p:spPr>
            <a:xfrm>
              <a:off x="19116522" y="-3447908"/>
              <a:ext cx="114112" cy="97669"/>
            </a:xfrm>
            <a:custGeom>
              <a:avLst/>
              <a:gdLst/>
              <a:ahLst/>
              <a:cxnLst/>
              <a:rect l="l" t="t" r="r" b="b"/>
              <a:pathLst>
                <a:path w="867" h="742" extrusionOk="0">
                  <a:moveTo>
                    <a:pt x="448" y="1"/>
                  </a:moveTo>
                  <a:cubicBezTo>
                    <a:pt x="426" y="1"/>
                    <a:pt x="404" y="3"/>
                    <a:pt x="382" y="6"/>
                  </a:cubicBezTo>
                  <a:cubicBezTo>
                    <a:pt x="72" y="90"/>
                    <a:pt x="1" y="494"/>
                    <a:pt x="263" y="673"/>
                  </a:cubicBezTo>
                  <a:cubicBezTo>
                    <a:pt x="332" y="720"/>
                    <a:pt x="407" y="742"/>
                    <a:pt x="480" y="742"/>
                  </a:cubicBezTo>
                  <a:cubicBezTo>
                    <a:pt x="682" y="742"/>
                    <a:pt x="867" y="576"/>
                    <a:pt x="858" y="340"/>
                  </a:cubicBezTo>
                  <a:cubicBezTo>
                    <a:pt x="815" y="137"/>
                    <a:pt x="639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1"/>
            <p:cNvSpPr/>
            <p:nvPr/>
          </p:nvSpPr>
          <p:spPr>
            <a:xfrm>
              <a:off x="19036626" y="-3823826"/>
              <a:ext cx="542396" cy="652622"/>
            </a:xfrm>
            <a:custGeom>
              <a:avLst/>
              <a:gdLst/>
              <a:ahLst/>
              <a:cxnLst/>
              <a:rect l="l" t="t" r="r" b="b"/>
              <a:pathLst>
                <a:path w="4121" h="4958" extrusionOk="0">
                  <a:moveTo>
                    <a:pt x="1978" y="131"/>
                  </a:moveTo>
                  <a:cubicBezTo>
                    <a:pt x="2588" y="131"/>
                    <a:pt x="3151" y="469"/>
                    <a:pt x="3442" y="1017"/>
                  </a:cubicBezTo>
                  <a:cubicBezTo>
                    <a:pt x="3823" y="1695"/>
                    <a:pt x="3989" y="3089"/>
                    <a:pt x="3620" y="3791"/>
                  </a:cubicBezTo>
                  <a:lnTo>
                    <a:pt x="3620" y="3779"/>
                  </a:lnTo>
                  <a:cubicBezTo>
                    <a:pt x="3442" y="4136"/>
                    <a:pt x="2930" y="4767"/>
                    <a:pt x="2203" y="4827"/>
                  </a:cubicBezTo>
                  <a:lnTo>
                    <a:pt x="2191" y="4827"/>
                  </a:lnTo>
                  <a:cubicBezTo>
                    <a:pt x="2162" y="4829"/>
                    <a:pt x="2132" y="4830"/>
                    <a:pt x="2102" y="4830"/>
                  </a:cubicBezTo>
                  <a:cubicBezTo>
                    <a:pt x="1417" y="4830"/>
                    <a:pt x="860" y="4314"/>
                    <a:pt x="632" y="4005"/>
                  </a:cubicBezTo>
                  <a:cubicBezTo>
                    <a:pt x="167" y="3350"/>
                    <a:pt x="144" y="1957"/>
                    <a:pt x="417" y="1231"/>
                  </a:cubicBezTo>
                  <a:cubicBezTo>
                    <a:pt x="632" y="612"/>
                    <a:pt x="1203" y="183"/>
                    <a:pt x="1858" y="136"/>
                  </a:cubicBezTo>
                  <a:cubicBezTo>
                    <a:pt x="1898" y="133"/>
                    <a:pt x="1938" y="131"/>
                    <a:pt x="1978" y="131"/>
                  </a:cubicBezTo>
                  <a:close/>
                  <a:moveTo>
                    <a:pt x="1976" y="1"/>
                  </a:moveTo>
                  <a:cubicBezTo>
                    <a:pt x="1937" y="1"/>
                    <a:pt x="1898" y="2"/>
                    <a:pt x="1858" y="5"/>
                  </a:cubicBezTo>
                  <a:lnTo>
                    <a:pt x="1834" y="5"/>
                  </a:lnTo>
                  <a:cubicBezTo>
                    <a:pt x="1132" y="64"/>
                    <a:pt x="536" y="529"/>
                    <a:pt x="298" y="1184"/>
                  </a:cubicBezTo>
                  <a:cubicBezTo>
                    <a:pt x="1" y="1946"/>
                    <a:pt x="48" y="3398"/>
                    <a:pt x="525" y="4077"/>
                  </a:cubicBezTo>
                  <a:cubicBezTo>
                    <a:pt x="775" y="4410"/>
                    <a:pt x="1370" y="4958"/>
                    <a:pt x="2108" y="4958"/>
                  </a:cubicBezTo>
                  <a:lnTo>
                    <a:pt x="2215" y="4958"/>
                  </a:lnTo>
                  <a:cubicBezTo>
                    <a:pt x="2989" y="4886"/>
                    <a:pt x="3537" y="4232"/>
                    <a:pt x="3739" y="3851"/>
                  </a:cubicBezTo>
                  <a:cubicBezTo>
                    <a:pt x="4120" y="3112"/>
                    <a:pt x="3954" y="1660"/>
                    <a:pt x="3549" y="957"/>
                  </a:cubicBezTo>
                  <a:cubicBezTo>
                    <a:pt x="3245" y="373"/>
                    <a:pt x="2634" y="1"/>
                    <a:pt x="1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1"/>
            <p:cNvSpPr/>
            <p:nvPr/>
          </p:nvSpPr>
          <p:spPr>
            <a:xfrm>
              <a:off x="19362790" y="-3637710"/>
              <a:ext cx="106347" cy="64104"/>
            </a:xfrm>
            <a:custGeom>
              <a:avLst/>
              <a:gdLst/>
              <a:ahLst/>
              <a:cxnLst/>
              <a:rect l="l" t="t" r="r" b="b"/>
              <a:pathLst>
                <a:path w="808" h="487" extrusionOk="0">
                  <a:moveTo>
                    <a:pt x="321" y="1"/>
                  </a:moveTo>
                  <a:cubicBezTo>
                    <a:pt x="151" y="1"/>
                    <a:pt x="1" y="69"/>
                    <a:pt x="11" y="222"/>
                  </a:cubicBezTo>
                  <a:cubicBezTo>
                    <a:pt x="25" y="383"/>
                    <a:pt x="269" y="486"/>
                    <a:pt x="478" y="486"/>
                  </a:cubicBezTo>
                  <a:cubicBezTo>
                    <a:pt x="624" y="486"/>
                    <a:pt x="753" y="435"/>
                    <a:pt x="773" y="317"/>
                  </a:cubicBezTo>
                  <a:cubicBezTo>
                    <a:pt x="807" y="120"/>
                    <a:pt x="547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1"/>
            <p:cNvSpPr/>
            <p:nvPr/>
          </p:nvSpPr>
          <p:spPr>
            <a:xfrm>
              <a:off x="19120602" y="-3622968"/>
              <a:ext cx="107926" cy="68448"/>
            </a:xfrm>
            <a:custGeom>
              <a:avLst/>
              <a:gdLst/>
              <a:ahLst/>
              <a:cxnLst/>
              <a:rect l="l" t="t" r="r" b="b"/>
              <a:pathLst>
                <a:path w="820" h="520" extrusionOk="0">
                  <a:moveTo>
                    <a:pt x="550" y="0"/>
                  </a:moveTo>
                  <a:cubicBezTo>
                    <a:pt x="311" y="0"/>
                    <a:pt x="1" y="170"/>
                    <a:pt x="77" y="384"/>
                  </a:cubicBezTo>
                  <a:cubicBezTo>
                    <a:pt x="105" y="480"/>
                    <a:pt x="198" y="519"/>
                    <a:pt x="310" y="519"/>
                  </a:cubicBezTo>
                  <a:cubicBezTo>
                    <a:pt x="530" y="519"/>
                    <a:pt x="819" y="363"/>
                    <a:pt x="803" y="181"/>
                  </a:cubicBezTo>
                  <a:cubicBezTo>
                    <a:pt x="795" y="53"/>
                    <a:pt x="684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1"/>
            <p:cNvSpPr/>
            <p:nvPr/>
          </p:nvSpPr>
          <p:spPr>
            <a:xfrm>
              <a:off x="19364238" y="-3550838"/>
              <a:ext cx="94107" cy="61471"/>
            </a:xfrm>
            <a:custGeom>
              <a:avLst/>
              <a:gdLst/>
              <a:ahLst/>
              <a:cxnLst/>
              <a:rect l="l" t="t" r="r" b="b"/>
              <a:pathLst>
                <a:path w="715" h="467" extrusionOk="0">
                  <a:moveTo>
                    <a:pt x="633" y="0"/>
                  </a:moveTo>
                  <a:cubicBezTo>
                    <a:pt x="629" y="0"/>
                    <a:pt x="624" y="1"/>
                    <a:pt x="619" y="2"/>
                  </a:cubicBezTo>
                  <a:cubicBezTo>
                    <a:pt x="583" y="2"/>
                    <a:pt x="548" y="38"/>
                    <a:pt x="560" y="74"/>
                  </a:cubicBezTo>
                  <a:cubicBezTo>
                    <a:pt x="583" y="193"/>
                    <a:pt x="500" y="312"/>
                    <a:pt x="381" y="348"/>
                  </a:cubicBezTo>
                  <a:cubicBezTo>
                    <a:pt x="373" y="349"/>
                    <a:pt x="365" y="349"/>
                    <a:pt x="357" y="349"/>
                  </a:cubicBezTo>
                  <a:cubicBezTo>
                    <a:pt x="276" y="349"/>
                    <a:pt x="174" y="294"/>
                    <a:pt x="131" y="122"/>
                  </a:cubicBezTo>
                  <a:cubicBezTo>
                    <a:pt x="131" y="86"/>
                    <a:pt x="95" y="74"/>
                    <a:pt x="60" y="74"/>
                  </a:cubicBezTo>
                  <a:cubicBezTo>
                    <a:pt x="24" y="86"/>
                    <a:pt x="0" y="122"/>
                    <a:pt x="12" y="145"/>
                  </a:cubicBezTo>
                  <a:cubicBezTo>
                    <a:pt x="36" y="324"/>
                    <a:pt x="179" y="467"/>
                    <a:pt x="357" y="467"/>
                  </a:cubicBezTo>
                  <a:lnTo>
                    <a:pt x="405" y="467"/>
                  </a:lnTo>
                  <a:cubicBezTo>
                    <a:pt x="583" y="431"/>
                    <a:pt x="714" y="253"/>
                    <a:pt x="691" y="62"/>
                  </a:cubicBezTo>
                  <a:cubicBezTo>
                    <a:pt x="691" y="31"/>
                    <a:pt x="66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71"/>
            <p:cNvSpPr/>
            <p:nvPr/>
          </p:nvSpPr>
          <p:spPr>
            <a:xfrm>
              <a:off x="19146401" y="-3531753"/>
              <a:ext cx="90948" cy="59628"/>
            </a:xfrm>
            <a:custGeom>
              <a:avLst/>
              <a:gdLst/>
              <a:ahLst/>
              <a:cxnLst/>
              <a:rect l="l" t="t" r="r" b="b"/>
              <a:pathLst>
                <a:path w="691" h="453" extrusionOk="0">
                  <a:moveTo>
                    <a:pt x="631" y="0"/>
                  </a:moveTo>
                  <a:cubicBezTo>
                    <a:pt x="595" y="0"/>
                    <a:pt x="560" y="24"/>
                    <a:pt x="560" y="60"/>
                  </a:cubicBezTo>
                  <a:cubicBezTo>
                    <a:pt x="560" y="191"/>
                    <a:pt x="476" y="310"/>
                    <a:pt x="345" y="334"/>
                  </a:cubicBezTo>
                  <a:cubicBezTo>
                    <a:pt x="226" y="310"/>
                    <a:pt x="143" y="203"/>
                    <a:pt x="131" y="72"/>
                  </a:cubicBezTo>
                  <a:cubicBezTo>
                    <a:pt x="131" y="36"/>
                    <a:pt x="107" y="12"/>
                    <a:pt x="72" y="12"/>
                  </a:cubicBezTo>
                  <a:cubicBezTo>
                    <a:pt x="36" y="12"/>
                    <a:pt x="0" y="48"/>
                    <a:pt x="12" y="84"/>
                  </a:cubicBezTo>
                  <a:cubicBezTo>
                    <a:pt x="12" y="274"/>
                    <a:pt x="155" y="429"/>
                    <a:pt x="345" y="453"/>
                  </a:cubicBezTo>
                  <a:cubicBezTo>
                    <a:pt x="548" y="429"/>
                    <a:pt x="691" y="262"/>
                    <a:pt x="691" y="72"/>
                  </a:cubicBezTo>
                  <a:cubicBezTo>
                    <a:pt x="691" y="36"/>
                    <a:pt x="667" y="0"/>
                    <a:pt x="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1"/>
            <p:cNvSpPr/>
            <p:nvPr/>
          </p:nvSpPr>
          <p:spPr>
            <a:xfrm>
              <a:off x="19243539" y="-3395785"/>
              <a:ext cx="136487" cy="67921"/>
            </a:xfrm>
            <a:custGeom>
              <a:avLst/>
              <a:gdLst/>
              <a:ahLst/>
              <a:cxnLst/>
              <a:rect l="l" t="t" r="r" b="b"/>
              <a:pathLst>
                <a:path w="1037" h="516" extrusionOk="0">
                  <a:moveTo>
                    <a:pt x="947" y="0"/>
                  </a:moveTo>
                  <a:cubicBezTo>
                    <a:pt x="921" y="0"/>
                    <a:pt x="903" y="21"/>
                    <a:pt x="893" y="51"/>
                  </a:cubicBezTo>
                  <a:cubicBezTo>
                    <a:pt x="868" y="277"/>
                    <a:pt x="690" y="394"/>
                    <a:pt x="510" y="394"/>
                  </a:cubicBezTo>
                  <a:cubicBezTo>
                    <a:pt x="349" y="394"/>
                    <a:pt x="187" y="301"/>
                    <a:pt x="131" y="110"/>
                  </a:cubicBezTo>
                  <a:cubicBezTo>
                    <a:pt x="121" y="81"/>
                    <a:pt x="96" y="60"/>
                    <a:pt x="73" y="60"/>
                  </a:cubicBezTo>
                  <a:cubicBezTo>
                    <a:pt x="69" y="60"/>
                    <a:pt x="64" y="61"/>
                    <a:pt x="60" y="63"/>
                  </a:cubicBezTo>
                  <a:cubicBezTo>
                    <a:pt x="24" y="75"/>
                    <a:pt x="0" y="110"/>
                    <a:pt x="12" y="146"/>
                  </a:cubicBezTo>
                  <a:cubicBezTo>
                    <a:pt x="72" y="360"/>
                    <a:pt x="274" y="515"/>
                    <a:pt x="512" y="515"/>
                  </a:cubicBezTo>
                  <a:lnTo>
                    <a:pt x="548" y="515"/>
                  </a:lnTo>
                  <a:cubicBezTo>
                    <a:pt x="786" y="503"/>
                    <a:pt x="989" y="313"/>
                    <a:pt x="1024" y="75"/>
                  </a:cubicBezTo>
                  <a:cubicBezTo>
                    <a:pt x="1036" y="39"/>
                    <a:pt x="1000" y="3"/>
                    <a:pt x="965" y="3"/>
                  </a:cubicBezTo>
                  <a:cubicBezTo>
                    <a:pt x="958" y="1"/>
                    <a:pt x="952" y="0"/>
                    <a:pt x="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1"/>
            <p:cNvSpPr/>
            <p:nvPr/>
          </p:nvSpPr>
          <p:spPr>
            <a:xfrm>
              <a:off x="19260782" y="-3540308"/>
              <a:ext cx="69099" cy="128076"/>
            </a:xfrm>
            <a:custGeom>
              <a:avLst/>
              <a:gdLst/>
              <a:ahLst/>
              <a:cxnLst/>
              <a:rect l="l" t="t" r="r" b="b"/>
              <a:pathLst>
                <a:path w="525" h="973" extrusionOk="0">
                  <a:moveTo>
                    <a:pt x="293" y="1"/>
                  </a:moveTo>
                  <a:cubicBezTo>
                    <a:pt x="267" y="1"/>
                    <a:pt x="240" y="16"/>
                    <a:pt x="226" y="53"/>
                  </a:cubicBezTo>
                  <a:cubicBezTo>
                    <a:pt x="167" y="232"/>
                    <a:pt x="24" y="661"/>
                    <a:pt x="24" y="661"/>
                  </a:cubicBezTo>
                  <a:cubicBezTo>
                    <a:pt x="0" y="720"/>
                    <a:pt x="12" y="792"/>
                    <a:pt x="48" y="839"/>
                  </a:cubicBezTo>
                  <a:cubicBezTo>
                    <a:pt x="134" y="925"/>
                    <a:pt x="248" y="972"/>
                    <a:pt x="374" y="972"/>
                  </a:cubicBezTo>
                  <a:cubicBezTo>
                    <a:pt x="388" y="972"/>
                    <a:pt x="403" y="971"/>
                    <a:pt x="417" y="970"/>
                  </a:cubicBezTo>
                  <a:lnTo>
                    <a:pt x="441" y="970"/>
                  </a:lnTo>
                  <a:cubicBezTo>
                    <a:pt x="524" y="958"/>
                    <a:pt x="512" y="839"/>
                    <a:pt x="429" y="839"/>
                  </a:cubicBezTo>
                  <a:cubicBezTo>
                    <a:pt x="415" y="841"/>
                    <a:pt x="401" y="842"/>
                    <a:pt x="387" y="842"/>
                  </a:cubicBezTo>
                  <a:cubicBezTo>
                    <a:pt x="297" y="842"/>
                    <a:pt x="216" y="809"/>
                    <a:pt x="143" y="768"/>
                  </a:cubicBezTo>
                  <a:cubicBezTo>
                    <a:pt x="131" y="744"/>
                    <a:pt x="131" y="720"/>
                    <a:pt x="143" y="708"/>
                  </a:cubicBezTo>
                  <a:cubicBezTo>
                    <a:pt x="143" y="696"/>
                    <a:pt x="298" y="256"/>
                    <a:pt x="357" y="89"/>
                  </a:cubicBezTo>
                  <a:cubicBezTo>
                    <a:pt x="372" y="38"/>
                    <a:pt x="33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1"/>
            <p:cNvSpPr/>
            <p:nvPr/>
          </p:nvSpPr>
          <p:spPr>
            <a:xfrm>
              <a:off x="18914348" y="-3991778"/>
              <a:ext cx="746140" cy="476501"/>
            </a:xfrm>
            <a:custGeom>
              <a:avLst/>
              <a:gdLst/>
              <a:ahLst/>
              <a:cxnLst/>
              <a:rect l="l" t="t" r="r" b="b"/>
              <a:pathLst>
                <a:path w="5669" h="3620" extrusionOk="0">
                  <a:moveTo>
                    <a:pt x="2970" y="1"/>
                  </a:moveTo>
                  <a:cubicBezTo>
                    <a:pt x="2476" y="1"/>
                    <a:pt x="2017" y="224"/>
                    <a:pt x="1727" y="781"/>
                  </a:cubicBezTo>
                  <a:cubicBezTo>
                    <a:pt x="1627" y="688"/>
                    <a:pt x="1516" y="649"/>
                    <a:pt x="1402" y="649"/>
                  </a:cubicBezTo>
                  <a:cubicBezTo>
                    <a:pt x="987" y="649"/>
                    <a:pt x="526" y="1167"/>
                    <a:pt x="358" y="1531"/>
                  </a:cubicBezTo>
                  <a:cubicBezTo>
                    <a:pt x="84" y="2126"/>
                    <a:pt x="1" y="3007"/>
                    <a:pt x="525" y="3495"/>
                  </a:cubicBezTo>
                  <a:cubicBezTo>
                    <a:pt x="617" y="3582"/>
                    <a:pt x="715" y="3620"/>
                    <a:pt x="814" y="3620"/>
                  </a:cubicBezTo>
                  <a:cubicBezTo>
                    <a:pt x="1150" y="3620"/>
                    <a:pt x="1501" y="3191"/>
                    <a:pt x="1704" y="2805"/>
                  </a:cubicBezTo>
                  <a:cubicBezTo>
                    <a:pt x="1811" y="2614"/>
                    <a:pt x="1870" y="2400"/>
                    <a:pt x="1918" y="2186"/>
                  </a:cubicBezTo>
                  <a:cubicBezTo>
                    <a:pt x="2013" y="2340"/>
                    <a:pt x="2144" y="2471"/>
                    <a:pt x="2311" y="2567"/>
                  </a:cubicBezTo>
                  <a:cubicBezTo>
                    <a:pt x="2398" y="2616"/>
                    <a:pt x="2480" y="2638"/>
                    <a:pt x="2551" y="2638"/>
                  </a:cubicBezTo>
                  <a:cubicBezTo>
                    <a:pt x="2723" y="2638"/>
                    <a:pt x="2838" y="2510"/>
                    <a:pt x="2847" y="2317"/>
                  </a:cubicBezTo>
                  <a:cubicBezTo>
                    <a:pt x="2847" y="2293"/>
                    <a:pt x="2847" y="2245"/>
                    <a:pt x="2847" y="2233"/>
                  </a:cubicBezTo>
                  <a:cubicBezTo>
                    <a:pt x="2848" y="2233"/>
                    <a:pt x="2850" y="2232"/>
                    <a:pt x="2852" y="2232"/>
                  </a:cubicBezTo>
                  <a:cubicBezTo>
                    <a:pt x="2918" y="2232"/>
                    <a:pt x="3144" y="2603"/>
                    <a:pt x="3592" y="2603"/>
                  </a:cubicBezTo>
                  <a:cubicBezTo>
                    <a:pt x="3605" y="2603"/>
                    <a:pt x="3619" y="2603"/>
                    <a:pt x="3632" y="2602"/>
                  </a:cubicBezTo>
                  <a:cubicBezTo>
                    <a:pt x="3871" y="2590"/>
                    <a:pt x="3918" y="2364"/>
                    <a:pt x="3954" y="2317"/>
                  </a:cubicBezTo>
                  <a:cubicBezTo>
                    <a:pt x="4013" y="2364"/>
                    <a:pt x="4061" y="2567"/>
                    <a:pt x="4323" y="2960"/>
                  </a:cubicBezTo>
                  <a:cubicBezTo>
                    <a:pt x="4536" y="3265"/>
                    <a:pt x="4783" y="3393"/>
                    <a:pt x="4981" y="3393"/>
                  </a:cubicBezTo>
                  <a:cubicBezTo>
                    <a:pt x="5114" y="3393"/>
                    <a:pt x="5225" y="3334"/>
                    <a:pt x="5287" y="3233"/>
                  </a:cubicBezTo>
                  <a:cubicBezTo>
                    <a:pt x="5668" y="2686"/>
                    <a:pt x="5383" y="1805"/>
                    <a:pt x="5085" y="1293"/>
                  </a:cubicBezTo>
                  <a:cubicBezTo>
                    <a:pt x="4672" y="592"/>
                    <a:pt x="3774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1"/>
            <p:cNvSpPr/>
            <p:nvPr/>
          </p:nvSpPr>
          <p:spPr>
            <a:xfrm>
              <a:off x="19102438" y="-3872132"/>
              <a:ext cx="62123" cy="147820"/>
            </a:xfrm>
            <a:custGeom>
              <a:avLst/>
              <a:gdLst/>
              <a:ahLst/>
              <a:cxnLst/>
              <a:rect l="l" t="t" r="r" b="b"/>
              <a:pathLst>
                <a:path w="472" h="1123" extrusionOk="0">
                  <a:moveTo>
                    <a:pt x="221" y="1"/>
                  </a:moveTo>
                  <a:cubicBezTo>
                    <a:pt x="204" y="1"/>
                    <a:pt x="188" y="8"/>
                    <a:pt x="179" y="27"/>
                  </a:cubicBezTo>
                  <a:cubicBezTo>
                    <a:pt x="1" y="396"/>
                    <a:pt x="72" y="836"/>
                    <a:pt x="370" y="1110"/>
                  </a:cubicBezTo>
                  <a:cubicBezTo>
                    <a:pt x="379" y="1119"/>
                    <a:pt x="389" y="1122"/>
                    <a:pt x="400" y="1122"/>
                  </a:cubicBezTo>
                  <a:cubicBezTo>
                    <a:pt x="435" y="1122"/>
                    <a:pt x="471" y="1086"/>
                    <a:pt x="453" y="1050"/>
                  </a:cubicBezTo>
                  <a:lnTo>
                    <a:pt x="453" y="1050"/>
                  </a:lnTo>
                  <a:cubicBezTo>
                    <a:pt x="453" y="1051"/>
                    <a:pt x="453" y="1051"/>
                    <a:pt x="453" y="1051"/>
                  </a:cubicBezTo>
                  <a:cubicBezTo>
                    <a:pt x="449" y="1051"/>
                    <a:pt x="392" y="915"/>
                    <a:pt x="358" y="812"/>
                  </a:cubicBezTo>
                  <a:cubicBezTo>
                    <a:pt x="298" y="562"/>
                    <a:pt x="275" y="312"/>
                    <a:pt x="275" y="50"/>
                  </a:cubicBezTo>
                  <a:cubicBezTo>
                    <a:pt x="275" y="21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1"/>
            <p:cNvSpPr/>
            <p:nvPr/>
          </p:nvSpPr>
          <p:spPr>
            <a:xfrm>
              <a:off x="19218135" y="-3950317"/>
              <a:ext cx="387482" cy="360271"/>
            </a:xfrm>
            <a:custGeom>
              <a:avLst/>
              <a:gdLst/>
              <a:ahLst/>
              <a:cxnLst/>
              <a:rect l="l" t="t" r="r" b="b"/>
              <a:pathLst>
                <a:path w="2944" h="2737" extrusionOk="0">
                  <a:moveTo>
                    <a:pt x="778" y="1"/>
                  </a:moveTo>
                  <a:cubicBezTo>
                    <a:pt x="528" y="1"/>
                    <a:pt x="279" y="62"/>
                    <a:pt x="50" y="180"/>
                  </a:cubicBezTo>
                  <a:cubicBezTo>
                    <a:pt x="0" y="200"/>
                    <a:pt x="26" y="271"/>
                    <a:pt x="72" y="271"/>
                  </a:cubicBezTo>
                  <a:cubicBezTo>
                    <a:pt x="80" y="271"/>
                    <a:pt x="89" y="269"/>
                    <a:pt x="98" y="263"/>
                  </a:cubicBezTo>
                  <a:cubicBezTo>
                    <a:pt x="267" y="202"/>
                    <a:pt x="452" y="170"/>
                    <a:pt x="644" y="170"/>
                  </a:cubicBezTo>
                  <a:cubicBezTo>
                    <a:pt x="1604" y="170"/>
                    <a:pt x="2723" y="956"/>
                    <a:pt x="2694" y="2692"/>
                  </a:cubicBezTo>
                  <a:cubicBezTo>
                    <a:pt x="2700" y="2722"/>
                    <a:pt x="2723" y="2737"/>
                    <a:pt x="2747" y="2737"/>
                  </a:cubicBezTo>
                  <a:cubicBezTo>
                    <a:pt x="2771" y="2737"/>
                    <a:pt x="2795" y="2722"/>
                    <a:pt x="2801" y="2692"/>
                  </a:cubicBezTo>
                  <a:cubicBezTo>
                    <a:pt x="2944" y="1513"/>
                    <a:pt x="2384" y="335"/>
                    <a:pt x="1158" y="49"/>
                  </a:cubicBezTo>
                  <a:cubicBezTo>
                    <a:pt x="1033" y="17"/>
                    <a:pt x="905" y="1"/>
                    <a:pt x="7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1"/>
            <p:cNvSpPr/>
            <p:nvPr/>
          </p:nvSpPr>
          <p:spPr>
            <a:xfrm>
              <a:off x="18967656" y="-3843175"/>
              <a:ext cx="102004" cy="257732"/>
            </a:xfrm>
            <a:custGeom>
              <a:avLst/>
              <a:gdLst/>
              <a:ahLst/>
              <a:cxnLst/>
              <a:rect l="l" t="t" r="r" b="b"/>
              <a:pathLst>
                <a:path w="775" h="1958" extrusionOk="0">
                  <a:moveTo>
                    <a:pt x="691" y="0"/>
                  </a:moveTo>
                  <a:cubicBezTo>
                    <a:pt x="679" y="0"/>
                    <a:pt x="668" y="3"/>
                    <a:pt x="656" y="9"/>
                  </a:cubicBezTo>
                  <a:cubicBezTo>
                    <a:pt x="179" y="521"/>
                    <a:pt x="1" y="1247"/>
                    <a:pt x="167" y="1914"/>
                  </a:cubicBezTo>
                  <a:cubicBezTo>
                    <a:pt x="178" y="1945"/>
                    <a:pt x="202" y="1958"/>
                    <a:pt x="224" y="1958"/>
                  </a:cubicBezTo>
                  <a:cubicBezTo>
                    <a:pt x="254" y="1958"/>
                    <a:pt x="281" y="1936"/>
                    <a:pt x="275" y="1902"/>
                  </a:cubicBezTo>
                  <a:cubicBezTo>
                    <a:pt x="251" y="1426"/>
                    <a:pt x="346" y="950"/>
                    <a:pt x="525" y="509"/>
                  </a:cubicBezTo>
                  <a:cubicBezTo>
                    <a:pt x="703" y="92"/>
                    <a:pt x="775" y="68"/>
                    <a:pt x="727" y="9"/>
                  </a:cubicBezTo>
                  <a:cubicBezTo>
                    <a:pt x="715" y="3"/>
                    <a:pt x="703" y="0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1"/>
            <p:cNvSpPr/>
            <p:nvPr/>
          </p:nvSpPr>
          <p:spPr>
            <a:xfrm>
              <a:off x="19828079" y="-3954002"/>
              <a:ext cx="299430" cy="249965"/>
            </a:xfrm>
            <a:custGeom>
              <a:avLst/>
              <a:gdLst/>
              <a:ahLst/>
              <a:cxnLst/>
              <a:rect l="l" t="t" r="r" b="b"/>
              <a:pathLst>
                <a:path w="2275" h="1899" extrusionOk="0">
                  <a:moveTo>
                    <a:pt x="472" y="0"/>
                  </a:moveTo>
                  <a:cubicBezTo>
                    <a:pt x="246" y="0"/>
                    <a:pt x="42" y="235"/>
                    <a:pt x="12" y="553"/>
                  </a:cubicBezTo>
                  <a:cubicBezTo>
                    <a:pt x="0" y="899"/>
                    <a:pt x="131" y="1244"/>
                    <a:pt x="369" y="1494"/>
                  </a:cubicBezTo>
                  <a:cubicBezTo>
                    <a:pt x="488" y="1637"/>
                    <a:pt x="631" y="1768"/>
                    <a:pt x="786" y="1875"/>
                  </a:cubicBezTo>
                  <a:cubicBezTo>
                    <a:pt x="822" y="1899"/>
                    <a:pt x="858" y="1899"/>
                    <a:pt x="893" y="1899"/>
                  </a:cubicBezTo>
                  <a:cubicBezTo>
                    <a:pt x="1346" y="1839"/>
                    <a:pt x="1977" y="1530"/>
                    <a:pt x="2155" y="1030"/>
                  </a:cubicBezTo>
                  <a:cubicBezTo>
                    <a:pt x="2274" y="684"/>
                    <a:pt x="2143" y="351"/>
                    <a:pt x="1882" y="303"/>
                  </a:cubicBezTo>
                  <a:lnTo>
                    <a:pt x="1822" y="303"/>
                  </a:lnTo>
                  <a:cubicBezTo>
                    <a:pt x="1817" y="303"/>
                    <a:pt x="1811" y="303"/>
                    <a:pt x="1806" y="303"/>
                  </a:cubicBezTo>
                  <a:cubicBezTo>
                    <a:pt x="1409" y="303"/>
                    <a:pt x="1096" y="732"/>
                    <a:pt x="1096" y="732"/>
                  </a:cubicBezTo>
                  <a:cubicBezTo>
                    <a:pt x="1096" y="732"/>
                    <a:pt x="977" y="196"/>
                    <a:pt x="608" y="29"/>
                  </a:cubicBezTo>
                  <a:cubicBezTo>
                    <a:pt x="562" y="10"/>
                    <a:pt x="516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71"/>
            <p:cNvSpPr/>
            <p:nvPr/>
          </p:nvSpPr>
          <p:spPr>
            <a:xfrm>
              <a:off x="19876649" y="-3912541"/>
              <a:ext cx="250863" cy="208502"/>
            </a:xfrm>
            <a:custGeom>
              <a:avLst/>
              <a:gdLst/>
              <a:ahLst/>
              <a:cxnLst/>
              <a:rect l="l" t="t" r="r" b="b"/>
              <a:pathLst>
                <a:path w="1906" h="1584" extrusionOk="0">
                  <a:moveTo>
                    <a:pt x="1513" y="0"/>
                  </a:moveTo>
                  <a:cubicBezTo>
                    <a:pt x="1477" y="107"/>
                    <a:pt x="1477" y="274"/>
                    <a:pt x="1453" y="334"/>
                  </a:cubicBezTo>
                  <a:cubicBezTo>
                    <a:pt x="1358" y="524"/>
                    <a:pt x="1203" y="655"/>
                    <a:pt x="1001" y="715"/>
                  </a:cubicBezTo>
                  <a:cubicBezTo>
                    <a:pt x="608" y="857"/>
                    <a:pt x="298" y="810"/>
                    <a:pt x="0" y="1179"/>
                  </a:cubicBezTo>
                  <a:cubicBezTo>
                    <a:pt x="119" y="1322"/>
                    <a:pt x="262" y="1453"/>
                    <a:pt x="417" y="1560"/>
                  </a:cubicBezTo>
                  <a:cubicBezTo>
                    <a:pt x="453" y="1584"/>
                    <a:pt x="489" y="1584"/>
                    <a:pt x="524" y="1584"/>
                  </a:cubicBezTo>
                  <a:cubicBezTo>
                    <a:pt x="977" y="1524"/>
                    <a:pt x="1608" y="1215"/>
                    <a:pt x="1786" y="715"/>
                  </a:cubicBezTo>
                  <a:cubicBezTo>
                    <a:pt x="1905" y="369"/>
                    <a:pt x="1774" y="36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1"/>
            <p:cNvSpPr/>
            <p:nvPr/>
          </p:nvSpPr>
          <p:spPr>
            <a:xfrm>
              <a:off x="19818603" y="-3961505"/>
              <a:ext cx="310486" cy="266946"/>
            </a:xfrm>
            <a:custGeom>
              <a:avLst/>
              <a:gdLst/>
              <a:ahLst/>
              <a:cxnLst/>
              <a:rect l="l" t="t" r="r" b="b"/>
              <a:pathLst>
                <a:path w="2359" h="2028" extrusionOk="0">
                  <a:moveTo>
                    <a:pt x="549" y="122"/>
                  </a:moveTo>
                  <a:cubicBezTo>
                    <a:pt x="584" y="122"/>
                    <a:pt x="620" y="134"/>
                    <a:pt x="668" y="146"/>
                  </a:cubicBezTo>
                  <a:cubicBezTo>
                    <a:pt x="989" y="301"/>
                    <a:pt x="1108" y="801"/>
                    <a:pt x="1108" y="801"/>
                  </a:cubicBezTo>
                  <a:cubicBezTo>
                    <a:pt x="1108" y="825"/>
                    <a:pt x="1132" y="848"/>
                    <a:pt x="1156" y="848"/>
                  </a:cubicBezTo>
                  <a:cubicBezTo>
                    <a:pt x="1180" y="848"/>
                    <a:pt x="1203" y="848"/>
                    <a:pt x="1227" y="825"/>
                  </a:cubicBezTo>
                  <a:cubicBezTo>
                    <a:pt x="1227" y="825"/>
                    <a:pt x="1537" y="420"/>
                    <a:pt x="1906" y="420"/>
                  </a:cubicBezTo>
                  <a:lnTo>
                    <a:pt x="1942" y="420"/>
                  </a:lnTo>
                  <a:cubicBezTo>
                    <a:pt x="2037" y="444"/>
                    <a:pt x="2108" y="491"/>
                    <a:pt x="2144" y="575"/>
                  </a:cubicBezTo>
                  <a:cubicBezTo>
                    <a:pt x="2227" y="729"/>
                    <a:pt x="2227" y="896"/>
                    <a:pt x="2168" y="1063"/>
                  </a:cubicBezTo>
                  <a:cubicBezTo>
                    <a:pt x="2013" y="1515"/>
                    <a:pt x="1430" y="1825"/>
                    <a:pt x="965" y="1896"/>
                  </a:cubicBezTo>
                  <a:cubicBezTo>
                    <a:pt x="941" y="1896"/>
                    <a:pt x="918" y="1896"/>
                    <a:pt x="894" y="1884"/>
                  </a:cubicBezTo>
                  <a:cubicBezTo>
                    <a:pt x="739" y="1777"/>
                    <a:pt x="608" y="1646"/>
                    <a:pt x="489" y="1515"/>
                  </a:cubicBezTo>
                  <a:cubicBezTo>
                    <a:pt x="346" y="1337"/>
                    <a:pt x="108" y="991"/>
                    <a:pt x="156" y="622"/>
                  </a:cubicBezTo>
                  <a:cubicBezTo>
                    <a:pt x="156" y="432"/>
                    <a:pt x="251" y="277"/>
                    <a:pt x="394" y="170"/>
                  </a:cubicBezTo>
                  <a:cubicBezTo>
                    <a:pt x="441" y="146"/>
                    <a:pt x="489" y="122"/>
                    <a:pt x="549" y="122"/>
                  </a:cubicBezTo>
                  <a:close/>
                  <a:moveTo>
                    <a:pt x="539" y="1"/>
                  </a:moveTo>
                  <a:cubicBezTo>
                    <a:pt x="465" y="1"/>
                    <a:pt x="390" y="22"/>
                    <a:pt x="322" y="63"/>
                  </a:cubicBezTo>
                  <a:cubicBezTo>
                    <a:pt x="144" y="182"/>
                    <a:pt x="25" y="384"/>
                    <a:pt x="13" y="610"/>
                  </a:cubicBezTo>
                  <a:cubicBezTo>
                    <a:pt x="1" y="967"/>
                    <a:pt x="132" y="1325"/>
                    <a:pt x="382" y="1598"/>
                  </a:cubicBezTo>
                  <a:cubicBezTo>
                    <a:pt x="513" y="1741"/>
                    <a:pt x="668" y="1884"/>
                    <a:pt x="834" y="1991"/>
                  </a:cubicBezTo>
                  <a:cubicBezTo>
                    <a:pt x="870" y="2015"/>
                    <a:pt x="906" y="2027"/>
                    <a:pt x="953" y="2027"/>
                  </a:cubicBezTo>
                  <a:lnTo>
                    <a:pt x="977" y="2015"/>
                  </a:lnTo>
                  <a:cubicBezTo>
                    <a:pt x="1394" y="1956"/>
                    <a:pt x="2084" y="1658"/>
                    <a:pt x="2287" y="1098"/>
                  </a:cubicBezTo>
                  <a:cubicBezTo>
                    <a:pt x="2358" y="908"/>
                    <a:pt x="2346" y="682"/>
                    <a:pt x="2251" y="503"/>
                  </a:cubicBezTo>
                  <a:cubicBezTo>
                    <a:pt x="2192" y="396"/>
                    <a:pt x="2084" y="313"/>
                    <a:pt x="1965" y="301"/>
                  </a:cubicBezTo>
                  <a:cubicBezTo>
                    <a:pt x="1954" y="295"/>
                    <a:pt x="1942" y="292"/>
                    <a:pt x="1930" y="292"/>
                  </a:cubicBezTo>
                  <a:cubicBezTo>
                    <a:pt x="1918" y="292"/>
                    <a:pt x="1906" y="295"/>
                    <a:pt x="1894" y="301"/>
                  </a:cubicBezTo>
                  <a:cubicBezTo>
                    <a:pt x="1886" y="300"/>
                    <a:pt x="1879" y="300"/>
                    <a:pt x="1872" y="300"/>
                  </a:cubicBezTo>
                  <a:cubicBezTo>
                    <a:pt x="1572" y="300"/>
                    <a:pt x="1319" y="530"/>
                    <a:pt x="1192" y="658"/>
                  </a:cubicBezTo>
                  <a:cubicBezTo>
                    <a:pt x="1132" y="479"/>
                    <a:pt x="989" y="158"/>
                    <a:pt x="703" y="39"/>
                  </a:cubicBezTo>
                  <a:cubicBezTo>
                    <a:pt x="652" y="13"/>
                    <a:pt x="59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1"/>
            <p:cNvSpPr/>
            <p:nvPr/>
          </p:nvSpPr>
          <p:spPr>
            <a:xfrm>
              <a:off x="20301398" y="-4022842"/>
              <a:ext cx="487380" cy="391731"/>
            </a:xfrm>
            <a:custGeom>
              <a:avLst/>
              <a:gdLst/>
              <a:ahLst/>
              <a:cxnLst/>
              <a:rect l="l" t="t" r="r" b="b"/>
              <a:pathLst>
                <a:path w="3703" h="2976" extrusionOk="0">
                  <a:moveTo>
                    <a:pt x="1910" y="0"/>
                  </a:moveTo>
                  <a:cubicBezTo>
                    <a:pt x="1837" y="0"/>
                    <a:pt x="1764" y="6"/>
                    <a:pt x="1691" y="17"/>
                  </a:cubicBezTo>
                  <a:cubicBezTo>
                    <a:pt x="12" y="279"/>
                    <a:pt x="0" y="2684"/>
                    <a:pt x="1679" y="2957"/>
                  </a:cubicBezTo>
                  <a:cubicBezTo>
                    <a:pt x="1756" y="2969"/>
                    <a:pt x="1834" y="2975"/>
                    <a:pt x="1912" y="2975"/>
                  </a:cubicBezTo>
                  <a:cubicBezTo>
                    <a:pt x="1991" y="2975"/>
                    <a:pt x="2072" y="2969"/>
                    <a:pt x="2155" y="2957"/>
                  </a:cubicBezTo>
                  <a:lnTo>
                    <a:pt x="2155" y="2969"/>
                  </a:lnTo>
                  <a:cubicBezTo>
                    <a:pt x="3143" y="2803"/>
                    <a:pt x="3703" y="1743"/>
                    <a:pt x="3262" y="838"/>
                  </a:cubicBezTo>
                  <a:cubicBezTo>
                    <a:pt x="3009" y="321"/>
                    <a:pt x="2475" y="0"/>
                    <a:pt x="1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1"/>
            <p:cNvSpPr/>
            <p:nvPr/>
          </p:nvSpPr>
          <p:spPr>
            <a:xfrm>
              <a:off x="20378135" y="-3909513"/>
              <a:ext cx="369977" cy="272342"/>
            </a:xfrm>
            <a:custGeom>
              <a:avLst/>
              <a:gdLst/>
              <a:ahLst/>
              <a:cxnLst/>
              <a:rect l="l" t="t" r="r" b="b"/>
              <a:pathLst>
                <a:path w="2811" h="2069" extrusionOk="0">
                  <a:moveTo>
                    <a:pt x="2632" y="1"/>
                  </a:moveTo>
                  <a:cubicBezTo>
                    <a:pt x="2508" y="674"/>
                    <a:pt x="2159" y="1500"/>
                    <a:pt x="1209" y="1500"/>
                  </a:cubicBezTo>
                  <a:cubicBezTo>
                    <a:pt x="882" y="1500"/>
                    <a:pt x="485" y="1402"/>
                    <a:pt x="0" y="1168"/>
                  </a:cubicBezTo>
                  <a:lnTo>
                    <a:pt x="0" y="1168"/>
                  </a:lnTo>
                  <a:cubicBezTo>
                    <a:pt x="249" y="1779"/>
                    <a:pt x="790" y="2068"/>
                    <a:pt x="1330" y="2068"/>
                  </a:cubicBezTo>
                  <a:cubicBezTo>
                    <a:pt x="1979" y="2068"/>
                    <a:pt x="2626" y="1650"/>
                    <a:pt x="2763" y="870"/>
                  </a:cubicBezTo>
                  <a:cubicBezTo>
                    <a:pt x="2810" y="572"/>
                    <a:pt x="2763" y="263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1"/>
            <p:cNvSpPr/>
            <p:nvPr/>
          </p:nvSpPr>
          <p:spPr>
            <a:xfrm>
              <a:off x="20450923" y="-3986908"/>
              <a:ext cx="174525" cy="51467"/>
            </a:xfrm>
            <a:custGeom>
              <a:avLst/>
              <a:gdLst/>
              <a:ahLst/>
              <a:cxnLst/>
              <a:rect l="l" t="t" r="r" b="b"/>
              <a:pathLst>
                <a:path w="1326" h="391" extrusionOk="0">
                  <a:moveTo>
                    <a:pt x="675" y="1"/>
                  </a:moveTo>
                  <a:cubicBezTo>
                    <a:pt x="444" y="1"/>
                    <a:pt x="214" y="90"/>
                    <a:pt x="43" y="267"/>
                  </a:cubicBezTo>
                  <a:cubicBezTo>
                    <a:pt x="1" y="320"/>
                    <a:pt x="33" y="391"/>
                    <a:pt x="90" y="391"/>
                  </a:cubicBezTo>
                  <a:cubicBezTo>
                    <a:pt x="97" y="391"/>
                    <a:pt x="106" y="389"/>
                    <a:pt x="114" y="387"/>
                  </a:cubicBezTo>
                  <a:cubicBezTo>
                    <a:pt x="114" y="387"/>
                    <a:pt x="269" y="339"/>
                    <a:pt x="400" y="315"/>
                  </a:cubicBezTo>
                  <a:cubicBezTo>
                    <a:pt x="507" y="292"/>
                    <a:pt x="613" y="281"/>
                    <a:pt x="720" y="281"/>
                  </a:cubicBezTo>
                  <a:cubicBezTo>
                    <a:pt x="887" y="281"/>
                    <a:pt x="1054" y="307"/>
                    <a:pt x="1221" y="351"/>
                  </a:cubicBezTo>
                  <a:cubicBezTo>
                    <a:pt x="1226" y="352"/>
                    <a:pt x="1230" y="352"/>
                    <a:pt x="1235" y="352"/>
                  </a:cubicBezTo>
                  <a:cubicBezTo>
                    <a:pt x="1288" y="352"/>
                    <a:pt x="1325" y="288"/>
                    <a:pt x="1281" y="244"/>
                  </a:cubicBezTo>
                  <a:cubicBezTo>
                    <a:pt x="1113" y="81"/>
                    <a:pt x="894" y="1"/>
                    <a:pt x="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1"/>
            <p:cNvSpPr/>
            <p:nvPr/>
          </p:nvSpPr>
          <p:spPr>
            <a:xfrm>
              <a:off x="20599131" y="-3789341"/>
              <a:ext cx="86341" cy="59760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94" y="0"/>
                  </a:moveTo>
                  <a:cubicBezTo>
                    <a:pt x="153" y="0"/>
                    <a:pt x="33" y="69"/>
                    <a:pt x="12" y="183"/>
                  </a:cubicBezTo>
                  <a:cubicBezTo>
                    <a:pt x="0" y="302"/>
                    <a:pt x="119" y="421"/>
                    <a:pt x="298" y="445"/>
                  </a:cubicBezTo>
                  <a:cubicBezTo>
                    <a:pt x="324" y="451"/>
                    <a:pt x="350" y="454"/>
                    <a:pt x="375" y="454"/>
                  </a:cubicBezTo>
                  <a:cubicBezTo>
                    <a:pt x="510" y="454"/>
                    <a:pt x="623" y="377"/>
                    <a:pt x="643" y="267"/>
                  </a:cubicBezTo>
                  <a:cubicBezTo>
                    <a:pt x="655" y="148"/>
                    <a:pt x="536" y="29"/>
                    <a:pt x="357" y="5"/>
                  </a:cubicBezTo>
                  <a:cubicBezTo>
                    <a:pt x="336" y="2"/>
                    <a:pt x="315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1"/>
            <p:cNvSpPr/>
            <p:nvPr/>
          </p:nvSpPr>
          <p:spPr>
            <a:xfrm>
              <a:off x="20407882" y="-3817640"/>
              <a:ext cx="86341" cy="59365"/>
            </a:xfrm>
            <a:custGeom>
              <a:avLst/>
              <a:gdLst/>
              <a:ahLst/>
              <a:cxnLst/>
              <a:rect l="l" t="t" r="r" b="b"/>
              <a:pathLst>
                <a:path w="656" h="451" extrusionOk="0">
                  <a:moveTo>
                    <a:pt x="291" y="1"/>
                  </a:moveTo>
                  <a:cubicBezTo>
                    <a:pt x="142" y="1"/>
                    <a:pt x="23" y="70"/>
                    <a:pt x="13" y="184"/>
                  </a:cubicBezTo>
                  <a:cubicBezTo>
                    <a:pt x="1" y="303"/>
                    <a:pt x="120" y="422"/>
                    <a:pt x="286" y="446"/>
                  </a:cubicBezTo>
                  <a:cubicBezTo>
                    <a:pt x="309" y="449"/>
                    <a:pt x="332" y="450"/>
                    <a:pt x="354" y="450"/>
                  </a:cubicBezTo>
                  <a:cubicBezTo>
                    <a:pt x="502" y="450"/>
                    <a:pt x="621" y="382"/>
                    <a:pt x="632" y="267"/>
                  </a:cubicBezTo>
                  <a:cubicBezTo>
                    <a:pt x="655" y="148"/>
                    <a:pt x="525" y="29"/>
                    <a:pt x="358" y="5"/>
                  </a:cubicBezTo>
                  <a:cubicBezTo>
                    <a:pt x="335" y="2"/>
                    <a:pt x="312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1"/>
            <p:cNvSpPr/>
            <p:nvPr/>
          </p:nvSpPr>
          <p:spPr>
            <a:xfrm>
              <a:off x="20329566" y="-4023631"/>
              <a:ext cx="468690" cy="401077"/>
            </a:xfrm>
            <a:custGeom>
              <a:avLst/>
              <a:gdLst/>
              <a:ahLst/>
              <a:cxnLst/>
              <a:rect l="l" t="t" r="r" b="b"/>
              <a:pathLst>
                <a:path w="3561" h="3047" extrusionOk="0">
                  <a:moveTo>
                    <a:pt x="1710" y="76"/>
                  </a:moveTo>
                  <a:cubicBezTo>
                    <a:pt x="1786" y="76"/>
                    <a:pt x="1864" y="82"/>
                    <a:pt x="1941" y="94"/>
                  </a:cubicBezTo>
                  <a:cubicBezTo>
                    <a:pt x="2393" y="177"/>
                    <a:pt x="2786" y="463"/>
                    <a:pt x="2989" y="880"/>
                  </a:cubicBezTo>
                  <a:cubicBezTo>
                    <a:pt x="3120" y="1142"/>
                    <a:pt x="3155" y="1439"/>
                    <a:pt x="3108" y="1737"/>
                  </a:cubicBezTo>
                  <a:cubicBezTo>
                    <a:pt x="3013" y="2332"/>
                    <a:pt x="2536" y="2809"/>
                    <a:pt x="1929" y="2904"/>
                  </a:cubicBezTo>
                  <a:cubicBezTo>
                    <a:pt x="1852" y="2916"/>
                    <a:pt x="1774" y="2922"/>
                    <a:pt x="1698" y="2922"/>
                  </a:cubicBezTo>
                  <a:cubicBezTo>
                    <a:pt x="1623" y="2922"/>
                    <a:pt x="1548" y="2916"/>
                    <a:pt x="1477" y="2904"/>
                  </a:cubicBezTo>
                  <a:cubicBezTo>
                    <a:pt x="977" y="2821"/>
                    <a:pt x="572" y="2487"/>
                    <a:pt x="381" y="2035"/>
                  </a:cubicBezTo>
                  <a:cubicBezTo>
                    <a:pt x="48" y="1189"/>
                    <a:pt x="584" y="237"/>
                    <a:pt x="1489" y="94"/>
                  </a:cubicBezTo>
                  <a:cubicBezTo>
                    <a:pt x="1560" y="82"/>
                    <a:pt x="1634" y="76"/>
                    <a:pt x="1710" y="76"/>
                  </a:cubicBezTo>
                  <a:close/>
                  <a:moveTo>
                    <a:pt x="1726" y="1"/>
                  </a:moveTo>
                  <a:cubicBezTo>
                    <a:pt x="1518" y="1"/>
                    <a:pt x="1308" y="42"/>
                    <a:pt x="1108" y="130"/>
                  </a:cubicBezTo>
                  <a:cubicBezTo>
                    <a:pt x="358" y="463"/>
                    <a:pt x="0" y="1308"/>
                    <a:pt x="274" y="2082"/>
                  </a:cubicBezTo>
                  <a:cubicBezTo>
                    <a:pt x="512" y="2666"/>
                    <a:pt x="1084" y="3047"/>
                    <a:pt x="1715" y="3047"/>
                  </a:cubicBezTo>
                  <a:cubicBezTo>
                    <a:pt x="1798" y="3047"/>
                    <a:pt x="1870" y="3047"/>
                    <a:pt x="1953" y="3035"/>
                  </a:cubicBezTo>
                  <a:cubicBezTo>
                    <a:pt x="2989" y="2868"/>
                    <a:pt x="3560" y="1749"/>
                    <a:pt x="3108" y="820"/>
                  </a:cubicBezTo>
                  <a:cubicBezTo>
                    <a:pt x="2822" y="300"/>
                    <a:pt x="2283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1"/>
            <p:cNvSpPr/>
            <p:nvPr/>
          </p:nvSpPr>
          <p:spPr>
            <a:xfrm>
              <a:off x="20437234" y="-3883057"/>
              <a:ext cx="53832" cy="48440"/>
            </a:xfrm>
            <a:custGeom>
              <a:avLst/>
              <a:gdLst/>
              <a:ahLst/>
              <a:cxnLst/>
              <a:rect l="l" t="t" r="r" b="b"/>
              <a:pathLst>
                <a:path w="409" h="368" extrusionOk="0">
                  <a:moveTo>
                    <a:pt x="206" y="1"/>
                  </a:moveTo>
                  <a:cubicBezTo>
                    <a:pt x="121" y="1"/>
                    <a:pt x="49" y="58"/>
                    <a:pt x="28" y="145"/>
                  </a:cubicBezTo>
                  <a:cubicBezTo>
                    <a:pt x="1" y="287"/>
                    <a:pt x="107" y="367"/>
                    <a:pt x="211" y="367"/>
                  </a:cubicBezTo>
                  <a:cubicBezTo>
                    <a:pt x="291" y="367"/>
                    <a:pt x="369" y="320"/>
                    <a:pt x="385" y="217"/>
                  </a:cubicBezTo>
                  <a:cubicBezTo>
                    <a:pt x="409" y="110"/>
                    <a:pt x="337" y="14"/>
                    <a:pt x="230" y="2"/>
                  </a:cubicBezTo>
                  <a:cubicBezTo>
                    <a:pt x="222" y="1"/>
                    <a:pt x="214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1"/>
            <p:cNvSpPr/>
            <p:nvPr/>
          </p:nvSpPr>
          <p:spPr>
            <a:xfrm>
              <a:off x="20623086" y="-3852125"/>
              <a:ext cx="51331" cy="48571"/>
            </a:xfrm>
            <a:custGeom>
              <a:avLst/>
              <a:gdLst/>
              <a:ahLst/>
              <a:cxnLst/>
              <a:rect l="l" t="t" r="r" b="b"/>
              <a:pathLst>
                <a:path w="390" h="369" extrusionOk="0">
                  <a:moveTo>
                    <a:pt x="198" y="1"/>
                  </a:moveTo>
                  <a:cubicBezTo>
                    <a:pt x="116" y="1"/>
                    <a:pt x="41" y="66"/>
                    <a:pt x="21" y="148"/>
                  </a:cubicBezTo>
                  <a:cubicBezTo>
                    <a:pt x="1" y="288"/>
                    <a:pt x="107" y="368"/>
                    <a:pt x="211" y="368"/>
                  </a:cubicBezTo>
                  <a:cubicBezTo>
                    <a:pt x="293" y="368"/>
                    <a:pt x="374" y="318"/>
                    <a:pt x="390" y="208"/>
                  </a:cubicBezTo>
                  <a:cubicBezTo>
                    <a:pt x="390" y="113"/>
                    <a:pt x="330" y="29"/>
                    <a:pt x="235" y="5"/>
                  </a:cubicBezTo>
                  <a:cubicBezTo>
                    <a:pt x="222" y="2"/>
                    <a:pt x="210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1"/>
            <p:cNvSpPr/>
            <p:nvPr/>
          </p:nvSpPr>
          <p:spPr>
            <a:xfrm>
              <a:off x="20505020" y="-3849098"/>
              <a:ext cx="102004" cy="62393"/>
            </a:xfrm>
            <a:custGeom>
              <a:avLst/>
              <a:gdLst/>
              <a:ahLst/>
              <a:cxnLst/>
              <a:rect l="l" t="t" r="r" b="b"/>
              <a:pathLst>
                <a:path w="775" h="474" extrusionOk="0">
                  <a:moveTo>
                    <a:pt x="66" y="0"/>
                  </a:moveTo>
                  <a:cubicBezTo>
                    <a:pt x="37" y="0"/>
                    <a:pt x="7" y="18"/>
                    <a:pt x="1" y="54"/>
                  </a:cubicBezTo>
                  <a:cubicBezTo>
                    <a:pt x="1" y="244"/>
                    <a:pt x="132" y="423"/>
                    <a:pt x="322" y="471"/>
                  </a:cubicBezTo>
                  <a:cubicBezTo>
                    <a:pt x="338" y="473"/>
                    <a:pt x="354" y="473"/>
                    <a:pt x="370" y="473"/>
                  </a:cubicBezTo>
                  <a:cubicBezTo>
                    <a:pt x="554" y="473"/>
                    <a:pt x="720" y="348"/>
                    <a:pt x="775" y="173"/>
                  </a:cubicBezTo>
                  <a:cubicBezTo>
                    <a:pt x="775" y="137"/>
                    <a:pt x="751" y="102"/>
                    <a:pt x="727" y="90"/>
                  </a:cubicBezTo>
                  <a:cubicBezTo>
                    <a:pt x="721" y="88"/>
                    <a:pt x="714" y="87"/>
                    <a:pt x="708" y="87"/>
                  </a:cubicBezTo>
                  <a:cubicBezTo>
                    <a:pt x="679" y="87"/>
                    <a:pt x="654" y="108"/>
                    <a:pt x="644" y="137"/>
                  </a:cubicBezTo>
                  <a:cubicBezTo>
                    <a:pt x="608" y="268"/>
                    <a:pt x="477" y="352"/>
                    <a:pt x="346" y="352"/>
                  </a:cubicBezTo>
                  <a:cubicBezTo>
                    <a:pt x="215" y="316"/>
                    <a:pt x="120" y="185"/>
                    <a:pt x="132" y="54"/>
                  </a:cubicBezTo>
                  <a:cubicBezTo>
                    <a:pt x="126" y="18"/>
                    <a:pt x="96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71"/>
            <p:cNvSpPr/>
            <p:nvPr/>
          </p:nvSpPr>
          <p:spPr>
            <a:xfrm>
              <a:off x="18105784" y="-2762674"/>
              <a:ext cx="139515" cy="193233"/>
            </a:xfrm>
            <a:custGeom>
              <a:avLst/>
              <a:gdLst/>
              <a:ahLst/>
              <a:cxnLst/>
              <a:rect l="l" t="t" r="r" b="b"/>
              <a:pathLst>
                <a:path w="1060" h="1468" extrusionOk="0">
                  <a:moveTo>
                    <a:pt x="584" y="0"/>
                  </a:moveTo>
                  <a:cubicBezTo>
                    <a:pt x="566" y="0"/>
                    <a:pt x="548" y="9"/>
                    <a:pt x="536" y="27"/>
                  </a:cubicBezTo>
                  <a:cubicBezTo>
                    <a:pt x="441" y="265"/>
                    <a:pt x="298" y="480"/>
                    <a:pt x="119" y="646"/>
                  </a:cubicBezTo>
                  <a:cubicBezTo>
                    <a:pt x="0" y="742"/>
                    <a:pt x="131" y="789"/>
                    <a:pt x="250" y="944"/>
                  </a:cubicBezTo>
                  <a:cubicBezTo>
                    <a:pt x="358" y="1087"/>
                    <a:pt x="441" y="1253"/>
                    <a:pt x="512" y="1432"/>
                  </a:cubicBezTo>
                  <a:cubicBezTo>
                    <a:pt x="524" y="1456"/>
                    <a:pt x="545" y="1468"/>
                    <a:pt x="564" y="1468"/>
                  </a:cubicBezTo>
                  <a:cubicBezTo>
                    <a:pt x="584" y="1468"/>
                    <a:pt x="602" y="1456"/>
                    <a:pt x="608" y="1432"/>
                  </a:cubicBezTo>
                  <a:cubicBezTo>
                    <a:pt x="631" y="1408"/>
                    <a:pt x="643" y="1373"/>
                    <a:pt x="655" y="1337"/>
                  </a:cubicBezTo>
                  <a:cubicBezTo>
                    <a:pt x="739" y="1134"/>
                    <a:pt x="870" y="944"/>
                    <a:pt x="1048" y="789"/>
                  </a:cubicBezTo>
                  <a:cubicBezTo>
                    <a:pt x="1060" y="765"/>
                    <a:pt x="1060" y="718"/>
                    <a:pt x="1048" y="682"/>
                  </a:cubicBezTo>
                  <a:cubicBezTo>
                    <a:pt x="881" y="539"/>
                    <a:pt x="762" y="349"/>
                    <a:pt x="691" y="146"/>
                  </a:cubicBezTo>
                  <a:cubicBezTo>
                    <a:pt x="679" y="99"/>
                    <a:pt x="655" y="63"/>
                    <a:pt x="631" y="27"/>
                  </a:cubicBezTo>
                  <a:cubicBezTo>
                    <a:pt x="619" y="9"/>
                    <a:pt x="602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1"/>
            <p:cNvSpPr/>
            <p:nvPr/>
          </p:nvSpPr>
          <p:spPr>
            <a:xfrm>
              <a:off x="18210820" y="-2084152"/>
              <a:ext cx="141094" cy="193759"/>
            </a:xfrm>
            <a:custGeom>
              <a:avLst/>
              <a:gdLst/>
              <a:ahLst/>
              <a:cxnLst/>
              <a:rect l="l" t="t" r="r" b="b"/>
              <a:pathLst>
                <a:path w="1072" h="1472" extrusionOk="0">
                  <a:moveTo>
                    <a:pt x="583" y="1"/>
                  </a:moveTo>
                  <a:cubicBezTo>
                    <a:pt x="566" y="1"/>
                    <a:pt x="548" y="10"/>
                    <a:pt x="536" y="28"/>
                  </a:cubicBezTo>
                  <a:cubicBezTo>
                    <a:pt x="441" y="266"/>
                    <a:pt x="298" y="480"/>
                    <a:pt x="107" y="659"/>
                  </a:cubicBezTo>
                  <a:cubicBezTo>
                    <a:pt x="0" y="742"/>
                    <a:pt x="119" y="790"/>
                    <a:pt x="238" y="944"/>
                  </a:cubicBezTo>
                  <a:cubicBezTo>
                    <a:pt x="357" y="1099"/>
                    <a:pt x="441" y="1266"/>
                    <a:pt x="500" y="1444"/>
                  </a:cubicBezTo>
                  <a:cubicBezTo>
                    <a:pt x="512" y="1462"/>
                    <a:pt x="533" y="1471"/>
                    <a:pt x="554" y="1471"/>
                  </a:cubicBezTo>
                  <a:cubicBezTo>
                    <a:pt x="575" y="1471"/>
                    <a:pt x="595" y="1462"/>
                    <a:pt x="607" y="1444"/>
                  </a:cubicBezTo>
                  <a:cubicBezTo>
                    <a:pt x="631" y="1409"/>
                    <a:pt x="643" y="1385"/>
                    <a:pt x="655" y="1349"/>
                  </a:cubicBezTo>
                  <a:cubicBezTo>
                    <a:pt x="738" y="1135"/>
                    <a:pt x="869" y="944"/>
                    <a:pt x="1048" y="801"/>
                  </a:cubicBezTo>
                  <a:cubicBezTo>
                    <a:pt x="1072" y="766"/>
                    <a:pt x="1072" y="718"/>
                    <a:pt x="1048" y="682"/>
                  </a:cubicBezTo>
                  <a:cubicBezTo>
                    <a:pt x="881" y="539"/>
                    <a:pt x="762" y="361"/>
                    <a:pt x="691" y="158"/>
                  </a:cubicBezTo>
                  <a:cubicBezTo>
                    <a:pt x="667" y="111"/>
                    <a:pt x="655" y="63"/>
                    <a:pt x="631" y="28"/>
                  </a:cubicBezTo>
                  <a:cubicBezTo>
                    <a:pt x="619" y="10"/>
                    <a:pt x="601" y="1"/>
                    <a:pt x="5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1"/>
            <p:cNvSpPr/>
            <p:nvPr/>
          </p:nvSpPr>
          <p:spPr>
            <a:xfrm>
              <a:off x="17837798" y="-2378727"/>
              <a:ext cx="169392" cy="223113"/>
            </a:xfrm>
            <a:custGeom>
              <a:avLst/>
              <a:gdLst/>
              <a:ahLst/>
              <a:cxnLst/>
              <a:rect l="l" t="t" r="r" b="b"/>
              <a:pathLst>
                <a:path w="1287" h="1695" extrusionOk="0">
                  <a:moveTo>
                    <a:pt x="727" y="0"/>
                  </a:moveTo>
                  <a:cubicBezTo>
                    <a:pt x="703" y="0"/>
                    <a:pt x="679" y="9"/>
                    <a:pt x="667" y="27"/>
                  </a:cubicBezTo>
                  <a:cubicBezTo>
                    <a:pt x="620" y="122"/>
                    <a:pt x="500" y="503"/>
                    <a:pt x="191" y="753"/>
                  </a:cubicBezTo>
                  <a:cubicBezTo>
                    <a:pt x="0" y="896"/>
                    <a:pt x="393" y="956"/>
                    <a:pt x="596" y="1539"/>
                  </a:cubicBezTo>
                  <a:cubicBezTo>
                    <a:pt x="596" y="1587"/>
                    <a:pt x="620" y="1623"/>
                    <a:pt x="643" y="1658"/>
                  </a:cubicBezTo>
                  <a:cubicBezTo>
                    <a:pt x="655" y="1682"/>
                    <a:pt x="676" y="1694"/>
                    <a:pt x="698" y="1694"/>
                  </a:cubicBezTo>
                  <a:cubicBezTo>
                    <a:pt x="721" y="1694"/>
                    <a:pt x="745" y="1682"/>
                    <a:pt x="762" y="1658"/>
                  </a:cubicBezTo>
                  <a:cubicBezTo>
                    <a:pt x="858" y="1396"/>
                    <a:pt x="1012" y="1170"/>
                    <a:pt x="1203" y="980"/>
                  </a:cubicBezTo>
                  <a:cubicBezTo>
                    <a:pt x="1227" y="956"/>
                    <a:pt x="1251" y="932"/>
                    <a:pt x="1262" y="920"/>
                  </a:cubicBezTo>
                  <a:cubicBezTo>
                    <a:pt x="1286" y="872"/>
                    <a:pt x="1286" y="825"/>
                    <a:pt x="1262" y="789"/>
                  </a:cubicBezTo>
                  <a:cubicBezTo>
                    <a:pt x="1072" y="622"/>
                    <a:pt x="929" y="408"/>
                    <a:pt x="846" y="182"/>
                  </a:cubicBezTo>
                  <a:cubicBezTo>
                    <a:pt x="834" y="122"/>
                    <a:pt x="810" y="75"/>
                    <a:pt x="786" y="27"/>
                  </a:cubicBezTo>
                  <a:cubicBezTo>
                    <a:pt x="774" y="9"/>
                    <a:pt x="750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1"/>
            <p:cNvSpPr/>
            <p:nvPr/>
          </p:nvSpPr>
          <p:spPr>
            <a:xfrm>
              <a:off x="21377948" y="-4057196"/>
              <a:ext cx="139646" cy="193759"/>
            </a:xfrm>
            <a:custGeom>
              <a:avLst/>
              <a:gdLst/>
              <a:ahLst/>
              <a:cxnLst/>
              <a:rect l="l" t="t" r="r" b="b"/>
              <a:pathLst>
                <a:path w="1061" h="1472" extrusionOk="0">
                  <a:moveTo>
                    <a:pt x="580" y="1"/>
                  </a:moveTo>
                  <a:cubicBezTo>
                    <a:pt x="560" y="1"/>
                    <a:pt x="542" y="10"/>
                    <a:pt x="536" y="28"/>
                  </a:cubicBezTo>
                  <a:cubicBezTo>
                    <a:pt x="441" y="266"/>
                    <a:pt x="298" y="480"/>
                    <a:pt x="108" y="659"/>
                  </a:cubicBezTo>
                  <a:cubicBezTo>
                    <a:pt x="1" y="742"/>
                    <a:pt x="120" y="790"/>
                    <a:pt x="239" y="944"/>
                  </a:cubicBezTo>
                  <a:cubicBezTo>
                    <a:pt x="346" y="1099"/>
                    <a:pt x="441" y="1266"/>
                    <a:pt x="501" y="1444"/>
                  </a:cubicBezTo>
                  <a:cubicBezTo>
                    <a:pt x="513" y="1462"/>
                    <a:pt x="533" y="1471"/>
                    <a:pt x="554" y="1471"/>
                  </a:cubicBezTo>
                  <a:cubicBezTo>
                    <a:pt x="575" y="1471"/>
                    <a:pt x="596" y="1462"/>
                    <a:pt x="608" y="1444"/>
                  </a:cubicBezTo>
                  <a:cubicBezTo>
                    <a:pt x="620" y="1409"/>
                    <a:pt x="632" y="1385"/>
                    <a:pt x="644" y="1349"/>
                  </a:cubicBezTo>
                  <a:cubicBezTo>
                    <a:pt x="727" y="1135"/>
                    <a:pt x="870" y="944"/>
                    <a:pt x="1036" y="801"/>
                  </a:cubicBezTo>
                  <a:cubicBezTo>
                    <a:pt x="1060" y="766"/>
                    <a:pt x="1060" y="718"/>
                    <a:pt x="1036" y="682"/>
                  </a:cubicBezTo>
                  <a:cubicBezTo>
                    <a:pt x="882" y="540"/>
                    <a:pt x="763" y="361"/>
                    <a:pt x="679" y="147"/>
                  </a:cubicBezTo>
                  <a:cubicBezTo>
                    <a:pt x="667" y="111"/>
                    <a:pt x="655" y="63"/>
                    <a:pt x="632" y="28"/>
                  </a:cubicBezTo>
                  <a:cubicBezTo>
                    <a:pt x="620" y="10"/>
                    <a:pt x="599" y="1"/>
                    <a:pt x="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1"/>
            <p:cNvSpPr/>
            <p:nvPr/>
          </p:nvSpPr>
          <p:spPr>
            <a:xfrm>
              <a:off x="21377948" y="-3245339"/>
              <a:ext cx="139646" cy="193628"/>
            </a:xfrm>
            <a:custGeom>
              <a:avLst/>
              <a:gdLst/>
              <a:ahLst/>
              <a:cxnLst/>
              <a:rect l="l" t="t" r="r" b="b"/>
              <a:pathLst>
                <a:path w="1061" h="1471" extrusionOk="0">
                  <a:moveTo>
                    <a:pt x="572" y="0"/>
                  </a:moveTo>
                  <a:cubicBezTo>
                    <a:pt x="554" y="0"/>
                    <a:pt x="536" y="9"/>
                    <a:pt x="524" y="27"/>
                  </a:cubicBezTo>
                  <a:cubicBezTo>
                    <a:pt x="441" y="265"/>
                    <a:pt x="286" y="479"/>
                    <a:pt x="108" y="658"/>
                  </a:cubicBezTo>
                  <a:cubicBezTo>
                    <a:pt x="1" y="741"/>
                    <a:pt x="120" y="789"/>
                    <a:pt x="239" y="944"/>
                  </a:cubicBezTo>
                  <a:cubicBezTo>
                    <a:pt x="346" y="1099"/>
                    <a:pt x="441" y="1265"/>
                    <a:pt x="501" y="1444"/>
                  </a:cubicBezTo>
                  <a:cubicBezTo>
                    <a:pt x="513" y="1462"/>
                    <a:pt x="533" y="1471"/>
                    <a:pt x="554" y="1471"/>
                  </a:cubicBezTo>
                  <a:cubicBezTo>
                    <a:pt x="575" y="1471"/>
                    <a:pt x="596" y="1462"/>
                    <a:pt x="608" y="1444"/>
                  </a:cubicBezTo>
                  <a:cubicBezTo>
                    <a:pt x="620" y="1408"/>
                    <a:pt x="632" y="1384"/>
                    <a:pt x="644" y="1349"/>
                  </a:cubicBezTo>
                  <a:cubicBezTo>
                    <a:pt x="727" y="1134"/>
                    <a:pt x="870" y="944"/>
                    <a:pt x="1036" y="801"/>
                  </a:cubicBezTo>
                  <a:cubicBezTo>
                    <a:pt x="1060" y="765"/>
                    <a:pt x="1060" y="718"/>
                    <a:pt x="1036" y="694"/>
                  </a:cubicBezTo>
                  <a:cubicBezTo>
                    <a:pt x="882" y="539"/>
                    <a:pt x="751" y="360"/>
                    <a:pt x="679" y="158"/>
                  </a:cubicBezTo>
                  <a:cubicBezTo>
                    <a:pt x="667" y="110"/>
                    <a:pt x="644" y="63"/>
                    <a:pt x="620" y="27"/>
                  </a:cubicBezTo>
                  <a:cubicBezTo>
                    <a:pt x="608" y="9"/>
                    <a:pt x="590" y="0"/>
                    <a:pt x="5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1"/>
            <p:cNvSpPr/>
            <p:nvPr/>
          </p:nvSpPr>
          <p:spPr>
            <a:xfrm>
              <a:off x="21531553" y="-3695098"/>
              <a:ext cx="159915" cy="222981"/>
            </a:xfrm>
            <a:custGeom>
              <a:avLst/>
              <a:gdLst/>
              <a:ahLst/>
              <a:cxnLst/>
              <a:rect l="l" t="t" r="r" b="b"/>
              <a:pathLst>
                <a:path w="1215" h="1694" extrusionOk="0">
                  <a:moveTo>
                    <a:pt x="672" y="0"/>
                  </a:moveTo>
                  <a:cubicBezTo>
                    <a:pt x="649" y="0"/>
                    <a:pt x="626" y="9"/>
                    <a:pt x="608" y="27"/>
                  </a:cubicBezTo>
                  <a:cubicBezTo>
                    <a:pt x="548" y="122"/>
                    <a:pt x="441" y="503"/>
                    <a:pt x="131" y="753"/>
                  </a:cubicBezTo>
                  <a:cubicBezTo>
                    <a:pt x="0" y="848"/>
                    <a:pt x="143" y="908"/>
                    <a:pt x="274" y="1087"/>
                  </a:cubicBezTo>
                  <a:cubicBezTo>
                    <a:pt x="512" y="1384"/>
                    <a:pt x="512" y="1551"/>
                    <a:pt x="572" y="1658"/>
                  </a:cubicBezTo>
                  <a:cubicBezTo>
                    <a:pt x="584" y="1682"/>
                    <a:pt x="608" y="1694"/>
                    <a:pt x="631" y="1694"/>
                  </a:cubicBezTo>
                  <a:cubicBezTo>
                    <a:pt x="655" y="1694"/>
                    <a:pt x="679" y="1682"/>
                    <a:pt x="691" y="1658"/>
                  </a:cubicBezTo>
                  <a:cubicBezTo>
                    <a:pt x="715" y="1622"/>
                    <a:pt x="727" y="1587"/>
                    <a:pt x="751" y="1551"/>
                  </a:cubicBezTo>
                  <a:cubicBezTo>
                    <a:pt x="846" y="1301"/>
                    <a:pt x="989" y="1087"/>
                    <a:pt x="1191" y="908"/>
                  </a:cubicBezTo>
                  <a:cubicBezTo>
                    <a:pt x="1215" y="872"/>
                    <a:pt x="1215" y="825"/>
                    <a:pt x="1203" y="789"/>
                  </a:cubicBezTo>
                  <a:cubicBezTo>
                    <a:pt x="1012" y="622"/>
                    <a:pt x="870" y="408"/>
                    <a:pt x="786" y="170"/>
                  </a:cubicBezTo>
                  <a:cubicBezTo>
                    <a:pt x="774" y="122"/>
                    <a:pt x="751" y="75"/>
                    <a:pt x="727" y="27"/>
                  </a:cubicBezTo>
                  <a:cubicBezTo>
                    <a:pt x="715" y="9"/>
                    <a:pt x="694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1"/>
            <p:cNvSpPr/>
            <p:nvPr/>
          </p:nvSpPr>
          <p:spPr>
            <a:xfrm rot="-2418307">
              <a:off x="20830002" y="-3666235"/>
              <a:ext cx="299429" cy="249964"/>
            </a:xfrm>
            <a:custGeom>
              <a:avLst/>
              <a:gdLst/>
              <a:ahLst/>
              <a:cxnLst/>
              <a:rect l="l" t="t" r="r" b="b"/>
              <a:pathLst>
                <a:path w="2275" h="1899" extrusionOk="0">
                  <a:moveTo>
                    <a:pt x="472" y="0"/>
                  </a:moveTo>
                  <a:cubicBezTo>
                    <a:pt x="246" y="0"/>
                    <a:pt x="42" y="235"/>
                    <a:pt x="12" y="553"/>
                  </a:cubicBezTo>
                  <a:cubicBezTo>
                    <a:pt x="0" y="899"/>
                    <a:pt x="131" y="1244"/>
                    <a:pt x="369" y="1494"/>
                  </a:cubicBezTo>
                  <a:cubicBezTo>
                    <a:pt x="488" y="1637"/>
                    <a:pt x="631" y="1768"/>
                    <a:pt x="786" y="1875"/>
                  </a:cubicBezTo>
                  <a:cubicBezTo>
                    <a:pt x="822" y="1899"/>
                    <a:pt x="858" y="1899"/>
                    <a:pt x="893" y="1899"/>
                  </a:cubicBezTo>
                  <a:cubicBezTo>
                    <a:pt x="1346" y="1839"/>
                    <a:pt x="1977" y="1530"/>
                    <a:pt x="2155" y="1030"/>
                  </a:cubicBezTo>
                  <a:cubicBezTo>
                    <a:pt x="2274" y="684"/>
                    <a:pt x="2143" y="351"/>
                    <a:pt x="1882" y="303"/>
                  </a:cubicBezTo>
                  <a:lnTo>
                    <a:pt x="1822" y="303"/>
                  </a:lnTo>
                  <a:cubicBezTo>
                    <a:pt x="1817" y="303"/>
                    <a:pt x="1811" y="303"/>
                    <a:pt x="1806" y="303"/>
                  </a:cubicBezTo>
                  <a:cubicBezTo>
                    <a:pt x="1409" y="303"/>
                    <a:pt x="1096" y="732"/>
                    <a:pt x="1096" y="732"/>
                  </a:cubicBezTo>
                  <a:cubicBezTo>
                    <a:pt x="1096" y="732"/>
                    <a:pt x="977" y="196"/>
                    <a:pt x="608" y="29"/>
                  </a:cubicBezTo>
                  <a:cubicBezTo>
                    <a:pt x="562" y="10"/>
                    <a:pt x="516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1"/>
            <p:cNvSpPr/>
            <p:nvPr/>
          </p:nvSpPr>
          <p:spPr>
            <a:xfrm rot="-2418307">
              <a:off x="20886216" y="-3645404"/>
              <a:ext cx="250862" cy="208501"/>
            </a:xfrm>
            <a:custGeom>
              <a:avLst/>
              <a:gdLst/>
              <a:ahLst/>
              <a:cxnLst/>
              <a:rect l="l" t="t" r="r" b="b"/>
              <a:pathLst>
                <a:path w="1906" h="1584" extrusionOk="0">
                  <a:moveTo>
                    <a:pt x="1513" y="0"/>
                  </a:moveTo>
                  <a:cubicBezTo>
                    <a:pt x="1477" y="107"/>
                    <a:pt x="1477" y="274"/>
                    <a:pt x="1453" y="334"/>
                  </a:cubicBezTo>
                  <a:cubicBezTo>
                    <a:pt x="1358" y="524"/>
                    <a:pt x="1203" y="655"/>
                    <a:pt x="1001" y="715"/>
                  </a:cubicBezTo>
                  <a:cubicBezTo>
                    <a:pt x="608" y="857"/>
                    <a:pt x="298" y="810"/>
                    <a:pt x="0" y="1179"/>
                  </a:cubicBezTo>
                  <a:cubicBezTo>
                    <a:pt x="119" y="1322"/>
                    <a:pt x="262" y="1453"/>
                    <a:pt x="417" y="1560"/>
                  </a:cubicBezTo>
                  <a:cubicBezTo>
                    <a:pt x="453" y="1584"/>
                    <a:pt x="489" y="1584"/>
                    <a:pt x="524" y="1584"/>
                  </a:cubicBezTo>
                  <a:cubicBezTo>
                    <a:pt x="977" y="1524"/>
                    <a:pt x="1608" y="1215"/>
                    <a:pt x="1786" y="715"/>
                  </a:cubicBezTo>
                  <a:cubicBezTo>
                    <a:pt x="1905" y="369"/>
                    <a:pt x="1774" y="36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1"/>
            <p:cNvSpPr/>
            <p:nvPr/>
          </p:nvSpPr>
          <p:spPr>
            <a:xfrm rot="-2418307">
              <a:off x="20822102" y="-3671418"/>
              <a:ext cx="310484" cy="266945"/>
            </a:xfrm>
            <a:custGeom>
              <a:avLst/>
              <a:gdLst/>
              <a:ahLst/>
              <a:cxnLst/>
              <a:rect l="l" t="t" r="r" b="b"/>
              <a:pathLst>
                <a:path w="2359" h="2028" extrusionOk="0">
                  <a:moveTo>
                    <a:pt x="549" y="122"/>
                  </a:moveTo>
                  <a:cubicBezTo>
                    <a:pt x="584" y="122"/>
                    <a:pt x="620" y="134"/>
                    <a:pt x="668" y="146"/>
                  </a:cubicBezTo>
                  <a:cubicBezTo>
                    <a:pt x="989" y="301"/>
                    <a:pt x="1108" y="801"/>
                    <a:pt x="1108" y="801"/>
                  </a:cubicBezTo>
                  <a:cubicBezTo>
                    <a:pt x="1108" y="825"/>
                    <a:pt x="1132" y="848"/>
                    <a:pt x="1156" y="848"/>
                  </a:cubicBezTo>
                  <a:cubicBezTo>
                    <a:pt x="1180" y="848"/>
                    <a:pt x="1203" y="848"/>
                    <a:pt x="1227" y="825"/>
                  </a:cubicBezTo>
                  <a:cubicBezTo>
                    <a:pt x="1227" y="825"/>
                    <a:pt x="1537" y="420"/>
                    <a:pt x="1906" y="420"/>
                  </a:cubicBezTo>
                  <a:lnTo>
                    <a:pt x="1942" y="420"/>
                  </a:lnTo>
                  <a:cubicBezTo>
                    <a:pt x="2037" y="444"/>
                    <a:pt x="2108" y="491"/>
                    <a:pt x="2144" y="575"/>
                  </a:cubicBezTo>
                  <a:cubicBezTo>
                    <a:pt x="2227" y="729"/>
                    <a:pt x="2227" y="896"/>
                    <a:pt x="2168" y="1063"/>
                  </a:cubicBezTo>
                  <a:cubicBezTo>
                    <a:pt x="2013" y="1515"/>
                    <a:pt x="1430" y="1825"/>
                    <a:pt x="965" y="1896"/>
                  </a:cubicBezTo>
                  <a:cubicBezTo>
                    <a:pt x="941" y="1896"/>
                    <a:pt x="918" y="1896"/>
                    <a:pt x="894" y="1884"/>
                  </a:cubicBezTo>
                  <a:cubicBezTo>
                    <a:pt x="739" y="1777"/>
                    <a:pt x="608" y="1646"/>
                    <a:pt x="489" y="1515"/>
                  </a:cubicBezTo>
                  <a:cubicBezTo>
                    <a:pt x="346" y="1337"/>
                    <a:pt x="108" y="991"/>
                    <a:pt x="156" y="622"/>
                  </a:cubicBezTo>
                  <a:cubicBezTo>
                    <a:pt x="156" y="432"/>
                    <a:pt x="251" y="277"/>
                    <a:pt x="394" y="170"/>
                  </a:cubicBezTo>
                  <a:cubicBezTo>
                    <a:pt x="441" y="146"/>
                    <a:pt x="489" y="122"/>
                    <a:pt x="549" y="122"/>
                  </a:cubicBezTo>
                  <a:close/>
                  <a:moveTo>
                    <a:pt x="539" y="1"/>
                  </a:moveTo>
                  <a:cubicBezTo>
                    <a:pt x="465" y="1"/>
                    <a:pt x="390" y="22"/>
                    <a:pt x="322" y="63"/>
                  </a:cubicBezTo>
                  <a:cubicBezTo>
                    <a:pt x="144" y="182"/>
                    <a:pt x="25" y="384"/>
                    <a:pt x="13" y="610"/>
                  </a:cubicBezTo>
                  <a:cubicBezTo>
                    <a:pt x="1" y="967"/>
                    <a:pt x="132" y="1325"/>
                    <a:pt x="382" y="1598"/>
                  </a:cubicBezTo>
                  <a:cubicBezTo>
                    <a:pt x="513" y="1741"/>
                    <a:pt x="668" y="1884"/>
                    <a:pt x="834" y="1991"/>
                  </a:cubicBezTo>
                  <a:cubicBezTo>
                    <a:pt x="870" y="2015"/>
                    <a:pt x="906" y="2027"/>
                    <a:pt x="953" y="2027"/>
                  </a:cubicBezTo>
                  <a:lnTo>
                    <a:pt x="977" y="2015"/>
                  </a:lnTo>
                  <a:cubicBezTo>
                    <a:pt x="1394" y="1956"/>
                    <a:pt x="2084" y="1658"/>
                    <a:pt x="2287" y="1098"/>
                  </a:cubicBezTo>
                  <a:cubicBezTo>
                    <a:pt x="2358" y="908"/>
                    <a:pt x="2346" y="682"/>
                    <a:pt x="2251" y="503"/>
                  </a:cubicBezTo>
                  <a:cubicBezTo>
                    <a:pt x="2192" y="396"/>
                    <a:pt x="2084" y="313"/>
                    <a:pt x="1965" y="301"/>
                  </a:cubicBezTo>
                  <a:cubicBezTo>
                    <a:pt x="1954" y="295"/>
                    <a:pt x="1942" y="292"/>
                    <a:pt x="1930" y="292"/>
                  </a:cubicBezTo>
                  <a:cubicBezTo>
                    <a:pt x="1918" y="292"/>
                    <a:pt x="1906" y="295"/>
                    <a:pt x="1894" y="301"/>
                  </a:cubicBezTo>
                  <a:cubicBezTo>
                    <a:pt x="1886" y="300"/>
                    <a:pt x="1879" y="300"/>
                    <a:pt x="1872" y="300"/>
                  </a:cubicBezTo>
                  <a:cubicBezTo>
                    <a:pt x="1572" y="300"/>
                    <a:pt x="1319" y="530"/>
                    <a:pt x="1192" y="658"/>
                  </a:cubicBezTo>
                  <a:cubicBezTo>
                    <a:pt x="1132" y="479"/>
                    <a:pt x="989" y="158"/>
                    <a:pt x="703" y="39"/>
                  </a:cubicBezTo>
                  <a:cubicBezTo>
                    <a:pt x="652" y="13"/>
                    <a:pt x="596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6" name="Google Shape;6516;p71"/>
          <p:cNvGrpSpPr/>
          <p:nvPr/>
        </p:nvGrpSpPr>
        <p:grpSpPr>
          <a:xfrm>
            <a:off x="6361042" y="2433222"/>
            <a:ext cx="637561" cy="817873"/>
            <a:chOff x="13211622" y="967719"/>
            <a:chExt cx="2993245" cy="3839779"/>
          </a:xfrm>
        </p:grpSpPr>
        <p:sp>
          <p:nvSpPr>
            <p:cNvPr id="6517" name="Google Shape;6517;p71"/>
            <p:cNvSpPr/>
            <p:nvPr/>
          </p:nvSpPr>
          <p:spPr>
            <a:xfrm>
              <a:off x="13219387" y="977064"/>
              <a:ext cx="2977583" cy="3816349"/>
            </a:xfrm>
            <a:custGeom>
              <a:avLst/>
              <a:gdLst/>
              <a:ahLst/>
              <a:cxnLst/>
              <a:rect l="l" t="t" r="r" b="b"/>
              <a:pathLst>
                <a:path w="22623" h="28993" extrusionOk="0">
                  <a:moveTo>
                    <a:pt x="596" y="1"/>
                  </a:moveTo>
                  <a:cubicBezTo>
                    <a:pt x="275" y="1"/>
                    <a:pt x="1" y="263"/>
                    <a:pt x="1" y="596"/>
                  </a:cubicBezTo>
                  <a:lnTo>
                    <a:pt x="1" y="28385"/>
                  </a:lnTo>
                  <a:cubicBezTo>
                    <a:pt x="1" y="28718"/>
                    <a:pt x="275" y="28992"/>
                    <a:pt x="596" y="28992"/>
                  </a:cubicBezTo>
                  <a:lnTo>
                    <a:pt x="22027" y="28992"/>
                  </a:lnTo>
                  <a:cubicBezTo>
                    <a:pt x="22349" y="28992"/>
                    <a:pt x="22623" y="28718"/>
                    <a:pt x="22623" y="28397"/>
                  </a:cubicBezTo>
                  <a:lnTo>
                    <a:pt x="22623" y="596"/>
                  </a:lnTo>
                  <a:cubicBezTo>
                    <a:pt x="22623" y="263"/>
                    <a:pt x="22349" y="1"/>
                    <a:pt x="22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1"/>
            <p:cNvSpPr/>
            <p:nvPr/>
          </p:nvSpPr>
          <p:spPr>
            <a:xfrm>
              <a:off x="13219387" y="1447225"/>
              <a:ext cx="2977583" cy="2971547"/>
            </a:xfrm>
            <a:custGeom>
              <a:avLst/>
              <a:gdLst/>
              <a:ahLst/>
              <a:cxnLst/>
              <a:rect l="l" t="t" r="r" b="b"/>
              <a:pathLst>
                <a:path w="22623" h="22575" extrusionOk="0">
                  <a:moveTo>
                    <a:pt x="1" y="0"/>
                  </a:moveTo>
                  <a:lnTo>
                    <a:pt x="1" y="22575"/>
                  </a:lnTo>
                  <a:lnTo>
                    <a:pt x="22623" y="22575"/>
                  </a:lnTo>
                  <a:lnTo>
                    <a:pt x="22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1"/>
            <p:cNvSpPr/>
            <p:nvPr/>
          </p:nvSpPr>
          <p:spPr>
            <a:xfrm>
              <a:off x="13219387" y="1447225"/>
              <a:ext cx="2969686" cy="2969968"/>
            </a:xfrm>
            <a:custGeom>
              <a:avLst/>
              <a:gdLst/>
              <a:ahLst/>
              <a:cxnLst/>
              <a:rect l="l" t="t" r="r" b="b"/>
              <a:pathLst>
                <a:path w="22563" h="22563" extrusionOk="0">
                  <a:moveTo>
                    <a:pt x="1" y="0"/>
                  </a:moveTo>
                  <a:lnTo>
                    <a:pt x="1" y="22563"/>
                  </a:lnTo>
                  <a:lnTo>
                    <a:pt x="22563" y="22563"/>
                  </a:lnTo>
                  <a:cubicBezTo>
                    <a:pt x="21292" y="20672"/>
                    <a:pt x="18141" y="20483"/>
                    <a:pt x="15091" y="20483"/>
                  </a:cubicBezTo>
                  <a:cubicBezTo>
                    <a:pt x="14327" y="20483"/>
                    <a:pt x="13570" y="20495"/>
                    <a:pt x="12850" y="20495"/>
                  </a:cubicBezTo>
                  <a:cubicBezTo>
                    <a:pt x="12245" y="20495"/>
                    <a:pt x="11666" y="20486"/>
                    <a:pt x="11133" y="20455"/>
                  </a:cubicBezTo>
                  <a:cubicBezTo>
                    <a:pt x="10720" y="20431"/>
                    <a:pt x="10295" y="20426"/>
                    <a:pt x="9864" y="20426"/>
                  </a:cubicBezTo>
                  <a:cubicBezTo>
                    <a:pt x="9555" y="20426"/>
                    <a:pt x="9243" y="20429"/>
                    <a:pt x="8930" y="20429"/>
                  </a:cubicBezTo>
                  <a:cubicBezTo>
                    <a:pt x="6646" y="20429"/>
                    <a:pt x="4322" y="20292"/>
                    <a:pt x="2870" y="18015"/>
                  </a:cubicBezTo>
                  <a:cubicBezTo>
                    <a:pt x="1358" y="15621"/>
                    <a:pt x="1608" y="11764"/>
                    <a:pt x="1679" y="9097"/>
                  </a:cubicBezTo>
                  <a:cubicBezTo>
                    <a:pt x="1751" y="6382"/>
                    <a:pt x="1846" y="2453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1"/>
            <p:cNvSpPr/>
            <p:nvPr/>
          </p:nvSpPr>
          <p:spPr>
            <a:xfrm>
              <a:off x="13346404" y="1077361"/>
              <a:ext cx="285215" cy="282215"/>
            </a:xfrm>
            <a:custGeom>
              <a:avLst/>
              <a:gdLst/>
              <a:ahLst/>
              <a:cxnLst/>
              <a:rect l="l" t="t" r="r" b="b"/>
              <a:pathLst>
                <a:path w="2167" h="2144" extrusionOk="0">
                  <a:moveTo>
                    <a:pt x="1086" y="0"/>
                  </a:moveTo>
                  <a:cubicBezTo>
                    <a:pt x="500" y="0"/>
                    <a:pt x="24" y="472"/>
                    <a:pt x="12" y="1048"/>
                  </a:cubicBezTo>
                  <a:cubicBezTo>
                    <a:pt x="0" y="1644"/>
                    <a:pt x="476" y="2132"/>
                    <a:pt x="1072" y="2144"/>
                  </a:cubicBezTo>
                  <a:cubicBezTo>
                    <a:pt x="1079" y="2144"/>
                    <a:pt x="1086" y="2144"/>
                    <a:pt x="1093" y="2144"/>
                  </a:cubicBezTo>
                  <a:cubicBezTo>
                    <a:pt x="1679" y="2144"/>
                    <a:pt x="2143" y="1672"/>
                    <a:pt x="2155" y="1084"/>
                  </a:cubicBezTo>
                  <a:cubicBezTo>
                    <a:pt x="2167" y="501"/>
                    <a:pt x="1691" y="13"/>
                    <a:pt x="1107" y="1"/>
                  </a:cubicBezTo>
                  <a:cubicBezTo>
                    <a:pt x="1100" y="0"/>
                    <a:pt x="1093" y="0"/>
                    <a:pt x="1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1"/>
            <p:cNvSpPr/>
            <p:nvPr/>
          </p:nvSpPr>
          <p:spPr>
            <a:xfrm>
              <a:off x="13705210" y="1140015"/>
              <a:ext cx="728766" cy="53442"/>
            </a:xfrm>
            <a:custGeom>
              <a:avLst/>
              <a:gdLst/>
              <a:ahLst/>
              <a:cxnLst/>
              <a:rect l="l" t="t" r="r" b="b"/>
              <a:pathLst>
                <a:path w="5537" h="406" extrusionOk="0">
                  <a:moveTo>
                    <a:pt x="227" y="1"/>
                  </a:moveTo>
                  <a:cubicBezTo>
                    <a:pt x="96" y="1"/>
                    <a:pt x="1" y="108"/>
                    <a:pt x="13" y="239"/>
                  </a:cubicBezTo>
                  <a:cubicBezTo>
                    <a:pt x="36" y="334"/>
                    <a:pt x="132" y="406"/>
                    <a:pt x="227" y="406"/>
                  </a:cubicBezTo>
                  <a:lnTo>
                    <a:pt x="5299" y="406"/>
                  </a:lnTo>
                  <a:cubicBezTo>
                    <a:pt x="5430" y="406"/>
                    <a:pt x="5537" y="299"/>
                    <a:pt x="5513" y="168"/>
                  </a:cubicBezTo>
                  <a:cubicBezTo>
                    <a:pt x="5489" y="72"/>
                    <a:pt x="5406" y="1"/>
                    <a:pt x="5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1"/>
            <p:cNvSpPr/>
            <p:nvPr/>
          </p:nvSpPr>
          <p:spPr>
            <a:xfrm>
              <a:off x="14062568" y="4499717"/>
              <a:ext cx="265341" cy="211661"/>
            </a:xfrm>
            <a:custGeom>
              <a:avLst/>
              <a:gdLst/>
              <a:ahLst/>
              <a:cxnLst/>
              <a:rect l="l" t="t" r="r" b="b"/>
              <a:pathLst>
                <a:path w="2016" h="1608" extrusionOk="0">
                  <a:moveTo>
                    <a:pt x="1051" y="0"/>
                  </a:moveTo>
                  <a:cubicBezTo>
                    <a:pt x="864" y="0"/>
                    <a:pt x="673" y="67"/>
                    <a:pt x="512" y="217"/>
                  </a:cubicBezTo>
                  <a:cubicBezTo>
                    <a:pt x="0" y="705"/>
                    <a:pt x="346" y="1574"/>
                    <a:pt x="1060" y="1574"/>
                  </a:cubicBezTo>
                  <a:cubicBezTo>
                    <a:pt x="1215" y="1574"/>
                    <a:pt x="1358" y="1539"/>
                    <a:pt x="1489" y="1455"/>
                  </a:cubicBezTo>
                  <a:lnTo>
                    <a:pt x="1929" y="1598"/>
                  </a:lnTo>
                  <a:cubicBezTo>
                    <a:pt x="1938" y="1605"/>
                    <a:pt x="1947" y="1608"/>
                    <a:pt x="1956" y="1608"/>
                  </a:cubicBezTo>
                  <a:cubicBezTo>
                    <a:pt x="1991" y="1608"/>
                    <a:pt x="2015" y="1556"/>
                    <a:pt x="1977" y="1527"/>
                  </a:cubicBezTo>
                  <a:lnTo>
                    <a:pt x="1762" y="1146"/>
                  </a:lnTo>
                  <a:cubicBezTo>
                    <a:pt x="1810" y="1051"/>
                    <a:pt x="1846" y="943"/>
                    <a:pt x="1846" y="836"/>
                  </a:cubicBezTo>
                  <a:cubicBezTo>
                    <a:pt x="1870" y="341"/>
                    <a:pt x="1472" y="0"/>
                    <a:pt x="1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1"/>
            <p:cNvSpPr/>
            <p:nvPr/>
          </p:nvSpPr>
          <p:spPr>
            <a:xfrm>
              <a:off x="13380890" y="1115006"/>
              <a:ext cx="216379" cy="203895"/>
            </a:xfrm>
            <a:custGeom>
              <a:avLst/>
              <a:gdLst/>
              <a:ahLst/>
              <a:cxnLst/>
              <a:rect l="l" t="t" r="r" b="b"/>
              <a:pathLst>
                <a:path w="1644" h="1549" extrusionOk="0">
                  <a:moveTo>
                    <a:pt x="833" y="0"/>
                  </a:moveTo>
                  <a:cubicBezTo>
                    <a:pt x="798" y="0"/>
                    <a:pt x="774" y="24"/>
                    <a:pt x="762" y="48"/>
                  </a:cubicBezTo>
                  <a:lnTo>
                    <a:pt x="548" y="465"/>
                  </a:lnTo>
                  <a:lnTo>
                    <a:pt x="83" y="536"/>
                  </a:lnTo>
                  <a:cubicBezTo>
                    <a:pt x="24" y="548"/>
                    <a:pt x="0" y="619"/>
                    <a:pt x="48" y="667"/>
                  </a:cubicBezTo>
                  <a:lnTo>
                    <a:pt x="381" y="1000"/>
                  </a:lnTo>
                  <a:lnTo>
                    <a:pt x="298" y="1465"/>
                  </a:lnTo>
                  <a:cubicBezTo>
                    <a:pt x="298" y="1489"/>
                    <a:pt x="310" y="1512"/>
                    <a:pt x="333" y="1536"/>
                  </a:cubicBezTo>
                  <a:cubicBezTo>
                    <a:pt x="345" y="1548"/>
                    <a:pt x="357" y="1548"/>
                    <a:pt x="381" y="1548"/>
                  </a:cubicBezTo>
                  <a:cubicBezTo>
                    <a:pt x="393" y="1548"/>
                    <a:pt x="405" y="1548"/>
                    <a:pt x="417" y="1536"/>
                  </a:cubicBezTo>
                  <a:lnTo>
                    <a:pt x="833" y="1322"/>
                  </a:lnTo>
                  <a:lnTo>
                    <a:pt x="1250" y="1536"/>
                  </a:lnTo>
                  <a:cubicBezTo>
                    <a:pt x="1250" y="1548"/>
                    <a:pt x="1262" y="1548"/>
                    <a:pt x="1286" y="1548"/>
                  </a:cubicBezTo>
                  <a:cubicBezTo>
                    <a:pt x="1298" y="1548"/>
                    <a:pt x="1310" y="1548"/>
                    <a:pt x="1322" y="1536"/>
                  </a:cubicBezTo>
                  <a:cubicBezTo>
                    <a:pt x="1345" y="1512"/>
                    <a:pt x="1357" y="1489"/>
                    <a:pt x="1357" y="1465"/>
                  </a:cubicBezTo>
                  <a:lnTo>
                    <a:pt x="1274" y="1000"/>
                  </a:lnTo>
                  <a:lnTo>
                    <a:pt x="1619" y="667"/>
                  </a:lnTo>
                  <a:cubicBezTo>
                    <a:pt x="1631" y="643"/>
                    <a:pt x="1643" y="619"/>
                    <a:pt x="1631" y="584"/>
                  </a:cubicBezTo>
                  <a:cubicBezTo>
                    <a:pt x="1619" y="560"/>
                    <a:pt x="1595" y="536"/>
                    <a:pt x="1572" y="536"/>
                  </a:cubicBezTo>
                  <a:lnTo>
                    <a:pt x="1107" y="465"/>
                  </a:lnTo>
                  <a:lnTo>
                    <a:pt x="893" y="48"/>
                  </a:lnTo>
                  <a:cubicBezTo>
                    <a:pt x="881" y="24"/>
                    <a:pt x="857" y="0"/>
                    <a:pt x="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1"/>
            <p:cNvSpPr/>
            <p:nvPr/>
          </p:nvSpPr>
          <p:spPr>
            <a:xfrm>
              <a:off x="14805321" y="4517223"/>
              <a:ext cx="199137" cy="188231"/>
            </a:xfrm>
            <a:custGeom>
              <a:avLst/>
              <a:gdLst/>
              <a:ahLst/>
              <a:cxnLst/>
              <a:rect l="l" t="t" r="r" b="b"/>
              <a:pathLst>
                <a:path w="1513" h="1430" extrusionOk="0">
                  <a:moveTo>
                    <a:pt x="763" y="1"/>
                  </a:moveTo>
                  <a:lnTo>
                    <a:pt x="525" y="465"/>
                  </a:lnTo>
                  <a:lnTo>
                    <a:pt x="1" y="537"/>
                  </a:lnTo>
                  <a:lnTo>
                    <a:pt x="382" y="906"/>
                  </a:lnTo>
                  <a:lnTo>
                    <a:pt x="287" y="1430"/>
                  </a:lnTo>
                  <a:lnTo>
                    <a:pt x="763" y="1179"/>
                  </a:lnTo>
                  <a:lnTo>
                    <a:pt x="1227" y="1430"/>
                  </a:lnTo>
                  <a:lnTo>
                    <a:pt x="1227" y="1430"/>
                  </a:lnTo>
                  <a:lnTo>
                    <a:pt x="1132" y="906"/>
                  </a:lnTo>
                  <a:lnTo>
                    <a:pt x="1513" y="537"/>
                  </a:lnTo>
                  <a:lnTo>
                    <a:pt x="989" y="465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1"/>
            <p:cNvSpPr/>
            <p:nvPr/>
          </p:nvSpPr>
          <p:spPr>
            <a:xfrm>
              <a:off x="13211622" y="967719"/>
              <a:ext cx="2993245" cy="3839779"/>
            </a:xfrm>
            <a:custGeom>
              <a:avLst/>
              <a:gdLst/>
              <a:ahLst/>
              <a:cxnLst/>
              <a:rect l="l" t="t" r="r" b="b"/>
              <a:pathLst>
                <a:path w="22742" h="29171" extrusionOk="0">
                  <a:moveTo>
                    <a:pt x="22071" y="178"/>
                  </a:moveTo>
                  <a:cubicBezTo>
                    <a:pt x="22347" y="178"/>
                    <a:pt x="22562" y="412"/>
                    <a:pt x="22562" y="691"/>
                  </a:cubicBezTo>
                  <a:lnTo>
                    <a:pt x="22562" y="3596"/>
                  </a:lnTo>
                  <a:lnTo>
                    <a:pt x="119" y="3596"/>
                  </a:lnTo>
                  <a:lnTo>
                    <a:pt x="119" y="691"/>
                  </a:lnTo>
                  <a:cubicBezTo>
                    <a:pt x="119" y="405"/>
                    <a:pt x="357" y="179"/>
                    <a:pt x="643" y="179"/>
                  </a:cubicBezTo>
                  <a:lnTo>
                    <a:pt x="22051" y="179"/>
                  </a:lnTo>
                  <a:cubicBezTo>
                    <a:pt x="22057" y="178"/>
                    <a:pt x="22064" y="178"/>
                    <a:pt x="22071" y="178"/>
                  </a:cubicBezTo>
                  <a:close/>
                  <a:moveTo>
                    <a:pt x="22574" y="3703"/>
                  </a:moveTo>
                  <a:lnTo>
                    <a:pt x="22562" y="26158"/>
                  </a:lnTo>
                  <a:lnTo>
                    <a:pt x="119" y="26158"/>
                  </a:lnTo>
                  <a:lnTo>
                    <a:pt x="119" y="3703"/>
                  </a:lnTo>
                  <a:close/>
                  <a:moveTo>
                    <a:pt x="22574" y="26325"/>
                  </a:moveTo>
                  <a:lnTo>
                    <a:pt x="22574" y="28480"/>
                  </a:lnTo>
                  <a:cubicBezTo>
                    <a:pt x="22574" y="28766"/>
                    <a:pt x="22336" y="29004"/>
                    <a:pt x="22051" y="29004"/>
                  </a:cubicBezTo>
                  <a:lnTo>
                    <a:pt x="643" y="29004"/>
                  </a:lnTo>
                  <a:cubicBezTo>
                    <a:pt x="357" y="29004"/>
                    <a:pt x="119" y="28766"/>
                    <a:pt x="119" y="28480"/>
                  </a:cubicBezTo>
                  <a:lnTo>
                    <a:pt x="119" y="26325"/>
                  </a:lnTo>
                  <a:close/>
                  <a:moveTo>
                    <a:pt x="679" y="0"/>
                  </a:moveTo>
                  <a:cubicBezTo>
                    <a:pt x="310" y="0"/>
                    <a:pt x="0" y="310"/>
                    <a:pt x="0" y="679"/>
                  </a:cubicBezTo>
                  <a:lnTo>
                    <a:pt x="0" y="28504"/>
                  </a:lnTo>
                  <a:cubicBezTo>
                    <a:pt x="0" y="28873"/>
                    <a:pt x="310" y="29170"/>
                    <a:pt x="679" y="29170"/>
                  </a:cubicBezTo>
                  <a:lnTo>
                    <a:pt x="22062" y="29170"/>
                  </a:lnTo>
                  <a:cubicBezTo>
                    <a:pt x="22432" y="29170"/>
                    <a:pt x="22741" y="28873"/>
                    <a:pt x="22741" y="28504"/>
                  </a:cubicBezTo>
                  <a:lnTo>
                    <a:pt x="22741" y="679"/>
                  </a:lnTo>
                  <a:cubicBezTo>
                    <a:pt x="22741" y="310"/>
                    <a:pt x="22432" y="0"/>
                    <a:pt x="22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1"/>
            <p:cNvSpPr/>
            <p:nvPr/>
          </p:nvSpPr>
          <p:spPr>
            <a:xfrm>
              <a:off x="13708369" y="1274797"/>
              <a:ext cx="1093873" cy="23693"/>
            </a:xfrm>
            <a:custGeom>
              <a:avLst/>
              <a:gdLst/>
              <a:ahLst/>
              <a:cxnLst/>
              <a:rect l="l" t="t" r="r" b="b"/>
              <a:pathLst>
                <a:path w="8311" h="180" extrusionOk="0">
                  <a:moveTo>
                    <a:pt x="72" y="1"/>
                  </a:moveTo>
                  <a:cubicBezTo>
                    <a:pt x="36" y="13"/>
                    <a:pt x="0" y="48"/>
                    <a:pt x="0" y="96"/>
                  </a:cubicBezTo>
                  <a:cubicBezTo>
                    <a:pt x="0" y="132"/>
                    <a:pt x="24" y="167"/>
                    <a:pt x="72" y="179"/>
                  </a:cubicBezTo>
                  <a:lnTo>
                    <a:pt x="8228" y="179"/>
                  </a:lnTo>
                  <a:cubicBezTo>
                    <a:pt x="8275" y="167"/>
                    <a:pt x="8299" y="132"/>
                    <a:pt x="8311" y="96"/>
                  </a:cubicBezTo>
                  <a:cubicBezTo>
                    <a:pt x="8299" y="48"/>
                    <a:pt x="8275" y="13"/>
                    <a:pt x="8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1"/>
            <p:cNvSpPr/>
            <p:nvPr/>
          </p:nvSpPr>
          <p:spPr>
            <a:xfrm>
              <a:off x="13338507" y="1066963"/>
              <a:ext cx="352735" cy="302091"/>
            </a:xfrm>
            <a:custGeom>
              <a:avLst/>
              <a:gdLst/>
              <a:ahLst/>
              <a:cxnLst/>
              <a:rect l="l" t="t" r="r" b="b"/>
              <a:pathLst>
                <a:path w="2680" h="2295" extrusionOk="0">
                  <a:moveTo>
                    <a:pt x="1155" y="151"/>
                  </a:moveTo>
                  <a:cubicBezTo>
                    <a:pt x="2037" y="151"/>
                    <a:pt x="2477" y="1223"/>
                    <a:pt x="1858" y="1854"/>
                  </a:cubicBezTo>
                  <a:cubicBezTo>
                    <a:pt x="1654" y="2057"/>
                    <a:pt x="1405" y="2148"/>
                    <a:pt x="1160" y="2148"/>
                  </a:cubicBezTo>
                  <a:cubicBezTo>
                    <a:pt x="647" y="2148"/>
                    <a:pt x="155" y="1748"/>
                    <a:pt x="155" y="1151"/>
                  </a:cubicBezTo>
                  <a:cubicBezTo>
                    <a:pt x="155" y="603"/>
                    <a:pt x="596" y="151"/>
                    <a:pt x="1155" y="151"/>
                  </a:cubicBezTo>
                  <a:close/>
                  <a:moveTo>
                    <a:pt x="1157" y="1"/>
                  </a:moveTo>
                  <a:cubicBezTo>
                    <a:pt x="566" y="1"/>
                    <a:pt x="1" y="459"/>
                    <a:pt x="1" y="1151"/>
                  </a:cubicBezTo>
                  <a:cubicBezTo>
                    <a:pt x="1" y="1782"/>
                    <a:pt x="513" y="2294"/>
                    <a:pt x="1155" y="2294"/>
                  </a:cubicBezTo>
                  <a:cubicBezTo>
                    <a:pt x="2167" y="2294"/>
                    <a:pt x="2679" y="1056"/>
                    <a:pt x="1965" y="342"/>
                  </a:cubicBezTo>
                  <a:cubicBezTo>
                    <a:pt x="1730" y="106"/>
                    <a:pt x="1441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1"/>
            <p:cNvSpPr/>
            <p:nvPr/>
          </p:nvSpPr>
          <p:spPr>
            <a:xfrm>
              <a:off x="13371413" y="1104739"/>
              <a:ext cx="236780" cy="223639"/>
            </a:xfrm>
            <a:custGeom>
              <a:avLst/>
              <a:gdLst/>
              <a:ahLst/>
              <a:cxnLst/>
              <a:rect l="l" t="t" r="r" b="b"/>
              <a:pathLst>
                <a:path w="1799" h="1699" extrusionOk="0">
                  <a:moveTo>
                    <a:pt x="905" y="162"/>
                  </a:moveTo>
                  <a:lnTo>
                    <a:pt x="1132" y="614"/>
                  </a:lnTo>
                  <a:lnTo>
                    <a:pt x="1632" y="686"/>
                  </a:lnTo>
                  <a:lnTo>
                    <a:pt x="1263" y="1043"/>
                  </a:lnTo>
                  <a:lnTo>
                    <a:pt x="1358" y="1555"/>
                  </a:lnTo>
                  <a:lnTo>
                    <a:pt x="905" y="1305"/>
                  </a:lnTo>
                  <a:lnTo>
                    <a:pt x="465" y="1555"/>
                  </a:lnTo>
                  <a:lnTo>
                    <a:pt x="465" y="1555"/>
                  </a:lnTo>
                  <a:lnTo>
                    <a:pt x="548" y="1043"/>
                  </a:lnTo>
                  <a:lnTo>
                    <a:pt x="167" y="686"/>
                  </a:lnTo>
                  <a:lnTo>
                    <a:pt x="679" y="614"/>
                  </a:lnTo>
                  <a:lnTo>
                    <a:pt x="905" y="162"/>
                  </a:lnTo>
                  <a:close/>
                  <a:moveTo>
                    <a:pt x="899" y="1"/>
                  </a:moveTo>
                  <a:cubicBezTo>
                    <a:pt x="843" y="1"/>
                    <a:pt x="786" y="31"/>
                    <a:pt x="763" y="90"/>
                  </a:cubicBezTo>
                  <a:lnTo>
                    <a:pt x="572" y="483"/>
                  </a:lnTo>
                  <a:lnTo>
                    <a:pt x="143" y="543"/>
                  </a:lnTo>
                  <a:cubicBezTo>
                    <a:pt x="84" y="555"/>
                    <a:pt x="36" y="590"/>
                    <a:pt x="24" y="650"/>
                  </a:cubicBezTo>
                  <a:cubicBezTo>
                    <a:pt x="1" y="697"/>
                    <a:pt x="12" y="757"/>
                    <a:pt x="60" y="805"/>
                  </a:cubicBezTo>
                  <a:lnTo>
                    <a:pt x="370" y="1102"/>
                  </a:lnTo>
                  <a:lnTo>
                    <a:pt x="298" y="1519"/>
                  </a:lnTo>
                  <a:cubicBezTo>
                    <a:pt x="276" y="1609"/>
                    <a:pt x="338" y="1699"/>
                    <a:pt x="425" y="1699"/>
                  </a:cubicBezTo>
                  <a:cubicBezTo>
                    <a:pt x="430" y="1699"/>
                    <a:pt x="436" y="1698"/>
                    <a:pt x="441" y="1698"/>
                  </a:cubicBezTo>
                  <a:cubicBezTo>
                    <a:pt x="465" y="1698"/>
                    <a:pt x="501" y="1698"/>
                    <a:pt x="513" y="1686"/>
                  </a:cubicBezTo>
                  <a:lnTo>
                    <a:pt x="894" y="1483"/>
                  </a:lnTo>
                  <a:lnTo>
                    <a:pt x="1275" y="1686"/>
                  </a:lnTo>
                  <a:cubicBezTo>
                    <a:pt x="1298" y="1698"/>
                    <a:pt x="1322" y="1698"/>
                    <a:pt x="1346" y="1698"/>
                  </a:cubicBezTo>
                  <a:cubicBezTo>
                    <a:pt x="1382" y="1698"/>
                    <a:pt x="1417" y="1698"/>
                    <a:pt x="1441" y="1674"/>
                  </a:cubicBezTo>
                  <a:cubicBezTo>
                    <a:pt x="1489" y="1638"/>
                    <a:pt x="1513" y="1579"/>
                    <a:pt x="1501" y="1531"/>
                  </a:cubicBezTo>
                  <a:lnTo>
                    <a:pt x="1429" y="1102"/>
                  </a:lnTo>
                  <a:lnTo>
                    <a:pt x="1739" y="805"/>
                  </a:lnTo>
                  <a:cubicBezTo>
                    <a:pt x="1775" y="757"/>
                    <a:pt x="1798" y="697"/>
                    <a:pt x="1775" y="650"/>
                  </a:cubicBezTo>
                  <a:cubicBezTo>
                    <a:pt x="1763" y="590"/>
                    <a:pt x="1715" y="543"/>
                    <a:pt x="1656" y="543"/>
                  </a:cubicBezTo>
                  <a:lnTo>
                    <a:pt x="1227" y="483"/>
                  </a:lnTo>
                  <a:lnTo>
                    <a:pt x="1036" y="90"/>
                  </a:lnTo>
                  <a:cubicBezTo>
                    <a:pt x="1013" y="31"/>
                    <a:pt x="956" y="1"/>
                    <a:pt x="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1"/>
            <p:cNvSpPr/>
            <p:nvPr/>
          </p:nvSpPr>
          <p:spPr>
            <a:xfrm>
              <a:off x="14049933" y="4489713"/>
              <a:ext cx="285347" cy="229826"/>
            </a:xfrm>
            <a:custGeom>
              <a:avLst/>
              <a:gdLst/>
              <a:ahLst/>
              <a:cxnLst/>
              <a:rect l="l" t="t" r="r" b="b"/>
              <a:pathLst>
                <a:path w="2168" h="1746" extrusionOk="0">
                  <a:moveTo>
                    <a:pt x="1190" y="234"/>
                  </a:moveTo>
                  <a:cubicBezTo>
                    <a:pt x="1533" y="234"/>
                    <a:pt x="1858" y="500"/>
                    <a:pt x="1858" y="900"/>
                  </a:cubicBezTo>
                  <a:cubicBezTo>
                    <a:pt x="1858" y="996"/>
                    <a:pt x="1835" y="1103"/>
                    <a:pt x="1787" y="1186"/>
                  </a:cubicBezTo>
                  <a:cubicBezTo>
                    <a:pt x="1787" y="1210"/>
                    <a:pt x="1787" y="1234"/>
                    <a:pt x="1787" y="1258"/>
                  </a:cubicBezTo>
                  <a:lnTo>
                    <a:pt x="1966" y="1567"/>
                  </a:lnTo>
                  <a:lnTo>
                    <a:pt x="1966" y="1567"/>
                  </a:lnTo>
                  <a:lnTo>
                    <a:pt x="1608" y="1448"/>
                  </a:lnTo>
                  <a:lnTo>
                    <a:pt x="1549" y="1448"/>
                  </a:lnTo>
                  <a:cubicBezTo>
                    <a:pt x="1430" y="1531"/>
                    <a:pt x="1299" y="1567"/>
                    <a:pt x="1156" y="1567"/>
                  </a:cubicBezTo>
                  <a:cubicBezTo>
                    <a:pt x="572" y="1531"/>
                    <a:pt x="311" y="817"/>
                    <a:pt x="739" y="412"/>
                  </a:cubicBezTo>
                  <a:cubicBezTo>
                    <a:pt x="873" y="289"/>
                    <a:pt x="1033" y="234"/>
                    <a:pt x="1190" y="234"/>
                  </a:cubicBezTo>
                  <a:close/>
                  <a:moveTo>
                    <a:pt x="1144" y="1"/>
                  </a:moveTo>
                  <a:cubicBezTo>
                    <a:pt x="940" y="1"/>
                    <a:pt x="732" y="73"/>
                    <a:pt x="561" y="234"/>
                  </a:cubicBezTo>
                  <a:cubicBezTo>
                    <a:pt x="1" y="769"/>
                    <a:pt x="370" y="1722"/>
                    <a:pt x="1156" y="1722"/>
                  </a:cubicBezTo>
                  <a:cubicBezTo>
                    <a:pt x="1311" y="1722"/>
                    <a:pt x="1465" y="1686"/>
                    <a:pt x="1596" y="1615"/>
                  </a:cubicBezTo>
                  <a:lnTo>
                    <a:pt x="2001" y="1746"/>
                  </a:lnTo>
                  <a:lnTo>
                    <a:pt x="2037" y="1746"/>
                  </a:lnTo>
                  <a:cubicBezTo>
                    <a:pt x="2073" y="1746"/>
                    <a:pt x="2108" y="1722"/>
                    <a:pt x="2132" y="1698"/>
                  </a:cubicBezTo>
                  <a:cubicBezTo>
                    <a:pt x="2168" y="1662"/>
                    <a:pt x="2168" y="1603"/>
                    <a:pt x="2144" y="1555"/>
                  </a:cubicBezTo>
                  <a:lnTo>
                    <a:pt x="1954" y="1222"/>
                  </a:lnTo>
                  <a:cubicBezTo>
                    <a:pt x="1989" y="1127"/>
                    <a:pt x="2013" y="1019"/>
                    <a:pt x="2013" y="912"/>
                  </a:cubicBezTo>
                  <a:cubicBezTo>
                    <a:pt x="2046" y="368"/>
                    <a:pt x="1605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1"/>
            <p:cNvSpPr/>
            <p:nvPr/>
          </p:nvSpPr>
          <p:spPr>
            <a:xfrm>
              <a:off x="14794396" y="4506693"/>
              <a:ext cx="221117" cy="208897"/>
            </a:xfrm>
            <a:custGeom>
              <a:avLst/>
              <a:gdLst/>
              <a:ahLst/>
              <a:cxnLst/>
              <a:rect l="l" t="t" r="r" b="b"/>
              <a:pathLst>
                <a:path w="1680" h="1587" extrusionOk="0">
                  <a:moveTo>
                    <a:pt x="834" y="247"/>
                  </a:moveTo>
                  <a:lnTo>
                    <a:pt x="1001" y="581"/>
                  </a:lnTo>
                  <a:cubicBezTo>
                    <a:pt x="1012" y="605"/>
                    <a:pt x="1036" y="617"/>
                    <a:pt x="1060" y="628"/>
                  </a:cubicBezTo>
                  <a:lnTo>
                    <a:pt x="1417" y="676"/>
                  </a:lnTo>
                  <a:lnTo>
                    <a:pt x="1155" y="938"/>
                  </a:lnTo>
                  <a:cubicBezTo>
                    <a:pt x="1143" y="950"/>
                    <a:pt x="1132" y="974"/>
                    <a:pt x="1132" y="998"/>
                  </a:cubicBezTo>
                  <a:lnTo>
                    <a:pt x="1203" y="1367"/>
                  </a:lnTo>
                  <a:lnTo>
                    <a:pt x="1203" y="1367"/>
                  </a:lnTo>
                  <a:lnTo>
                    <a:pt x="870" y="1200"/>
                  </a:lnTo>
                  <a:cubicBezTo>
                    <a:pt x="858" y="1194"/>
                    <a:pt x="846" y="1191"/>
                    <a:pt x="834" y="1191"/>
                  </a:cubicBezTo>
                  <a:cubicBezTo>
                    <a:pt x="822" y="1191"/>
                    <a:pt x="810" y="1194"/>
                    <a:pt x="798" y="1200"/>
                  </a:cubicBezTo>
                  <a:lnTo>
                    <a:pt x="477" y="1367"/>
                  </a:lnTo>
                  <a:lnTo>
                    <a:pt x="536" y="998"/>
                  </a:lnTo>
                  <a:cubicBezTo>
                    <a:pt x="536" y="974"/>
                    <a:pt x="524" y="950"/>
                    <a:pt x="512" y="938"/>
                  </a:cubicBezTo>
                  <a:lnTo>
                    <a:pt x="250" y="676"/>
                  </a:lnTo>
                  <a:lnTo>
                    <a:pt x="608" y="628"/>
                  </a:lnTo>
                  <a:cubicBezTo>
                    <a:pt x="631" y="617"/>
                    <a:pt x="655" y="605"/>
                    <a:pt x="667" y="581"/>
                  </a:cubicBezTo>
                  <a:lnTo>
                    <a:pt x="834" y="247"/>
                  </a:lnTo>
                  <a:close/>
                  <a:moveTo>
                    <a:pt x="840" y="0"/>
                  </a:moveTo>
                  <a:cubicBezTo>
                    <a:pt x="813" y="0"/>
                    <a:pt x="786" y="15"/>
                    <a:pt x="774" y="45"/>
                  </a:cubicBezTo>
                  <a:lnTo>
                    <a:pt x="560" y="474"/>
                  </a:lnTo>
                  <a:lnTo>
                    <a:pt x="72" y="545"/>
                  </a:lnTo>
                  <a:cubicBezTo>
                    <a:pt x="48" y="545"/>
                    <a:pt x="24" y="569"/>
                    <a:pt x="12" y="605"/>
                  </a:cubicBezTo>
                  <a:cubicBezTo>
                    <a:pt x="0" y="628"/>
                    <a:pt x="12" y="652"/>
                    <a:pt x="36" y="676"/>
                  </a:cubicBezTo>
                  <a:lnTo>
                    <a:pt x="381" y="1021"/>
                  </a:lnTo>
                  <a:lnTo>
                    <a:pt x="298" y="1498"/>
                  </a:lnTo>
                  <a:cubicBezTo>
                    <a:pt x="286" y="1545"/>
                    <a:pt x="322" y="1581"/>
                    <a:pt x="370" y="1581"/>
                  </a:cubicBezTo>
                  <a:cubicBezTo>
                    <a:pt x="381" y="1581"/>
                    <a:pt x="393" y="1581"/>
                    <a:pt x="405" y="1569"/>
                  </a:cubicBezTo>
                  <a:lnTo>
                    <a:pt x="846" y="1355"/>
                  </a:lnTo>
                  <a:lnTo>
                    <a:pt x="1274" y="1569"/>
                  </a:lnTo>
                  <a:cubicBezTo>
                    <a:pt x="1286" y="1581"/>
                    <a:pt x="1298" y="1587"/>
                    <a:pt x="1310" y="1587"/>
                  </a:cubicBezTo>
                  <a:cubicBezTo>
                    <a:pt x="1322" y="1587"/>
                    <a:pt x="1334" y="1581"/>
                    <a:pt x="1346" y="1569"/>
                  </a:cubicBezTo>
                  <a:cubicBezTo>
                    <a:pt x="1370" y="1557"/>
                    <a:pt x="1382" y="1533"/>
                    <a:pt x="1382" y="1498"/>
                  </a:cubicBezTo>
                  <a:lnTo>
                    <a:pt x="1298" y="1021"/>
                  </a:lnTo>
                  <a:lnTo>
                    <a:pt x="1644" y="688"/>
                  </a:lnTo>
                  <a:cubicBezTo>
                    <a:pt x="1667" y="664"/>
                    <a:pt x="1679" y="628"/>
                    <a:pt x="1667" y="605"/>
                  </a:cubicBezTo>
                  <a:cubicBezTo>
                    <a:pt x="1655" y="569"/>
                    <a:pt x="1632" y="545"/>
                    <a:pt x="1608" y="545"/>
                  </a:cubicBezTo>
                  <a:lnTo>
                    <a:pt x="1120" y="474"/>
                  </a:lnTo>
                  <a:lnTo>
                    <a:pt x="905" y="45"/>
                  </a:lnTo>
                  <a:cubicBezTo>
                    <a:pt x="893" y="15"/>
                    <a:pt x="867" y="0"/>
                    <a:pt x="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1"/>
            <p:cNvSpPr/>
            <p:nvPr/>
          </p:nvSpPr>
          <p:spPr>
            <a:xfrm>
              <a:off x="13713108" y="4541178"/>
              <a:ext cx="84762" cy="132551"/>
            </a:xfrm>
            <a:custGeom>
              <a:avLst/>
              <a:gdLst/>
              <a:ahLst/>
              <a:cxnLst/>
              <a:rect l="l" t="t" r="r" b="b"/>
              <a:pathLst>
                <a:path w="644" h="1007" extrusionOk="0">
                  <a:moveTo>
                    <a:pt x="323" y="0"/>
                  </a:moveTo>
                  <a:cubicBezTo>
                    <a:pt x="217" y="0"/>
                    <a:pt x="113" y="3"/>
                    <a:pt x="12" y="9"/>
                  </a:cubicBezTo>
                  <a:lnTo>
                    <a:pt x="12" y="200"/>
                  </a:lnTo>
                  <a:cubicBezTo>
                    <a:pt x="107" y="200"/>
                    <a:pt x="262" y="200"/>
                    <a:pt x="381" y="212"/>
                  </a:cubicBezTo>
                  <a:cubicBezTo>
                    <a:pt x="262" y="474"/>
                    <a:pt x="131" y="724"/>
                    <a:pt x="0" y="997"/>
                  </a:cubicBezTo>
                  <a:cubicBezTo>
                    <a:pt x="36" y="1003"/>
                    <a:pt x="72" y="1006"/>
                    <a:pt x="107" y="1006"/>
                  </a:cubicBezTo>
                  <a:cubicBezTo>
                    <a:pt x="143" y="1006"/>
                    <a:pt x="179" y="1003"/>
                    <a:pt x="214" y="997"/>
                  </a:cubicBezTo>
                  <a:cubicBezTo>
                    <a:pt x="357" y="736"/>
                    <a:pt x="524" y="474"/>
                    <a:pt x="643" y="212"/>
                  </a:cubicBezTo>
                  <a:cubicBezTo>
                    <a:pt x="643" y="140"/>
                    <a:pt x="631" y="81"/>
                    <a:pt x="643" y="9"/>
                  </a:cubicBezTo>
                  <a:cubicBezTo>
                    <a:pt x="536" y="3"/>
                    <a:pt x="42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1"/>
            <p:cNvSpPr/>
            <p:nvPr/>
          </p:nvSpPr>
          <p:spPr>
            <a:xfrm>
              <a:off x="13802349" y="4540783"/>
              <a:ext cx="89500" cy="131762"/>
            </a:xfrm>
            <a:custGeom>
              <a:avLst/>
              <a:gdLst/>
              <a:ahLst/>
              <a:cxnLst/>
              <a:rect l="l" t="t" r="r" b="b"/>
              <a:pathLst>
                <a:path w="680" h="1001" extrusionOk="0">
                  <a:moveTo>
                    <a:pt x="332" y="222"/>
                  </a:moveTo>
                  <a:cubicBezTo>
                    <a:pt x="352" y="222"/>
                    <a:pt x="376" y="233"/>
                    <a:pt x="394" y="250"/>
                  </a:cubicBezTo>
                  <a:cubicBezTo>
                    <a:pt x="429" y="346"/>
                    <a:pt x="441" y="453"/>
                    <a:pt x="429" y="548"/>
                  </a:cubicBezTo>
                  <a:lnTo>
                    <a:pt x="429" y="560"/>
                  </a:lnTo>
                  <a:cubicBezTo>
                    <a:pt x="429" y="608"/>
                    <a:pt x="429" y="655"/>
                    <a:pt x="418" y="703"/>
                  </a:cubicBezTo>
                  <a:cubicBezTo>
                    <a:pt x="406" y="727"/>
                    <a:pt x="394" y="750"/>
                    <a:pt x="358" y="762"/>
                  </a:cubicBezTo>
                  <a:cubicBezTo>
                    <a:pt x="352" y="768"/>
                    <a:pt x="343" y="771"/>
                    <a:pt x="334" y="771"/>
                  </a:cubicBezTo>
                  <a:cubicBezTo>
                    <a:pt x="325" y="771"/>
                    <a:pt x="316" y="768"/>
                    <a:pt x="310" y="762"/>
                  </a:cubicBezTo>
                  <a:cubicBezTo>
                    <a:pt x="263" y="762"/>
                    <a:pt x="263" y="715"/>
                    <a:pt x="251" y="679"/>
                  </a:cubicBezTo>
                  <a:cubicBezTo>
                    <a:pt x="227" y="572"/>
                    <a:pt x="227" y="477"/>
                    <a:pt x="239" y="369"/>
                  </a:cubicBezTo>
                  <a:cubicBezTo>
                    <a:pt x="239" y="334"/>
                    <a:pt x="251" y="298"/>
                    <a:pt x="263" y="262"/>
                  </a:cubicBezTo>
                  <a:cubicBezTo>
                    <a:pt x="275" y="250"/>
                    <a:pt x="287" y="238"/>
                    <a:pt x="310" y="227"/>
                  </a:cubicBezTo>
                  <a:cubicBezTo>
                    <a:pt x="317" y="223"/>
                    <a:pt x="324" y="222"/>
                    <a:pt x="332" y="222"/>
                  </a:cubicBezTo>
                  <a:close/>
                  <a:moveTo>
                    <a:pt x="334" y="0"/>
                  </a:moveTo>
                  <a:cubicBezTo>
                    <a:pt x="239" y="0"/>
                    <a:pt x="167" y="36"/>
                    <a:pt x="108" y="108"/>
                  </a:cubicBezTo>
                  <a:cubicBezTo>
                    <a:pt x="108" y="119"/>
                    <a:pt x="96" y="119"/>
                    <a:pt x="96" y="131"/>
                  </a:cubicBezTo>
                  <a:cubicBezTo>
                    <a:pt x="25" y="262"/>
                    <a:pt x="1" y="405"/>
                    <a:pt x="25" y="560"/>
                  </a:cubicBezTo>
                  <a:cubicBezTo>
                    <a:pt x="25" y="727"/>
                    <a:pt x="37" y="905"/>
                    <a:pt x="227" y="977"/>
                  </a:cubicBezTo>
                  <a:cubicBezTo>
                    <a:pt x="263" y="989"/>
                    <a:pt x="287" y="1000"/>
                    <a:pt x="322" y="1000"/>
                  </a:cubicBezTo>
                  <a:cubicBezTo>
                    <a:pt x="327" y="1001"/>
                    <a:pt x="332" y="1001"/>
                    <a:pt x="337" y="1001"/>
                  </a:cubicBezTo>
                  <a:cubicBezTo>
                    <a:pt x="599" y="1001"/>
                    <a:pt x="679" y="699"/>
                    <a:pt x="668" y="477"/>
                  </a:cubicBezTo>
                  <a:cubicBezTo>
                    <a:pt x="668" y="417"/>
                    <a:pt x="668" y="358"/>
                    <a:pt x="656" y="310"/>
                  </a:cubicBezTo>
                  <a:cubicBezTo>
                    <a:pt x="644" y="131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1"/>
            <p:cNvSpPr/>
            <p:nvPr/>
          </p:nvSpPr>
          <p:spPr>
            <a:xfrm>
              <a:off x="13902646" y="4541573"/>
              <a:ext cx="81603" cy="130577"/>
            </a:xfrm>
            <a:custGeom>
              <a:avLst/>
              <a:gdLst/>
              <a:ahLst/>
              <a:cxnLst/>
              <a:rect l="l" t="t" r="r" b="b"/>
              <a:pathLst>
                <a:path w="620" h="992" extrusionOk="0">
                  <a:moveTo>
                    <a:pt x="533" y="1"/>
                  </a:moveTo>
                  <a:cubicBezTo>
                    <a:pt x="490" y="1"/>
                    <a:pt x="445" y="6"/>
                    <a:pt x="406" y="6"/>
                  </a:cubicBezTo>
                  <a:cubicBezTo>
                    <a:pt x="322" y="113"/>
                    <a:pt x="287" y="232"/>
                    <a:pt x="215" y="328"/>
                  </a:cubicBezTo>
                  <a:lnTo>
                    <a:pt x="215" y="6"/>
                  </a:lnTo>
                  <a:lnTo>
                    <a:pt x="25" y="6"/>
                  </a:lnTo>
                  <a:cubicBezTo>
                    <a:pt x="25" y="328"/>
                    <a:pt x="1" y="661"/>
                    <a:pt x="25" y="983"/>
                  </a:cubicBezTo>
                  <a:cubicBezTo>
                    <a:pt x="54" y="989"/>
                    <a:pt x="87" y="992"/>
                    <a:pt x="121" y="992"/>
                  </a:cubicBezTo>
                  <a:cubicBezTo>
                    <a:pt x="156" y="992"/>
                    <a:pt x="191" y="989"/>
                    <a:pt x="227" y="983"/>
                  </a:cubicBezTo>
                  <a:lnTo>
                    <a:pt x="227" y="613"/>
                  </a:lnTo>
                  <a:cubicBezTo>
                    <a:pt x="275" y="744"/>
                    <a:pt x="346" y="875"/>
                    <a:pt x="418" y="983"/>
                  </a:cubicBezTo>
                  <a:cubicBezTo>
                    <a:pt x="453" y="989"/>
                    <a:pt x="486" y="992"/>
                    <a:pt x="519" y="992"/>
                  </a:cubicBezTo>
                  <a:cubicBezTo>
                    <a:pt x="551" y="992"/>
                    <a:pt x="584" y="989"/>
                    <a:pt x="620" y="983"/>
                  </a:cubicBezTo>
                  <a:lnTo>
                    <a:pt x="370" y="483"/>
                  </a:lnTo>
                  <a:cubicBezTo>
                    <a:pt x="453" y="328"/>
                    <a:pt x="537" y="161"/>
                    <a:pt x="596" y="6"/>
                  </a:cubicBezTo>
                  <a:cubicBezTo>
                    <a:pt x="576" y="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1"/>
            <p:cNvSpPr/>
            <p:nvPr/>
          </p:nvSpPr>
          <p:spPr>
            <a:xfrm>
              <a:off x="14426113" y="4537624"/>
              <a:ext cx="87920" cy="137685"/>
            </a:xfrm>
            <a:custGeom>
              <a:avLst/>
              <a:gdLst/>
              <a:ahLst/>
              <a:cxnLst/>
              <a:rect l="l" t="t" r="r" b="b"/>
              <a:pathLst>
                <a:path w="668" h="1046" extrusionOk="0">
                  <a:moveTo>
                    <a:pt x="655" y="1"/>
                  </a:moveTo>
                  <a:cubicBezTo>
                    <a:pt x="620" y="1"/>
                    <a:pt x="24" y="12"/>
                    <a:pt x="0" y="12"/>
                  </a:cubicBezTo>
                  <a:lnTo>
                    <a:pt x="0" y="536"/>
                  </a:lnTo>
                  <a:cubicBezTo>
                    <a:pt x="56" y="536"/>
                    <a:pt x="138" y="531"/>
                    <a:pt x="218" y="531"/>
                  </a:cubicBezTo>
                  <a:cubicBezTo>
                    <a:pt x="258" y="531"/>
                    <a:pt x="298" y="532"/>
                    <a:pt x="334" y="536"/>
                  </a:cubicBezTo>
                  <a:cubicBezTo>
                    <a:pt x="441" y="560"/>
                    <a:pt x="465" y="810"/>
                    <a:pt x="322" y="834"/>
                  </a:cubicBezTo>
                  <a:cubicBezTo>
                    <a:pt x="314" y="836"/>
                    <a:pt x="307" y="837"/>
                    <a:pt x="300" y="837"/>
                  </a:cubicBezTo>
                  <a:cubicBezTo>
                    <a:pt x="263" y="837"/>
                    <a:pt x="237" y="810"/>
                    <a:pt x="227" y="751"/>
                  </a:cubicBezTo>
                  <a:lnTo>
                    <a:pt x="227" y="715"/>
                  </a:lnTo>
                  <a:lnTo>
                    <a:pt x="0" y="727"/>
                  </a:lnTo>
                  <a:cubicBezTo>
                    <a:pt x="12" y="751"/>
                    <a:pt x="24" y="774"/>
                    <a:pt x="12" y="810"/>
                  </a:cubicBezTo>
                  <a:cubicBezTo>
                    <a:pt x="12" y="971"/>
                    <a:pt x="152" y="1045"/>
                    <a:pt x="300" y="1045"/>
                  </a:cubicBezTo>
                  <a:cubicBezTo>
                    <a:pt x="447" y="1045"/>
                    <a:pt x="602" y="971"/>
                    <a:pt x="632" y="834"/>
                  </a:cubicBezTo>
                  <a:cubicBezTo>
                    <a:pt x="667" y="608"/>
                    <a:pt x="632" y="334"/>
                    <a:pt x="393" y="298"/>
                  </a:cubicBezTo>
                  <a:cubicBezTo>
                    <a:pt x="346" y="298"/>
                    <a:pt x="251" y="286"/>
                    <a:pt x="251" y="286"/>
                  </a:cubicBezTo>
                  <a:cubicBezTo>
                    <a:pt x="251" y="274"/>
                    <a:pt x="251" y="251"/>
                    <a:pt x="239" y="239"/>
                  </a:cubicBezTo>
                  <a:cubicBezTo>
                    <a:pt x="274" y="239"/>
                    <a:pt x="608" y="239"/>
                    <a:pt x="655" y="227"/>
                  </a:cubicBezTo>
                  <a:cubicBezTo>
                    <a:pt x="655" y="227"/>
                    <a:pt x="667" y="12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1"/>
            <p:cNvSpPr/>
            <p:nvPr/>
          </p:nvSpPr>
          <p:spPr>
            <a:xfrm>
              <a:off x="14517065" y="4537624"/>
              <a:ext cx="89368" cy="137685"/>
            </a:xfrm>
            <a:custGeom>
              <a:avLst/>
              <a:gdLst/>
              <a:ahLst/>
              <a:cxnLst/>
              <a:rect l="l" t="t" r="r" b="b"/>
              <a:pathLst>
                <a:path w="679" h="1046" extrusionOk="0">
                  <a:moveTo>
                    <a:pt x="655" y="1"/>
                  </a:moveTo>
                  <a:cubicBezTo>
                    <a:pt x="619" y="1"/>
                    <a:pt x="24" y="12"/>
                    <a:pt x="0" y="12"/>
                  </a:cubicBezTo>
                  <a:lnTo>
                    <a:pt x="0" y="536"/>
                  </a:lnTo>
                  <a:cubicBezTo>
                    <a:pt x="56" y="536"/>
                    <a:pt x="138" y="531"/>
                    <a:pt x="218" y="531"/>
                  </a:cubicBezTo>
                  <a:cubicBezTo>
                    <a:pt x="258" y="531"/>
                    <a:pt x="298" y="532"/>
                    <a:pt x="333" y="536"/>
                  </a:cubicBezTo>
                  <a:cubicBezTo>
                    <a:pt x="441" y="560"/>
                    <a:pt x="464" y="810"/>
                    <a:pt x="322" y="834"/>
                  </a:cubicBezTo>
                  <a:cubicBezTo>
                    <a:pt x="314" y="836"/>
                    <a:pt x="306" y="837"/>
                    <a:pt x="299" y="837"/>
                  </a:cubicBezTo>
                  <a:cubicBezTo>
                    <a:pt x="263" y="837"/>
                    <a:pt x="236" y="810"/>
                    <a:pt x="226" y="751"/>
                  </a:cubicBezTo>
                  <a:lnTo>
                    <a:pt x="226" y="715"/>
                  </a:lnTo>
                  <a:lnTo>
                    <a:pt x="60" y="727"/>
                  </a:lnTo>
                  <a:cubicBezTo>
                    <a:pt x="36" y="751"/>
                    <a:pt x="36" y="774"/>
                    <a:pt x="36" y="810"/>
                  </a:cubicBezTo>
                  <a:cubicBezTo>
                    <a:pt x="36" y="971"/>
                    <a:pt x="173" y="1045"/>
                    <a:pt x="317" y="1045"/>
                  </a:cubicBezTo>
                  <a:cubicBezTo>
                    <a:pt x="461" y="1045"/>
                    <a:pt x="613" y="971"/>
                    <a:pt x="643" y="834"/>
                  </a:cubicBezTo>
                  <a:cubicBezTo>
                    <a:pt x="679" y="608"/>
                    <a:pt x="631" y="334"/>
                    <a:pt x="405" y="298"/>
                  </a:cubicBezTo>
                  <a:cubicBezTo>
                    <a:pt x="357" y="298"/>
                    <a:pt x="262" y="286"/>
                    <a:pt x="262" y="286"/>
                  </a:cubicBezTo>
                  <a:lnTo>
                    <a:pt x="238" y="286"/>
                  </a:lnTo>
                  <a:cubicBezTo>
                    <a:pt x="238" y="274"/>
                    <a:pt x="238" y="251"/>
                    <a:pt x="238" y="239"/>
                  </a:cubicBezTo>
                  <a:cubicBezTo>
                    <a:pt x="274" y="239"/>
                    <a:pt x="607" y="239"/>
                    <a:pt x="655" y="227"/>
                  </a:cubicBezTo>
                  <a:cubicBezTo>
                    <a:pt x="655" y="227"/>
                    <a:pt x="667" y="12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1"/>
            <p:cNvSpPr/>
            <p:nvPr/>
          </p:nvSpPr>
          <p:spPr>
            <a:xfrm>
              <a:off x="14615783" y="4541573"/>
              <a:ext cx="81603" cy="130577"/>
            </a:xfrm>
            <a:custGeom>
              <a:avLst/>
              <a:gdLst/>
              <a:ahLst/>
              <a:cxnLst/>
              <a:rect l="l" t="t" r="r" b="b"/>
              <a:pathLst>
                <a:path w="620" h="992" extrusionOk="0">
                  <a:moveTo>
                    <a:pt x="536" y="1"/>
                  </a:moveTo>
                  <a:cubicBezTo>
                    <a:pt x="490" y="1"/>
                    <a:pt x="445" y="6"/>
                    <a:pt x="405" y="6"/>
                  </a:cubicBezTo>
                  <a:cubicBezTo>
                    <a:pt x="334" y="113"/>
                    <a:pt x="286" y="232"/>
                    <a:pt x="214" y="328"/>
                  </a:cubicBezTo>
                  <a:lnTo>
                    <a:pt x="214" y="6"/>
                  </a:lnTo>
                  <a:lnTo>
                    <a:pt x="24" y="6"/>
                  </a:lnTo>
                  <a:cubicBezTo>
                    <a:pt x="24" y="328"/>
                    <a:pt x="0" y="661"/>
                    <a:pt x="24" y="983"/>
                  </a:cubicBezTo>
                  <a:cubicBezTo>
                    <a:pt x="60" y="989"/>
                    <a:pt x="95" y="992"/>
                    <a:pt x="130" y="992"/>
                  </a:cubicBezTo>
                  <a:cubicBezTo>
                    <a:pt x="164" y="992"/>
                    <a:pt x="197" y="989"/>
                    <a:pt x="226" y="983"/>
                  </a:cubicBezTo>
                  <a:cubicBezTo>
                    <a:pt x="226" y="875"/>
                    <a:pt x="226" y="733"/>
                    <a:pt x="226" y="613"/>
                  </a:cubicBezTo>
                  <a:cubicBezTo>
                    <a:pt x="286" y="744"/>
                    <a:pt x="345" y="875"/>
                    <a:pt x="429" y="983"/>
                  </a:cubicBezTo>
                  <a:cubicBezTo>
                    <a:pt x="459" y="989"/>
                    <a:pt x="491" y="992"/>
                    <a:pt x="524" y="992"/>
                  </a:cubicBezTo>
                  <a:cubicBezTo>
                    <a:pt x="557" y="992"/>
                    <a:pt x="589" y="989"/>
                    <a:pt x="619" y="983"/>
                  </a:cubicBezTo>
                  <a:lnTo>
                    <a:pt x="381" y="483"/>
                  </a:lnTo>
                  <a:cubicBezTo>
                    <a:pt x="464" y="328"/>
                    <a:pt x="536" y="161"/>
                    <a:pt x="607" y="6"/>
                  </a:cubicBezTo>
                  <a:cubicBezTo>
                    <a:pt x="584" y="2"/>
                    <a:pt x="560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1"/>
            <p:cNvSpPr/>
            <p:nvPr/>
          </p:nvSpPr>
          <p:spPr>
            <a:xfrm>
              <a:off x="15106212" y="4547233"/>
              <a:ext cx="91079" cy="125312"/>
            </a:xfrm>
            <a:custGeom>
              <a:avLst/>
              <a:gdLst/>
              <a:ahLst/>
              <a:cxnLst/>
              <a:rect l="l" t="t" r="r" b="b"/>
              <a:pathLst>
                <a:path w="692" h="952" extrusionOk="0">
                  <a:moveTo>
                    <a:pt x="362" y="0"/>
                  </a:moveTo>
                  <a:cubicBezTo>
                    <a:pt x="260" y="0"/>
                    <a:pt x="151" y="20"/>
                    <a:pt x="108" y="70"/>
                  </a:cubicBezTo>
                  <a:cubicBezTo>
                    <a:pt x="25" y="166"/>
                    <a:pt x="1" y="273"/>
                    <a:pt x="25" y="392"/>
                  </a:cubicBezTo>
                  <a:lnTo>
                    <a:pt x="25" y="332"/>
                  </a:lnTo>
                  <a:lnTo>
                    <a:pt x="48" y="332"/>
                  </a:lnTo>
                  <a:cubicBezTo>
                    <a:pt x="120" y="356"/>
                    <a:pt x="191" y="368"/>
                    <a:pt x="263" y="380"/>
                  </a:cubicBezTo>
                  <a:cubicBezTo>
                    <a:pt x="263" y="320"/>
                    <a:pt x="275" y="225"/>
                    <a:pt x="370" y="225"/>
                  </a:cubicBezTo>
                  <a:cubicBezTo>
                    <a:pt x="465" y="237"/>
                    <a:pt x="489" y="368"/>
                    <a:pt x="394" y="416"/>
                  </a:cubicBezTo>
                  <a:cubicBezTo>
                    <a:pt x="287" y="475"/>
                    <a:pt x="179" y="535"/>
                    <a:pt x="72" y="618"/>
                  </a:cubicBezTo>
                  <a:cubicBezTo>
                    <a:pt x="13" y="713"/>
                    <a:pt x="37" y="832"/>
                    <a:pt x="25" y="951"/>
                  </a:cubicBezTo>
                  <a:lnTo>
                    <a:pt x="668" y="951"/>
                  </a:lnTo>
                  <a:cubicBezTo>
                    <a:pt x="668" y="928"/>
                    <a:pt x="668" y="916"/>
                    <a:pt x="668" y="892"/>
                  </a:cubicBezTo>
                  <a:cubicBezTo>
                    <a:pt x="668" y="844"/>
                    <a:pt x="668" y="809"/>
                    <a:pt x="656" y="761"/>
                  </a:cubicBezTo>
                  <a:lnTo>
                    <a:pt x="287" y="761"/>
                  </a:lnTo>
                  <a:cubicBezTo>
                    <a:pt x="263" y="761"/>
                    <a:pt x="287" y="701"/>
                    <a:pt x="298" y="690"/>
                  </a:cubicBezTo>
                  <a:cubicBezTo>
                    <a:pt x="406" y="559"/>
                    <a:pt x="668" y="570"/>
                    <a:pt x="691" y="368"/>
                  </a:cubicBezTo>
                  <a:lnTo>
                    <a:pt x="691" y="249"/>
                  </a:lnTo>
                  <a:cubicBezTo>
                    <a:pt x="679" y="154"/>
                    <a:pt x="620" y="59"/>
                    <a:pt x="537" y="23"/>
                  </a:cubicBezTo>
                  <a:cubicBezTo>
                    <a:pt x="494" y="9"/>
                    <a:pt x="429" y="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1"/>
            <p:cNvSpPr/>
            <p:nvPr/>
          </p:nvSpPr>
          <p:spPr>
            <a:xfrm>
              <a:off x="15198744" y="4537624"/>
              <a:ext cx="89368" cy="137685"/>
            </a:xfrm>
            <a:custGeom>
              <a:avLst/>
              <a:gdLst/>
              <a:ahLst/>
              <a:cxnLst/>
              <a:rect l="l" t="t" r="r" b="b"/>
              <a:pathLst>
                <a:path w="679" h="1046" extrusionOk="0">
                  <a:moveTo>
                    <a:pt x="655" y="1"/>
                  </a:moveTo>
                  <a:cubicBezTo>
                    <a:pt x="619" y="1"/>
                    <a:pt x="24" y="12"/>
                    <a:pt x="12" y="12"/>
                  </a:cubicBezTo>
                  <a:lnTo>
                    <a:pt x="12" y="536"/>
                  </a:lnTo>
                  <a:cubicBezTo>
                    <a:pt x="68" y="536"/>
                    <a:pt x="150" y="531"/>
                    <a:pt x="226" y="531"/>
                  </a:cubicBezTo>
                  <a:cubicBezTo>
                    <a:pt x="265" y="531"/>
                    <a:pt x="302" y="532"/>
                    <a:pt x="334" y="536"/>
                  </a:cubicBezTo>
                  <a:cubicBezTo>
                    <a:pt x="441" y="560"/>
                    <a:pt x="465" y="810"/>
                    <a:pt x="334" y="834"/>
                  </a:cubicBezTo>
                  <a:cubicBezTo>
                    <a:pt x="326" y="836"/>
                    <a:pt x="318" y="837"/>
                    <a:pt x="311" y="837"/>
                  </a:cubicBezTo>
                  <a:cubicBezTo>
                    <a:pt x="271" y="837"/>
                    <a:pt x="236" y="810"/>
                    <a:pt x="226" y="751"/>
                  </a:cubicBezTo>
                  <a:lnTo>
                    <a:pt x="226" y="715"/>
                  </a:lnTo>
                  <a:lnTo>
                    <a:pt x="0" y="727"/>
                  </a:lnTo>
                  <a:cubicBezTo>
                    <a:pt x="24" y="751"/>
                    <a:pt x="36" y="774"/>
                    <a:pt x="24" y="810"/>
                  </a:cubicBezTo>
                  <a:cubicBezTo>
                    <a:pt x="24" y="971"/>
                    <a:pt x="164" y="1045"/>
                    <a:pt x="311" y="1045"/>
                  </a:cubicBezTo>
                  <a:cubicBezTo>
                    <a:pt x="459" y="1045"/>
                    <a:pt x="613" y="971"/>
                    <a:pt x="643" y="834"/>
                  </a:cubicBezTo>
                  <a:cubicBezTo>
                    <a:pt x="679" y="608"/>
                    <a:pt x="631" y="334"/>
                    <a:pt x="405" y="298"/>
                  </a:cubicBezTo>
                  <a:cubicBezTo>
                    <a:pt x="357" y="298"/>
                    <a:pt x="250" y="286"/>
                    <a:pt x="250" y="286"/>
                  </a:cubicBezTo>
                  <a:lnTo>
                    <a:pt x="238" y="286"/>
                  </a:lnTo>
                  <a:cubicBezTo>
                    <a:pt x="238" y="274"/>
                    <a:pt x="238" y="251"/>
                    <a:pt x="238" y="239"/>
                  </a:cubicBezTo>
                  <a:cubicBezTo>
                    <a:pt x="274" y="239"/>
                    <a:pt x="619" y="239"/>
                    <a:pt x="655" y="227"/>
                  </a:cubicBezTo>
                  <a:cubicBezTo>
                    <a:pt x="655" y="227"/>
                    <a:pt x="667" y="12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1"/>
            <p:cNvSpPr/>
            <p:nvPr/>
          </p:nvSpPr>
          <p:spPr>
            <a:xfrm>
              <a:off x="15297462" y="4541573"/>
              <a:ext cx="81603" cy="130577"/>
            </a:xfrm>
            <a:custGeom>
              <a:avLst/>
              <a:gdLst/>
              <a:ahLst/>
              <a:cxnLst/>
              <a:rect l="l" t="t" r="r" b="b"/>
              <a:pathLst>
                <a:path w="620" h="992" extrusionOk="0">
                  <a:moveTo>
                    <a:pt x="533" y="1"/>
                  </a:moveTo>
                  <a:cubicBezTo>
                    <a:pt x="490" y="1"/>
                    <a:pt x="445" y="6"/>
                    <a:pt x="405" y="6"/>
                  </a:cubicBezTo>
                  <a:cubicBezTo>
                    <a:pt x="322" y="113"/>
                    <a:pt x="286" y="232"/>
                    <a:pt x="203" y="328"/>
                  </a:cubicBezTo>
                  <a:lnTo>
                    <a:pt x="203" y="6"/>
                  </a:lnTo>
                  <a:lnTo>
                    <a:pt x="24" y="6"/>
                  </a:lnTo>
                  <a:cubicBezTo>
                    <a:pt x="24" y="328"/>
                    <a:pt x="0" y="661"/>
                    <a:pt x="24" y="983"/>
                  </a:cubicBezTo>
                  <a:cubicBezTo>
                    <a:pt x="54" y="989"/>
                    <a:pt x="87" y="992"/>
                    <a:pt x="121" y="992"/>
                  </a:cubicBezTo>
                  <a:cubicBezTo>
                    <a:pt x="155" y="992"/>
                    <a:pt x="191" y="989"/>
                    <a:pt x="227" y="983"/>
                  </a:cubicBezTo>
                  <a:cubicBezTo>
                    <a:pt x="227" y="875"/>
                    <a:pt x="215" y="733"/>
                    <a:pt x="227" y="613"/>
                  </a:cubicBezTo>
                  <a:cubicBezTo>
                    <a:pt x="274" y="744"/>
                    <a:pt x="346" y="875"/>
                    <a:pt x="417" y="983"/>
                  </a:cubicBezTo>
                  <a:cubicBezTo>
                    <a:pt x="453" y="989"/>
                    <a:pt x="486" y="992"/>
                    <a:pt x="518" y="992"/>
                  </a:cubicBezTo>
                  <a:cubicBezTo>
                    <a:pt x="551" y="992"/>
                    <a:pt x="584" y="989"/>
                    <a:pt x="619" y="983"/>
                  </a:cubicBezTo>
                  <a:lnTo>
                    <a:pt x="381" y="483"/>
                  </a:lnTo>
                  <a:cubicBezTo>
                    <a:pt x="453" y="328"/>
                    <a:pt x="536" y="161"/>
                    <a:pt x="596" y="6"/>
                  </a:cubicBezTo>
                  <a:cubicBezTo>
                    <a:pt x="576" y="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1"/>
            <p:cNvSpPr/>
            <p:nvPr/>
          </p:nvSpPr>
          <p:spPr>
            <a:xfrm>
              <a:off x="14723846" y="2369909"/>
              <a:ext cx="799313" cy="1410547"/>
            </a:xfrm>
            <a:custGeom>
              <a:avLst/>
              <a:gdLst/>
              <a:ahLst/>
              <a:cxnLst/>
              <a:rect l="l" t="t" r="r" b="b"/>
              <a:pathLst>
                <a:path w="6073" h="10716" extrusionOk="0">
                  <a:moveTo>
                    <a:pt x="4492" y="0"/>
                  </a:moveTo>
                  <a:cubicBezTo>
                    <a:pt x="4224" y="0"/>
                    <a:pt x="3952" y="1261"/>
                    <a:pt x="3894" y="1527"/>
                  </a:cubicBezTo>
                  <a:cubicBezTo>
                    <a:pt x="3775" y="2015"/>
                    <a:pt x="3715" y="2158"/>
                    <a:pt x="3620" y="2265"/>
                  </a:cubicBezTo>
                  <a:cubicBezTo>
                    <a:pt x="3489" y="2337"/>
                    <a:pt x="3382" y="2444"/>
                    <a:pt x="3323" y="2587"/>
                  </a:cubicBezTo>
                  <a:cubicBezTo>
                    <a:pt x="3108" y="3004"/>
                    <a:pt x="3084" y="3492"/>
                    <a:pt x="3275" y="3920"/>
                  </a:cubicBezTo>
                  <a:cubicBezTo>
                    <a:pt x="1965" y="6135"/>
                    <a:pt x="1787" y="6206"/>
                    <a:pt x="763" y="8088"/>
                  </a:cubicBezTo>
                  <a:cubicBezTo>
                    <a:pt x="346" y="8850"/>
                    <a:pt x="1" y="10028"/>
                    <a:pt x="894" y="10564"/>
                  </a:cubicBezTo>
                  <a:cubicBezTo>
                    <a:pt x="1072" y="10669"/>
                    <a:pt x="1238" y="10715"/>
                    <a:pt x="1391" y="10715"/>
                  </a:cubicBezTo>
                  <a:cubicBezTo>
                    <a:pt x="2077" y="10715"/>
                    <a:pt x="2535" y="9784"/>
                    <a:pt x="2953" y="8909"/>
                  </a:cubicBezTo>
                  <a:cubicBezTo>
                    <a:pt x="3584" y="7457"/>
                    <a:pt x="4144" y="5980"/>
                    <a:pt x="4620" y="4468"/>
                  </a:cubicBezTo>
                  <a:cubicBezTo>
                    <a:pt x="5299" y="4266"/>
                    <a:pt x="5632" y="3301"/>
                    <a:pt x="5644" y="3039"/>
                  </a:cubicBezTo>
                  <a:cubicBezTo>
                    <a:pt x="5787" y="2813"/>
                    <a:pt x="5823" y="2551"/>
                    <a:pt x="5632" y="2492"/>
                  </a:cubicBezTo>
                  <a:cubicBezTo>
                    <a:pt x="5614" y="2483"/>
                    <a:pt x="5594" y="2479"/>
                    <a:pt x="5574" y="2479"/>
                  </a:cubicBezTo>
                  <a:cubicBezTo>
                    <a:pt x="5541" y="2479"/>
                    <a:pt x="5507" y="2489"/>
                    <a:pt x="5478" y="2504"/>
                  </a:cubicBezTo>
                  <a:cubicBezTo>
                    <a:pt x="5501" y="2468"/>
                    <a:pt x="5513" y="2444"/>
                    <a:pt x="5525" y="2408"/>
                  </a:cubicBezTo>
                  <a:cubicBezTo>
                    <a:pt x="5573" y="2277"/>
                    <a:pt x="5525" y="2134"/>
                    <a:pt x="5418" y="2051"/>
                  </a:cubicBezTo>
                  <a:cubicBezTo>
                    <a:pt x="5389" y="2040"/>
                    <a:pt x="5359" y="2035"/>
                    <a:pt x="5328" y="2035"/>
                  </a:cubicBezTo>
                  <a:cubicBezTo>
                    <a:pt x="5256" y="2035"/>
                    <a:pt x="5182" y="2064"/>
                    <a:pt x="5132" y="2123"/>
                  </a:cubicBezTo>
                  <a:cubicBezTo>
                    <a:pt x="5144" y="2051"/>
                    <a:pt x="5168" y="1992"/>
                    <a:pt x="5204" y="1932"/>
                  </a:cubicBezTo>
                  <a:cubicBezTo>
                    <a:pt x="5311" y="1753"/>
                    <a:pt x="6073" y="563"/>
                    <a:pt x="5716" y="432"/>
                  </a:cubicBezTo>
                  <a:cubicBezTo>
                    <a:pt x="5698" y="424"/>
                    <a:pt x="5680" y="420"/>
                    <a:pt x="5661" y="420"/>
                  </a:cubicBezTo>
                  <a:cubicBezTo>
                    <a:pt x="5488" y="420"/>
                    <a:pt x="5284" y="794"/>
                    <a:pt x="4573" y="1861"/>
                  </a:cubicBezTo>
                  <a:cubicBezTo>
                    <a:pt x="4543" y="1905"/>
                    <a:pt x="4508" y="1924"/>
                    <a:pt x="4478" y="1924"/>
                  </a:cubicBezTo>
                  <a:cubicBezTo>
                    <a:pt x="4435" y="1924"/>
                    <a:pt x="4404" y="1883"/>
                    <a:pt x="4418" y="1813"/>
                  </a:cubicBezTo>
                  <a:cubicBezTo>
                    <a:pt x="4644" y="396"/>
                    <a:pt x="4751" y="63"/>
                    <a:pt x="4513" y="3"/>
                  </a:cubicBezTo>
                  <a:cubicBezTo>
                    <a:pt x="4506" y="1"/>
                    <a:pt x="4499" y="0"/>
                    <a:pt x="449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1"/>
            <p:cNvSpPr/>
            <p:nvPr/>
          </p:nvSpPr>
          <p:spPr>
            <a:xfrm>
              <a:off x="14753593" y="2359247"/>
              <a:ext cx="757064" cy="1431081"/>
            </a:xfrm>
            <a:custGeom>
              <a:avLst/>
              <a:gdLst/>
              <a:ahLst/>
              <a:cxnLst/>
              <a:rect l="l" t="t" r="r" b="b"/>
              <a:pathLst>
                <a:path w="5752" h="10872" extrusionOk="0">
                  <a:moveTo>
                    <a:pt x="4275" y="144"/>
                  </a:moveTo>
                  <a:cubicBezTo>
                    <a:pt x="4394" y="168"/>
                    <a:pt x="4359" y="418"/>
                    <a:pt x="4216" y="1263"/>
                  </a:cubicBezTo>
                  <a:cubicBezTo>
                    <a:pt x="4109" y="1834"/>
                    <a:pt x="4049" y="2001"/>
                    <a:pt x="4204" y="2061"/>
                  </a:cubicBezTo>
                  <a:cubicBezTo>
                    <a:pt x="4218" y="2065"/>
                    <a:pt x="4231" y="2068"/>
                    <a:pt x="4245" y="2068"/>
                  </a:cubicBezTo>
                  <a:cubicBezTo>
                    <a:pt x="4368" y="2068"/>
                    <a:pt x="4477" y="1866"/>
                    <a:pt x="4799" y="1394"/>
                  </a:cubicBezTo>
                  <a:cubicBezTo>
                    <a:pt x="5168" y="813"/>
                    <a:pt x="5337" y="557"/>
                    <a:pt x="5445" y="557"/>
                  </a:cubicBezTo>
                  <a:cubicBezTo>
                    <a:pt x="5452" y="557"/>
                    <a:pt x="5459" y="558"/>
                    <a:pt x="5466" y="560"/>
                  </a:cubicBezTo>
                  <a:cubicBezTo>
                    <a:pt x="5490" y="572"/>
                    <a:pt x="5502" y="584"/>
                    <a:pt x="5502" y="608"/>
                  </a:cubicBezTo>
                  <a:cubicBezTo>
                    <a:pt x="5549" y="715"/>
                    <a:pt x="5478" y="1037"/>
                    <a:pt x="4954" y="1894"/>
                  </a:cubicBezTo>
                  <a:cubicBezTo>
                    <a:pt x="4942" y="1918"/>
                    <a:pt x="4930" y="1942"/>
                    <a:pt x="4918" y="1954"/>
                  </a:cubicBezTo>
                  <a:cubicBezTo>
                    <a:pt x="4882" y="2013"/>
                    <a:pt x="4859" y="2084"/>
                    <a:pt x="4835" y="2144"/>
                  </a:cubicBezTo>
                  <a:cubicBezTo>
                    <a:pt x="4763" y="2227"/>
                    <a:pt x="4680" y="2323"/>
                    <a:pt x="4621" y="2418"/>
                  </a:cubicBezTo>
                  <a:cubicBezTo>
                    <a:pt x="4597" y="2382"/>
                    <a:pt x="4561" y="2358"/>
                    <a:pt x="4525" y="2335"/>
                  </a:cubicBezTo>
                  <a:cubicBezTo>
                    <a:pt x="4311" y="2227"/>
                    <a:pt x="4070" y="2174"/>
                    <a:pt x="3822" y="2174"/>
                  </a:cubicBezTo>
                  <a:cubicBezTo>
                    <a:pt x="3739" y="2174"/>
                    <a:pt x="3656" y="2180"/>
                    <a:pt x="3573" y="2192"/>
                  </a:cubicBezTo>
                  <a:cubicBezTo>
                    <a:pt x="3644" y="2001"/>
                    <a:pt x="3704" y="1811"/>
                    <a:pt x="3739" y="1608"/>
                  </a:cubicBezTo>
                  <a:lnTo>
                    <a:pt x="3751" y="1561"/>
                  </a:lnTo>
                  <a:cubicBezTo>
                    <a:pt x="4001" y="501"/>
                    <a:pt x="4156" y="203"/>
                    <a:pt x="4251" y="144"/>
                  </a:cubicBezTo>
                  <a:close/>
                  <a:moveTo>
                    <a:pt x="5109" y="2192"/>
                  </a:moveTo>
                  <a:cubicBezTo>
                    <a:pt x="5121" y="2192"/>
                    <a:pt x="5144" y="2192"/>
                    <a:pt x="5156" y="2204"/>
                  </a:cubicBezTo>
                  <a:cubicBezTo>
                    <a:pt x="5240" y="2263"/>
                    <a:pt x="5263" y="2370"/>
                    <a:pt x="5228" y="2465"/>
                  </a:cubicBezTo>
                  <a:cubicBezTo>
                    <a:pt x="5216" y="2489"/>
                    <a:pt x="5204" y="2513"/>
                    <a:pt x="5204" y="2537"/>
                  </a:cubicBezTo>
                  <a:cubicBezTo>
                    <a:pt x="5156" y="2632"/>
                    <a:pt x="5097" y="2727"/>
                    <a:pt x="5037" y="2823"/>
                  </a:cubicBezTo>
                  <a:cubicBezTo>
                    <a:pt x="4966" y="2930"/>
                    <a:pt x="4882" y="3025"/>
                    <a:pt x="4787" y="3108"/>
                  </a:cubicBezTo>
                  <a:cubicBezTo>
                    <a:pt x="4728" y="3168"/>
                    <a:pt x="4668" y="3216"/>
                    <a:pt x="4609" y="3263"/>
                  </a:cubicBezTo>
                  <a:cubicBezTo>
                    <a:pt x="4561" y="3299"/>
                    <a:pt x="4513" y="3311"/>
                    <a:pt x="4454" y="3323"/>
                  </a:cubicBezTo>
                  <a:cubicBezTo>
                    <a:pt x="4430" y="3323"/>
                    <a:pt x="4406" y="3323"/>
                    <a:pt x="4382" y="3263"/>
                  </a:cubicBezTo>
                  <a:cubicBezTo>
                    <a:pt x="4335" y="3144"/>
                    <a:pt x="4442" y="2966"/>
                    <a:pt x="4501" y="2882"/>
                  </a:cubicBezTo>
                  <a:cubicBezTo>
                    <a:pt x="4585" y="2823"/>
                    <a:pt x="4644" y="2739"/>
                    <a:pt x="4668" y="2632"/>
                  </a:cubicBezTo>
                  <a:cubicBezTo>
                    <a:pt x="4716" y="2561"/>
                    <a:pt x="4775" y="2489"/>
                    <a:pt x="4835" y="2406"/>
                  </a:cubicBezTo>
                  <a:cubicBezTo>
                    <a:pt x="4871" y="2346"/>
                    <a:pt x="4918" y="2299"/>
                    <a:pt x="4978" y="2251"/>
                  </a:cubicBezTo>
                  <a:cubicBezTo>
                    <a:pt x="5013" y="2215"/>
                    <a:pt x="5061" y="2192"/>
                    <a:pt x="5109" y="2192"/>
                  </a:cubicBezTo>
                  <a:close/>
                  <a:moveTo>
                    <a:pt x="5359" y="2632"/>
                  </a:moveTo>
                  <a:cubicBezTo>
                    <a:pt x="5359" y="2632"/>
                    <a:pt x="5371" y="2632"/>
                    <a:pt x="5383" y="2644"/>
                  </a:cubicBezTo>
                  <a:cubicBezTo>
                    <a:pt x="5418" y="2644"/>
                    <a:pt x="5454" y="2680"/>
                    <a:pt x="5454" y="2727"/>
                  </a:cubicBezTo>
                  <a:cubicBezTo>
                    <a:pt x="5466" y="2811"/>
                    <a:pt x="5454" y="2894"/>
                    <a:pt x="5418" y="2966"/>
                  </a:cubicBezTo>
                  <a:cubicBezTo>
                    <a:pt x="5406" y="2989"/>
                    <a:pt x="5394" y="3013"/>
                    <a:pt x="5383" y="3037"/>
                  </a:cubicBezTo>
                  <a:cubicBezTo>
                    <a:pt x="5371" y="3061"/>
                    <a:pt x="5359" y="3085"/>
                    <a:pt x="5347" y="3108"/>
                  </a:cubicBezTo>
                  <a:cubicBezTo>
                    <a:pt x="5252" y="3263"/>
                    <a:pt x="5144" y="3394"/>
                    <a:pt x="5013" y="3501"/>
                  </a:cubicBezTo>
                  <a:cubicBezTo>
                    <a:pt x="4915" y="3584"/>
                    <a:pt x="4839" y="3609"/>
                    <a:pt x="4785" y="3609"/>
                  </a:cubicBezTo>
                  <a:cubicBezTo>
                    <a:pt x="4762" y="3609"/>
                    <a:pt x="4742" y="3604"/>
                    <a:pt x="4728" y="3597"/>
                  </a:cubicBezTo>
                  <a:cubicBezTo>
                    <a:pt x="4680" y="3561"/>
                    <a:pt x="4680" y="3489"/>
                    <a:pt x="4704" y="3418"/>
                  </a:cubicBezTo>
                  <a:cubicBezTo>
                    <a:pt x="4704" y="3394"/>
                    <a:pt x="4716" y="3382"/>
                    <a:pt x="4716" y="3370"/>
                  </a:cubicBezTo>
                  <a:cubicBezTo>
                    <a:pt x="4882" y="3239"/>
                    <a:pt x="5025" y="3097"/>
                    <a:pt x="5144" y="2918"/>
                  </a:cubicBezTo>
                  <a:cubicBezTo>
                    <a:pt x="5180" y="2882"/>
                    <a:pt x="5204" y="2835"/>
                    <a:pt x="5228" y="2799"/>
                  </a:cubicBezTo>
                  <a:cubicBezTo>
                    <a:pt x="5263" y="2751"/>
                    <a:pt x="5287" y="2692"/>
                    <a:pt x="5311" y="2644"/>
                  </a:cubicBezTo>
                  <a:cubicBezTo>
                    <a:pt x="5335" y="2644"/>
                    <a:pt x="5347" y="2632"/>
                    <a:pt x="5359" y="2632"/>
                  </a:cubicBezTo>
                  <a:close/>
                  <a:moveTo>
                    <a:pt x="3868" y="2323"/>
                  </a:moveTo>
                  <a:cubicBezTo>
                    <a:pt x="4208" y="2323"/>
                    <a:pt x="4513" y="2488"/>
                    <a:pt x="4513" y="2585"/>
                  </a:cubicBezTo>
                  <a:cubicBezTo>
                    <a:pt x="4501" y="2668"/>
                    <a:pt x="4454" y="2739"/>
                    <a:pt x="4382" y="2775"/>
                  </a:cubicBezTo>
                  <a:cubicBezTo>
                    <a:pt x="4236" y="2852"/>
                    <a:pt x="4108" y="2873"/>
                    <a:pt x="4001" y="2873"/>
                  </a:cubicBezTo>
                  <a:cubicBezTo>
                    <a:pt x="3881" y="2873"/>
                    <a:pt x="3788" y="2847"/>
                    <a:pt x="3726" y="2847"/>
                  </a:cubicBezTo>
                  <a:cubicBezTo>
                    <a:pt x="3682" y="2847"/>
                    <a:pt x="3654" y="2860"/>
                    <a:pt x="3644" y="2906"/>
                  </a:cubicBezTo>
                  <a:cubicBezTo>
                    <a:pt x="3620" y="3013"/>
                    <a:pt x="3751" y="3013"/>
                    <a:pt x="3882" y="3025"/>
                  </a:cubicBezTo>
                  <a:cubicBezTo>
                    <a:pt x="4156" y="3275"/>
                    <a:pt x="4097" y="3763"/>
                    <a:pt x="3811" y="4013"/>
                  </a:cubicBezTo>
                  <a:cubicBezTo>
                    <a:pt x="3787" y="4049"/>
                    <a:pt x="3787" y="4097"/>
                    <a:pt x="3811" y="4120"/>
                  </a:cubicBezTo>
                  <a:cubicBezTo>
                    <a:pt x="3835" y="4144"/>
                    <a:pt x="3847" y="4144"/>
                    <a:pt x="3870" y="4144"/>
                  </a:cubicBezTo>
                  <a:cubicBezTo>
                    <a:pt x="3894" y="4144"/>
                    <a:pt x="3906" y="4144"/>
                    <a:pt x="3918" y="4132"/>
                  </a:cubicBezTo>
                  <a:cubicBezTo>
                    <a:pt x="4240" y="3847"/>
                    <a:pt x="4299" y="3382"/>
                    <a:pt x="4085" y="3013"/>
                  </a:cubicBezTo>
                  <a:cubicBezTo>
                    <a:pt x="4144" y="3013"/>
                    <a:pt x="4204" y="3001"/>
                    <a:pt x="4263" y="2977"/>
                  </a:cubicBezTo>
                  <a:lnTo>
                    <a:pt x="4263" y="2977"/>
                  </a:lnTo>
                  <a:cubicBezTo>
                    <a:pt x="4138" y="3269"/>
                    <a:pt x="4269" y="3479"/>
                    <a:pt x="4455" y="3479"/>
                  </a:cubicBezTo>
                  <a:cubicBezTo>
                    <a:pt x="4481" y="3479"/>
                    <a:pt x="4509" y="3475"/>
                    <a:pt x="4537" y="3466"/>
                  </a:cubicBezTo>
                  <a:lnTo>
                    <a:pt x="4537" y="3466"/>
                  </a:lnTo>
                  <a:cubicBezTo>
                    <a:pt x="4525" y="3561"/>
                    <a:pt x="4561" y="3656"/>
                    <a:pt x="4644" y="3728"/>
                  </a:cubicBezTo>
                  <a:cubicBezTo>
                    <a:pt x="4680" y="3751"/>
                    <a:pt x="4740" y="3763"/>
                    <a:pt x="4787" y="3763"/>
                  </a:cubicBezTo>
                  <a:cubicBezTo>
                    <a:pt x="4906" y="3751"/>
                    <a:pt x="5025" y="3704"/>
                    <a:pt x="5121" y="3620"/>
                  </a:cubicBezTo>
                  <a:cubicBezTo>
                    <a:pt x="5156" y="3585"/>
                    <a:pt x="5204" y="3549"/>
                    <a:pt x="5240" y="3501"/>
                  </a:cubicBezTo>
                  <a:lnTo>
                    <a:pt x="5240" y="3501"/>
                  </a:lnTo>
                  <a:cubicBezTo>
                    <a:pt x="5097" y="3859"/>
                    <a:pt x="4811" y="4347"/>
                    <a:pt x="4370" y="4490"/>
                  </a:cubicBezTo>
                  <a:cubicBezTo>
                    <a:pt x="4347" y="4490"/>
                    <a:pt x="4323" y="4513"/>
                    <a:pt x="4323" y="4537"/>
                  </a:cubicBezTo>
                  <a:cubicBezTo>
                    <a:pt x="4228" y="4847"/>
                    <a:pt x="4109" y="5192"/>
                    <a:pt x="3978" y="5549"/>
                  </a:cubicBezTo>
                  <a:lnTo>
                    <a:pt x="3954" y="5633"/>
                  </a:lnTo>
                  <a:cubicBezTo>
                    <a:pt x="3942" y="5656"/>
                    <a:pt x="3942" y="5680"/>
                    <a:pt x="3930" y="5704"/>
                  </a:cubicBezTo>
                  <a:cubicBezTo>
                    <a:pt x="3739" y="6252"/>
                    <a:pt x="3537" y="6835"/>
                    <a:pt x="3311" y="7395"/>
                  </a:cubicBezTo>
                  <a:cubicBezTo>
                    <a:pt x="3311" y="7418"/>
                    <a:pt x="3299" y="7442"/>
                    <a:pt x="3287" y="7478"/>
                  </a:cubicBezTo>
                  <a:lnTo>
                    <a:pt x="3251" y="7561"/>
                  </a:lnTo>
                  <a:cubicBezTo>
                    <a:pt x="3144" y="7823"/>
                    <a:pt x="3037" y="8085"/>
                    <a:pt x="2942" y="8323"/>
                  </a:cubicBezTo>
                  <a:cubicBezTo>
                    <a:pt x="2835" y="8561"/>
                    <a:pt x="2751" y="8764"/>
                    <a:pt x="2656" y="8966"/>
                  </a:cubicBezTo>
                  <a:cubicBezTo>
                    <a:pt x="2573" y="9133"/>
                    <a:pt x="2489" y="9323"/>
                    <a:pt x="2394" y="9502"/>
                  </a:cubicBezTo>
                  <a:cubicBezTo>
                    <a:pt x="2370" y="9538"/>
                    <a:pt x="2358" y="9574"/>
                    <a:pt x="2335" y="9609"/>
                  </a:cubicBezTo>
                  <a:cubicBezTo>
                    <a:pt x="2323" y="9633"/>
                    <a:pt x="2299" y="9669"/>
                    <a:pt x="2287" y="9704"/>
                  </a:cubicBezTo>
                  <a:cubicBezTo>
                    <a:pt x="2263" y="9728"/>
                    <a:pt x="2239" y="9788"/>
                    <a:pt x="2204" y="9835"/>
                  </a:cubicBezTo>
                  <a:cubicBezTo>
                    <a:pt x="2192" y="9871"/>
                    <a:pt x="2168" y="9907"/>
                    <a:pt x="2144" y="9943"/>
                  </a:cubicBezTo>
                  <a:cubicBezTo>
                    <a:pt x="2132" y="9966"/>
                    <a:pt x="2120" y="9990"/>
                    <a:pt x="2096" y="10014"/>
                  </a:cubicBezTo>
                  <a:cubicBezTo>
                    <a:pt x="2084" y="10038"/>
                    <a:pt x="2073" y="10062"/>
                    <a:pt x="2049" y="10085"/>
                  </a:cubicBezTo>
                  <a:cubicBezTo>
                    <a:pt x="2037" y="10109"/>
                    <a:pt x="1989" y="10181"/>
                    <a:pt x="1954" y="10216"/>
                  </a:cubicBezTo>
                  <a:lnTo>
                    <a:pt x="1882" y="10312"/>
                  </a:lnTo>
                  <a:cubicBezTo>
                    <a:pt x="1858" y="10336"/>
                    <a:pt x="1834" y="10371"/>
                    <a:pt x="1799" y="10395"/>
                  </a:cubicBezTo>
                  <a:cubicBezTo>
                    <a:pt x="1680" y="10526"/>
                    <a:pt x="1537" y="10633"/>
                    <a:pt x="1370" y="10693"/>
                  </a:cubicBezTo>
                  <a:lnTo>
                    <a:pt x="1346" y="10693"/>
                  </a:lnTo>
                  <a:cubicBezTo>
                    <a:pt x="1299" y="10717"/>
                    <a:pt x="1251" y="10717"/>
                    <a:pt x="1192" y="10717"/>
                  </a:cubicBezTo>
                  <a:cubicBezTo>
                    <a:pt x="1025" y="10717"/>
                    <a:pt x="858" y="10669"/>
                    <a:pt x="715" y="10574"/>
                  </a:cubicBezTo>
                  <a:lnTo>
                    <a:pt x="703" y="10574"/>
                  </a:lnTo>
                  <a:lnTo>
                    <a:pt x="620" y="10514"/>
                  </a:lnTo>
                  <a:lnTo>
                    <a:pt x="608" y="10502"/>
                  </a:lnTo>
                  <a:cubicBezTo>
                    <a:pt x="584" y="10478"/>
                    <a:pt x="560" y="10466"/>
                    <a:pt x="537" y="10443"/>
                  </a:cubicBezTo>
                  <a:cubicBezTo>
                    <a:pt x="525" y="10431"/>
                    <a:pt x="501" y="10419"/>
                    <a:pt x="489" y="10395"/>
                  </a:cubicBezTo>
                  <a:cubicBezTo>
                    <a:pt x="453" y="10371"/>
                    <a:pt x="430" y="10336"/>
                    <a:pt x="406" y="10300"/>
                  </a:cubicBezTo>
                  <a:cubicBezTo>
                    <a:pt x="394" y="10276"/>
                    <a:pt x="370" y="10264"/>
                    <a:pt x="358" y="10240"/>
                  </a:cubicBezTo>
                  <a:cubicBezTo>
                    <a:pt x="358" y="10228"/>
                    <a:pt x="346" y="10228"/>
                    <a:pt x="346" y="10216"/>
                  </a:cubicBezTo>
                  <a:cubicBezTo>
                    <a:pt x="334" y="10205"/>
                    <a:pt x="322" y="10181"/>
                    <a:pt x="322" y="10169"/>
                  </a:cubicBezTo>
                  <a:cubicBezTo>
                    <a:pt x="263" y="10050"/>
                    <a:pt x="215" y="9931"/>
                    <a:pt x="203" y="9812"/>
                  </a:cubicBezTo>
                  <a:cubicBezTo>
                    <a:pt x="191" y="9716"/>
                    <a:pt x="191" y="9621"/>
                    <a:pt x="191" y="9538"/>
                  </a:cubicBezTo>
                  <a:cubicBezTo>
                    <a:pt x="191" y="9478"/>
                    <a:pt x="203" y="9407"/>
                    <a:pt x="203" y="9347"/>
                  </a:cubicBezTo>
                  <a:cubicBezTo>
                    <a:pt x="239" y="9109"/>
                    <a:pt x="310" y="8883"/>
                    <a:pt x="394" y="8669"/>
                  </a:cubicBezTo>
                  <a:cubicBezTo>
                    <a:pt x="418" y="8621"/>
                    <a:pt x="441" y="8561"/>
                    <a:pt x="453" y="8514"/>
                  </a:cubicBezTo>
                  <a:cubicBezTo>
                    <a:pt x="465" y="8502"/>
                    <a:pt x="477" y="8478"/>
                    <a:pt x="477" y="8466"/>
                  </a:cubicBezTo>
                  <a:cubicBezTo>
                    <a:pt x="525" y="8359"/>
                    <a:pt x="572" y="8264"/>
                    <a:pt x="608" y="8204"/>
                  </a:cubicBezTo>
                  <a:lnTo>
                    <a:pt x="608" y="8192"/>
                  </a:lnTo>
                  <a:lnTo>
                    <a:pt x="668" y="8109"/>
                  </a:lnTo>
                  <a:lnTo>
                    <a:pt x="715" y="8014"/>
                  </a:lnTo>
                  <a:cubicBezTo>
                    <a:pt x="787" y="7883"/>
                    <a:pt x="858" y="7752"/>
                    <a:pt x="918" y="7633"/>
                  </a:cubicBezTo>
                  <a:cubicBezTo>
                    <a:pt x="1096" y="7323"/>
                    <a:pt x="1239" y="7073"/>
                    <a:pt x="1382" y="6847"/>
                  </a:cubicBezTo>
                  <a:cubicBezTo>
                    <a:pt x="1406" y="6811"/>
                    <a:pt x="1418" y="6787"/>
                    <a:pt x="1442" y="6764"/>
                  </a:cubicBezTo>
                  <a:cubicBezTo>
                    <a:pt x="1453" y="6728"/>
                    <a:pt x="1465" y="6704"/>
                    <a:pt x="1489" y="6680"/>
                  </a:cubicBezTo>
                  <a:cubicBezTo>
                    <a:pt x="1620" y="6466"/>
                    <a:pt x="1739" y="6275"/>
                    <a:pt x="1870" y="6061"/>
                  </a:cubicBezTo>
                  <a:cubicBezTo>
                    <a:pt x="2084" y="5752"/>
                    <a:pt x="2299" y="5406"/>
                    <a:pt x="2585" y="4930"/>
                  </a:cubicBezTo>
                  <a:lnTo>
                    <a:pt x="2632" y="4859"/>
                  </a:lnTo>
                  <a:lnTo>
                    <a:pt x="2668" y="4799"/>
                  </a:lnTo>
                  <a:cubicBezTo>
                    <a:pt x="2811" y="4573"/>
                    <a:pt x="2954" y="4335"/>
                    <a:pt x="3120" y="4049"/>
                  </a:cubicBezTo>
                  <a:cubicBezTo>
                    <a:pt x="3132" y="4025"/>
                    <a:pt x="3132" y="4001"/>
                    <a:pt x="3120" y="3978"/>
                  </a:cubicBezTo>
                  <a:cubicBezTo>
                    <a:pt x="2906" y="3561"/>
                    <a:pt x="2930" y="3061"/>
                    <a:pt x="3180" y="2668"/>
                  </a:cubicBezTo>
                  <a:cubicBezTo>
                    <a:pt x="3359" y="2408"/>
                    <a:pt x="3623" y="2323"/>
                    <a:pt x="3868" y="2323"/>
                  </a:cubicBezTo>
                  <a:close/>
                  <a:moveTo>
                    <a:pt x="4311" y="1"/>
                  </a:moveTo>
                  <a:cubicBezTo>
                    <a:pt x="4263" y="1"/>
                    <a:pt x="4216" y="1"/>
                    <a:pt x="4180" y="37"/>
                  </a:cubicBezTo>
                  <a:cubicBezTo>
                    <a:pt x="3989" y="144"/>
                    <a:pt x="3823" y="608"/>
                    <a:pt x="3608" y="1537"/>
                  </a:cubicBezTo>
                  <a:lnTo>
                    <a:pt x="3597" y="1596"/>
                  </a:lnTo>
                  <a:cubicBezTo>
                    <a:pt x="3549" y="1834"/>
                    <a:pt x="3478" y="2073"/>
                    <a:pt x="3347" y="2275"/>
                  </a:cubicBezTo>
                  <a:cubicBezTo>
                    <a:pt x="2870" y="2537"/>
                    <a:pt x="2704" y="3454"/>
                    <a:pt x="2966" y="4001"/>
                  </a:cubicBezTo>
                  <a:cubicBezTo>
                    <a:pt x="2799" y="4287"/>
                    <a:pt x="2656" y="4537"/>
                    <a:pt x="2513" y="4751"/>
                  </a:cubicBezTo>
                  <a:cubicBezTo>
                    <a:pt x="2501" y="4775"/>
                    <a:pt x="2489" y="4799"/>
                    <a:pt x="2477" y="4823"/>
                  </a:cubicBezTo>
                  <a:cubicBezTo>
                    <a:pt x="2465" y="4835"/>
                    <a:pt x="2454" y="4871"/>
                    <a:pt x="2430" y="4882"/>
                  </a:cubicBezTo>
                  <a:cubicBezTo>
                    <a:pt x="2156" y="5335"/>
                    <a:pt x="1942" y="5668"/>
                    <a:pt x="1739" y="5978"/>
                  </a:cubicBezTo>
                  <a:cubicBezTo>
                    <a:pt x="1632" y="6156"/>
                    <a:pt x="1525" y="6323"/>
                    <a:pt x="1418" y="6502"/>
                  </a:cubicBezTo>
                  <a:cubicBezTo>
                    <a:pt x="1406" y="6526"/>
                    <a:pt x="1382" y="6549"/>
                    <a:pt x="1370" y="6585"/>
                  </a:cubicBezTo>
                  <a:lnTo>
                    <a:pt x="1311" y="6656"/>
                  </a:lnTo>
                  <a:cubicBezTo>
                    <a:pt x="1275" y="6728"/>
                    <a:pt x="1227" y="6811"/>
                    <a:pt x="1180" y="6871"/>
                  </a:cubicBezTo>
                  <a:cubicBezTo>
                    <a:pt x="1061" y="7085"/>
                    <a:pt x="930" y="7311"/>
                    <a:pt x="775" y="7573"/>
                  </a:cubicBezTo>
                  <a:cubicBezTo>
                    <a:pt x="691" y="7716"/>
                    <a:pt x="608" y="7883"/>
                    <a:pt x="513" y="8061"/>
                  </a:cubicBezTo>
                  <a:lnTo>
                    <a:pt x="477" y="8133"/>
                  </a:lnTo>
                  <a:lnTo>
                    <a:pt x="453" y="8157"/>
                  </a:lnTo>
                  <a:cubicBezTo>
                    <a:pt x="441" y="8180"/>
                    <a:pt x="430" y="8216"/>
                    <a:pt x="406" y="8240"/>
                  </a:cubicBezTo>
                  <a:lnTo>
                    <a:pt x="394" y="8264"/>
                  </a:lnTo>
                  <a:cubicBezTo>
                    <a:pt x="370" y="8335"/>
                    <a:pt x="334" y="8395"/>
                    <a:pt x="310" y="8454"/>
                  </a:cubicBezTo>
                  <a:lnTo>
                    <a:pt x="287" y="8502"/>
                  </a:lnTo>
                  <a:cubicBezTo>
                    <a:pt x="215" y="8657"/>
                    <a:pt x="156" y="8823"/>
                    <a:pt x="108" y="9002"/>
                  </a:cubicBezTo>
                  <a:cubicBezTo>
                    <a:pt x="108" y="9014"/>
                    <a:pt x="96" y="9026"/>
                    <a:pt x="96" y="9038"/>
                  </a:cubicBezTo>
                  <a:cubicBezTo>
                    <a:pt x="84" y="9085"/>
                    <a:pt x="72" y="9145"/>
                    <a:pt x="72" y="9193"/>
                  </a:cubicBezTo>
                  <a:cubicBezTo>
                    <a:pt x="60" y="9252"/>
                    <a:pt x="49" y="9300"/>
                    <a:pt x="37" y="9347"/>
                  </a:cubicBezTo>
                  <a:cubicBezTo>
                    <a:pt x="1" y="9645"/>
                    <a:pt x="37" y="9943"/>
                    <a:pt x="168" y="10205"/>
                  </a:cubicBezTo>
                  <a:cubicBezTo>
                    <a:pt x="179" y="10228"/>
                    <a:pt x="191" y="10252"/>
                    <a:pt x="203" y="10276"/>
                  </a:cubicBezTo>
                  <a:cubicBezTo>
                    <a:pt x="215" y="10300"/>
                    <a:pt x="227" y="10324"/>
                    <a:pt x="239" y="10336"/>
                  </a:cubicBezTo>
                  <a:cubicBezTo>
                    <a:pt x="275" y="10395"/>
                    <a:pt x="310" y="10431"/>
                    <a:pt x="346" y="10478"/>
                  </a:cubicBezTo>
                  <a:cubicBezTo>
                    <a:pt x="370" y="10502"/>
                    <a:pt x="394" y="10514"/>
                    <a:pt x="406" y="10538"/>
                  </a:cubicBezTo>
                  <a:cubicBezTo>
                    <a:pt x="430" y="10550"/>
                    <a:pt x="441" y="10574"/>
                    <a:pt x="465" y="10586"/>
                  </a:cubicBezTo>
                  <a:cubicBezTo>
                    <a:pt x="465" y="10597"/>
                    <a:pt x="477" y="10597"/>
                    <a:pt x="477" y="10609"/>
                  </a:cubicBezTo>
                  <a:lnTo>
                    <a:pt x="572" y="10669"/>
                  </a:lnTo>
                  <a:lnTo>
                    <a:pt x="632" y="10705"/>
                  </a:lnTo>
                  <a:lnTo>
                    <a:pt x="644" y="10717"/>
                  </a:lnTo>
                  <a:cubicBezTo>
                    <a:pt x="644" y="10717"/>
                    <a:pt x="656" y="10728"/>
                    <a:pt x="680" y="10728"/>
                  </a:cubicBezTo>
                  <a:cubicBezTo>
                    <a:pt x="822" y="10824"/>
                    <a:pt x="989" y="10871"/>
                    <a:pt x="1168" y="10871"/>
                  </a:cubicBezTo>
                  <a:lnTo>
                    <a:pt x="1239" y="10871"/>
                  </a:lnTo>
                  <a:cubicBezTo>
                    <a:pt x="1287" y="10859"/>
                    <a:pt x="1346" y="10847"/>
                    <a:pt x="1394" y="10836"/>
                  </a:cubicBezTo>
                  <a:lnTo>
                    <a:pt x="1406" y="10836"/>
                  </a:lnTo>
                  <a:cubicBezTo>
                    <a:pt x="1656" y="10740"/>
                    <a:pt x="1870" y="10586"/>
                    <a:pt x="2037" y="10359"/>
                  </a:cubicBezTo>
                  <a:cubicBezTo>
                    <a:pt x="2061" y="10336"/>
                    <a:pt x="2084" y="10300"/>
                    <a:pt x="2096" y="10276"/>
                  </a:cubicBezTo>
                  <a:cubicBezTo>
                    <a:pt x="2108" y="10264"/>
                    <a:pt x="2108" y="10264"/>
                    <a:pt x="2108" y="10252"/>
                  </a:cubicBezTo>
                  <a:cubicBezTo>
                    <a:pt x="2132" y="10228"/>
                    <a:pt x="2144" y="10205"/>
                    <a:pt x="2168" y="10181"/>
                  </a:cubicBezTo>
                  <a:cubicBezTo>
                    <a:pt x="2180" y="10157"/>
                    <a:pt x="2204" y="10133"/>
                    <a:pt x="2215" y="10109"/>
                  </a:cubicBezTo>
                  <a:cubicBezTo>
                    <a:pt x="2227" y="10085"/>
                    <a:pt x="2263" y="10026"/>
                    <a:pt x="2287" y="9978"/>
                  </a:cubicBezTo>
                  <a:cubicBezTo>
                    <a:pt x="2299" y="9966"/>
                    <a:pt x="2323" y="9943"/>
                    <a:pt x="2335" y="9907"/>
                  </a:cubicBezTo>
                  <a:cubicBezTo>
                    <a:pt x="2346" y="9883"/>
                    <a:pt x="2370" y="9847"/>
                    <a:pt x="2382" y="9824"/>
                  </a:cubicBezTo>
                  <a:cubicBezTo>
                    <a:pt x="2406" y="9788"/>
                    <a:pt x="2418" y="9752"/>
                    <a:pt x="2442" y="9716"/>
                  </a:cubicBezTo>
                  <a:cubicBezTo>
                    <a:pt x="2549" y="9502"/>
                    <a:pt x="2668" y="9276"/>
                    <a:pt x="2775" y="9026"/>
                  </a:cubicBezTo>
                  <a:cubicBezTo>
                    <a:pt x="2799" y="8990"/>
                    <a:pt x="2811" y="8954"/>
                    <a:pt x="2835" y="8919"/>
                  </a:cubicBezTo>
                  <a:cubicBezTo>
                    <a:pt x="2906" y="8740"/>
                    <a:pt x="2989" y="8550"/>
                    <a:pt x="3073" y="8359"/>
                  </a:cubicBezTo>
                  <a:cubicBezTo>
                    <a:pt x="3192" y="8085"/>
                    <a:pt x="3299" y="7811"/>
                    <a:pt x="3418" y="7526"/>
                  </a:cubicBezTo>
                  <a:cubicBezTo>
                    <a:pt x="3430" y="7490"/>
                    <a:pt x="3442" y="7466"/>
                    <a:pt x="3454" y="7430"/>
                  </a:cubicBezTo>
                  <a:cubicBezTo>
                    <a:pt x="3466" y="7407"/>
                    <a:pt x="3478" y="7371"/>
                    <a:pt x="3489" y="7347"/>
                  </a:cubicBezTo>
                  <a:cubicBezTo>
                    <a:pt x="3680" y="6835"/>
                    <a:pt x="3870" y="6311"/>
                    <a:pt x="4049" y="5811"/>
                  </a:cubicBezTo>
                  <a:cubicBezTo>
                    <a:pt x="4049" y="5787"/>
                    <a:pt x="4061" y="5764"/>
                    <a:pt x="4073" y="5740"/>
                  </a:cubicBezTo>
                  <a:lnTo>
                    <a:pt x="4097" y="5656"/>
                  </a:lnTo>
                  <a:cubicBezTo>
                    <a:pt x="4228" y="5287"/>
                    <a:pt x="4335" y="4942"/>
                    <a:pt x="4442" y="4621"/>
                  </a:cubicBezTo>
                  <a:cubicBezTo>
                    <a:pt x="5002" y="4418"/>
                    <a:pt x="5359" y="3728"/>
                    <a:pt x="5454" y="3275"/>
                  </a:cubicBezTo>
                  <a:cubicBezTo>
                    <a:pt x="5466" y="3239"/>
                    <a:pt x="5478" y="3192"/>
                    <a:pt x="5478" y="3144"/>
                  </a:cubicBezTo>
                  <a:cubicBezTo>
                    <a:pt x="5561" y="3013"/>
                    <a:pt x="5609" y="2858"/>
                    <a:pt x="5597" y="2692"/>
                  </a:cubicBezTo>
                  <a:cubicBezTo>
                    <a:pt x="5573" y="2585"/>
                    <a:pt x="5490" y="2501"/>
                    <a:pt x="5383" y="2489"/>
                  </a:cubicBezTo>
                  <a:cubicBezTo>
                    <a:pt x="5430" y="2323"/>
                    <a:pt x="5371" y="2156"/>
                    <a:pt x="5228" y="2061"/>
                  </a:cubicBezTo>
                  <a:cubicBezTo>
                    <a:pt x="5193" y="2043"/>
                    <a:pt x="5152" y="2032"/>
                    <a:pt x="5109" y="2032"/>
                  </a:cubicBezTo>
                  <a:cubicBezTo>
                    <a:pt x="5093" y="2032"/>
                    <a:pt x="5077" y="2034"/>
                    <a:pt x="5061" y="2037"/>
                  </a:cubicBezTo>
                  <a:lnTo>
                    <a:pt x="5085" y="1989"/>
                  </a:lnTo>
                  <a:cubicBezTo>
                    <a:pt x="5383" y="1513"/>
                    <a:pt x="5752" y="858"/>
                    <a:pt x="5644" y="572"/>
                  </a:cubicBezTo>
                  <a:cubicBezTo>
                    <a:pt x="5633" y="513"/>
                    <a:pt x="5585" y="465"/>
                    <a:pt x="5525" y="441"/>
                  </a:cubicBezTo>
                  <a:cubicBezTo>
                    <a:pt x="5493" y="428"/>
                    <a:pt x="5462" y="420"/>
                    <a:pt x="5431" y="420"/>
                  </a:cubicBezTo>
                  <a:cubicBezTo>
                    <a:pt x="5253" y="420"/>
                    <a:pt x="5096" y="673"/>
                    <a:pt x="4668" y="1334"/>
                  </a:cubicBezTo>
                  <a:cubicBezTo>
                    <a:pt x="4287" y="1906"/>
                    <a:pt x="4287" y="1918"/>
                    <a:pt x="4263" y="1930"/>
                  </a:cubicBezTo>
                  <a:cubicBezTo>
                    <a:pt x="4263" y="1882"/>
                    <a:pt x="4251" y="2001"/>
                    <a:pt x="4370" y="1299"/>
                  </a:cubicBezTo>
                  <a:cubicBezTo>
                    <a:pt x="4537" y="334"/>
                    <a:pt x="4573" y="72"/>
                    <a:pt x="4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1"/>
            <p:cNvSpPr/>
            <p:nvPr/>
          </p:nvSpPr>
          <p:spPr>
            <a:xfrm>
              <a:off x="14084418" y="2988279"/>
              <a:ext cx="1408965" cy="1086869"/>
            </a:xfrm>
            <a:custGeom>
              <a:avLst/>
              <a:gdLst/>
              <a:ahLst/>
              <a:cxnLst/>
              <a:rect l="l" t="t" r="r" b="b"/>
              <a:pathLst>
                <a:path w="10705" h="8257" extrusionOk="0">
                  <a:moveTo>
                    <a:pt x="7346" y="0"/>
                  </a:moveTo>
                  <a:cubicBezTo>
                    <a:pt x="7259" y="0"/>
                    <a:pt x="7236" y="58"/>
                    <a:pt x="7145" y="234"/>
                  </a:cubicBezTo>
                  <a:cubicBezTo>
                    <a:pt x="6299" y="1854"/>
                    <a:pt x="5490" y="3485"/>
                    <a:pt x="4668" y="5104"/>
                  </a:cubicBezTo>
                  <a:lnTo>
                    <a:pt x="1" y="6819"/>
                  </a:lnTo>
                  <a:cubicBezTo>
                    <a:pt x="1072" y="7390"/>
                    <a:pt x="2227" y="7795"/>
                    <a:pt x="3418" y="8045"/>
                  </a:cubicBezTo>
                  <a:cubicBezTo>
                    <a:pt x="3982" y="8160"/>
                    <a:pt x="4557" y="8256"/>
                    <a:pt x="5118" y="8256"/>
                  </a:cubicBezTo>
                  <a:cubicBezTo>
                    <a:pt x="5838" y="8256"/>
                    <a:pt x="6535" y="8098"/>
                    <a:pt x="7157" y="7616"/>
                  </a:cubicBezTo>
                  <a:cubicBezTo>
                    <a:pt x="8681" y="6426"/>
                    <a:pt x="9502" y="4533"/>
                    <a:pt x="10288" y="2830"/>
                  </a:cubicBezTo>
                  <a:cubicBezTo>
                    <a:pt x="10705" y="1925"/>
                    <a:pt x="8526" y="294"/>
                    <a:pt x="7573" y="44"/>
                  </a:cubicBezTo>
                  <a:cubicBezTo>
                    <a:pt x="7463" y="18"/>
                    <a:pt x="7395" y="0"/>
                    <a:pt x="7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1"/>
            <p:cNvSpPr/>
            <p:nvPr/>
          </p:nvSpPr>
          <p:spPr>
            <a:xfrm>
              <a:off x="14852310" y="2988279"/>
              <a:ext cx="641109" cy="504275"/>
            </a:xfrm>
            <a:custGeom>
              <a:avLst/>
              <a:gdLst/>
              <a:ahLst/>
              <a:cxnLst/>
              <a:rect l="l" t="t" r="r" b="b"/>
              <a:pathLst>
                <a:path w="4871" h="3831" extrusionOk="0">
                  <a:moveTo>
                    <a:pt x="1512" y="0"/>
                  </a:moveTo>
                  <a:cubicBezTo>
                    <a:pt x="1425" y="0"/>
                    <a:pt x="1402" y="58"/>
                    <a:pt x="1311" y="234"/>
                  </a:cubicBezTo>
                  <a:cubicBezTo>
                    <a:pt x="870" y="1080"/>
                    <a:pt x="430" y="1937"/>
                    <a:pt x="1" y="2782"/>
                  </a:cubicBezTo>
                  <a:cubicBezTo>
                    <a:pt x="1263" y="3366"/>
                    <a:pt x="2608" y="3723"/>
                    <a:pt x="3990" y="3830"/>
                  </a:cubicBezTo>
                  <a:cubicBezTo>
                    <a:pt x="4156" y="3497"/>
                    <a:pt x="4299" y="3163"/>
                    <a:pt x="4454" y="2830"/>
                  </a:cubicBezTo>
                  <a:cubicBezTo>
                    <a:pt x="4871" y="1925"/>
                    <a:pt x="2692" y="294"/>
                    <a:pt x="1739" y="44"/>
                  </a:cubicBezTo>
                  <a:cubicBezTo>
                    <a:pt x="1629" y="18"/>
                    <a:pt x="1561" y="0"/>
                    <a:pt x="1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1"/>
            <p:cNvSpPr/>
            <p:nvPr/>
          </p:nvSpPr>
          <p:spPr>
            <a:xfrm>
              <a:off x="14070334" y="2978143"/>
              <a:ext cx="1388565" cy="1107008"/>
            </a:xfrm>
            <a:custGeom>
              <a:avLst/>
              <a:gdLst/>
              <a:ahLst/>
              <a:cxnLst/>
              <a:rect l="l" t="t" r="r" b="b"/>
              <a:pathLst>
                <a:path w="10550" h="8410" extrusionOk="0">
                  <a:moveTo>
                    <a:pt x="7452" y="0"/>
                  </a:moveTo>
                  <a:cubicBezTo>
                    <a:pt x="7338" y="0"/>
                    <a:pt x="7293" y="65"/>
                    <a:pt x="7204" y="252"/>
                  </a:cubicBezTo>
                  <a:lnTo>
                    <a:pt x="7180" y="276"/>
                  </a:lnTo>
                  <a:cubicBezTo>
                    <a:pt x="6597" y="1407"/>
                    <a:pt x="6013" y="2562"/>
                    <a:pt x="5454" y="3669"/>
                  </a:cubicBezTo>
                  <a:cubicBezTo>
                    <a:pt x="5204" y="4157"/>
                    <a:pt x="4954" y="4657"/>
                    <a:pt x="4704" y="5145"/>
                  </a:cubicBezTo>
                  <a:cubicBezTo>
                    <a:pt x="4680" y="5181"/>
                    <a:pt x="4704" y="5229"/>
                    <a:pt x="4739" y="5253"/>
                  </a:cubicBezTo>
                  <a:cubicBezTo>
                    <a:pt x="4748" y="5255"/>
                    <a:pt x="4758" y="5257"/>
                    <a:pt x="4768" y="5257"/>
                  </a:cubicBezTo>
                  <a:cubicBezTo>
                    <a:pt x="4797" y="5257"/>
                    <a:pt x="4829" y="5244"/>
                    <a:pt x="4847" y="5217"/>
                  </a:cubicBezTo>
                  <a:cubicBezTo>
                    <a:pt x="5085" y="4729"/>
                    <a:pt x="5335" y="4229"/>
                    <a:pt x="5585" y="3740"/>
                  </a:cubicBezTo>
                  <a:cubicBezTo>
                    <a:pt x="6144" y="2621"/>
                    <a:pt x="6728" y="1478"/>
                    <a:pt x="7323" y="347"/>
                  </a:cubicBezTo>
                  <a:lnTo>
                    <a:pt x="7335" y="323"/>
                  </a:lnTo>
                  <a:cubicBezTo>
                    <a:pt x="7359" y="252"/>
                    <a:pt x="7395" y="204"/>
                    <a:pt x="7430" y="157"/>
                  </a:cubicBezTo>
                  <a:cubicBezTo>
                    <a:pt x="7502" y="157"/>
                    <a:pt x="7573" y="169"/>
                    <a:pt x="7633" y="192"/>
                  </a:cubicBezTo>
                  <a:lnTo>
                    <a:pt x="7668" y="204"/>
                  </a:lnTo>
                  <a:cubicBezTo>
                    <a:pt x="8371" y="383"/>
                    <a:pt x="9847" y="1395"/>
                    <a:pt x="10264" y="2264"/>
                  </a:cubicBezTo>
                  <a:cubicBezTo>
                    <a:pt x="10371" y="2443"/>
                    <a:pt x="10395" y="2669"/>
                    <a:pt x="10323" y="2871"/>
                  </a:cubicBezTo>
                  <a:lnTo>
                    <a:pt x="10228" y="3086"/>
                  </a:lnTo>
                  <a:cubicBezTo>
                    <a:pt x="9490" y="4681"/>
                    <a:pt x="8657" y="6503"/>
                    <a:pt x="7216" y="7622"/>
                  </a:cubicBezTo>
                  <a:cubicBezTo>
                    <a:pt x="6603" y="8103"/>
                    <a:pt x="5909" y="8256"/>
                    <a:pt x="5208" y="8256"/>
                  </a:cubicBezTo>
                  <a:cubicBezTo>
                    <a:pt x="4643" y="8256"/>
                    <a:pt x="4074" y="8157"/>
                    <a:pt x="3537" y="8050"/>
                  </a:cubicBezTo>
                  <a:cubicBezTo>
                    <a:pt x="2358" y="7800"/>
                    <a:pt x="1215" y="7396"/>
                    <a:pt x="144" y="6824"/>
                  </a:cubicBezTo>
                  <a:cubicBezTo>
                    <a:pt x="132" y="6817"/>
                    <a:pt x="121" y="6815"/>
                    <a:pt x="110" y="6815"/>
                  </a:cubicBezTo>
                  <a:cubicBezTo>
                    <a:pt x="43" y="6815"/>
                    <a:pt x="0" y="6926"/>
                    <a:pt x="72" y="6967"/>
                  </a:cubicBezTo>
                  <a:cubicBezTo>
                    <a:pt x="1156" y="7538"/>
                    <a:pt x="2311" y="7955"/>
                    <a:pt x="3513" y="8193"/>
                  </a:cubicBezTo>
                  <a:cubicBezTo>
                    <a:pt x="4061" y="8324"/>
                    <a:pt x="4632" y="8396"/>
                    <a:pt x="5216" y="8408"/>
                  </a:cubicBezTo>
                  <a:cubicBezTo>
                    <a:pt x="5250" y="8409"/>
                    <a:pt x="5284" y="8409"/>
                    <a:pt x="5318" y="8409"/>
                  </a:cubicBezTo>
                  <a:cubicBezTo>
                    <a:pt x="6033" y="8409"/>
                    <a:pt x="6732" y="8173"/>
                    <a:pt x="7311" y="7741"/>
                  </a:cubicBezTo>
                  <a:cubicBezTo>
                    <a:pt x="8788" y="6598"/>
                    <a:pt x="9621" y="4764"/>
                    <a:pt x="10359" y="3145"/>
                  </a:cubicBezTo>
                  <a:lnTo>
                    <a:pt x="10466" y="2931"/>
                  </a:lnTo>
                  <a:cubicBezTo>
                    <a:pt x="10550" y="2681"/>
                    <a:pt x="10538" y="2407"/>
                    <a:pt x="10407" y="2181"/>
                  </a:cubicBezTo>
                  <a:cubicBezTo>
                    <a:pt x="9966" y="1276"/>
                    <a:pt x="8454" y="228"/>
                    <a:pt x="7704" y="38"/>
                  </a:cubicBezTo>
                  <a:lnTo>
                    <a:pt x="7668" y="38"/>
                  </a:lnTo>
                  <a:cubicBezTo>
                    <a:pt x="7573" y="15"/>
                    <a:pt x="7505" y="0"/>
                    <a:pt x="7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1"/>
            <p:cNvSpPr/>
            <p:nvPr/>
          </p:nvSpPr>
          <p:spPr>
            <a:xfrm>
              <a:off x="13906726" y="2649478"/>
              <a:ext cx="590699" cy="390546"/>
            </a:xfrm>
            <a:custGeom>
              <a:avLst/>
              <a:gdLst/>
              <a:ahLst/>
              <a:cxnLst/>
              <a:rect l="l" t="t" r="r" b="b"/>
              <a:pathLst>
                <a:path w="4488" h="2967" extrusionOk="0">
                  <a:moveTo>
                    <a:pt x="1852" y="0"/>
                  </a:moveTo>
                  <a:cubicBezTo>
                    <a:pt x="1607" y="0"/>
                    <a:pt x="1360" y="63"/>
                    <a:pt x="1137" y="189"/>
                  </a:cubicBezTo>
                  <a:cubicBezTo>
                    <a:pt x="1089" y="213"/>
                    <a:pt x="1053" y="249"/>
                    <a:pt x="1018" y="284"/>
                  </a:cubicBezTo>
                  <a:cubicBezTo>
                    <a:pt x="863" y="427"/>
                    <a:pt x="791" y="641"/>
                    <a:pt x="696" y="820"/>
                  </a:cubicBezTo>
                  <a:cubicBezTo>
                    <a:pt x="589" y="1034"/>
                    <a:pt x="482" y="1261"/>
                    <a:pt x="387" y="1475"/>
                  </a:cubicBezTo>
                  <a:cubicBezTo>
                    <a:pt x="1" y="2375"/>
                    <a:pt x="1724" y="2967"/>
                    <a:pt x="2994" y="2967"/>
                  </a:cubicBezTo>
                  <a:cubicBezTo>
                    <a:pt x="3841" y="2967"/>
                    <a:pt x="4487" y="2704"/>
                    <a:pt x="4173" y="2094"/>
                  </a:cubicBezTo>
                  <a:cubicBezTo>
                    <a:pt x="4077" y="1927"/>
                    <a:pt x="3970" y="1761"/>
                    <a:pt x="3839" y="1606"/>
                  </a:cubicBezTo>
                  <a:cubicBezTo>
                    <a:pt x="3673" y="1392"/>
                    <a:pt x="3470" y="1189"/>
                    <a:pt x="3304" y="987"/>
                  </a:cubicBezTo>
                  <a:cubicBezTo>
                    <a:pt x="3077" y="725"/>
                    <a:pt x="2863" y="356"/>
                    <a:pt x="2542" y="177"/>
                  </a:cubicBezTo>
                  <a:cubicBezTo>
                    <a:pt x="2330" y="60"/>
                    <a:pt x="2092" y="0"/>
                    <a:pt x="1852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1"/>
            <p:cNvSpPr/>
            <p:nvPr/>
          </p:nvSpPr>
          <p:spPr>
            <a:xfrm>
              <a:off x="14056251" y="2649478"/>
              <a:ext cx="355894" cy="219822"/>
            </a:xfrm>
            <a:custGeom>
              <a:avLst/>
              <a:gdLst/>
              <a:ahLst/>
              <a:cxnLst/>
              <a:rect l="l" t="t" r="r" b="b"/>
              <a:pathLst>
                <a:path w="2704" h="1670" extrusionOk="0">
                  <a:moveTo>
                    <a:pt x="718" y="0"/>
                  </a:moveTo>
                  <a:cubicBezTo>
                    <a:pt x="471" y="0"/>
                    <a:pt x="224" y="63"/>
                    <a:pt x="1" y="189"/>
                  </a:cubicBezTo>
                  <a:cubicBezTo>
                    <a:pt x="1" y="260"/>
                    <a:pt x="24" y="344"/>
                    <a:pt x="84" y="403"/>
                  </a:cubicBezTo>
                  <a:cubicBezTo>
                    <a:pt x="844" y="1392"/>
                    <a:pt x="1568" y="1670"/>
                    <a:pt x="2181" y="1670"/>
                  </a:cubicBezTo>
                  <a:cubicBezTo>
                    <a:pt x="2366" y="1670"/>
                    <a:pt x="2541" y="1644"/>
                    <a:pt x="2703" y="1606"/>
                  </a:cubicBezTo>
                  <a:cubicBezTo>
                    <a:pt x="2537" y="1392"/>
                    <a:pt x="2346" y="1189"/>
                    <a:pt x="2168" y="987"/>
                  </a:cubicBezTo>
                  <a:cubicBezTo>
                    <a:pt x="1941" y="725"/>
                    <a:pt x="1727" y="356"/>
                    <a:pt x="1417" y="177"/>
                  </a:cubicBezTo>
                  <a:cubicBezTo>
                    <a:pt x="1200" y="60"/>
                    <a:pt x="959" y="0"/>
                    <a:pt x="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1"/>
            <p:cNvSpPr/>
            <p:nvPr/>
          </p:nvSpPr>
          <p:spPr>
            <a:xfrm>
              <a:off x="13940290" y="2640396"/>
              <a:ext cx="540816" cy="410159"/>
            </a:xfrm>
            <a:custGeom>
              <a:avLst/>
              <a:gdLst/>
              <a:ahLst/>
              <a:cxnLst/>
              <a:rect l="l" t="t" r="r" b="b"/>
              <a:pathLst>
                <a:path w="4109" h="3116" extrusionOk="0">
                  <a:moveTo>
                    <a:pt x="1593" y="132"/>
                  </a:moveTo>
                  <a:cubicBezTo>
                    <a:pt x="1819" y="132"/>
                    <a:pt x="2045" y="188"/>
                    <a:pt x="2251" y="306"/>
                  </a:cubicBezTo>
                  <a:cubicBezTo>
                    <a:pt x="2441" y="425"/>
                    <a:pt x="2620" y="591"/>
                    <a:pt x="2751" y="794"/>
                  </a:cubicBezTo>
                  <a:cubicBezTo>
                    <a:pt x="2763" y="818"/>
                    <a:pt x="2775" y="830"/>
                    <a:pt x="2799" y="853"/>
                  </a:cubicBezTo>
                  <a:lnTo>
                    <a:pt x="2810" y="877"/>
                  </a:lnTo>
                  <a:lnTo>
                    <a:pt x="2846" y="913"/>
                  </a:lnTo>
                  <a:cubicBezTo>
                    <a:pt x="2894" y="984"/>
                    <a:pt x="2941" y="1044"/>
                    <a:pt x="2989" y="1091"/>
                  </a:cubicBezTo>
                  <a:cubicBezTo>
                    <a:pt x="3049" y="1151"/>
                    <a:pt x="3060" y="1175"/>
                    <a:pt x="3084" y="1211"/>
                  </a:cubicBezTo>
                  <a:cubicBezTo>
                    <a:pt x="3120" y="1246"/>
                    <a:pt x="3191" y="1318"/>
                    <a:pt x="3239" y="1377"/>
                  </a:cubicBezTo>
                  <a:cubicBezTo>
                    <a:pt x="3251" y="1389"/>
                    <a:pt x="3251" y="1401"/>
                    <a:pt x="3263" y="1401"/>
                  </a:cubicBezTo>
                  <a:cubicBezTo>
                    <a:pt x="3299" y="1449"/>
                    <a:pt x="3346" y="1496"/>
                    <a:pt x="3382" y="1532"/>
                  </a:cubicBezTo>
                  <a:cubicBezTo>
                    <a:pt x="3418" y="1580"/>
                    <a:pt x="3465" y="1627"/>
                    <a:pt x="3501" y="1687"/>
                  </a:cubicBezTo>
                  <a:lnTo>
                    <a:pt x="3525" y="1711"/>
                  </a:lnTo>
                  <a:lnTo>
                    <a:pt x="3549" y="1746"/>
                  </a:lnTo>
                  <a:cubicBezTo>
                    <a:pt x="3668" y="1877"/>
                    <a:pt x="3763" y="2032"/>
                    <a:pt x="3846" y="2187"/>
                  </a:cubicBezTo>
                  <a:cubicBezTo>
                    <a:pt x="3894" y="2270"/>
                    <a:pt x="3918" y="2354"/>
                    <a:pt x="3918" y="2437"/>
                  </a:cubicBezTo>
                  <a:cubicBezTo>
                    <a:pt x="3918" y="2461"/>
                    <a:pt x="3918" y="2473"/>
                    <a:pt x="3918" y="2496"/>
                  </a:cubicBezTo>
                  <a:lnTo>
                    <a:pt x="3930" y="2496"/>
                  </a:lnTo>
                  <a:cubicBezTo>
                    <a:pt x="3918" y="2508"/>
                    <a:pt x="3918" y="2532"/>
                    <a:pt x="3918" y="2544"/>
                  </a:cubicBezTo>
                  <a:cubicBezTo>
                    <a:pt x="3918" y="2556"/>
                    <a:pt x="3906" y="2568"/>
                    <a:pt x="3906" y="2580"/>
                  </a:cubicBezTo>
                  <a:lnTo>
                    <a:pt x="3894" y="2604"/>
                  </a:lnTo>
                  <a:lnTo>
                    <a:pt x="3882" y="2615"/>
                  </a:lnTo>
                  <a:cubicBezTo>
                    <a:pt x="3870" y="2627"/>
                    <a:pt x="3870" y="2639"/>
                    <a:pt x="3858" y="2651"/>
                  </a:cubicBezTo>
                  <a:lnTo>
                    <a:pt x="3846" y="2675"/>
                  </a:lnTo>
                  <a:lnTo>
                    <a:pt x="3811" y="2699"/>
                  </a:lnTo>
                  <a:lnTo>
                    <a:pt x="3799" y="2711"/>
                  </a:lnTo>
                  <a:cubicBezTo>
                    <a:pt x="3775" y="2735"/>
                    <a:pt x="3739" y="2746"/>
                    <a:pt x="3715" y="2770"/>
                  </a:cubicBezTo>
                  <a:cubicBezTo>
                    <a:pt x="3620" y="2818"/>
                    <a:pt x="3513" y="2854"/>
                    <a:pt x="3418" y="2877"/>
                  </a:cubicBezTo>
                  <a:lnTo>
                    <a:pt x="3394" y="2877"/>
                  </a:lnTo>
                  <a:lnTo>
                    <a:pt x="3334" y="2901"/>
                  </a:lnTo>
                  <a:lnTo>
                    <a:pt x="3322" y="2901"/>
                  </a:lnTo>
                  <a:lnTo>
                    <a:pt x="3251" y="2913"/>
                  </a:lnTo>
                  <a:cubicBezTo>
                    <a:pt x="3072" y="2937"/>
                    <a:pt x="2891" y="2949"/>
                    <a:pt x="2709" y="2949"/>
                  </a:cubicBezTo>
                  <a:cubicBezTo>
                    <a:pt x="2528" y="2949"/>
                    <a:pt x="2346" y="2937"/>
                    <a:pt x="2167" y="2913"/>
                  </a:cubicBezTo>
                  <a:lnTo>
                    <a:pt x="2144" y="2913"/>
                  </a:lnTo>
                  <a:cubicBezTo>
                    <a:pt x="1525" y="2830"/>
                    <a:pt x="894" y="2627"/>
                    <a:pt x="513" y="2342"/>
                  </a:cubicBezTo>
                  <a:cubicBezTo>
                    <a:pt x="453" y="2306"/>
                    <a:pt x="405" y="2270"/>
                    <a:pt x="358" y="2223"/>
                  </a:cubicBezTo>
                  <a:cubicBezTo>
                    <a:pt x="274" y="2139"/>
                    <a:pt x="215" y="2044"/>
                    <a:pt x="179" y="1949"/>
                  </a:cubicBezTo>
                  <a:cubicBezTo>
                    <a:pt x="155" y="1865"/>
                    <a:pt x="143" y="1770"/>
                    <a:pt x="167" y="1687"/>
                  </a:cubicBezTo>
                  <a:cubicBezTo>
                    <a:pt x="179" y="1639"/>
                    <a:pt x="191" y="1603"/>
                    <a:pt x="203" y="1568"/>
                  </a:cubicBezTo>
                  <a:cubicBezTo>
                    <a:pt x="227" y="1520"/>
                    <a:pt x="239" y="1484"/>
                    <a:pt x="262" y="1449"/>
                  </a:cubicBezTo>
                  <a:lnTo>
                    <a:pt x="286" y="1389"/>
                  </a:lnTo>
                  <a:lnTo>
                    <a:pt x="286" y="1377"/>
                  </a:lnTo>
                  <a:lnTo>
                    <a:pt x="322" y="1306"/>
                  </a:lnTo>
                  <a:cubicBezTo>
                    <a:pt x="382" y="1163"/>
                    <a:pt x="441" y="1032"/>
                    <a:pt x="513" y="913"/>
                  </a:cubicBezTo>
                  <a:cubicBezTo>
                    <a:pt x="524" y="865"/>
                    <a:pt x="548" y="818"/>
                    <a:pt x="572" y="782"/>
                  </a:cubicBezTo>
                  <a:cubicBezTo>
                    <a:pt x="596" y="699"/>
                    <a:pt x="643" y="627"/>
                    <a:pt x="679" y="544"/>
                  </a:cubicBezTo>
                  <a:cubicBezTo>
                    <a:pt x="703" y="496"/>
                    <a:pt x="739" y="460"/>
                    <a:pt x="774" y="425"/>
                  </a:cubicBezTo>
                  <a:lnTo>
                    <a:pt x="798" y="401"/>
                  </a:lnTo>
                  <a:cubicBezTo>
                    <a:pt x="822" y="377"/>
                    <a:pt x="858" y="353"/>
                    <a:pt x="894" y="329"/>
                  </a:cubicBezTo>
                  <a:cubicBezTo>
                    <a:pt x="894" y="318"/>
                    <a:pt x="905" y="318"/>
                    <a:pt x="917" y="306"/>
                  </a:cubicBezTo>
                  <a:cubicBezTo>
                    <a:pt x="1128" y="191"/>
                    <a:pt x="1361" y="132"/>
                    <a:pt x="1593" y="132"/>
                  </a:cubicBezTo>
                  <a:close/>
                  <a:moveTo>
                    <a:pt x="1623" y="1"/>
                  </a:moveTo>
                  <a:cubicBezTo>
                    <a:pt x="1364" y="1"/>
                    <a:pt x="1105" y="66"/>
                    <a:pt x="870" y="199"/>
                  </a:cubicBezTo>
                  <a:cubicBezTo>
                    <a:pt x="834" y="222"/>
                    <a:pt x="798" y="258"/>
                    <a:pt x="763" y="282"/>
                  </a:cubicBezTo>
                  <a:cubicBezTo>
                    <a:pt x="751" y="294"/>
                    <a:pt x="739" y="294"/>
                    <a:pt x="739" y="306"/>
                  </a:cubicBezTo>
                  <a:cubicBezTo>
                    <a:pt x="679" y="365"/>
                    <a:pt x="620" y="425"/>
                    <a:pt x="584" y="508"/>
                  </a:cubicBezTo>
                  <a:cubicBezTo>
                    <a:pt x="548" y="580"/>
                    <a:pt x="501" y="663"/>
                    <a:pt x="465" y="734"/>
                  </a:cubicBezTo>
                  <a:cubicBezTo>
                    <a:pt x="453" y="782"/>
                    <a:pt x="429" y="830"/>
                    <a:pt x="405" y="865"/>
                  </a:cubicBezTo>
                  <a:cubicBezTo>
                    <a:pt x="358" y="984"/>
                    <a:pt x="298" y="1103"/>
                    <a:pt x="239" y="1234"/>
                  </a:cubicBezTo>
                  <a:cubicBezTo>
                    <a:pt x="227" y="1258"/>
                    <a:pt x="215" y="1282"/>
                    <a:pt x="203" y="1306"/>
                  </a:cubicBezTo>
                  <a:cubicBezTo>
                    <a:pt x="191" y="1318"/>
                    <a:pt x="179" y="1353"/>
                    <a:pt x="167" y="1377"/>
                  </a:cubicBezTo>
                  <a:cubicBezTo>
                    <a:pt x="143" y="1425"/>
                    <a:pt x="120" y="1472"/>
                    <a:pt x="96" y="1520"/>
                  </a:cubicBezTo>
                  <a:cubicBezTo>
                    <a:pt x="1" y="1746"/>
                    <a:pt x="24" y="2008"/>
                    <a:pt x="167" y="2199"/>
                  </a:cubicBezTo>
                  <a:cubicBezTo>
                    <a:pt x="179" y="2223"/>
                    <a:pt x="203" y="2246"/>
                    <a:pt x="215" y="2270"/>
                  </a:cubicBezTo>
                  <a:lnTo>
                    <a:pt x="262" y="2330"/>
                  </a:lnTo>
                  <a:lnTo>
                    <a:pt x="322" y="2389"/>
                  </a:lnTo>
                  <a:lnTo>
                    <a:pt x="370" y="2425"/>
                  </a:lnTo>
                  <a:lnTo>
                    <a:pt x="429" y="2473"/>
                  </a:lnTo>
                  <a:lnTo>
                    <a:pt x="453" y="2485"/>
                  </a:lnTo>
                  <a:lnTo>
                    <a:pt x="477" y="2508"/>
                  </a:lnTo>
                  <a:cubicBezTo>
                    <a:pt x="917" y="2782"/>
                    <a:pt x="1405" y="2973"/>
                    <a:pt x="1917" y="3044"/>
                  </a:cubicBezTo>
                  <a:lnTo>
                    <a:pt x="2048" y="3068"/>
                  </a:lnTo>
                  <a:lnTo>
                    <a:pt x="2144" y="3080"/>
                  </a:lnTo>
                  <a:lnTo>
                    <a:pt x="2298" y="3092"/>
                  </a:lnTo>
                  <a:cubicBezTo>
                    <a:pt x="2453" y="3116"/>
                    <a:pt x="2620" y="3116"/>
                    <a:pt x="2763" y="3116"/>
                  </a:cubicBezTo>
                  <a:cubicBezTo>
                    <a:pt x="2941" y="3116"/>
                    <a:pt x="3108" y="3104"/>
                    <a:pt x="3275" y="3080"/>
                  </a:cubicBezTo>
                  <a:lnTo>
                    <a:pt x="3346" y="3068"/>
                  </a:lnTo>
                  <a:lnTo>
                    <a:pt x="3370" y="3068"/>
                  </a:lnTo>
                  <a:lnTo>
                    <a:pt x="3430" y="3056"/>
                  </a:lnTo>
                  <a:lnTo>
                    <a:pt x="3465" y="3056"/>
                  </a:lnTo>
                  <a:cubicBezTo>
                    <a:pt x="3489" y="3056"/>
                    <a:pt x="3525" y="3044"/>
                    <a:pt x="3549" y="3032"/>
                  </a:cubicBezTo>
                  <a:cubicBezTo>
                    <a:pt x="3644" y="3008"/>
                    <a:pt x="3751" y="2973"/>
                    <a:pt x="3834" y="2913"/>
                  </a:cubicBezTo>
                  <a:lnTo>
                    <a:pt x="3882" y="2889"/>
                  </a:lnTo>
                  <a:cubicBezTo>
                    <a:pt x="3894" y="2877"/>
                    <a:pt x="3918" y="2866"/>
                    <a:pt x="3930" y="2854"/>
                  </a:cubicBezTo>
                  <a:lnTo>
                    <a:pt x="3942" y="2830"/>
                  </a:lnTo>
                  <a:lnTo>
                    <a:pt x="3965" y="2818"/>
                  </a:lnTo>
                  <a:cubicBezTo>
                    <a:pt x="3965" y="2806"/>
                    <a:pt x="3977" y="2806"/>
                    <a:pt x="3989" y="2794"/>
                  </a:cubicBezTo>
                  <a:cubicBezTo>
                    <a:pt x="4001" y="2782"/>
                    <a:pt x="4013" y="2758"/>
                    <a:pt x="4025" y="2746"/>
                  </a:cubicBezTo>
                  <a:cubicBezTo>
                    <a:pt x="4084" y="2663"/>
                    <a:pt x="4108" y="2568"/>
                    <a:pt x="4108" y="2473"/>
                  </a:cubicBezTo>
                  <a:cubicBezTo>
                    <a:pt x="4108" y="2413"/>
                    <a:pt x="4096" y="2354"/>
                    <a:pt x="4072" y="2294"/>
                  </a:cubicBezTo>
                  <a:lnTo>
                    <a:pt x="4072" y="2282"/>
                  </a:lnTo>
                  <a:cubicBezTo>
                    <a:pt x="4072" y="2282"/>
                    <a:pt x="4072" y="2270"/>
                    <a:pt x="4072" y="2270"/>
                  </a:cubicBezTo>
                  <a:cubicBezTo>
                    <a:pt x="4061" y="2223"/>
                    <a:pt x="4037" y="2175"/>
                    <a:pt x="4013" y="2139"/>
                  </a:cubicBezTo>
                  <a:lnTo>
                    <a:pt x="4001" y="2092"/>
                  </a:lnTo>
                  <a:cubicBezTo>
                    <a:pt x="3953" y="2008"/>
                    <a:pt x="3906" y="1937"/>
                    <a:pt x="3846" y="1853"/>
                  </a:cubicBezTo>
                  <a:cubicBezTo>
                    <a:pt x="3834" y="1830"/>
                    <a:pt x="3811" y="1806"/>
                    <a:pt x="3787" y="1770"/>
                  </a:cubicBezTo>
                  <a:cubicBezTo>
                    <a:pt x="3763" y="1746"/>
                    <a:pt x="3751" y="1723"/>
                    <a:pt x="3727" y="1699"/>
                  </a:cubicBezTo>
                  <a:lnTo>
                    <a:pt x="3680" y="1627"/>
                  </a:lnTo>
                  <a:cubicBezTo>
                    <a:pt x="3572" y="1508"/>
                    <a:pt x="3477" y="1401"/>
                    <a:pt x="3382" y="1294"/>
                  </a:cubicBezTo>
                  <a:lnTo>
                    <a:pt x="3299" y="1199"/>
                  </a:lnTo>
                  <a:lnTo>
                    <a:pt x="3191" y="1080"/>
                  </a:lnTo>
                  <a:lnTo>
                    <a:pt x="3144" y="1020"/>
                  </a:lnTo>
                  <a:lnTo>
                    <a:pt x="3120" y="996"/>
                  </a:lnTo>
                  <a:lnTo>
                    <a:pt x="3025" y="865"/>
                  </a:lnTo>
                  <a:lnTo>
                    <a:pt x="2977" y="806"/>
                  </a:lnTo>
                  <a:cubicBezTo>
                    <a:pt x="2965" y="782"/>
                    <a:pt x="2941" y="770"/>
                    <a:pt x="2929" y="746"/>
                  </a:cubicBezTo>
                  <a:cubicBezTo>
                    <a:pt x="2787" y="532"/>
                    <a:pt x="2584" y="329"/>
                    <a:pt x="2358" y="187"/>
                  </a:cubicBezTo>
                  <a:cubicBezTo>
                    <a:pt x="2129" y="63"/>
                    <a:pt x="1876" y="1"/>
                    <a:pt x="1623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1"/>
            <p:cNvSpPr/>
            <p:nvPr/>
          </p:nvSpPr>
          <p:spPr>
            <a:xfrm>
              <a:off x="13576746" y="2788737"/>
              <a:ext cx="1719188" cy="1620629"/>
            </a:xfrm>
            <a:custGeom>
              <a:avLst/>
              <a:gdLst/>
              <a:ahLst/>
              <a:cxnLst/>
              <a:rect l="l" t="t" r="r" b="b"/>
              <a:pathLst>
                <a:path w="13062" h="12312" extrusionOk="0">
                  <a:moveTo>
                    <a:pt x="6072" y="1739"/>
                  </a:moveTo>
                  <a:lnTo>
                    <a:pt x="6072" y="1739"/>
                  </a:lnTo>
                  <a:cubicBezTo>
                    <a:pt x="6084" y="1750"/>
                    <a:pt x="6096" y="1774"/>
                    <a:pt x="6108" y="1786"/>
                  </a:cubicBezTo>
                  <a:cubicBezTo>
                    <a:pt x="6120" y="1810"/>
                    <a:pt x="6132" y="1822"/>
                    <a:pt x="6144" y="1834"/>
                  </a:cubicBezTo>
                  <a:lnTo>
                    <a:pt x="6132" y="1834"/>
                  </a:lnTo>
                  <a:lnTo>
                    <a:pt x="6084" y="1846"/>
                  </a:lnTo>
                  <a:cubicBezTo>
                    <a:pt x="6084" y="1810"/>
                    <a:pt x="6084" y="1774"/>
                    <a:pt x="6072" y="1739"/>
                  </a:cubicBezTo>
                  <a:close/>
                  <a:moveTo>
                    <a:pt x="5882" y="0"/>
                  </a:moveTo>
                  <a:cubicBezTo>
                    <a:pt x="5942" y="119"/>
                    <a:pt x="6144" y="381"/>
                    <a:pt x="6108" y="726"/>
                  </a:cubicBezTo>
                  <a:cubicBezTo>
                    <a:pt x="6084" y="1012"/>
                    <a:pt x="6001" y="1238"/>
                    <a:pt x="6025" y="1477"/>
                  </a:cubicBezTo>
                  <a:cubicBezTo>
                    <a:pt x="5906" y="1238"/>
                    <a:pt x="5680" y="1072"/>
                    <a:pt x="5418" y="1024"/>
                  </a:cubicBezTo>
                  <a:cubicBezTo>
                    <a:pt x="4763" y="893"/>
                    <a:pt x="3513" y="655"/>
                    <a:pt x="2989" y="215"/>
                  </a:cubicBezTo>
                  <a:cubicBezTo>
                    <a:pt x="2909" y="149"/>
                    <a:pt x="2836" y="121"/>
                    <a:pt x="2770" y="121"/>
                  </a:cubicBezTo>
                  <a:cubicBezTo>
                    <a:pt x="2465" y="121"/>
                    <a:pt x="2326" y="748"/>
                    <a:pt x="2453" y="1238"/>
                  </a:cubicBezTo>
                  <a:cubicBezTo>
                    <a:pt x="2477" y="1310"/>
                    <a:pt x="2501" y="1369"/>
                    <a:pt x="2536" y="1429"/>
                  </a:cubicBezTo>
                  <a:lnTo>
                    <a:pt x="2465" y="1465"/>
                  </a:lnTo>
                  <a:lnTo>
                    <a:pt x="2405" y="1488"/>
                  </a:lnTo>
                  <a:cubicBezTo>
                    <a:pt x="1655" y="1917"/>
                    <a:pt x="989" y="2501"/>
                    <a:pt x="596" y="3286"/>
                  </a:cubicBezTo>
                  <a:cubicBezTo>
                    <a:pt x="0" y="4489"/>
                    <a:pt x="238" y="6037"/>
                    <a:pt x="619" y="7275"/>
                  </a:cubicBezTo>
                  <a:cubicBezTo>
                    <a:pt x="1191" y="9168"/>
                    <a:pt x="1477" y="10299"/>
                    <a:pt x="2143" y="12311"/>
                  </a:cubicBezTo>
                  <a:lnTo>
                    <a:pt x="13061" y="12311"/>
                  </a:lnTo>
                  <a:cubicBezTo>
                    <a:pt x="12788" y="11537"/>
                    <a:pt x="12526" y="10763"/>
                    <a:pt x="12288" y="9978"/>
                  </a:cubicBezTo>
                  <a:cubicBezTo>
                    <a:pt x="12276" y="9954"/>
                    <a:pt x="12276" y="9918"/>
                    <a:pt x="12264" y="9906"/>
                  </a:cubicBezTo>
                  <a:lnTo>
                    <a:pt x="12240" y="9823"/>
                  </a:lnTo>
                  <a:cubicBezTo>
                    <a:pt x="12133" y="9442"/>
                    <a:pt x="12014" y="9049"/>
                    <a:pt x="11918" y="8656"/>
                  </a:cubicBezTo>
                  <a:cubicBezTo>
                    <a:pt x="11918" y="8632"/>
                    <a:pt x="11907" y="8608"/>
                    <a:pt x="11895" y="8596"/>
                  </a:cubicBezTo>
                  <a:cubicBezTo>
                    <a:pt x="11895" y="8573"/>
                    <a:pt x="11895" y="8585"/>
                    <a:pt x="11895" y="8573"/>
                  </a:cubicBezTo>
                  <a:cubicBezTo>
                    <a:pt x="11895" y="8573"/>
                    <a:pt x="11883" y="8525"/>
                    <a:pt x="11883" y="8501"/>
                  </a:cubicBezTo>
                  <a:lnTo>
                    <a:pt x="11871" y="8454"/>
                  </a:lnTo>
                  <a:cubicBezTo>
                    <a:pt x="11871" y="8418"/>
                    <a:pt x="11859" y="8394"/>
                    <a:pt x="11847" y="8358"/>
                  </a:cubicBezTo>
                  <a:lnTo>
                    <a:pt x="11823" y="8275"/>
                  </a:lnTo>
                  <a:cubicBezTo>
                    <a:pt x="11716" y="7858"/>
                    <a:pt x="11597" y="7442"/>
                    <a:pt x="11490" y="7025"/>
                  </a:cubicBezTo>
                  <a:lnTo>
                    <a:pt x="11490" y="7013"/>
                  </a:lnTo>
                  <a:cubicBezTo>
                    <a:pt x="11490" y="6977"/>
                    <a:pt x="11478" y="6953"/>
                    <a:pt x="11466" y="6930"/>
                  </a:cubicBezTo>
                  <a:lnTo>
                    <a:pt x="11454" y="6858"/>
                  </a:lnTo>
                  <a:cubicBezTo>
                    <a:pt x="11418" y="6763"/>
                    <a:pt x="11395" y="6656"/>
                    <a:pt x="11371" y="6549"/>
                  </a:cubicBezTo>
                  <a:cubicBezTo>
                    <a:pt x="11359" y="6525"/>
                    <a:pt x="11347" y="6489"/>
                    <a:pt x="11335" y="6453"/>
                  </a:cubicBezTo>
                  <a:cubicBezTo>
                    <a:pt x="11323" y="6418"/>
                    <a:pt x="11311" y="6382"/>
                    <a:pt x="11311" y="6346"/>
                  </a:cubicBezTo>
                  <a:cubicBezTo>
                    <a:pt x="11264" y="6168"/>
                    <a:pt x="11204" y="5989"/>
                    <a:pt x="11156" y="5810"/>
                  </a:cubicBezTo>
                  <a:cubicBezTo>
                    <a:pt x="11061" y="5465"/>
                    <a:pt x="10954" y="5108"/>
                    <a:pt x="10835" y="4751"/>
                  </a:cubicBezTo>
                  <a:lnTo>
                    <a:pt x="10799" y="4644"/>
                  </a:lnTo>
                  <a:cubicBezTo>
                    <a:pt x="10799" y="4620"/>
                    <a:pt x="10787" y="4596"/>
                    <a:pt x="10775" y="4572"/>
                  </a:cubicBezTo>
                  <a:cubicBezTo>
                    <a:pt x="10764" y="4548"/>
                    <a:pt x="10764" y="4525"/>
                    <a:pt x="10752" y="4501"/>
                  </a:cubicBezTo>
                  <a:cubicBezTo>
                    <a:pt x="10644" y="4167"/>
                    <a:pt x="10525" y="3834"/>
                    <a:pt x="10406" y="3501"/>
                  </a:cubicBezTo>
                  <a:cubicBezTo>
                    <a:pt x="10394" y="3477"/>
                    <a:pt x="10383" y="3441"/>
                    <a:pt x="10371" y="3417"/>
                  </a:cubicBezTo>
                  <a:lnTo>
                    <a:pt x="10335" y="3322"/>
                  </a:lnTo>
                  <a:lnTo>
                    <a:pt x="10323" y="3286"/>
                  </a:lnTo>
                  <a:cubicBezTo>
                    <a:pt x="10311" y="3263"/>
                    <a:pt x="10299" y="3227"/>
                    <a:pt x="10287" y="3191"/>
                  </a:cubicBezTo>
                  <a:lnTo>
                    <a:pt x="10287" y="3132"/>
                  </a:lnTo>
                  <a:cubicBezTo>
                    <a:pt x="10287" y="3120"/>
                    <a:pt x="10275" y="3108"/>
                    <a:pt x="10275" y="3096"/>
                  </a:cubicBezTo>
                  <a:cubicBezTo>
                    <a:pt x="10263" y="3072"/>
                    <a:pt x="10263" y="3060"/>
                    <a:pt x="10252" y="3036"/>
                  </a:cubicBezTo>
                  <a:cubicBezTo>
                    <a:pt x="9906" y="2203"/>
                    <a:pt x="9251" y="1393"/>
                    <a:pt x="8347" y="1060"/>
                  </a:cubicBezTo>
                  <a:cubicBezTo>
                    <a:pt x="7858" y="893"/>
                    <a:pt x="7346" y="762"/>
                    <a:pt x="6834" y="703"/>
                  </a:cubicBezTo>
                  <a:cubicBezTo>
                    <a:pt x="6799" y="703"/>
                    <a:pt x="6763" y="703"/>
                    <a:pt x="6739" y="691"/>
                  </a:cubicBezTo>
                  <a:cubicBezTo>
                    <a:pt x="6501" y="274"/>
                    <a:pt x="6120" y="0"/>
                    <a:pt x="5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1"/>
            <p:cNvSpPr/>
            <p:nvPr/>
          </p:nvSpPr>
          <p:spPr>
            <a:xfrm>
              <a:off x="13460785" y="2768335"/>
              <a:ext cx="1847646" cy="1656695"/>
            </a:xfrm>
            <a:custGeom>
              <a:avLst/>
              <a:gdLst/>
              <a:ahLst/>
              <a:cxnLst/>
              <a:rect l="l" t="t" r="r" b="b"/>
              <a:pathLst>
                <a:path w="14038" h="12586" extrusionOk="0">
                  <a:moveTo>
                    <a:pt x="6882" y="215"/>
                  </a:moveTo>
                  <a:lnTo>
                    <a:pt x="6882" y="215"/>
                  </a:lnTo>
                  <a:cubicBezTo>
                    <a:pt x="7299" y="441"/>
                    <a:pt x="7596" y="834"/>
                    <a:pt x="7692" y="1298"/>
                  </a:cubicBezTo>
                  <a:cubicBezTo>
                    <a:pt x="7704" y="1310"/>
                    <a:pt x="7715" y="1441"/>
                    <a:pt x="7715" y="1465"/>
                  </a:cubicBezTo>
                  <a:cubicBezTo>
                    <a:pt x="7715" y="1501"/>
                    <a:pt x="7787" y="2013"/>
                    <a:pt x="7454" y="2108"/>
                  </a:cubicBezTo>
                  <a:cubicBezTo>
                    <a:pt x="7420" y="2119"/>
                    <a:pt x="7387" y="2124"/>
                    <a:pt x="7355" y="2124"/>
                  </a:cubicBezTo>
                  <a:cubicBezTo>
                    <a:pt x="7282" y="2124"/>
                    <a:pt x="7213" y="2098"/>
                    <a:pt x="7156" y="2048"/>
                  </a:cubicBezTo>
                  <a:cubicBezTo>
                    <a:pt x="7120" y="2013"/>
                    <a:pt x="7084" y="1977"/>
                    <a:pt x="7061" y="1929"/>
                  </a:cubicBezTo>
                  <a:cubicBezTo>
                    <a:pt x="7049" y="1917"/>
                    <a:pt x="7037" y="1894"/>
                    <a:pt x="7037" y="1882"/>
                  </a:cubicBezTo>
                  <a:cubicBezTo>
                    <a:pt x="7013" y="1786"/>
                    <a:pt x="6989" y="1703"/>
                    <a:pt x="6953" y="1608"/>
                  </a:cubicBezTo>
                  <a:cubicBezTo>
                    <a:pt x="6906" y="1143"/>
                    <a:pt x="7227" y="846"/>
                    <a:pt x="6882" y="215"/>
                  </a:cubicBezTo>
                  <a:close/>
                  <a:moveTo>
                    <a:pt x="3608" y="310"/>
                  </a:moveTo>
                  <a:cubicBezTo>
                    <a:pt x="3679" y="322"/>
                    <a:pt x="3739" y="346"/>
                    <a:pt x="3786" y="393"/>
                  </a:cubicBezTo>
                  <a:cubicBezTo>
                    <a:pt x="4275" y="846"/>
                    <a:pt x="5620" y="1120"/>
                    <a:pt x="6251" y="1251"/>
                  </a:cubicBezTo>
                  <a:cubicBezTo>
                    <a:pt x="6870" y="1382"/>
                    <a:pt x="6942" y="2048"/>
                    <a:pt x="6882" y="2108"/>
                  </a:cubicBezTo>
                  <a:cubicBezTo>
                    <a:pt x="6846" y="2346"/>
                    <a:pt x="6584" y="2417"/>
                    <a:pt x="6334" y="2417"/>
                  </a:cubicBezTo>
                  <a:cubicBezTo>
                    <a:pt x="6240" y="2423"/>
                    <a:pt x="6145" y="2425"/>
                    <a:pt x="6051" y="2425"/>
                  </a:cubicBezTo>
                  <a:cubicBezTo>
                    <a:pt x="5515" y="2425"/>
                    <a:pt x="4983" y="2339"/>
                    <a:pt x="4477" y="2167"/>
                  </a:cubicBezTo>
                  <a:cubicBezTo>
                    <a:pt x="4036" y="2013"/>
                    <a:pt x="3501" y="1822"/>
                    <a:pt x="3370" y="1382"/>
                  </a:cubicBezTo>
                  <a:cubicBezTo>
                    <a:pt x="3251" y="941"/>
                    <a:pt x="3370" y="310"/>
                    <a:pt x="3608" y="310"/>
                  </a:cubicBezTo>
                  <a:close/>
                  <a:moveTo>
                    <a:pt x="6739" y="0"/>
                  </a:moveTo>
                  <a:cubicBezTo>
                    <a:pt x="6715" y="0"/>
                    <a:pt x="6692" y="12"/>
                    <a:pt x="6680" y="36"/>
                  </a:cubicBezTo>
                  <a:cubicBezTo>
                    <a:pt x="6644" y="72"/>
                    <a:pt x="6680" y="119"/>
                    <a:pt x="6715" y="179"/>
                  </a:cubicBezTo>
                  <a:cubicBezTo>
                    <a:pt x="7013" y="786"/>
                    <a:pt x="6858" y="751"/>
                    <a:pt x="6811" y="1370"/>
                  </a:cubicBezTo>
                  <a:cubicBezTo>
                    <a:pt x="6644" y="1203"/>
                    <a:pt x="6418" y="1096"/>
                    <a:pt x="6180" y="1060"/>
                  </a:cubicBezTo>
                  <a:cubicBezTo>
                    <a:pt x="5560" y="929"/>
                    <a:pt x="4548" y="715"/>
                    <a:pt x="4013" y="346"/>
                  </a:cubicBezTo>
                  <a:cubicBezTo>
                    <a:pt x="3953" y="322"/>
                    <a:pt x="3894" y="250"/>
                    <a:pt x="3858" y="227"/>
                  </a:cubicBezTo>
                  <a:cubicBezTo>
                    <a:pt x="3773" y="165"/>
                    <a:pt x="3695" y="137"/>
                    <a:pt x="3624" y="137"/>
                  </a:cubicBezTo>
                  <a:cubicBezTo>
                    <a:pt x="3217" y="137"/>
                    <a:pt x="3053" y="1040"/>
                    <a:pt x="3286" y="1536"/>
                  </a:cubicBezTo>
                  <a:cubicBezTo>
                    <a:pt x="60" y="3298"/>
                    <a:pt x="977" y="5989"/>
                    <a:pt x="1881" y="9109"/>
                  </a:cubicBezTo>
                  <a:cubicBezTo>
                    <a:pt x="2215" y="10216"/>
                    <a:pt x="2477" y="11168"/>
                    <a:pt x="2965" y="12585"/>
                  </a:cubicBezTo>
                  <a:lnTo>
                    <a:pt x="3120" y="12585"/>
                  </a:lnTo>
                  <a:cubicBezTo>
                    <a:pt x="2620" y="11133"/>
                    <a:pt x="2346" y="10180"/>
                    <a:pt x="2024" y="9061"/>
                  </a:cubicBezTo>
                  <a:cubicBezTo>
                    <a:pt x="1274" y="6537"/>
                    <a:pt x="0" y="3489"/>
                    <a:pt x="3358" y="1667"/>
                  </a:cubicBezTo>
                  <a:cubicBezTo>
                    <a:pt x="3810" y="2286"/>
                    <a:pt x="5299" y="2560"/>
                    <a:pt x="6144" y="2560"/>
                  </a:cubicBezTo>
                  <a:cubicBezTo>
                    <a:pt x="6525" y="2560"/>
                    <a:pt x="6953" y="2525"/>
                    <a:pt x="7037" y="2108"/>
                  </a:cubicBezTo>
                  <a:cubicBezTo>
                    <a:pt x="7139" y="2207"/>
                    <a:pt x="7257" y="2254"/>
                    <a:pt x="7372" y="2254"/>
                  </a:cubicBezTo>
                  <a:cubicBezTo>
                    <a:pt x="7757" y="2254"/>
                    <a:pt x="8112" y="1733"/>
                    <a:pt x="7727" y="881"/>
                  </a:cubicBezTo>
                  <a:lnTo>
                    <a:pt x="7727" y="881"/>
                  </a:lnTo>
                  <a:cubicBezTo>
                    <a:pt x="8216" y="953"/>
                    <a:pt x="8704" y="1072"/>
                    <a:pt x="9180" y="1251"/>
                  </a:cubicBezTo>
                  <a:cubicBezTo>
                    <a:pt x="10561" y="1763"/>
                    <a:pt x="11037" y="3275"/>
                    <a:pt x="11061" y="3310"/>
                  </a:cubicBezTo>
                  <a:cubicBezTo>
                    <a:pt x="11514" y="4525"/>
                    <a:pt x="11906" y="5751"/>
                    <a:pt x="12228" y="7001"/>
                  </a:cubicBezTo>
                  <a:cubicBezTo>
                    <a:pt x="12264" y="7132"/>
                    <a:pt x="12680" y="8632"/>
                    <a:pt x="12680" y="8656"/>
                  </a:cubicBezTo>
                  <a:cubicBezTo>
                    <a:pt x="12847" y="9168"/>
                    <a:pt x="12907" y="9740"/>
                    <a:pt x="13883" y="12550"/>
                  </a:cubicBezTo>
                  <a:lnTo>
                    <a:pt x="14038" y="12550"/>
                  </a:lnTo>
                  <a:cubicBezTo>
                    <a:pt x="11776" y="6061"/>
                    <a:pt x="11811" y="2084"/>
                    <a:pt x="9228" y="1108"/>
                  </a:cubicBezTo>
                  <a:cubicBezTo>
                    <a:pt x="8716" y="905"/>
                    <a:pt x="8180" y="786"/>
                    <a:pt x="7632" y="715"/>
                  </a:cubicBezTo>
                  <a:cubicBezTo>
                    <a:pt x="7465" y="417"/>
                    <a:pt x="7073" y="0"/>
                    <a:pt x="6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1"/>
            <p:cNvSpPr/>
            <p:nvPr/>
          </p:nvSpPr>
          <p:spPr>
            <a:xfrm>
              <a:off x="14617362" y="3013814"/>
              <a:ext cx="568851" cy="1411205"/>
            </a:xfrm>
            <a:custGeom>
              <a:avLst/>
              <a:gdLst/>
              <a:ahLst/>
              <a:cxnLst/>
              <a:rect l="l" t="t" r="r" b="b"/>
              <a:pathLst>
                <a:path w="4322" h="10721" extrusionOk="0">
                  <a:moveTo>
                    <a:pt x="88" y="0"/>
                  </a:moveTo>
                  <a:cubicBezTo>
                    <a:pt x="78" y="0"/>
                    <a:pt x="69" y="2"/>
                    <a:pt x="60" y="5"/>
                  </a:cubicBezTo>
                  <a:cubicBezTo>
                    <a:pt x="12" y="17"/>
                    <a:pt x="0" y="64"/>
                    <a:pt x="12" y="100"/>
                  </a:cubicBezTo>
                  <a:cubicBezTo>
                    <a:pt x="786" y="2053"/>
                    <a:pt x="1715" y="4446"/>
                    <a:pt x="1976" y="5112"/>
                  </a:cubicBezTo>
                  <a:cubicBezTo>
                    <a:pt x="2131" y="5517"/>
                    <a:pt x="3179" y="8196"/>
                    <a:pt x="3262" y="8422"/>
                  </a:cubicBezTo>
                  <a:cubicBezTo>
                    <a:pt x="3262" y="8434"/>
                    <a:pt x="3274" y="8446"/>
                    <a:pt x="3274" y="8446"/>
                  </a:cubicBezTo>
                  <a:lnTo>
                    <a:pt x="3298" y="8494"/>
                  </a:lnTo>
                  <a:cubicBezTo>
                    <a:pt x="3298" y="8518"/>
                    <a:pt x="3310" y="8530"/>
                    <a:pt x="3310" y="8553"/>
                  </a:cubicBezTo>
                  <a:cubicBezTo>
                    <a:pt x="3608" y="9315"/>
                    <a:pt x="3893" y="10030"/>
                    <a:pt x="4155" y="10720"/>
                  </a:cubicBezTo>
                  <a:lnTo>
                    <a:pt x="4322" y="10720"/>
                  </a:lnTo>
                  <a:cubicBezTo>
                    <a:pt x="4310" y="10696"/>
                    <a:pt x="2286" y="5482"/>
                    <a:pt x="2119" y="5077"/>
                  </a:cubicBezTo>
                  <a:cubicBezTo>
                    <a:pt x="2107" y="5029"/>
                    <a:pt x="524" y="993"/>
                    <a:pt x="155" y="40"/>
                  </a:cubicBezTo>
                  <a:cubicBezTo>
                    <a:pt x="146" y="14"/>
                    <a:pt x="117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1"/>
            <p:cNvSpPr/>
            <p:nvPr/>
          </p:nvSpPr>
          <p:spPr>
            <a:xfrm>
              <a:off x="14465337" y="3094762"/>
              <a:ext cx="76996" cy="63841"/>
            </a:xfrm>
            <a:custGeom>
              <a:avLst/>
              <a:gdLst/>
              <a:ahLst/>
              <a:cxnLst/>
              <a:rect l="l" t="t" r="r" b="b"/>
              <a:pathLst>
                <a:path w="585" h="485" extrusionOk="0">
                  <a:moveTo>
                    <a:pt x="312" y="1"/>
                  </a:moveTo>
                  <a:cubicBezTo>
                    <a:pt x="291" y="1"/>
                    <a:pt x="271" y="3"/>
                    <a:pt x="250" y="9"/>
                  </a:cubicBezTo>
                  <a:cubicBezTo>
                    <a:pt x="36" y="68"/>
                    <a:pt x="0" y="342"/>
                    <a:pt x="179" y="449"/>
                  </a:cubicBezTo>
                  <a:cubicBezTo>
                    <a:pt x="221" y="473"/>
                    <a:pt x="266" y="484"/>
                    <a:pt x="309" y="484"/>
                  </a:cubicBezTo>
                  <a:cubicBezTo>
                    <a:pt x="457" y="484"/>
                    <a:pt x="585" y="354"/>
                    <a:pt x="548" y="187"/>
                  </a:cubicBezTo>
                  <a:cubicBezTo>
                    <a:pt x="518" y="77"/>
                    <a:pt x="420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1"/>
            <p:cNvSpPr/>
            <p:nvPr/>
          </p:nvSpPr>
          <p:spPr>
            <a:xfrm>
              <a:off x="14314891" y="3150703"/>
              <a:ext cx="64361" cy="62788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81" y="477"/>
                    <a:pt x="488" y="370"/>
                    <a:pt x="488" y="239"/>
                  </a:cubicBezTo>
                  <a:cubicBezTo>
                    <a:pt x="488" y="108"/>
                    <a:pt x="38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1"/>
            <p:cNvSpPr/>
            <p:nvPr/>
          </p:nvSpPr>
          <p:spPr>
            <a:xfrm>
              <a:off x="14582877" y="3370515"/>
              <a:ext cx="77128" cy="63709"/>
            </a:xfrm>
            <a:custGeom>
              <a:avLst/>
              <a:gdLst/>
              <a:ahLst/>
              <a:cxnLst/>
              <a:rect l="l" t="t" r="r" b="b"/>
              <a:pathLst>
                <a:path w="586" h="484" extrusionOk="0">
                  <a:moveTo>
                    <a:pt x="317" y="0"/>
                  </a:moveTo>
                  <a:cubicBezTo>
                    <a:pt x="295" y="0"/>
                    <a:pt x="273" y="3"/>
                    <a:pt x="250" y="9"/>
                  </a:cubicBezTo>
                  <a:cubicBezTo>
                    <a:pt x="36" y="57"/>
                    <a:pt x="0" y="343"/>
                    <a:pt x="179" y="450"/>
                  </a:cubicBezTo>
                  <a:cubicBezTo>
                    <a:pt x="220" y="473"/>
                    <a:pt x="263" y="483"/>
                    <a:pt x="304" y="483"/>
                  </a:cubicBezTo>
                  <a:cubicBezTo>
                    <a:pt x="454" y="483"/>
                    <a:pt x="585" y="347"/>
                    <a:pt x="548" y="188"/>
                  </a:cubicBezTo>
                  <a:cubicBezTo>
                    <a:pt x="518" y="70"/>
                    <a:pt x="423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1"/>
            <p:cNvSpPr/>
            <p:nvPr/>
          </p:nvSpPr>
          <p:spPr>
            <a:xfrm>
              <a:off x="14432431" y="3430009"/>
              <a:ext cx="76996" cy="63051"/>
            </a:xfrm>
            <a:custGeom>
              <a:avLst/>
              <a:gdLst/>
              <a:ahLst/>
              <a:cxnLst/>
              <a:rect l="l" t="t" r="r" b="b"/>
              <a:pathLst>
                <a:path w="585" h="479" extrusionOk="0">
                  <a:moveTo>
                    <a:pt x="317" y="1"/>
                  </a:moveTo>
                  <a:cubicBezTo>
                    <a:pt x="295" y="1"/>
                    <a:pt x="273" y="4"/>
                    <a:pt x="250" y="10"/>
                  </a:cubicBezTo>
                  <a:cubicBezTo>
                    <a:pt x="48" y="57"/>
                    <a:pt x="0" y="331"/>
                    <a:pt x="191" y="438"/>
                  </a:cubicBezTo>
                  <a:cubicBezTo>
                    <a:pt x="232" y="466"/>
                    <a:pt x="276" y="478"/>
                    <a:pt x="318" y="478"/>
                  </a:cubicBezTo>
                  <a:cubicBezTo>
                    <a:pt x="459" y="478"/>
                    <a:pt x="584" y="344"/>
                    <a:pt x="548" y="188"/>
                  </a:cubicBezTo>
                  <a:cubicBezTo>
                    <a:pt x="518" y="70"/>
                    <a:pt x="423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1"/>
            <p:cNvSpPr/>
            <p:nvPr/>
          </p:nvSpPr>
          <p:spPr>
            <a:xfrm>
              <a:off x="14763464" y="3739457"/>
              <a:ext cx="86999" cy="62261"/>
            </a:xfrm>
            <a:custGeom>
              <a:avLst/>
              <a:gdLst/>
              <a:ahLst/>
              <a:cxnLst/>
              <a:rect l="l" t="t" r="r" b="b"/>
              <a:pathLst>
                <a:path w="661" h="473" extrusionOk="0">
                  <a:moveTo>
                    <a:pt x="317" y="1"/>
                  </a:moveTo>
                  <a:cubicBezTo>
                    <a:pt x="303" y="1"/>
                    <a:pt x="287" y="2"/>
                    <a:pt x="271" y="4"/>
                  </a:cubicBezTo>
                  <a:cubicBezTo>
                    <a:pt x="0" y="83"/>
                    <a:pt x="82" y="472"/>
                    <a:pt x="345" y="472"/>
                  </a:cubicBezTo>
                  <a:cubicBezTo>
                    <a:pt x="360" y="472"/>
                    <a:pt x="375" y="471"/>
                    <a:pt x="390" y="469"/>
                  </a:cubicBezTo>
                  <a:cubicBezTo>
                    <a:pt x="661" y="378"/>
                    <a:pt x="579" y="1"/>
                    <a:pt x="317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1"/>
            <p:cNvSpPr/>
            <p:nvPr/>
          </p:nvSpPr>
          <p:spPr>
            <a:xfrm>
              <a:off x="14576559" y="3801583"/>
              <a:ext cx="77128" cy="63577"/>
            </a:xfrm>
            <a:custGeom>
              <a:avLst/>
              <a:gdLst/>
              <a:ahLst/>
              <a:cxnLst/>
              <a:rect l="l" t="t" r="r" b="b"/>
              <a:pathLst>
                <a:path w="586" h="483" extrusionOk="0">
                  <a:moveTo>
                    <a:pt x="312" y="0"/>
                  </a:moveTo>
                  <a:cubicBezTo>
                    <a:pt x="292" y="0"/>
                    <a:pt x="271" y="3"/>
                    <a:pt x="251" y="9"/>
                  </a:cubicBezTo>
                  <a:cubicBezTo>
                    <a:pt x="48" y="56"/>
                    <a:pt x="0" y="342"/>
                    <a:pt x="191" y="449"/>
                  </a:cubicBezTo>
                  <a:cubicBezTo>
                    <a:pt x="230" y="472"/>
                    <a:pt x="270" y="483"/>
                    <a:pt x="310" y="483"/>
                  </a:cubicBezTo>
                  <a:cubicBezTo>
                    <a:pt x="454" y="483"/>
                    <a:pt x="586" y="346"/>
                    <a:pt x="548" y="187"/>
                  </a:cubicBezTo>
                  <a:cubicBezTo>
                    <a:pt x="518" y="77"/>
                    <a:pt x="420" y="0"/>
                    <a:pt x="312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1"/>
            <p:cNvSpPr/>
            <p:nvPr/>
          </p:nvSpPr>
          <p:spPr>
            <a:xfrm>
              <a:off x="14899432" y="4072729"/>
              <a:ext cx="77128" cy="65157"/>
            </a:xfrm>
            <a:custGeom>
              <a:avLst/>
              <a:gdLst/>
              <a:ahLst/>
              <a:cxnLst/>
              <a:rect l="l" t="t" r="r" b="b"/>
              <a:pathLst>
                <a:path w="586" h="495" extrusionOk="0">
                  <a:moveTo>
                    <a:pt x="312" y="0"/>
                  </a:moveTo>
                  <a:cubicBezTo>
                    <a:pt x="291" y="0"/>
                    <a:pt x="271" y="3"/>
                    <a:pt x="250" y="8"/>
                  </a:cubicBezTo>
                  <a:cubicBezTo>
                    <a:pt x="36" y="68"/>
                    <a:pt x="0" y="342"/>
                    <a:pt x="179" y="461"/>
                  </a:cubicBezTo>
                  <a:cubicBezTo>
                    <a:pt x="220" y="484"/>
                    <a:pt x="262" y="494"/>
                    <a:pt x="303" y="494"/>
                  </a:cubicBezTo>
                  <a:cubicBezTo>
                    <a:pt x="454" y="494"/>
                    <a:pt x="585" y="355"/>
                    <a:pt x="548" y="187"/>
                  </a:cubicBezTo>
                  <a:cubicBezTo>
                    <a:pt x="518" y="77"/>
                    <a:pt x="420" y="0"/>
                    <a:pt x="312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1"/>
            <p:cNvSpPr/>
            <p:nvPr/>
          </p:nvSpPr>
          <p:spPr>
            <a:xfrm>
              <a:off x="14709762" y="4136829"/>
              <a:ext cx="77128" cy="63709"/>
            </a:xfrm>
            <a:custGeom>
              <a:avLst/>
              <a:gdLst/>
              <a:ahLst/>
              <a:cxnLst/>
              <a:rect l="l" t="t" r="r" b="b"/>
              <a:pathLst>
                <a:path w="586" h="484" extrusionOk="0">
                  <a:moveTo>
                    <a:pt x="317" y="0"/>
                  </a:moveTo>
                  <a:cubicBezTo>
                    <a:pt x="295" y="0"/>
                    <a:pt x="273" y="3"/>
                    <a:pt x="251" y="9"/>
                  </a:cubicBezTo>
                  <a:cubicBezTo>
                    <a:pt x="36" y="57"/>
                    <a:pt x="1" y="331"/>
                    <a:pt x="191" y="450"/>
                  </a:cubicBezTo>
                  <a:cubicBezTo>
                    <a:pt x="230" y="473"/>
                    <a:pt x="270" y="484"/>
                    <a:pt x="310" y="484"/>
                  </a:cubicBezTo>
                  <a:cubicBezTo>
                    <a:pt x="455" y="484"/>
                    <a:pt x="586" y="347"/>
                    <a:pt x="548" y="188"/>
                  </a:cubicBezTo>
                  <a:cubicBezTo>
                    <a:pt x="519" y="70"/>
                    <a:pt x="424" y="0"/>
                    <a:pt x="317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1"/>
            <p:cNvSpPr/>
            <p:nvPr/>
          </p:nvSpPr>
          <p:spPr>
            <a:xfrm>
              <a:off x="14087577" y="2020316"/>
              <a:ext cx="435786" cy="628533"/>
            </a:xfrm>
            <a:custGeom>
              <a:avLst/>
              <a:gdLst/>
              <a:ahLst/>
              <a:cxnLst/>
              <a:rect l="l" t="t" r="r" b="b"/>
              <a:pathLst>
                <a:path w="3311" h="4775" extrusionOk="0">
                  <a:moveTo>
                    <a:pt x="1057" y="0"/>
                  </a:moveTo>
                  <a:cubicBezTo>
                    <a:pt x="972" y="0"/>
                    <a:pt x="888" y="10"/>
                    <a:pt x="810" y="28"/>
                  </a:cubicBezTo>
                  <a:cubicBezTo>
                    <a:pt x="525" y="111"/>
                    <a:pt x="286" y="314"/>
                    <a:pt x="156" y="576"/>
                  </a:cubicBezTo>
                  <a:cubicBezTo>
                    <a:pt x="1" y="826"/>
                    <a:pt x="60" y="1433"/>
                    <a:pt x="548" y="1850"/>
                  </a:cubicBezTo>
                  <a:cubicBezTo>
                    <a:pt x="763" y="2028"/>
                    <a:pt x="1406" y="1981"/>
                    <a:pt x="1739" y="2659"/>
                  </a:cubicBezTo>
                  <a:cubicBezTo>
                    <a:pt x="2072" y="3350"/>
                    <a:pt x="2072" y="3600"/>
                    <a:pt x="2144" y="4183"/>
                  </a:cubicBezTo>
                  <a:cubicBezTo>
                    <a:pt x="2171" y="4504"/>
                    <a:pt x="2382" y="4775"/>
                    <a:pt x="2651" y="4775"/>
                  </a:cubicBezTo>
                  <a:cubicBezTo>
                    <a:pt x="2732" y="4775"/>
                    <a:pt x="2818" y="4750"/>
                    <a:pt x="2906" y="4695"/>
                  </a:cubicBezTo>
                  <a:cubicBezTo>
                    <a:pt x="3204" y="4529"/>
                    <a:pt x="3311" y="4148"/>
                    <a:pt x="3287" y="3802"/>
                  </a:cubicBezTo>
                  <a:cubicBezTo>
                    <a:pt x="3263" y="3540"/>
                    <a:pt x="3096" y="3326"/>
                    <a:pt x="3013" y="3076"/>
                  </a:cubicBezTo>
                  <a:cubicBezTo>
                    <a:pt x="2930" y="2838"/>
                    <a:pt x="3037" y="2588"/>
                    <a:pt x="3037" y="2350"/>
                  </a:cubicBezTo>
                  <a:cubicBezTo>
                    <a:pt x="3037" y="1850"/>
                    <a:pt x="2703" y="1409"/>
                    <a:pt x="2227" y="1266"/>
                  </a:cubicBezTo>
                  <a:cubicBezTo>
                    <a:pt x="2061" y="1219"/>
                    <a:pt x="1930" y="1302"/>
                    <a:pt x="1882" y="1064"/>
                  </a:cubicBezTo>
                  <a:cubicBezTo>
                    <a:pt x="1822" y="778"/>
                    <a:pt x="1787" y="445"/>
                    <a:pt x="1596" y="218"/>
                  </a:cubicBezTo>
                  <a:cubicBezTo>
                    <a:pt x="1470" y="59"/>
                    <a:pt x="1261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1"/>
            <p:cNvSpPr/>
            <p:nvPr/>
          </p:nvSpPr>
          <p:spPr>
            <a:xfrm>
              <a:off x="13686388" y="2044140"/>
              <a:ext cx="752326" cy="726334"/>
            </a:xfrm>
            <a:custGeom>
              <a:avLst/>
              <a:gdLst/>
              <a:ahLst/>
              <a:cxnLst/>
              <a:rect l="l" t="t" r="r" b="b"/>
              <a:pathLst>
                <a:path w="5716" h="5518" extrusionOk="0">
                  <a:moveTo>
                    <a:pt x="2851" y="1"/>
                  </a:moveTo>
                  <a:cubicBezTo>
                    <a:pt x="2609" y="1"/>
                    <a:pt x="2367" y="46"/>
                    <a:pt x="2132" y="145"/>
                  </a:cubicBezTo>
                  <a:cubicBezTo>
                    <a:pt x="1" y="1026"/>
                    <a:pt x="703" y="3740"/>
                    <a:pt x="2322" y="4943"/>
                  </a:cubicBezTo>
                  <a:lnTo>
                    <a:pt x="3299" y="5431"/>
                  </a:lnTo>
                  <a:cubicBezTo>
                    <a:pt x="3519" y="5488"/>
                    <a:pt x="3742" y="5518"/>
                    <a:pt x="3965" y="5518"/>
                  </a:cubicBezTo>
                  <a:cubicBezTo>
                    <a:pt x="4165" y="5518"/>
                    <a:pt x="4364" y="5494"/>
                    <a:pt x="4561" y="5443"/>
                  </a:cubicBezTo>
                  <a:cubicBezTo>
                    <a:pt x="5394" y="5240"/>
                    <a:pt x="5692" y="4490"/>
                    <a:pt x="5704" y="3657"/>
                  </a:cubicBezTo>
                  <a:cubicBezTo>
                    <a:pt x="5716" y="3383"/>
                    <a:pt x="5692" y="3121"/>
                    <a:pt x="5632" y="2847"/>
                  </a:cubicBezTo>
                  <a:cubicBezTo>
                    <a:pt x="5632" y="2824"/>
                    <a:pt x="5620" y="2788"/>
                    <a:pt x="5620" y="2764"/>
                  </a:cubicBezTo>
                  <a:cubicBezTo>
                    <a:pt x="5478" y="1907"/>
                    <a:pt x="5025" y="1133"/>
                    <a:pt x="4358" y="573"/>
                  </a:cubicBezTo>
                  <a:cubicBezTo>
                    <a:pt x="3930" y="227"/>
                    <a:pt x="3393" y="1"/>
                    <a:pt x="2851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1"/>
            <p:cNvSpPr/>
            <p:nvPr/>
          </p:nvSpPr>
          <p:spPr>
            <a:xfrm>
              <a:off x="14047695" y="2495742"/>
              <a:ext cx="148201" cy="111227"/>
            </a:xfrm>
            <a:custGeom>
              <a:avLst/>
              <a:gdLst/>
              <a:ahLst/>
              <a:cxnLst/>
              <a:rect l="l" t="t" r="r" b="b"/>
              <a:pathLst>
                <a:path w="1126" h="845" extrusionOk="0">
                  <a:moveTo>
                    <a:pt x="635" y="0"/>
                  </a:moveTo>
                  <a:cubicBezTo>
                    <a:pt x="329" y="0"/>
                    <a:pt x="1" y="208"/>
                    <a:pt x="66" y="547"/>
                  </a:cubicBezTo>
                  <a:cubicBezTo>
                    <a:pt x="103" y="753"/>
                    <a:pt x="299" y="844"/>
                    <a:pt x="509" y="844"/>
                  </a:cubicBezTo>
                  <a:cubicBezTo>
                    <a:pt x="701" y="844"/>
                    <a:pt x="904" y="767"/>
                    <a:pt x="1006" y="631"/>
                  </a:cubicBezTo>
                  <a:cubicBezTo>
                    <a:pt x="1090" y="536"/>
                    <a:pt x="1125" y="405"/>
                    <a:pt x="1090" y="285"/>
                  </a:cubicBezTo>
                  <a:cubicBezTo>
                    <a:pt x="1024" y="88"/>
                    <a:pt x="834" y="0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1"/>
            <p:cNvSpPr/>
            <p:nvPr/>
          </p:nvSpPr>
          <p:spPr>
            <a:xfrm>
              <a:off x="14341742" y="2418742"/>
              <a:ext cx="97002" cy="112017"/>
            </a:xfrm>
            <a:custGeom>
              <a:avLst/>
              <a:gdLst/>
              <a:ahLst/>
              <a:cxnLst/>
              <a:rect l="l" t="t" r="r" b="b"/>
              <a:pathLst>
                <a:path w="737" h="851" extrusionOk="0">
                  <a:moveTo>
                    <a:pt x="641" y="1"/>
                  </a:moveTo>
                  <a:cubicBezTo>
                    <a:pt x="337" y="1"/>
                    <a:pt x="0" y="213"/>
                    <a:pt x="58" y="549"/>
                  </a:cubicBezTo>
                  <a:cubicBezTo>
                    <a:pt x="101" y="756"/>
                    <a:pt x="295" y="851"/>
                    <a:pt x="502" y="851"/>
                  </a:cubicBezTo>
                  <a:cubicBezTo>
                    <a:pt x="581" y="851"/>
                    <a:pt x="661" y="837"/>
                    <a:pt x="737" y="811"/>
                  </a:cubicBezTo>
                  <a:cubicBezTo>
                    <a:pt x="737" y="537"/>
                    <a:pt x="713" y="275"/>
                    <a:pt x="665" y="1"/>
                  </a:cubicBezTo>
                  <a:cubicBezTo>
                    <a:pt x="657" y="1"/>
                    <a:pt x="649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1"/>
            <p:cNvSpPr/>
            <p:nvPr/>
          </p:nvSpPr>
          <p:spPr>
            <a:xfrm>
              <a:off x="13766284" y="2033478"/>
              <a:ext cx="681910" cy="747790"/>
            </a:xfrm>
            <a:custGeom>
              <a:avLst/>
              <a:gdLst/>
              <a:ahLst/>
              <a:cxnLst/>
              <a:rect l="l" t="t" r="r" b="b"/>
              <a:pathLst>
                <a:path w="5181" h="5681" extrusionOk="0">
                  <a:moveTo>
                    <a:pt x="2228" y="0"/>
                  </a:moveTo>
                  <a:cubicBezTo>
                    <a:pt x="1977" y="0"/>
                    <a:pt x="1731" y="47"/>
                    <a:pt x="1501" y="142"/>
                  </a:cubicBezTo>
                  <a:cubicBezTo>
                    <a:pt x="501" y="559"/>
                    <a:pt x="203" y="1309"/>
                    <a:pt x="132" y="1869"/>
                  </a:cubicBezTo>
                  <a:cubicBezTo>
                    <a:pt x="1" y="2988"/>
                    <a:pt x="632" y="4309"/>
                    <a:pt x="1668" y="5083"/>
                  </a:cubicBezTo>
                  <a:cubicBezTo>
                    <a:pt x="1683" y="5094"/>
                    <a:pt x="1697" y="5099"/>
                    <a:pt x="1711" y="5099"/>
                  </a:cubicBezTo>
                  <a:cubicBezTo>
                    <a:pt x="1776" y="5099"/>
                    <a:pt x="1822" y="5001"/>
                    <a:pt x="1763" y="4952"/>
                  </a:cubicBezTo>
                  <a:cubicBezTo>
                    <a:pt x="775" y="4226"/>
                    <a:pt x="156" y="2940"/>
                    <a:pt x="287" y="1892"/>
                  </a:cubicBezTo>
                  <a:cubicBezTo>
                    <a:pt x="382" y="1142"/>
                    <a:pt x="811" y="595"/>
                    <a:pt x="1549" y="285"/>
                  </a:cubicBezTo>
                  <a:cubicBezTo>
                    <a:pt x="1769" y="196"/>
                    <a:pt x="2002" y="153"/>
                    <a:pt x="2240" y="153"/>
                  </a:cubicBezTo>
                  <a:cubicBezTo>
                    <a:pt x="2738" y="153"/>
                    <a:pt x="3257" y="343"/>
                    <a:pt x="3716" y="714"/>
                  </a:cubicBezTo>
                  <a:cubicBezTo>
                    <a:pt x="4359" y="1250"/>
                    <a:pt x="4799" y="2012"/>
                    <a:pt x="4942" y="2857"/>
                  </a:cubicBezTo>
                  <a:cubicBezTo>
                    <a:pt x="4942" y="2881"/>
                    <a:pt x="4954" y="2905"/>
                    <a:pt x="4954" y="2940"/>
                  </a:cubicBezTo>
                  <a:cubicBezTo>
                    <a:pt x="5002" y="3202"/>
                    <a:pt x="5025" y="3464"/>
                    <a:pt x="5025" y="3738"/>
                  </a:cubicBezTo>
                  <a:cubicBezTo>
                    <a:pt x="5002" y="4929"/>
                    <a:pt x="4430" y="5333"/>
                    <a:pt x="3930" y="5452"/>
                  </a:cubicBezTo>
                  <a:cubicBezTo>
                    <a:pt x="3744" y="5503"/>
                    <a:pt x="3554" y="5527"/>
                    <a:pt x="3361" y="5527"/>
                  </a:cubicBezTo>
                  <a:cubicBezTo>
                    <a:pt x="3146" y="5527"/>
                    <a:pt x="2929" y="5497"/>
                    <a:pt x="2716" y="5441"/>
                  </a:cubicBezTo>
                  <a:cubicBezTo>
                    <a:pt x="2709" y="5438"/>
                    <a:pt x="2703" y="5437"/>
                    <a:pt x="2696" y="5437"/>
                  </a:cubicBezTo>
                  <a:cubicBezTo>
                    <a:pt x="2664" y="5437"/>
                    <a:pt x="2630" y="5459"/>
                    <a:pt x="2620" y="5488"/>
                  </a:cubicBezTo>
                  <a:cubicBezTo>
                    <a:pt x="2608" y="5536"/>
                    <a:pt x="2632" y="5572"/>
                    <a:pt x="2680" y="5583"/>
                  </a:cubicBezTo>
                  <a:cubicBezTo>
                    <a:pt x="2905" y="5648"/>
                    <a:pt x="3140" y="5681"/>
                    <a:pt x="3376" y="5681"/>
                  </a:cubicBezTo>
                  <a:cubicBezTo>
                    <a:pt x="3578" y="5681"/>
                    <a:pt x="3780" y="5657"/>
                    <a:pt x="3978" y="5607"/>
                  </a:cubicBezTo>
                  <a:cubicBezTo>
                    <a:pt x="4740" y="5405"/>
                    <a:pt x="5168" y="4738"/>
                    <a:pt x="5180" y="3738"/>
                  </a:cubicBezTo>
                  <a:cubicBezTo>
                    <a:pt x="5180" y="3464"/>
                    <a:pt x="5156" y="3190"/>
                    <a:pt x="5109" y="2916"/>
                  </a:cubicBezTo>
                  <a:cubicBezTo>
                    <a:pt x="5109" y="2893"/>
                    <a:pt x="5097" y="2857"/>
                    <a:pt x="5097" y="2821"/>
                  </a:cubicBezTo>
                  <a:cubicBezTo>
                    <a:pt x="4942" y="1952"/>
                    <a:pt x="4490" y="1166"/>
                    <a:pt x="3811" y="595"/>
                  </a:cubicBezTo>
                  <a:cubicBezTo>
                    <a:pt x="3318" y="207"/>
                    <a:pt x="2760" y="0"/>
                    <a:pt x="2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1"/>
            <p:cNvSpPr/>
            <p:nvPr/>
          </p:nvSpPr>
          <p:spPr>
            <a:xfrm>
              <a:off x="14250659" y="2252632"/>
              <a:ext cx="103451" cy="60550"/>
            </a:xfrm>
            <a:custGeom>
              <a:avLst/>
              <a:gdLst/>
              <a:ahLst/>
              <a:cxnLst/>
              <a:rect l="l" t="t" r="r" b="b"/>
              <a:pathLst>
                <a:path w="786" h="460" extrusionOk="0">
                  <a:moveTo>
                    <a:pt x="511" y="0"/>
                  </a:moveTo>
                  <a:cubicBezTo>
                    <a:pt x="280" y="0"/>
                    <a:pt x="1" y="136"/>
                    <a:pt x="95" y="347"/>
                  </a:cubicBezTo>
                  <a:cubicBezTo>
                    <a:pt x="131" y="426"/>
                    <a:pt x="221" y="459"/>
                    <a:pt x="324" y="459"/>
                  </a:cubicBezTo>
                  <a:cubicBezTo>
                    <a:pt x="528" y="459"/>
                    <a:pt x="786" y="330"/>
                    <a:pt x="786" y="180"/>
                  </a:cubicBezTo>
                  <a:cubicBezTo>
                    <a:pt x="786" y="55"/>
                    <a:pt x="658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1"/>
            <p:cNvSpPr/>
            <p:nvPr/>
          </p:nvSpPr>
          <p:spPr>
            <a:xfrm>
              <a:off x="14048090" y="2312784"/>
              <a:ext cx="106084" cy="61340"/>
            </a:xfrm>
            <a:custGeom>
              <a:avLst/>
              <a:gdLst/>
              <a:ahLst/>
              <a:cxnLst/>
              <a:rect l="l" t="t" r="r" b="b"/>
              <a:pathLst>
                <a:path w="806" h="466" extrusionOk="0">
                  <a:moveTo>
                    <a:pt x="548" y="0"/>
                  </a:moveTo>
                  <a:cubicBezTo>
                    <a:pt x="311" y="0"/>
                    <a:pt x="0" y="189"/>
                    <a:pt x="110" y="378"/>
                  </a:cubicBezTo>
                  <a:cubicBezTo>
                    <a:pt x="148" y="439"/>
                    <a:pt x="234" y="466"/>
                    <a:pt x="333" y="466"/>
                  </a:cubicBezTo>
                  <a:cubicBezTo>
                    <a:pt x="541" y="466"/>
                    <a:pt x="805" y="345"/>
                    <a:pt x="789" y="175"/>
                  </a:cubicBezTo>
                  <a:cubicBezTo>
                    <a:pt x="773" y="50"/>
                    <a:pt x="670" y="0"/>
                    <a:pt x="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1"/>
            <p:cNvSpPr/>
            <p:nvPr/>
          </p:nvSpPr>
          <p:spPr>
            <a:xfrm>
              <a:off x="14224466" y="2534834"/>
              <a:ext cx="120298" cy="67526"/>
            </a:xfrm>
            <a:custGeom>
              <a:avLst/>
              <a:gdLst/>
              <a:ahLst/>
              <a:cxnLst/>
              <a:rect l="l" t="t" r="r" b="b"/>
              <a:pathLst>
                <a:path w="914" h="513" extrusionOk="0">
                  <a:moveTo>
                    <a:pt x="830" y="0"/>
                  </a:moveTo>
                  <a:cubicBezTo>
                    <a:pt x="794" y="0"/>
                    <a:pt x="759" y="36"/>
                    <a:pt x="759" y="72"/>
                  </a:cubicBezTo>
                  <a:cubicBezTo>
                    <a:pt x="759" y="179"/>
                    <a:pt x="687" y="274"/>
                    <a:pt x="580" y="322"/>
                  </a:cubicBezTo>
                  <a:cubicBezTo>
                    <a:pt x="529" y="343"/>
                    <a:pt x="475" y="354"/>
                    <a:pt x="422" y="354"/>
                  </a:cubicBezTo>
                  <a:cubicBezTo>
                    <a:pt x="326" y="354"/>
                    <a:pt x="232" y="319"/>
                    <a:pt x="163" y="250"/>
                  </a:cubicBezTo>
                  <a:cubicBezTo>
                    <a:pt x="145" y="235"/>
                    <a:pt x="126" y="228"/>
                    <a:pt x="109" y="228"/>
                  </a:cubicBezTo>
                  <a:cubicBezTo>
                    <a:pt x="46" y="228"/>
                    <a:pt x="0" y="311"/>
                    <a:pt x="56" y="358"/>
                  </a:cubicBezTo>
                  <a:cubicBezTo>
                    <a:pt x="163" y="453"/>
                    <a:pt x="294" y="512"/>
                    <a:pt x="425" y="512"/>
                  </a:cubicBezTo>
                  <a:cubicBezTo>
                    <a:pt x="509" y="512"/>
                    <a:pt x="580" y="500"/>
                    <a:pt x="651" y="465"/>
                  </a:cubicBezTo>
                  <a:cubicBezTo>
                    <a:pt x="806" y="393"/>
                    <a:pt x="913" y="250"/>
                    <a:pt x="913" y="72"/>
                  </a:cubicBezTo>
                  <a:cubicBezTo>
                    <a:pt x="913" y="36"/>
                    <a:pt x="878" y="0"/>
                    <a:pt x="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1"/>
            <p:cNvSpPr/>
            <p:nvPr/>
          </p:nvSpPr>
          <p:spPr>
            <a:xfrm>
              <a:off x="14222360" y="2384519"/>
              <a:ext cx="80023" cy="133210"/>
            </a:xfrm>
            <a:custGeom>
              <a:avLst/>
              <a:gdLst/>
              <a:ahLst/>
              <a:cxnLst/>
              <a:rect l="l" t="t" r="r" b="b"/>
              <a:pathLst>
                <a:path w="608" h="1012" extrusionOk="0">
                  <a:moveTo>
                    <a:pt x="89" y="1"/>
                  </a:moveTo>
                  <a:cubicBezTo>
                    <a:pt x="71" y="1"/>
                    <a:pt x="53" y="7"/>
                    <a:pt x="36" y="23"/>
                  </a:cubicBezTo>
                  <a:cubicBezTo>
                    <a:pt x="1" y="47"/>
                    <a:pt x="1" y="95"/>
                    <a:pt x="36" y="130"/>
                  </a:cubicBezTo>
                  <a:cubicBezTo>
                    <a:pt x="36" y="130"/>
                    <a:pt x="346" y="476"/>
                    <a:pt x="429" y="595"/>
                  </a:cubicBezTo>
                  <a:cubicBezTo>
                    <a:pt x="453" y="607"/>
                    <a:pt x="453" y="630"/>
                    <a:pt x="453" y="666"/>
                  </a:cubicBezTo>
                  <a:cubicBezTo>
                    <a:pt x="441" y="702"/>
                    <a:pt x="382" y="773"/>
                    <a:pt x="155" y="869"/>
                  </a:cubicBezTo>
                  <a:cubicBezTo>
                    <a:pt x="108" y="880"/>
                    <a:pt x="96" y="928"/>
                    <a:pt x="108" y="964"/>
                  </a:cubicBezTo>
                  <a:cubicBezTo>
                    <a:pt x="120" y="988"/>
                    <a:pt x="144" y="1011"/>
                    <a:pt x="179" y="1011"/>
                  </a:cubicBezTo>
                  <a:lnTo>
                    <a:pt x="203" y="1011"/>
                  </a:lnTo>
                  <a:cubicBezTo>
                    <a:pt x="429" y="916"/>
                    <a:pt x="560" y="821"/>
                    <a:pt x="596" y="714"/>
                  </a:cubicBezTo>
                  <a:cubicBezTo>
                    <a:pt x="608" y="642"/>
                    <a:pt x="596" y="571"/>
                    <a:pt x="548" y="511"/>
                  </a:cubicBezTo>
                  <a:cubicBezTo>
                    <a:pt x="465" y="380"/>
                    <a:pt x="155" y="47"/>
                    <a:pt x="144" y="23"/>
                  </a:cubicBezTo>
                  <a:cubicBezTo>
                    <a:pt x="130" y="10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1"/>
            <p:cNvSpPr/>
            <p:nvPr/>
          </p:nvSpPr>
          <p:spPr>
            <a:xfrm>
              <a:off x="13916729" y="2531675"/>
              <a:ext cx="59754" cy="37778"/>
            </a:xfrm>
            <a:custGeom>
              <a:avLst/>
              <a:gdLst/>
              <a:ahLst/>
              <a:cxnLst/>
              <a:rect l="l" t="t" r="r" b="b"/>
              <a:pathLst>
                <a:path w="454" h="287" extrusionOk="0">
                  <a:moveTo>
                    <a:pt x="86" y="1"/>
                  </a:moveTo>
                  <a:cubicBezTo>
                    <a:pt x="57" y="1"/>
                    <a:pt x="33" y="16"/>
                    <a:pt x="25" y="48"/>
                  </a:cubicBezTo>
                  <a:cubicBezTo>
                    <a:pt x="1" y="84"/>
                    <a:pt x="25" y="132"/>
                    <a:pt x="60" y="143"/>
                  </a:cubicBezTo>
                  <a:lnTo>
                    <a:pt x="334" y="274"/>
                  </a:lnTo>
                  <a:cubicBezTo>
                    <a:pt x="334" y="286"/>
                    <a:pt x="346" y="286"/>
                    <a:pt x="358" y="286"/>
                  </a:cubicBezTo>
                  <a:cubicBezTo>
                    <a:pt x="394" y="286"/>
                    <a:pt x="418" y="274"/>
                    <a:pt x="430" y="251"/>
                  </a:cubicBezTo>
                  <a:cubicBezTo>
                    <a:pt x="453" y="203"/>
                    <a:pt x="430" y="155"/>
                    <a:pt x="394" y="143"/>
                  </a:cubicBezTo>
                  <a:lnTo>
                    <a:pt x="132" y="12"/>
                  </a:lnTo>
                  <a:cubicBezTo>
                    <a:pt x="116" y="5"/>
                    <a:pt x="100" y="1"/>
                    <a:pt x="8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1"/>
            <p:cNvSpPr/>
            <p:nvPr/>
          </p:nvSpPr>
          <p:spPr>
            <a:xfrm>
              <a:off x="14295806" y="2348059"/>
              <a:ext cx="64624" cy="54626"/>
            </a:xfrm>
            <a:custGeom>
              <a:avLst/>
              <a:gdLst/>
              <a:ahLst/>
              <a:cxnLst/>
              <a:rect l="l" t="t" r="r" b="b"/>
              <a:pathLst>
                <a:path w="491" h="415" extrusionOk="0">
                  <a:moveTo>
                    <a:pt x="260" y="0"/>
                  </a:moveTo>
                  <a:cubicBezTo>
                    <a:pt x="194" y="0"/>
                    <a:pt x="126" y="31"/>
                    <a:pt x="86" y="98"/>
                  </a:cubicBezTo>
                  <a:cubicBezTo>
                    <a:pt x="0" y="237"/>
                    <a:pt x="107" y="414"/>
                    <a:pt x="259" y="414"/>
                  </a:cubicBezTo>
                  <a:cubicBezTo>
                    <a:pt x="276" y="414"/>
                    <a:pt x="294" y="412"/>
                    <a:pt x="312" y="407"/>
                  </a:cubicBezTo>
                  <a:cubicBezTo>
                    <a:pt x="419" y="372"/>
                    <a:pt x="490" y="264"/>
                    <a:pt x="455" y="157"/>
                  </a:cubicBezTo>
                  <a:cubicBezTo>
                    <a:pt x="434" y="55"/>
                    <a:pt x="348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1"/>
            <p:cNvSpPr/>
            <p:nvPr/>
          </p:nvSpPr>
          <p:spPr>
            <a:xfrm>
              <a:off x="14107715" y="2400972"/>
              <a:ext cx="66204" cy="54758"/>
            </a:xfrm>
            <a:custGeom>
              <a:avLst/>
              <a:gdLst/>
              <a:ahLst/>
              <a:cxnLst/>
              <a:rect l="l" t="t" r="r" b="b"/>
              <a:pathLst>
                <a:path w="503" h="416" extrusionOk="0">
                  <a:moveTo>
                    <a:pt x="236" y="0"/>
                  </a:moveTo>
                  <a:cubicBezTo>
                    <a:pt x="111" y="0"/>
                    <a:pt x="1" y="126"/>
                    <a:pt x="38" y="267"/>
                  </a:cubicBezTo>
                  <a:cubicBezTo>
                    <a:pt x="59" y="359"/>
                    <a:pt x="139" y="415"/>
                    <a:pt x="237" y="415"/>
                  </a:cubicBezTo>
                  <a:cubicBezTo>
                    <a:pt x="253" y="415"/>
                    <a:pt x="271" y="414"/>
                    <a:pt x="288" y="410"/>
                  </a:cubicBezTo>
                  <a:cubicBezTo>
                    <a:pt x="467" y="363"/>
                    <a:pt x="503" y="124"/>
                    <a:pt x="336" y="29"/>
                  </a:cubicBezTo>
                  <a:cubicBezTo>
                    <a:pt x="303" y="9"/>
                    <a:pt x="269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1"/>
            <p:cNvSpPr/>
            <p:nvPr/>
          </p:nvSpPr>
          <p:spPr>
            <a:xfrm>
              <a:off x="13634660" y="2044140"/>
              <a:ext cx="573721" cy="945630"/>
            </a:xfrm>
            <a:custGeom>
              <a:avLst/>
              <a:gdLst/>
              <a:ahLst/>
              <a:cxnLst/>
              <a:rect l="l" t="t" r="r" b="b"/>
              <a:pathLst>
                <a:path w="4359" h="7184" extrusionOk="0">
                  <a:moveTo>
                    <a:pt x="3279" y="0"/>
                  </a:moveTo>
                  <a:cubicBezTo>
                    <a:pt x="3023" y="0"/>
                    <a:pt x="2767" y="48"/>
                    <a:pt x="2525" y="145"/>
                  </a:cubicBezTo>
                  <a:cubicBezTo>
                    <a:pt x="2192" y="276"/>
                    <a:pt x="1894" y="490"/>
                    <a:pt x="1656" y="764"/>
                  </a:cubicBezTo>
                  <a:cubicBezTo>
                    <a:pt x="1644" y="776"/>
                    <a:pt x="1763" y="1085"/>
                    <a:pt x="1763" y="1133"/>
                  </a:cubicBezTo>
                  <a:cubicBezTo>
                    <a:pt x="1846" y="1966"/>
                    <a:pt x="715" y="1800"/>
                    <a:pt x="679" y="2633"/>
                  </a:cubicBezTo>
                  <a:cubicBezTo>
                    <a:pt x="679" y="2824"/>
                    <a:pt x="775" y="3026"/>
                    <a:pt x="703" y="3216"/>
                  </a:cubicBezTo>
                  <a:cubicBezTo>
                    <a:pt x="560" y="3562"/>
                    <a:pt x="168" y="3740"/>
                    <a:pt x="72" y="4121"/>
                  </a:cubicBezTo>
                  <a:cubicBezTo>
                    <a:pt x="1" y="4490"/>
                    <a:pt x="120" y="4871"/>
                    <a:pt x="406" y="5110"/>
                  </a:cubicBezTo>
                  <a:cubicBezTo>
                    <a:pt x="656" y="5312"/>
                    <a:pt x="787" y="5443"/>
                    <a:pt x="763" y="5776"/>
                  </a:cubicBezTo>
                  <a:cubicBezTo>
                    <a:pt x="727" y="6419"/>
                    <a:pt x="727" y="7050"/>
                    <a:pt x="1513" y="7169"/>
                  </a:cubicBezTo>
                  <a:cubicBezTo>
                    <a:pt x="1570" y="7179"/>
                    <a:pt x="1627" y="7183"/>
                    <a:pt x="1683" y="7183"/>
                  </a:cubicBezTo>
                  <a:cubicBezTo>
                    <a:pt x="2134" y="7183"/>
                    <a:pt x="2543" y="6891"/>
                    <a:pt x="2501" y="6383"/>
                  </a:cubicBezTo>
                  <a:cubicBezTo>
                    <a:pt x="2477" y="6276"/>
                    <a:pt x="2489" y="6169"/>
                    <a:pt x="2513" y="6050"/>
                  </a:cubicBezTo>
                  <a:cubicBezTo>
                    <a:pt x="2620" y="5800"/>
                    <a:pt x="2942" y="5848"/>
                    <a:pt x="3096" y="5348"/>
                  </a:cubicBezTo>
                  <a:cubicBezTo>
                    <a:pt x="3204" y="4990"/>
                    <a:pt x="3037" y="4598"/>
                    <a:pt x="2704" y="4431"/>
                  </a:cubicBezTo>
                  <a:cubicBezTo>
                    <a:pt x="2418" y="4288"/>
                    <a:pt x="1858" y="4169"/>
                    <a:pt x="1977" y="3740"/>
                  </a:cubicBezTo>
                  <a:cubicBezTo>
                    <a:pt x="2096" y="3276"/>
                    <a:pt x="2727" y="3514"/>
                    <a:pt x="2918" y="3276"/>
                  </a:cubicBezTo>
                  <a:cubicBezTo>
                    <a:pt x="3061" y="3109"/>
                    <a:pt x="2763" y="2704"/>
                    <a:pt x="2739" y="2502"/>
                  </a:cubicBezTo>
                  <a:cubicBezTo>
                    <a:pt x="2620" y="1466"/>
                    <a:pt x="3608" y="1633"/>
                    <a:pt x="4025" y="1169"/>
                  </a:cubicBezTo>
                  <a:cubicBezTo>
                    <a:pt x="4239" y="930"/>
                    <a:pt x="4359" y="621"/>
                    <a:pt x="4359" y="299"/>
                  </a:cubicBezTo>
                  <a:cubicBezTo>
                    <a:pt x="4026" y="102"/>
                    <a:pt x="3652" y="0"/>
                    <a:pt x="3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1"/>
            <p:cNvSpPr/>
            <p:nvPr/>
          </p:nvSpPr>
          <p:spPr>
            <a:xfrm>
              <a:off x="13698892" y="2544574"/>
              <a:ext cx="209140" cy="386597"/>
            </a:xfrm>
            <a:custGeom>
              <a:avLst/>
              <a:gdLst/>
              <a:ahLst/>
              <a:cxnLst/>
              <a:rect l="l" t="t" r="r" b="b"/>
              <a:pathLst>
                <a:path w="1589" h="2937" extrusionOk="0">
                  <a:moveTo>
                    <a:pt x="315" y="0"/>
                  </a:moveTo>
                  <a:cubicBezTo>
                    <a:pt x="305" y="0"/>
                    <a:pt x="296" y="3"/>
                    <a:pt x="287" y="10"/>
                  </a:cubicBezTo>
                  <a:cubicBezTo>
                    <a:pt x="215" y="69"/>
                    <a:pt x="144" y="129"/>
                    <a:pt x="96" y="200"/>
                  </a:cubicBezTo>
                  <a:cubicBezTo>
                    <a:pt x="49" y="284"/>
                    <a:pt x="13" y="379"/>
                    <a:pt x="13" y="474"/>
                  </a:cubicBezTo>
                  <a:cubicBezTo>
                    <a:pt x="1" y="1117"/>
                    <a:pt x="823" y="1200"/>
                    <a:pt x="787" y="1593"/>
                  </a:cubicBezTo>
                  <a:cubicBezTo>
                    <a:pt x="751" y="1736"/>
                    <a:pt x="692" y="1879"/>
                    <a:pt x="632" y="2022"/>
                  </a:cubicBezTo>
                  <a:cubicBezTo>
                    <a:pt x="452" y="2594"/>
                    <a:pt x="795" y="2936"/>
                    <a:pt x="1139" y="2936"/>
                  </a:cubicBezTo>
                  <a:cubicBezTo>
                    <a:pt x="1295" y="2936"/>
                    <a:pt x="1453" y="2865"/>
                    <a:pt x="1561" y="2712"/>
                  </a:cubicBezTo>
                  <a:cubicBezTo>
                    <a:pt x="1588" y="2667"/>
                    <a:pt x="1552" y="2614"/>
                    <a:pt x="1512" y="2614"/>
                  </a:cubicBezTo>
                  <a:cubicBezTo>
                    <a:pt x="1500" y="2614"/>
                    <a:pt x="1488" y="2618"/>
                    <a:pt x="1477" y="2629"/>
                  </a:cubicBezTo>
                  <a:cubicBezTo>
                    <a:pt x="1418" y="2677"/>
                    <a:pt x="1358" y="2712"/>
                    <a:pt x="1299" y="2736"/>
                  </a:cubicBezTo>
                  <a:cubicBezTo>
                    <a:pt x="1259" y="2749"/>
                    <a:pt x="1220" y="2755"/>
                    <a:pt x="1182" y="2755"/>
                  </a:cubicBezTo>
                  <a:cubicBezTo>
                    <a:pt x="1073" y="2755"/>
                    <a:pt x="976" y="2706"/>
                    <a:pt x="906" y="2617"/>
                  </a:cubicBezTo>
                  <a:cubicBezTo>
                    <a:pt x="537" y="2129"/>
                    <a:pt x="1454" y="1629"/>
                    <a:pt x="763" y="1093"/>
                  </a:cubicBezTo>
                  <a:cubicBezTo>
                    <a:pt x="501" y="903"/>
                    <a:pt x="215" y="796"/>
                    <a:pt x="191" y="474"/>
                  </a:cubicBezTo>
                  <a:cubicBezTo>
                    <a:pt x="191" y="331"/>
                    <a:pt x="251" y="200"/>
                    <a:pt x="358" y="105"/>
                  </a:cubicBezTo>
                  <a:cubicBezTo>
                    <a:pt x="397" y="57"/>
                    <a:pt x="357" y="0"/>
                    <a:pt x="315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71"/>
            <p:cNvSpPr/>
            <p:nvPr/>
          </p:nvSpPr>
          <p:spPr>
            <a:xfrm>
              <a:off x="13451308" y="1523040"/>
              <a:ext cx="1015692" cy="802022"/>
            </a:xfrm>
            <a:custGeom>
              <a:avLst/>
              <a:gdLst/>
              <a:ahLst/>
              <a:cxnLst/>
              <a:rect l="l" t="t" r="r" b="b"/>
              <a:pathLst>
                <a:path w="7717" h="6093" extrusionOk="0">
                  <a:moveTo>
                    <a:pt x="3824" y="1"/>
                  </a:moveTo>
                  <a:cubicBezTo>
                    <a:pt x="3455" y="1"/>
                    <a:pt x="3091" y="95"/>
                    <a:pt x="2763" y="270"/>
                  </a:cubicBezTo>
                  <a:cubicBezTo>
                    <a:pt x="2323" y="496"/>
                    <a:pt x="2049" y="889"/>
                    <a:pt x="1715" y="1246"/>
                  </a:cubicBezTo>
                  <a:cubicBezTo>
                    <a:pt x="1430" y="1544"/>
                    <a:pt x="965" y="1663"/>
                    <a:pt x="668" y="1961"/>
                  </a:cubicBezTo>
                  <a:cubicBezTo>
                    <a:pt x="60" y="2568"/>
                    <a:pt x="1" y="3484"/>
                    <a:pt x="691" y="4080"/>
                  </a:cubicBezTo>
                  <a:cubicBezTo>
                    <a:pt x="1453" y="4711"/>
                    <a:pt x="2001" y="4485"/>
                    <a:pt x="2084" y="4866"/>
                  </a:cubicBezTo>
                  <a:cubicBezTo>
                    <a:pt x="2091" y="4884"/>
                    <a:pt x="2094" y="4890"/>
                    <a:pt x="2095" y="4890"/>
                  </a:cubicBezTo>
                  <a:cubicBezTo>
                    <a:pt x="2095" y="4890"/>
                    <a:pt x="2095" y="4889"/>
                    <a:pt x="2096" y="4889"/>
                  </a:cubicBezTo>
                  <a:lnTo>
                    <a:pt x="2096" y="4889"/>
                  </a:lnTo>
                  <a:cubicBezTo>
                    <a:pt x="2103" y="4934"/>
                    <a:pt x="2147" y="5147"/>
                    <a:pt x="2346" y="5997"/>
                  </a:cubicBezTo>
                  <a:cubicBezTo>
                    <a:pt x="2362" y="6064"/>
                    <a:pt x="2499" y="6093"/>
                    <a:pt x="2716" y="6093"/>
                  </a:cubicBezTo>
                  <a:cubicBezTo>
                    <a:pt x="3813" y="6093"/>
                    <a:pt x="6962" y="5347"/>
                    <a:pt x="6883" y="4949"/>
                  </a:cubicBezTo>
                  <a:cubicBezTo>
                    <a:pt x="6633" y="3818"/>
                    <a:pt x="6585" y="3842"/>
                    <a:pt x="6633" y="3687"/>
                  </a:cubicBezTo>
                  <a:cubicBezTo>
                    <a:pt x="6704" y="3377"/>
                    <a:pt x="7192" y="3318"/>
                    <a:pt x="7561" y="2425"/>
                  </a:cubicBezTo>
                  <a:cubicBezTo>
                    <a:pt x="7716" y="2020"/>
                    <a:pt x="7680" y="1568"/>
                    <a:pt x="7454" y="1199"/>
                  </a:cubicBezTo>
                  <a:cubicBezTo>
                    <a:pt x="7240" y="865"/>
                    <a:pt x="6883" y="639"/>
                    <a:pt x="6490" y="603"/>
                  </a:cubicBezTo>
                  <a:cubicBezTo>
                    <a:pt x="6002" y="520"/>
                    <a:pt x="5513" y="651"/>
                    <a:pt x="5049" y="437"/>
                  </a:cubicBezTo>
                  <a:cubicBezTo>
                    <a:pt x="4704" y="282"/>
                    <a:pt x="4382" y="56"/>
                    <a:pt x="4001" y="8"/>
                  </a:cubicBezTo>
                  <a:cubicBezTo>
                    <a:pt x="3942" y="3"/>
                    <a:pt x="3883" y="1"/>
                    <a:pt x="3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1"/>
            <p:cNvSpPr/>
            <p:nvPr/>
          </p:nvSpPr>
          <p:spPr>
            <a:xfrm>
              <a:off x="13785106" y="2111268"/>
              <a:ext cx="522785" cy="140054"/>
            </a:xfrm>
            <a:custGeom>
              <a:avLst/>
              <a:gdLst/>
              <a:ahLst/>
              <a:cxnLst/>
              <a:rect l="l" t="t" r="r" b="b"/>
              <a:pathLst>
                <a:path w="3972" h="1064" extrusionOk="0">
                  <a:moveTo>
                    <a:pt x="3868" y="1"/>
                  </a:moveTo>
                  <a:cubicBezTo>
                    <a:pt x="3861" y="1"/>
                    <a:pt x="3854" y="2"/>
                    <a:pt x="3847" y="4"/>
                  </a:cubicBezTo>
                  <a:lnTo>
                    <a:pt x="2906" y="278"/>
                  </a:lnTo>
                  <a:cubicBezTo>
                    <a:pt x="2596" y="361"/>
                    <a:pt x="2287" y="444"/>
                    <a:pt x="1965" y="528"/>
                  </a:cubicBezTo>
                  <a:cubicBezTo>
                    <a:pt x="1656" y="599"/>
                    <a:pt x="1334" y="670"/>
                    <a:pt x="1013" y="730"/>
                  </a:cubicBezTo>
                  <a:lnTo>
                    <a:pt x="60" y="920"/>
                  </a:lnTo>
                  <a:cubicBezTo>
                    <a:pt x="25" y="932"/>
                    <a:pt x="1" y="956"/>
                    <a:pt x="1" y="992"/>
                  </a:cubicBezTo>
                  <a:cubicBezTo>
                    <a:pt x="1" y="1028"/>
                    <a:pt x="25" y="1063"/>
                    <a:pt x="72" y="1063"/>
                  </a:cubicBezTo>
                  <a:cubicBezTo>
                    <a:pt x="394" y="1051"/>
                    <a:pt x="727" y="1028"/>
                    <a:pt x="1060" y="992"/>
                  </a:cubicBezTo>
                  <a:cubicBezTo>
                    <a:pt x="1382" y="944"/>
                    <a:pt x="1715" y="885"/>
                    <a:pt x="2037" y="801"/>
                  </a:cubicBezTo>
                  <a:cubicBezTo>
                    <a:pt x="2358" y="730"/>
                    <a:pt x="2680" y="635"/>
                    <a:pt x="2989" y="528"/>
                  </a:cubicBezTo>
                  <a:cubicBezTo>
                    <a:pt x="3299" y="420"/>
                    <a:pt x="3608" y="289"/>
                    <a:pt x="3906" y="147"/>
                  </a:cubicBezTo>
                  <a:cubicBezTo>
                    <a:pt x="3971" y="103"/>
                    <a:pt x="3937" y="1"/>
                    <a:pt x="3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1"/>
            <p:cNvSpPr/>
            <p:nvPr/>
          </p:nvSpPr>
          <p:spPr>
            <a:xfrm>
              <a:off x="14219727" y="1636763"/>
              <a:ext cx="135961" cy="228378"/>
            </a:xfrm>
            <a:custGeom>
              <a:avLst/>
              <a:gdLst/>
              <a:ahLst/>
              <a:cxnLst/>
              <a:rect l="l" t="t" r="r" b="b"/>
              <a:pathLst>
                <a:path w="1033" h="1735" extrusionOk="0">
                  <a:moveTo>
                    <a:pt x="92" y="0"/>
                  </a:moveTo>
                  <a:cubicBezTo>
                    <a:pt x="29" y="0"/>
                    <a:pt x="0" y="87"/>
                    <a:pt x="56" y="132"/>
                  </a:cubicBezTo>
                  <a:cubicBezTo>
                    <a:pt x="199" y="204"/>
                    <a:pt x="318" y="299"/>
                    <a:pt x="425" y="406"/>
                  </a:cubicBezTo>
                  <a:cubicBezTo>
                    <a:pt x="533" y="501"/>
                    <a:pt x="616" y="632"/>
                    <a:pt x="676" y="763"/>
                  </a:cubicBezTo>
                  <a:cubicBezTo>
                    <a:pt x="747" y="966"/>
                    <a:pt x="771" y="1192"/>
                    <a:pt x="723" y="1406"/>
                  </a:cubicBezTo>
                  <a:cubicBezTo>
                    <a:pt x="711" y="1478"/>
                    <a:pt x="640" y="1680"/>
                    <a:pt x="711" y="1728"/>
                  </a:cubicBezTo>
                  <a:cubicBezTo>
                    <a:pt x="724" y="1732"/>
                    <a:pt x="739" y="1735"/>
                    <a:pt x="753" y="1735"/>
                  </a:cubicBezTo>
                  <a:cubicBezTo>
                    <a:pt x="779" y="1735"/>
                    <a:pt x="803" y="1726"/>
                    <a:pt x="818" y="1704"/>
                  </a:cubicBezTo>
                  <a:cubicBezTo>
                    <a:pt x="866" y="1632"/>
                    <a:pt x="914" y="1549"/>
                    <a:pt x="937" y="1466"/>
                  </a:cubicBezTo>
                  <a:cubicBezTo>
                    <a:pt x="1033" y="1204"/>
                    <a:pt x="1033" y="918"/>
                    <a:pt x="937" y="644"/>
                  </a:cubicBezTo>
                  <a:cubicBezTo>
                    <a:pt x="866" y="477"/>
                    <a:pt x="747" y="323"/>
                    <a:pt x="592" y="215"/>
                  </a:cubicBezTo>
                  <a:cubicBezTo>
                    <a:pt x="437" y="108"/>
                    <a:pt x="271" y="25"/>
                    <a:pt x="92" y="1"/>
                  </a:cubicBezTo>
                  <a:lnTo>
                    <a:pt x="104" y="1"/>
                  </a:lnTo>
                  <a:cubicBezTo>
                    <a:pt x="100" y="0"/>
                    <a:pt x="96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1"/>
            <p:cNvSpPr/>
            <p:nvPr/>
          </p:nvSpPr>
          <p:spPr>
            <a:xfrm>
              <a:off x="13636239" y="1653085"/>
              <a:ext cx="180316" cy="159799"/>
            </a:xfrm>
            <a:custGeom>
              <a:avLst/>
              <a:gdLst/>
              <a:ahLst/>
              <a:cxnLst/>
              <a:rect l="l" t="t" r="r" b="b"/>
              <a:pathLst>
                <a:path w="1370" h="1214" extrusionOk="0">
                  <a:moveTo>
                    <a:pt x="1289" y="1"/>
                  </a:moveTo>
                  <a:cubicBezTo>
                    <a:pt x="1267" y="1"/>
                    <a:pt x="1242" y="9"/>
                    <a:pt x="1227" y="32"/>
                  </a:cubicBezTo>
                  <a:cubicBezTo>
                    <a:pt x="1156" y="139"/>
                    <a:pt x="1072" y="258"/>
                    <a:pt x="989" y="365"/>
                  </a:cubicBezTo>
                  <a:cubicBezTo>
                    <a:pt x="906" y="472"/>
                    <a:pt x="810" y="568"/>
                    <a:pt x="715" y="663"/>
                  </a:cubicBezTo>
                  <a:cubicBezTo>
                    <a:pt x="632" y="758"/>
                    <a:pt x="525" y="830"/>
                    <a:pt x="417" y="901"/>
                  </a:cubicBezTo>
                  <a:cubicBezTo>
                    <a:pt x="298" y="973"/>
                    <a:pt x="179" y="1020"/>
                    <a:pt x="60" y="1068"/>
                  </a:cubicBezTo>
                  <a:cubicBezTo>
                    <a:pt x="25" y="1068"/>
                    <a:pt x="13" y="1092"/>
                    <a:pt x="1" y="1127"/>
                  </a:cubicBezTo>
                  <a:cubicBezTo>
                    <a:pt x="1" y="1163"/>
                    <a:pt x="25" y="1199"/>
                    <a:pt x="72" y="1211"/>
                  </a:cubicBezTo>
                  <a:cubicBezTo>
                    <a:pt x="98" y="1213"/>
                    <a:pt x="124" y="1214"/>
                    <a:pt x="150" y="1214"/>
                  </a:cubicBezTo>
                  <a:cubicBezTo>
                    <a:pt x="282" y="1214"/>
                    <a:pt x="417" y="1189"/>
                    <a:pt x="537" y="1139"/>
                  </a:cubicBezTo>
                  <a:cubicBezTo>
                    <a:pt x="679" y="1068"/>
                    <a:pt x="822" y="984"/>
                    <a:pt x="929" y="865"/>
                  </a:cubicBezTo>
                  <a:cubicBezTo>
                    <a:pt x="1037" y="758"/>
                    <a:pt x="1132" y="627"/>
                    <a:pt x="1203" y="496"/>
                  </a:cubicBezTo>
                  <a:cubicBezTo>
                    <a:pt x="1287" y="365"/>
                    <a:pt x="1334" y="222"/>
                    <a:pt x="1370" y="68"/>
                  </a:cubicBezTo>
                  <a:cubicBezTo>
                    <a:pt x="1370" y="44"/>
                    <a:pt x="1346" y="20"/>
                    <a:pt x="1322" y="8"/>
                  </a:cubicBezTo>
                  <a:cubicBezTo>
                    <a:pt x="1314" y="4"/>
                    <a:pt x="1302" y="1"/>
                    <a:pt x="1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1"/>
            <p:cNvSpPr/>
            <p:nvPr/>
          </p:nvSpPr>
          <p:spPr>
            <a:xfrm>
              <a:off x="13465392" y="1513563"/>
              <a:ext cx="1010954" cy="819265"/>
            </a:xfrm>
            <a:custGeom>
              <a:avLst/>
              <a:gdLst/>
              <a:ahLst/>
              <a:cxnLst/>
              <a:rect l="l" t="t" r="r" b="b"/>
              <a:pathLst>
                <a:path w="7681" h="6224" extrusionOk="0">
                  <a:moveTo>
                    <a:pt x="3698" y="143"/>
                  </a:moveTo>
                  <a:cubicBezTo>
                    <a:pt x="3760" y="143"/>
                    <a:pt x="3821" y="146"/>
                    <a:pt x="3882" y="151"/>
                  </a:cubicBezTo>
                  <a:cubicBezTo>
                    <a:pt x="4144" y="187"/>
                    <a:pt x="4394" y="282"/>
                    <a:pt x="4609" y="425"/>
                  </a:cubicBezTo>
                  <a:cubicBezTo>
                    <a:pt x="4704" y="473"/>
                    <a:pt x="4799" y="520"/>
                    <a:pt x="4894" y="568"/>
                  </a:cubicBezTo>
                  <a:cubicBezTo>
                    <a:pt x="5163" y="675"/>
                    <a:pt x="5440" y="725"/>
                    <a:pt x="5719" y="725"/>
                  </a:cubicBezTo>
                  <a:cubicBezTo>
                    <a:pt x="5750" y="725"/>
                    <a:pt x="5781" y="724"/>
                    <a:pt x="5811" y="723"/>
                  </a:cubicBezTo>
                  <a:cubicBezTo>
                    <a:pt x="5859" y="720"/>
                    <a:pt x="5908" y="718"/>
                    <a:pt x="5957" y="718"/>
                  </a:cubicBezTo>
                  <a:cubicBezTo>
                    <a:pt x="6091" y="718"/>
                    <a:pt x="6228" y="729"/>
                    <a:pt x="6359" y="747"/>
                  </a:cubicBezTo>
                  <a:cubicBezTo>
                    <a:pt x="6728" y="782"/>
                    <a:pt x="7061" y="997"/>
                    <a:pt x="7276" y="1318"/>
                  </a:cubicBezTo>
                  <a:cubicBezTo>
                    <a:pt x="7383" y="1497"/>
                    <a:pt x="7442" y="1699"/>
                    <a:pt x="7466" y="1913"/>
                  </a:cubicBezTo>
                  <a:lnTo>
                    <a:pt x="7466" y="2009"/>
                  </a:lnTo>
                  <a:cubicBezTo>
                    <a:pt x="7466" y="2163"/>
                    <a:pt x="7430" y="2318"/>
                    <a:pt x="7383" y="2473"/>
                  </a:cubicBezTo>
                  <a:cubicBezTo>
                    <a:pt x="7240" y="2830"/>
                    <a:pt x="7014" y="3152"/>
                    <a:pt x="6716" y="3390"/>
                  </a:cubicBezTo>
                  <a:cubicBezTo>
                    <a:pt x="6609" y="3473"/>
                    <a:pt x="6526" y="3568"/>
                    <a:pt x="6466" y="3687"/>
                  </a:cubicBezTo>
                  <a:cubicBezTo>
                    <a:pt x="6329" y="3718"/>
                    <a:pt x="6194" y="3731"/>
                    <a:pt x="6062" y="3731"/>
                  </a:cubicBezTo>
                  <a:cubicBezTo>
                    <a:pt x="5154" y="3731"/>
                    <a:pt x="4418" y="3103"/>
                    <a:pt x="4418" y="3092"/>
                  </a:cubicBezTo>
                  <a:cubicBezTo>
                    <a:pt x="4402" y="3081"/>
                    <a:pt x="4384" y="3076"/>
                    <a:pt x="4366" y="3076"/>
                  </a:cubicBezTo>
                  <a:cubicBezTo>
                    <a:pt x="4344" y="3076"/>
                    <a:pt x="4324" y="3084"/>
                    <a:pt x="4311" y="3104"/>
                  </a:cubicBezTo>
                  <a:cubicBezTo>
                    <a:pt x="4275" y="3128"/>
                    <a:pt x="4275" y="3175"/>
                    <a:pt x="4311" y="3211"/>
                  </a:cubicBezTo>
                  <a:cubicBezTo>
                    <a:pt x="4347" y="3247"/>
                    <a:pt x="5097" y="3890"/>
                    <a:pt x="6049" y="3890"/>
                  </a:cubicBezTo>
                  <a:cubicBezTo>
                    <a:pt x="6180" y="3890"/>
                    <a:pt x="6299" y="3878"/>
                    <a:pt x="6418" y="3854"/>
                  </a:cubicBezTo>
                  <a:cubicBezTo>
                    <a:pt x="6430" y="3949"/>
                    <a:pt x="6454" y="4045"/>
                    <a:pt x="6478" y="4128"/>
                  </a:cubicBezTo>
                  <a:cubicBezTo>
                    <a:pt x="6526" y="4295"/>
                    <a:pt x="6585" y="4569"/>
                    <a:pt x="6692" y="5021"/>
                  </a:cubicBezTo>
                  <a:cubicBezTo>
                    <a:pt x="6692" y="5021"/>
                    <a:pt x="6692" y="5033"/>
                    <a:pt x="6668" y="5057"/>
                  </a:cubicBezTo>
                  <a:cubicBezTo>
                    <a:pt x="6657" y="5069"/>
                    <a:pt x="6645" y="5080"/>
                    <a:pt x="6633" y="5092"/>
                  </a:cubicBezTo>
                  <a:cubicBezTo>
                    <a:pt x="6609" y="5104"/>
                    <a:pt x="6597" y="5128"/>
                    <a:pt x="6573" y="5140"/>
                  </a:cubicBezTo>
                  <a:cubicBezTo>
                    <a:pt x="6549" y="5152"/>
                    <a:pt x="6526" y="5164"/>
                    <a:pt x="6502" y="5176"/>
                  </a:cubicBezTo>
                  <a:cubicBezTo>
                    <a:pt x="6478" y="5188"/>
                    <a:pt x="6466" y="5200"/>
                    <a:pt x="6442" y="5211"/>
                  </a:cubicBezTo>
                  <a:cubicBezTo>
                    <a:pt x="6061" y="5378"/>
                    <a:pt x="5680" y="5509"/>
                    <a:pt x="5275" y="5616"/>
                  </a:cubicBezTo>
                  <a:lnTo>
                    <a:pt x="5204" y="5628"/>
                  </a:lnTo>
                  <a:cubicBezTo>
                    <a:pt x="4883" y="5723"/>
                    <a:pt x="4525" y="5807"/>
                    <a:pt x="4156" y="5878"/>
                  </a:cubicBezTo>
                  <a:lnTo>
                    <a:pt x="4073" y="5890"/>
                  </a:lnTo>
                  <a:cubicBezTo>
                    <a:pt x="3573" y="6009"/>
                    <a:pt x="3061" y="6069"/>
                    <a:pt x="2549" y="6081"/>
                  </a:cubicBezTo>
                  <a:lnTo>
                    <a:pt x="2489" y="6081"/>
                  </a:lnTo>
                  <a:lnTo>
                    <a:pt x="2406" y="6069"/>
                  </a:lnTo>
                  <a:cubicBezTo>
                    <a:pt x="2382" y="6069"/>
                    <a:pt x="2358" y="6057"/>
                    <a:pt x="2335" y="6057"/>
                  </a:cubicBezTo>
                  <a:cubicBezTo>
                    <a:pt x="2323" y="6045"/>
                    <a:pt x="2323" y="6045"/>
                    <a:pt x="2323" y="6045"/>
                  </a:cubicBezTo>
                  <a:cubicBezTo>
                    <a:pt x="2132" y="5235"/>
                    <a:pt x="2085" y="5021"/>
                    <a:pt x="2073" y="4961"/>
                  </a:cubicBezTo>
                  <a:cubicBezTo>
                    <a:pt x="2073" y="4950"/>
                    <a:pt x="2073" y="4938"/>
                    <a:pt x="2073" y="4926"/>
                  </a:cubicBezTo>
                  <a:lnTo>
                    <a:pt x="2061" y="4902"/>
                  </a:lnTo>
                  <a:cubicBezTo>
                    <a:pt x="2049" y="4866"/>
                    <a:pt x="2037" y="4830"/>
                    <a:pt x="2013" y="4795"/>
                  </a:cubicBezTo>
                  <a:cubicBezTo>
                    <a:pt x="2489" y="4771"/>
                    <a:pt x="2942" y="4640"/>
                    <a:pt x="3359" y="4414"/>
                  </a:cubicBezTo>
                  <a:cubicBezTo>
                    <a:pt x="3692" y="4211"/>
                    <a:pt x="3930" y="3866"/>
                    <a:pt x="3990" y="3485"/>
                  </a:cubicBezTo>
                  <a:cubicBezTo>
                    <a:pt x="4013" y="3306"/>
                    <a:pt x="4085" y="3152"/>
                    <a:pt x="4192" y="3009"/>
                  </a:cubicBezTo>
                  <a:cubicBezTo>
                    <a:pt x="4335" y="2849"/>
                    <a:pt x="4538" y="2760"/>
                    <a:pt x="4746" y="2760"/>
                  </a:cubicBezTo>
                  <a:cubicBezTo>
                    <a:pt x="4832" y="2760"/>
                    <a:pt x="4918" y="2775"/>
                    <a:pt x="5002" y="2806"/>
                  </a:cubicBezTo>
                  <a:cubicBezTo>
                    <a:pt x="5009" y="2808"/>
                    <a:pt x="5016" y="2809"/>
                    <a:pt x="5022" y="2809"/>
                  </a:cubicBezTo>
                  <a:cubicBezTo>
                    <a:pt x="5103" y="2809"/>
                    <a:pt x="5137" y="2685"/>
                    <a:pt x="5049" y="2652"/>
                  </a:cubicBezTo>
                  <a:cubicBezTo>
                    <a:pt x="4951" y="2618"/>
                    <a:pt x="4849" y="2601"/>
                    <a:pt x="4748" y="2601"/>
                  </a:cubicBezTo>
                  <a:cubicBezTo>
                    <a:pt x="4493" y="2601"/>
                    <a:pt x="4243" y="2706"/>
                    <a:pt x="4073" y="2902"/>
                  </a:cubicBezTo>
                  <a:cubicBezTo>
                    <a:pt x="3954" y="3056"/>
                    <a:pt x="3870" y="3247"/>
                    <a:pt x="3835" y="3437"/>
                  </a:cubicBezTo>
                  <a:cubicBezTo>
                    <a:pt x="3787" y="3783"/>
                    <a:pt x="3573" y="4092"/>
                    <a:pt x="3275" y="4271"/>
                  </a:cubicBezTo>
                  <a:cubicBezTo>
                    <a:pt x="2835" y="4545"/>
                    <a:pt x="2275" y="4616"/>
                    <a:pt x="1835" y="4652"/>
                  </a:cubicBezTo>
                  <a:cubicBezTo>
                    <a:pt x="1763" y="4616"/>
                    <a:pt x="1680" y="4592"/>
                    <a:pt x="1596" y="4569"/>
                  </a:cubicBezTo>
                  <a:cubicBezTo>
                    <a:pt x="1239" y="4485"/>
                    <a:pt x="918" y="4307"/>
                    <a:pt x="644" y="4080"/>
                  </a:cubicBezTo>
                  <a:cubicBezTo>
                    <a:pt x="358" y="3854"/>
                    <a:pt x="191" y="3509"/>
                    <a:pt x="168" y="3152"/>
                  </a:cubicBezTo>
                  <a:cubicBezTo>
                    <a:pt x="168" y="2747"/>
                    <a:pt x="322" y="2366"/>
                    <a:pt x="608" y="2092"/>
                  </a:cubicBezTo>
                  <a:lnTo>
                    <a:pt x="620" y="2080"/>
                  </a:lnTo>
                  <a:cubicBezTo>
                    <a:pt x="775" y="1937"/>
                    <a:pt x="942" y="1818"/>
                    <a:pt x="1120" y="1735"/>
                  </a:cubicBezTo>
                  <a:cubicBezTo>
                    <a:pt x="1323" y="1640"/>
                    <a:pt x="1501" y="1509"/>
                    <a:pt x="1656" y="1354"/>
                  </a:cubicBezTo>
                  <a:cubicBezTo>
                    <a:pt x="1739" y="1271"/>
                    <a:pt x="1811" y="1187"/>
                    <a:pt x="1882" y="1104"/>
                  </a:cubicBezTo>
                  <a:cubicBezTo>
                    <a:pt x="2108" y="818"/>
                    <a:pt x="2382" y="580"/>
                    <a:pt x="2692" y="389"/>
                  </a:cubicBezTo>
                  <a:cubicBezTo>
                    <a:pt x="3005" y="228"/>
                    <a:pt x="3353" y="143"/>
                    <a:pt x="3698" y="143"/>
                  </a:cubicBezTo>
                  <a:close/>
                  <a:moveTo>
                    <a:pt x="3705" y="0"/>
                  </a:moveTo>
                  <a:cubicBezTo>
                    <a:pt x="3324" y="0"/>
                    <a:pt x="2955" y="88"/>
                    <a:pt x="2620" y="270"/>
                  </a:cubicBezTo>
                  <a:cubicBezTo>
                    <a:pt x="2287" y="461"/>
                    <a:pt x="2001" y="711"/>
                    <a:pt x="1763" y="1009"/>
                  </a:cubicBezTo>
                  <a:cubicBezTo>
                    <a:pt x="1692" y="1092"/>
                    <a:pt x="1620" y="1175"/>
                    <a:pt x="1549" y="1259"/>
                  </a:cubicBezTo>
                  <a:cubicBezTo>
                    <a:pt x="1394" y="1401"/>
                    <a:pt x="1227" y="1521"/>
                    <a:pt x="1049" y="1604"/>
                  </a:cubicBezTo>
                  <a:cubicBezTo>
                    <a:pt x="846" y="1699"/>
                    <a:pt x="668" y="1830"/>
                    <a:pt x="513" y="1973"/>
                  </a:cubicBezTo>
                  <a:cubicBezTo>
                    <a:pt x="191" y="2283"/>
                    <a:pt x="1" y="2711"/>
                    <a:pt x="13" y="3164"/>
                  </a:cubicBezTo>
                  <a:cubicBezTo>
                    <a:pt x="25" y="3568"/>
                    <a:pt x="215" y="3949"/>
                    <a:pt x="537" y="4199"/>
                  </a:cubicBezTo>
                  <a:cubicBezTo>
                    <a:pt x="834" y="4449"/>
                    <a:pt x="1180" y="4628"/>
                    <a:pt x="1549" y="4723"/>
                  </a:cubicBezTo>
                  <a:cubicBezTo>
                    <a:pt x="1632" y="4747"/>
                    <a:pt x="1704" y="4771"/>
                    <a:pt x="1775" y="4807"/>
                  </a:cubicBezTo>
                  <a:cubicBezTo>
                    <a:pt x="1846" y="4830"/>
                    <a:pt x="1894" y="4890"/>
                    <a:pt x="1906" y="4950"/>
                  </a:cubicBezTo>
                  <a:cubicBezTo>
                    <a:pt x="1906" y="4961"/>
                    <a:pt x="1918" y="4973"/>
                    <a:pt x="1918" y="4985"/>
                  </a:cubicBezTo>
                  <a:cubicBezTo>
                    <a:pt x="1930" y="5116"/>
                    <a:pt x="2001" y="5414"/>
                    <a:pt x="2168" y="6081"/>
                  </a:cubicBezTo>
                  <a:cubicBezTo>
                    <a:pt x="2168" y="6104"/>
                    <a:pt x="2180" y="6128"/>
                    <a:pt x="2204" y="6140"/>
                  </a:cubicBezTo>
                  <a:cubicBezTo>
                    <a:pt x="2263" y="6188"/>
                    <a:pt x="2335" y="6212"/>
                    <a:pt x="2406" y="6212"/>
                  </a:cubicBezTo>
                  <a:cubicBezTo>
                    <a:pt x="2430" y="6212"/>
                    <a:pt x="2454" y="6212"/>
                    <a:pt x="2477" y="6223"/>
                  </a:cubicBezTo>
                  <a:lnTo>
                    <a:pt x="2656" y="6223"/>
                  </a:lnTo>
                  <a:cubicBezTo>
                    <a:pt x="3120" y="6200"/>
                    <a:pt x="3597" y="6140"/>
                    <a:pt x="4061" y="6045"/>
                  </a:cubicBezTo>
                  <a:cubicBezTo>
                    <a:pt x="4323" y="5997"/>
                    <a:pt x="4549" y="5950"/>
                    <a:pt x="4692" y="5914"/>
                  </a:cubicBezTo>
                  <a:cubicBezTo>
                    <a:pt x="4894" y="5866"/>
                    <a:pt x="5133" y="5807"/>
                    <a:pt x="5371" y="5735"/>
                  </a:cubicBezTo>
                  <a:cubicBezTo>
                    <a:pt x="5799" y="5640"/>
                    <a:pt x="6204" y="5485"/>
                    <a:pt x="6597" y="5295"/>
                  </a:cubicBezTo>
                  <a:cubicBezTo>
                    <a:pt x="6621" y="5283"/>
                    <a:pt x="6645" y="5271"/>
                    <a:pt x="6657" y="5259"/>
                  </a:cubicBezTo>
                  <a:cubicBezTo>
                    <a:pt x="6680" y="5235"/>
                    <a:pt x="6704" y="5223"/>
                    <a:pt x="6728" y="5211"/>
                  </a:cubicBezTo>
                  <a:cubicBezTo>
                    <a:pt x="6764" y="5176"/>
                    <a:pt x="6799" y="5128"/>
                    <a:pt x="6835" y="5092"/>
                  </a:cubicBezTo>
                  <a:cubicBezTo>
                    <a:pt x="6847" y="5057"/>
                    <a:pt x="6847" y="5021"/>
                    <a:pt x="6847" y="4985"/>
                  </a:cubicBezTo>
                  <a:cubicBezTo>
                    <a:pt x="6740" y="4521"/>
                    <a:pt x="6680" y="4247"/>
                    <a:pt x="6633" y="4092"/>
                  </a:cubicBezTo>
                  <a:cubicBezTo>
                    <a:pt x="6573" y="3866"/>
                    <a:pt x="6573" y="3842"/>
                    <a:pt x="6585" y="3783"/>
                  </a:cubicBezTo>
                  <a:lnTo>
                    <a:pt x="6585" y="3771"/>
                  </a:lnTo>
                  <a:cubicBezTo>
                    <a:pt x="6633" y="3664"/>
                    <a:pt x="6716" y="3568"/>
                    <a:pt x="6811" y="3497"/>
                  </a:cubicBezTo>
                  <a:cubicBezTo>
                    <a:pt x="6930" y="3402"/>
                    <a:pt x="7049" y="3283"/>
                    <a:pt x="7157" y="3152"/>
                  </a:cubicBezTo>
                  <a:cubicBezTo>
                    <a:pt x="7299" y="2961"/>
                    <a:pt x="7419" y="2747"/>
                    <a:pt x="7514" y="2521"/>
                  </a:cubicBezTo>
                  <a:cubicBezTo>
                    <a:pt x="7680" y="2104"/>
                    <a:pt x="7633" y="1628"/>
                    <a:pt x="7407" y="1235"/>
                  </a:cubicBezTo>
                  <a:cubicBezTo>
                    <a:pt x="7180" y="878"/>
                    <a:pt x="6799" y="639"/>
                    <a:pt x="6383" y="604"/>
                  </a:cubicBezTo>
                  <a:cubicBezTo>
                    <a:pt x="6192" y="568"/>
                    <a:pt x="6002" y="568"/>
                    <a:pt x="5823" y="568"/>
                  </a:cubicBezTo>
                  <a:cubicBezTo>
                    <a:pt x="5787" y="569"/>
                    <a:pt x="5751" y="570"/>
                    <a:pt x="5715" y="570"/>
                  </a:cubicBezTo>
                  <a:cubicBezTo>
                    <a:pt x="5454" y="570"/>
                    <a:pt x="5196" y="531"/>
                    <a:pt x="4966" y="437"/>
                  </a:cubicBezTo>
                  <a:cubicBezTo>
                    <a:pt x="4871" y="401"/>
                    <a:pt x="4775" y="342"/>
                    <a:pt x="4692" y="294"/>
                  </a:cubicBezTo>
                  <a:cubicBezTo>
                    <a:pt x="4442" y="151"/>
                    <a:pt x="4180" y="56"/>
                    <a:pt x="3906" y="8"/>
                  </a:cubicBezTo>
                  <a:cubicBezTo>
                    <a:pt x="3839" y="3"/>
                    <a:pt x="3772" y="0"/>
                    <a:pt x="3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1"/>
            <p:cNvSpPr/>
            <p:nvPr/>
          </p:nvSpPr>
          <p:spPr>
            <a:xfrm>
              <a:off x="15441590" y="2674882"/>
              <a:ext cx="439339" cy="946156"/>
            </a:xfrm>
            <a:custGeom>
              <a:avLst/>
              <a:gdLst/>
              <a:ahLst/>
              <a:cxnLst/>
              <a:rect l="l" t="t" r="r" b="b"/>
              <a:pathLst>
                <a:path w="3338" h="7188" extrusionOk="0">
                  <a:moveTo>
                    <a:pt x="2922" y="1"/>
                  </a:moveTo>
                  <a:cubicBezTo>
                    <a:pt x="2805" y="1"/>
                    <a:pt x="2688" y="63"/>
                    <a:pt x="2632" y="210"/>
                  </a:cubicBezTo>
                  <a:lnTo>
                    <a:pt x="72" y="6747"/>
                  </a:lnTo>
                  <a:cubicBezTo>
                    <a:pt x="1" y="6914"/>
                    <a:pt x="84" y="7104"/>
                    <a:pt x="251" y="7176"/>
                  </a:cubicBezTo>
                  <a:lnTo>
                    <a:pt x="322" y="7187"/>
                  </a:lnTo>
                  <a:lnTo>
                    <a:pt x="382" y="7187"/>
                  </a:lnTo>
                  <a:cubicBezTo>
                    <a:pt x="513" y="7187"/>
                    <a:pt x="632" y="7104"/>
                    <a:pt x="679" y="6985"/>
                  </a:cubicBezTo>
                  <a:lnTo>
                    <a:pt x="3239" y="448"/>
                  </a:lnTo>
                  <a:cubicBezTo>
                    <a:pt x="3338" y="191"/>
                    <a:pt x="3128" y="1"/>
                    <a:pt x="2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1"/>
            <p:cNvSpPr/>
            <p:nvPr/>
          </p:nvSpPr>
          <p:spPr>
            <a:xfrm>
              <a:off x="15435403" y="2664878"/>
              <a:ext cx="446710" cy="965506"/>
            </a:xfrm>
            <a:custGeom>
              <a:avLst/>
              <a:gdLst/>
              <a:ahLst/>
              <a:cxnLst/>
              <a:rect l="l" t="t" r="r" b="b"/>
              <a:pathLst>
                <a:path w="3394" h="7335" extrusionOk="0">
                  <a:moveTo>
                    <a:pt x="2989" y="155"/>
                  </a:moveTo>
                  <a:cubicBezTo>
                    <a:pt x="3012" y="155"/>
                    <a:pt x="3048" y="167"/>
                    <a:pt x="3072" y="179"/>
                  </a:cubicBezTo>
                  <a:cubicBezTo>
                    <a:pt x="3203" y="227"/>
                    <a:pt x="3274" y="370"/>
                    <a:pt x="3227" y="501"/>
                  </a:cubicBezTo>
                  <a:lnTo>
                    <a:pt x="1774" y="4204"/>
                  </a:lnTo>
                  <a:lnTo>
                    <a:pt x="1727" y="4287"/>
                  </a:lnTo>
                  <a:lnTo>
                    <a:pt x="1703" y="4370"/>
                  </a:lnTo>
                  <a:lnTo>
                    <a:pt x="1155" y="5763"/>
                  </a:lnTo>
                  <a:lnTo>
                    <a:pt x="703" y="6906"/>
                  </a:lnTo>
                  <a:lnTo>
                    <a:pt x="667" y="7013"/>
                  </a:lnTo>
                  <a:lnTo>
                    <a:pt x="655" y="7037"/>
                  </a:lnTo>
                  <a:cubicBezTo>
                    <a:pt x="619" y="7109"/>
                    <a:pt x="548" y="7168"/>
                    <a:pt x="464" y="7180"/>
                  </a:cubicBezTo>
                  <a:lnTo>
                    <a:pt x="381" y="7180"/>
                  </a:lnTo>
                  <a:cubicBezTo>
                    <a:pt x="369" y="7180"/>
                    <a:pt x="345" y="7168"/>
                    <a:pt x="333" y="7168"/>
                  </a:cubicBezTo>
                  <a:lnTo>
                    <a:pt x="322" y="7156"/>
                  </a:lnTo>
                  <a:cubicBezTo>
                    <a:pt x="286" y="7144"/>
                    <a:pt x="262" y="7132"/>
                    <a:pt x="238" y="7109"/>
                  </a:cubicBezTo>
                  <a:cubicBezTo>
                    <a:pt x="179" y="7037"/>
                    <a:pt x="155" y="6930"/>
                    <a:pt x="191" y="6847"/>
                  </a:cubicBezTo>
                  <a:lnTo>
                    <a:pt x="560" y="5906"/>
                  </a:lnTo>
                  <a:lnTo>
                    <a:pt x="555" y="5908"/>
                  </a:lnTo>
                  <a:lnTo>
                    <a:pt x="555" y="5908"/>
                  </a:lnTo>
                  <a:lnTo>
                    <a:pt x="560" y="5894"/>
                  </a:lnTo>
                  <a:lnTo>
                    <a:pt x="1107" y="4513"/>
                  </a:lnTo>
                  <a:lnTo>
                    <a:pt x="1143" y="4418"/>
                  </a:lnTo>
                  <a:lnTo>
                    <a:pt x="1179" y="4334"/>
                  </a:lnTo>
                  <a:lnTo>
                    <a:pt x="2750" y="322"/>
                  </a:lnTo>
                  <a:cubicBezTo>
                    <a:pt x="2786" y="227"/>
                    <a:pt x="2881" y="155"/>
                    <a:pt x="2989" y="155"/>
                  </a:cubicBezTo>
                  <a:close/>
                  <a:moveTo>
                    <a:pt x="2989" y="1"/>
                  </a:moveTo>
                  <a:cubicBezTo>
                    <a:pt x="2822" y="1"/>
                    <a:pt x="2667" y="108"/>
                    <a:pt x="2608" y="263"/>
                  </a:cubicBezTo>
                  <a:lnTo>
                    <a:pt x="988" y="4382"/>
                  </a:lnTo>
                  <a:lnTo>
                    <a:pt x="953" y="4465"/>
                  </a:lnTo>
                  <a:lnTo>
                    <a:pt x="929" y="4549"/>
                  </a:lnTo>
                  <a:lnTo>
                    <a:pt x="381" y="5942"/>
                  </a:lnTo>
                  <a:lnTo>
                    <a:pt x="48" y="6787"/>
                  </a:lnTo>
                  <a:cubicBezTo>
                    <a:pt x="0" y="6882"/>
                    <a:pt x="0" y="7001"/>
                    <a:pt x="48" y="7097"/>
                  </a:cubicBezTo>
                  <a:cubicBezTo>
                    <a:pt x="60" y="7121"/>
                    <a:pt x="72" y="7144"/>
                    <a:pt x="83" y="7168"/>
                  </a:cubicBezTo>
                  <a:cubicBezTo>
                    <a:pt x="95" y="7192"/>
                    <a:pt x="119" y="7204"/>
                    <a:pt x="131" y="7228"/>
                  </a:cubicBezTo>
                  <a:cubicBezTo>
                    <a:pt x="155" y="7252"/>
                    <a:pt x="179" y="7263"/>
                    <a:pt x="214" y="7287"/>
                  </a:cubicBezTo>
                  <a:cubicBezTo>
                    <a:pt x="226" y="7287"/>
                    <a:pt x="250" y="7299"/>
                    <a:pt x="262" y="7311"/>
                  </a:cubicBezTo>
                  <a:cubicBezTo>
                    <a:pt x="286" y="7323"/>
                    <a:pt x="322" y="7323"/>
                    <a:pt x="345" y="7335"/>
                  </a:cubicBezTo>
                  <a:lnTo>
                    <a:pt x="417" y="7335"/>
                  </a:lnTo>
                  <a:cubicBezTo>
                    <a:pt x="584" y="7335"/>
                    <a:pt x="726" y="7228"/>
                    <a:pt x="786" y="7073"/>
                  </a:cubicBezTo>
                  <a:lnTo>
                    <a:pt x="822" y="7001"/>
                  </a:lnTo>
                  <a:lnTo>
                    <a:pt x="857" y="6894"/>
                  </a:lnTo>
                  <a:lnTo>
                    <a:pt x="905" y="6787"/>
                  </a:lnTo>
                  <a:lnTo>
                    <a:pt x="1334" y="5704"/>
                  </a:lnTo>
                  <a:lnTo>
                    <a:pt x="1869" y="4323"/>
                  </a:lnTo>
                  <a:lnTo>
                    <a:pt x="1905" y="4227"/>
                  </a:lnTo>
                  <a:lnTo>
                    <a:pt x="1941" y="4144"/>
                  </a:lnTo>
                  <a:lnTo>
                    <a:pt x="3358" y="548"/>
                  </a:lnTo>
                  <a:cubicBezTo>
                    <a:pt x="3393" y="453"/>
                    <a:pt x="3393" y="346"/>
                    <a:pt x="3358" y="239"/>
                  </a:cubicBezTo>
                  <a:cubicBezTo>
                    <a:pt x="3310" y="143"/>
                    <a:pt x="3227" y="72"/>
                    <a:pt x="3131" y="36"/>
                  </a:cubicBezTo>
                  <a:cubicBezTo>
                    <a:pt x="3084" y="13"/>
                    <a:pt x="3036" y="1"/>
                    <a:pt x="2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1"/>
            <p:cNvSpPr/>
            <p:nvPr/>
          </p:nvSpPr>
          <p:spPr>
            <a:xfrm>
              <a:off x="14739509" y="3174132"/>
              <a:ext cx="1299196" cy="963926"/>
            </a:xfrm>
            <a:custGeom>
              <a:avLst/>
              <a:gdLst/>
              <a:ahLst/>
              <a:cxnLst/>
              <a:rect l="l" t="t" r="r" b="b"/>
              <a:pathLst>
                <a:path w="9871" h="7323" extrusionOk="0">
                  <a:moveTo>
                    <a:pt x="8783" y="0"/>
                  </a:moveTo>
                  <a:cubicBezTo>
                    <a:pt x="8749" y="0"/>
                    <a:pt x="8715" y="4"/>
                    <a:pt x="8680" y="13"/>
                  </a:cubicBezTo>
                  <a:lnTo>
                    <a:pt x="322" y="2025"/>
                  </a:lnTo>
                  <a:cubicBezTo>
                    <a:pt x="179" y="2061"/>
                    <a:pt x="60" y="2168"/>
                    <a:pt x="25" y="2311"/>
                  </a:cubicBezTo>
                  <a:cubicBezTo>
                    <a:pt x="1" y="2382"/>
                    <a:pt x="1" y="2466"/>
                    <a:pt x="25" y="2549"/>
                  </a:cubicBezTo>
                  <a:lnTo>
                    <a:pt x="298" y="3371"/>
                  </a:lnTo>
                  <a:lnTo>
                    <a:pt x="1572" y="7050"/>
                  </a:lnTo>
                  <a:cubicBezTo>
                    <a:pt x="1623" y="7212"/>
                    <a:pt x="1786" y="7322"/>
                    <a:pt x="1958" y="7322"/>
                  </a:cubicBezTo>
                  <a:cubicBezTo>
                    <a:pt x="1988" y="7322"/>
                    <a:pt x="2018" y="7319"/>
                    <a:pt x="2049" y="7312"/>
                  </a:cubicBezTo>
                  <a:lnTo>
                    <a:pt x="9526" y="5502"/>
                  </a:lnTo>
                  <a:cubicBezTo>
                    <a:pt x="9740" y="5454"/>
                    <a:pt x="9871" y="5264"/>
                    <a:pt x="9847" y="5061"/>
                  </a:cubicBezTo>
                  <a:lnTo>
                    <a:pt x="9740" y="4347"/>
                  </a:lnTo>
                  <a:lnTo>
                    <a:pt x="9300" y="1192"/>
                  </a:lnTo>
                  <a:lnTo>
                    <a:pt x="9180" y="346"/>
                  </a:lnTo>
                  <a:cubicBezTo>
                    <a:pt x="9150" y="143"/>
                    <a:pt x="8980" y="0"/>
                    <a:pt x="8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1"/>
            <p:cNvSpPr/>
            <p:nvPr/>
          </p:nvSpPr>
          <p:spPr>
            <a:xfrm>
              <a:off x="14739509" y="3477130"/>
              <a:ext cx="1299196" cy="660914"/>
            </a:xfrm>
            <a:custGeom>
              <a:avLst/>
              <a:gdLst/>
              <a:ahLst/>
              <a:cxnLst/>
              <a:rect l="l" t="t" r="r" b="b"/>
              <a:pathLst>
                <a:path w="9871" h="5021" extrusionOk="0">
                  <a:moveTo>
                    <a:pt x="222" y="0"/>
                  </a:moveTo>
                  <a:cubicBezTo>
                    <a:pt x="156" y="0"/>
                    <a:pt x="91" y="3"/>
                    <a:pt x="25" y="9"/>
                  </a:cubicBezTo>
                  <a:cubicBezTo>
                    <a:pt x="1" y="80"/>
                    <a:pt x="1" y="164"/>
                    <a:pt x="25" y="247"/>
                  </a:cubicBezTo>
                  <a:lnTo>
                    <a:pt x="298" y="1069"/>
                  </a:lnTo>
                  <a:lnTo>
                    <a:pt x="1572" y="4748"/>
                  </a:lnTo>
                  <a:cubicBezTo>
                    <a:pt x="1623" y="4910"/>
                    <a:pt x="1786" y="5020"/>
                    <a:pt x="1958" y="5020"/>
                  </a:cubicBezTo>
                  <a:cubicBezTo>
                    <a:pt x="1988" y="5020"/>
                    <a:pt x="2018" y="5017"/>
                    <a:pt x="2049" y="5010"/>
                  </a:cubicBezTo>
                  <a:lnTo>
                    <a:pt x="9526" y="3200"/>
                  </a:lnTo>
                  <a:cubicBezTo>
                    <a:pt x="9740" y="3152"/>
                    <a:pt x="9871" y="2962"/>
                    <a:pt x="9847" y="2759"/>
                  </a:cubicBezTo>
                  <a:lnTo>
                    <a:pt x="9740" y="2045"/>
                  </a:lnTo>
                  <a:cubicBezTo>
                    <a:pt x="9538" y="1963"/>
                    <a:pt x="9318" y="1931"/>
                    <a:pt x="9093" y="1931"/>
                  </a:cubicBezTo>
                  <a:cubicBezTo>
                    <a:pt x="8828" y="1931"/>
                    <a:pt x="8557" y="1975"/>
                    <a:pt x="8299" y="2033"/>
                  </a:cubicBezTo>
                  <a:cubicBezTo>
                    <a:pt x="7335" y="2247"/>
                    <a:pt x="6394" y="2605"/>
                    <a:pt x="5406" y="2700"/>
                  </a:cubicBezTo>
                  <a:cubicBezTo>
                    <a:pt x="5259" y="2714"/>
                    <a:pt x="5110" y="2722"/>
                    <a:pt x="4959" y="2722"/>
                  </a:cubicBezTo>
                  <a:cubicBezTo>
                    <a:pt x="4110" y="2722"/>
                    <a:pt x="3236" y="2480"/>
                    <a:pt x="2680" y="1843"/>
                  </a:cubicBezTo>
                  <a:cubicBezTo>
                    <a:pt x="2382" y="1497"/>
                    <a:pt x="2191" y="1081"/>
                    <a:pt x="1894" y="735"/>
                  </a:cubicBezTo>
                  <a:cubicBezTo>
                    <a:pt x="1882" y="723"/>
                    <a:pt x="1870" y="700"/>
                    <a:pt x="1858" y="688"/>
                  </a:cubicBezTo>
                  <a:cubicBezTo>
                    <a:pt x="1417" y="247"/>
                    <a:pt x="831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1"/>
            <p:cNvSpPr/>
            <p:nvPr/>
          </p:nvSpPr>
          <p:spPr>
            <a:xfrm>
              <a:off x="14737929" y="3174132"/>
              <a:ext cx="1224043" cy="443725"/>
            </a:xfrm>
            <a:custGeom>
              <a:avLst/>
              <a:gdLst/>
              <a:ahLst/>
              <a:cxnLst/>
              <a:rect l="l" t="t" r="r" b="b"/>
              <a:pathLst>
                <a:path w="9300" h="3371" extrusionOk="0">
                  <a:moveTo>
                    <a:pt x="8795" y="0"/>
                  </a:moveTo>
                  <a:cubicBezTo>
                    <a:pt x="8761" y="0"/>
                    <a:pt x="8727" y="4"/>
                    <a:pt x="8692" y="13"/>
                  </a:cubicBezTo>
                  <a:lnTo>
                    <a:pt x="322" y="2025"/>
                  </a:lnTo>
                  <a:cubicBezTo>
                    <a:pt x="179" y="2061"/>
                    <a:pt x="72" y="2168"/>
                    <a:pt x="25" y="2311"/>
                  </a:cubicBezTo>
                  <a:cubicBezTo>
                    <a:pt x="1" y="2382"/>
                    <a:pt x="1" y="2466"/>
                    <a:pt x="25" y="2549"/>
                  </a:cubicBezTo>
                  <a:lnTo>
                    <a:pt x="310" y="3371"/>
                  </a:lnTo>
                  <a:lnTo>
                    <a:pt x="1858" y="2990"/>
                  </a:lnTo>
                  <a:lnTo>
                    <a:pt x="9300" y="1192"/>
                  </a:lnTo>
                  <a:lnTo>
                    <a:pt x="9192" y="346"/>
                  </a:lnTo>
                  <a:cubicBezTo>
                    <a:pt x="9162" y="143"/>
                    <a:pt x="8992" y="0"/>
                    <a:pt x="87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1"/>
            <p:cNvSpPr/>
            <p:nvPr/>
          </p:nvSpPr>
          <p:spPr>
            <a:xfrm>
              <a:off x="14728584" y="3164391"/>
              <a:ext cx="1319597" cy="983144"/>
            </a:xfrm>
            <a:custGeom>
              <a:avLst/>
              <a:gdLst/>
              <a:ahLst/>
              <a:cxnLst/>
              <a:rect l="l" t="t" r="r" b="b"/>
              <a:pathLst>
                <a:path w="10026" h="7469" extrusionOk="0">
                  <a:moveTo>
                    <a:pt x="8835" y="158"/>
                  </a:moveTo>
                  <a:cubicBezTo>
                    <a:pt x="8894" y="158"/>
                    <a:pt x="8966" y="182"/>
                    <a:pt x="9013" y="218"/>
                  </a:cubicBezTo>
                  <a:cubicBezTo>
                    <a:pt x="9097" y="266"/>
                    <a:pt x="9144" y="349"/>
                    <a:pt x="9156" y="444"/>
                  </a:cubicBezTo>
                  <a:lnTo>
                    <a:pt x="9275" y="1301"/>
                  </a:lnTo>
                  <a:lnTo>
                    <a:pt x="9728" y="4397"/>
                  </a:lnTo>
                  <a:lnTo>
                    <a:pt x="9835" y="5147"/>
                  </a:lnTo>
                  <a:cubicBezTo>
                    <a:pt x="9859" y="5314"/>
                    <a:pt x="9752" y="5469"/>
                    <a:pt x="9585" y="5504"/>
                  </a:cubicBezTo>
                  <a:lnTo>
                    <a:pt x="3537" y="6957"/>
                  </a:lnTo>
                  <a:lnTo>
                    <a:pt x="3465" y="6981"/>
                  </a:lnTo>
                  <a:lnTo>
                    <a:pt x="3394" y="6993"/>
                  </a:lnTo>
                  <a:lnTo>
                    <a:pt x="2560" y="7195"/>
                  </a:lnTo>
                  <a:lnTo>
                    <a:pt x="2548" y="7207"/>
                  </a:lnTo>
                  <a:lnTo>
                    <a:pt x="2477" y="7219"/>
                  </a:lnTo>
                  <a:lnTo>
                    <a:pt x="2405" y="7243"/>
                  </a:lnTo>
                  <a:lnTo>
                    <a:pt x="2394" y="7243"/>
                  </a:lnTo>
                  <a:lnTo>
                    <a:pt x="2096" y="7314"/>
                  </a:lnTo>
                  <a:cubicBezTo>
                    <a:pt x="2072" y="7319"/>
                    <a:pt x="2049" y="7322"/>
                    <a:pt x="2025" y="7322"/>
                  </a:cubicBezTo>
                  <a:cubicBezTo>
                    <a:pt x="1884" y="7322"/>
                    <a:pt x="1754" y="7233"/>
                    <a:pt x="1703" y="7100"/>
                  </a:cubicBezTo>
                  <a:lnTo>
                    <a:pt x="1643" y="6921"/>
                  </a:lnTo>
                  <a:lnTo>
                    <a:pt x="1584" y="6743"/>
                  </a:lnTo>
                  <a:lnTo>
                    <a:pt x="1560" y="6671"/>
                  </a:lnTo>
                  <a:lnTo>
                    <a:pt x="1536" y="6600"/>
                  </a:lnTo>
                  <a:lnTo>
                    <a:pt x="1477" y="6421"/>
                  </a:lnTo>
                  <a:lnTo>
                    <a:pt x="1453" y="6350"/>
                  </a:lnTo>
                  <a:lnTo>
                    <a:pt x="1429" y="6278"/>
                  </a:lnTo>
                  <a:lnTo>
                    <a:pt x="858" y="4623"/>
                  </a:lnTo>
                  <a:lnTo>
                    <a:pt x="822" y="4516"/>
                  </a:lnTo>
                  <a:lnTo>
                    <a:pt x="798" y="4469"/>
                  </a:lnTo>
                  <a:lnTo>
                    <a:pt x="774" y="4397"/>
                  </a:lnTo>
                  <a:lnTo>
                    <a:pt x="774" y="4385"/>
                  </a:lnTo>
                  <a:lnTo>
                    <a:pt x="750" y="4326"/>
                  </a:lnTo>
                  <a:lnTo>
                    <a:pt x="703" y="4159"/>
                  </a:lnTo>
                  <a:lnTo>
                    <a:pt x="679" y="4088"/>
                  </a:lnTo>
                  <a:lnTo>
                    <a:pt x="655" y="4016"/>
                  </a:lnTo>
                  <a:lnTo>
                    <a:pt x="453" y="3421"/>
                  </a:lnTo>
                  <a:lnTo>
                    <a:pt x="381" y="3230"/>
                  </a:lnTo>
                  <a:lnTo>
                    <a:pt x="334" y="3076"/>
                  </a:lnTo>
                  <a:lnTo>
                    <a:pt x="274" y="2933"/>
                  </a:lnTo>
                  <a:lnTo>
                    <a:pt x="274" y="2921"/>
                  </a:lnTo>
                  <a:lnTo>
                    <a:pt x="239" y="2814"/>
                  </a:lnTo>
                  <a:lnTo>
                    <a:pt x="203" y="2718"/>
                  </a:lnTo>
                  <a:lnTo>
                    <a:pt x="167" y="2599"/>
                  </a:lnTo>
                  <a:cubicBezTo>
                    <a:pt x="143" y="2540"/>
                    <a:pt x="143" y="2468"/>
                    <a:pt x="167" y="2409"/>
                  </a:cubicBezTo>
                  <a:cubicBezTo>
                    <a:pt x="167" y="2397"/>
                    <a:pt x="179" y="2385"/>
                    <a:pt x="179" y="2385"/>
                  </a:cubicBezTo>
                  <a:cubicBezTo>
                    <a:pt x="215" y="2278"/>
                    <a:pt x="298" y="2206"/>
                    <a:pt x="405" y="2183"/>
                  </a:cubicBezTo>
                  <a:lnTo>
                    <a:pt x="429" y="2183"/>
                  </a:lnTo>
                  <a:lnTo>
                    <a:pt x="500" y="2159"/>
                  </a:lnTo>
                  <a:lnTo>
                    <a:pt x="584" y="2147"/>
                  </a:lnTo>
                  <a:lnTo>
                    <a:pt x="596" y="2147"/>
                  </a:lnTo>
                  <a:lnTo>
                    <a:pt x="691" y="2123"/>
                  </a:lnTo>
                  <a:lnTo>
                    <a:pt x="786" y="2099"/>
                  </a:lnTo>
                  <a:lnTo>
                    <a:pt x="1834" y="1849"/>
                  </a:lnTo>
                  <a:lnTo>
                    <a:pt x="1929" y="1825"/>
                  </a:lnTo>
                  <a:lnTo>
                    <a:pt x="2001" y="1802"/>
                  </a:lnTo>
                  <a:lnTo>
                    <a:pt x="2084" y="1790"/>
                  </a:lnTo>
                  <a:lnTo>
                    <a:pt x="3417" y="1456"/>
                  </a:lnTo>
                  <a:lnTo>
                    <a:pt x="3513" y="1444"/>
                  </a:lnTo>
                  <a:lnTo>
                    <a:pt x="3596" y="1421"/>
                  </a:lnTo>
                  <a:lnTo>
                    <a:pt x="5299" y="1004"/>
                  </a:lnTo>
                  <a:lnTo>
                    <a:pt x="5382" y="992"/>
                  </a:lnTo>
                  <a:lnTo>
                    <a:pt x="5453" y="968"/>
                  </a:lnTo>
                  <a:lnTo>
                    <a:pt x="6275" y="778"/>
                  </a:lnTo>
                  <a:lnTo>
                    <a:pt x="6370" y="754"/>
                  </a:lnTo>
                  <a:lnTo>
                    <a:pt x="6454" y="730"/>
                  </a:lnTo>
                  <a:lnTo>
                    <a:pt x="7049" y="587"/>
                  </a:lnTo>
                  <a:lnTo>
                    <a:pt x="7144" y="563"/>
                  </a:lnTo>
                  <a:lnTo>
                    <a:pt x="7227" y="539"/>
                  </a:lnTo>
                  <a:lnTo>
                    <a:pt x="8751" y="170"/>
                  </a:lnTo>
                  <a:cubicBezTo>
                    <a:pt x="8775" y="170"/>
                    <a:pt x="8811" y="158"/>
                    <a:pt x="8835" y="158"/>
                  </a:cubicBezTo>
                  <a:close/>
                  <a:moveTo>
                    <a:pt x="8857" y="1"/>
                  </a:moveTo>
                  <a:cubicBezTo>
                    <a:pt x="8818" y="1"/>
                    <a:pt x="8779" y="5"/>
                    <a:pt x="8740" y="16"/>
                  </a:cubicBezTo>
                  <a:lnTo>
                    <a:pt x="7323" y="349"/>
                  </a:lnTo>
                  <a:lnTo>
                    <a:pt x="7227" y="373"/>
                  </a:lnTo>
                  <a:lnTo>
                    <a:pt x="7132" y="397"/>
                  </a:lnTo>
                  <a:lnTo>
                    <a:pt x="6537" y="551"/>
                  </a:lnTo>
                  <a:lnTo>
                    <a:pt x="6454" y="575"/>
                  </a:lnTo>
                  <a:lnTo>
                    <a:pt x="6358" y="587"/>
                  </a:lnTo>
                  <a:lnTo>
                    <a:pt x="5418" y="813"/>
                  </a:lnTo>
                  <a:lnTo>
                    <a:pt x="5334" y="837"/>
                  </a:lnTo>
                  <a:lnTo>
                    <a:pt x="5263" y="861"/>
                  </a:lnTo>
                  <a:lnTo>
                    <a:pt x="3691" y="1242"/>
                  </a:lnTo>
                  <a:lnTo>
                    <a:pt x="3596" y="1254"/>
                  </a:lnTo>
                  <a:lnTo>
                    <a:pt x="3513" y="1278"/>
                  </a:lnTo>
                  <a:lnTo>
                    <a:pt x="2048" y="1635"/>
                  </a:lnTo>
                  <a:lnTo>
                    <a:pt x="1977" y="1647"/>
                  </a:lnTo>
                  <a:lnTo>
                    <a:pt x="1893" y="1671"/>
                  </a:lnTo>
                  <a:lnTo>
                    <a:pt x="1596" y="1742"/>
                  </a:lnTo>
                  <a:lnTo>
                    <a:pt x="905" y="1909"/>
                  </a:lnTo>
                  <a:lnTo>
                    <a:pt x="798" y="1933"/>
                  </a:lnTo>
                  <a:lnTo>
                    <a:pt x="786" y="1933"/>
                  </a:lnTo>
                  <a:lnTo>
                    <a:pt x="703" y="1956"/>
                  </a:lnTo>
                  <a:lnTo>
                    <a:pt x="691" y="1956"/>
                  </a:lnTo>
                  <a:lnTo>
                    <a:pt x="596" y="1980"/>
                  </a:lnTo>
                  <a:lnTo>
                    <a:pt x="524" y="1992"/>
                  </a:lnTo>
                  <a:lnTo>
                    <a:pt x="381" y="2028"/>
                  </a:lnTo>
                  <a:cubicBezTo>
                    <a:pt x="215" y="2063"/>
                    <a:pt x="72" y="2194"/>
                    <a:pt x="36" y="2361"/>
                  </a:cubicBezTo>
                  <a:cubicBezTo>
                    <a:pt x="0" y="2456"/>
                    <a:pt x="0" y="2564"/>
                    <a:pt x="36" y="2647"/>
                  </a:cubicBezTo>
                  <a:lnTo>
                    <a:pt x="119" y="2909"/>
                  </a:lnTo>
                  <a:lnTo>
                    <a:pt x="155" y="3004"/>
                  </a:lnTo>
                  <a:lnTo>
                    <a:pt x="155" y="3016"/>
                  </a:lnTo>
                  <a:lnTo>
                    <a:pt x="179" y="3099"/>
                  </a:lnTo>
                  <a:lnTo>
                    <a:pt x="227" y="3230"/>
                  </a:lnTo>
                  <a:lnTo>
                    <a:pt x="298" y="3433"/>
                  </a:lnTo>
                  <a:lnTo>
                    <a:pt x="381" y="3695"/>
                  </a:lnTo>
                  <a:lnTo>
                    <a:pt x="500" y="4052"/>
                  </a:lnTo>
                  <a:lnTo>
                    <a:pt x="524" y="4099"/>
                  </a:lnTo>
                  <a:lnTo>
                    <a:pt x="548" y="4123"/>
                  </a:lnTo>
                  <a:lnTo>
                    <a:pt x="548" y="4195"/>
                  </a:lnTo>
                  <a:lnTo>
                    <a:pt x="596" y="4326"/>
                  </a:lnTo>
                  <a:lnTo>
                    <a:pt x="596" y="4349"/>
                  </a:lnTo>
                  <a:lnTo>
                    <a:pt x="596" y="4361"/>
                  </a:lnTo>
                  <a:lnTo>
                    <a:pt x="620" y="4421"/>
                  </a:lnTo>
                  <a:lnTo>
                    <a:pt x="631" y="4469"/>
                  </a:lnTo>
                  <a:lnTo>
                    <a:pt x="631" y="4492"/>
                  </a:lnTo>
                  <a:lnTo>
                    <a:pt x="739" y="4778"/>
                  </a:lnTo>
                  <a:lnTo>
                    <a:pt x="1262" y="6326"/>
                  </a:lnTo>
                  <a:lnTo>
                    <a:pt x="1286" y="6397"/>
                  </a:lnTo>
                  <a:lnTo>
                    <a:pt x="1310" y="6469"/>
                  </a:lnTo>
                  <a:lnTo>
                    <a:pt x="1382" y="6647"/>
                  </a:lnTo>
                  <a:lnTo>
                    <a:pt x="1405" y="6719"/>
                  </a:lnTo>
                  <a:lnTo>
                    <a:pt x="1429" y="6790"/>
                  </a:lnTo>
                  <a:lnTo>
                    <a:pt x="1477" y="6921"/>
                  </a:lnTo>
                  <a:lnTo>
                    <a:pt x="1548" y="7147"/>
                  </a:lnTo>
                  <a:cubicBezTo>
                    <a:pt x="1572" y="7219"/>
                    <a:pt x="1632" y="7302"/>
                    <a:pt x="1691" y="7350"/>
                  </a:cubicBezTo>
                  <a:cubicBezTo>
                    <a:pt x="1786" y="7421"/>
                    <a:pt x="1893" y="7469"/>
                    <a:pt x="2001" y="7469"/>
                  </a:cubicBezTo>
                  <a:cubicBezTo>
                    <a:pt x="2036" y="7469"/>
                    <a:pt x="2084" y="7457"/>
                    <a:pt x="2120" y="7457"/>
                  </a:cubicBezTo>
                  <a:lnTo>
                    <a:pt x="2298" y="7409"/>
                  </a:lnTo>
                  <a:lnTo>
                    <a:pt x="2394" y="7386"/>
                  </a:lnTo>
                  <a:lnTo>
                    <a:pt x="2441" y="7374"/>
                  </a:lnTo>
                  <a:lnTo>
                    <a:pt x="2489" y="7362"/>
                  </a:lnTo>
                  <a:lnTo>
                    <a:pt x="2584" y="7338"/>
                  </a:lnTo>
                  <a:lnTo>
                    <a:pt x="3417" y="7136"/>
                  </a:lnTo>
                  <a:lnTo>
                    <a:pt x="3572" y="7100"/>
                  </a:lnTo>
                  <a:lnTo>
                    <a:pt x="9597" y="5647"/>
                  </a:lnTo>
                  <a:cubicBezTo>
                    <a:pt x="9847" y="5612"/>
                    <a:pt x="10025" y="5373"/>
                    <a:pt x="9990" y="5123"/>
                  </a:cubicBezTo>
                  <a:lnTo>
                    <a:pt x="9323" y="409"/>
                  </a:lnTo>
                  <a:cubicBezTo>
                    <a:pt x="9292" y="174"/>
                    <a:pt x="9087" y="1"/>
                    <a:pt x="8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1"/>
            <p:cNvSpPr/>
            <p:nvPr/>
          </p:nvSpPr>
          <p:spPr>
            <a:xfrm>
              <a:off x="14263163" y="3495426"/>
              <a:ext cx="1488857" cy="628928"/>
            </a:xfrm>
            <a:custGeom>
              <a:avLst/>
              <a:gdLst/>
              <a:ahLst/>
              <a:cxnLst/>
              <a:rect l="l" t="t" r="r" b="b"/>
              <a:pathLst>
                <a:path w="11312" h="4778" extrusionOk="0">
                  <a:moveTo>
                    <a:pt x="8739" y="0"/>
                  </a:moveTo>
                  <a:cubicBezTo>
                    <a:pt x="8437" y="0"/>
                    <a:pt x="7865" y="418"/>
                    <a:pt x="7751" y="513"/>
                  </a:cubicBezTo>
                  <a:cubicBezTo>
                    <a:pt x="7418" y="751"/>
                    <a:pt x="7156" y="1061"/>
                    <a:pt x="6977" y="1430"/>
                  </a:cubicBezTo>
                  <a:cubicBezTo>
                    <a:pt x="6358" y="1537"/>
                    <a:pt x="5680" y="1668"/>
                    <a:pt x="5287" y="1727"/>
                  </a:cubicBezTo>
                  <a:cubicBezTo>
                    <a:pt x="4120" y="1894"/>
                    <a:pt x="2953" y="2120"/>
                    <a:pt x="1798" y="2358"/>
                  </a:cubicBezTo>
                  <a:cubicBezTo>
                    <a:pt x="1000" y="2525"/>
                    <a:pt x="0" y="3001"/>
                    <a:pt x="262" y="4001"/>
                  </a:cubicBezTo>
                  <a:cubicBezTo>
                    <a:pt x="422" y="4595"/>
                    <a:pt x="847" y="4777"/>
                    <a:pt x="1376" y="4777"/>
                  </a:cubicBezTo>
                  <a:cubicBezTo>
                    <a:pt x="1792" y="4777"/>
                    <a:pt x="2272" y="4664"/>
                    <a:pt x="2739" y="4549"/>
                  </a:cubicBezTo>
                  <a:cubicBezTo>
                    <a:pt x="3941" y="4216"/>
                    <a:pt x="5132" y="3823"/>
                    <a:pt x="6299" y="3358"/>
                  </a:cubicBezTo>
                  <a:cubicBezTo>
                    <a:pt x="6834" y="3144"/>
                    <a:pt x="7227" y="2989"/>
                    <a:pt x="7525" y="2870"/>
                  </a:cubicBezTo>
                  <a:cubicBezTo>
                    <a:pt x="7770" y="2980"/>
                    <a:pt x="8074" y="3044"/>
                    <a:pt x="8430" y="3044"/>
                  </a:cubicBezTo>
                  <a:cubicBezTo>
                    <a:pt x="8732" y="3044"/>
                    <a:pt x="9070" y="2998"/>
                    <a:pt x="9442" y="2894"/>
                  </a:cubicBezTo>
                  <a:cubicBezTo>
                    <a:pt x="9668" y="2823"/>
                    <a:pt x="10787" y="2442"/>
                    <a:pt x="10835" y="2204"/>
                  </a:cubicBezTo>
                  <a:cubicBezTo>
                    <a:pt x="10859" y="2061"/>
                    <a:pt x="10704" y="2001"/>
                    <a:pt x="10585" y="2001"/>
                  </a:cubicBezTo>
                  <a:cubicBezTo>
                    <a:pt x="10418" y="2025"/>
                    <a:pt x="10263" y="2073"/>
                    <a:pt x="10109" y="2144"/>
                  </a:cubicBezTo>
                  <a:lnTo>
                    <a:pt x="10132" y="2132"/>
                  </a:lnTo>
                  <a:cubicBezTo>
                    <a:pt x="10430" y="1977"/>
                    <a:pt x="11049" y="1656"/>
                    <a:pt x="11228" y="1394"/>
                  </a:cubicBezTo>
                  <a:cubicBezTo>
                    <a:pt x="11311" y="1275"/>
                    <a:pt x="11275" y="1132"/>
                    <a:pt x="11121" y="1120"/>
                  </a:cubicBezTo>
                  <a:cubicBezTo>
                    <a:pt x="10990" y="1120"/>
                    <a:pt x="10859" y="1156"/>
                    <a:pt x="10752" y="1227"/>
                  </a:cubicBezTo>
                  <a:cubicBezTo>
                    <a:pt x="11037" y="1037"/>
                    <a:pt x="11240" y="834"/>
                    <a:pt x="11121" y="680"/>
                  </a:cubicBezTo>
                  <a:cubicBezTo>
                    <a:pt x="11067" y="619"/>
                    <a:pt x="10995" y="589"/>
                    <a:pt x="10920" y="589"/>
                  </a:cubicBezTo>
                  <a:cubicBezTo>
                    <a:pt x="10863" y="589"/>
                    <a:pt x="10804" y="607"/>
                    <a:pt x="10752" y="644"/>
                  </a:cubicBezTo>
                  <a:cubicBezTo>
                    <a:pt x="10621" y="715"/>
                    <a:pt x="10478" y="787"/>
                    <a:pt x="10335" y="846"/>
                  </a:cubicBezTo>
                  <a:cubicBezTo>
                    <a:pt x="10549" y="703"/>
                    <a:pt x="10740" y="537"/>
                    <a:pt x="10680" y="382"/>
                  </a:cubicBezTo>
                  <a:cubicBezTo>
                    <a:pt x="10648" y="299"/>
                    <a:pt x="10592" y="265"/>
                    <a:pt x="10515" y="265"/>
                  </a:cubicBezTo>
                  <a:cubicBezTo>
                    <a:pt x="10247" y="265"/>
                    <a:pt x="9721" y="677"/>
                    <a:pt x="9037" y="918"/>
                  </a:cubicBezTo>
                  <a:cubicBezTo>
                    <a:pt x="8925" y="958"/>
                    <a:pt x="8770" y="1019"/>
                    <a:pt x="8648" y="1019"/>
                  </a:cubicBezTo>
                  <a:cubicBezTo>
                    <a:pt x="8588" y="1019"/>
                    <a:pt x="8536" y="1004"/>
                    <a:pt x="8501" y="965"/>
                  </a:cubicBezTo>
                  <a:cubicBezTo>
                    <a:pt x="8323" y="763"/>
                    <a:pt x="9013" y="334"/>
                    <a:pt x="8906" y="96"/>
                  </a:cubicBezTo>
                  <a:cubicBezTo>
                    <a:pt x="8877" y="28"/>
                    <a:pt x="8817" y="0"/>
                    <a:pt x="8739" y="0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1"/>
            <p:cNvSpPr/>
            <p:nvPr/>
          </p:nvSpPr>
          <p:spPr>
            <a:xfrm>
              <a:off x="14281985" y="3486607"/>
              <a:ext cx="1477801" cy="646830"/>
            </a:xfrm>
            <a:custGeom>
              <a:avLst/>
              <a:gdLst/>
              <a:ahLst/>
              <a:cxnLst/>
              <a:rect l="l" t="t" r="r" b="b"/>
              <a:pathLst>
                <a:path w="11228" h="4914" extrusionOk="0">
                  <a:moveTo>
                    <a:pt x="8614" y="149"/>
                  </a:moveTo>
                  <a:cubicBezTo>
                    <a:pt x="8625" y="149"/>
                    <a:pt x="8635" y="150"/>
                    <a:pt x="8644" y="151"/>
                  </a:cubicBezTo>
                  <a:cubicBezTo>
                    <a:pt x="8799" y="199"/>
                    <a:pt x="8596" y="425"/>
                    <a:pt x="8489" y="556"/>
                  </a:cubicBezTo>
                  <a:cubicBezTo>
                    <a:pt x="8334" y="735"/>
                    <a:pt x="8168" y="937"/>
                    <a:pt x="8299" y="1080"/>
                  </a:cubicBezTo>
                  <a:cubicBezTo>
                    <a:pt x="8352" y="1137"/>
                    <a:pt x="8431" y="1159"/>
                    <a:pt x="8520" y="1159"/>
                  </a:cubicBezTo>
                  <a:cubicBezTo>
                    <a:pt x="8672" y="1159"/>
                    <a:pt x="8854" y="1097"/>
                    <a:pt x="8989" y="1044"/>
                  </a:cubicBezTo>
                  <a:cubicBezTo>
                    <a:pt x="9049" y="1020"/>
                    <a:pt x="9168" y="973"/>
                    <a:pt x="9227" y="949"/>
                  </a:cubicBezTo>
                  <a:cubicBezTo>
                    <a:pt x="9659" y="761"/>
                    <a:pt x="10172" y="419"/>
                    <a:pt x="10377" y="419"/>
                  </a:cubicBezTo>
                  <a:cubicBezTo>
                    <a:pt x="10392" y="419"/>
                    <a:pt x="10406" y="421"/>
                    <a:pt x="10418" y="425"/>
                  </a:cubicBezTo>
                  <a:cubicBezTo>
                    <a:pt x="10442" y="425"/>
                    <a:pt x="10454" y="437"/>
                    <a:pt x="10478" y="485"/>
                  </a:cubicBezTo>
                  <a:cubicBezTo>
                    <a:pt x="10501" y="568"/>
                    <a:pt x="10394" y="699"/>
                    <a:pt x="10156" y="866"/>
                  </a:cubicBezTo>
                  <a:cubicBezTo>
                    <a:pt x="9775" y="1116"/>
                    <a:pt x="9168" y="1437"/>
                    <a:pt x="8704" y="1485"/>
                  </a:cubicBezTo>
                  <a:cubicBezTo>
                    <a:pt x="8620" y="1509"/>
                    <a:pt x="8632" y="1628"/>
                    <a:pt x="8715" y="1640"/>
                  </a:cubicBezTo>
                  <a:cubicBezTo>
                    <a:pt x="9096" y="1640"/>
                    <a:pt x="9870" y="1247"/>
                    <a:pt x="10239" y="985"/>
                  </a:cubicBezTo>
                  <a:cubicBezTo>
                    <a:pt x="10406" y="901"/>
                    <a:pt x="10537" y="830"/>
                    <a:pt x="10656" y="770"/>
                  </a:cubicBezTo>
                  <a:cubicBezTo>
                    <a:pt x="10706" y="745"/>
                    <a:pt x="10756" y="735"/>
                    <a:pt x="10800" y="735"/>
                  </a:cubicBezTo>
                  <a:cubicBezTo>
                    <a:pt x="10861" y="735"/>
                    <a:pt x="10909" y="755"/>
                    <a:pt x="10930" y="782"/>
                  </a:cubicBezTo>
                  <a:cubicBezTo>
                    <a:pt x="10954" y="806"/>
                    <a:pt x="10954" y="830"/>
                    <a:pt x="10954" y="866"/>
                  </a:cubicBezTo>
                  <a:cubicBezTo>
                    <a:pt x="10942" y="925"/>
                    <a:pt x="10859" y="1044"/>
                    <a:pt x="10585" y="1223"/>
                  </a:cubicBezTo>
                  <a:cubicBezTo>
                    <a:pt x="10573" y="1235"/>
                    <a:pt x="10573" y="1235"/>
                    <a:pt x="10561" y="1247"/>
                  </a:cubicBezTo>
                  <a:cubicBezTo>
                    <a:pt x="9454" y="1985"/>
                    <a:pt x="9025" y="1759"/>
                    <a:pt x="9049" y="1949"/>
                  </a:cubicBezTo>
                  <a:cubicBezTo>
                    <a:pt x="9061" y="1997"/>
                    <a:pt x="9096" y="2021"/>
                    <a:pt x="9132" y="2021"/>
                  </a:cubicBezTo>
                  <a:cubicBezTo>
                    <a:pt x="9823" y="1937"/>
                    <a:pt x="10632" y="1378"/>
                    <a:pt x="10668" y="1366"/>
                  </a:cubicBezTo>
                  <a:lnTo>
                    <a:pt x="10680" y="1354"/>
                  </a:lnTo>
                  <a:cubicBezTo>
                    <a:pt x="10763" y="1306"/>
                    <a:pt x="10859" y="1270"/>
                    <a:pt x="10954" y="1270"/>
                  </a:cubicBezTo>
                  <a:lnTo>
                    <a:pt x="10978" y="1270"/>
                  </a:lnTo>
                  <a:cubicBezTo>
                    <a:pt x="11013" y="1270"/>
                    <a:pt x="11037" y="1282"/>
                    <a:pt x="11049" y="1306"/>
                  </a:cubicBezTo>
                  <a:cubicBezTo>
                    <a:pt x="11061" y="1342"/>
                    <a:pt x="11061" y="1390"/>
                    <a:pt x="11025" y="1413"/>
                  </a:cubicBezTo>
                  <a:lnTo>
                    <a:pt x="11037" y="1413"/>
                  </a:lnTo>
                  <a:cubicBezTo>
                    <a:pt x="10918" y="1592"/>
                    <a:pt x="10561" y="1830"/>
                    <a:pt x="9978" y="2128"/>
                  </a:cubicBezTo>
                  <a:cubicBezTo>
                    <a:pt x="9775" y="2223"/>
                    <a:pt x="9549" y="2282"/>
                    <a:pt x="9335" y="2306"/>
                  </a:cubicBezTo>
                  <a:cubicBezTo>
                    <a:pt x="9287" y="2306"/>
                    <a:pt x="9251" y="2342"/>
                    <a:pt x="9251" y="2378"/>
                  </a:cubicBezTo>
                  <a:cubicBezTo>
                    <a:pt x="9251" y="2425"/>
                    <a:pt x="9287" y="2461"/>
                    <a:pt x="9335" y="2461"/>
                  </a:cubicBezTo>
                  <a:cubicBezTo>
                    <a:pt x="9561" y="2437"/>
                    <a:pt x="9787" y="2378"/>
                    <a:pt x="10001" y="2282"/>
                  </a:cubicBezTo>
                  <a:lnTo>
                    <a:pt x="10013" y="2282"/>
                  </a:lnTo>
                  <a:cubicBezTo>
                    <a:pt x="10144" y="2211"/>
                    <a:pt x="10299" y="2163"/>
                    <a:pt x="10454" y="2152"/>
                  </a:cubicBezTo>
                  <a:cubicBezTo>
                    <a:pt x="10469" y="2149"/>
                    <a:pt x="10483" y="2147"/>
                    <a:pt x="10496" y="2147"/>
                  </a:cubicBezTo>
                  <a:cubicBezTo>
                    <a:pt x="10537" y="2147"/>
                    <a:pt x="10573" y="2160"/>
                    <a:pt x="10609" y="2187"/>
                  </a:cubicBezTo>
                  <a:cubicBezTo>
                    <a:pt x="10620" y="2211"/>
                    <a:pt x="10632" y="2235"/>
                    <a:pt x="10620" y="2259"/>
                  </a:cubicBezTo>
                  <a:cubicBezTo>
                    <a:pt x="10597" y="2413"/>
                    <a:pt x="9739" y="2759"/>
                    <a:pt x="9287" y="2890"/>
                  </a:cubicBezTo>
                  <a:cubicBezTo>
                    <a:pt x="8882" y="3004"/>
                    <a:pt x="8556" y="3044"/>
                    <a:pt x="8294" y="3044"/>
                  </a:cubicBezTo>
                  <a:cubicBezTo>
                    <a:pt x="7733" y="3044"/>
                    <a:pt x="7472" y="2862"/>
                    <a:pt x="7378" y="2862"/>
                  </a:cubicBezTo>
                  <a:cubicBezTo>
                    <a:pt x="7370" y="2862"/>
                    <a:pt x="7364" y="2863"/>
                    <a:pt x="7358" y="2866"/>
                  </a:cubicBezTo>
                  <a:cubicBezTo>
                    <a:pt x="6977" y="3033"/>
                    <a:pt x="6168" y="3330"/>
                    <a:pt x="6060" y="3378"/>
                  </a:cubicBezTo>
                  <a:cubicBezTo>
                    <a:pt x="4929" y="3830"/>
                    <a:pt x="3762" y="4211"/>
                    <a:pt x="2572" y="4533"/>
                  </a:cubicBezTo>
                  <a:cubicBezTo>
                    <a:pt x="2077" y="4660"/>
                    <a:pt x="1614" y="4762"/>
                    <a:pt x="1228" y="4762"/>
                  </a:cubicBezTo>
                  <a:cubicBezTo>
                    <a:pt x="713" y="4762"/>
                    <a:pt x="333" y="4582"/>
                    <a:pt x="191" y="4045"/>
                  </a:cubicBezTo>
                  <a:cubicBezTo>
                    <a:pt x="179" y="3973"/>
                    <a:pt x="155" y="3914"/>
                    <a:pt x="155" y="3854"/>
                  </a:cubicBezTo>
                  <a:cubicBezTo>
                    <a:pt x="143" y="3818"/>
                    <a:pt x="143" y="3795"/>
                    <a:pt x="155" y="3771"/>
                  </a:cubicBezTo>
                  <a:lnTo>
                    <a:pt x="155" y="3687"/>
                  </a:lnTo>
                  <a:cubicBezTo>
                    <a:pt x="155" y="3545"/>
                    <a:pt x="203" y="3402"/>
                    <a:pt x="286" y="3283"/>
                  </a:cubicBezTo>
                  <a:cubicBezTo>
                    <a:pt x="584" y="2771"/>
                    <a:pt x="1346" y="2568"/>
                    <a:pt x="1667" y="2509"/>
                  </a:cubicBezTo>
                  <a:cubicBezTo>
                    <a:pt x="5310" y="1747"/>
                    <a:pt x="6858" y="1663"/>
                    <a:pt x="6906" y="1532"/>
                  </a:cubicBezTo>
                  <a:cubicBezTo>
                    <a:pt x="7250" y="763"/>
                    <a:pt x="8315" y="149"/>
                    <a:pt x="8614" y="149"/>
                  </a:cubicBezTo>
                  <a:close/>
                  <a:moveTo>
                    <a:pt x="8591" y="1"/>
                  </a:moveTo>
                  <a:cubicBezTo>
                    <a:pt x="8096" y="1"/>
                    <a:pt x="7077" y="790"/>
                    <a:pt x="6787" y="1437"/>
                  </a:cubicBezTo>
                  <a:cubicBezTo>
                    <a:pt x="3310" y="2032"/>
                    <a:pt x="3989" y="1890"/>
                    <a:pt x="2572" y="2163"/>
                  </a:cubicBezTo>
                  <a:cubicBezTo>
                    <a:pt x="2274" y="2223"/>
                    <a:pt x="1965" y="2282"/>
                    <a:pt x="1631" y="2354"/>
                  </a:cubicBezTo>
                  <a:cubicBezTo>
                    <a:pt x="1215" y="2437"/>
                    <a:pt x="476" y="2663"/>
                    <a:pt x="155" y="3187"/>
                  </a:cubicBezTo>
                  <a:cubicBezTo>
                    <a:pt x="72" y="3330"/>
                    <a:pt x="24" y="3473"/>
                    <a:pt x="0" y="3628"/>
                  </a:cubicBezTo>
                  <a:cubicBezTo>
                    <a:pt x="0" y="3675"/>
                    <a:pt x="0" y="3735"/>
                    <a:pt x="0" y="3783"/>
                  </a:cubicBezTo>
                  <a:cubicBezTo>
                    <a:pt x="12" y="3890"/>
                    <a:pt x="24" y="3985"/>
                    <a:pt x="48" y="4080"/>
                  </a:cubicBezTo>
                  <a:cubicBezTo>
                    <a:pt x="226" y="4723"/>
                    <a:pt x="691" y="4914"/>
                    <a:pt x="1238" y="4914"/>
                  </a:cubicBezTo>
                  <a:cubicBezTo>
                    <a:pt x="2548" y="4914"/>
                    <a:pt x="6179" y="3533"/>
                    <a:pt x="7382" y="3021"/>
                  </a:cubicBezTo>
                  <a:cubicBezTo>
                    <a:pt x="7635" y="3135"/>
                    <a:pt x="7938" y="3192"/>
                    <a:pt x="8270" y="3192"/>
                  </a:cubicBezTo>
                  <a:cubicBezTo>
                    <a:pt x="8594" y="3192"/>
                    <a:pt x="8947" y="3138"/>
                    <a:pt x="9311" y="3033"/>
                  </a:cubicBezTo>
                  <a:cubicBezTo>
                    <a:pt x="9323" y="3033"/>
                    <a:pt x="10704" y="2628"/>
                    <a:pt x="10763" y="2294"/>
                  </a:cubicBezTo>
                  <a:cubicBezTo>
                    <a:pt x="10763" y="2271"/>
                    <a:pt x="10763" y="2247"/>
                    <a:pt x="10763" y="2223"/>
                  </a:cubicBezTo>
                  <a:cubicBezTo>
                    <a:pt x="10751" y="2175"/>
                    <a:pt x="10740" y="2140"/>
                    <a:pt x="10704" y="2104"/>
                  </a:cubicBezTo>
                  <a:cubicBezTo>
                    <a:pt x="10656" y="2044"/>
                    <a:pt x="10585" y="2021"/>
                    <a:pt x="10513" y="2009"/>
                  </a:cubicBezTo>
                  <a:cubicBezTo>
                    <a:pt x="10751" y="1890"/>
                    <a:pt x="10966" y="1723"/>
                    <a:pt x="11144" y="1520"/>
                  </a:cubicBezTo>
                  <a:cubicBezTo>
                    <a:pt x="11204" y="1437"/>
                    <a:pt x="11228" y="1330"/>
                    <a:pt x="11180" y="1247"/>
                  </a:cubicBezTo>
                  <a:cubicBezTo>
                    <a:pt x="11144" y="1163"/>
                    <a:pt x="11061" y="1116"/>
                    <a:pt x="10978" y="1116"/>
                  </a:cubicBezTo>
                  <a:lnTo>
                    <a:pt x="10954" y="1116"/>
                  </a:lnTo>
                  <a:cubicBezTo>
                    <a:pt x="11013" y="1056"/>
                    <a:pt x="11061" y="973"/>
                    <a:pt x="11085" y="889"/>
                  </a:cubicBezTo>
                  <a:cubicBezTo>
                    <a:pt x="11097" y="830"/>
                    <a:pt x="11085" y="758"/>
                    <a:pt x="11049" y="699"/>
                  </a:cubicBezTo>
                  <a:cubicBezTo>
                    <a:pt x="10976" y="619"/>
                    <a:pt x="10877" y="579"/>
                    <a:pt x="10775" y="579"/>
                  </a:cubicBezTo>
                  <a:cubicBezTo>
                    <a:pt x="10711" y="579"/>
                    <a:pt x="10645" y="595"/>
                    <a:pt x="10585" y="628"/>
                  </a:cubicBezTo>
                  <a:cubicBezTo>
                    <a:pt x="10620" y="568"/>
                    <a:pt x="10632" y="497"/>
                    <a:pt x="10609" y="425"/>
                  </a:cubicBezTo>
                  <a:cubicBezTo>
                    <a:pt x="10585" y="354"/>
                    <a:pt x="10525" y="306"/>
                    <a:pt x="10466" y="270"/>
                  </a:cubicBezTo>
                  <a:cubicBezTo>
                    <a:pt x="10438" y="261"/>
                    <a:pt x="10408" y="256"/>
                    <a:pt x="10376" y="256"/>
                  </a:cubicBezTo>
                  <a:cubicBezTo>
                    <a:pt x="10173" y="256"/>
                    <a:pt x="9896" y="431"/>
                    <a:pt x="9680" y="544"/>
                  </a:cubicBezTo>
                  <a:cubicBezTo>
                    <a:pt x="9525" y="627"/>
                    <a:pt x="8787" y="1014"/>
                    <a:pt x="8502" y="1014"/>
                  </a:cubicBezTo>
                  <a:cubicBezTo>
                    <a:pt x="8458" y="1014"/>
                    <a:pt x="8425" y="1005"/>
                    <a:pt x="8406" y="985"/>
                  </a:cubicBezTo>
                  <a:cubicBezTo>
                    <a:pt x="8311" y="866"/>
                    <a:pt x="8954" y="413"/>
                    <a:pt x="8835" y="139"/>
                  </a:cubicBezTo>
                  <a:cubicBezTo>
                    <a:pt x="8792" y="43"/>
                    <a:pt x="8706" y="1"/>
                    <a:pt x="8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1"/>
            <p:cNvSpPr/>
            <p:nvPr/>
          </p:nvSpPr>
          <p:spPr>
            <a:xfrm>
              <a:off x="13716135" y="3487660"/>
              <a:ext cx="1391723" cy="816369"/>
            </a:xfrm>
            <a:custGeom>
              <a:avLst/>
              <a:gdLst/>
              <a:ahLst/>
              <a:cxnLst/>
              <a:rect l="l" t="t" r="r" b="b"/>
              <a:pathLst>
                <a:path w="10574" h="6202" extrusionOk="0">
                  <a:moveTo>
                    <a:pt x="1" y="0"/>
                  </a:moveTo>
                  <a:lnTo>
                    <a:pt x="1" y="0"/>
                  </a:lnTo>
                  <a:cubicBezTo>
                    <a:pt x="239" y="1191"/>
                    <a:pt x="656" y="2346"/>
                    <a:pt x="1215" y="3429"/>
                  </a:cubicBezTo>
                  <a:cubicBezTo>
                    <a:pt x="1835" y="4596"/>
                    <a:pt x="2549" y="5739"/>
                    <a:pt x="3918" y="6049"/>
                  </a:cubicBezTo>
                  <a:cubicBezTo>
                    <a:pt x="4390" y="6156"/>
                    <a:pt x="4869" y="6202"/>
                    <a:pt x="5351" y="6202"/>
                  </a:cubicBezTo>
                  <a:cubicBezTo>
                    <a:pt x="6786" y="6202"/>
                    <a:pt x="8242" y="5798"/>
                    <a:pt x="9597" y="5442"/>
                  </a:cubicBezTo>
                  <a:cubicBezTo>
                    <a:pt x="10574" y="5191"/>
                    <a:pt x="10467" y="2477"/>
                    <a:pt x="10050" y="1584"/>
                  </a:cubicBezTo>
                  <a:cubicBezTo>
                    <a:pt x="9963" y="1393"/>
                    <a:pt x="9939" y="1335"/>
                    <a:pt x="9844" y="1335"/>
                  </a:cubicBezTo>
                  <a:cubicBezTo>
                    <a:pt x="9797" y="1335"/>
                    <a:pt x="9732" y="1350"/>
                    <a:pt x="9633" y="1370"/>
                  </a:cubicBezTo>
                  <a:cubicBezTo>
                    <a:pt x="7847" y="1739"/>
                    <a:pt x="6073" y="2144"/>
                    <a:pt x="4287" y="25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1"/>
            <p:cNvSpPr/>
            <p:nvPr/>
          </p:nvSpPr>
          <p:spPr>
            <a:xfrm>
              <a:off x="14615783" y="3663378"/>
              <a:ext cx="492118" cy="576671"/>
            </a:xfrm>
            <a:custGeom>
              <a:avLst/>
              <a:gdLst/>
              <a:ahLst/>
              <a:cxnLst/>
              <a:rect l="l" t="t" r="r" b="b"/>
              <a:pathLst>
                <a:path w="3739" h="4381" extrusionOk="0">
                  <a:moveTo>
                    <a:pt x="3009" y="0"/>
                  </a:moveTo>
                  <a:cubicBezTo>
                    <a:pt x="2962" y="0"/>
                    <a:pt x="2897" y="15"/>
                    <a:pt x="2798" y="35"/>
                  </a:cubicBezTo>
                  <a:cubicBezTo>
                    <a:pt x="1858" y="225"/>
                    <a:pt x="929" y="428"/>
                    <a:pt x="0" y="642"/>
                  </a:cubicBezTo>
                  <a:cubicBezTo>
                    <a:pt x="334" y="1975"/>
                    <a:pt x="917" y="3249"/>
                    <a:pt x="1703" y="4380"/>
                  </a:cubicBezTo>
                  <a:cubicBezTo>
                    <a:pt x="2072" y="4297"/>
                    <a:pt x="2429" y="4202"/>
                    <a:pt x="2774" y="4107"/>
                  </a:cubicBezTo>
                  <a:cubicBezTo>
                    <a:pt x="3739" y="3856"/>
                    <a:pt x="3632" y="1130"/>
                    <a:pt x="3215" y="249"/>
                  </a:cubicBezTo>
                  <a:cubicBezTo>
                    <a:pt x="3128" y="58"/>
                    <a:pt x="3104" y="0"/>
                    <a:pt x="3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1"/>
            <p:cNvSpPr/>
            <p:nvPr/>
          </p:nvSpPr>
          <p:spPr>
            <a:xfrm>
              <a:off x="13706790" y="3276798"/>
              <a:ext cx="1404227" cy="1036850"/>
            </a:xfrm>
            <a:custGeom>
              <a:avLst/>
              <a:gdLst/>
              <a:ahLst/>
              <a:cxnLst/>
              <a:rect l="l" t="t" r="r" b="b"/>
              <a:pathLst>
                <a:path w="10669" h="7877" extrusionOk="0">
                  <a:moveTo>
                    <a:pt x="3023" y="1"/>
                  </a:moveTo>
                  <a:cubicBezTo>
                    <a:pt x="3004" y="1"/>
                    <a:pt x="2983" y="7"/>
                    <a:pt x="2965" y="19"/>
                  </a:cubicBezTo>
                  <a:cubicBezTo>
                    <a:pt x="2941" y="55"/>
                    <a:pt x="2941" y="102"/>
                    <a:pt x="2965" y="126"/>
                  </a:cubicBezTo>
                  <a:cubicBezTo>
                    <a:pt x="3858" y="1126"/>
                    <a:pt x="4584" y="2722"/>
                    <a:pt x="5037" y="3900"/>
                  </a:cubicBezTo>
                  <a:lnTo>
                    <a:pt x="4358" y="4055"/>
                  </a:lnTo>
                  <a:cubicBezTo>
                    <a:pt x="4259" y="4077"/>
                    <a:pt x="4282" y="4201"/>
                    <a:pt x="4361" y="4201"/>
                  </a:cubicBezTo>
                  <a:cubicBezTo>
                    <a:pt x="4368" y="4201"/>
                    <a:pt x="4375" y="4200"/>
                    <a:pt x="4382" y="4198"/>
                  </a:cubicBezTo>
                  <a:lnTo>
                    <a:pt x="6001" y="3841"/>
                  </a:lnTo>
                  <a:cubicBezTo>
                    <a:pt x="7216" y="3579"/>
                    <a:pt x="8478" y="3293"/>
                    <a:pt x="9728" y="3043"/>
                  </a:cubicBezTo>
                  <a:lnTo>
                    <a:pt x="9752" y="3043"/>
                  </a:lnTo>
                  <a:cubicBezTo>
                    <a:pt x="9795" y="3026"/>
                    <a:pt x="9845" y="3015"/>
                    <a:pt x="9892" y="3015"/>
                  </a:cubicBezTo>
                  <a:cubicBezTo>
                    <a:pt x="9909" y="3015"/>
                    <a:pt x="9926" y="3016"/>
                    <a:pt x="9942" y="3019"/>
                  </a:cubicBezTo>
                  <a:cubicBezTo>
                    <a:pt x="9990" y="3067"/>
                    <a:pt x="10026" y="3126"/>
                    <a:pt x="10049" y="3186"/>
                  </a:cubicBezTo>
                  <a:lnTo>
                    <a:pt x="10061" y="3222"/>
                  </a:lnTo>
                  <a:cubicBezTo>
                    <a:pt x="10371" y="3888"/>
                    <a:pt x="10514" y="5674"/>
                    <a:pt x="10109" y="6532"/>
                  </a:cubicBezTo>
                  <a:cubicBezTo>
                    <a:pt x="10037" y="6746"/>
                    <a:pt x="9871" y="6901"/>
                    <a:pt x="9656" y="6972"/>
                  </a:cubicBezTo>
                  <a:lnTo>
                    <a:pt x="9442" y="7032"/>
                  </a:lnTo>
                  <a:cubicBezTo>
                    <a:pt x="8167" y="7359"/>
                    <a:pt x="6773" y="7727"/>
                    <a:pt x="5412" y="7727"/>
                  </a:cubicBezTo>
                  <a:cubicBezTo>
                    <a:pt x="4944" y="7727"/>
                    <a:pt x="4479" y="7683"/>
                    <a:pt x="4025" y="7579"/>
                  </a:cubicBezTo>
                  <a:cubicBezTo>
                    <a:pt x="2656" y="7258"/>
                    <a:pt x="1941" y="6079"/>
                    <a:pt x="1370" y="4996"/>
                  </a:cubicBezTo>
                  <a:cubicBezTo>
                    <a:pt x="798" y="3924"/>
                    <a:pt x="393" y="2781"/>
                    <a:pt x="155" y="1590"/>
                  </a:cubicBezTo>
                  <a:cubicBezTo>
                    <a:pt x="143" y="1555"/>
                    <a:pt x="108" y="1531"/>
                    <a:pt x="72" y="1531"/>
                  </a:cubicBezTo>
                  <a:cubicBezTo>
                    <a:pt x="24" y="1543"/>
                    <a:pt x="1" y="1590"/>
                    <a:pt x="12" y="1626"/>
                  </a:cubicBezTo>
                  <a:cubicBezTo>
                    <a:pt x="251" y="2829"/>
                    <a:pt x="655" y="3984"/>
                    <a:pt x="1227" y="5067"/>
                  </a:cubicBezTo>
                  <a:cubicBezTo>
                    <a:pt x="1810" y="6174"/>
                    <a:pt x="2560" y="7401"/>
                    <a:pt x="3989" y="7722"/>
                  </a:cubicBezTo>
                  <a:cubicBezTo>
                    <a:pt x="4453" y="7829"/>
                    <a:pt x="4942" y="7877"/>
                    <a:pt x="5418" y="7877"/>
                  </a:cubicBezTo>
                  <a:cubicBezTo>
                    <a:pt x="6799" y="7877"/>
                    <a:pt x="8204" y="7508"/>
                    <a:pt x="9478" y="7174"/>
                  </a:cubicBezTo>
                  <a:lnTo>
                    <a:pt x="9704" y="7115"/>
                  </a:lnTo>
                  <a:cubicBezTo>
                    <a:pt x="9954" y="7032"/>
                    <a:pt x="10145" y="6841"/>
                    <a:pt x="10240" y="6591"/>
                  </a:cubicBezTo>
                  <a:cubicBezTo>
                    <a:pt x="10669" y="5686"/>
                    <a:pt x="10514" y="3853"/>
                    <a:pt x="10192" y="3150"/>
                  </a:cubicBezTo>
                  <a:lnTo>
                    <a:pt x="10180" y="3126"/>
                  </a:lnTo>
                  <a:cubicBezTo>
                    <a:pt x="10088" y="2925"/>
                    <a:pt x="10043" y="2859"/>
                    <a:pt x="9920" y="2859"/>
                  </a:cubicBezTo>
                  <a:cubicBezTo>
                    <a:pt x="9868" y="2859"/>
                    <a:pt x="9804" y="2871"/>
                    <a:pt x="9716" y="2888"/>
                  </a:cubicBezTo>
                  <a:lnTo>
                    <a:pt x="9680" y="2888"/>
                  </a:lnTo>
                  <a:cubicBezTo>
                    <a:pt x="8442" y="3150"/>
                    <a:pt x="7180" y="3424"/>
                    <a:pt x="5966" y="3698"/>
                  </a:cubicBezTo>
                  <a:lnTo>
                    <a:pt x="5192" y="3865"/>
                  </a:lnTo>
                  <a:cubicBezTo>
                    <a:pt x="4727" y="2674"/>
                    <a:pt x="3977" y="1031"/>
                    <a:pt x="3072" y="19"/>
                  </a:cubicBezTo>
                  <a:cubicBezTo>
                    <a:pt x="3060" y="7"/>
                    <a:pt x="3043" y="1"/>
                    <a:pt x="3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1"/>
            <p:cNvSpPr/>
            <p:nvPr/>
          </p:nvSpPr>
          <p:spPr>
            <a:xfrm>
              <a:off x="14643950" y="1702707"/>
              <a:ext cx="1081369" cy="678684"/>
            </a:xfrm>
            <a:custGeom>
              <a:avLst/>
              <a:gdLst/>
              <a:ahLst/>
              <a:cxnLst/>
              <a:rect l="l" t="t" r="r" b="b"/>
              <a:pathLst>
                <a:path w="8216" h="5156" extrusionOk="0">
                  <a:moveTo>
                    <a:pt x="751" y="0"/>
                  </a:moveTo>
                  <a:cubicBezTo>
                    <a:pt x="334" y="0"/>
                    <a:pt x="0" y="334"/>
                    <a:pt x="0" y="738"/>
                  </a:cubicBezTo>
                  <a:lnTo>
                    <a:pt x="0" y="2965"/>
                  </a:lnTo>
                  <a:cubicBezTo>
                    <a:pt x="0" y="3370"/>
                    <a:pt x="334" y="3703"/>
                    <a:pt x="751" y="3703"/>
                  </a:cubicBezTo>
                  <a:lnTo>
                    <a:pt x="1548" y="3703"/>
                  </a:lnTo>
                  <a:cubicBezTo>
                    <a:pt x="1679" y="4751"/>
                    <a:pt x="1310" y="5013"/>
                    <a:pt x="1310" y="5013"/>
                  </a:cubicBezTo>
                  <a:cubicBezTo>
                    <a:pt x="1274" y="5037"/>
                    <a:pt x="1274" y="5072"/>
                    <a:pt x="1286" y="5108"/>
                  </a:cubicBezTo>
                  <a:cubicBezTo>
                    <a:pt x="1298" y="5144"/>
                    <a:pt x="1322" y="5156"/>
                    <a:pt x="1358" y="5156"/>
                  </a:cubicBezTo>
                  <a:lnTo>
                    <a:pt x="1370" y="5156"/>
                  </a:lnTo>
                  <a:cubicBezTo>
                    <a:pt x="2155" y="4929"/>
                    <a:pt x="2572" y="4251"/>
                    <a:pt x="2798" y="3715"/>
                  </a:cubicBezTo>
                  <a:lnTo>
                    <a:pt x="7466" y="3715"/>
                  </a:lnTo>
                  <a:cubicBezTo>
                    <a:pt x="7882" y="3715"/>
                    <a:pt x="8216" y="3382"/>
                    <a:pt x="8216" y="2965"/>
                  </a:cubicBezTo>
                  <a:lnTo>
                    <a:pt x="8216" y="738"/>
                  </a:lnTo>
                  <a:cubicBezTo>
                    <a:pt x="8216" y="334"/>
                    <a:pt x="7882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1"/>
            <p:cNvSpPr/>
            <p:nvPr/>
          </p:nvSpPr>
          <p:spPr>
            <a:xfrm>
              <a:off x="14637632" y="1694810"/>
              <a:ext cx="1103350" cy="692505"/>
            </a:xfrm>
            <a:custGeom>
              <a:avLst/>
              <a:gdLst/>
              <a:ahLst/>
              <a:cxnLst/>
              <a:rect l="l" t="t" r="r" b="b"/>
              <a:pathLst>
                <a:path w="8383" h="5261" extrusionOk="0">
                  <a:moveTo>
                    <a:pt x="7537" y="120"/>
                  </a:moveTo>
                  <a:cubicBezTo>
                    <a:pt x="7907" y="120"/>
                    <a:pt x="8204" y="417"/>
                    <a:pt x="8204" y="786"/>
                  </a:cubicBezTo>
                  <a:lnTo>
                    <a:pt x="8204" y="2965"/>
                  </a:lnTo>
                  <a:cubicBezTo>
                    <a:pt x="8204" y="3346"/>
                    <a:pt x="7895" y="3656"/>
                    <a:pt x="7514" y="3656"/>
                  </a:cubicBezTo>
                  <a:lnTo>
                    <a:pt x="2787" y="3656"/>
                  </a:lnTo>
                  <a:cubicBezTo>
                    <a:pt x="2573" y="4204"/>
                    <a:pt x="2156" y="4870"/>
                    <a:pt x="1394" y="5097"/>
                  </a:cubicBezTo>
                  <a:cubicBezTo>
                    <a:pt x="1394" y="5097"/>
                    <a:pt x="1822" y="4823"/>
                    <a:pt x="1656" y="3656"/>
                  </a:cubicBezTo>
                  <a:lnTo>
                    <a:pt x="775" y="3656"/>
                  </a:lnTo>
                  <a:cubicBezTo>
                    <a:pt x="406" y="3656"/>
                    <a:pt x="108" y="3358"/>
                    <a:pt x="108" y="2989"/>
                  </a:cubicBezTo>
                  <a:lnTo>
                    <a:pt x="108" y="786"/>
                  </a:lnTo>
                  <a:cubicBezTo>
                    <a:pt x="108" y="417"/>
                    <a:pt x="406" y="120"/>
                    <a:pt x="775" y="120"/>
                  </a:cubicBezTo>
                  <a:close/>
                  <a:moveTo>
                    <a:pt x="810" y="1"/>
                  </a:moveTo>
                  <a:cubicBezTo>
                    <a:pt x="358" y="1"/>
                    <a:pt x="1" y="370"/>
                    <a:pt x="1" y="822"/>
                  </a:cubicBezTo>
                  <a:lnTo>
                    <a:pt x="1" y="3001"/>
                  </a:lnTo>
                  <a:cubicBezTo>
                    <a:pt x="1" y="3001"/>
                    <a:pt x="338" y="3765"/>
                    <a:pt x="772" y="3765"/>
                  </a:cubicBezTo>
                  <a:cubicBezTo>
                    <a:pt x="785" y="3765"/>
                    <a:pt x="798" y="3764"/>
                    <a:pt x="810" y="3763"/>
                  </a:cubicBezTo>
                  <a:lnTo>
                    <a:pt x="1549" y="3763"/>
                  </a:lnTo>
                  <a:cubicBezTo>
                    <a:pt x="1644" y="4704"/>
                    <a:pt x="1358" y="4954"/>
                    <a:pt x="1334" y="4977"/>
                  </a:cubicBezTo>
                  <a:cubicBezTo>
                    <a:pt x="1263" y="5013"/>
                    <a:pt x="1239" y="5097"/>
                    <a:pt x="1275" y="5168"/>
                  </a:cubicBezTo>
                  <a:cubicBezTo>
                    <a:pt x="1296" y="5220"/>
                    <a:pt x="1343" y="5254"/>
                    <a:pt x="1395" y="5254"/>
                  </a:cubicBezTo>
                  <a:cubicBezTo>
                    <a:pt x="1402" y="5254"/>
                    <a:pt x="1410" y="5253"/>
                    <a:pt x="1418" y="5251"/>
                  </a:cubicBezTo>
                  <a:cubicBezTo>
                    <a:pt x="1430" y="5257"/>
                    <a:pt x="1439" y="5260"/>
                    <a:pt x="1446" y="5260"/>
                  </a:cubicBezTo>
                  <a:cubicBezTo>
                    <a:pt x="1453" y="5260"/>
                    <a:pt x="1459" y="5257"/>
                    <a:pt x="1465" y="5251"/>
                  </a:cubicBezTo>
                  <a:cubicBezTo>
                    <a:pt x="2251" y="5025"/>
                    <a:pt x="2918" y="3834"/>
                    <a:pt x="2918" y="3834"/>
                  </a:cubicBezTo>
                  <a:lnTo>
                    <a:pt x="7561" y="3834"/>
                  </a:lnTo>
                  <a:cubicBezTo>
                    <a:pt x="8014" y="3834"/>
                    <a:pt x="8383" y="3465"/>
                    <a:pt x="8383" y="3013"/>
                  </a:cubicBezTo>
                  <a:lnTo>
                    <a:pt x="8383" y="822"/>
                  </a:lnTo>
                  <a:cubicBezTo>
                    <a:pt x="8383" y="370"/>
                    <a:pt x="8014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1"/>
            <p:cNvSpPr/>
            <p:nvPr/>
          </p:nvSpPr>
          <p:spPr>
            <a:xfrm>
              <a:off x="14728584" y="1868027"/>
              <a:ext cx="97265" cy="162958"/>
            </a:xfrm>
            <a:custGeom>
              <a:avLst/>
              <a:gdLst/>
              <a:ahLst/>
              <a:cxnLst/>
              <a:rect l="l" t="t" r="r" b="b"/>
              <a:pathLst>
                <a:path w="739" h="1238" extrusionOk="0">
                  <a:moveTo>
                    <a:pt x="142" y="0"/>
                  </a:moveTo>
                  <a:cubicBezTo>
                    <a:pt x="96" y="0"/>
                    <a:pt x="48" y="6"/>
                    <a:pt x="0" y="18"/>
                  </a:cubicBezTo>
                  <a:cubicBezTo>
                    <a:pt x="0" y="506"/>
                    <a:pt x="12" y="685"/>
                    <a:pt x="0" y="1209"/>
                  </a:cubicBezTo>
                  <a:lnTo>
                    <a:pt x="0" y="1233"/>
                  </a:lnTo>
                  <a:cubicBezTo>
                    <a:pt x="187" y="1237"/>
                    <a:pt x="319" y="1238"/>
                    <a:pt x="415" y="1238"/>
                  </a:cubicBezTo>
                  <a:cubicBezTo>
                    <a:pt x="606" y="1238"/>
                    <a:pt x="651" y="1233"/>
                    <a:pt x="691" y="1233"/>
                  </a:cubicBezTo>
                  <a:cubicBezTo>
                    <a:pt x="701" y="1235"/>
                    <a:pt x="709" y="1237"/>
                    <a:pt x="715" y="1237"/>
                  </a:cubicBezTo>
                  <a:cubicBezTo>
                    <a:pt x="738" y="1237"/>
                    <a:pt x="736" y="1209"/>
                    <a:pt x="727" y="1078"/>
                  </a:cubicBezTo>
                  <a:cubicBezTo>
                    <a:pt x="727" y="1054"/>
                    <a:pt x="727" y="1030"/>
                    <a:pt x="727" y="1006"/>
                  </a:cubicBezTo>
                  <a:cubicBezTo>
                    <a:pt x="727" y="994"/>
                    <a:pt x="727" y="983"/>
                    <a:pt x="727" y="971"/>
                  </a:cubicBezTo>
                  <a:cubicBezTo>
                    <a:pt x="679" y="971"/>
                    <a:pt x="449" y="955"/>
                    <a:pt x="334" y="955"/>
                  </a:cubicBezTo>
                  <a:cubicBezTo>
                    <a:pt x="305" y="955"/>
                    <a:pt x="284" y="956"/>
                    <a:pt x="274" y="959"/>
                  </a:cubicBezTo>
                  <a:cubicBezTo>
                    <a:pt x="274" y="661"/>
                    <a:pt x="262" y="316"/>
                    <a:pt x="274" y="18"/>
                  </a:cubicBezTo>
                  <a:cubicBezTo>
                    <a:pt x="233" y="6"/>
                    <a:pt x="188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1"/>
            <p:cNvSpPr/>
            <p:nvPr/>
          </p:nvSpPr>
          <p:spPr>
            <a:xfrm>
              <a:off x="14827302" y="1875003"/>
              <a:ext cx="42381" cy="152164"/>
            </a:xfrm>
            <a:custGeom>
              <a:avLst/>
              <a:gdLst/>
              <a:ahLst/>
              <a:cxnLst/>
              <a:rect l="l" t="t" r="r" b="b"/>
              <a:pathLst>
                <a:path w="322" h="1156" extrusionOk="0">
                  <a:moveTo>
                    <a:pt x="36" y="1"/>
                  </a:moveTo>
                  <a:cubicBezTo>
                    <a:pt x="0" y="358"/>
                    <a:pt x="48" y="763"/>
                    <a:pt x="24" y="1156"/>
                  </a:cubicBezTo>
                  <a:cubicBezTo>
                    <a:pt x="36" y="1153"/>
                    <a:pt x="59" y="1152"/>
                    <a:pt x="86" y="1152"/>
                  </a:cubicBezTo>
                  <a:cubicBezTo>
                    <a:pt x="113" y="1152"/>
                    <a:pt x="146" y="1153"/>
                    <a:pt x="178" y="1153"/>
                  </a:cubicBezTo>
                  <a:cubicBezTo>
                    <a:pt x="242" y="1153"/>
                    <a:pt x="304" y="1150"/>
                    <a:pt x="322" y="1132"/>
                  </a:cubicBezTo>
                  <a:cubicBezTo>
                    <a:pt x="298" y="763"/>
                    <a:pt x="322" y="382"/>
                    <a:pt x="322" y="13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1"/>
            <p:cNvSpPr/>
            <p:nvPr/>
          </p:nvSpPr>
          <p:spPr>
            <a:xfrm>
              <a:off x="14875871" y="1874871"/>
              <a:ext cx="92659" cy="149137"/>
            </a:xfrm>
            <a:custGeom>
              <a:avLst/>
              <a:gdLst/>
              <a:ahLst/>
              <a:cxnLst/>
              <a:rect l="l" t="t" r="r" b="b"/>
              <a:pathLst>
                <a:path w="704" h="1133" extrusionOk="0">
                  <a:moveTo>
                    <a:pt x="144" y="1"/>
                  </a:moveTo>
                  <a:cubicBezTo>
                    <a:pt x="93" y="1"/>
                    <a:pt x="45" y="11"/>
                    <a:pt x="1" y="26"/>
                  </a:cubicBezTo>
                  <a:cubicBezTo>
                    <a:pt x="36" y="395"/>
                    <a:pt x="96" y="764"/>
                    <a:pt x="191" y="1121"/>
                  </a:cubicBezTo>
                  <a:cubicBezTo>
                    <a:pt x="239" y="1133"/>
                    <a:pt x="286" y="1133"/>
                    <a:pt x="334" y="1133"/>
                  </a:cubicBezTo>
                  <a:lnTo>
                    <a:pt x="429" y="1133"/>
                  </a:lnTo>
                  <a:cubicBezTo>
                    <a:pt x="536" y="752"/>
                    <a:pt x="632" y="407"/>
                    <a:pt x="703" y="26"/>
                  </a:cubicBezTo>
                  <a:cubicBezTo>
                    <a:pt x="667" y="20"/>
                    <a:pt x="626" y="20"/>
                    <a:pt x="584" y="20"/>
                  </a:cubicBezTo>
                  <a:cubicBezTo>
                    <a:pt x="542" y="20"/>
                    <a:pt x="501" y="20"/>
                    <a:pt x="465" y="14"/>
                  </a:cubicBezTo>
                  <a:cubicBezTo>
                    <a:pt x="417" y="192"/>
                    <a:pt x="405" y="419"/>
                    <a:pt x="322" y="764"/>
                  </a:cubicBezTo>
                  <a:cubicBezTo>
                    <a:pt x="274" y="514"/>
                    <a:pt x="239" y="264"/>
                    <a:pt x="239" y="14"/>
                  </a:cubicBezTo>
                  <a:cubicBezTo>
                    <a:pt x="207" y="5"/>
                    <a:pt x="175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1"/>
            <p:cNvSpPr/>
            <p:nvPr/>
          </p:nvSpPr>
          <p:spPr>
            <a:xfrm>
              <a:off x="14977748" y="1875924"/>
              <a:ext cx="95686" cy="149532"/>
            </a:xfrm>
            <a:custGeom>
              <a:avLst/>
              <a:gdLst/>
              <a:ahLst/>
              <a:cxnLst/>
              <a:rect l="l" t="t" r="r" b="b"/>
              <a:pathLst>
                <a:path w="727" h="1136" extrusionOk="0">
                  <a:moveTo>
                    <a:pt x="608" y="1"/>
                  </a:moveTo>
                  <a:cubicBezTo>
                    <a:pt x="467" y="1"/>
                    <a:pt x="201" y="9"/>
                    <a:pt x="24" y="18"/>
                  </a:cubicBezTo>
                  <a:cubicBezTo>
                    <a:pt x="0" y="387"/>
                    <a:pt x="24" y="744"/>
                    <a:pt x="24" y="1125"/>
                  </a:cubicBezTo>
                  <a:cubicBezTo>
                    <a:pt x="96" y="1133"/>
                    <a:pt x="170" y="1136"/>
                    <a:pt x="245" y="1136"/>
                  </a:cubicBezTo>
                  <a:cubicBezTo>
                    <a:pt x="395" y="1136"/>
                    <a:pt x="548" y="1125"/>
                    <a:pt x="691" y="1125"/>
                  </a:cubicBezTo>
                  <a:cubicBezTo>
                    <a:pt x="703" y="1054"/>
                    <a:pt x="715" y="982"/>
                    <a:pt x="727" y="911"/>
                  </a:cubicBezTo>
                  <a:lnTo>
                    <a:pt x="715" y="875"/>
                  </a:lnTo>
                  <a:lnTo>
                    <a:pt x="298" y="875"/>
                  </a:lnTo>
                  <a:cubicBezTo>
                    <a:pt x="298" y="803"/>
                    <a:pt x="298" y="732"/>
                    <a:pt x="298" y="673"/>
                  </a:cubicBezTo>
                  <a:cubicBezTo>
                    <a:pt x="310" y="661"/>
                    <a:pt x="343" y="661"/>
                    <a:pt x="380" y="661"/>
                  </a:cubicBezTo>
                  <a:cubicBezTo>
                    <a:pt x="417" y="661"/>
                    <a:pt x="459" y="661"/>
                    <a:pt x="489" y="649"/>
                  </a:cubicBezTo>
                  <a:cubicBezTo>
                    <a:pt x="501" y="577"/>
                    <a:pt x="501" y="506"/>
                    <a:pt x="489" y="422"/>
                  </a:cubicBezTo>
                  <a:lnTo>
                    <a:pt x="298" y="422"/>
                  </a:lnTo>
                  <a:cubicBezTo>
                    <a:pt x="286" y="364"/>
                    <a:pt x="286" y="306"/>
                    <a:pt x="297" y="236"/>
                  </a:cubicBezTo>
                  <a:lnTo>
                    <a:pt x="297" y="236"/>
                  </a:lnTo>
                  <a:cubicBezTo>
                    <a:pt x="355" y="245"/>
                    <a:pt x="413" y="250"/>
                    <a:pt x="471" y="250"/>
                  </a:cubicBezTo>
                  <a:cubicBezTo>
                    <a:pt x="536" y="250"/>
                    <a:pt x="602" y="244"/>
                    <a:pt x="667" y="232"/>
                  </a:cubicBezTo>
                  <a:cubicBezTo>
                    <a:pt x="703" y="161"/>
                    <a:pt x="715" y="77"/>
                    <a:pt x="703" y="6"/>
                  </a:cubicBezTo>
                  <a:cubicBezTo>
                    <a:pt x="703" y="2"/>
                    <a:pt x="666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1"/>
            <p:cNvSpPr/>
            <p:nvPr/>
          </p:nvSpPr>
          <p:spPr>
            <a:xfrm>
              <a:off x="15126614" y="1869738"/>
              <a:ext cx="91079" cy="151243"/>
            </a:xfrm>
            <a:custGeom>
              <a:avLst/>
              <a:gdLst/>
              <a:ahLst/>
              <a:cxnLst/>
              <a:rect l="l" t="t" r="r" b="b"/>
              <a:pathLst>
                <a:path w="692" h="1149" extrusionOk="0">
                  <a:moveTo>
                    <a:pt x="194" y="0"/>
                  </a:moveTo>
                  <a:cubicBezTo>
                    <a:pt x="134" y="0"/>
                    <a:pt x="73" y="2"/>
                    <a:pt x="12" y="5"/>
                  </a:cubicBezTo>
                  <a:cubicBezTo>
                    <a:pt x="1" y="89"/>
                    <a:pt x="1" y="172"/>
                    <a:pt x="12" y="255"/>
                  </a:cubicBezTo>
                  <a:cubicBezTo>
                    <a:pt x="84" y="255"/>
                    <a:pt x="143" y="267"/>
                    <a:pt x="215" y="279"/>
                  </a:cubicBezTo>
                  <a:cubicBezTo>
                    <a:pt x="239" y="886"/>
                    <a:pt x="215" y="1124"/>
                    <a:pt x="215" y="1148"/>
                  </a:cubicBezTo>
                  <a:cubicBezTo>
                    <a:pt x="257" y="1142"/>
                    <a:pt x="304" y="1142"/>
                    <a:pt x="352" y="1142"/>
                  </a:cubicBezTo>
                  <a:cubicBezTo>
                    <a:pt x="399" y="1142"/>
                    <a:pt x="447" y="1142"/>
                    <a:pt x="489" y="1136"/>
                  </a:cubicBezTo>
                  <a:cubicBezTo>
                    <a:pt x="477" y="422"/>
                    <a:pt x="477" y="303"/>
                    <a:pt x="489" y="279"/>
                  </a:cubicBezTo>
                  <a:cubicBezTo>
                    <a:pt x="518" y="273"/>
                    <a:pt x="551" y="270"/>
                    <a:pt x="584" y="270"/>
                  </a:cubicBezTo>
                  <a:cubicBezTo>
                    <a:pt x="617" y="270"/>
                    <a:pt x="649" y="273"/>
                    <a:pt x="679" y="279"/>
                  </a:cubicBezTo>
                  <a:cubicBezTo>
                    <a:pt x="691" y="196"/>
                    <a:pt x="691" y="112"/>
                    <a:pt x="679" y="29"/>
                  </a:cubicBezTo>
                  <a:cubicBezTo>
                    <a:pt x="522" y="12"/>
                    <a:pt x="359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1"/>
            <p:cNvSpPr/>
            <p:nvPr/>
          </p:nvSpPr>
          <p:spPr>
            <a:xfrm>
              <a:off x="15220593" y="1873687"/>
              <a:ext cx="91079" cy="153481"/>
            </a:xfrm>
            <a:custGeom>
              <a:avLst/>
              <a:gdLst/>
              <a:ahLst/>
              <a:cxnLst/>
              <a:rect l="l" t="t" r="r" b="b"/>
              <a:pathLst>
                <a:path w="692" h="1166" extrusionOk="0">
                  <a:moveTo>
                    <a:pt x="385" y="212"/>
                  </a:moveTo>
                  <a:cubicBezTo>
                    <a:pt x="401" y="212"/>
                    <a:pt x="416" y="216"/>
                    <a:pt x="430" y="225"/>
                  </a:cubicBezTo>
                  <a:cubicBezTo>
                    <a:pt x="489" y="249"/>
                    <a:pt x="513" y="297"/>
                    <a:pt x="513" y="356"/>
                  </a:cubicBezTo>
                  <a:lnTo>
                    <a:pt x="513" y="451"/>
                  </a:lnTo>
                  <a:lnTo>
                    <a:pt x="513" y="559"/>
                  </a:lnTo>
                  <a:lnTo>
                    <a:pt x="513" y="642"/>
                  </a:lnTo>
                  <a:lnTo>
                    <a:pt x="525" y="642"/>
                  </a:lnTo>
                  <a:lnTo>
                    <a:pt x="525" y="725"/>
                  </a:lnTo>
                  <a:cubicBezTo>
                    <a:pt x="513" y="820"/>
                    <a:pt x="525" y="820"/>
                    <a:pt x="489" y="868"/>
                  </a:cubicBezTo>
                  <a:cubicBezTo>
                    <a:pt x="461" y="907"/>
                    <a:pt x="418" y="925"/>
                    <a:pt x="375" y="925"/>
                  </a:cubicBezTo>
                  <a:cubicBezTo>
                    <a:pt x="326" y="925"/>
                    <a:pt x="276" y="901"/>
                    <a:pt x="251" y="856"/>
                  </a:cubicBezTo>
                  <a:cubicBezTo>
                    <a:pt x="227" y="773"/>
                    <a:pt x="215" y="701"/>
                    <a:pt x="215" y="618"/>
                  </a:cubicBezTo>
                  <a:cubicBezTo>
                    <a:pt x="203" y="535"/>
                    <a:pt x="215" y="439"/>
                    <a:pt x="227" y="356"/>
                  </a:cubicBezTo>
                  <a:cubicBezTo>
                    <a:pt x="239" y="309"/>
                    <a:pt x="275" y="273"/>
                    <a:pt x="311" y="237"/>
                  </a:cubicBezTo>
                  <a:cubicBezTo>
                    <a:pt x="333" y="222"/>
                    <a:pt x="359" y="212"/>
                    <a:pt x="385" y="212"/>
                  </a:cubicBezTo>
                  <a:close/>
                  <a:moveTo>
                    <a:pt x="342" y="1"/>
                  </a:moveTo>
                  <a:cubicBezTo>
                    <a:pt x="273" y="1"/>
                    <a:pt x="205" y="16"/>
                    <a:pt x="144" y="47"/>
                  </a:cubicBezTo>
                  <a:cubicBezTo>
                    <a:pt x="120" y="59"/>
                    <a:pt x="108" y="70"/>
                    <a:pt x="96" y="82"/>
                  </a:cubicBezTo>
                  <a:cubicBezTo>
                    <a:pt x="37" y="154"/>
                    <a:pt x="13" y="261"/>
                    <a:pt x="13" y="356"/>
                  </a:cubicBezTo>
                  <a:cubicBezTo>
                    <a:pt x="1" y="523"/>
                    <a:pt x="1" y="701"/>
                    <a:pt x="13" y="868"/>
                  </a:cubicBezTo>
                  <a:cubicBezTo>
                    <a:pt x="13" y="928"/>
                    <a:pt x="25" y="987"/>
                    <a:pt x="60" y="1047"/>
                  </a:cubicBezTo>
                  <a:cubicBezTo>
                    <a:pt x="96" y="1118"/>
                    <a:pt x="180" y="1166"/>
                    <a:pt x="275" y="1166"/>
                  </a:cubicBezTo>
                  <a:cubicBezTo>
                    <a:pt x="334" y="1166"/>
                    <a:pt x="394" y="1166"/>
                    <a:pt x="453" y="1142"/>
                  </a:cubicBezTo>
                  <a:cubicBezTo>
                    <a:pt x="513" y="1130"/>
                    <a:pt x="572" y="1094"/>
                    <a:pt x="620" y="1047"/>
                  </a:cubicBezTo>
                  <a:cubicBezTo>
                    <a:pt x="656" y="975"/>
                    <a:pt x="680" y="904"/>
                    <a:pt x="680" y="820"/>
                  </a:cubicBezTo>
                  <a:lnTo>
                    <a:pt x="680" y="773"/>
                  </a:lnTo>
                  <a:cubicBezTo>
                    <a:pt x="692" y="654"/>
                    <a:pt x="680" y="559"/>
                    <a:pt x="692" y="439"/>
                  </a:cubicBezTo>
                  <a:cubicBezTo>
                    <a:pt x="692" y="380"/>
                    <a:pt x="692" y="332"/>
                    <a:pt x="692" y="273"/>
                  </a:cubicBezTo>
                  <a:cubicBezTo>
                    <a:pt x="692" y="249"/>
                    <a:pt x="680" y="213"/>
                    <a:pt x="680" y="178"/>
                  </a:cubicBezTo>
                  <a:cubicBezTo>
                    <a:pt x="656" y="142"/>
                    <a:pt x="632" y="106"/>
                    <a:pt x="608" y="82"/>
                  </a:cubicBezTo>
                  <a:cubicBezTo>
                    <a:pt x="527" y="28"/>
                    <a:pt x="433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1"/>
            <p:cNvSpPr/>
            <p:nvPr/>
          </p:nvSpPr>
          <p:spPr>
            <a:xfrm>
              <a:off x="15325629" y="1873423"/>
              <a:ext cx="92659" cy="149137"/>
            </a:xfrm>
            <a:custGeom>
              <a:avLst/>
              <a:gdLst/>
              <a:ahLst/>
              <a:cxnLst/>
              <a:rect l="l" t="t" r="r" b="b"/>
              <a:pathLst>
                <a:path w="704" h="1133" extrusionOk="0">
                  <a:moveTo>
                    <a:pt x="358" y="358"/>
                  </a:moveTo>
                  <a:cubicBezTo>
                    <a:pt x="441" y="394"/>
                    <a:pt x="453" y="465"/>
                    <a:pt x="465" y="537"/>
                  </a:cubicBezTo>
                  <a:cubicBezTo>
                    <a:pt x="489" y="608"/>
                    <a:pt x="465" y="680"/>
                    <a:pt x="429" y="727"/>
                  </a:cubicBezTo>
                  <a:cubicBezTo>
                    <a:pt x="417" y="751"/>
                    <a:pt x="405" y="775"/>
                    <a:pt x="382" y="787"/>
                  </a:cubicBezTo>
                  <a:cubicBezTo>
                    <a:pt x="370" y="787"/>
                    <a:pt x="370" y="799"/>
                    <a:pt x="358" y="799"/>
                  </a:cubicBezTo>
                  <a:cubicBezTo>
                    <a:pt x="334" y="799"/>
                    <a:pt x="310" y="802"/>
                    <a:pt x="289" y="802"/>
                  </a:cubicBezTo>
                  <a:cubicBezTo>
                    <a:pt x="269" y="802"/>
                    <a:pt x="251" y="799"/>
                    <a:pt x="239" y="787"/>
                  </a:cubicBezTo>
                  <a:cubicBezTo>
                    <a:pt x="239" y="632"/>
                    <a:pt x="239" y="489"/>
                    <a:pt x="239" y="358"/>
                  </a:cubicBezTo>
                  <a:close/>
                  <a:moveTo>
                    <a:pt x="405" y="1"/>
                  </a:moveTo>
                  <a:cubicBezTo>
                    <a:pt x="275" y="1"/>
                    <a:pt x="144" y="1"/>
                    <a:pt x="13" y="25"/>
                  </a:cubicBezTo>
                  <a:cubicBezTo>
                    <a:pt x="1" y="394"/>
                    <a:pt x="13" y="763"/>
                    <a:pt x="36" y="1132"/>
                  </a:cubicBezTo>
                  <a:lnTo>
                    <a:pt x="465" y="1132"/>
                  </a:lnTo>
                  <a:cubicBezTo>
                    <a:pt x="560" y="1037"/>
                    <a:pt x="632" y="918"/>
                    <a:pt x="679" y="787"/>
                  </a:cubicBezTo>
                  <a:cubicBezTo>
                    <a:pt x="691" y="692"/>
                    <a:pt x="703" y="584"/>
                    <a:pt x="703" y="477"/>
                  </a:cubicBezTo>
                  <a:cubicBezTo>
                    <a:pt x="703" y="441"/>
                    <a:pt x="691" y="406"/>
                    <a:pt x="679" y="382"/>
                  </a:cubicBezTo>
                  <a:cubicBezTo>
                    <a:pt x="667" y="299"/>
                    <a:pt x="632" y="215"/>
                    <a:pt x="584" y="144"/>
                  </a:cubicBezTo>
                  <a:cubicBezTo>
                    <a:pt x="548" y="72"/>
                    <a:pt x="477" y="25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1"/>
            <p:cNvSpPr/>
            <p:nvPr/>
          </p:nvSpPr>
          <p:spPr>
            <a:xfrm>
              <a:off x="15415002" y="1875003"/>
              <a:ext cx="90948" cy="151769"/>
            </a:xfrm>
            <a:custGeom>
              <a:avLst/>
              <a:gdLst/>
              <a:ahLst/>
              <a:cxnLst/>
              <a:rect l="l" t="t" r="r" b="b"/>
              <a:pathLst>
                <a:path w="691" h="1153" extrusionOk="0">
                  <a:moveTo>
                    <a:pt x="362" y="328"/>
                  </a:moveTo>
                  <a:cubicBezTo>
                    <a:pt x="378" y="328"/>
                    <a:pt x="398" y="422"/>
                    <a:pt x="429" y="668"/>
                  </a:cubicBezTo>
                  <a:lnTo>
                    <a:pt x="310" y="668"/>
                  </a:lnTo>
                  <a:cubicBezTo>
                    <a:pt x="330" y="481"/>
                    <a:pt x="342" y="328"/>
                    <a:pt x="362" y="328"/>
                  </a:cubicBezTo>
                  <a:close/>
                  <a:moveTo>
                    <a:pt x="441" y="1"/>
                  </a:moveTo>
                  <a:cubicBezTo>
                    <a:pt x="369" y="7"/>
                    <a:pt x="328" y="7"/>
                    <a:pt x="301" y="7"/>
                  </a:cubicBezTo>
                  <a:cubicBezTo>
                    <a:pt x="274" y="7"/>
                    <a:pt x="262" y="7"/>
                    <a:pt x="250" y="13"/>
                  </a:cubicBezTo>
                  <a:cubicBezTo>
                    <a:pt x="143" y="382"/>
                    <a:pt x="60" y="763"/>
                    <a:pt x="0" y="1144"/>
                  </a:cubicBezTo>
                  <a:lnTo>
                    <a:pt x="227" y="1144"/>
                  </a:lnTo>
                  <a:cubicBezTo>
                    <a:pt x="262" y="1072"/>
                    <a:pt x="262" y="941"/>
                    <a:pt x="298" y="870"/>
                  </a:cubicBezTo>
                  <a:lnTo>
                    <a:pt x="393" y="870"/>
                  </a:lnTo>
                  <a:cubicBezTo>
                    <a:pt x="429" y="941"/>
                    <a:pt x="453" y="1072"/>
                    <a:pt x="477" y="1144"/>
                  </a:cubicBezTo>
                  <a:cubicBezTo>
                    <a:pt x="512" y="1150"/>
                    <a:pt x="548" y="1153"/>
                    <a:pt x="584" y="1153"/>
                  </a:cubicBezTo>
                  <a:cubicBezTo>
                    <a:pt x="619" y="1153"/>
                    <a:pt x="655" y="1150"/>
                    <a:pt x="691" y="1144"/>
                  </a:cubicBezTo>
                  <a:lnTo>
                    <a:pt x="572" y="572"/>
                  </a:lnTo>
                  <a:cubicBezTo>
                    <a:pt x="548" y="465"/>
                    <a:pt x="477" y="84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1"/>
            <p:cNvSpPr/>
            <p:nvPr/>
          </p:nvSpPr>
          <p:spPr>
            <a:xfrm>
              <a:off x="15515299" y="1875003"/>
              <a:ext cx="95686" cy="149005"/>
            </a:xfrm>
            <a:custGeom>
              <a:avLst/>
              <a:gdLst/>
              <a:ahLst/>
              <a:cxnLst/>
              <a:rect l="l" t="t" r="r" b="b"/>
              <a:pathLst>
                <a:path w="727" h="1132" extrusionOk="0">
                  <a:moveTo>
                    <a:pt x="155" y="1"/>
                  </a:moveTo>
                  <a:cubicBezTo>
                    <a:pt x="107" y="1"/>
                    <a:pt x="60" y="13"/>
                    <a:pt x="12" y="13"/>
                  </a:cubicBezTo>
                  <a:cubicBezTo>
                    <a:pt x="48" y="191"/>
                    <a:pt x="167" y="382"/>
                    <a:pt x="215" y="572"/>
                  </a:cubicBezTo>
                  <a:cubicBezTo>
                    <a:pt x="143" y="763"/>
                    <a:pt x="60" y="965"/>
                    <a:pt x="0" y="1132"/>
                  </a:cubicBezTo>
                  <a:lnTo>
                    <a:pt x="227" y="1132"/>
                  </a:lnTo>
                  <a:cubicBezTo>
                    <a:pt x="369" y="751"/>
                    <a:pt x="596" y="394"/>
                    <a:pt x="727" y="13"/>
                  </a:cubicBezTo>
                  <a:lnTo>
                    <a:pt x="655" y="13"/>
                  </a:lnTo>
                  <a:cubicBezTo>
                    <a:pt x="608" y="13"/>
                    <a:pt x="548" y="13"/>
                    <a:pt x="500" y="25"/>
                  </a:cubicBezTo>
                  <a:cubicBezTo>
                    <a:pt x="453" y="108"/>
                    <a:pt x="405" y="299"/>
                    <a:pt x="358" y="370"/>
                  </a:cubicBezTo>
                  <a:cubicBezTo>
                    <a:pt x="310" y="263"/>
                    <a:pt x="262" y="144"/>
                    <a:pt x="238" y="13"/>
                  </a:cubicBezTo>
                  <a:cubicBezTo>
                    <a:pt x="215" y="1"/>
                    <a:pt x="17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1"/>
            <p:cNvSpPr/>
            <p:nvPr/>
          </p:nvSpPr>
          <p:spPr>
            <a:xfrm>
              <a:off x="15618755" y="1873818"/>
              <a:ext cx="29877" cy="114255"/>
            </a:xfrm>
            <a:custGeom>
              <a:avLst/>
              <a:gdLst/>
              <a:ahLst/>
              <a:cxnLst/>
              <a:rect l="l" t="t" r="r" b="b"/>
              <a:pathLst>
                <a:path w="227" h="868" extrusionOk="0">
                  <a:moveTo>
                    <a:pt x="119" y="1"/>
                  </a:moveTo>
                  <a:cubicBezTo>
                    <a:pt x="86" y="1"/>
                    <a:pt x="54" y="4"/>
                    <a:pt x="24" y="10"/>
                  </a:cubicBezTo>
                  <a:cubicBezTo>
                    <a:pt x="0" y="308"/>
                    <a:pt x="24" y="581"/>
                    <a:pt x="24" y="867"/>
                  </a:cubicBezTo>
                  <a:cubicBezTo>
                    <a:pt x="83" y="867"/>
                    <a:pt x="167" y="867"/>
                    <a:pt x="226" y="855"/>
                  </a:cubicBezTo>
                  <a:cubicBezTo>
                    <a:pt x="203" y="581"/>
                    <a:pt x="214" y="284"/>
                    <a:pt x="214" y="10"/>
                  </a:cubicBezTo>
                  <a:cubicBezTo>
                    <a:pt x="185" y="4"/>
                    <a:pt x="152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1"/>
            <p:cNvSpPr/>
            <p:nvPr/>
          </p:nvSpPr>
          <p:spPr>
            <a:xfrm>
              <a:off x="15620334" y="1997676"/>
              <a:ext cx="26718" cy="27906"/>
            </a:xfrm>
            <a:custGeom>
              <a:avLst/>
              <a:gdLst/>
              <a:ahLst/>
              <a:cxnLst/>
              <a:rect l="l" t="t" r="r" b="b"/>
              <a:pathLst>
                <a:path w="203" h="212" extrusionOk="0">
                  <a:moveTo>
                    <a:pt x="97" y="1"/>
                  </a:moveTo>
                  <a:cubicBezTo>
                    <a:pt x="63" y="1"/>
                    <a:pt x="30" y="4"/>
                    <a:pt x="0" y="9"/>
                  </a:cubicBezTo>
                  <a:cubicBezTo>
                    <a:pt x="10" y="60"/>
                    <a:pt x="3" y="163"/>
                    <a:pt x="8" y="163"/>
                  </a:cubicBezTo>
                  <a:cubicBezTo>
                    <a:pt x="9" y="163"/>
                    <a:pt x="10" y="159"/>
                    <a:pt x="12" y="152"/>
                  </a:cubicBezTo>
                  <a:lnTo>
                    <a:pt x="131" y="212"/>
                  </a:lnTo>
                  <a:cubicBezTo>
                    <a:pt x="155" y="200"/>
                    <a:pt x="179" y="176"/>
                    <a:pt x="191" y="152"/>
                  </a:cubicBezTo>
                  <a:lnTo>
                    <a:pt x="202" y="152"/>
                  </a:lnTo>
                  <a:lnTo>
                    <a:pt x="202" y="9"/>
                  </a:lnTo>
                  <a:cubicBezTo>
                    <a:pt x="167" y="4"/>
                    <a:pt x="131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02" name="Google Shape;6602;p71"/>
            <p:cNvGrpSpPr/>
            <p:nvPr/>
          </p:nvGrpSpPr>
          <p:grpSpPr>
            <a:xfrm>
              <a:off x="13338023" y="4492435"/>
              <a:ext cx="308775" cy="247333"/>
              <a:chOff x="8096463" y="4459308"/>
              <a:chExt cx="308775" cy="247333"/>
            </a:xfrm>
          </p:grpSpPr>
          <p:sp>
            <p:nvSpPr>
              <p:cNvPr id="6603" name="Google Shape;6603;p71"/>
              <p:cNvSpPr/>
              <p:nvPr/>
            </p:nvSpPr>
            <p:spPr>
              <a:xfrm>
                <a:off x="8107914" y="4470891"/>
                <a:ext cx="287584" cy="224824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1708" extrusionOk="0">
                    <a:moveTo>
                      <a:pt x="426" y="0"/>
                    </a:moveTo>
                    <a:cubicBezTo>
                      <a:pt x="177" y="0"/>
                      <a:pt x="0" y="287"/>
                      <a:pt x="44" y="615"/>
                    </a:cubicBezTo>
                    <a:cubicBezTo>
                      <a:pt x="104" y="1127"/>
                      <a:pt x="639" y="1543"/>
                      <a:pt x="1044" y="1698"/>
                    </a:cubicBezTo>
                    <a:cubicBezTo>
                      <a:pt x="1062" y="1704"/>
                      <a:pt x="1080" y="1707"/>
                      <a:pt x="1098" y="1707"/>
                    </a:cubicBezTo>
                    <a:cubicBezTo>
                      <a:pt x="1116" y="1707"/>
                      <a:pt x="1134" y="1704"/>
                      <a:pt x="1151" y="1698"/>
                    </a:cubicBezTo>
                    <a:cubicBezTo>
                      <a:pt x="1556" y="1555"/>
                      <a:pt x="2092" y="1127"/>
                      <a:pt x="2152" y="615"/>
                    </a:cubicBezTo>
                    <a:cubicBezTo>
                      <a:pt x="2184" y="287"/>
                      <a:pt x="1997" y="0"/>
                      <a:pt x="1755" y="0"/>
                    </a:cubicBezTo>
                    <a:cubicBezTo>
                      <a:pt x="1733" y="0"/>
                      <a:pt x="1710" y="3"/>
                      <a:pt x="1687" y="7"/>
                    </a:cubicBezTo>
                    <a:cubicBezTo>
                      <a:pt x="1306" y="79"/>
                      <a:pt x="1092" y="555"/>
                      <a:pt x="1092" y="555"/>
                    </a:cubicBezTo>
                    <a:cubicBezTo>
                      <a:pt x="1092" y="555"/>
                      <a:pt x="866" y="79"/>
                      <a:pt x="497" y="7"/>
                    </a:cubicBezTo>
                    <a:cubicBezTo>
                      <a:pt x="473" y="3"/>
                      <a:pt x="449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71"/>
              <p:cNvSpPr/>
              <p:nvPr/>
            </p:nvSpPr>
            <p:spPr>
              <a:xfrm>
                <a:off x="8096463" y="4459308"/>
                <a:ext cx="308775" cy="247333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79" extrusionOk="0">
                    <a:moveTo>
                      <a:pt x="1828" y="176"/>
                    </a:moveTo>
                    <a:cubicBezTo>
                      <a:pt x="1894" y="176"/>
                      <a:pt x="1951" y="199"/>
                      <a:pt x="2000" y="238"/>
                    </a:cubicBezTo>
                    <a:cubicBezTo>
                      <a:pt x="2119" y="369"/>
                      <a:pt x="2167" y="536"/>
                      <a:pt x="2143" y="691"/>
                    </a:cubicBezTo>
                    <a:lnTo>
                      <a:pt x="2131" y="691"/>
                    </a:lnTo>
                    <a:cubicBezTo>
                      <a:pt x="2084" y="1143"/>
                      <a:pt x="1607" y="1548"/>
                      <a:pt x="1191" y="1703"/>
                    </a:cubicBezTo>
                    <a:cubicBezTo>
                      <a:pt x="1185" y="1709"/>
                      <a:pt x="1179" y="1712"/>
                      <a:pt x="1171" y="1712"/>
                    </a:cubicBezTo>
                    <a:cubicBezTo>
                      <a:pt x="1164" y="1712"/>
                      <a:pt x="1155" y="1709"/>
                      <a:pt x="1143" y="1703"/>
                    </a:cubicBezTo>
                    <a:cubicBezTo>
                      <a:pt x="726" y="1560"/>
                      <a:pt x="250" y="1143"/>
                      <a:pt x="203" y="691"/>
                    </a:cubicBezTo>
                    <a:cubicBezTo>
                      <a:pt x="179" y="536"/>
                      <a:pt x="226" y="369"/>
                      <a:pt x="334" y="250"/>
                    </a:cubicBezTo>
                    <a:cubicBezTo>
                      <a:pt x="381" y="203"/>
                      <a:pt x="441" y="179"/>
                      <a:pt x="500" y="179"/>
                    </a:cubicBezTo>
                    <a:lnTo>
                      <a:pt x="548" y="179"/>
                    </a:lnTo>
                    <a:cubicBezTo>
                      <a:pt x="881" y="250"/>
                      <a:pt x="1084" y="679"/>
                      <a:pt x="1096" y="679"/>
                    </a:cubicBezTo>
                    <a:cubicBezTo>
                      <a:pt x="1107" y="715"/>
                      <a:pt x="1131" y="727"/>
                      <a:pt x="1167" y="738"/>
                    </a:cubicBezTo>
                    <a:cubicBezTo>
                      <a:pt x="1203" y="738"/>
                      <a:pt x="1238" y="715"/>
                      <a:pt x="1250" y="679"/>
                    </a:cubicBezTo>
                    <a:cubicBezTo>
                      <a:pt x="1250" y="679"/>
                      <a:pt x="1453" y="250"/>
                      <a:pt x="1786" y="179"/>
                    </a:cubicBezTo>
                    <a:cubicBezTo>
                      <a:pt x="1800" y="177"/>
                      <a:pt x="1814" y="176"/>
                      <a:pt x="1828" y="176"/>
                    </a:cubicBezTo>
                    <a:close/>
                    <a:moveTo>
                      <a:pt x="494" y="0"/>
                    </a:moveTo>
                    <a:cubicBezTo>
                      <a:pt x="391" y="0"/>
                      <a:pt x="288" y="45"/>
                      <a:pt x="214" y="119"/>
                    </a:cubicBezTo>
                    <a:cubicBezTo>
                      <a:pt x="60" y="274"/>
                      <a:pt x="0" y="500"/>
                      <a:pt x="24" y="715"/>
                    </a:cubicBezTo>
                    <a:cubicBezTo>
                      <a:pt x="95" y="1227"/>
                      <a:pt x="607" y="1691"/>
                      <a:pt x="1084" y="1870"/>
                    </a:cubicBezTo>
                    <a:cubicBezTo>
                      <a:pt x="1113" y="1875"/>
                      <a:pt x="1143" y="1878"/>
                      <a:pt x="1171" y="1878"/>
                    </a:cubicBezTo>
                    <a:cubicBezTo>
                      <a:pt x="1200" y="1878"/>
                      <a:pt x="1226" y="1875"/>
                      <a:pt x="1250" y="1870"/>
                    </a:cubicBezTo>
                    <a:cubicBezTo>
                      <a:pt x="1727" y="1691"/>
                      <a:pt x="2250" y="1227"/>
                      <a:pt x="2310" y="715"/>
                    </a:cubicBezTo>
                    <a:cubicBezTo>
                      <a:pt x="2346" y="500"/>
                      <a:pt x="2274" y="274"/>
                      <a:pt x="2119" y="119"/>
                    </a:cubicBezTo>
                    <a:cubicBezTo>
                      <a:pt x="2046" y="45"/>
                      <a:pt x="1943" y="0"/>
                      <a:pt x="1840" y="0"/>
                    </a:cubicBezTo>
                    <a:cubicBezTo>
                      <a:pt x="1810" y="0"/>
                      <a:pt x="1780" y="4"/>
                      <a:pt x="1750" y="12"/>
                    </a:cubicBezTo>
                    <a:cubicBezTo>
                      <a:pt x="1500" y="84"/>
                      <a:pt x="1298" y="250"/>
                      <a:pt x="1167" y="465"/>
                    </a:cubicBezTo>
                    <a:cubicBezTo>
                      <a:pt x="1036" y="250"/>
                      <a:pt x="834" y="84"/>
                      <a:pt x="584" y="12"/>
                    </a:cubicBezTo>
                    <a:cubicBezTo>
                      <a:pt x="554" y="4"/>
                      <a:pt x="524" y="0"/>
                      <a:pt x="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05" name="Google Shape;6605;p71"/>
          <p:cNvGrpSpPr/>
          <p:nvPr/>
        </p:nvGrpSpPr>
        <p:grpSpPr>
          <a:xfrm>
            <a:off x="887689" y="2433222"/>
            <a:ext cx="806614" cy="817870"/>
            <a:chOff x="-12484870" y="967719"/>
            <a:chExt cx="3786918" cy="3839765"/>
          </a:xfrm>
        </p:grpSpPr>
        <p:sp>
          <p:nvSpPr>
            <p:cNvPr id="6606" name="Google Shape;6606;p71"/>
            <p:cNvSpPr/>
            <p:nvPr/>
          </p:nvSpPr>
          <p:spPr>
            <a:xfrm>
              <a:off x="-9615474" y="4018499"/>
              <a:ext cx="664142" cy="405552"/>
            </a:xfrm>
            <a:custGeom>
              <a:avLst/>
              <a:gdLst/>
              <a:ahLst/>
              <a:cxnLst/>
              <a:rect l="l" t="t" r="r" b="b"/>
              <a:pathLst>
                <a:path w="5046" h="3081" extrusionOk="0">
                  <a:moveTo>
                    <a:pt x="493" y="1"/>
                  </a:moveTo>
                  <a:cubicBezTo>
                    <a:pt x="393" y="1"/>
                    <a:pt x="301" y="51"/>
                    <a:pt x="227" y="182"/>
                  </a:cubicBezTo>
                  <a:cubicBezTo>
                    <a:pt x="1" y="599"/>
                    <a:pt x="144" y="1754"/>
                    <a:pt x="1120" y="2563"/>
                  </a:cubicBezTo>
                  <a:cubicBezTo>
                    <a:pt x="1549" y="2922"/>
                    <a:pt x="2029" y="3080"/>
                    <a:pt x="2515" y="3080"/>
                  </a:cubicBezTo>
                  <a:cubicBezTo>
                    <a:pt x="3255" y="3080"/>
                    <a:pt x="4009" y="2712"/>
                    <a:pt x="4620" y="2123"/>
                  </a:cubicBezTo>
                  <a:cubicBezTo>
                    <a:pt x="5045" y="1711"/>
                    <a:pt x="5025" y="1347"/>
                    <a:pt x="4524" y="1347"/>
                  </a:cubicBezTo>
                  <a:cubicBezTo>
                    <a:pt x="4099" y="1347"/>
                    <a:pt x="3328" y="1609"/>
                    <a:pt x="2191" y="2325"/>
                  </a:cubicBezTo>
                  <a:cubicBezTo>
                    <a:pt x="2157" y="2345"/>
                    <a:pt x="2135" y="2357"/>
                    <a:pt x="2118" y="2357"/>
                  </a:cubicBezTo>
                  <a:cubicBezTo>
                    <a:pt x="2094" y="2357"/>
                    <a:pt x="2081" y="2333"/>
                    <a:pt x="2060" y="2278"/>
                  </a:cubicBezTo>
                  <a:cubicBezTo>
                    <a:pt x="1918" y="1813"/>
                    <a:pt x="1739" y="1170"/>
                    <a:pt x="1179" y="492"/>
                  </a:cubicBezTo>
                  <a:cubicBezTo>
                    <a:pt x="1043" y="329"/>
                    <a:pt x="746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1"/>
            <p:cNvSpPr/>
            <p:nvPr/>
          </p:nvSpPr>
          <p:spPr>
            <a:xfrm>
              <a:off x="-9374340" y="3476209"/>
              <a:ext cx="591752" cy="357902"/>
            </a:xfrm>
            <a:custGeom>
              <a:avLst/>
              <a:gdLst/>
              <a:ahLst/>
              <a:cxnLst/>
              <a:rect l="l" t="t" r="r" b="b"/>
              <a:pathLst>
                <a:path w="4496" h="2719" extrusionOk="0">
                  <a:moveTo>
                    <a:pt x="520" y="1"/>
                  </a:moveTo>
                  <a:cubicBezTo>
                    <a:pt x="0" y="1"/>
                    <a:pt x="132" y="1288"/>
                    <a:pt x="729" y="2111"/>
                  </a:cubicBezTo>
                  <a:cubicBezTo>
                    <a:pt x="990" y="2481"/>
                    <a:pt x="1419" y="2719"/>
                    <a:pt x="1883" y="2719"/>
                  </a:cubicBezTo>
                  <a:cubicBezTo>
                    <a:pt x="2955" y="2695"/>
                    <a:pt x="4408" y="1397"/>
                    <a:pt x="4467" y="826"/>
                  </a:cubicBezTo>
                  <a:cubicBezTo>
                    <a:pt x="4495" y="584"/>
                    <a:pt x="4373" y="479"/>
                    <a:pt x="4163" y="479"/>
                  </a:cubicBezTo>
                  <a:cubicBezTo>
                    <a:pt x="3658" y="479"/>
                    <a:pt x="2650" y="1081"/>
                    <a:pt x="2003" y="1838"/>
                  </a:cubicBezTo>
                  <a:cubicBezTo>
                    <a:pt x="1965" y="1870"/>
                    <a:pt x="1944" y="1887"/>
                    <a:pt x="1930" y="1887"/>
                  </a:cubicBezTo>
                  <a:cubicBezTo>
                    <a:pt x="1912" y="1887"/>
                    <a:pt x="1903" y="1861"/>
                    <a:pt x="1883" y="1802"/>
                  </a:cubicBezTo>
                  <a:cubicBezTo>
                    <a:pt x="1764" y="1433"/>
                    <a:pt x="1633" y="957"/>
                    <a:pt x="1276" y="504"/>
                  </a:cubicBezTo>
                  <a:cubicBezTo>
                    <a:pt x="1133" y="302"/>
                    <a:pt x="931" y="147"/>
                    <a:pt x="693" y="40"/>
                  </a:cubicBezTo>
                  <a:cubicBezTo>
                    <a:pt x="629" y="13"/>
                    <a:pt x="571" y="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1"/>
            <p:cNvSpPr/>
            <p:nvPr/>
          </p:nvSpPr>
          <p:spPr>
            <a:xfrm>
              <a:off x="-9443047" y="3784604"/>
              <a:ext cx="602940" cy="336973"/>
            </a:xfrm>
            <a:custGeom>
              <a:avLst/>
              <a:gdLst/>
              <a:ahLst/>
              <a:cxnLst/>
              <a:rect l="l" t="t" r="r" b="b"/>
              <a:pathLst>
                <a:path w="4581" h="2560" extrusionOk="0">
                  <a:moveTo>
                    <a:pt x="419" y="1"/>
                  </a:moveTo>
                  <a:cubicBezTo>
                    <a:pt x="322" y="1"/>
                    <a:pt x="233" y="55"/>
                    <a:pt x="167" y="197"/>
                  </a:cubicBezTo>
                  <a:cubicBezTo>
                    <a:pt x="0" y="566"/>
                    <a:pt x="358" y="1864"/>
                    <a:pt x="1036" y="2328"/>
                  </a:cubicBezTo>
                  <a:cubicBezTo>
                    <a:pt x="1281" y="2491"/>
                    <a:pt x="1578" y="2560"/>
                    <a:pt x="1895" y="2560"/>
                  </a:cubicBezTo>
                  <a:cubicBezTo>
                    <a:pt x="2968" y="2560"/>
                    <a:pt x="4263" y="1771"/>
                    <a:pt x="4465" y="1173"/>
                  </a:cubicBezTo>
                  <a:cubicBezTo>
                    <a:pt x="4581" y="845"/>
                    <a:pt x="4312" y="755"/>
                    <a:pt x="4050" y="755"/>
                  </a:cubicBezTo>
                  <a:cubicBezTo>
                    <a:pt x="3960" y="755"/>
                    <a:pt x="3871" y="765"/>
                    <a:pt x="3798" y="780"/>
                  </a:cubicBezTo>
                  <a:cubicBezTo>
                    <a:pt x="2751" y="971"/>
                    <a:pt x="1786" y="1733"/>
                    <a:pt x="1786" y="1733"/>
                  </a:cubicBezTo>
                  <a:cubicBezTo>
                    <a:pt x="1596" y="1292"/>
                    <a:pt x="1358" y="876"/>
                    <a:pt x="1084" y="495"/>
                  </a:cubicBezTo>
                  <a:cubicBezTo>
                    <a:pt x="949" y="326"/>
                    <a:pt x="658" y="1"/>
                    <a:pt x="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1"/>
            <p:cNvSpPr/>
            <p:nvPr/>
          </p:nvSpPr>
          <p:spPr>
            <a:xfrm>
              <a:off x="-9253377" y="3196508"/>
              <a:ext cx="555426" cy="337499"/>
            </a:xfrm>
            <a:custGeom>
              <a:avLst/>
              <a:gdLst/>
              <a:ahLst/>
              <a:cxnLst/>
              <a:rect l="l" t="t" r="r" b="b"/>
              <a:pathLst>
                <a:path w="4220" h="2564" extrusionOk="0">
                  <a:moveTo>
                    <a:pt x="323" y="1"/>
                  </a:moveTo>
                  <a:cubicBezTo>
                    <a:pt x="264" y="1"/>
                    <a:pt x="207" y="21"/>
                    <a:pt x="155" y="69"/>
                  </a:cubicBezTo>
                  <a:cubicBezTo>
                    <a:pt x="0" y="224"/>
                    <a:pt x="12" y="581"/>
                    <a:pt x="60" y="772"/>
                  </a:cubicBezTo>
                  <a:cubicBezTo>
                    <a:pt x="255" y="1574"/>
                    <a:pt x="785" y="2564"/>
                    <a:pt x="1526" y="2564"/>
                  </a:cubicBezTo>
                  <a:cubicBezTo>
                    <a:pt x="1599" y="2564"/>
                    <a:pt x="1674" y="2554"/>
                    <a:pt x="1750" y="2534"/>
                  </a:cubicBezTo>
                  <a:cubicBezTo>
                    <a:pt x="2974" y="2222"/>
                    <a:pt x="4219" y="98"/>
                    <a:pt x="3536" y="98"/>
                  </a:cubicBezTo>
                  <a:cubicBezTo>
                    <a:pt x="3514" y="98"/>
                    <a:pt x="3490" y="101"/>
                    <a:pt x="3465" y="105"/>
                  </a:cubicBezTo>
                  <a:cubicBezTo>
                    <a:pt x="2667" y="236"/>
                    <a:pt x="1667" y="1689"/>
                    <a:pt x="1643" y="1724"/>
                  </a:cubicBezTo>
                  <a:cubicBezTo>
                    <a:pt x="1631" y="1736"/>
                    <a:pt x="1619" y="1742"/>
                    <a:pt x="1609" y="1742"/>
                  </a:cubicBezTo>
                  <a:cubicBezTo>
                    <a:pt x="1598" y="1742"/>
                    <a:pt x="1590" y="1736"/>
                    <a:pt x="1584" y="1724"/>
                  </a:cubicBezTo>
                  <a:cubicBezTo>
                    <a:pt x="1465" y="1534"/>
                    <a:pt x="1572" y="1534"/>
                    <a:pt x="1024" y="629"/>
                  </a:cubicBezTo>
                  <a:cubicBezTo>
                    <a:pt x="916" y="452"/>
                    <a:pt x="598" y="1"/>
                    <a:pt x="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1"/>
            <p:cNvSpPr/>
            <p:nvPr/>
          </p:nvSpPr>
          <p:spPr>
            <a:xfrm>
              <a:off x="-9146499" y="2932338"/>
              <a:ext cx="322594" cy="307883"/>
            </a:xfrm>
            <a:custGeom>
              <a:avLst/>
              <a:gdLst/>
              <a:ahLst/>
              <a:cxnLst/>
              <a:rect l="l" t="t" r="r" b="b"/>
              <a:pathLst>
                <a:path w="2451" h="2339" extrusionOk="0">
                  <a:moveTo>
                    <a:pt x="374" y="0"/>
                  </a:moveTo>
                  <a:cubicBezTo>
                    <a:pt x="273" y="0"/>
                    <a:pt x="188" y="99"/>
                    <a:pt x="141" y="362"/>
                  </a:cubicBezTo>
                  <a:cubicBezTo>
                    <a:pt x="0" y="1170"/>
                    <a:pt x="443" y="2339"/>
                    <a:pt x="1101" y="2339"/>
                  </a:cubicBezTo>
                  <a:cubicBezTo>
                    <a:pt x="1392" y="2339"/>
                    <a:pt x="1726" y="2109"/>
                    <a:pt x="2069" y="1517"/>
                  </a:cubicBezTo>
                  <a:cubicBezTo>
                    <a:pt x="2272" y="1148"/>
                    <a:pt x="2450" y="648"/>
                    <a:pt x="2367" y="231"/>
                  </a:cubicBezTo>
                  <a:cubicBezTo>
                    <a:pt x="2340" y="104"/>
                    <a:pt x="2274" y="58"/>
                    <a:pt x="2196" y="58"/>
                  </a:cubicBezTo>
                  <a:cubicBezTo>
                    <a:pt x="2069" y="58"/>
                    <a:pt x="1908" y="178"/>
                    <a:pt x="1819" y="267"/>
                  </a:cubicBezTo>
                  <a:cubicBezTo>
                    <a:pt x="1363" y="722"/>
                    <a:pt x="1271" y="1063"/>
                    <a:pt x="1193" y="1063"/>
                  </a:cubicBezTo>
                  <a:cubicBezTo>
                    <a:pt x="1159" y="1063"/>
                    <a:pt x="1127" y="998"/>
                    <a:pt x="1069" y="850"/>
                  </a:cubicBezTo>
                  <a:cubicBezTo>
                    <a:pt x="984" y="636"/>
                    <a:pt x="629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1"/>
            <p:cNvSpPr/>
            <p:nvPr/>
          </p:nvSpPr>
          <p:spPr>
            <a:xfrm>
              <a:off x="-9106091" y="2989200"/>
              <a:ext cx="79365" cy="169276"/>
            </a:xfrm>
            <a:custGeom>
              <a:avLst/>
              <a:gdLst/>
              <a:ahLst/>
              <a:cxnLst/>
              <a:rect l="l" t="t" r="r" b="b"/>
              <a:pathLst>
                <a:path w="603" h="1286" extrusionOk="0">
                  <a:moveTo>
                    <a:pt x="128" y="1"/>
                  </a:moveTo>
                  <a:cubicBezTo>
                    <a:pt x="97" y="1"/>
                    <a:pt x="66" y="22"/>
                    <a:pt x="60" y="61"/>
                  </a:cubicBezTo>
                  <a:cubicBezTo>
                    <a:pt x="0" y="454"/>
                    <a:pt x="155" y="1025"/>
                    <a:pt x="488" y="1275"/>
                  </a:cubicBezTo>
                  <a:cubicBezTo>
                    <a:pt x="498" y="1283"/>
                    <a:pt x="509" y="1286"/>
                    <a:pt x="520" y="1286"/>
                  </a:cubicBezTo>
                  <a:cubicBezTo>
                    <a:pt x="562" y="1286"/>
                    <a:pt x="602" y="1239"/>
                    <a:pt x="584" y="1192"/>
                  </a:cubicBezTo>
                  <a:lnTo>
                    <a:pt x="584" y="1192"/>
                  </a:lnTo>
                  <a:cubicBezTo>
                    <a:pt x="584" y="1192"/>
                    <a:pt x="584" y="1192"/>
                    <a:pt x="584" y="1192"/>
                  </a:cubicBezTo>
                  <a:cubicBezTo>
                    <a:pt x="590" y="1192"/>
                    <a:pt x="500" y="987"/>
                    <a:pt x="476" y="906"/>
                  </a:cubicBezTo>
                  <a:cubicBezTo>
                    <a:pt x="346" y="537"/>
                    <a:pt x="238" y="168"/>
                    <a:pt x="191" y="49"/>
                  </a:cubicBezTo>
                  <a:cubicBezTo>
                    <a:pt x="180" y="16"/>
                    <a:pt x="154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1"/>
            <p:cNvSpPr/>
            <p:nvPr/>
          </p:nvSpPr>
          <p:spPr>
            <a:xfrm>
              <a:off x="-8964332" y="2991043"/>
              <a:ext cx="95028" cy="171514"/>
            </a:xfrm>
            <a:custGeom>
              <a:avLst/>
              <a:gdLst/>
              <a:ahLst/>
              <a:cxnLst/>
              <a:rect l="l" t="t" r="r" b="b"/>
              <a:pathLst>
                <a:path w="722" h="1303" extrusionOk="0">
                  <a:moveTo>
                    <a:pt x="651" y="0"/>
                  </a:moveTo>
                  <a:cubicBezTo>
                    <a:pt x="585" y="0"/>
                    <a:pt x="544" y="164"/>
                    <a:pt x="173" y="904"/>
                  </a:cubicBezTo>
                  <a:cubicBezTo>
                    <a:pt x="114" y="999"/>
                    <a:pt x="66" y="1094"/>
                    <a:pt x="19" y="1202"/>
                  </a:cubicBezTo>
                  <a:cubicBezTo>
                    <a:pt x="1" y="1255"/>
                    <a:pt x="36" y="1302"/>
                    <a:pt x="86" y="1302"/>
                  </a:cubicBezTo>
                  <a:cubicBezTo>
                    <a:pt x="102" y="1302"/>
                    <a:pt x="120" y="1297"/>
                    <a:pt x="138" y="1285"/>
                  </a:cubicBezTo>
                  <a:cubicBezTo>
                    <a:pt x="412" y="1071"/>
                    <a:pt x="602" y="761"/>
                    <a:pt x="673" y="416"/>
                  </a:cubicBezTo>
                  <a:cubicBezTo>
                    <a:pt x="709" y="309"/>
                    <a:pt x="721" y="190"/>
                    <a:pt x="709" y="71"/>
                  </a:cubicBezTo>
                  <a:cubicBezTo>
                    <a:pt x="709" y="47"/>
                    <a:pt x="697" y="23"/>
                    <a:pt x="685" y="11"/>
                  </a:cubicBezTo>
                  <a:cubicBezTo>
                    <a:pt x="672" y="5"/>
                    <a:pt x="661" y="0"/>
                    <a:pt x="6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1"/>
            <p:cNvSpPr/>
            <p:nvPr/>
          </p:nvSpPr>
          <p:spPr>
            <a:xfrm>
              <a:off x="-9004214" y="3282458"/>
              <a:ext cx="187423" cy="170724"/>
            </a:xfrm>
            <a:custGeom>
              <a:avLst/>
              <a:gdLst/>
              <a:ahLst/>
              <a:cxnLst/>
              <a:rect l="l" t="t" r="r" b="b"/>
              <a:pathLst>
                <a:path w="1424" h="1297" extrusionOk="0">
                  <a:moveTo>
                    <a:pt x="1336" y="1"/>
                  </a:moveTo>
                  <a:cubicBezTo>
                    <a:pt x="1323" y="1"/>
                    <a:pt x="1310" y="4"/>
                    <a:pt x="1298" y="12"/>
                  </a:cubicBezTo>
                  <a:cubicBezTo>
                    <a:pt x="917" y="345"/>
                    <a:pt x="417" y="916"/>
                    <a:pt x="36" y="1155"/>
                  </a:cubicBezTo>
                  <a:cubicBezTo>
                    <a:pt x="12" y="1178"/>
                    <a:pt x="0" y="1202"/>
                    <a:pt x="0" y="1238"/>
                  </a:cubicBezTo>
                  <a:cubicBezTo>
                    <a:pt x="7" y="1280"/>
                    <a:pt x="38" y="1296"/>
                    <a:pt x="82" y="1296"/>
                  </a:cubicBezTo>
                  <a:cubicBezTo>
                    <a:pt x="202" y="1296"/>
                    <a:pt x="420" y="1176"/>
                    <a:pt x="524" y="1107"/>
                  </a:cubicBezTo>
                  <a:cubicBezTo>
                    <a:pt x="869" y="881"/>
                    <a:pt x="1334" y="238"/>
                    <a:pt x="1405" y="95"/>
                  </a:cubicBezTo>
                  <a:cubicBezTo>
                    <a:pt x="1424" y="48"/>
                    <a:pt x="1383" y="1"/>
                    <a:pt x="1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1"/>
            <p:cNvSpPr/>
            <p:nvPr/>
          </p:nvSpPr>
          <p:spPr>
            <a:xfrm>
              <a:off x="-9070421" y="3610202"/>
              <a:ext cx="202559" cy="146899"/>
            </a:xfrm>
            <a:custGeom>
              <a:avLst/>
              <a:gdLst/>
              <a:ahLst/>
              <a:cxnLst/>
              <a:rect l="l" t="t" r="r" b="b"/>
              <a:pathLst>
                <a:path w="1539" h="1116" extrusionOk="0">
                  <a:moveTo>
                    <a:pt x="1471" y="1"/>
                  </a:moveTo>
                  <a:cubicBezTo>
                    <a:pt x="1303" y="1"/>
                    <a:pt x="882" y="638"/>
                    <a:pt x="51" y="962"/>
                  </a:cubicBezTo>
                  <a:cubicBezTo>
                    <a:pt x="27" y="974"/>
                    <a:pt x="3" y="998"/>
                    <a:pt x="3" y="1034"/>
                  </a:cubicBezTo>
                  <a:cubicBezTo>
                    <a:pt x="0" y="1088"/>
                    <a:pt x="54" y="1116"/>
                    <a:pt x="144" y="1116"/>
                  </a:cubicBezTo>
                  <a:cubicBezTo>
                    <a:pt x="451" y="1116"/>
                    <a:pt x="1177" y="795"/>
                    <a:pt x="1527" y="105"/>
                  </a:cubicBezTo>
                  <a:cubicBezTo>
                    <a:pt x="1539" y="81"/>
                    <a:pt x="1539" y="46"/>
                    <a:pt x="1515" y="22"/>
                  </a:cubicBezTo>
                  <a:cubicBezTo>
                    <a:pt x="1503" y="8"/>
                    <a:pt x="1488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1"/>
            <p:cNvSpPr/>
            <p:nvPr/>
          </p:nvSpPr>
          <p:spPr>
            <a:xfrm>
              <a:off x="-9164795" y="3921624"/>
              <a:ext cx="256259" cy="136764"/>
            </a:xfrm>
            <a:custGeom>
              <a:avLst/>
              <a:gdLst/>
              <a:ahLst/>
              <a:cxnLst/>
              <a:rect l="l" t="t" r="r" b="b"/>
              <a:pathLst>
                <a:path w="1947" h="1039" extrusionOk="0">
                  <a:moveTo>
                    <a:pt x="1865" y="1"/>
                  </a:moveTo>
                  <a:cubicBezTo>
                    <a:pt x="1853" y="1"/>
                    <a:pt x="1840" y="5"/>
                    <a:pt x="1827" y="13"/>
                  </a:cubicBezTo>
                  <a:cubicBezTo>
                    <a:pt x="780" y="573"/>
                    <a:pt x="375" y="811"/>
                    <a:pt x="77" y="882"/>
                  </a:cubicBezTo>
                  <a:cubicBezTo>
                    <a:pt x="41" y="894"/>
                    <a:pt x="18" y="918"/>
                    <a:pt x="6" y="954"/>
                  </a:cubicBezTo>
                  <a:cubicBezTo>
                    <a:pt x="0" y="1011"/>
                    <a:pt x="56" y="1038"/>
                    <a:pt x="154" y="1038"/>
                  </a:cubicBezTo>
                  <a:cubicBezTo>
                    <a:pt x="482" y="1038"/>
                    <a:pt x="1283" y="730"/>
                    <a:pt x="1815" y="216"/>
                  </a:cubicBezTo>
                  <a:cubicBezTo>
                    <a:pt x="1899" y="132"/>
                    <a:pt x="1946" y="85"/>
                    <a:pt x="1923" y="37"/>
                  </a:cubicBezTo>
                  <a:cubicBezTo>
                    <a:pt x="1907" y="14"/>
                    <a:pt x="1887" y="1"/>
                    <a:pt x="1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1"/>
            <p:cNvSpPr/>
            <p:nvPr/>
          </p:nvSpPr>
          <p:spPr>
            <a:xfrm>
              <a:off x="-9292601" y="4243576"/>
              <a:ext cx="268500" cy="122416"/>
            </a:xfrm>
            <a:custGeom>
              <a:avLst/>
              <a:gdLst/>
              <a:ahLst/>
              <a:cxnLst/>
              <a:rect l="l" t="t" r="r" b="b"/>
              <a:pathLst>
                <a:path w="2040" h="930" extrusionOk="0">
                  <a:moveTo>
                    <a:pt x="1949" y="0"/>
                  </a:moveTo>
                  <a:cubicBezTo>
                    <a:pt x="1939" y="0"/>
                    <a:pt x="1928" y="3"/>
                    <a:pt x="1917" y="8"/>
                  </a:cubicBezTo>
                  <a:lnTo>
                    <a:pt x="1858" y="32"/>
                  </a:lnTo>
                  <a:cubicBezTo>
                    <a:pt x="1858" y="32"/>
                    <a:pt x="989" y="484"/>
                    <a:pt x="536" y="639"/>
                  </a:cubicBezTo>
                  <a:cubicBezTo>
                    <a:pt x="381" y="699"/>
                    <a:pt x="227" y="746"/>
                    <a:pt x="60" y="782"/>
                  </a:cubicBezTo>
                  <a:cubicBezTo>
                    <a:pt x="72" y="782"/>
                    <a:pt x="0" y="794"/>
                    <a:pt x="0" y="842"/>
                  </a:cubicBezTo>
                  <a:cubicBezTo>
                    <a:pt x="0" y="889"/>
                    <a:pt x="24" y="925"/>
                    <a:pt x="72" y="925"/>
                  </a:cubicBezTo>
                  <a:cubicBezTo>
                    <a:pt x="116" y="928"/>
                    <a:pt x="161" y="929"/>
                    <a:pt x="206" y="929"/>
                  </a:cubicBezTo>
                  <a:cubicBezTo>
                    <a:pt x="518" y="929"/>
                    <a:pt x="826" y="856"/>
                    <a:pt x="1108" y="711"/>
                  </a:cubicBezTo>
                  <a:cubicBezTo>
                    <a:pt x="1417" y="568"/>
                    <a:pt x="1691" y="389"/>
                    <a:pt x="1941" y="163"/>
                  </a:cubicBezTo>
                  <a:lnTo>
                    <a:pt x="1941" y="163"/>
                  </a:lnTo>
                  <a:cubicBezTo>
                    <a:pt x="1939" y="166"/>
                    <a:pt x="1939" y="168"/>
                    <a:pt x="1940" y="168"/>
                  </a:cubicBezTo>
                  <a:cubicBezTo>
                    <a:pt x="1945" y="168"/>
                    <a:pt x="1989" y="115"/>
                    <a:pt x="1989" y="115"/>
                  </a:cubicBezTo>
                  <a:cubicBezTo>
                    <a:pt x="2039" y="75"/>
                    <a:pt x="2004" y="0"/>
                    <a:pt x="19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1"/>
            <p:cNvSpPr/>
            <p:nvPr/>
          </p:nvSpPr>
          <p:spPr>
            <a:xfrm>
              <a:off x="-9555322" y="4083522"/>
              <a:ext cx="145832" cy="250097"/>
            </a:xfrm>
            <a:custGeom>
              <a:avLst/>
              <a:gdLst/>
              <a:ahLst/>
              <a:cxnLst/>
              <a:rect l="l" t="t" r="r" b="b"/>
              <a:pathLst>
                <a:path w="1108" h="1900" extrusionOk="0">
                  <a:moveTo>
                    <a:pt x="78" y="0"/>
                  </a:moveTo>
                  <a:cubicBezTo>
                    <a:pt x="39" y="0"/>
                    <a:pt x="1" y="29"/>
                    <a:pt x="8" y="81"/>
                  </a:cubicBezTo>
                  <a:cubicBezTo>
                    <a:pt x="68" y="676"/>
                    <a:pt x="449" y="1557"/>
                    <a:pt x="961" y="1891"/>
                  </a:cubicBezTo>
                  <a:cubicBezTo>
                    <a:pt x="972" y="1897"/>
                    <a:pt x="985" y="1899"/>
                    <a:pt x="997" y="1899"/>
                  </a:cubicBezTo>
                  <a:cubicBezTo>
                    <a:pt x="1056" y="1899"/>
                    <a:pt x="1107" y="1833"/>
                    <a:pt x="1068" y="1784"/>
                  </a:cubicBezTo>
                  <a:cubicBezTo>
                    <a:pt x="913" y="1581"/>
                    <a:pt x="794" y="1379"/>
                    <a:pt x="687" y="1165"/>
                  </a:cubicBezTo>
                  <a:cubicBezTo>
                    <a:pt x="520" y="867"/>
                    <a:pt x="139" y="33"/>
                    <a:pt x="139" y="33"/>
                  </a:cubicBezTo>
                  <a:cubicBezTo>
                    <a:pt x="126" y="11"/>
                    <a:pt x="102" y="0"/>
                    <a:pt x="78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1"/>
            <p:cNvSpPr/>
            <p:nvPr/>
          </p:nvSpPr>
          <p:spPr>
            <a:xfrm>
              <a:off x="-9396057" y="3817510"/>
              <a:ext cx="129117" cy="226140"/>
            </a:xfrm>
            <a:custGeom>
              <a:avLst/>
              <a:gdLst/>
              <a:ahLst/>
              <a:cxnLst/>
              <a:rect l="l" t="t" r="r" b="b"/>
              <a:pathLst>
                <a:path w="981" h="1718" extrusionOk="0">
                  <a:moveTo>
                    <a:pt x="74" y="0"/>
                  </a:moveTo>
                  <a:cubicBezTo>
                    <a:pt x="38" y="0"/>
                    <a:pt x="1" y="29"/>
                    <a:pt x="1" y="78"/>
                  </a:cubicBezTo>
                  <a:cubicBezTo>
                    <a:pt x="24" y="626"/>
                    <a:pt x="346" y="1447"/>
                    <a:pt x="846" y="1709"/>
                  </a:cubicBezTo>
                  <a:cubicBezTo>
                    <a:pt x="858" y="1715"/>
                    <a:pt x="870" y="1718"/>
                    <a:pt x="881" y="1718"/>
                  </a:cubicBezTo>
                  <a:cubicBezTo>
                    <a:pt x="938" y="1718"/>
                    <a:pt x="981" y="1652"/>
                    <a:pt x="941" y="1602"/>
                  </a:cubicBezTo>
                  <a:cubicBezTo>
                    <a:pt x="846" y="1483"/>
                    <a:pt x="763" y="1364"/>
                    <a:pt x="691" y="1245"/>
                  </a:cubicBezTo>
                  <a:cubicBezTo>
                    <a:pt x="489" y="852"/>
                    <a:pt x="298" y="447"/>
                    <a:pt x="132" y="42"/>
                  </a:cubicBezTo>
                  <a:cubicBezTo>
                    <a:pt x="122" y="13"/>
                    <a:pt x="98" y="0"/>
                    <a:pt x="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1"/>
            <p:cNvSpPr/>
            <p:nvPr/>
          </p:nvSpPr>
          <p:spPr>
            <a:xfrm>
              <a:off x="-9316162" y="3523593"/>
              <a:ext cx="138330" cy="222323"/>
            </a:xfrm>
            <a:custGeom>
              <a:avLst/>
              <a:gdLst/>
              <a:ahLst/>
              <a:cxnLst/>
              <a:rect l="l" t="t" r="r" b="b"/>
              <a:pathLst>
                <a:path w="1051" h="1689" extrusionOk="0">
                  <a:moveTo>
                    <a:pt x="123" y="1"/>
                  </a:moveTo>
                  <a:cubicBezTo>
                    <a:pt x="89" y="1"/>
                    <a:pt x="55" y="22"/>
                    <a:pt x="48" y="61"/>
                  </a:cubicBezTo>
                  <a:cubicBezTo>
                    <a:pt x="1" y="632"/>
                    <a:pt x="310" y="1382"/>
                    <a:pt x="918" y="1680"/>
                  </a:cubicBezTo>
                  <a:cubicBezTo>
                    <a:pt x="929" y="1686"/>
                    <a:pt x="941" y="1689"/>
                    <a:pt x="953" y="1689"/>
                  </a:cubicBezTo>
                  <a:cubicBezTo>
                    <a:pt x="1009" y="1689"/>
                    <a:pt x="1051" y="1622"/>
                    <a:pt x="1001" y="1573"/>
                  </a:cubicBezTo>
                  <a:cubicBezTo>
                    <a:pt x="834" y="1382"/>
                    <a:pt x="679" y="1180"/>
                    <a:pt x="560" y="966"/>
                  </a:cubicBezTo>
                  <a:cubicBezTo>
                    <a:pt x="406" y="668"/>
                    <a:pt x="275" y="370"/>
                    <a:pt x="191" y="49"/>
                  </a:cubicBezTo>
                  <a:cubicBezTo>
                    <a:pt x="180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1"/>
            <p:cNvSpPr/>
            <p:nvPr/>
          </p:nvSpPr>
          <p:spPr>
            <a:xfrm>
              <a:off x="-9207967" y="3242971"/>
              <a:ext cx="132012" cy="212977"/>
            </a:xfrm>
            <a:custGeom>
              <a:avLst/>
              <a:gdLst/>
              <a:ahLst/>
              <a:cxnLst/>
              <a:rect l="l" t="t" r="r" b="b"/>
              <a:pathLst>
                <a:path w="1003" h="1618" extrusionOk="0">
                  <a:moveTo>
                    <a:pt x="59" y="0"/>
                  </a:moveTo>
                  <a:cubicBezTo>
                    <a:pt x="29" y="0"/>
                    <a:pt x="0" y="24"/>
                    <a:pt x="0" y="62"/>
                  </a:cubicBezTo>
                  <a:cubicBezTo>
                    <a:pt x="36" y="359"/>
                    <a:pt x="131" y="657"/>
                    <a:pt x="274" y="919"/>
                  </a:cubicBezTo>
                  <a:cubicBezTo>
                    <a:pt x="405" y="1181"/>
                    <a:pt x="619" y="1478"/>
                    <a:pt x="869" y="1609"/>
                  </a:cubicBezTo>
                  <a:cubicBezTo>
                    <a:pt x="881" y="1615"/>
                    <a:pt x="893" y="1618"/>
                    <a:pt x="905" y="1618"/>
                  </a:cubicBezTo>
                  <a:cubicBezTo>
                    <a:pt x="961" y="1618"/>
                    <a:pt x="1002" y="1552"/>
                    <a:pt x="953" y="1502"/>
                  </a:cubicBezTo>
                  <a:cubicBezTo>
                    <a:pt x="715" y="1157"/>
                    <a:pt x="512" y="800"/>
                    <a:pt x="334" y="419"/>
                  </a:cubicBezTo>
                  <a:lnTo>
                    <a:pt x="334" y="419"/>
                  </a:lnTo>
                  <a:cubicBezTo>
                    <a:pt x="334" y="419"/>
                    <a:pt x="334" y="419"/>
                    <a:pt x="334" y="419"/>
                  </a:cubicBezTo>
                  <a:cubicBezTo>
                    <a:pt x="339" y="419"/>
                    <a:pt x="179" y="133"/>
                    <a:pt x="179" y="133"/>
                  </a:cubicBezTo>
                  <a:lnTo>
                    <a:pt x="179" y="133"/>
                  </a:lnTo>
                  <a:cubicBezTo>
                    <a:pt x="180" y="134"/>
                    <a:pt x="180" y="134"/>
                    <a:pt x="181" y="134"/>
                  </a:cubicBezTo>
                  <a:cubicBezTo>
                    <a:pt x="184" y="134"/>
                    <a:pt x="143" y="73"/>
                    <a:pt x="143" y="73"/>
                  </a:cubicBezTo>
                  <a:cubicBezTo>
                    <a:pt x="143" y="62"/>
                    <a:pt x="107" y="26"/>
                    <a:pt x="107" y="26"/>
                  </a:cubicBezTo>
                  <a:cubicBezTo>
                    <a:pt x="94" y="8"/>
                    <a:pt x="76" y="0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1"/>
            <p:cNvSpPr/>
            <p:nvPr/>
          </p:nvSpPr>
          <p:spPr>
            <a:xfrm>
              <a:off x="-9624819" y="2921808"/>
              <a:ext cx="887102" cy="1747652"/>
            </a:xfrm>
            <a:custGeom>
              <a:avLst/>
              <a:gdLst/>
              <a:ahLst/>
              <a:cxnLst/>
              <a:rect l="l" t="t" r="r" b="b"/>
              <a:pathLst>
                <a:path w="6740" h="13277" extrusionOk="0">
                  <a:moveTo>
                    <a:pt x="4018" y="156"/>
                  </a:moveTo>
                  <a:cubicBezTo>
                    <a:pt x="4187" y="156"/>
                    <a:pt x="4526" y="683"/>
                    <a:pt x="4644" y="966"/>
                  </a:cubicBezTo>
                  <a:cubicBezTo>
                    <a:pt x="4715" y="1120"/>
                    <a:pt x="4751" y="1216"/>
                    <a:pt x="4834" y="1216"/>
                  </a:cubicBezTo>
                  <a:cubicBezTo>
                    <a:pt x="4839" y="1217"/>
                    <a:pt x="4844" y="1217"/>
                    <a:pt x="4849" y="1217"/>
                  </a:cubicBezTo>
                  <a:cubicBezTo>
                    <a:pt x="4913" y="1217"/>
                    <a:pt x="4958" y="1147"/>
                    <a:pt x="5025" y="1037"/>
                  </a:cubicBezTo>
                  <a:cubicBezTo>
                    <a:pt x="5156" y="799"/>
                    <a:pt x="5322" y="597"/>
                    <a:pt x="5513" y="406"/>
                  </a:cubicBezTo>
                  <a:cubicBezTo>
                    <a:pt x="5610" y="309"/>
                    <a:pt x="5755" y="212"/>
                    <a:pt x="5844" y="212"/>
                  </a:cubicBezTo>
                  <a:cubicBezTo>
                    <a:pt x="5853" y="212"/>
                    <a:pt x="5862" y="213"/>
                    <a:pt x="5870" y="216"/>
                  </a:cubicBezTo>
                  <a:cubicBezTo>
                    <a:pt x="5906" y="227"/>
                    <a:pt x="5930" y="263"/>
                    <a:pt x="5930" y="323"/>
                  </a:cubicBezTo>
                  <a:cubicBezTo>
                    <a:pt x="6001" y="668"/>
                    <a:pt x="5894" y="1120"/>
                    <a:pt x="5632" y="1549"/>
                  </a:cubicBezTo>
                  <a:cubicBezTo>
                    <a:pt x="5346" y="2061"/>
                    <a:pt x="5037" y="2323"/>
                    <a:pt x="4763" y="2347"/>
                  </a:cubicBezTo>
                  <a:cubicBezTo>
                    <a:pt x="4798" y="2073"/>
                    <a:pt x="4834" y="1787"/>
                    <a:pt x="4882" y="1490"/>
                  </a:cubicBezTo>
                  <a:cubicBezTo>
                    <a:pt x="4882" y="1442"/>
                    <a:pt x="4858" y="1406"/>
                    <a:pt x="4810" y="1406"/>
                  </a:cubicBezTo>
                  <a:cubicBezTo>
                    <a:pt x="4806" y="1405"/>
                    <a:pt x="4801" y="1404"/>
                    <a:pt x="4796" y="1404"/>
                  </a:cubicBezTo>
                  <a:cubicBezTo>
                    <a:pt x="4766" y="1404"/>
                    <a:pt x="4737" y="1435"/>
                    <a:pt x="4727" y="1466"/>
                  </a:cubicBezTo>
                  <a:cubicBezTo>
                    <a:pt x="4691" y="1763"/>
                    <a:pt x="4656" y="2049"/>
                    <a:pt x="4620" y="2323"/>
                  </a:cubicBezTo>
                  <a:lnTo>
                    <a:pt x="4572" y="2311"/>
                  </a:lnTo>
                  <a:cubicBezTo>
                    <a:pt x="4084" y="2132"/>
                    <a:pt x="3727" y="1192"/>
                    <a:pt x="3858" y="454"/>
                  </a:cubicBezTo>
                  <a:cubicBezTo>
                    <a:pt x="3894" y="275"/>
                    <a:pt x="3953" y="156"/>
                    <a:pt x="4013" y="156"/>
                  </a:cubicBezTo>
                  <a:cubicBezTo>
                    <a:pt x="4014" y="156"/>
                    <a:pt x="4016" y="156"/>
                    <a:pt x="4018" y="156"/>
                  </a:cubicBezTo>
                  <a:close/>
                  <a:moveTo>
                    <a:pt x="3160" y="2165"/>
                  </a:moveTo>
                  <a:cubicBezTo>
                    <a:pt x="3170" y="2165"/>
                    <a:pt x="3181" y="2166"/>
                    <a:pt x="3191" y="2168"/>
                  </a:cubicBezTo>
                  <a:cubicBezTo>
                    <a:pt x="3405" y="2204"/>
                    <a:pt x="3679" y="2561"/>
                    <a:pt x="3786" y="2752"/>
                  </a:cubicBezTo>
                  <a:cubicBezTo>
                    <a:pt x="3977" y="3037"/>
                    <a:pt x="4132" y="3347"/>
                    <a:pt x="4263" y="3680"/>
                  </a:cubicBezTo>
                  <a:cubicBezTo>
                    <a:pt x="4275" y="3740"/>
                    <a:pt x="4310" y="3799"/>
                    <a:pt x="4346" y="3847"/>
                  </a:cubicBezTo>
                  <a:cubicBezTo>
                    <a:pt x="4287" y="4097"/>
                    <a:pt x="4239" y="4335"/>
                    <a:pt x="4191" y="4561"/>
                  </a:cubicBezTo>
                  <a:cubicBezTo>
                    <a:pt x="4096" y="4538"/>
                    <a:pt x="4013" y="4502"/>
                    <a:pt x="3929" y="4454"/>
                  </a:cubicBezTo>
                  <a:cubicBezTo>
                    <a:pt x="3429" y="4157"/>
                    <a:pt x="3096" y="3395"/>
                    <a:pt x="2953" y="2847"/>
                  </a:cubicBezTo>
                  <a:cubicBezTo>
                    <a:pt x="2917" y="2668"/>
                    <a:pt x="2893" y="2347"/>
                    <a:pt x="3036" y="2216"/>
                  </a:cubicBezTo>
                  <a:cubicBezTo>
                    <a:pt x="3066" y="2186"/>
                    <a:pt x="3111" y="2165"/>
                    <a:pt x="3160" y="2165"/>
                  </a:cubicBezTo>
                  <a:close/>
                  <a:moveTo>
                    <a:pt x="6363" y="2259"/>
                  </a:moveTo>
                  <a:cubicBezTo>
                    <a:pt x="6460" y="2259"/>
                    <a:pt x="6477" y="2316"/>
                    <a:pt x="6477" y="2347"/>
                  </a:cubicBezTo>
                  <a:cubicBezTo>
                    <a:pt x="6573" y="2799"/>
                    <a:pt x="5572" y="4299"/>
                    <a:pt x="4560" y="4549"/>
                  </a:cubicBezTo>
                  <a:cubicBezTo>
                    <a:pt x="4508" y="4567"/>
                    <a:pt x="4456" y="4578"/>
                    <a:pt x="4403" y="4578"/>
                  </a:cubicBezTo>
                  <a:cubicBezTo>
                    <a:pt x="4384" y="4578"/>
                    <a:pt x="4365" y="4576"/>
                    <a:pt x="4346" y="4573"/>
                  </a:cubicBezTo>
                  <a:cubicBezTo>
                    <a:pt x="4394" y="4359"/>
                    <a:pt x="4453" y="4133"/>
                    <a:pt x="4489" y="3883"/>
                  </a:cubicBezTo>
                  <a:cubicBezTo>
                    <a:pt x="4501" y="3871"/>
                    <a:pt x="4513" y="3859"/>
                    <a:pt x="4525" y="3859"/>
                  </a:cubicBezTo>
                  <a:lnTo>
                    <a:pt x="4537" y="3835"/>
                  </a:lnTo>
                  <a:cubicBezTo>
                    <a:pt x="4787" y="3490"/>
                    <a:pt x="5644" y="2371"/>
                    <a:pt x="6311" y="2263"/>
                  </a:cubicBezTo>
                  <a:cubicBezTo>
                    <a:pt x="6330" y="2260"/>
                    <a:pt x="6348" y="2259"/>
                    <a:pt x="6363" y="2259"/>
                  </a:cubicBezTo>
                  <a:close/>
                  <a:moveTo>
                    <a:pt x="2441" y="4287"/>
                  </a:moveTo>
                  <a:cubicBezTo>
                    <a:pt x="2489" y="4287"/>
                    <a:pt x="2536" y="4299"/>
                    <a:pt x="2584" y="4323"/>
                  </a:cubicBezTo>
                  <a:cubicBezTo>
                    <a:pt x="2810" y="4418"/>
                    <a:pt x="3001" y="4573"/>
                    <a:pt x="3144" y="4776"/>
                  </a:cubicBezTo>
                  <a:cubicBezTo>
                    <a:pt x="3394" y="5121"/>
                    <a:pt x="3584" y="5514"/>
                    <a:pt x="3691" y="5919"/>
                  </a:cubicBezTo>
                  <a:lnTo>
                    <a:pt x="3739" y="6050"/>
                  </a:lnTo>
                  <a:cubicBezTo>
                    <a:pt x="3739" y="6073"/>
                    <a:pt x="3751" y="6109"/>
                    <a:pt x="3775" y="6145"/>
                  </a:cubicBezTo>
                  <a:cubicBezTo>
                    <a:pt x="3739" y="6264"/>
                    <a:pt x="3703" y="6395"/>
                    <a:pt x="3655" y="6538"/>
                  </a:cubicBezTo>
                  <a:lnTo>
                    <a:pt x="3572" y="6835"/>
                  </a:lnTo>
                  <a:cubicBezTo>
                    <a:pt x="3215" y="6776"/>
                    <a:pt x="2893" y="6573"/>
                    <a:pt x="2691" y="6276"/>
                  </a:cubicBezTo>
                  <a:lnTo>
                    <a:pt x="2703" y="6276"/>
                  </a:lnTo>
                  <a:cubicBezTo>
                    <a:pt x="2215" y="5609"/>
                    <a:pt x="2060" y="4657"/>
                    <a:pt x="2286" y="4371"/>
                  </a:cubicBezTo>
                  <a:cubicBezTo>
                    <a:pt x="2322" y="4323"/>
                    <a:pt x="2382" y="4287"/>
                    <a:pt x="2441" y="4287"/>
                  </a:cubicBezTo>
                  <a:close/>
                  <a:moveTo>
                    <a:pt x="6063" y="4775"/>
                  </a:moveTo>
                  <a:cubicBezTo>
                    <a:pt x="6118" y="4775"/>
                    <a:pt x="6165" y="4783"/>
                    <a:pt x="6203" y="4799"/>
                  </a:cubicBezTo>
                  <a:cubicBezTo>
                    <a:pt x="6227" y="4799"/>
                    <a:pt x="6311" y="4835"/>
                    <a:pt x="6299" y="5026"/>
                  </a:cubicBezTo>
                  <a:cubicBezTo>
                    <a:pt x="6251" y="5550"/>
                    <a:pt x="4870" y="6835"/>
                    <a:pt x="3786" y="6859"/>
                  </a:cubicBezTo>
                  <a:lnTo>
                    <a:pt x="3715" y="6859"/>
                  </a:lnTo>
                  <a:cubicBezTo>
                    <a:pt x="3739" y="6752"/>
                    <a:pt x="3763" y="6657"/>
                    <a:pt x="3798" y="6573"/>
                  </a:cubicBezTo>
                  <a:cubicBezTo>
                    <a:pt x="3834" y="6431"/>
                    <a:pt x="3870" y="6288"/>
                    <a:pt x="3917" y="6169"/>
                  </a:cubicBezTo>
                  <a:cubicBezTo>
                    <a:pt x="3917" y="6157"/>
                    <a:pt x="3917" y="6145"/>
                    <a:pt x="3917" y="6145"/>
                  </a:cubicBezTo>
                  <a:lnTo>
                    <a:pt x="3965" y="6097"/>
                  </a:lnTo>
                  <a:cubicBezTo>
                    <a:pt x="4624" y="5332"/>
                    <a:pt x="5606" y="4775"/>
                    <a:pt x="6063" y="4775"/>
                  </a:cubicBezTo>
                  <a:close/>
                  <a:moveTo>
                    <a:pt x="1811" y="6643"/>
                  </a:moveTo>
                  <a:cubicBezTo>
                    <a:pt x="1989" y="6643"/>
                    <a:pt x="2246" y="6881"/>
                    <a:pt x="2405" y="7097"/>
                  </a:cubicBezTo>
                  <a:cubicBezTo>
                    <a:pt x="2667" y="7466"/>
                    <a:pt x="2893" y="7847"/>
                    <a:pt x="3072" y="8264"/>
                  </a:cubicBezTo>
                  <a:lnTo>
                    <a:pt x="3084" y="8276"/>
                  </a:lnTo>
                  <a:cubicBezTo>
                    <a:pt x="3001" y="8502"/>
                    <a:pt x="2905" y="8740"/>
                    <a:pt x="2810" y="8990"/>
                  </a:cubicBezTo>
                  <a:cubicBezTo>
                    <a:pt x="2679" y="8955"/>
                    <a:pt x="2572" y="8895"/>
                    <a:pt x="2465" y="8824"/>
                  </a:cubicBezTo>
                  <a:lnTo>
                    <a:pt x="2465" y="8836"/>
                  </a:lnTo>
                  <a:cubicBezTo>
                    <a:pt x="1822" y="8395"/>
                    <a:pt x="1477" y="7133"/>
                    <a:pt x="1620" y="6788"/>
                  </a:cubicBezTo>
                  <a:cubicBezTo>
                    <a:pt x="1667" y="6693"/>
                    <a:pt x="1715" y="6645"/>
                    <a:pt x="1786" y="6645"/>
                  </a:cubicBezTo>
                  <a:cubicBezTo>
                    <a:pt x="1794" y="6644"/>
                    <a:pt x="1802" y="6643"/>
                    <a:pt x="1811" y="6643"/>
                  </a:cubicBezTo>
                  <a:close/>
                  <a:moveTo>
                    <a:pt x="5413" y="7389"/>
                  </a:moveTo>
                  <a:cubicBezTo>
                    <a:pt x="5564" y="7389"/>
                    <a:pt x="5710" y="7418"/>
                    <a:pt x="5775" y="7490"/>
                  </a:cubicBezTo>
                  <a:cubicBezTo>
                    <a:pt x="5822" y="7550"/>
                    <a:pt x="5822" y="7645"/>
                    <a:pt x="5787" y="7716"/>
                  </a:cubicBezTo>
                  <a:cubicBezTo>
                    <a:pt x="5644" y="8121"/>
                    <a:pt x="4953" y="8633"/>
                    <a:pt x="4191" y="8883"/>
                  </a:cubicBezTo>
                  <a:cubicBezTo>
                    <a:pt x="3897" y="8990"/>
                    <a:pt x="3582" y="9044"/>
                    <a:pt x="3267" y="9044"/>
                  </a:cubicBezTo>
                  <a:cubicBezTo>
                    <a:pt x="3162" y="9044"/>
                    <a:pt x="3057" y="9038"/>
                    <a:pt x="2953" y="9026"/>
                  </a:cubicBezTo>
                  <a:cubicBezTo>
                    <a:pt x="3048" y="8776"/>
                    <a:pt x="3144" y="8562"/>
                    <a:pt x="3215" y="8347"/>
                  </a:cubicBezTo>
                  <a:lnTo>
                    <a:pt x="3227" y="8347"/>
                  </a:lnTo>
                  <a:cubicBezTo>
                    <a:pt x="3227" y="8347"/>
                    <a:pt x="4191" y="7597"/>
                    <a:pt x="5203" y="7407"/>
                  </a:cubicBezTo>
                  <a:cubicBezTo>
                    <a:pt x="5269" y="7395"/>
                    <a:pt x="5341" y="7389"/>
                    <a:pt x="5413" y="7389"/>
                  </a:cubicBezTo>
                  <a:close/>
                  <a:moveTo>
                    <a:pt x="576" y="8406"/>
                  </a:moveTo>
                  <a:cubicBezTo>
                    <a:pt x="730" y="8406"/>
                    <a:pt x="950" y="8572"/>
                    <a:pt x="1203" y="8871"/>
                  </a:cubicBezTo>
                  <a:cubicBezTo>
                    <a:pt x="1584" y="9348"/>
                    <a:pt x="1858" y="9883"/>
                    <a:pt x="2024" y="10479"/>
                  </a:cubicBezTo>
                  <a:cubicBezTo>
                    <a:pt x="2036" y="10526"/>
                    <a:pt x="2060" y="10586"/>
                    <a:pt x="2072" y="10633"/>
                  </a:cubicBezTo>
                  <a:cubicBezTo>
                    <a:pt x="2072" y="10633"/>
                    <a:pt x="2072" y="10645"/>
                    <a:pt x="2072" y="10645"/>
                  </a:cubicBezTo>
                  <a:cubicBezTo>
                    <a:pt x="1989" y="10824"/>
                    <a:pt x="1905" y="11003"/>
                    <a:pt x="1810" y="11193"/>
                  </a:cubicBezTo>
                  <a:cubicBezTo>
                    <a:pt x="1608" y="11110"/>
                    <a:pt x="1417" y="10991"/>
                    <a:pt x="1250" y="10848"/>
                  </a:cubicBezTo>
                  <a:cubicBezTo>
                    <a:pt x="286" y="10038"/>
                    <a:pt x="167" y="8931"/>
                    <a:pt x="369" y="8562"/>
                  </a:cubicBezTo>
                  <a:cubicBezTo>
                    <a:pt x="405" y="8478"/>
                    <a:pt x="477" y="8419"/>
                    <a:pt x="560" y="8407"/>
                  </a:cubicBezTo>
                  <a:cubicBezTo>
                    <a:pt x="565" y="8407"/>
                    <a:pt x="570" y="8406"/>
                    <a:pt x="576" y="8406"/>
                  </a:cubicBezTo>
                  <a:close/>
                  <a:moveTo>
                    <a:pt x="4601" y="9754"/>
                  </a:moveTo>
                  <a:cubicBezTo>
                    <a:pt x="4754" y="9754"/>
                    <a:pt x="4850" y="9791"/>
                    <a:pt x="4894" y="9848"/>
                  </a:cubicBezTo>
                  <a:cubicBezTo>
                    <a:pt x="4977" y="9955"/>
                    <a:pt x="4882" y="10181"/>
                    <a:pt x="4644" y="10407"/>
                  </a:cubicBezTo>
                  <a:cubicBezTo>
                    <a:pt x="4084" y="10957"/>
                    <a:pt x="3327" y="11347"/>
                    <a:pt x="2574" y="11347"/>
                  </a:cubicBezTo>
                  <a:cubicBezTo>
                    <a:pt x="2365" y="11347"/>
                    <a:pt x="2157" y="11317"/>
                    <a:pt x="1953" y="11253"/>
                  </a:cubicBezTo>
                  <a:cubicBezTo>
                    <a:pt x="2036" y="11086"/>
                    <a:pt x="2120" y="10919"/>
                    <a:pt x="2191" y="10764"/>
                  </a:cubicBezTo>
                  <a:cubicBezTo>
                    <a:pt x="2227" y="10753"/>
                    <a:pt x="2274" y="10741"/>
                    <a:pt x="2298" y="10717"/>
                  </a:cubicBezTo>
                  <a:lnTo>
                    <a:pt x="2310" y="10717"/>
                  </a:lnTo>
                  <a:cubicBezTo>
                    <a:pt x="3465" y="9990"/>
                    <a:pt x="4214" y="9754"/>
                    <a:pt x="4601" y="9754"/>
                  </a:cubicBezTo>
                  <a:close/>
                  <a:moveTo>
                    <a:pt x="4011" y="0"/>
                  </a:moveTo>
                  <a:cubicBezTo>
                    <a:pt x="4004" y="0"/>
                    <a:pt x="3996" y="0"/>
                    <a:pt x="3989" y="1"/>
                  </a:cubicBezTo>
                  <a:cubicBezTo>
                    <a:pt x="3775" y="25"/>
                    <a:pt x="3727" y="323"/>
                    <a:pt x="3703" y="418"/>
                  </a:cubicBezTo>
                  <a:cubicBezTo>
                    <a:pt x="3548" y="1311"/>
                    <a:pt x="4013" y="2263"/>
                    <a:pt x="4513" y="2442"/>
                  </a:cubicBezTo>
                  <a:cubicBezTo>
                    <a:pt x="4537" y="2442"/>
                    <a:pt x="4560" y="2454"/>
                    <a:pt x="4584" y="2466"/>
                  </a:cubicBezTo>
                  <a:cubicBezTo>
                    <a:pt x="4525" y="2871"/>
                    <a:pt x="4465" y="3252"/>
                    <a:pt x="4394" y="3597"/>
                  </a:cubicBezTo>
                  <a:cubicBezTo>
                    <a:pt x="4263" y="3275"/>
                    <a:pt x="4096" y="2966"/>
                    <a:pt x="3906" y="2668"/>
                  </a:cubicBezTo>
                  <a:cubicBezTo>
                    <a:pt x="3870" y="2609"/>
                    <a:pt x="3536" y="2061"/>
                    <a:pt x="3203" y="2013"/>
                  </a:cubicBezTo>
                  <a:cubicBezTo>
                    <a:pt x="3188" y="2011"/>
                    <a:pt x="3172" y="2010"/>
                    <a:pt x="3156" y="2010"/>
                  </a:cubicBezTo>
                  <a:cubicBezTo>
                    <a:pt x="3074" y="2010"/>
                    <a:pt x="2989" y="2037"/>
                    <a:pt x="2929" y="2097"/>
                  </a:cubicBezTo>
                  <a:cubicBezTo>
                    <a:pt x="2727" y="2275"/>
                    <a:pt x="2763" y="2680"/>
                    <a:pt x="2810" y="2871"/>
                  </a:cubicBezTo>
                  <a:cubicBezTo>
                    <a:pt x="2953" y="3454"/>
                    <a:pt x="3310" y="4240"/>
                    <a:pt x="3846" y="4573"/>
                  </a:cubicBezTo>
                  <a:cubicBezTo>
                    <a:pt x="3953" y="4621"/>
                    <a:pt x="4048" y="4668"/>
                    <a:pt x="4156" y="4692"/>
                  </a:cubicBezTo>
                  <a:cubicBezTo>
                    <a:pt x="4048" y="5157"/>
                    <a:pt x="3941" y="5550"/>
                    <a:pt x="3834" y="5895"/>
                  </a:cubicBezTo>
                  <a:cubicBezTo>
                    <a:pt x="3715" y="5442"/>
                    <a:pt x="3513" y="5026"/>
                    <a:pt x="3239" y="4657"/>
                  </a:cubicBezTo>
                  <a:cubicBezTo>
                    <a:pt x="3084" y="4442"/>
                    <a:pt x="2870" y="4276"/>
                    <a:pt x="2620" y="4180"/>
                  </a:cubicBezTo>
                  <a:cubicBezTo>
                    <a:pt x="2561" y="4144"/>
                    <a:pt x="2496" y="4127"/>
                    <a:pt x="2432" y="4127"/>
                  </a:cubicBezTo>
                  <a:cubicBezTo>
                    <a:pt x="2326" y="4127"/>
                    <a:pt x="2222" y="4175"/>
                    <a:pt x="2155" y="4264"/>
                  </a:cubicBezTo>
                  <a:cubicBezTo>
                    <a:pt x="1870" y="4633"/>
                    <a:pt x="2072" y="5669"/>
                    <a:pt x="2572" y="6347"/>
                  </a:cubicBezTo>
                  <a:cubicBezTo>
                    <a:pt x="2798" y="6669"/>
                    <a:pt x="3132" y="6883"/>
                    <a:pt x="3513" y="6954"/>
                  </a:cubicBezTo>
                  <a:cubicBezTo>
                    <a:pt x="3417" y="7264"/>
                    <a:pt x="3298" y="7633"/>
                    <a:pt x="3144" y="8062"/>
                  </a:cubicBezTo>
                  <a:cubicBezTo>
                    <a:pt x="2977" y="7681"/>
                    <a:pt x="2763" y="7324"/>
                    <a:pt x="2512" y="6990"/>
                  </a:cubicBezTo>
                  <a:cubicBezTo>
                    <a:pt x="2387" y="6831"/>
                    <a:pt x="2076" y="6464"/>
                    <a:pt x="1800" y="6464"/>
                  </a:cubicBezTo>
                  <a:cubicBezTo>
                    <a:pt x="1787" y="6464"/>
                    <a:pt x="1775" y="6465"/>
                    <a:pt x="1762" y="6466"/>
                  </a:cubicBezTo>
                  <a:cubicBezTo>
                    <a:pt x="1631" y="6490"/>
                    <a:pt x="1524" y="6585"/>
                    <a:pt x="1477" y="6704"/>
                  </a:cubicBezTo>
                  <a:cubicBezTo>
                    <a:pt x="1298" y="7097"/>
                    <a:pt x="1643" y="8455"/>
                    <a:pt x="2370" y="8943"/>
                  </a:cubicBezTo>
                  <a:cubicBezTo>
                    <a:pt x="2489" y="9014"/>
                    <a:pt x="2608" y="9074"/>
                    <a:pt x="2739" y="9109"/>
                  </a:cubicBezTo>
                  <a:cubicBezTo>
                    <a:pt x="2572" y="9514"/>
                    <a:pt x="2382" y="9955"/>
                    <a:pt x="2155" y="10443"/>
                  </a:cubicBezTo>
                  <a:cubicBezTo>
                    <a:pt x="1989" y="9836"/>
                    <a:pt x="1691" y="9264"/>
                    <a:pt x="1298" y="8764"/>
                  </a:cubicBezTo>
                  <a:cubicBezTo>
                    <a:pt x="1018" y="8428"/>
                    <a:pt x="769" y="8250"/>
                    <a:pt x="563" y="8250"/>
                  </a:cubicBezTo>
                  <a:cubicBezTo>
                    <a:pt x="550" y="8250"/>
                    <a:pt x="537" y="8251"/>
                    <a:pt x="524" y="8252"/>
                  </a:cubicBezTo>
                  <a:cubicBezTo>
                    <a:pt x="393" y="8264"/>
                    <a:pt x="286" y="8347"/>
                    <a:pt x="226" y="8478"/>
                  </a:cubicBezTo>
                  <a:cubicBezTo>
                    <a:pt x="0" y="8895"/>
                    <a:pt x="96" y="10074"/>
                    <a:pt x="1143" y="10955"/>
                  </a:cubicBezTo>
                  <a:cubicBezTo>
                    <a:pt x="1322" y="11098"/>
                    <a:pt x="1524" y="11229"/>
                    <a:pt x="1739" y="11312"/>
                  </a:cubicBezTo>
                  <a:cubicBezTo>
                    <a:pt x="1465" y="11872"/>
                    <a:pt x="1155" y="12491"/>
                    <a:pt x="786" y="13170"/>
                  </a:cubicBezTo>
                  <a:cubicBezTo>
                    <a:pt x="774" y="13205"/>
                    <a:pt x="786" y="13253"/>
                    <a:pt x="822" y="13265"/>
                  </a:cubicBezTo>
                  <a:cubicBezTo>
                    <a:pt x="834" y="13277"/>
                    <a:pt x="846" y="13277"/>
                    <a:pt x="858" y="13277"/>
                  </a:cubicBezTo>
                  <a:cubicBezTo>
                    <a:pt x="881" y="13277"/>
                    <a:pt x="905" y="13265"/>
                    <a:pt x="917" y="13241"/>
                  </a:cubicBezTo>
                  <a:cubicBezTo>
                    <a:pt x="1286" y="12550"/>
                    <a:pt x="1596" y="11931"/>
                    <a:pt x="1881" y="11372"/>
                  </a:cubicBezTo>
                  <a:cubicBezTo>
                    <a:pt x="2096" y="11443"/>
                    <a:pt x="2334" y="11479"/>
                    <a:pt x="2572" y="11479"/>
                  </a:cubicBezTo>
                  <a:cubicBezTo>
                    <a:pt x="3358" y="11479"/>
                    <a:pt x="4144" y="11074"/>
                    <a:pt x="4727" y="10503"/>
                  </a:cubicBezTo>
                  <a:cubicBezTo>
                    <a:pt x="5037" y="10205"/>
                    <a:pt x="5144" y="9919"/>
                    <a:pt x="5001" y="9741"/>
                  </a:cubicBezTo>
                  <a:cubicBezTo>
                    <a:pt x="4915" y="9635"/>
                    <a:pt x="4774" y="9589"/>
                    <a:pt x="4595" y="9589"/>
                  </a:cubicBezTo>
                  <a:cubicBezTo>
                    <a:pt x="4025" y="9589"/>
                    <a:pt x="3068" y="10052"/>
                    <a:pt x="2262" y="10550"/>
                  </a:cubicBezTo>
                  <a:cubicBezTo>
                    <a:pt x="2512" y="10026"/>
                    <a:pt x="2715" y="9562"/>
                    <a:pt x="2882" y="9145"/>
                  </a:cubicBezTo>
                  <a:cubicBezTo>
                    <a:pt x="3013" y="9169"/>
                    <a:pt x="3132" y="9181"/>
                    <a:pt x="3263" y="9181"/>
                  </a:cubicBezTo>
                  <a:cubicBezTo>
                    <a:pt x="3596" y="9181"/>
                    <a:pt x="3917" y="9121"/>
                    <a:pt x="4227" y="9014"/>
                  </a:cubicBezTo>
                  <a:cubicBezTo>
                    <a:pt x="5037" y="8740"/>
                    <a:pt x="5751" y="8205"/>
                    <a:pt x="5906" y="7752"/>
                  </a:cubicBezTo>
                  <a:cubicBezTo>
                    <a:pt x="5965" y="7633"/>
                    <a:pt x="5953" y="7490"/>
                    <a:pt x="5870" y="7383"/>
                  </a:cubicBezTo>
                  <a:cubicBezTo>
                    <a:pt x="5759" y="7258"/>
                    <a:pt x="5562" y="7226"/>
                    <a:pt x="5401" y="7226"/>
                  </a:cubicBezTo>
                  <a:cubicBezTo>
                    <a:pt x="5287" y="7226"/>
                    <a:pt x="5190" y="7242"/>
                    <a:pt x="5156" y="7252"/>
                  </a:cubicBezTo>
                  <a:cubicBezTo>
                    <a:pt x="4358" y="7407"/>
                    <a:pt x="3620" y="7871"/>
                    <a:pt x="3286" y="8097"/>
                  </a:cubicBezTo>
                  <a:cubicBezTo>
                    <a:pt x="3441" y="7657"/>
                    <a:pt x="3560" y="7300"/>
                    <a:pt x="3655" y="6978"/>
                  </a:cubicBezTo>
                  <a:cubicBezTo>
                    <a:pt x="3691" y="6978"/>
                    <a:pt x="3727" y="6990"/>
                    <a:pt x="3751" y="6990"/>
                  </a:cubicBezTo>
                  <a:lnTo>
                    <a:pt x="3786" y="6990"/>
                  </a:lnTo>
                  <a:cubicBezTo>
                    <a:pt x="4882" y="6978"/>
                    <a:pt x="6370" y="5669"/>
                    <a:pt x="6442" y="5038"/>
                  </a:cubicBezTo>
                  <a:cubicBezTo>
                    <a:pt x="6477" y="4883"/>
                    <a:pt x="6394" y="4716"/>
                    <a:pt x="6251" y="4657"/>
                  </a:cubicBezTo>
                  <a:cubicBezTo>
                    <a:pt x="6197" y="4632"/>
                    <a:pt x="6132" y="4620"/>
                    <a:pt x="6058" y="4620"/>
                  </a:cubicBezTo>
                  <a:cubicBezTo>
                    <a:pt x="5560" y="4620"/>
                    <a:pt x="4654" y="5150"/>
                    <a:pt x="4001" y="5823"/>
                  </a:cubicBezTo>
                  <a:cubicBezTo>
                    <a:pt x="4096" y="5502"/>
                    <a:pt x="4203" y="5133"/>
                    <a:pt x="4298" y="4728"/>
                  </a:cubicBezTo>
                  <a:lnTo>
                    <a:pt x="4358" y="4728"/>
                  </a:lnTo>
                  <a:cubicBezTo>
                    <a:pt x="4441" y="4716"/>
                    <a:pt x="4513" y="4716"/>
                    <a:pt x="4596" y="4692"/>
                  </a:cubicBezTo>
                  <a:cubicBezTo>
                    <a:pt x="5620" y="4430"/>
                    <a:pt x="6739" y="2871"/>
                    <a:pt x="6620" y="2311"/>
                  </a:cubicBezTo>
                  <a:cubicBezTo>
                    <a:pt x="6609" y="2246"/>
                    <a:pt x="6550" y="2104"/>
                    <a:pt x="6344" y="2104"/>
                  </a:cubicBezTo>
                  <a:cubicBezTo>
                    <a:pt x="6323" y="2104"/>
                    <a:pt x="6300" y="2105"/>
                    <a:pt x="6275" y="2109"/>
                  </a:cubicBezTo>
                  <a:cubicBezTo>
                    <a:pt x="5656" y="2216"/>
                    <a:pt x="4941" y="3049"/>
                    <a:pt x="4560" y="3549"/>
                  </a:cubicBezTo>
                  <a:cubicBezTo>
                    <a:pt x="4620" y="3216"/>
                    <a:pt x="4679" y="2871"/>
                    <a:pt x="4739" y="2490"/>
                  </a:cubicBezTo>
                  <a:cubicBezTo>
                    <a:pt x="5013" y="2490"/>
                    <a:pt x="5370" y="2299"/>
                    <a:pt x="5763" y="1620"/>
                  </a:cubicBezTo>
                  <a:cubicBezTo>
                    <a:pt x="6025" y="1168"/>
                    <a:pt x="6144" y="668"/>
                    <a:pt x="6072" y="287"/>
                  </a:cubicBezTo>
                  <a:cubicBezTo>
                    <a:pt x="6072" y="180"/>
                    <a:pt x="6001" y="96"/>
                    <a:pt x="5906" y="61"/>
                  </a:cubicBezTo>
                  <a:cubicBezTo>
                    <a:pt x="5884" y="54"/>
                    <a:pt x="5862" y="52"/>
                    <a:pt x="5840" y="52"/>
                  </a:cubicBezTo>
                  <a:cubicBezTo>
                    <a:pt x="5648" y="52"/>
                    <a:pt x="5427" y="255"/>
                    <a:pt x="5406" y="287"/>
                  </a:cubicBezTo>
                  <a:cubicBezTo>
                    <a:pt x="5203" y="477"/>
                    <a:pt x="5037" y="704"/>
                    <a:pt x="4894" y="942"/>
                  </a:cubicBezTo>
                  <a:lnTo>
                    <a:pt x="4834" y="1037"/>
                  </a:lnTo>
                  <a:cubicBezTo>
                    <a:pt x="4810" y="989"/>
                    <a:pt x="4798" y="942"/>
                    <a:pt x="4775" y="894"/>
                  </a:cubicBezTo>
                  <a:cubicBezTo>
                    <a:pt x="4716" y="743"/>
                    <a:pt x="4340" y="0"/>
                    <a:pt x="4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1"/>
            <p:cNvSpPr/>
            <p:nvPr/>
          </p:nvSpPr>
          <p:spPr>
            <a:xfrm>
              <a:off x="-12475525" y="1847757"/>
              <a:ext cx="933563" cy="1268255"/>
            </a:xfrm>
            <a:custGeom>
              <a:avLst/>
              <a:gdLst/>
              <a:ahLst/>
              <a:cxnLst/>
              <a:rect l="l" t="t" r="r" b="b"/>
              <a:pathLst>
                <a:path w="7093" h="9635" extrusionOk="0">
                  <a:moveTo>
                    <a:pt x="2208" y="0"/>
                  </a:moveTo>
                  <a:cubicBezTo>
                    <a:pt x="1626" y="0"/>
                    <a:pt x="1126" y="845"/>
                    <a:pt x="1322" y="1970"/>
                  </a:cubicBezTo>
                  <a:cubicBezTo>
                    <a:pt x="1394" y="2422"/>
                    <a:pt x="1525" y="2851"/>
                    <a:pt x="1739" y="3256"/>
                  </a:cubicBezTo>
                  <a:cubicBezTo>
                    <a:pt x="1477" y="3125"/>
                    <a:pt x="1203" y="3018"/>
                    <a:pt x="929" y="2922"/>
                  </a:cubicBezTo>
                  <a:cubicBezTo>
                    <a:pt x="793" y="2883"/>
                    <a:pt x="635" y="2855"/>
                    <a:pt x="490" y="2855"/>
                  </a:cubicBezTo>
                  <a:cubicBezTo>
                    <a:pt x="243" y="2855"/>
                    <a:pt x="32" y="2937"/>
                    <a:pt x="25" y="3184"/>
                  </a:cubicBezTo>
                  <a:cubicBezTo>
                    <a:pt x="1" y="3673"/>
                    <a:pt x="370" y="4208"/>
                    <a:pt x="739" y="4542"/>
                  </a:cubicBezTo>
                  <a:cubicBezTo>
                    <a:pt x="1406" y="5149"/>
                    <a:pt x="1668" y="5220"/>
                    <a:pt x="1668" y="5220"/>
                  </a:cubicBezTo>
                  <a:cubicBezTo>
                    <a:pt x="1441" y="5220"/>
                    <a:pt x="1215" y="5244"/>
                    <a:pt x="989" y="5304"/>
                  </a:cubicBezTo>
                  <a:cubicBezTo>
                    <a:pt x="525" y="5459"/>
                    <a:pt x="632" y="5947"/>
                    <a:pt x="1013" y="6304"/>
                  </a:cubicBezTo>
                  <a:cubicBezTo>
                    <a:pt x="1942" y="7161"/>
                    <a:pt x="3227" y="7530"/>
                    <a:pt x="3299" y="7614"/>
                  </a:cubicBezTo>
                  <a:cubicBezTo>
                    <a:pt x="2965" y="7637"/>
                    <a:pt x="2573" y="7721"/>
                    <a:pt x="2382" y="8018"/>
                  </a:cubicBezTo>
                  <a:cubicBezTo>
                    <a:pt x="1858" y="8831"/>
                    <a:pt x="3380" y="9634"/>
                    <a:pt x="4756" y="9634"/>
                  </a:cubicBezTo>
                  <a:cubicBezTo>
                    <a:pt x="4912" y="9634"/>
                    <a:pt x="5066" y="9624"/>
                    <a:pt x="5216" y="9602"/>
                  </a:cubicBezTo>
                  <a:cubicBezTo>
                    <a:pt x="5513" y="9554"/>
                    <a:pt x="5942" y="9471"/>
                    <a:pt x="6144" y="9209"/>
                  </a:cubicBezTo>
                  <a:cubicBezTo>
                    <a:pt x="7092" y="8007"/>
                    <a:pt x="7086" y="5726"/>
                    <a:pt x="6213" y="5726"/>
                  </a:cubicBezTo>
                  <a:cubicBezTo>
                    <a:pt x="6187" y="5726"/>
                    <a:pt x="6160" y="5728"/>
                    <a:pt x="6133" y="5732"/>
                  </a:cubicBezTo>
                  <a:cubicBezTo>
                    <a:pt x="5906" y="5768"/>
                    <a:pt x="5704" y="5887"/>
                    <a:pt x="5561" y="6066"/>
                  </a:cubicBezTo>
                  <a:cubicBezTo>
                    <a:pt x="5763" y="5637"/>
                    <a:pt x="5871" y="5161"/>
                    <a:pt x="5859" y="4685"/>
                  </a:cubicBezTo>
                  <a:cubicBezTo>
                    <a:pt x="5847" y="4363"/>
                    <a:pt x="5775" y="4006"/>
                    <a:pt x="5490" y="3815"/>
                  </a:cubicBezTo>
                  <a:cubicBezTo>
                    <a:pt x="5387" y="3747"/>
                    <a:pt x="5280" y="3720"/>
                    <a:pt x="5176" y="3720"/>
                  </a:cubicBezTo>
                  <a:cubicBezTo>
                    <a:pt x="4810" y="3720"/>
                    <a:pt x="4471" y="4052"/>
                    <a:pt x="4406" y="4089"/>
                  </a:cubicBezTo>
                  <a:cubicBezTo>
                    <a:pt x="4406" y="4089"/>
                    <a:pt x="4847" y="2756"/>
                    <a:pt x="4358" y="2125"/>
                  </a:cubicBezTo>
                  <a:cubicBezTo>
                    <a:pt x="4279" y="2029"/>
                    <a:pt x="4172" y="1983"/>
                    <a:pt x="4061" y="1983"/>
                  </a:cubicBezTo>
                  <a:cubicBezTo>
                    <a:pt x="3924" y="1983"/>
                    <a:pt x="3780" y="2053"/>
                    <a:pt x="3668" y="2184"/>
                  </a:cubicBezTo>
                  <a:cubicBezTo>
                    <a:pt x="3608" y="2268"/>
                    <a:pt x="3489" y="2458"/>
                    <a:pt x="3489" y="2458"/>
                  </a:cubicBezTo>
                  <a:cubicBezTo>
                    <a:pt x="3477" y="1863"/>
                    <a:pt x="3335" y="1279"/>
                    <a:pt x="3085" y="744"/>
                  </a:cubicBezTo>
                  <a:cubicBezTo>
                    <a:pt x="2826" y="223"/>
                    <a:pt x="2506" y="0"/>
                    <a:pt x="2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1"/>
            <p:cNvSpPr/>
            <p:nvPr/>
          </p:nvSpPr>
          <p:spPr>
            <a:xfrm>
              <a:off x="-12022608" y="2211434"/>
              <a:ext cx="78444" cy="184809"/>
            </a:xfrm>
            <a:custGeom>
              <a:avLst/>
              <a:gdLst/>
              <a:ahLst/>
              <a:cxnLst/>
              <a:rect l="l" t="t" r="r" b="b"/>
              <a:pathLst>
                <a:path w="596" h="1404" extrusionOk="0">
                  <a:moveTo>
                    <a:pt x="508" y="0"/>
                  </a:moveTo>
                  <a:cubicBezTo>
                    <a:pt x="487" y="0"/>
                    <a:pt x="466" y="9"/>
                    <a:pt x="453" y="29"/>
                  </a:cubicBezTo>
                  <a:cubicBezTo>
                    <a:pt x="203" y="421"/>
                    <a:pt x="48" y="862"/>
                    <a:pt x="1" y="1314"/>
                  </a:cubicBezTo>
                  <a:cubicBezTo>
                    <a:pt x="1" y="1369"/>
                    <a:pt x="42" y="1403"/>
                    <a:pt x="84" y="1403"/>
                  </a:cubicBezTo>
                  <a:cubicBezTo>
                    <a:pt x="105" y="1403"/>
                    <a:pt x="127" y="1394"/>
                    <a:pt x="144" y="1374"/>
                  </a:cubicBezTo>
                  <a:cubicBezTo>
                    <a:pt x="394" y="981"/>
                    <a:pt x="548" y="540"/>
                    <a:pt x="596" y="88"/>
                  </a:cubicBezTo>
                  <a:cubicBezTo>
                    <a:pt x="596" y="52"/>
                    <a:pt x="584" y="29"/>
                    <a:pt x="560" y="17"/>
                  </a:cubicBezTo>
                  <a:cubicBezTo>
                    <a:pt x="544" y="6"/>
                    <a:pt x="526" y="0"/>
                    <a:pt x="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1"/>
            <p:cNvSpPr/>
            <p:nvPr/>
          </p:nvSpPr>
          <p:spPr>
            <a:xfrm>
              <a:off x="-12345349" y="2333581"/>
              <a:ext cx="195847" cy="133604"/>
            </a:xfrm>
            <a:custGeom>
              <a:avLst/>
              <a:gdLst/>
              <a:ahLst/>
              <a:cxnLst/>
              <a:rect l="l" t="t" r="r" b="b"/>
              <a:pathLst>
                <a:path w="1488" h="1015" extrusionOk="0">
                  <a:moveTo>
                    <a:pt x="96" y="0"/>
                  </a:moveTo>
                  <a:cubicBezTo>
                    <a:pt x="76" y="0"/>
                    <a:pt x="56" y="9"/>
                    <a:pt x="48" y="17"/>
                  </a:cubicBezTo>
                  <a:cubicBezTo>
                    <a:pt x="12" y="41"/>
                    <a:pt x="0" y="89"/>
                    <a:pt x="24" y="124"/>
                  </a:cubicBezTo>
                  <a:cubicBezTo>
                    <a:pt x="357" y="553"/>
                    <a:pt x="810" y="851"/>
                    <a:pt x="1334" y="1006"/>
                  </a:cubicBezTo>
                  <a:cubicBezTo>
                    <a:pt x="1346" y="1012"/>
                    <a:pt x="1358" y="1015"/>
                    <a:pt x="1369" y="1015"/>
                  </a:cubicBezTo>
                  <a:cubicBezTo>
                    <a:pt x="1445" y="1015"/>
                    <a:pt x="1488" y="892"/>
                    <a:pt x="1405" y="851"/>
                  </a:cubicBezTo>
                  <a:lnTo>
                    <a:pt x="1405" y="851"/>
                  </a:lnTo>
                  <a:cubicBezTo>
                    <a:pt x="1408" y="853"/>
                    <a:pt x="1409" y="855"/>
                    <a:pt x="1408" y="855"/>
                  </a:cubicBezTo>
                  <a:cubicBezTo>
                    <a:pt x="1399" y="855"/>
                    <a:pt x="677" y="245"/>
                    <a:pt x="119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1"/>
            <p:cNvSpPr/>
            <p:nvPr/>
          </p:nvSpPr>
          <p:spPr>
            <a:xfrm>
              <a:off x="-12260320" y="2625523"/>
              <a:ext cx="210983" cy="86481"/>
            </a:xfrm>
            <a:custGeom>
              <a:avLst/>
              <a:gdLst/>
              <a:ahLst/>
              <a:cxnLst/>
              <a:rect l="l" t="t" r="r" b="b"/>
              <a:pathLst>
                <a:path w="1603" h="657" extrusionOk="0">
                  <a:moveTo>
                    <a:pt x="1545" y="502"/>
                  </a:moveTo>
                  <a:cubicBezTo>
                    <a:pt x="1546" y="503"/>
                    <a:pt x="1548" y="505"/>
                    <a:pt x="1549" y="506"/>
                  </a:cubicBezTo>
                  <a:lnTo>
                    <a:pt x="1549" y="506"/>
                  </a:lnTo>
                  <a:cubicBezTo>
                    <a:pt x="1552" y="507"/>
                    <a:pt x="1553" y="507"/>
                    <a:pt x="1553" y="507"/>
                  </a:cubicBezTo>
                  <a:cubicBezTo>
                    <a:pt x="1554" y="507"/>
                    <a:pt x="1551" y="506"/>
                    <a:pt x="1545" y="502"/>
                  </a:cubicBezTo>
                  <a:close/>
                  <a:moveTo>
                    <a:pt x="104" y="1"/>
                  </a:moveTo>
                  <a:cubicBezTo>
                    <a:pt x="39" y="1"/>
                    <a:pt x="0" y="89"/>
                    <a:pt x="56" y="145"/>
                  </a:cubicBezTo>
                  <a:cubicBezTo>
                    <a:pt x="473" y="454"/>
                    <a:pt x="985" y="633"/>
                    <a:pt x="1509" y="657"/>
                  </a:cubicBezTo>
                  <a:cubicBezTo>
                    <a:pt x="1578" y="645"/>
                    <a:pt x="1603" y="555"/>
                    <a:pt x="1549" y="506"/>
                  </a:cubicBezTo>
                  <a:lnTo>
                    <a:pt x="1549" y="506"/>
                  </a:lnTo>
                  <a:cubicBezTo>
                    <a:pt x="1487" y="481"/>
                    <a:pt x="689" y="100"/>
                    <a:pt x="116" y="14"/>
                  </a:cubicBezTo>
                  <a:lnTo>
                    <a:pt x="116" y="2"/>
                  </a:lnTo>
                  <a:cubicBezTo>
                    <a:pt x="112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1"/>
            <p:cNvSpPr/>
            <p:nvPr/>
          </p:nvSpPr>
          <p:spPr>
            <a:xfrm>
              <a:off x="-12079732" y="2957610"/>
              <a:ext cx="212431" cy="57654"/>
            </a:xfrm>
            <a:custGeom>
              <a:avLst/>
              <a:gdLst/>
              <a:ahLst/>
              <a:cxnLst/>
              <a:rect l="l" t="t" r="r" b="b"/>
              <a:pathLst>
                <a:path w="1614" h="438" extrusionOk="0">
                  <a:moveTo>
                    <a:pt x="104" y="0"/>
                  </a:moveTo>
                  <a:cubicBezTo>
                    <a:pt x="25" y="0"/>
                    <a:pt x="1" y="125"/>
                    <a:pt x="78" y="158"/>
                  </a:cubicBezTo>
                  <a:cubicBezTo>
                    <a:pt x="413" y="339"/>
                    <a:pt x="789" y="438"/>
                    <a:pt x="1165" y="438"/>
                  </a:cubicBezTo>
                  <a:cubicBezTo>
                    <a:pt x="1283" y="438"/>
                    <a:pt x="1401" y="428"/>
                    <a:pt x="1518" y="408"/>
                  </a:cubicBezTo>
                  <a:cubicBezTo>
                    <a:pt x="1602" y="396"/>
                    <a:pt x="1613" y="289"/>
                    <a:pt x="1530" y="253"/>
                  </a:cubicBezTo>
                  <a:cubicBezTo>
                    <a:pt x="1197" y="146"/>
                    <a:pt x="840" y="75"/>
                    <a:pt x="494" y="39"/>
                  </a:cubicBezTo>
                  <a:cubicBezTo>
                    <a:pt x="363" y="15"/>
                    <a:pt x="244" y="3"/>
                    <a:pt x="125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1"/>
            <p:cNvSpPr/>
            <p:nvPr/>
          </p:nvSpPr>
          <p:spPr>
            <a:xfrm>
              <a:off x="-11897170" y="2446777"/>
              <a:ext cx="89368" cy="206396"/>
            </a:xfrm>
            <a:custGeom>
              <a:avLst/>
              <a:gdLst/>
              <a:ahLst/>
              <a:cxnLst/>
              <a:rect l="l" t="t" r="r" b="b"/>
              <a:pathLst>
                <a:path w="679" h="1568" extrusionOk="0">
                  <a:moveTo>
                    <a:pt x="596" y="0"/>
                  </a:moveTo>
                  <a:cubicBezTo>
                    <a:pt x="572" y="0"/>
                    <a:pt x="549" y="12"/>
                    <a:pt x="536" y="38"/>
                  </a:cubicBezTo>
                  <a:cubicBezTo>
                    <a:pt x="357" y="372"/>
                    <a:pt x="215" y="729"/>
                    <a:pt x="119" y="1098"/>
                  </a:cubicBezTo>
                  <a:cubicBezTo>
                    <a:pt x="12" y="1431"/>
                    <a:pt x="0" y="1503"/>
                    <a:pt x="48" y="1550"/>
                  </a:cubicBezTo>
                  <a:cubicBezTo>
                    <a:pt x="64" y="1561"/>
                    <a:pt x="82" y="1567"/>
                    <a:pt x="101" y="1567"/>
                  </a:cubicBezTo>
                  <a:cubicBezTo>
                    <a:pt x="124" y="1567"/>
                    <a:pt x="147" y="1558"/>
                    <a:pt x="167" y="1539"/>
                  </a:cubicBezTo>
                  <a:cubicBezTo>
                    <a:pt x="465" y="1181"/>
                    <a:pt x="655" y="527"/>
                    <a:pt x="679" y="86"/>
                  </a:cubicBezTo>
                  <a:cubicBezTo>
                    <a:pt x="679" y="34"/>
                    <a:pt x="637" y="0"/>
                    <a:pt x="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71"/>
            <p:cNvSpPr/>
            <p:nvPr/>
          </p:nvSpPr>
          <p:spPr>
            <a:xfrm>
              <a:off x="-11741591" y="2716607"/>
              <a:ext cx="90553" cy="184940"/>
            </a:xfrm>
            <a:custGeom>
              <a:avLst/>
              <a:gdLst/>
              <a:ahLst/>
              <a:cxnLst/>
              <a:rect l="l" t="t" r="r" b="b"/>
              <a:pathLst>
                <a:path w="688" h="1405" extrusionOk="0">
                  <a:moveTo>
                    <a:pt x="516" y="0"/>
                  </a:moveTo>
                  <a:cubicBezTo>
                    <a:pt x="490" y="0"/>
                    <a:pt x="465" y="13"/>
                    <a:pt x="449" y="36"/>
                  </a:cubicBezTo>
                  <a:cubicBezTo>
                    <a:pt x="235" y="441"/>
                    <a:pt x="92" y="870"/>
                    <a:pt x="9" y="1310"/>
                  </a:cubicBezTo>
                  <a:cubicBezTo>
                    <a:pt x="1" y="1365"/>
                    <a:pt x="45" y="1405"/>
                    <a:pt x="89" y="1405"/>
                  </a:cubicBezTo>
                  <a:cubicBezTo>
                    <a:pt x="112" y="1405"/>
                    <a:pt x="135" y="1394"/>
                    <a:pt x="152" y="1370"/>
                  </a:cubicBezTo>
                  <a:cubicBezTo>
                    <a:pt x="521" y="953"/>
                    <a:pt x="687" y="84"/>
                    <a:pt x="557" y="12"/>
                  </a:cubicBezTo>
                  <a:cubicBezTo>
                    <a:pt x="544" y="4"/>
                    <a:pt x="530" y="0"/>
                    <a:pt x="516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1"/>
            <p:cNvSpPr/>
            <p:nvPr/>
          </p:nvSpPr>
          <p:spPr>
            <a:xfrm>
              <a:off x="-12484870" y="1838938"/>
              <a:ext cx="1098611" cy="1357369"/>
            </a:xfrm>
            <a:custGeom>
              <a:avLst/>
              <a:gdLst/>
              <a:ahLst/>
              <a:cxnLst/>
              <a:rect l="l" t="t" r="r" b="b"/>
              <a:pathLst>
                <a:path w="8347" h="10312" extrusionOk="0">
                  <a:moveTo>
                    <a:pt x="2279" y="139"/>
                  </a:moveTo>
                  <a:cubicBezTo>
                    <a:pt x="2571" y="139"/>
                    <a:pt x="2865" y="388"/>
                    <a:pt x="3084" y="846"/>
                  </a:cubicBezTo>
                  <a:cubicBezTo>
                    <a:pt x="3334" y="1370"/>
                    <a:pt x="3465" y="1942"/>
                    <a:pt x="3489" y="2525"/>
                  </a:cubicBezTo>
                  <a:cubicBezTo>
                    <a:pt x="3489" y="2561"/>
                    <a:pt x="3501" y="2585"/>
                    <a:pt x="3537" y="2597"/>
                  </a:cubicBezTo>
                  <a:cubicBezTo>
                    <a:pt x="3545" y="2600"/>
                    <a:pt x="3554" y="2601"/>
                    <a:pt x="3563" y="2601"/>
                  </a:cubicBezTo>
                  <a:cubicBezTo>
                    <a:pt x="3589" y="2601"/>
                    <a:pt x="3611" y="2588"/>
                    <a:pt x="3620" y="2561"/>
                  </a:cubicBezTo>
                  <a:cubicBezTo>
                    <a:pt x="3620" y="2561"/>
                    <a:pt x="3739" y="2370"/>
                    <a:pt x="3798" y="2299"/>
                  </a:cubicBezTo>
                  <a:cubicBezTo>
                    <a:pt x="3870" y="2192"/>
                    <a:pt x="4001" y="2132"/>
                    <a:pt x="4132" y="2120"/>
                  </a:cubicBezTo>
                  <a:cubicBezTo>
                    <a:pt x="4215" y="2120"/>
                    <a:pt x="4299" y="2168"/>
                    <a:pt x="4358" y="2239"/>
                  </a:cubicBezTo>
                  <a:cubicBezTo>
                    <a:pt x="4822" y="2835"/>
                    <a:pt x="4406" y="4109"/>
                    <a:pt x="4406" y="4132"/>
                  </a:cubicBezTo>
                  <a:cubicBezTo>
                    <a:pt x="4387" y="4180"/>
                    <a:pt x="4420" y="4227"/>
                    <a:pt x="4464" y="4227"/>
                  </a:cubicBezTo>
                  <a:cubicBezTo>
                    <a:pt x="4476" y="4227"/>
                    <a:pt x="4488" y="4223"/>
                    <a:pt x="4501" y="4216"/>
                  </a:cubicBezTo>
                  <a:cubicBezTo>
                    <a:pt x="4537" y="4204"/>
                    <a:pt x="4560" y="4180"/>
                    <a:pt x="4584" y="4156"/>
                  </a:cubicBezTo>
                  <a:cubicBezTo>
                    <a:pt x="4717" y="4059"/>
                    <a:pt x="4976" y="3862"/>
                    <a:pt x="5243" y="3862"/>
                  </a:cubicBezTo>
                  <a:cubicBezTo>
                    <a:pt x="5334" y="3862"/>
                    <a:pt x="5425" y="3884"/>
                    <a:pt x="5513" y="3942"/>
                  </a:cubicBezTo>
                  <a:cubicBezTo>
                    <a:pt x="5727" y="4085"/>
                    <a:pt x="5834" y="4347"/>
                    <a:pt x="5846" y="4752"/>
                  </a:cubicBezTo>
                  <a:cubicBezTo>
                    <a:pt x="5858" y="5216"/>
                    <a:pt x="5751" y="5680"/>
                    <a:pt x="5549" y="6097"/>
                  </a:cubicBezTo>
                  <a:cubicBezTo>
                    <a:pt x="5516" y="6154"/>
                    <a:pt x="5562" y="6206"/>
                    <a:pt x="5613" y="6206"/>
                  </a:cubicBezTo>
                  <a:cubicBezTo>
                    <a:pt x="5636" y="6206"/>
                    <a:pt x="5661" y="6195"/>
                    <a:pt x="5680" y="6168"/>
                  </a:cubicBezTo>
                  <a:cubicBezTo>
                    <a:pt x="5811" y="6014"/>
                    <a:pt x="6001" y="5907"/>
                    <a:pt x="6204" y="5871"/>
                  </a:cubicBezTo>
                  <a:cubicBezTo>
                    <a:pt x="6223" y="5868"/>
                    <a:pt x="6242" y="5867"/>
                    <a:pt x="6261" y="5867"/>
                  </a:cubicBezTo>
                  <a:cubicBezTo>
                    <a:pt x="6429" y="5867"/>
                    <a:pt x="6581" y="5959"/>
                    <a:pt x="6656" y="6109"/>
                  </a:cubicBezTo>
                  <a:cubicBezTo>
                    <a:pt x="7025" y="6752"/>
                    <a:pt x="6870" y="8312"/>
                    <a:pt x="6144" y="9228"/>
                  </a:cubicBezTo>
                  <a:cubicBezTo>
                    <a:pt x="6132" y="9240"/>
                    <a:pt x="6108" y="9264"/>
                    <a:pt x="6096" y="9276"/>
                  </a:cubicBezTo>
                  <a:cubicBezTo>
                    <a:pt x="3370" y="7014"/>
                    <a:pt x="2274" y="1227"/>
                    <a:pt x="2263" y="1156"/>
                  </a:cubicBezTo>
                  <a:cubicBezTo>
                    <a:pt x="2253" y="1116"/>
                    <a:pt x="2226" y="1093"/>
                    <a:pt x="2197" y="1093"/>
                  </a:cubicBezTo>
                  <a:cubicBezTo>
                    <a:pt x="2191" y="1093"/>
                    <a:pt x="2185" y="1094"/>
                    <a:pt x="2179" y="1096"/>
                  </a:cubicBezTo>
                  <a:cubicBezTo>
                    <a:pt x="2132" y="1108"/>
                    <a:pt x="2108" y="1144"/>
                    <a:pt x="2120" y="1180"/>
                  </a:cubicBezTo>
                  <a:cubicBezTo>
                    <a:pt x="2429" y="2716"/>
                    <a:pt x="2882" y="4216"/>
                    <a:pt x="3489" y="5668"/>
                  </a:cubicBezTo>
                  <a:cubicBezTo>
                    <a:pt x="4215" y="7347"/>
                    <a:pt x="5049" y="8597"/>
                    <a:pt x="5977" y="9371"/>
                  </a:cubicBezTo>
                  <a:cubicBezTo>
                    <a:pt x="5763" y="9490"/>
                    <a:pt x="5513" y="9562"/>
                    <a:pt x="5275" y="9586"/>
                  </a:cubicBezTo>
                  <a:cubicBezTo>
                    <a:pt x="5127" y="9608"/>
                    <a:pt x="4974" y="9618"/>
                    <a:pt x="4818" y="9618"/>
                  </a:cubicBezTo>
                  <a:cubicBezTo>
                    <a:pt x="3879" y="9618"/>
                    <a:pt x="2851" y="9239"/>
                    <a:pt x="2524" y="8728"/>
                  </a:cubicBezTo>
                  <a:cubicBezTo>
                    <a:pt x="2394" y="8550"/>
                    <a:pt x="2394" y="8300"/>
                    <a:pt x="2524" y="8121"/>
                  </a:cubicBezTo>
                  <a:cubicBezTo>
                    <a:pt x="2703" y="7847"/>
                    <a:pt x="3072" y="7776"/>
                    <a:pt x="3382" y="7752"/>
                  </a:cubicBezTo>
                  <a:cubicBezTo>
                    <a:pt x="3417" y="7752"/>
                    <a:pt x="3441" y="7728"/>
                    <a:pt x="3453" y="7704"/>
                  </a:cubicBezTo>
                  <a:cubicBezTo>
                    <a:pt x="3453" y="7681"/>
                    <a:pt x="3453" y="7645"/>
                    <a:pt x="3429" y="7633"/>
                  </a:cubicBezTo>
                  <a:cubicBezTo>
                    <a:pt x="3346" y="7561"/>
                    <a:pt x="3251" y="7514"/>
                    <a:pt x="3144" y="7490"/>
                  </a:cubicBezTo>
                  <a:cubicBezTo>
                    <a:pt x="2715" y="7311"/>
                    <a:pt x="1822" y="6942"/>
                    <a:pt x="1143" y="6311"/>
                  </a:cubicBezTo>
                  <a:cubicBezTo>
                    <a:pt x="917" y="6109"/>
                    <a:pt x="798" y="5871"/>
                    <a:pt x="846" y="5680"/>
                  </a:cubicBezTo>
                  <a:cubicBezTo>
                    <a:pt x="881" y="5561"/>
                    <a:pt x="977" y="5466"/>
                    <a:pt x="1096" y="5442"/>
                  </a:cubicBezTo>
                  <a:cubicBezTo>
                    <a:pt x="1261" y="5401"/>
                    <a:pt x="1436" y="5368"/>
                    <a:pt x="1603" y="5368"/>
                  </a:cubicBezTo>
                  <a:cubicBezTo>
                    <a:pt x="1629" y="5368"/>
                    <a:pt x="1654" y="5369"/>
                    <a:pt x="1679" y="5371"/>
                  </a:cubicBezTo>
                  <a:lnTo>
                    <a:pt x="1751" y="5371"/>
                  </a:lnTo>
                  <a:cubicBezTo>
                    <a:pt x="1786" y="5371"/>
                    <a:pt x="1822" y="5335"/>
                    <a:pt x="1834" y="5299"/>
                  </a:cubicBezTo>
                  <a:cubicBezTo>
                    <a:pt x="1834" y="5264"/>
                    <a:pt x="1810" y="5228"/>
                    <a:pt x="1774" y="5216"/>
                  </a:cubicBezTo>
                  <a:cubicBezTo>
                    <a:pt x="1774" y="5216"/>
                    <a:pt x="1501" y="5133"/>
                    <a:pt x="870" y="4549"/>
                  </a:cubicBezTo>
                  <a:cubicBezTo>
                    <a:pt x="536" y="4252"/>
                    <a:pt x="155" y="3728"/>
                    <a:pt x="179" y="3251"/>
                  </a:cubicBezTo>
                  <a:cubicBezTo>
                    <a:pt x="179" y="3180"/>
                    <a:pt x="215" y="3109"/>
                    <a:pt x="274" y="3061"/>
                  </a:cubicBezTo>
                  <a:cubicBezTo>
                    <a:pt x="344" y="3013"/>
                    <a:pt x="450" y="2993"/>
                    <a:pt x="567" y="2993"/>
                  </a:cubicBezTo>
                  <a:cubicBezTo>
                    <a:pt x="708" y="2993"/>
                    <a:pt x="864" y="3022"/>
                    <a:pt x="989" y="3061"/>
                  </a:cubicBezTo>
                  <a:cubicBezTo>
                    <a:pt x="1167" y="3120"/>
                    <a:pt x="1346" y="3192"/>
                    <a:pt x="1524" y="3275"/>
                  </a:cubicBezTo>
                  <a:lnTo>
                    <a:pt x="1786" y="3382"/>
                  </a:lnTo>
                  <a:cubicBezTo>
                    <a:pt x="1796" y="3387"/>
                    <a:pt x="1808" y="3390"/>
                    <a:pt x="1820" y="3390"/>
                  </a:cubicBezTo>
                  <a:cubicBezTo>
                    <a:pt x="1838" y="3390"/>
                    <a:pt x="1856" y="3384"/>
                    <a:pt x="1870" y="3370"/>
                  </a:cubicBezTo>
                  <a:cubicBezTo>
                    <a:pt x="1882" y="3347"/>
                    <a:pt x="1893" y="3311"/>
                    <a:pt x="1870" y="3275"/>
                  </a:cubicBezTo>
                  <a:cubicBezTo>
                    <a:pt x="1667" y="2882"/>
                    <a:pt x="1536" y="2466"/>
                    <a:pt x="1465" y="2025"/>
                  </a:cubicBezTo>
                  <a:cubicBezTo>
                    <a:pt x="1298" y="1049"/>
                    <a:pt x="1655" y="311"/>
                    <a:pt x="2108" y="168"/>
                  </a:cubicBezTo>
                  <a:cubicBezTo>
                    <a:pt x="2164" y="148"/>
                    <a:pt x="2222" y="139"/>
                    <a:pt x="2279" y="139"/>
                  </a:cubicBezTo>
                  <a:close/>
                  <a:moveTo>
                    <a:pt x="2286" y="1"/>
                  </a:moveTo>
                  <a:cubicBezTo>
                    <a:pt x="2215" y="1"/>
                    <a:pt x="2143" y="12"/>
                    <a:pt x="2072" y="37"/>
                  </a:cubicBezTo>
                  <a:cubicBezTo>
                    <a:pt x="1417" y="251"/>
                    <a:pt x="1191" y="1227"/>
                    <a:pt x="1322" y="2061"/>
                  </a:cubicBezTo>
                  <a:cubicBezTo>
                    <a:pt x="1393" y="2442"/>
                    <a:pt x="1501" y="2823"/>
                    <a:pt x="1655" y="3180"/>
                  </a:cubicBezTo>
                  <a:lnTo>
                    <a:pt x="1584" y="3144"/>
                  </a:lnTo>
                  <a:cubicBezTo>
                    <a:pt x="1405" y="3061"/>
                    <a:pt x="1215" y="2989"/>
                    <a:pt x="1024" y="2930"/>
                  </a:cubicBezTo>
                  <a:cubicBezTo>
                    <a:pt x="948" y="2902"/>
                    <a:pt x="759" y="2854"/>
                    <a:pt x="565" y="2854"/>
                  </a:cubicBezTo>
                  <a:cubicBezTo>
                    <a:pt x="425" y="2854"/>
                    <a:pt x="283" y="2879"/>
                    <a:pt x="179" y="2954"/>
                  </a:cubicBezTo>
                  <a:cubicBezTo>
                    <a:pt x="84" y="3025"/>
                    <a:pt x="24" y="3132"/>
                    <a:pt x="24" y="3251"/>
                  </a:cubicBezTo>
                  <a:cubicBezTo>
                    <a:pt x="0" y="3787"/>
                    <a:pt x="393" y="4335"/>
                    <a:pt x="774" y="4668"/>
                  </a:cubicBezTo>
                  <a:cubicBezTo>
                    <a:pt x="989" y="4871"/>
                    <a:pt x="1227" y="5061"/>
                    <a:pt x="1477" y="5228"/>
                  </a:cubicBezTo>
                  <a:cubicBezTo>
                    <a:pt x="1334" y="5240"/>
                    <a:pt x="1191" y="5264"/>
                    <a:pt x="1048" y="5311"/>
                  </a:cubicBezTo>
                  <a:cubicBezTo>
                    <a:pt x="881" y="5347"/>
                    <a:pt x="739" y="5478"/>
                    <a:pt x="691" y="5656"/>
                  </a:cubicBezTo>
                  <a:cubicBezTo>
                    <a:pt x="643" y="5883"/>
                    <a:pt x="774" y="6180"/>
                    <a:pt x="1036" y="6418"/>
                  </a:cubicBezTo>
                  <a:cubicBezTo>
                    <a:pt x="1739" y="7073"/>
                    <a:pt x="2644" y="7442"/>
                    <a:pt x="3084" y="7621"/>
                  </a:cubicBezTo>
                  <a:lnTo>
                    <a:pt x="3120" y="7633"/>
                  </a:lnTo>
                  <a:cubicBezTo>
                    <a:pt x="2834" y="7669"/>
                    <a:pt x="2572" y="7812"/>
                    <a:pt x="2394" y="8038"/>
                  </a:cubicBezTo>
                  <a:cubicBezTo>
                    <a:pt x="2239" y="8276"/>
                    <a:pt x="2239" y="8574"/>
                    <a:pt x="2394" y="8812"/>
                  </a:cubicBezTo>
                  <a:cubicBezTo>
                    <a:pt x="2751" y="9359"/>
                    <a:pt x="3822" y="9764"/>
                    <a:pt x="4810" y="9764"/>
                  </a:cubicBezTo>
                  <a:cubicBezTo>
                    <a:pt x="4965" y="9764"/>
                    <a:pt x="5132" y="9752"/>
                    <a:pt x="5287" y="9728"/>
                  </a:cubicBezTo>
                  <a:cubicBezTo>
                    <a:pt x="5572" y="9705"/>
                    <a:pt x="5858" y="9621"/>
                    <a:pt x="6108" y="9466"/>
                  </a:cubicBezTo>
                  <a:cubicBezTo>
                    <a:pt x="6715" y="9978"/>
                    <a:pt x="7466" y="10264"/>
                    <a:pt x="8251" y="10312"/>
                  </a:cubicBezTo>
                  <a:cubicBezTo>
                    <a:pt x="8347" y="10312"/>
                    <a:pt x="8347" y="10169"/>
                    <a:pt x="8251" y="10169"/>
                  </a:cubicBezTo>
                  <a:lnTo>
                    <a:pt x="8263" y="10169"/>
                  </a:lnTo>
                  <a:cubicBezTo>
                    <a:pt x="7513" y="10133"/>
                    <a:pt x="6799" y="9847"/>
                    <a:pt x="6227" y="9371"/>
                  </a:cubicBezTo>
                  <a:cubicBezTo>
                    <a:pt x="6239" y="9359"/>
                    <a:pt x="6251" y="9336"/>
                    <a:pt x="6275" y="9324"/>
                  </a:cubicBezTo>
                  <a:cubicBezTo>
                    <a:pt x="7025" y="8359"/>
                    <a:pt x="7192" y="6716"/>
                    <a:pt x="6787" y="6049"/>
                  </a:cubicBezTo>
                  <a:cubicBezTo>
                    <a:pt x="6695" y="5854"/>
                    <a:pt x="6505" y="5730"/>
                    <a:pt x="6294" y="5730"/>
                  </a:cubicBezTo>
                  <a:cubicBezTo>
                    <a:pt x="6260" y="5730"/>
                    <a:pt x="6226" y="5733"/>
                    <a:pt x="6192" y="5740"/>
                  </a:cubicBezTo>
                  <a:cubicBezTo>
                    <a:pt x="6061" y="5752"/>
                    <a:pt x="5942" y="5799"/>
                    <a:pt x="5823" y="5871"/>
                  </a:cubicBezTo>
                  <a:cubicBezTo>
                    <a:pt x="5953" y="5514"/>
                    <a:pt x="6013" y="5145"/>
                    <a:pt x="6013" y="4764"/>
                  </a:cubicBezTo>
                  <a:cubicBezTo>
                    <a:pt x="5989" y="4299"/>
                    <a:pt x="5858" y="4002"/>
                    <a:pt x="5608" y="3823"/>
                  </a:cubicBezTo>
                  <a:cubicBezTo>
                    <a:pt x="5493" y="3749"/>
                    <a:pt x="5375" y="3720"/>
                    <a:pt x="5260" y="3720"/>
                  </a:cubicBezTo>
                  <a:cubicBezTo>
                    <a:pt x="5005" y="3720"/>
                    <a:pt x="4764" y="3863"/>
                    <a:pt x="4608" y="3978"/>
                  </a:cubicBezTo>
                  <a:cubicBezTo>
                    <a:pt x="4715" y="3561"/>
                    <a:pt x="4882" y="2668"/>
                    <a:pt x="4489" y="2156"/>
                  </a:cubicBezTo>
                  <a:cubicBezTo>
                    <a:pt x="4406" y="2049"/>
                    <a:pt x="4275" y="1989"/>
                    <a:pt x="4144" y="1989"/>
                  </a:cubicBezTo>
                  <a:cubicBezTo>
                    <a:pt x="3965" y="1989"/>
                    <a:pt x="3798" y="2073"/>
                    <a:pt x="3691" y="2216"/>
                  </a:cubicBezTo>
                  <a:cubicBezTo>
                    <a:pt x="3679" y="2239"/>
                    <a:pt x="3656" y="2275"/>
                    <a:pt x="3632" y="2299"/>
                  </a:cubicBezTo>
                  <a:cubicBezTo>
                    <a:pt x="3596" y="1775"/>
                    <a:pt x="3453" y="1263"/>
                    <a:pt x="3227" y="787"/>
                  </a:cubicBezTo>
                  <a:cubicBezTo>
                    <a:pt x="2980" y="283"/>
                    <a:pt x="2635" y="1"/>
                    <a:pt x="2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1"/>
            <p:cNvSpPr/>
            <p:nvPr/>
          </p:nvSpPr>
          <p:spPr>
            <a:xfrm>
              <a:off x="-11768705" y="1282695"/>
              <a:ext cx="2371089" cy="3518470"/>
            </a:xfrm>
            <a:custGeom>
              <a:avLst/>
              <a:gdLst/>
              <a:ahLst/>
              <a:cxnLst/>
              <a:rect l="l" t="t" r="r" b="b"/>
              <a:pathLst>
                <a:path w="18015" h="26730" extrusionOk="0">
                  <a:moveTo>
                    <a:pt x="1203" y="0"/>
                  </a:moveTo>
                  <a:cubicBezTo>
                    <a:pt x="548" y="0"/>
                    <a:pt x="1" y="536"/>
                    <a:pt x="1" y="1203"/>
                  </a:cubicBezTo>
                  <a:lnTo>
                    <a:pt x="1" y="25527"/>
                  </a:lnTo>
                  <a:cubicBezTo>
                    <a:pt x="1" y="26182"/>
                    <a:pt x="548" y="26730"/>
                    <a:pt x="1203" y="26730"/>
                  </a:cubicBezTo>
                  <a:lnTo>
                    <a:pt x="16812" y="26730"/>
                  </a:lnTo>
                  <a:cubicBezTo>
                    <a:pt x="17479" y="26730"/>
                    <a:pt x="18015" y="26182"/>
                    <a:pt x="18015" y="25527"/>
                  </a:cubicBezTo>
                  <a:lnTo>
                    <a:pt x="18015" y="1203"/>
                  </a:lnTo>
                  <a:cubicBezTo>
                    <a:pt x="18015" y="536"/>
                    <a:pt x="17479" y="0"/>
                    <a:pt x="16812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1"/>
            <p:cNvSpPr/>
            <p:nvPr/>
          </p:nvSpPr>
          <p:spPr>
            <a:xfrm>
              <a:off x="-11776471" y="1290461"/>
              <a:ext cx="2292645" cy="3517022"/>
            </a:xfrm>
            <a:custGeom>
              <a:avLst/>
              <a:gdLst/>
              <a:ahLst/>
              <a:cxnLst/>
              <a:rect l="l" t="t" r="r" b="b"/>
              <a:pathLst>
                <a:path w="17419" h="26719" extrusionOk="0">
                  <a:moveTo>
                    <a:pt x="1203" y="1"/>
                  </a:moveTo>
                  <a:cubicBezTo>
                    <a:pt x="548" y="1"/>
                    <a:pt x="12" y="537"/>
                    <a:pt x="12" y="1191"/>
                  </a:cubicBezTo>
                  <a:lnTo>
                    <a:pt x="12" y="25528"/>
                  </a:lnTo>
                  <a:cubicBezTo>
                    <a:pt x="0" y="26176"/>
                    <a:pt x="536" y="26719"/>
                    <a:pt x="1182" y="26719"/>
                  </a:cubicBezTo>
                  <a:cubicBezTo>
                    <a:pt x="1189" y="26719"/>
                    <a:pt x="1196" y="26719"/>
                    <a:pt x="1203" y="26718"/>
                  </a:cubicBezTo>
                  <a:lnTo>
                    <a:pt x="16788" y="26718"/>
                  </a:lnTo>
                  <a:cubicBezTo>
                    <a:pt x="17014" y="26718"/>
                    <a:pt x="17228" y="26659"/>
                    <a:pt x="17419" y="26552"/>
                  </a:cubicBezTo>
                  <a:cubicBezTo>
                    <a:pt x="17145" y="25968"/>
                    <a:pt x="16562" y="25552"/>
                    <a:pt x="15942" y="25361"/>
                  </a:cubicBezTo>
                  <a:cubicBezTo>
                    <a:pt x="15406" y="25189"/>
                    <a:pt x="14991" y="25140"/>
                    <a:pt x="14335" y="25140"/>
                  </a:cubicBezTo>
                  <a:cubicBezTo>
                    <a:pt x="13498" y="25140"/>
                    <a:pt x="12271" y="25219"/>
                    <a:pt x="9903" y="25219"/>
                  </a:cubicBezTo>
                  <a:cubicBezTo>
                    <a:pt x="9389" y="25219"/>
                    <a:pt x="8821" y="25215"/>
                    <a:pt x="8191" y="25206"/>
                  </a:cubicBezTo>
                  <a:cubicBezTo>
                    <a:pt x="7685" y="25200"/>
                    <a:pt x="7204" y="25200"/>
                    <a:pt x="6751" y="25200"/>
                  </a:cubicBezTo>
                  <a:cubicBezTo>
                    <a:pt x="6694" y="25200"/>
                    <a:pt x="6638" y="25200"/>
                    <a:pt x="6582" y="25200"/>
                  </a:cubicBezTo>
                  <a:cubicBezTo>
                    <a:pt x="4405" y="25200"/>
                    <a:pt x="2894" y="25192"/>
                    <a:pt x="2381" y="24563"/>
                  </a:cubicBezTo>
                  <a:cubicBezTo>
                    <a:pt x="1714" y="23742"/>
                    <a:pt x="2155" y="19527"/>
                    <a:pt x="2226" y="17705"/>
                  </a:cubicBezTo>
                  <a:cubicBezTo>
                    <a:pt x="2322" y="15122"/>
                    <a:pt x="2727" y="2299"/>
                    <a:pt x="1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1"/>
            <p:cNvSpPr/>
            <p:nvPr/>
          </p:nvSpPr>
          <p:spPr>
            <a:xfrm>
              <a:off x="-11633923" y="1417478"/>
              <a:ext cx="2107854" cy="3015380"/>
            </a:xfrm>
            <a:custGeom>
              <a:avLst/>
              <a:gdLst/>
              <a:ahLst/>
              <a:cxnLst/>
              <a:rect l="l" t="t" r="r" b="b"/>
              <a:pathLst>
                <a:path w="16015" h="22908" extrusionOk="0">
                  <a:moveTo>
                    <a:pt x="1143" y="0"/>
                  </a:moveTo>
                  <a:cubicBezTo>
                    <a:pt x="512" y="0"/>
                    <a:pt x="0" y="512"/>
                    <a:pt x="12" y="1131"/>
                  </a:cubicBezTo>
                  <a:lnTo>
                    <a:pt x="12" y="21777"/>
                  </a:lnTo>
                  <a:cubicBezTo>
                    <a:pt x="12" y="22396"/>
                    <a:pt x="512" y="22908"/>
                    <a:pt x="1143" y="22908"/>
                  </a:cubicBezTo>
                  <a:lnTo>
                    <a:pt x="14883" y="22908"/>
                  </a:lnTo>
                  <a:cubicBezTo>
                    <a:pt x="15514" y="22908"/>
                    <a:pt x="16014" y="22396"/>
                    <a:pt x="16014" y="21777"/>
                  </a:cubicBezTo>
                  <a:lnTo>
                    <a:pt x="16014" y="1131"/>
                  </a:lnTo>
                  <a:cubicBezTo>
                    <a:pt x="16014" y="512"/>
                    <a:pt x="15514" y="0"/>
                    <a:pt x="14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1"/>
            <p:cNvSpPr/>
            <p:nvPr/>
          </p:nvSpPr>
          <p:spPr>
            <a:xfrm>
              <a:off x="-10684258" y="4509457"/>
              <a:ext cx="210193" cy="211661"/>
            </a:xfrm>
            <a:custGeom>
              <a:avLst/>
              <a:gdLst/>
              <a:ahLst/>
              <a:cxnLst/>
              <a:rect l="l" t="t" r="r" b="b"/>
              <a:pathLst>
                <a:path w="1597" h="1608" extrusionOk="0">
                  <a:moveTo>
                    <a:pt x="798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50"/>
                    <a:pt x="358" y="1608"/>
                    <a:pt x="798" y="1608"/>
                  </a:cubicBezTo>
                  <a:cubicBezTo>
                    <a:pt x="1239" y="1608"/>
                    <a:pt x="1596" y="1250"/>
                    <a:pt x="1596" y="810"/>
                  </a:cubicBezTo>
                  <a:cubicBezTo>
                    <a:pt x="1596" y="357"/>
                    <a:pt x="1239" y="0"/>
                    <a:pt x="798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71"/>
            <p:cNvSpPr/>
            <p:nvPr/>
          </p:nvSpPr>
          <p:spPr>
            <a:xfrm>
              <a:off x="-11616680" y="1434721"/>
              <a:ext cx="2084295" cy="2982473"/>
            </a:xfrm>
            <a:custGeom>
              <a:avLst/>
              <a:gdLst/>
              <a:ahLst/>
              <a:cxnLst/>
              <a:rect l="l" t="t" r="r" b="b"/>
              <a:pathLst>
                <a:path w="15836" h="22658" extrusionOk="0">
                  <a:moveTo>
                    <a:pt x="655" y="0"/>
                  </a:moveTo>
                  <a:cubicBezTo>
                    <a:pt x="262" y="167"/>
                    <a:pt x="0" y="548"/>
                    <a:pt x="0" y="988"/>
                  </a:cubicBezTo>
                  <a:lnTo>
                    <a:pt x="0" y="21598"/>
                  </a:lnTo>
                  <a:cubicBezTo>
                    <a:pt x="0" y="22193"/>
                    <a:pt x="465" y="22658"/>
                    <a:pt x="1060" y="22658"/>
                  </a:cubicBezTo>
                  <a:lnTo>
                    <a:pt x="14776" y="22658"/>
                  </a:lnTo>
                  <a:cubicBezTo>
                    <a:pt x="15359" y="22658"/>
                    <a:pt x="15836" y="22193"/>
                    <a:pt x="15836" y="21598"/>
                  </a:cubicBezTo>
                  <a:lnTo>
                    <a:pt x="15836" y="21003"/>
                  </a:lnTo>
                  <a:cubicBezTo>
                    <a:pt x="15693" y="20884"/>
                    <a:pt x="15550" y="20777"/>
                    <a:pt x="15395" y="20669"/>
                  </a:cubicBezTo>
                  <a:cubicBezTo>
                    <a:pt x="14541" y="20155"/>
                    <a:pt x="13527" y="19978"/>
                    <a:pt x="12522" y="19978"/>
                  </a:cubicBezTo>
                  <a:cubicBezTo>
                    <a:pt x="12364" y="19978"/>
                    <a:pt x="12206" y="19983"/>
                    <a:pt x="12050" y="19991"/>
                  </a:cubicBezTo>
                  <a:cubicBezTo>
                    <a:pt x="10895" y="20038"/>
                    <a:pt x="9752" y="20265"/>
                    <a:pt x="8585" y="20300"/>
                  </a:cubicBezTo>
                  <a:cubicBezTo>
                    <a:pt x="8464" y="20305"/>
                    <a:pt x="8343" y="20308"/>
                    <a:pt x="8222" y="20308"/>
                  </a:cubicBezTo>
                  <a:cubicBezTo>
                    <a:pt x="6519" y="20308"/>
                    <a:pt x="4743" y="19828"/>
                    <a:pt x="3632" y="18550"/>
                  </a:cubicBezTo>
                  <a:cubicBezTo>
                    <a:pt x="2679" y="17455"/>
                    <a:pt x="2346" y="15955"/>
                    <a:pt x="2215" y="14514"/>
                  </a:cubicBezTo>
                  <a:cubicBezTo>
                    <a:pt x="1786" y="10085"/>
                    <a:pt x="2763" y="5263"/>
                    <a:pt x="1239" y="1084"/>
                  </a:cubicBezTo>
                  <a:cubicBezTo>
                    <a:pt x="1108" y="691"/>
                    <a:pt x="917" y="322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71"/>
            <p:cNvSpPr/>
            <p:nvPr/>
          </p:nvSpPr>
          <p:spPr>
            <a:xfrm>
              <a:off x="-9726696" y="1584377"/>
              <a:ext cx="98845" cy="1085421"/>
            </a:xfrm>
            <a:custGeom>
              <a:avLst/>
              <a:gdLst/>
              <a:ahLst/>
              <a:cxnLst/>
              <a:rect l="l" t="t" r="r" b="b"/>
              <a:pathLst>
                <a:path w="751" h="8246" extrusionOk="0">
                  <a:moveTo>
                    <a:pt x="375" y="0"/>
                  </a:moveTo>
                  <a:cubicBezTo>
                    <a:pt x="307" y="0"/>
                    <a:pt x="238" y="42"/>
                    <a:pt x="227" y="125"/>
                  </a:cubicBezTo>
                  <a:cubicBezTo>
                    <a:pt x="24" y="2126"/>
                    <a:pt x="0" y="5900"/>
                    <a:pt x="215" y="8102"/>
                  </a:cubicBezTo>
                  <a:cubicBezTo>
                    <a:pt x="227" y="8198"/>
                    <a:pt x="301" y="8245"/>
                    <a:pt x="375" y="8245"/>
                  </a:cubicBezTo>
                  <a:cubicBezTo>
                    <a:pt x="450" y="8245"/>
                    <a:pt x="524" y="8198"/>
                    <a:pt x="536" y="8102"/>
                  </a:cubicBezTo>
                  <a:cubicBezTo>
                    <a:pt x="750" y="5924"/>
                    <a:pt x="727" y="2137"/>
                    <a:pt x="524" y="125"/>
                  </a:cubicBezTo>
                  <a:cubicBezTo>
                    <a:pt x="512" y="42"/>
                    <a:pt x="444" y="0"/>
                    <a:pt x="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1"/>
            <p:cNvSpPr/>
            <p:nvPr/>
          </p:nvSpPr>
          <p:spPr>
            <a:xfrm>
              <a:off x="-10684258" y="4517223"/>
              <a:ext cx="199137" cy="203500"/>
            </a:xfrm>
            <a:custGeom>
              <a:avLst/>
              <a:gdLst/>
              <a:ahLst/>
              <a:cxnLst/>
              <a:rect l="l" t="t" r="r" b="b"/>
              <a:pathLst>
                <a:path w="1513" h="1546" extrusionOk="0">
                  <a:moveTo>
                    <a:pt x="501" y="1"/>
                  </a:moveTo>
                  <a:cubicBezTo>
                    <a:pt x="203" y="120"/>
                    <a:pt x="1" y="417"/>
                    <a:pt x="1" y="739"/>
                  </a:cubicBezTo>
                  <a:cubicBezTo>
                    <a:pt x="1" y="1244"/>
                    <a:pt x="405" y="1546"/>
                    <a:pt x="812" y="1546"/>
                  </a:cubicBezTo>
                  <a:cubicBezTo>
                    <a:pt x="1085" y="1546"/>
                    <a:pt x="1360" y="1410"/>
                    <a:pt x="1513" y="1108"/>
                  </a:cubicBezTo>
                  <a:lnTo>
                    <a:pt x="1513" y="1108"/>
                  </a:lnTo>
                  <a:cubicBezTo>
                    <a:pt x="1417" y="1144"/>
                    <a:pt x="1322" y="1156"/>
                    <a:pt x="1215" y="1156"/>
                  </a:cubicBezTo>
                  <a:cubicBezTo>
                    <a:pt x="775" y="1156"/>
                    <a:pt x="417" y="798"/>
                    <a:pt x="417" y="358"/>
                  </a:cubicBezTo>
                  <a:cubicBezTo>
                    <a:pt x="417" y="239"/>
                    <a:pt x="441" y="108"/>
                    <a:pt x="50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1"/>
            <p:cNvSpPr/>
            <p:nvPr/>
          </p:nvSpPr>
          <p:spPr>
            <a:xfrm>
              <a:off x="-11775023" y="1268611"/>
              <a:ext cx="2383725" cy="3538873"/>
            </a:xfrm>
            <a:custGeom>
              <a:avLst/>
              <a:gdLst/>
              <a:ahLst/>
              <a:cxnLst/>
              <a:rect l="l" t="t" r="r" b="b"/>
              <a:pathLst>
                <a:path w="18111" h="26885" extrusionOk="0">
                  <a:moveTo>
                    <a:pt x="16884" y="167"/>
                  </a:moveTo>
                  <a:cubicBezTo>
                    <a:pt x="17503" y="167"/>
                    <a:pt x="18003" y="667"/>
                    <a:pt x="18003" y="1286"/>
                  </a:cubicBezTo>
                  <a:lnTo>
                    <a:pt x="18003" y="25646"/>
                  </a:lnTo>
                  <a:cubicBezTo>
                    <a:pt x="18003" y="26265"/>
                    <a:pt x="17503" y="26777"/>
                    <a:pt x="16884" y="26777"/>
                  </a:cubicBezTo>
                  <a:lnTo>
                    <a:pt x="1299" y="26777"/>
                  </a:lnTo>
                  <a:cubicBezTo>
                    <a:pt x="668" y="26777"/>
                    <a:pt x="168" y="26265"/>
                    <a:pt x="168" y="25646"/>
                  </a:cubicBezTo>
                  <a:lnTo>
                    <a:pt x="168" y="1286"/>
                  </a:lnTo>
                  <a:cubicBezTo>
                    <a:pt x="168" y="667"/>
                    <a:pt x="668" y="167"/>
                    <a:pt x="1299" y="167"/>
                  </a:cubicBezTo>
                  <a:close/>
                  <a:moveTo>
                    <a:pt x="1275" y="0"/>
                  </a:moveTo>
                  <a:cubicBezTo>
                    <a:pt x="572" y="0"/>
                    <a:pt x="1" y="560"/>
                    <a:pt x="1" y="1262"/>
                  </a:cubicBezTo>
                  <a:lnTo>
                    <a:pt x="1" y="25610"/>
                  </a:lnTo>
                  <a:cubicBezTo>
                    <a:pt x="1" y="26313"/>
                    <a:pt x="572" y="26884"/>
                    <a:pt x="1275" y="26884"/>
                  </a:cubicBezTo>
                  <a:lnTo>
                    <a:pt x="16848" y="26884"/>
                  </a:lnTo>
                  <a:cubicBezTo>
                    <a:pt x="17551" y="26884"/>
                    <a:pt x="18110" y="26313"/>
                    <a:pt x="18110" y="25610"/>
                  </a:cubicBezTo>
                  <a:lnTo>
                    <a:pt x="18110" y="1262"/>
                  </a:lnTo>
                  <a:cubicBezTo>
                    <a:pt x="18110" y="560"/>
                    <a:pt x="17551" y="0"/>
                    <a:pt x="16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71"/>
            <p:cNvSpPr/>
            <p:nvPr/>
          </p:nvSpPr>
          <p:spPr>
            <a:xfrm>
              <a:off x="-11640241" y="1410897"/>
              <a:ext cx="2129834" cy="3029859"/>
            </a:xfrm>
            <a:custGeom>
              <a:avLst/>
              <a:gdLst/>
              <a:ahLst/>
              <a:cxnLst/>
              <a:rect l="l" t="t" r="r" b="b"/>
              <a:pathLst>
                <a:path w="16182" h="23018" extrusionOk="0">
                  <a:moveTo>
                    <a:pt x="14967" y="110"/>
                  </a:moveTo>
                  <a:cubicBezTo>
                    <a:pt x="15550" y="110"/>
                    <a:pt x="16015" y="574"/>
                    <a:pt x="16015" y="1169"/>
                  </a:cubicBezTo>
                  <a:lnTo>
                    <a:pt x="16015" y="21791"/>
                  </a:lnTo>
                  <a:cubicBezTo>
                    <a:pt x="16015" y="22367"/>
                    <a:pt x="15550" y="22839"/>
                    <a:pt x="14976" y="22839"/>
                  </a:cubicBezTo>
                  <a:cubicBezTo>
                    <a:pt x="14969" y="22839"/>
                    <a:pt x="14962" y="22839"/>
                    <a:pt x="14955" y="22839"/>
                  </a:cubicBezTo>
                  <a:lnTo>
                    <a:pt x="1239" y="22839"/>
                  </a:lnTo>
                  <a:cubicBezTo>
                    <a:pt x="644" y="22839"/>
                    <a:pt x="179" y="22374"/>
                    <a:pt x="179" y="21791"/>
                  </a:cubicBezTo>
                  <a:lnTo>
                    <a:pt x="179" y="1169"/>
                  </a:lnTo>
                  <a:cubicBezTo>
                    <a:pt x="179" y="574"/>
                    <a:pt x="644" y="110"/>
                    <a:pt x="1239" y="110"/>
                  </a:cubicBezTo>
                  <a:close/>
                  <a:moveTo>
                    <a:pt x="1144" y="0"/>
                  </a:moveTo>
                  <a:cubicBezTo>
                    <a:pt x="1012" y="0"/>
                    <a:pt x="887" y="34"/>
                    <a:pt x="763" y="86"/>
                  </a:cubicBezTo>
                  <a:cubicBezTo>
                    <a:pt x="298" y="265"/>
                    <a:pt x="1" y="705"/>
                    <a:pt x="1" y="1205"/>
                  </a:cubicBezTo>
                  <a:lnTo>
                    <a:pt x="1" y="21815"/>
                  </a:lnTo>
                  <a:cubicBezTo>
                    <a:pt x="1" y="22482"/>
                    <a:pt x="537" y="23017"/>
                    <a:pt x="1203" y="23017"/>
                  </a:cubicBezTo>
                  <a:lnTo>
                    <a:pt x="14979" y="23017"/>
                  </a:lnTo>
                  <a:cubicBezTo>
                    <a:pt x="15646" y="23017"/>
                    <a:pt x="16181" y="22470"/>
                    <a:pt x="16181" y="21815"/>
                  </a:cubicBezTo>
                  <a:lnTo>
                    <a:pt x="16181" y="1205"/>
                  </a:lnTo>
                  <a:cubicBezTo>
                    <a:pt x="16181" y="546"/>
                    <a:pt x="15657" y="2"/>
                    <a:pt x="15000" y="2"/>
                  </a:cubicBezTo>
                  <a:cubicBezTo>
                    <a:pt x="14993" y="2"/>
                    <a:pt x="14986" y="3"/>
                    <a:pt x="14979" y="3"/>
                  </a:cubicBezTo>
                  <a:lnTo>
                    <a:pt x="1203" y="3"/>
                  </a:lnTo>
                  <a:cubicBezTo>
                    <a:pt x="1183" y="1"/>
                    <a:pt x="1164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71"/>
            <p:cNvSpPr/>
            <p:nvPr/>
          </p:nvSpPr>
          <p:spPr>
            <a:xfrm>
              <a:off x="-10732827" y="4499980"/>
              <a:ext cx="268105" cy="230747"/>
            </a:xfrm>
            <a:custGeom>
              <a:avLst/>
              <a:gdLst/>
              <a:ahLst/>
              <a:cxnLst/>
              <a:rect l="l" t="t" r="r" b="b"/>
              <a:pathLst>
                <a:path w="2037" h="1753" extrusionOk="0">
                  <a:moveTo>
                    <a:pt x="1158" y="147"/>
                  </a:moveTo>
                  <a:cubicBezTo>
                    <a:pt x="1532" y="147"/>
                    <a:pt x="1894" y="438"/>
                    <a:pt x="1894" y="882"/>
                  </a:cubicBezTo>
                  <a:cubicBezTo>
                    <a:pt x="1894" y="1275"/>
                    <a:pt x="1572" y="1596"/>
                    <a:pt x="1167" y="1596"/>
                  </a:cubicBezTo>
                  <a:cubicBezTo>
                    <a:pt x="524" y="1596"/>
                    <a:pt x="191" y="822"/>
                    <a:pt x="655" y="358"/>
                  </a:cubicBezTo>
                  <a:cubicBezTo>
                    <a:pt x="801" y="212"/>
                    <a:pt x="981" y="147"/>
                    <a:pt x="1158" y="147"/>
                  </a:cubicBezTo>
                  <a:close/>
                  <a:moveTo>
                    <a:pt x="1167" y="1"/>
                  </a:moveTo>
                  <a:cubicBezTo>
                    <a:pt x="393" y="1"/>
                    <a:pt x="1" y="941"/>
                    <a:pt x="548" y="1489"/>
                  </a:cubicBezTo>
                  <a:cubicBezTo>
                    <a:pt x="727" y="1671"/>
                    <a:pt x="946" y="1752"/>
                    <a:pt x="1162" y="1752"/>
                  </a:cubicBezTo>
                  <a:cubicBezTo>
                    <a:pt x="1609" y="1752"/>
                    <a:pt x="2037" y="1404"/>
                    <a:pt x="2037" y="882"/>
                  </a:cubicBezTo>
                  <a:cubicBezTo>
                    <a:pt x="2037" y="394"/>
                    <a:pt x="1644" y="1"/>
                    <a:pt x="1167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71"/>
            <p:cNvSpPr/>
            <p:nvPr/>
          </p:nvSpPr>
          <p:spPr>
            <a:xfrm>
              <a:off x="-10580802" y="2006232"/>
              <a:ext cx="642557" cy="1117934"/>
            </a:xfrm>
            <a:custGeom>
              <a:avLst/>
              <a:gdLst/>
              <a:ahLst/>
              <a:cxnLst/>
              <a:rect l="l" t="t" r="r" b="b"/>
              <a:pathLst>
                <a:path w="4882" h="8493" extrusionOk="0">
                  <a:moveTo>
                    <a:pt x="1796" y="1"/>
                  </a:moveTo>
                  <a:cubicBezTo>
                    <a:pt x="1730" y="1"/>
                    <a:pt x="1667" y="24"/>
                    <a:pt x="1608" y="75"/>
                  </a:cubicBezTo>
                  <a:cubicBezTo>
                    <a:pt x="1501" y="159"/>
                    <a:pt x="2132" y="2457"/>
                    <a:pt x="1429" y="3207"/>
                  </a:cubicBezTo>
                  <a:cubicBezTo>
                    <a:pt x="870" y="3802"/>
                    <a:pt x="0" y="4778"/>
                    <a:pt x="286" y="5552"/>
                  </a:cubicBezTo>
                  <a:cubicBezTo>
                    <a:pt x="548" y="6267"/>
                    <a:pt x="1393" y="6017"/>
                    <a:pt x="1596" y="6755"/>
                  </a:cubicBezTo>
                  <a:cubicBezTo>
                    <a:pt x="1715" y="7183"/>
                    <a:pt x="1691" y="7636"/>
                    <a:pt x="1524" y="8041"/>
                  </a:cubicBezTo>
                  <a:cubicBezTo>
                    <a:pt x="1450" y="8289"/>
                    <a:pt x="2012" y="8493"/>
                    <a:pt x="2686" y="8493"/>
                  </a:cubicBezTo>
                  <a:cubicBezTo>
                    <a:pt x="3303" y="8493"/>
                    <a:pt x="4014" y="8323"/>
                    <a:pt x="4418" y="7862"/>
                  </a:cubicBezTo>
                  <a:cubicBezTo>
                    <a:pt x="4632" y="7612"/>
                    <a:pt x="4787" y="7314"/>
                    <a:pt x="4858" y="6993"/>
                  </a:cubicBezTo>
                  <a:cubicBezTo>
                    <a:pt x="4882" y="6802"/>
                    <a:pt x="4763" y="6767"/>
                    <a:pt x="4596" y="6671"/>
                  </a:cubicBezTo>
                  <a:cubicBezTo>
                    <a:pt x="3870" y="6219"/>
                    <a:pt x="3406" y="5445"/>
                    <a:pt x="3370" y="4600"/>
                  </a:cubicBezTo>
                  <a:cubicBezTo>
                    <a:pt x="3298" y="3659"/>
                    <a:pt x="3358" y="2683"/>
                    <a:pt x="3060" y="1766"/>
                  </a:cubicBezTo>
                  <a:cubicBezTo>
                    <a:pt x="2965" y="1480"/>
                    <a:pt x="231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1"/>
            <p:cNvSpPr/>
            <p:nvPr/>
          </p:nvSpPr>
          <p:spPr>
            <a:xfrm>
              <a:off x="-10521308" y="2799661"/>
              <a:ext cx="794706" cy="1619049"/>
            </a:xfrm>
            <a:custGeom>
              <a:avLst/>
              <a:gdLst/>
              <a:ahLst/>
              <a:cxnLst/>
              <a:rect l="l" t="t" r="r" b="b"/>
              <a:pathLst>
                <a:path w="6038" h="12300" extrusionOk="0">
                  <a:moveTo>
                    <a:pt x="1322" y="1"/>
                  </a:moveTo>
                  <a:lnTo>
                    <a:pt x="1" y="6216"/>
                  </a:lnTo>
                  <a:lnTo>
                    <a:pt x="1501" y="6609"/>
                  </a:lnTo>
                  <a:cubicBezTo>
                    <a:pt x="1322" y="7073"/>
                    <a:pt x="1287" y="7585"/>
                    <a:pt x="1394" y="8085"/>
                  </a:cubicBezTo>
                  <a:cubicBezTo>
                    <a:pt x="1537" y="8835"/>
                    <a:pt x="2346" y="10680"/>
                    <a:pt x="3156" y="12288"/>
                  </a:cubicBezTo>
                  <a:lnTo>
                    <a:pt x="6037" y="12300"/>
                  </a:lnTo>
                  <a:cubicBezTo>
                    <a:pt x="5442" y="10776"/>
                    <a:pt x="4680" y="9299"/>
                    <a:pt x="4263" y="7740"/>
                  </a:cubicBezTo>
                  <a:cubicBezTo>
                    <a:pt x="3704" y="5608"/>
                    <a:pt x="4609" y="3156"/>
                    <a:pt x="3227" y="1251"/>
                  </a:cubicBezTo>
                  <a:cubicBezTo>
                    <a:pt x="2751" y="632"/>
                    <a:pt x="2073" y="191"/>
                    <a:pt x="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1"/>
            <p:cNvSpPr/>
            <p:nvPr/>
          </p:nvSpPr>
          <p:spPr>
            <a:xfrm>
              <a:off x="-10532233" y="2796107"/>
              <a:ext cx="816555" cy="1630501"/>
            </a:xfrm>
            <a:custGeom>
              <a:avLst/>
              <a:gdLst/>
              <a:ahLst/>
              <a:cxnLst/>
              <a:rect l="l" t="t" r="r" b="b"/>
              <a:pathLst>
                <a:path w="6204" h="12387" extrusionOk="0">
                  <a:moveTo>
                    <a:pt x="1394" y="1"/>
                  </a:moveTo>
                  <a:cubicBezTo>
                    <a:pt x="1358" y="1"/>
                    <a:pt x="1332" y="24"/>
                    <a:pt x="1322" y="63"/>
                  </a:cubicBezTo>
                  <a:lnTo>
                    <a:pt x="12" y="6266"/>
                  </a:lnTo>
                  <a:cubicBezTo>
                    <a:pt x="1" y="6302"/>
                    <a:pt x="24" y="6338"/>
                    <a:pt x="60" y="6350"/>
                  </a:cubicBezTo>
                  <a:lnTo>
                    <a:pt x="1477" y="6731"/>
                  </a:lnTo>
                  <a:cubicBezTo>
                    <a:pt x="1334" y="7195"/>
                    <a:pt x="1310" y="7683"/>
                    <a:pt x="1405" y="8159"/>
                  </a:cubicBezTo>
                  <a:cubicBezTo>
                    <a:pt x="1548" y="8921"/>
                    <a:pt x="2358" y="10779"/>
                    <a:pt x="3156" y="12386"/>
                  </a:cubicBezTo>
                  <a:lnTo>
                    <a:pt x="3322" y="12386"/>
                  </a:lnTo>
                  <a:cubicBezTo>
                    <a:pt x="2513" y="10767"/>
                    <a:pt x="1691" y="8898"/>
                    <a:pt x="1536" y="8136"/>
                  </a:cubicBezTo>
                  <a:cubicBezTo>
                    <a:pt x="1441" y="7659"/>
                    <a:pt x="1477" y="7159"/>
                    <a:pt x="1656" y="6695"/>
                  </a:cubicBezTo>
                  <a:cubicBezTo>
                    <a:pt x="1656" y="6671"/>
                    <a:pt x="1656" y="6659"/>
                    <a:pt x="1656" y="6636"/>
                  </a:cubicBezTo>
                  <a:cubicBezTo>
                    <a:pt x="1644" y="6612"/>
                    <a:pt x="1620" y="6600"/>
                    <a:pt x="1608" y="6600"/>
                  </a:cubicBezTo>
                  <a:lnTo>
                    <a:pt x="167" y="6219"/>
                  </a:lnTo>
                  <a:lnTo>
                    <a:pt x="1453" y="159"/>
                  </a:lnTo>
                  <a:cubicBezTo>
                    <a:pt x="2167" y="349"/>
                    <a:pt x="2799" y="766"/>
                    <a:pt x="3251" y="1361"/>
                  </a:cubicBezTo>
                  <a:cubicBezTo>
                    <a:pt x="4084" y="2504"/>
                    <a:pt x="4072" y="3814"/>
                    <a:pt x="4072" y="5219"/>
                  </a:cubicBezTo>
                  <a:cubicBezTo>
                    <a:pt x="4072" y="6076"/>
                    <a:pt x="4061" y="6981"/>
                    <a:pt x="4275" y="7814"/>
                  </a:cubicBezTo>
                  <a:cubicBezTo>
                    <a:pt x="4561" y="8886"/>
                    <a:pt x="5013" y="9922"/>
                    <a:pt x="5442" y="10946"/>
                  </a:cubicBezTo>
                  <a:cubicBezTo>
                    <a:pt x="5644" y="11410"/>
                    <a:pt x="5858" y="11910"/>
                    <a:pt x="6049" y="12386"/>
                  </a:cubicBezTo>
                  <a:lnTo>
                    <a:pt x="6204" y="12386"/>
                  </a:lnTo>
                  <a:cubicBezTo>
                    <a:pt x="6001" y="11886"/>
                    <a:pt x="5787" y="11362"/>
                    <a:pt x="5585" y="10886"/>
                  </a:cubicBezTo>
                  <a:cubicBezTo>
                    <a:pt x="5144" y="9886"/>
                    <a:pt x="4692" y="8838"/>
                    <a:pt x="4418" y="7790"/>
                  </a:cubicBezTo>
                  <a:cubicBezTo>
                    <a:pt x="4203" y="6969"/>
                    <a:pt x="4203" y="6076"/>
                    <a:pt x="4215" y="5219"/>
                  </a:cubicBezTo>
                  <a:cubicBezTo>
                    <a:pt x="4215" y="3861"/>
                    <a:pt x="4227" y="2468"/>
                    <a:pt x="3370" y="1278"/>
                  </a:cubicBezTo>
                  <a:cubicBezTo>
                    <a:pt x="2882" y="635"/>
                    <a:pt x="2191" y="194"/>
                    <a:pt x="1417" y="4"/>
                  </a:cubicBezTo>
                  <a:cubicBezTo>
                    <a:pt x="1409" y="2"/>
                    <a:pt x="1401" y="1"/>
                    <a:pt x="1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1"/>
            <p:cNvSpPr/>
            <p:nvPr/>
          </p:nvSpPr>
          <p:spPr>
            <a:xfrm>
              <a:off x="-11275117" y="2714369"/>
              <a:ext cx="1183373" cy="1707768"/>
            </a:xfrm>
            <a:custGeom>
              <a:avLst/>
              <a:gdLst/>
              <a:ahLst/>
              <a:cxnLst/>
              <a:rect l="l" t="t" r="r" b="b"/>
              <a:pathLst>
                <a:path w="8991" h="12974" extrusionOk="0">
                  <a:moveTo>
                    <a:pt x="4345" y="0"/>
                  </a:moveTo>
                  <a:cubicBezTo>
                    <a:pt x="4234" y="0"/>
                    <a:pt x="4123" y="2"/>
                    <a:pt x="4013" y="6"/>
                  </a:cubicBezTo>
                  <a:cubicBezTo>
                    <a:pt x="2835" y="41"/>
                    <a:pt x="275" y="65"/>
                    <a:pt x="72" y="1589"/>
                  </a:cubicBezTo>
                  <a:cubicBezTo>
                    <a:pt x="1" y="2173"/>
                    <a:pt x="191" y="2732"/>
                    <a:pt x="489" y="5006"/>
                  </a:cubicBezTo>
                  <a:cubicBezTo>
                    <a:pt x="501" y="5113"/>
                    <a:pt x="525" y="5221"/>
                    <a:pt x="537" y="5328"/>
                  </a:cubicBezTo>
                  <a:cubicBezTo>
                    <a:pt x="549" y="5506"/>
                    <a:pt x="572" y="5685"/>
                    <a:pt x="596" y="5887"/>
                  </a:cubicBezTo>
                  <a:cubicBezTo>
                    <a:pt x="727" y="6899"/>
                    <a:pt x="858" y="7733"/>
                    <a:pt x="918" y="8530"/>
                  </a:cubicBezTo>
                  <a:cubicBezTo>
                    <a:pt x="977" y="9126"/>
                    <a:pt x="977" y="9733"/>
                    <a:pt x="918" y="10328"/>
                  </a:cubicBezTo>
                  <a:cubicBezTo>
                    <a:pt x="918" y="10364"/>
                    <a:pt x="918" y="10400"/>
                    <a:pt x="918" y="10424"/>
                  </a:cubicBezTo>
                  <a:cubicBezTo>
                    <a:pt x="811" y="11269"/>
                    <a:pt x="608" y="12102"/>
                    <a:pt x="322" y="12900"/>
                  </a:cubicBezTo>
                  <a:lnTo>
                    <a:pt x="299" y="12936"/>
                  </a:lnTo>
                  <a:cubicBezTo>
                    <a:pt x="299" y="12946"/>
                    <a:pt x="290" y="12974"/>
                    <a:pt x="295" y="12974"/>
                  </a:cubicBezTo>
                  <a:cubicBezTo>
                    <a:pt x="296" y="12974"/>
                    <a:pt x="297" y="12973"/>
                    <a:pt x="299" y="12971"/>
                  </a:cubicBezTo>
                  <a:cubicBezTo>
                    <a:pt x="311" y="12960"/>
                    <a:pt x="311" y="12948"/>
                    <a:pt x="311" y="12936"/>
                  </a:cubicBezTo>
                  <a:lnTo>
                    <a:pt x="8633" y="12936"/>
                  </a:lnTo>
                  <a:cubicBezTo>
                    <a:pt x="8621" y="12912"/>
                    <a:pt x="8609" y="12876"/>
                    <a:pt x="8609" y="12852"/>
                  </a:cubicBezTo>
                  <a:cubicBezTo>
                    <a:pt x="8252" y="11555"/>
                    <a:pt x="7966" y="9090"/>
                    <a:pt x="8157" y="7471"/>
                  </a:cubicBezTo>
                  <a:cubicBezTo>
                    <a:pt x="8228" y="6792"/>
                    <a:pt x="8990" y="4947"/>
                    <a:pt x="8383" y="3101"/>
                  </a:cubicBezTo>
                  <a:lnTo>
                    <a:pt x="8383" y="3030"/>
                  </a:lnTo>
                  <a:lnTo>
                    <a:pt x="8323" y="1303"/>
                  </a:lnTo>
                  <a:lnTo>
                    <a:pt x="8323" y="1232"/>
                  </a:lnTo>
                  <a:cubicBezTo>
                    <a:pt x="7242" y="294"/>
                    <a:pt x="5751" y="0"/>
                    <a:pt x="43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1"/>
            <p:cNvSpPr/>
            <p:nvPr/>
          </p:nvSpPr>
          <p:spPr>
            <a:xfrm>
              <a:off x="-10686496" y="2786762"/>
              <a:ext cx="390772" cy="277081"/>
            </a:xfrm>
            <a:custGeom>
              <a:avLst/>
              <a:gdLst/>
              <a:ahLst/>
              <a:cxnLst/>
              <a:rect l="l" t="t" r="r" b="b"/>
              <a:pathLst>
                <a:path w="2969" h="2105" extrusionOk="0">
                  <a:moveTo>
                    <a:pt x="2280" y="1"/>
                  </a:moveTo>
                  <a:cubicBezTo>
                    <a:pt x="2242" y="1"/>
                    <a:pt x="2205" y="34"/>
                    <a:pt x="2220" y="87"/>
                  </a:cubicBezTo>
                  <a:cubicBezTo>
                    <a:pt x="2304" y="372"/>
                    <a:pt x="2327" y="670"/>
                    <a:pt x="2292" y="956"/>
                  </a:cubicBezTo>
                  <a:cubicBezTo>
                    <a:pt x="2202" y="1439"/>
                    <a:pt x="1756" y="1855"/>
                    <a:pt x="989" y="1855"/>
                  </a:cubicBezTo>
                  <a:cubicBezTo>
                    <a:pt x="736" y="1855"/>
                    <a:pt x="447" y="1809"/>
                    <a:pt x="125" y="1706"/>
                  </a:cubicBezTo>
                  <a:cubicBezTo>
                    <a:pt x="117" y="1704"/>
                    <a:pt x="110" y="1703"/>
                    <a:pt x="103" y="1703"/>
                  </a:cubicBezTo>
                  <a:cubicBezTo>
                    <a:pt x="34" y="1703"/>
                    <a:pt x="0" y="1804"/>
                    <a:pt x="65" y="1837"/>
                  </a:cubicBezTo>
                  <a:cubicBezTo>
                    <a:pt x="425" y="2021"/>
                    <a:pt x="787" y="2105"/>
                    <a:pt x="1118" y="2105"/>
                  </a:cubicBezTo>
                  <a:cubicBezTo>
                    <a:pt x="2202" y="2105"/>
                    <a:pt x="2968" y="1215"/>
                    <a:pt x="2339" y="39"/>
                  </a:cubicBezTo>
                  <a:cubicBezTo>
                    <a:pt x="2326" y="12"/>
                    <a:pt x="2303" y="1"/>
                    <a:pt x="228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1"/>
            <p:cNvSpPr/>
            <p:nvPr/>
          </p:nvSpPr>
          <p:spPr>
            <a:xfrm>
              <a:off x="-11234313" y="3373279"/>
              <a:ext cx="988974" cy="1043826"/>
            </a:xfrm>
            <a:custGeom>
              <a:avLst/>
              <a:gdLst/>
              <a:ahLst/>
              <a:cxnLst/>
              <a:rect l="l" t="t" r="r" b="b"/>
              <a:pathLst>
                <a:path w="7514" h="7930" extrusionOk="0">
                  <a:moveTo>
                    <a:pt x="167" y="0"/>
                  </a:moveTo>
                  <a:cubicBezTo>
                    <a:pt x="179" y="107"/>
                    <a:pt x="191" y="215"/>
                    <a:pt x="215" y="322"/>
                  </a:cubicBezTo>
                  <a:cubicBezTo>
                    <a:pt x="370" y="1441"/>
                    <a:pt x="536" y="2501"/>
                    <a:pt x="596" y="3524"/>
                  </a:cubicBezTo>
                  <a:cubicBezTo>
                    <a:pt x="643" y="4120"/>
                    <a:pt x="643" y="4727"/>
                    <a:pt x="596" y="5322"/>
                  </a:cubicBezTo>
                  <a:cubicBezTo>
                    <a:pt x="596" y="5358"/>
                    <a:pt x="596" y="5394"/>
                    <a:pt x="596" y="5418"/>
                  </a:cubicBezTo>
                  <a:cubicBezTo>
                    <a:pt x="524" y="6287"/>
                    <a:pt x="322" y="7132"/>
                    <a:pt x="1" y="7930"/>
                  </a:cubicBezTo>
                  <a:lnTo>
                    <a:pt x="7513" y="7930"/>
                  </a:lnTo>
                  <a:cubicBezTo>
                    <a:pt x="7406" y="7894"/>
                    <a:pt x="7299" y="7858"/>
                    <a:pt x="7180" y="7823"/>
                  </a:cubicBezTo>
                  <a:cubicBezTo>
                    <a:pt x="6418" y="7573"/>
                    <a:pt x="5668" y="7525"/>
                    <a:pt x="4870" y="7513"/>
                  </a:cubicBezTo>
                  <a:cubicBezTo>
                    <a:pt x="4853" y="7513"/>
                    <a:pt x="4834" y="7513"/>
                    <a:pt x="4816" y="7513"/>
                  </a:cubicBezTo>
                  <a:cubicBezTo>
                    <a:pt x="4661" y="7513"/>
                    <a:pt x="4461" y="7521"/>
                    <a:pt x="4240" y="7521"/>
                  </a:cubicBezTo>
                  <a:cubicBezTo>
                    <a:pt x="3371" y="7521"/>
                    <a:pt x="2178" y="7388"/>
                    <a:pt x="2132" y="6072"/>
                  </a:cubicBezTo>
                  <a:cubicBezTo>
                    <a:pt x="2072" y="4227"/>
                    <a:pt x="2560" y="822"/>
                    <a:pt x="239" y="2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71"/>
            <p:cNvSpPr/>
            <p:nvPr/>
          </p:nvSpPr>
          <p:spPr>
            <a:xfrm>
              <a:off x="-10710846" y="3108451"/>
              <a:ext cx="285347" cy="821240"/>
            </a:xfrm>
            <a:custGeom>
              <a:avLst/>
              <a:gdLst/>
              <a:ahLst/>
              <a:cxnLst/>
              <a:rect l="l" t="t" r="r" b="b"/>
              <a:pathLst>
                <a:path w="2168" h="6239" extrusionOk="0">
                  <a:moveTo>
                    <a:pt x="1892" y="414"/>
                  </a:moveTo>
                  <a:cubicBezTo>
                    <a:pt x="1866" y="414"/>
                    <a:pt x="1854" y="445"/>
                    <a:pt x="1834" y="476"/>
                  </a:cubicBezTo>
                  <a:cubicBezTo>
                    <a:pt x="1250" y="1369"/>
                    <a:pt x="2167" y="0"/>
                    <a:pt x="95" y="3072"/>
                  </a:cubicBezTo>
                  <a:cubicBezTo>
                    <a:pt x="0" y="3203"/>
                    <a:pt x="0" y="3215"/>
                    <a:pt x="143" y="3310"/>
                  </a:cubicBezTo>
                  <a:cubicBezTo>
                    <a:pt x="334" y="3453"/>
                    <a:pt x="536" y="3608"/>
                    <a:pt x="738" y="3751"/>
                  </a:cubicBezTo>
                  <a:cubicBezTo>
                    <a:pt x="810" y="3786"/>
                    <a:pt x="846" y="3882"/>
                    <a:pt x="810" y="3965"/>
                  </a:cubicBezTo>
                  <a:cubicBezTo>
                    <a:pt x="691" y="4405"/>
                    <a:pt x="346" y="5751"/>
                    <a:pt x="250" y="6191"/>
                  </a:cubicBezTo>
                  <a:cubicBezTo>
                    <a:pt x="238" y="6215"/>
                    <a:pt x="238" y="6239"/>
                    <a:pt x="310" y="6239"/>
                  </a:cubicBezTo>
                  <a:cubicBezTo>
                    <a:pt x="322" y="6203"/>
                    <a:pt x="346" y="6156"/>
                    <a:pt x="369" y="6120"/>
                  </a:cubicBezTo>
                  <a:cubicBezTo>
                    <a:pt x="1429" y="4536"/>
                    <a:pt x="1477" y="4477"/>
                    <a:pt x="2084" y="3560"/>
                  </a:cubicBezTo>
                  <a:cubicBezTo>
                    <a:pt x="2155" y="3441"/>
                    <a:pt x="2155" y="3441"/>
                    <a:pt x="2048" y="3358"/>
                  </a:cubicBezTo>
                  <a:cubicBezTo>
                    <a:pt x="1846" y="3203"/>
                    <a:pt x="1655" y="3060"/>
                    <a:pt x="1453" y="2917"/>
                  </a:cubicBezTo>
                  <a:cubicBezTo>
                    <a:pt x="1358" y="2869"/>
                    <a:pt x="1322" y="2762"/>
                    <a:pt x="1358" y="2667"/>
                  </a:cubicBezTo>
                  <a:cubicBezTo>
                    <a:pt x="1512" y="2131"/>
                    <a:pt x="1786" y="1012"/>
                    <a:pt x="1917" y="500"/>
                  </a:cubicBezTo>
                  <a:cubicBezTo>
                    <a:pt x="1917" y="476"/>
                    <a:pt x="1941" y="429"/>
                    <a:pt x="1905" y="417"/>
                  </a:cubicBezTo>
                  <a:cubicBezTo>
                    <a:pt x="1900" y="415"/>
                    <a:pt x="1896" y="414"/>
                    <a:pt x="1892" y="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71"/>
            <p:cNvSpPr/>
            <p:nvPr/>
          </p:nvSpPr>
          <p:spPr>
            <a:xfrm>
              <a:off x="-11281303" y="2708051"/>
              <a:ext cx="1112694" cy="1720536"/>
            </a:xfrm>
            <a:custGeom>
              <a:avLst/>
              <a:gdLst/>
              <a:ahLst/>
              <a:cxnLst/>
              <a:rect l="l" t="t" r="r" b="b"/>
              <a:pathLst>
                <a:path w="8454" h="13071" extrusionOk="0">
                  <a:moveTo>
                    <a:pt x="4405" y="0"/>
                  </a:moveTo>
                  <a:cubicBezTo>
                    <a:pt x="4288" y="0"/>
                    <a:pt x="4169" y="2"/>
                    <a:pt x="4048" y="6"/>
                  </a:cubicBezTo>
                  <a:lnTo>
                    <a:pt x="3918" y="6"/>
                  </a:lnTo>
                  <a:cubicBezTo>
                    <a:pt x="2632" y="42"/>
                    <a:pt x="250" y="113"/>
                    <a:pt x="48" y="1649"/>
                  </a:cubicBezTo>
                  <a:cubicBezTo>
                    <a:pt x="0" y="2018"/>
                    <a:pt x="48" y="2375"/>
                    <a:pt x="179" y="3149"/>
                  </a:cubicBezTo>
                  <a:cubicBezTo>
                    <a:pt x="274" y="3768"/>
                    <a:pt x="405" y="4626"/>
                    <a:pt x="572" y="5959"/>
                  </a:cubicBezTo>
                  <a:cubicBezTo>
                    <a:pt x="608" y="6316"/>
                    <a:pt x="655" y="6650"/>
                    <a:pt x="703" y="6959"/>
                  </a:cubicBezTo>
                  <a:cubicBezTo>
                    <a:pt x="977" y="9067"/>
                    <a:pt x="1167" y="10448"/>
                    <a:pt x="298" y="12948"/>
                  </a:cubicBezTo>
                  <a:cubicBezTo>
                    <a:pt x="298" y="12972"/>
                    <a:pt x="274" y="13019"/>
                    <a:pt x="262" y="13043"/>
                  </a:cubicBezTo>
                  <a:lnTo>
                    <a:pt x="310" y="13067"/>
                  </a:lnTo>
                  <a:cubicBezTo>
                    <a:pt x="310" y="13067"/>
                    <a:pt x="336" y="13041"/>
                    <a:pt x="344" y="13041"/>
                  </a:cubicBezTo>
                  <a:cubicBezTo>
                    <a:pt x="345" y="13041"/>
                    <a:pt x="346" y="13042"/>
                    <a:pt x="346" y="13043"/>
                  </a:cubicBezTo>
                  <a:cubicBezTo>
                    <a:pt x="336" y="13053"/>
                    <a:pt x="350" y="13070"/>
                    <a:pt x="355" y="13070"/>
                  </a:cubicBezTo>
                  <a:cubicBezTo>
                    <a:pt x="357" y="13070"/>
                    <a:pt x="358" y="13069"/>
                    <a:pt x="358" y="13067"/>
                  </a:cubicBezTo>
                  <a:lnTo>
                    <a:pt x="417" y="13043"/>
                  </a:lnTo>
                  <a:cubicBezTo>
                    <a:pt x="417" y="13043"/>
                    <a:pt x="429" y="13008"/>
                    <a:pt x="429" y="12996"/>
                  </a:cubicBezTo>
                  <a:cubicBezTo>
                    <a:pt x="1310" y="10472"/>
                    <a:pt x="1131" y="9067"/>
                    <a:pt x="846" y="6947"/>
                  </a:cubicBezTo>
                  <a:cubicBezTo>
                    <a:pt x="810" y="6626"/>
                    <a:pt x="762" y="6292"/>
                    <a:pt x="715" y="5935"/>
                  </a:cubicBezTo>
                  <a:cubicBezTo>
                    <a:pt x="679" y="5638"/>
                    <a:pt x="643" y="5352"/>
                    <a:pt x="608" y="5090"/>
                  </a:cubicBezTo>
                  <a:cubicBezTo>
                    <a:pt x="500" y="4221"/>
                    <a:pt x="393" y="3602"/>
                    <a:pt x="322" y="3125"/>
                  </a:cubicBezTo>
                  <a:cubicBezTo>
                    <a:pt x="203" y="2363"/>
                    <a:pt x="143" y="2018"/>
                    <a:pt x="191" y="1673"/>
                  </a:cubicBezTo>
                  <a:cubicBezTo>
                    <a:pt x="369" y="256"/>
                    <a:pt x="2679" y="185"/>
                    <a:pt x="3906" y="149"/>
                  </a:cubicBezTo>
                  <a:lnTo>
                    <a:pt x="4060" y="149"/>
                  </a:lnTo>
                  <a:cubicBezTo>
                    <a:pt x="4163" y="146"/>
                    <a:pt x="4265" y="144"/>
                    <a:pt x="4365" y="144"/>
                  </a:cubicBezTo>
                  <a:cubicBezTo>
                    <a:pt x="6059" y="144"/>
                    <a:pt x="7438" y="614"/>
                    <a:pt x="8370" y="1435"/>
                  </a:cubicBezTo>
                  <a:lnTo>
                    <a:pt x="8418" y="1435"/>
                  </a:lnTo>
                  <a:cubicBezTo>
                    <a:pt x="8442" y="1435"/>
                    <a:pt x="8406" y="1363"/>
                    <a:pt x="8418" y="1351"/>
                  </a:cubicBezTo>
                  <a:cubicBezTo>
                    <a:pt x="8454" y="1316"/>
                    <a:pt x="8454" y="1280"/>
                    <a:pt x="8418" y="1244"/>
                  </a:cubicBezTo>
                  <a:cubicBezTo>
                    <a:pt x="7460" y="408"/>
                    <a:pt x="6115" y="0"/>
                    <a:pt x="4405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1"/>
            <p:cNvSpPr/>
            <p:nvPr/>
          </p:nvSpPr>
          <p:spPr>
            <a:xfrm>
              <a:off x="-10236080" y="3114638"/>
              <a:ext cx="136487" cy="1310377"/>
            </a:xfrm>
            <a:custGeom>
              <a:avLst/>
              <a:gdLst/>
              <a:ahLst/>
              <a:cxnLst/>
              <a:rect l="l" t="t" r="r" b="b"/>
              <a:pathLst>
                <a:path w="1037" h="9955" extrusionOk="0">
                  <a:moveTo>
                    <a:pt x="465" y="1"/>
                  </a:moveTo>
                  <a:cubicBezTo>
                    <a:pt x="429" y="25"/>
                    <a:pt x="406" y="60"/>
                    <a:pt x="418" y="96"/>
                  </a:cubicBezTo>
                  <a:cubicBezTo>
                    <a:pt x="882" y="1513"/>
                    <a:pt x="537" y="2953"/>
                    <a:pt x="322" y="3823"/>
                  </a:cubicBezTo>
                  <a:cubicBezTo>
                    <a:pt x="263" y="4025"/>
                    <a:pt x="227" y="4227"/>
                    <a:pt x="191" y="4442"/>
                  </a:cubicBezTo>
                  <a:cubicBezTo>
                    <a:pt x="1" y="6037"/>
                    <a:pt x="275" y="8490"/>
                    <a:pt x="644" y="9859"/>
                  </a:cubicBezTo>
                  <a:cubicBezTo>
                    <a:pt x="644" y="9883"/>
                    <a:pt x="656" y="9930"/>
                    <a:pt x="656" y="9954"/>
                  </a:cubicBezTo>
                  <a:lnTo>
                    <a:pt x="810" y="9954"/>
                  </a:lnTo>
                  <a:cubicBezTo>
                    <a:pt x="810" y="9907"/>
                    <a:pt x="799" y="9847"/>
                    <a:pt x="787" y="9811"/>
                  </a:cubicBezTo>
                  <a:cubicBezTo>
                    <a:pt x="418" y="8466"/>
                    <a:pt x="156" y="6037"/>
                    <a:pt x="334" y="4454"/>
                  </a:cubicBezTo>
                  <a:cubicBezTo>
                    <a:pt x="358" y="4299"/>
                    <a:pt x="406" y="4096"/>
                    <a:pt x="465" y="3858"/>
                  </a:cubicBezTo>
                  <a:cubicBezTo>
                    <a:pt x="679" y="2977"/>
                    <a:pt x="1037" y="1513"/>
                    <a:pt x="560" y="60"/>
                  </a:cubicBezTo>
                  <a:cubicBezTo>
                    <a:pt x="549" y="25"/>
                    <a:pt x="525" y="1"/>
                    <a:pt x="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1"/>
            <p:cNvSpPr/>
            <p:nvPr/>
          </p:nvSpPr>
          <p:spPr>
            <a:xfrm>
              <a:off x="-10869189" y="2465073"/>
              <a:ext cx="432363" cy="458862"/>
            </a:xfrm>
            <a:custGeom>
              <a:avLst/>
              <a:gdLst/>
              <a:ahLst/>
              <a:cxnLst/>
              <a:rect l="l" t="t" r="r" b="b"/>
              <a:pathLst>
                <a:path w="3285" h="3486" extrusionOk="0">
                  <a:moveTo>
                    <a:pt x="1804" y="1"/>
                  </a:moveTo>
                  <a:cubicBezTo>
                    <a:pt x="1451" y="1"/>
                    <a:pt x="1079" y="118"/>
                    <a:pt x="763" y="376"/>
                  </a:cubicBezTo>
                  <a:cubicBezTo>
                    <a:pt x="382" y="685"/>
                    <a:pt x="596" y="983"/>
                    <a:pt x="84" y="1578"/>
                  </a:cubicBezTo>
                  <a:cubicBezTo>
                    <a:pt x="13" y="1650"/>
                    <a:pt x="1" y="1757"/>
                    <a:pt x="48" y="1840"/>
                  </a:cubicBezTo>
                  <a:cubicBezTo>
                    <a:pt x="598" y="3040"/>
                    <a:pt x="1586" y="3486"/>
                    <a:pt x="2280" y="3486"/>
                  </a:cubicBezTo>
                  <a:cubicBezTo>
                    <a:pt x="2742" y="3486"/>
                    <a:pt x="3075" y="3288"/>
                    <a:pt x="3061" y="2983"/>
                  </a:cubicBezTo>
                  <a:cubicBezTo>
                    <a:pt x="3061" y="2852"/>
                    <a:pt x="2882" y="1935"/>
                    <a:pt x="3013" y="1531"/>
                  </a:cubicBezTo>
                  <a:cubicBezTo>
                    <a:pt x="3285" y="592"/>
                    <a:pt x="2594" y="1"/>
                    <a:pt x="1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1"/>
            <p:cNvSpPr/>
            <p:nvPr/>
          </p:nvSpPr>
          <p:spPr>
            <a:xfrm>
              <a:off x="-10696762" y="2465995"/>
              <a:ext cx="259813" cy="288401"/>
            </a:xfrm>
            <a:custGeom>
              <a:avLst/>
              <a:gdLst/>
              <a:ahLst/>
              <a:cxnLst/>
              <a:rect l="l" t="t" r="r" b="b"/>
              <a:pathLst>
                <a:path w="1974" h="2191" extrusionOk="0">
                  <a:moveTo>
                    <a:pt x="502" y="1"/>
                  </a:moveTo>
                  <a:cubicBezTo>
                    <a:pt x="392" y="1"/>
                    <a:pt x="279" y="12"/>
                    <a:pt x="167" y="35"/>
                  </a:cubicBezTo>
                  <a:lnTo>
                    <a:pt x="0" y="738"/>
                  </a:lnTo>
                  <a:cubicBezTo>
                    <a:pt x="0" y="738"/>
                    <a:pt x="356" y="2190"/>
                    <a:pt x="1485" y="2190"/>
                  </a:cubicBezTo>
                  <a:cubicBezTo>
                    <a:pt x="1544" y="2190"/>
                    <a:pt x="1604" y="2187"/>
                    <a:pt x="1667" y="2178"/>
                  </a:cubicBezTo>
                  <a:cubicBezTo>
                    <a:pt x="1643" y="1952"/>
                    <a:pt x="1655" y="1738"/>
                    <a:pt x="1691" y="1524"/>
                  </a:cubicBezTo>
                  <a:cubicBezTo>
                    <a:pt x="1973" y="583"/>
                    <a:pt x="1293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1"/>
            <p:cNvSpPr/>
            <p:nvPr/>
          </p:nvSpPr>
          <p:spPr>
            <a:xfrm>
              <a:off x="-10878535" y="2455070"/>
              <a:ext cx="437365" cy="477949"/>
            </a:xfrm>
            <a:custGeom>
              <a:avLst/>
              <a:gdLst/>
              <a:ahLst/>
              <a:cxnLst/>
              <a:rect l="l" t="t" r="r" b="b"/>
              <a:pathLst>
                <a:path w="3323" h="3631" extrusionOk="0">
                  <a:moveTo>
                    <a:pt x="1861" y="163"/>
                  </a:moveTo>
                  <a:cubicBezTo>
                    <a:pt x="2123" y="163"/>
                    <a:pt x="2385" y="231"/>
                    <a:pt x="2620" y="368"/>
                  </a:cubicBezTo>
                  <a:cubicBezTo>
                    <a:pt x="3024" y="630"/>
                    <a:pt x="3155" y="1083"/>
                    <a:pt x="3013" y="1583"/>
                  </a:cubicBezTo>
                  <a:cubicBezTo>
                    <a:pt x="2905" y="1928"/>
                    <a:pt x="3001" y="2595"/>
                    <a:pt x="3036" y="2904"/>
                  </a:cubicBezTo>
                  <a:cubicBezTo>
                    <a:pt x="3048" y="2976"/>
                    <a:pt x="3060" y="3035"/>
                    <a:pt x="3060" y="3059"/>
                  </a:cubicBezTo>
                  <a:cubicBezTo>
                    <a:pt x="3072" y="3238"/>
                    <a:pt x="2917" y="3392"/>
                    <a:pt x="2643" y="3452"/>
                  </a:cubicBezTo>
                  <a:cubicBezTo>
                    <a:pt x="2527" y="3480"/>
                    <a:pt x="2411" y="3494"/>
                    <a:pt x="2297" y="3494"/>
                  </a:cubicBezTo>
                  <a:cubicBezTo>
                    <a:pt x="1359" y="3494"/>
                    <a:pt x="520" y="2603"/>
                    <a:pt x="191" y="1892"/>
                  </a:cubicBezTo>
                  <a:lnTo>
                    <a:pt x="191" y="1904"/>
                  </a:lnTo>
                  <a:cubicBezTo>
                    <a:pt x="155" y="1833"/>
                    <a:pt x="167" y="1761"/>
                    <a:pt x="215" y="1714"/>
                  </a:cubicBezTo>
                  <a:cubicBezTo>
                    <a:pt x="405" y="1499"/>
                    <a:pt x="548" y="1237"/>
                    <a:pt x="619" y="964"/>
                  </a:cubicBezTo>
                  <a:cubicBezTo>
                    <a:pt x="655" y="785"/>
                    <a:pt x="750" y="630"/>
                    <a:pt x="881" y="523"/>
                  </a:cubicBezTo>
                  <a:cubicBezTo>
                    <a:pt x="1161" y="285"/>
                    <a:pt x="1510" y="163"/>
                    <a:pt x="1861" y="163"/>
                  </a:cubicBezTo>
                  <a:close/>
                  <a:moveTo>
                    <a:pt x="1889" y="1"/>
                  </a:moveTo>
                  <a:cubicBezTo>
                    <a:pt x="1503" y="1"/>
                    <a:pt x="1104" y="135"/>
                    <a:pt x="786" y="392"/>
                  </a:cubicBezTo>
                  <a:cubicBezTo>
                    <a:pt x="631" y="523"/>
                    <a:pt x="524" y="702"/>
                    <a:pt x="477" y="904"/>
                  </a:cubicBezTo>
                  <a:cubicBezTo>
                    <a:pt x="405" y="1166"/>
                    <a:pt x="286" y="1404"/>
                    <a:pt x="107" y="1595"/>
                  </a:cubicBezTo>
                  <a:cubicBezTo>
                    <a:pt x="12" y="1690"/>
                    <a:pt x="0" y="1833"/>
                    <a:pt x="60" y="1952"/>
                  </a:cubicBezTo>
                  <a:cubicBezTo>
                    <a:pt x="643" y="3214"/>
                    <a:pt x="1655" y="3631"/>
                    <a:pt x="2346" y="3631"/>
                  </a:cubicBezTo>
                  <a:cubicBezTo>
                    <a:pt x="2465" y="3631"/>
                    <a:pt x="2572" y="3619"/>
                    <a:pt x="2679" y="3595"/>
                  </a:cubicBezTo>
                  <a:cubicBezTo>
                    <a:pt x="3024" y="3512"/>
                    <a:pt x="3215" y="3309"/>
                    <a:pt x="3215" y="3047"/>
                  </a:cubicBezTo>
                  <a:cubicBezTo>
                    <a:pt x="3203" y="3023"/>
                    <a:pt x="3203" y="2964"/>
                    <a:pt x="3191" y="2880"/>
                  </a:cubicBezTo>
                  <a:cubicBezTo>
                    <a:pt x="3155" y="2571"/>
                    <a:pt x="3060" y="1940"/>
                    <a:pt x="3155" y="1618"/>
                  </a:cubicBezTo>
                  <a:cubicBezTo>
                    <a:pt x="3322" y="1059"/>
                    <a:pt x="3155" y="535"/>
                    <a:pt x="2703" y="237"/>
                  </a:cubicBezTo>
                  <a:cubicBezTo>
                    <a:pt x="2467" y="78"/>
                    <a:pt x="2182" y="1"/>
                    <a:pt x="188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1"/>
            <p:cNvSpPr/>
            <p:nvPr/>
          </p:nvSpPr>
          <p:spPr>
            <a:xfrm>
              <a:off x="-11046355" y="1905408"/>
              <a:ext cx="796286" cy="740287"/>
            </a:xfrm>
            <a:custGeom>
              <a:avLst/>
              <a:gdLst/>
              <a:ahLst/>
              <a:cxnLst/>
              <a:rect l="l" t="t" r="r" b="b"/>
              <a:pathLst>
                <a:path w="6050" h="5624" extrusionOk="0">
                  <a:moveTo>
                    <a:pt x="3430" y="0"/>
                  </a:moveTo>
                  <a:cubicBezTo>
                    <a:pt x="3301" y="0"/>
                    <a:pt x="3169" y="14"/>
                    <a:pt x="3037" y="44"/>
                  </a:cubicBezTo>
                  <a:cubicBezTo>
                    <a:pt x="1" y="730"/>
                    <a:pt x="1535" y="5624"/>
                    <a:pt x="4306" y="5624"/>
                  </a:cubicBezTo>
                  <a:cubicBezTo>
                    <a:pt x="4371" y="5624"/>
                    <a:pt x="4436" y="5621"/>
                    <a:pt x="4502" y="5616"/>
                  </a:cubicBezTo>
                  <a:cubicBezTo>
                    <a:pt x="5311" y="5544"/>
                    <a:pt x="5800" y="4866"/>
                    <a:pt x="5966" y="4056"/>
                  </a:cubicBezTo>
                  <a:cubicBezTo>
                    <a:pt x="6026" y="3806"/>
                    <a:pt x="6050" y="3544"/>
                    <a:pt x="6038" y="3282"/>
                  </a:cubicBezTo>
                  <a:cubicBezTo>
                    <a:pt x="6038" y="3199"/>
                    <a:pt x="6038" y="3127"/>
                    <a:pt x="6026" y="3056"/>
                  </a:cubicBezTo>
                  <a:cubicBezTo>
                    <a:pt x="5931" y="2211"/>
                    <a:pt x="5704" y="1484"/>
                    <a:pt x="5133" y="841"/>
                  </a:cubicBezTo>
                  <a:cubicBezTo>
                    <a:pt x="4696" y="355"/>
                    <a:pt x="4084" y="0"/>
                    <a:pt x="3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1"/>
            <p:cNvSpPr/>
            <p:nvPr/>
          </p:nvSpPr>
          <p:spPr>
            <a:xfrm>
              <a:off x="-10516833" y="2419531"/>
              <a:ext cx="157151" cy="73713"/>
            </a:xfrm>
            <a:custGeom>
              <a:avLst/>
              <a:gdLst/>
              <a:ahLst/>
              <a:cxnLst/>
              <a:rect l="l" t="t" r="r" b="b"/>
              <a:pathLst>
                <a:path w="1194" h="560" extrusionOk="0">
                  <a:moveTo>
                    <a:pt x="1068" y="0"/>
                  </a:moveTo>
                  <a:cubicBezTo>
                    <a:pt x="990" y="0"/>
                    <a:pt x="890" y="42"/>
                    <a:pt x="812" y="55"/>
                  </a:cubicBezTo>
                  <a:cubicBezTo>
                    <a:pt x="669" y="91"/>
                    <a:pt x="526" y="102"/>
                    <a:pt x="396" y="114"/>
                  </a:cubicBezTo>
                  <a:cubicBezTo>
                    <a:pt x="1" y="156"/>
                    <a:pt x="322" y="560"/>
                    <a:pt x="710" y="560"/>
                  </a:cubicBezTo>
                  <a:cubicBezTo>
                    <a:pt x="767" y="560"/>
                    <a:pt x="826" y="551"/>
                    <a:pt x="884" y="531"/>
                  </a:cubicBezTo>
                  <a:cubicBezTo>
                    <a:pt x="1074" y="483"/>
                    <a:pt x="1193" y="317"/>
                    <a:pt x="1193" y="126"/>
                  </a:cubicBezTo>
                  <a:cubicBezTo>
                    <a:pt x="1182" y="29"/>
                    <a:pt x="1132" y="0"/>
                    <a:pt x="10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1"/>
            <p:cNvSpPr/>
            <p:nvPr/>
          </p:nvSpPr>
          <p:spPr>
            <a:xfrm>
              <a:off x="-10645034" y="2358063"/>
              <a:ext cx="138067" cy="108200"/>
            </a:xfrm>
            <a:custGeom>
              <a:avLst/>
              <a:gdLst/>
              <a:ahLst/>
              <a:cxnLst/>
              <a:rect l="l" t="t" r="r" b="b"/>
              <a:pathLst>
                <a:path w="1049" h="822" extrusionOk="0">
                  <a:moveTo>
                    <a:pt x="537" y="1"/>
                  </a:moveTo>
                  <a:cubicBezTo>
                    <a:pt x="271" y="1"/>
                    <a:pt x="0" y="154"/>
                    <a:pt x="0" y="450"/>
                  </a:cubicBezTo>
                  <a:cubicBezTo>
                    <a:pt x="8" y="697"/>
                    <a:pt x="254" y="821"/>
                    <a:pt x="501" y="821"/>
                  </a:cubicBezTo>
                  <a:cubicBezTo>
                    <a:pt x="648" y="821"/>
                    <a:pt x="796" y="777"/>
                    <a:pt x="893" y="689"/>
                  </a:cubicBezTo>
                  <a:cubicBezTo>
                    <a:pt x="989" y="617"/>
                    <a:pt x="1048" y="498"/>
                    <a:pt x="1036" y="367"/>
                  </a:cubicBezTo>
                  <a:cubicBezTo>
                    <a:pt x="1003" y="121"/>
                    <a:pt x="77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1"/>
            <p:cNvSpPr/>
            <p:nvPr/>
          </p:nvSpPr>
          <p:spPr>
            <a:xfrm>
              <a:off x="-10348618" y="2333581"/>
              <a:ext cx="98582" cy="108331"/>
            </a:xfrm>
            <a:custGeom>
              <a:avLst/>
              <a:gdLst/>
              <a:ahLst/>
              <a:cxnLst/>
              <a:rect l="l" t="t" r="r" b="b"/>
              <a:pathLst>
                <a:path w="749" h="823" extrusionOk="0">
                  <a:moveTo>
                    <a:pt x="540" y="1"/>
                  </a:moveTo>
                  <a:cubicBezTo>
                    <a:pt x="273" y="1"/>
                    <a:pt x="1" y="151"/>
                    <a:pt x="10" y="446"/>
                  </a:cubicBezTo>
                  <a:cubicBezTo>
                    <a:pt x="20" y="690"/>
                    <a:pt x="263" y="822"/>
                    <a:pt x="507" y="822"/>
                  </a:cubicBezTo>
                  <a:cubicBezTo>
                    <a:pt x="561" y="822"/>
                    <a:pt x="614" y="816"/>
                    <a:pt x="665" y="803"/>
                  </a:cubicBezTo>
                  <a:cubicBezTo>
                    <a:pt x="725" y="553"/>
                    <a:pt x="749" y="291"/>
                    <a:pt x="737" y="29"/>
                  </a:cubicBezTo>
                  <a:cubicBezTo>
                    <a:pt x="675" y="10"/>
                    <a:pt x="607" y="1"/>
                    <a:pt x="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71"/>
            <p:cNvSpPr/>
            <p:nvPr/>
          </p:nvSpPr>
          <p:spPr>
            <a:xfrm>
              <a:off x="-10892618" y="1895799"/>
              <a:ext cx="659799" cy="759900"/>
            </a:xfrm>
            <a:custGeom>
              <a:avLst/>
              <a:gdLst/>
              <a:ahLst/>
              <a:cxnLst/>
              <a:rect l="l" t="t" r="r" b="b"/>
              <a:pathLst>
                <a:path w="5013" h="5773" extrusionOk="0">
                  <a:moveTo>
                    <a:pt x="2274" y="152"/>
                  </a:moveTo>
                  <a:cubicBezTo>
                    <a:pt x="2905" y="176"/>
                    <a:pt x="3501" y="474"/>
                    <a:pt x="3905" y="962"/>
                  </a:cubicBezTo>
                  <a:cubicBezTo>
                    <a:pt x="4405" y="1534"/>
                    <a:pt x="4679" y="2200"/>
                    <a:pt x="4775" y="3129"/>
                  </a:cubicBezTo>
                  <a:cubicBezTo>
                    <a:pt x="4858" y="3879"/>
                    <a:pt x="4667" y="4641"/>
                    <a:pt x="4274" y="5117"/>
                  </a:cubicBezTo>
                  <a:cubicBezTo>
                    <a:pt x="4048" y="5403"/>
                    <a:pt x="3703" y="5594"/>
                    <a:pt x="3334" y="5617"/>
                  </a:cubicBezTo>
                  <a:cubicBezTo>
                    <a:pt x="3270" y="5623"/>
                    <a:pt x="3207" y="5625"/>
                    <a:pt x="3145" y="5625"/>
                  </a:cubicBezTo>
                  <a:cubicBezTo>
                    <a:pt x="1665" y="5625"/>
                    <a:pt x="527" y="4165"/>
                    <a:pt x="322" y="2760"/>
                  </a:cubicBezTo>
                  <a:cubicBezTo>
                    <a:pt x="155" y="1724"/>
                    <a:pt x="488" y="510"/>
                    <a:pt x="1881" y="188"/>
                  </a:cubicBezTo>
                  <a:cubicBezTo>
                    <a:pt x="2012" y="164"/>
                    <a:pt x="2143" y="152"/>
                    <a:pt x="2274" y="152"/>
                  </a:cubicBezTo>
                  <a:close/>
                  <a:moveTo>
                    <a:pt x="2257" y="1"/>
                  </a:moveTo>
                  <a:cubicBezTo>
                    <a:pt x="2119" y="1"/>
                    <a:pt x="1982" y="16"/>
                    <a:pt x="1846" y="45"/>
                  </a:cubicBezTo>
                  <a:cubicBezTo>
                    <a:pt x="357" y="391"/>
                    <a:pt x="0" y="1688"/>
                    <a:pt x="167" y="2784"/>
                  </a:cubicBezTo>
                  <a:cubicBezTo>
                    <a:pt x="393" y="4260"/>
                    <a:pt x="1584" y="5772"/>
                    <a:pt x="3143" y="5772"/>
                  </a:cubicBezTo>
                  <a:cubicBezTo>
                    <a:pt x="3215" y="5772"/>
                    <a:pt x="3274" y="5772"/>
                    <a:pt x="3346" y="5760"/>
                  </a:cubicBezTo>
                  <a:cubicBezTo>
                    <a:pt x="3751" y="5725"/>
                    <a:pt x="4132" y="5534"/>
                    <a:pt x="4382" y="5213"/>
                  </a:cubicBezTo>
                  <a:cubicBezTo>
                    <a:pt x="4798" y="4713"/>
                    <a:pt x="5013" y="3903"/>
                    <a:pt x="4929" y="3117"/>
                  </a:cubicBezTo>
                  <a:cubicBezTo>
                    <a:pt x="4834" y="2153"/>
                    <a:pt x="4548" y="1462"/>
                    <a:pt x="4024" y="867"/>
                  </a:cubicBezTo>
                  <a:cubicBezTo>
                    <a:pt x="3526" y="309"/>
                    <a:pt x="2890" y="1"/>
                    <a:pt x="2257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1"/>
            <p:cNvSpPr/>
            <p:nvPr/>
          </p:nvSpPr>
          <p:spPr>
            <a:xfrm>
              <a:off x="-10411271" y="2144437"/>
              <a:ext cx="100687" cy="56996"/>
            </a:xfrm>
            <a:custGeom>
              <a:avLst/>
              <a:gdLst/>
              <a:ahLst/>
              <a:cxnLst/>
              <a:rect l="l" t="t" r="r" b="b"/>
              <a:pathLst>
                <a:path w="765" h="433" extrusionOk="0">
                  <a:moveTo>
                    <a:pt x="331" y="1"/>
                  </a:moveTo>
                  <a:cubicBezTo>
                    <a:pt x="159" y="1"/>
                    <a:pt x="1" y="73"/>
                    <a:pt x="22" y="240"/>
                  </a:cubicBezTo>
                  <a:cubicBezTo>
                    <a:pt x="34" y="370"/>
                    <a:pt x="204" y="432"/>
                    <a:pt x="373" y="432"/>
                  </a:cubicBezTo>
                  <a:cubicBezTo>
                    <a:pt x="529" y="432"/>
                    <a:pt x="684" y="379"/>
                    <a:pt x="713" y="276"/>
                  </a:cubicBezTo>
                  <a:cubicBezTo>
                    <a:pt x="765" y="106"/>
                    <a:pt x="539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1"/>
            <p:cNvSpPr/>
            <p:nvPr/>
          </p:nvSpPr>
          <p:spPr>
            <a:xfrm>
              <a:off x="-10623316" y="2172605"/>
              <a:ext cx="106742" cy="62919"/>
            </a:xfrm>
            <a:custGeom>
              <a:avLst/>
              <a:gdLst/>
              <a:ahLst/>
              <a:cxnLst/>
              <a:rect l="l" t="t" r="r" b="b"/>
              <a:pathLst>
                <a:path w="811" h="478" extrusionOk="0">
                  <a:moveTo>
                    <a:pt x="566" y="1"/>
                  </a:moveTo>
                  <a:cubicBezTo>
                    <a:pt x="330" y="1"/>
                    <a:pt x="0" y="233"/>
                    <a:pt x="133" y="407"/>
                  </a:cubicBezTo>
                  <a:cubicBezTo>
                    <a:pt x="169" y="456"/>
                    <a:pt x="237" y="477"/>
                    <a:pt x="317" y="477"/>
                  </a:cubicBezTo>
                  <a:cubicBezTo>
                    <a:pt x="526" y="477"/>
                    <a:pt x="810" y="330"/>
                    <a:pt x="776" y="157"/>
                  </a:cubicBezTo>
                  <a:cubicBezTo>
                    <a:pt x="754" y="45"/>
                    <a:pt x="669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1"/>
            <p:cNvSpPr/>
            <p:nvPr/>
          </p:nvSpPr>
          <p:spPr>
            <a:xfrm>
              <a:off x="-10464315" y="2254870"/>
              <a:ext cx="76338" cy="132815"/>
            </a:xfrm>
            <a:custGeom>
              <a:avLst/>
              <a:gdLst/>
              <a:ahLst/>
              <a:cxnLst/>
              <a:rect l="l" t="t" r="r" b="b"/>
              <a:pathLst>
                <a:path w="580" h="1009" extrusionOk="0">
                  <a:moveTo>
                    <a:pt x="170" y="1"/>
                  </a:moveTo>
                  <a:cubicBezTo>
                    <a:pt x="155" y="1"/>
                    <a:pt x="141" y="4"/>
                    <a:pt x="127" y="8"/>
                  </a:cubicBezTo>
                  <a:cubicBezTo>
                    <a:pt x="92" y="32"/>
                    <a:pt x="92" y="80"/>
                    <a:pt x="104" y="115"/>
                  </a:cubicBezTo>
                  <a:cubicBezTo>
                    <a:pt x="104" y="115"/>
                    <a:pt x="354" y="508"/>
                    <a:pt x="413" y="639"/>
                  </a:cubicBezTo>
                  <a:cubicBezTo>
                    <a:pt x="425" y="651"/>
                    <a:pt x="425" y="687"/>
                    <a:pt x="413" y="711"/>
                  </a:cubicBezTo>
                  <a:cubicBezTo>
                    <a:pt x="401" y="746"/>
                    <a:pt x="342" y="806"/>
                    <a:pt x="104" y="853"/>
                  </a:cubicBezTo>
                  <a:cubicBezTo>
                    <a:pt x="0" y="865"/>
                    <a:pt x="8" y="1009"/>
                    <a:pt x="104" y="1009"/>
                  </a:cubicBezTo>
                  <a:cubicBezTo>
                    <a:pt x="108" y="1009"/>
                    <a:pt x="112" y="1009"/>
                    <a:pt x="116" y="1008"/>
                  </a:cubicBezTo>
                  <a:lnTo>
                    <a:pt x="127" y="1008"/>
                  </a:lnTo>
                  <a:cubicBezTo>
                    <a:pt x="366" y="961"/>
                    <a:pt x="497" y="889"/>
                    <a:pt x="544" y="782"/>
                  </a:cubicBezTo>
                  <a:cubicBezTo>
                    <a:pt x="580" y="711"/>
                    <a:pt x="580" y="639"/>
                    <a:pt x="544" y="580"/>
                  </a:cubicBezTo>
                  <a:cubicBezTo>
                    <a:pt x="485" y="437"/>
                    <a:pt x="247" y="56"/>
                    <a:pt x="235" y="32"/>
                  </a:cubicBezTo>
                  <a:cubicBezTo>
                    <a:pt x="220" y="9"/>
                    <a:pt x="195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71"/>
            <p:cNvSpPr/>
            <p:nvPr/>
          </p:nvSpPr>
          <p:spPr>
            <a:xfrm>
              <a:off x="-10778369" y="2360959"/>
              <a:ext cx="56596" cy="42385"/>
            </a:xfrm>
            <a:custGeom>
              <a:avLst/>
              <a:gdLst/>
              <a:ahLst/>
              <a:cxnLst/>
              <a:rect l="l" t="t" r="r" b="b"/>
              <a:pathLst>
                <a:path w="430" h="322" extrusionOk="0">
                  <a:moveTo>
                    <a:pt x="116" y="1"/>
                  </a:moveTo>
                  <a:cubicBezTo>
                    <a:pt x="50" y="1"/>
                    <a:pt x="1" y="91"/>
                    <a:pt x="61" y="131"/>
                  </a:cubicBezTo>
                  <a:lnTo>
                    <a:pt x="299" y="309"/>
                  </a:lnTo>
                  <a:cubicBezTo>
                    <a:pt x="311" y="321"/>
                    <a:pt x="335" y="321"/>
                    <a:pt x="347" y="321"/>
                  </a:cubicBezTo>
                  <a:cubicBezTo>
                    <a:pt x="370" y="321"/>
                    <a:pt x="394" y="309"/>
                    <a:pt x="406" y="297"/>
                  </a:cubicBezTo>
                  <a:cubicBezTo>
                    <a:pt x="430" y="262"/>
                    <a:pt x="430" y="214"/>
                    <a:pt x="394" y="190"/>
                  </a:cubicBezTo>
                  <a:lnTo>
                    <a:pt x="156" y="12"/>
                  </a:lnTo>
                  <a:cubicBezTo>
                    <a:pt x="143" y="4"/>
                    <a:pt x="129" y="1"/>
                    <a:pt x="116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1"/>
            <p:cNvSpPr/>
            <p:nvPr/>
          </p:nvSpPr>
          <p:spPr>
            <a:xfrm>
              <a:off x="-10380208" y="2239996"/>
              <a:ext cx="62387" cy="53968"/>
            </a:xfrm>
            <a:custGeom>
              <a:avLst/>
              <a:gdLst/>
              <a:ahLst/>
              <a:cxnLst/>
              <a:rect l="l" t="t" r="r" b="b"/>
              <a:pathLst>
                <a:path w="474" h="410" extrusionOk="0">
                  <a:moveTo>
                    <a:pt x="273" y="1"/>
                  </a:moveTo>
                  <a:cubicBezTo>
                    <a:pt x="266" y="1"/>
                    <a:pt x="258" y="1"/>
                    <a:pt x="250" y="2"/>
                  </a:cubicBezTo>
                  <a:cubicBezTo>
                    <a:pt x="72" y="14"/>
                    <a:pt x="0" y="240"/>
                    <a:pt x="131" y="359"/>
                  </a:cubicBezTo>
                  <a:cubicBezTo>
                    <a:pt x="173" y="394"/>
                    <a:pt x="220" y="410"/>
                    <a:pt x="265" y="410"/>
                  </a:cubicBezTo>
                  <a:cubicBezTo>
                    <a:pt x="374" y="410"/>
                    <a:pt x="473" y="319"/>
                    <a:pt x="465" y="193"/>
                  </a:cubicBezTo>
                  <a:cubicBezTo>
                    <a:pt x="465" y="81"/>
                    <a:pt x="381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1"/>
            <p:cNvSpPr/>
            <p:nvPr/>
          </p:nvSpPr>
          <p:spPr>
            <a:xfrm>
              <a:off x="-10579223" y="2263557"/>
              <a:ext cx="63966" cy="53968"/>
            </a:xfrm>
            <a:custGeom>
              <a:avLst/>
              <a:gdLst/>
              <a:ahLst/>
              <a:cxnLst/>
              <a:rect l="l" t="t" r="r" b="b"/>
              <a:pathLst>
                <a:path w="486" h="410" extrusionOk="0">
                  <a:moveTo>
                    <a:pt x="280" y="1"/>
                  </a:moveTo>
                  <a:cubicBezTo>
                    <a:pt x="274" y="1"/>
                    <a:pt x="268" y="1"/>
                    <a:pt x="262" y="2"/>
                  </a:cubicBezTo>
                  <a:cubicBezTo>
                    <a:pt x="72" y="14"/>
                    <a:pt x="0" y="240"/>
                    <a:pt x="131" y="359"/>
                  </a:cubicBezTo>
                  <a:cubicBezTo>
                    <a:pt x="173" y="394"/>
                    <a:pt x="221" y="409"/>
                    <a:pt x="268" y="409"/>
                  </a:cubicBezTo>
                  <a:cubicBezTo>
                    <a:pt x="380" y="409"/>
                    <a:pt x="485" y="318"/>
                    <a:pt x="477" y="192"/>
                  </a:cubicBezTo>
                  <a:cubicBezTo>
                    <a:pt x="465" y="91"/>
                    <a:pt x="380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1"/>
            <p:cNvSpPr/>
            <p:nvPr/>
          </p:nvSpPr>
          <p:spPr>
            <a:xfrm>
              <a:off x="-11524280" y="2070333"/>
              <a:ext cx="443683" cy="565219"/>
            </a:xfrm>
            <a:custGeom>
              <a:avLst/>
              <a:gdLst/>
              <a:ahLst/>
              <a:cxnLst/>
              <a:rect l="l" t="t" r="r" b="b"/>
              <a:pathLst>
                <a:path w="3371" h="4294" extrusionOk="0">
                  <a:moveTo>
                    <a:pt x="2037" y="0"/>
                  </a:moveTo>
                  <a:cubicBezTo>
                    <a:pt x="1998" y="0"/>
                    <a:pt x="1957" y="14"/>
                    <a:pt x="1918" y="41"/>
                  </a:cubicBezTo>
                  <a:cubicBezTo>
                    <a:pt x="1656" y="208"/>
                    <a:pt x="1299" y="779"/>
                    <a:pt x="1132" y="1065"/>
                  </a:cubicBezTo>
                  <a:lnTo>
                    <a:pt x="1108" y="1089"/>
                  </a:lnTo>
                  <a:cubicBezTo>
                    <a:pt x="1192" y="946"/>
                    <a:pt x="1251" y="791"/>
                    <a:pt x="1275" y="624"/>
                  </a:cubicBezTo>
                  <a:cubicBezTo>
                    <a:pt x="1298" y="510"/>
                    <a:pt x="1244" y="374"/>
                    <a:pt x="1113" y="374"/>
                  </a:cubicBezTo>
                  <a:cubicBezTo>
                    <a:pt x="1107" y="374"/>
                    <a:pt x="1102" y="374"/>
                    <a:pt x="1096" y="374"/>
                  </a:cubicBezTo>
                  <a:cubicBezTo>
                    <a:pt x="858" y="398"/>
                    <a:pt x="418" y="1482"/>
                    <a:pt x="334" y="1708"/>
                  </a:cubicBezTo>
                  <a:cubicBezTo>
                    <a:pt x="120" y="2303"/>
                    <a:pt x="1" y="2970"/>
                    <a:pt x="239" y="3577"/>
                  </a:cubicBezTo>
                  <a:cubicBezTo>
                    <a:pt x="421" y="4033"/>
                    <a:pt x="771" y="4293"/>
                    <a:pt x="1200" y="4293"/>
                  </a:cubicBezTo>
                  <a:cubicBezTo>
                    <a:pt x="1611" y="4293"/>
                    <a:pt x="2095" y="4054"/>
                    <a:pt x="2573" y="3517"/>
                  </a:cubicBezTo>
                  <a:cubicBezTo>
                    <a:pt x="2692" y="3375"/>
                    <a:pt x="3370" y="2565"/>
                    <a:pt x="3049" y="2410"/>
                  </a:cubicBezTo>
                  <a:cubicBezTo>
                    <a:pt x="3029" y="2400"/>
                    <a:pt x="3008" y="2395"/>
                    <a:pt x="2986" y="2395"/>
                  </a:cubicBezTo>
                  <a:cubicBezTo>
                    <a:pt x="2778" y="2395"/>
                    <a:pt x="2449" y="2787"/>
                    <a:pt x="2258" y="2787"/>
                  </a:cubicBezTo>
                  <a:cubicBezTo>
                    <a:pt x="2228" y="2787"/>
                    <a:pt x="2202" y="2778"/>
                    <a:pt x="2180" y="2755"/>
                  </a:cubicBezTo>
                  <a:cubicBezTo>
                    <a:pt x="2061" y="2636"/>
                    <a:pt x="2180" y="2386"/>
                    <a:pt x="2251" y="2220"/>
                  </a:cubicBezTo>
                  <a:cubicBezTo>
                    <a:pt x="2608" y="1374"/>
                    <a:pt x="3239" y="803"/>
                    <a:pt x="2882" y="636"/>
                  </a:cubicBezTo>
                  <a:cubicBezTo>
                    <a:pt x="2862" y="628"/>
                    <a:pt x="2842" y="624"/>
                    <a:pt x="2820" y="624"/>
                  </a:cubicBezTo>
                  <a:cubicBezTo>
                    <a:pt x="2690" y="624"/>
                    <a:pt x="2539" y="772"/>
                    <a:pt x="2406" y="946"/>
                  </a:cubicBezTo>
                  <a:cubicBezTo>
                    <a:pt x="2477" y="815"/>
                    <a:pt x="2549" y="684"/>
                    <a:pt x="2632" y="553"/>
                  </a:cubicBezTo>
                  <a:cubicBezTo>
                    <a:pt x="2727" y="446"/>
                    <a:pt x="2716" y="279"/>
                    <a:pt x="2620" y="184"/>
                  </a:cubicBezTo>
                  <a:cubicBezTo>
                    <a:pt x="2587" y="158"/>
                    <a:pt x="2551" y="146"/>
                    <a:pt x="2514" y="146"/>
                  </a:cubicBezTo>
                  <a:cubicBezTo>
                    <a:pt x="2378" y="146"/>
                    <a:pt x="2219" y="302"/>
                    <a:pt x="2061" y="517"/>
                  </a:cubicBezTo>
                  <a:cubicBezTo>
                    <a:pt x="2132" y="410"/>
                    <a:pt x="2180" y="291"/>
                    <a:pt x="2180" y="160"/>
                  </a:cubicBezTo>
                  <a:cubicBezTo>
                    <a:pt x="2180" y="56"/>
                    <a:pt x="2115" y="0"/>
                    <a:pt x="2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1"/>
            <p:cNvSpPr/>
            <p:nvPr/>
          </p:nvSpPr>
          <p:spPr>
            <a:xfrm>
              <a:off x="-11528887" y="2059935"/>
              <a:ext cx="434206" cy="584700"/>
            </a:xfrm>
            <a:custGeom>
              <a:avLst/>
              <a:gdLst/>
              <a:ahLst/>
              <a:cxnLst/>
              <a:rect l="l" t="t" r="r" b="b"/>
              <a:pathLst>
                <a:path w="3299" h="4442" extrusionOk="0">
                  <a:moveTo>
                    <a:pt x="2051" y="155"/>
                  </a:moveTo>
                  <a:cubicBezTo>
                    <a:pt x="2067" y="155"/>
                    <a:pt x="2082" y="158"/>
                    <a:pt x="2096" y="167"/>
                  </a:cubicBezTo>
                  <a:cubicBezTo>
                    <a:pt x="2119" y="179"/>
                    <a:pt x="2131" y="203"/>
                    <a:pt x="2131" y="239"/>
                  </a:cubicBezTo>
                  <a:cubicBezTo>
                    <a:pt x="2119" y="346"/>
                    <a:pt x="2084" y="453"/>
                    <a:pt x="2024" y="537"/>
                  </a:cubicBezTo>
                  <a:cubicBezTo>
                    <a:pt x="2000" y="572"/>
                    <a:pt x="1393" y="1334"/>
                    <a:pt x="1274" y="2001"/>
                  </a:cubicBezTo>
                  <a:cubicBezTo>
                    <a:pt x="1262" y="2049"/>
                    <a:pt x="1286" y="2084"/>
                    <a:pt x="1334" y="2096"/>
                  </a:cubicBezTo>
                  <a:lnTo>
                    <a:pt x="1346" y="2096"/>
                  </a:lnTo>
                  <a:cubicBezTo>
                    <a:pt x="1381" y="2096"/>
                    <a:pt x="1417" y="2061"/>
                    <a:pt x="1417" y="2037"/>
                  </a:cubicBezTo>
                  <a:cubicBezTo>
                    <a:pt x="1524" y="1441"/>
                    <a:pt x="2060" y="727"/>
                    <a:pt x="2143" y="632"/>
                  </a:cubicBezTo>
                  <a:cubicBezTo>
                    <a:pt x="2346" y="370"/>
                    <a:pt x="2465" y="298"/>
                    <a:pt x="2524" y="298"/>
                  </a:cubicBezTo>
                  <a:cubicBezTo>
                    <a:pt x="2531" y="295"/>
                    <a:pt x="2538" y="294"/>
                    <a:pt x="2545" y="294"/>
                  </a:cubicBezTo>
                  <a:cubicBezTo>
                    <a:pt x="2562" y="294"/>
                    <a:pt x="2579" y="302"/>
                    <a:pt x="2596" y="310"/>
                  </a:cubicBezTo>
                  <a:cubicBezTo>
                    <a:pt x="2655" y="358"/>
                    <a:pt x="2667" y="465"/>
                    <a:pt x="2596" y="584"/>
                  </a:cubicBezTo>
                  <a:cubicBezTo>
                    <a:pt x="2524" y="715"/>
                    <a:pt x="2453" y="822"/>
                    <a:pt x="2370" y="989"/>
                  </a:cubicBezTo>
                  <a:cubicBezTo>
                    <a:pt x="2322" y="1049"/>
                    <a:pt x="1750" y="1787"/>
                    <a:pt x="1619" y="2442"/>
                  </a:cubicBezTo>
                  <a:cubicBezTo>
                    <a:pt x="1619" y="2477"/>
                    <a:pt x="1643" y="2513"/>
                    <a:pt x="1679" y="2525"/>
                  </a:cubicBezTo>
                  <a:lnTo>
                    <a:pt x="1691" y="2525"/>
                  </a:lnTo>
                  <a:cubicBezTo>
                    <a:pt x="1727" y="2525"/>
                    <a:pt x="1762" y="2501"/>
                    <a:pt x="1762" y="2465"/>
                  </a:cubicBezTo>
                  <a:cubicBezTo>
                    <a:pt x="1881" y="1834"/>
                    <a:pt x="2477" y="1072"/>
                    <a:pt x="2477" y="1072"/>
                  </a:cubicBezTo>
                  <a:cubicBezTo>
                    <a:pt x="2627" y="882"/>
                    <a:pt x="2744" y="775"/>
                    <a:pt x="2827" y="775"/>
                  </a:cubicBezTo>
                  <a:cubicBezTo>
                    <a:pt x="2842" y="775"/>
                    <a:pt x="2857" y="779"/>
                    <a:pt x="2870" y="787"/>
                  </a:cubicBezTo>
                  <a:cubicBezTo>
                    <a:pt x="2917" y="799"/>
                    <a:pt x="2929" y="822"/>
                    <a:pt x="2929" y="834"/>
                  </a:cubicBezTo>
                  <a:cubicBezTo>
                    <a:pt x="2965" y="941"/>
                    <a:pt x="2822" y="1168"/>
                    <a:pt x="2667" y="1430"/>
                  </a:cubicBezTo>
                  <a:cubicBezTo>
                    <a:pt x="2489" y="1703"/>
                    <a:pt x="2334" y="1989"/>
                    <a:pt x="2191" y="2287"/>
                  </a:cubicBezTo>
                  <a:cubicBezTo>
                    <a:pt x="2119" y="2465"/>
                    <a:pt x="2000" y="2739"/>
                    <a:pt x="2143" y="2882"/>
                  </a:cubicBezTo>
                  <a:cubicBezTo>
                    <a:pt x="2185" y="2928"/>
                    <a:pt x="2233" y="2947"/>
                    <a:pt x="2284" y="2947"/>
                  </a:cubicBezTo>
                  <a:cubicBezTo>
                    <a:pt x="2405" y="2947"/>
                    <a:pt x="2545" y="2840"/>
                    <a:pt x="2679" y="2739"/>
                  </a:cubicBezTo>
                  <a:cubicBezTo>
                    <a:pt x="2788" y="2652"/>
                    <a:pt x="2936" y="2546"/>
                    <a:pt x="3015" y="2546"/>
                  </a:cubicBezTo>
                  <a:cubicBezTo>
                    <a:pt x="3023" y="2546"/>
                    <a:pt x="3030" y="2547"/>
                    <a:pt x="3036" y="2549"/>
                  </a:cubicBezTo>
                  <a:cubicBezTo>
                    <a:pt x="3060" y="2561"/>
                    <a:pt x="3072" y="2584"/>
                    <a:pt x="3084" y="2608"/>
                  </a:cubicBezTo>
                  <a:cubicBezTo>
                    <a:pt x="3132" y="2799"/>
                    <a:pt x="2786" y="3287"/>
                    <a:pt x="2548" y="3537"/>
                  </a:cubicBezTo>
                  <a:cubicBezTo>
                    <a:pt x="2111" y="4027"/>
                    <a:pt x="1636" y="4298"/>
                    <a:pt x="1208" y="4298"/>
                  </a:cubicBezTo>
                  <a:cubicBezTo>
                    <a:pt x="1158" y="4298"/>
                    <a:pt x="1108" y="4295"/>
                    <a:pt x="1060" y="4287"/>
                  </a:cubicBezTo>
                  <a:cubicBezTo>
                    <a:pt x="726" y="4204"/>
                    <a:pt x="441" y="3954"/>
                    <a:pt x="334" y="3620"/>
                  </a:cubicBezTo>
                  <a:cubicBezTo>
                    <a:pt x="143" y="3144"/>
                    <a:pt x="179" y="2525"/>
                    <a:pt x="429" y="1811"/>
                  </a:cubicBezTo>
                  <a:cubicBezTo>
                    <a:pt x="584" y="1358"/>
                    <a:pt x="976" y="537"/>
                    <a:pt x="1131" y="525"/>
                  </a:cubicBezTo>
                  <a:lnTo>
                    <a:pt x="1143" y="525"/>
                  </a:lnTo>
                  <a:cubicBezTo>
                    <a:pt x="1167" y="525"/>
                    <a:pt x="1191" y="537"/>
                    <a:pt x="1203" y="548"/>
                  </a:cubicBezTo>
                  <a:cubicBezTo>
                    <a:pt x="1238" y="596"/>
                    <a:pt x="1250" y="644"/>
                    <a:pt x="1238" y="703"/>
                  </a:cubicBezTo>
                  <a:cubicBezTo>
                    <a:pt x="1203" y="858"/>
                    <a:pt x="1155" y="1001"/>
                    <a:pt x="1072" y="1144"/>
                  </a:cubicBezTo>
                  <a:cubicBezTo>
                    <a:pt x="965" y="1346"/>
                    <a:pt x="893" y="1561"/>
                    <a:pt x="857" y="1787"/>
                  </a:cubicBezTo>
                  <a:cubicBezTo>
                    <a:pt x="857" y="1834"/>
                    <a:pt x="881" y="1870"/>
                    <a:pt x="929" y="1870"/>
                  </a:cubicBezTo>
                  <a:cubicBezTo>
                    <a:pt x="965" y="1870"/>
                    <a:pt x="1000" y="1834"/>
                    <a:pt x="1000" y="1799"/>
                  </a:cubicBezTo>
                  <a:cubicBezTo>
                    <a:pt x="1036" y="1584"/>
                    <a:pt x="1107" y="1370"/>
                    <a:pt x="1215" y="1180"/>
                  </a:cubicBezTo>
                  <a:cubicBezTo>
                    <a:pt x="1548" y="632"/>
                    <a:pt x="1810" y="287"/>
                    <a:pt x="1977" y="179"/>
                  </a:cubicBezTo>
                  <a:cubicBezTo>
                    <a:pt x="1999" y="165"/>
                    <a:pt x="2025" y="155"/>
                    <a:pt x="2051" y="155"/>
                  </a:cubicBezTo>
                  <a:close/>
                  <a:moveTo>
                    <a:pt x="2053" y="0"/>
                  </a:moveTo>
                  <a:cubicBezTo>
                    <a:pt x="2003" y="0"/>
                    <a:pt x="1952" y="15"/>
                    <a:pt x="1905" y="48"/>
                  </a:cubicBezTo>
                  <a:cubicBezTo>
                    <a:pt x="1691" y="215"/>
                    <a:pt x="1524" y="418"/>
                    <a:pt x="1381" y="644"/>
                  </a:cubicBezTo>
                  <a:cubicBezTo>
                    <a:pt x="1381" y="572"/>
                    <a:pt x="1357" y="501"/>
                    <a:pt x="1310" y="453"/>
                  </a:cubicBezTo>
                  <a:cubicBezTo>
                    <a:pt x="1270" y="404"/>
                    <a:pt x="1214" y="379"/>
                    <a:pt x="1155" y="379"/>
                  </a:cubicBezTo>
                  <a:cubicBezTo>
                    <a:pt x="1143" y="379"/>
                    <a:pt x="1131" y="380"/>
                    <a:pt x="1119" y="382"/>
                  </a:cubicBezTo>
                  <a:cubicBezTo>
                    <a:pt x="786" y="418"/>
                    <a:pt x="298" y="1751"/>
                    <a:pt x="298" y="1763"/>
                  </a:cubicBezTo>
                  <a:cubicBezTo>
                    <a:pt x="24" y="2525"/>
                    <a:pt x="0" y="3156"/>
                    <a:pt x="203" y="3680"/>
                  </a:cubicBezTo>
                  <a:cubicBezTo>
                    <a:pt x="322" y="4061"/>
                    <a:pt x="643" y="4347"/>
                    <a:pt x="1036" y="4430"/>
                  </a:cubicBezTo>
                  <a:cubicBezTo>
                    <a:pt x="1107" y="4442"/>
                    <a:pt x="1167" y="4442"/>
                    <a:pt x="1227" y="4442"/>
                  </a:cubicBezTo>
                  <a:cubicBezTo>
                    <a:pt x="1691" y="4442"/>
                    <a:pt x="2191" y="4168"/>
                    <a:pt x="2655" y="3632"/>
                  </a:cubicBezTo>
                  <a:cubicBezTo>
                    <a:pt x="2727" y="3561"/>
                    <a:pt x="3298" y="2906"/>
                    <a:pt x="3239" y="2573"/>
                  </a:cubicBezTo>
                  <a:cubicBezTo>
                    <a:pt x="3227" y="2501"/>
                    <a:pt x="3179" y="2442"/>
                    <a:pt x="3120" y="2406"/>
                  </a:cubicBezTo>
                  <a:cubicBezTo>
                    <a:pt x="3090" y="2392"/>
                    <a:pt x="3059" y="2386"/>
                    <a:pt x="3027" y="2386"/>
                  </a:cubicBezTo>
                  <a:cubicBezTo>
                    <a:pt x="2895" y="2386"/>
                    <a:pt x="2752" y="2493"/>
                    <a:pt x="2608" y="2608"/>
                  </a:cubicBezTo>
                  <a:cubicBezTo>
                    <a:pt x="2496" y="2679"/>
                    <a:pt x="2358" y="2785"/>
                    <a:pt x="2291" y="2785"/>
                  </a:cubicBezTo>
                  <a:cubicBezTo>
                    <a:pt x="2279" y="2785"/>
                    <a:pt x="2269" y="2782"/>
                    <a:pt x="2262" y="2775"/>
                  </a:cubicBezTo>
                  <a:cubicBezTo>
                    <a:pt x="2191" y="2692"/>
                    <a:pt x="2298" y="2465"/>
                    <a:pt x="2346" y="2334"/>
                  </a:cubicBezTo>
                  <a:lnTo>
                    <a:pt x="2346" y="2323"/>
                  </a:lnTo>
                  <a:cubicBezTo>
                    <a:pt x="2477" y="2037"/>
                    <a:pt x="2620" y="1763"/>
                    <a:pt x="2798" y="1501"/>
                  </a:cubicBezTo>
                  <a:cubicBezTo>
                    <a:pt x="2989" y="1180"/>
                    <a:pt x="3132" y="953"/>
                    <a:pt x="3084" y="787"/>
                  </a:cubicBezTo>
                  <a:cubicBezTo>
                    <a:pt x="3060" y="727"/>
                    <a:pt x="3012" y="668"/>
                    <a:pt x="2941" y="644"/>
                  </a:cubicBezTo>
                  <a:cubicBezTo>
                    <a:pt x="2905" y="626"/>
                    <a:pt x="2870" y="617"/>
                    <a:pt x="2835" y="617"/>
                  </a:cubicBezTo>
                  <a:cubicBezTo>
                    <a:pt x="2801" y="617"/>
                    <a:pt x="2768" y="626"/>
                    <a:pt x="2739" y="644"/>
                  </a:cubicBezTo>
                  <a:cubicBezTo>
                    <a:pt x="2834" y="501"/>
                    <a:pt x="2810" y="310"/>
                    <a:pt x="2691" y="191"/>
                  </a:cubicBezTo>
                  <a:cubicBezTo>
                    <a:pt x="2652" y="162"/>
                    <a:pt x="2596" y="141"/>
                    <a:pt x="2545" y="141"/>
                  </a:cubicBezTo>
                  <a:cubicBezTo>
                    <a:pt x="2534" y="141"/>
                    <a:pt x="2523" y="142"/>
                    <a:pt x="2512" y="144"/>
                  </a:cubicBezTo>
                  <a:cubicBezTo>
                    <a:pt x="2429" y="156"/>
                    <a:pt x="2346" y="203"/>
                    <a:pt x="2286" y="263"/>
                  </a:cubicBezTo>
                  <a:lnTo>
                    <a:pt x="2286" y="227"/>
                  </a:lnTo>
                  <a:cubicBezTo>
                    <a:pt x="2286" y="144"/>
                    <a:pt x="2239" y="72"/>
                    <a:pt x="2167" y="25"/>
                  </a:cubicBezTo>
                  <a:cubicBezTo>
                    <a:pt x="2131" y="9"/>
                    <a:pt x="2092" y="0"/>
                    <a:pt x="2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1"/>
            <p:cNvSpPr/>
            <p:nvPr/>
          </p:nvSpPr>
          <p:spPr>
            <a:xfrm>
              <a:off x="-11922310" y="2515617"/>
              <a:ext cx="871439" cy="1049749"/>
            </a:xfrm>
            <a:custGeom>
              <a:avLst/>
              <a:gdLst/>
              <a:ahLst/>
              <a:cxnLst/>
              <a:rect l="l" t="t" r="r" b="b"/>
              <a:pathLst>
                <a:path w="6621" h="7975" extrusionOk="0">
                  <a:moveTo>
                    <a:pt x="3006" y="1"/>
                  </a:moveTo>
                  <a:cubicBezTo>
                    <a:pt x="2918" y="1"/>
                    <a:pt x="2872" y="56"/>
                    <a:pt x="2775" y="206"/>
                  </a:cubicBezTo>
                  <a:cubicBezTo>
                    <a:pt x="2596" y="468"/>
                    <a:pt x="2394" y="813"/>
                    <a:pt x="2180" y="1194"/>
                  </a:cubicBezTo>
                  <a:cubicBezTo>
                    <a:pt x="1334" y="2742"/>
                    <a:pt x="334" y="4992"/>
                    <a:pt x="144" y="5980"/>
                  </a:cubicBezTo>
                  <a:cubicBezTo>
                    <a:pt x="48" y="6492"/>
                    <a:pt x="1" y="7278"/>
                    <a:pt x="441" y="7671"/>
                  </a:cubicBezTo>
                  <a:cubicBezTo>
                    <a:pt x="678" y="7888"/>
                    <a:pt x="980" y="7975"/>
                    <a:pt x="1314" y="7975"/>
                  </a:cubicBezTo>
                  <a:cubicBezTo>
                    <a:pt x="2188" y="7975"/>
                    <a:pt x="3284" y="7383"/>
                    <a:pt x="4025" y="7004"/>
                  </a:cubicBezTo>
                  <a:cubicBezTo>
                    <a:pt x="4930" y="6540"/>
                    <a:pt x="5799" y="5992"/>
                    <a:pt x="6621" y="5373"/>
                  </a:cubicBezTo>
                  <a:lnTo>
                    <a:pt x="6204" y="1909"/>
                  </a:lnTo>
                  <a:cubicBezTo>
                    <a:pt x="5775" y="1932"/>
                    <a:pt x="5335" y="2147"/>
                    <a:pt x="4918" y="2397"/>
                  </a:cubicBezTo>
                  <a:lnTo>
                    <a:pt x="4275" y="2742"/>
                  </a:lnTo>
                  <a:lnTo>
                    <a:pt x="4406" y="2349"/>
                  </a:lnTo>
                  <a:cubicBezTo>
                    <a:pt x="4561" y="1885"/>
                    <a:pt x="4811" y="1147"/>
                    <a:pt x="4835" y="1075"/>
                  </a:cubicBezTo>
                  <a:cubicBezTo>
                    <a:pt x="4858" y="1004"/>
                    <a:pt x="4823" y="920"/>
                    <a:pt x="4751" y="873"/>
                  </a:cubicBezTo>
                  <a:cubicBezTo>
                    <a:pt x="4299" y="515"/>
                    <a:pt x="3775" y="242"/>
                    <a:pt x="3227" y="51"/>
                  </a:cubicBezTo>
                  <a:cubicBezTo>
                    <a:pt x="3125" y="20"/>
                    <a:pt x="3058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1"/>
            <p:cNvSpPr/>
            <p:nvPr/>
          </p:nvSpPr>
          <p:spPr>
            <a:xfrm>
              <a:off x="-11633923" y="2515617"/>
              <a:ext cx="352735" cy="310778"/>
            </a:xfrm>
            <a:custGeom>
              <a:avLst/>
              <a:gdLst/>
              <a:ahLst/>
              <a:cxnLst/>
              <a:rect l="l" t="t" r="r" b="b"/>
              <a:pathLst>
                <a:path w="2680" h="2361" extrusionOk="0">
                  <a:moveTo>
                    <a:pt x="812" y="0"/>
                  </a:moveTo>
                  <a:cubicBezTo>
                    <a:pt x="726" y="0"/>
                    <a:pt x="680" y="53"/>
                    <a:pt x="584" y="194"/>
                  </a:cubicBezTo>
                  <a:cubicBezTo>
                    <a:pt x="405" y="468"/>
                    <a:pt x="203" y="813"/>
                    <a:pt x="0" y="1194"/>
                  </a:cubicBezTo>
                  <a:cubicBezTo>
                    <a:pt x="453" y="1432"/>
                    <a:pt x="1429" y="1944"/>
                    <a:pt x="2227" y="2361"/>
                  </a:cubicBezTo>
                  <a:cubicBezTo>
                    <a:pt x="2382" y="1885"/>
                    <a:pt x="2632" y="1147"/>
                    <a:pt x="2644" y="1087"/>
                  </a:cubicBezTo>
                  <a:cubicBezTo>
                    <a:pt x="2679" y="1004"/>
                    <a:pt x="2644" y="920"/>
                    <a:pt x="2572" y="873"/>
                  </a:cubicBezTo>
                  <a:cubicBezTo>
                    <a:pt x="2108" y="515"/>
                    <a:pt x="1596" y="242"/>
                    <a:pt x="1036" y="51"/>
                  </a:cubicBezTo>
                  <a:cubicBezTo>
                    <a:pt x="933" y="20"/>
                    <a:pt x="865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1"/>
            <p:cNvSpPr/>
            <p:nvPr/>
          </p:nvSpPr>
          <p:spPr>
            <a:xfrm>
              <a:off x="-11934815" y="2504955"/>
              <a:ext cx="894867" cy="1069230"/>
            </a:xfrm>
            <a:custGeom>
              <a:avLst/>
              <a:gdLst/>
              <a:ahLst/>
              <a:cxnLst/>
              <a:rect l="l" t="t" r="r" b="b"/>
              <a:pathLst>
                <a:path w="6799" h="8123" extrusionOk="0">
                  <a:moveTo>
                    <a:pt x="3096" y="0"/>
                  </a:moveTo>
                  <a:cubicBezTo>
                    <a:pt x="2984" y="0"/>
                    <a:pt x="2914" y="63"/>
                    <a:pt x="2798" y="239"/>
                  </a:cubicBezTo>
                  <a:cubicBezTo>
                    <a:pt x="1822" y="1692"/>
                    <a:pt x="381" y="4883"/>
                    <a:pt x="167" y="6026"/>
                  </a:cubicBezTo>
                  <a:cubicBezTo>
                    <a:pt x="84" y="6502"/>
                    <a:pt x="0" y="7359"/>
                    <a:pt x="477" y="7800"/>
                  </a:cubicBezTo>
                  <a:cubicBezTo>
                    <a:pt x="727" y="8004"/>
                    <a:pt x="1031" y="8122"/>
                    <a:pt x="1358" y="8122"/>
                  </a:cubicBezTo>
                  <a:cubicBezTo>
                    <a:pt x="1374" y="8122"/>
                    <a:pt x="1390" y="8122"/>
                    <a:pt x="1405" y="8121"/>
                  </a:cubicBezTo>
                  <a:cubicBezTo>
                    <a:pt x="2239" y="8121"/>
                    <a:pt x="3263" y="7597"/>
                    <a:pt x="4013" y="7216"/>
                  </a:cubicBezTo>
                  <a:lnTo>
                    <a:pt x="4156" y="7145"/>
                  </a:lnTo>
                  <a:cubicBezTo>
                    <a:pt x="5061" y="6669"/>
                    <a:pt x="5942" y="6121"/>
                    <a:pt x="6763" y="5502"/>
                  </a:cubicBezTo>
                  <a:cubicBezTo>
                    <a:pt x="6787" y="5478"/>
                    <a:pt x="6799" y="5430"/>
                    <a:pt x="6775" y="5407"/>
                  </a:cubicBezTo>
                  <a:cubicBezTo>
                    <a:pt x="6760" y="5384"/>
                    <a:pt x="6734" y="5370"/>
                    <a:pt x="6709" y="5370"/>
                  </a:cubicBezTo>
                  <a:cubicBezTo>
                    <a:pt x="6695" y="5370"/>
                    <a:pt x="6681" y="5374"/>
                    <a:pt x="6668" y="5383"/>
                  </a:cubicBezTo>
                  <a:cubicBezTo>
                    <a:pt x="5858" y="6002"/>
                    <a:pt x="4989" y="6550"/>
                    <a:pt x="4084" y="7026"/>
                  </a:cubicBezTo>
                  <a:lnTo>
                    <a:pt x="3941" y="7097"/>
                  </a:lnTo>
                  <a:cubicBezTo>
                    <a:pt x="3208" y="7472"/>
                    <a:pt x="2206" y="7988"/>
                    <a:pt x="1408" y="7988"/>
                  </a:cubicBezTo>
                  <a:cubicBezTo>
                    <a:pt x="1091" y="7988"/>
                    <a:pt x="807" y="7907"/>
                    <a:pt x="584" y="7705"/>
                  </a:cubicBezTo>
                  <a:cubicBezTo>
                    <a:pt x="155" y="7312"/>
                    <a:pt x="239" y="6514"/>
                    <a:pt x="322" y="6073"/>
                  </a:cubicBezTo>
                  <a:cubicBezTo>
                    <a:pt x="560" y="4787"/>
                    <a:pt x="2096" y="1573"/>
                    <a:pt x="2929" y="335"/>
                  </a:cubicBezTo>
                  <a:cubicBezTo>
                    <a:pt x="3012" y="208"/>
                    <a:pt x="3042" y="160"/>
                    <a:pt x="3112" y="160"/>
                  </a:cubicBezTo>
                  <a:cubicBezTo>
                    <a:pt x="3154" y="160"/>
                    <a:pt x="3210" y="177"/>
                    <a:pt x="3298" y="204"/>
                  </a:cubicBezTo>
                  <a:cubicBezTo>
                    <a:pt x="3930" y="394"/>
                    <a:pt x="4358" y="704"/>
                    <a:pt x="4811" y="1025"/>
                  </a:cubicBezTo>
                  <a:cubicBezTo>
                    <a:pt x="4906" y="1097"/>
                    <a:pt x="4906" y="1013"/>
                    <a:pt x="4299" y="2811"/>
                  </a:cubicBezTo>
                  <a:cubicBezTo>
                    <a:pt x="4299" y="2823"/>
                    <a:pt x="3203" y="5549"/>
                    <a:pt x="2929" y="6109"/>
                  </a:cubicBezTo>
                  <a:cubicBezTo>
                    <a:pt x="2917" y="6145"/>
                    <a:pt x="2929" y="6192"/>
                    <a:pt x="2965" y="6216"/>
                  </a:cubicBezTo>
                  <a:lnTo>
                    <a:pt x="3001" y="6216"/>
                  </a:lnTo>
                  <a:cubicBezTo>
                    <a:pt x="3025" y="6216"/>
                    <a:pt x="3048" y="6192"/>
                    <a:pt x="3072" y="6169"/>
                  </a:cubicBezTo>
                  <a:cubicBezTo>
                    <a:pt x="3215" y="5859"/>
                    <a:pt x="4013" y="3942"/>
                    <a:pt x="4430" y="2871"/>
                  </a:cubicBezTo>
                  <a:cubicBezTo>
                    <a:pt x="5180" y="2466"/>
                    <a:pt x="5715" y="2097"/>
                    <a:pt x="6299" y="2061"/>
                  </a:cubicBezTo>
                  <a:cubicBezTo>
                    <a:pt x="6391" y="2049"/>
                    <a:pt x="6394" y="1906"/>
                    <a:pt x="6298" y="1906"/>
                  </a:cubicBezTo>
                  <a:cubicBezTo>
                    <a:pt x="6295" y="1906"/>
                    <a:pt x="6291" y="1906"/>
                    <a:pt x="6287" y="1906"/>
                  </a:cubicBezTo>
                  <a:cubicBezTo>
                    <a:pt x="5668" y="1954"/>
                    <a:pt x="5108" y="2335"/>
                    <a:pt x="4513" y="2656"/>
                  </a:cubicBezTo>
                  <a:cubicBezTo>
                    <a:pt x="4608" y="2394"/>
                    <a:pt x="4620" y="2394"/>
                    <a:pt x="4596" y="2371"/>
                  </a:cubicBezTo>
                  <a:cubicBezTo>
                    <a:pt x="5061" y="1001"/>
                    <a:pt x="5096" y="1037"/>
                    <a:pt x="4858" y="858"/>
                  </a:cubicBezTo>
                  <a:cubicBezTo>
                    <a:pt x="4406" y="501"/>
                    <a:pt x="3882" y="227"/>
                    <a:pt x="3334" y="49"/>
                  </a:cubicBezTo>
                  <a:cubicBezTo>
                    <a:pt x="3233" y="19"/>
                    <a:pt x="3158" y="0"/>
                    <a:pt x="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1"/>
            <p:cNvSpPr/>
            <p:nvPr/>
          </p:nvSpPr>
          <p:spPr>
            <a:xfrm>
              <a:off x="-11256295" y="1737456"/>
              <a:ext cx="1025037" cy="1408178"/>
            </a:xfrm>
            <a:custGeom>
              <a:avLst/>
              <a:gdLst/>
              <a:ahLst/>
              <a:cxnLst/>
              <a:rect l="l" t="t" r="r" b="b"/>
              <a:pathLst>
                <a:path w="7788" h="10698" extrusionOk="0">
                  <a:moveTo>
                    <a:pt x="5004" y="1"/>
                  </a:moveTo>
                  <a:cubicBezTo>
                    <a:pt x="3843" y="1"/>
                    <a:pt x="2653" y="671"/>
                    <a:pt x="2084" y="1665"/>
                  </a:cubicBezTo>
                  <a:cubicBezTo>
                    <a:pt x="1263" y="3141"/>
                    <a:pt x="2013" y="4927"/>
                    <a:pt x="1346" y="6451"/>
                  </a:cubicBezTo>
                  <a:cubicBezTo>
                    <a:pt x="1263" y="6630"/>
                    <a:pt x="1168" y="6808"/>
                    <a:pt x="1049" y="6963"/>
                  </a:cubicBezTo>
                  <a:cubicBezTo>
                    <a:pt x="513" y="7690"/>
                    <a:pt x="1" y="8606"/>
                    <a:pt x="37" y="9499"/>
                  </a:cubicBezTo>
                  <a:cubicBezTo>
                    <a:pt x="37" y="9595"/>
                    <a:pt x="84" y="9690"/>
                    <a:pt x="156" y="9761"/>
                  </a:cubicBezTo>
                  <a:cubicBezTo>
                    <a:pt x="477" y="10083"/>
                    <a:pt x="882" y="10297"/>
                    <a:pt x="1311" y="10404"/>
                  </a:cubicBezTo>
                  <a:cubicBezTo>
                    <a:pt x="1387" y="10423"/>
                    <a:pt x="1442" y="10437"/>
                    <a:pt x="1485" y="10437"/>
                  </a:cubicBezTo>
                  <a:cubicBezTo>
                    <a:pt x="1602" y="10437"/>
                    <a:pt x="1636" y="10339"/>
                    <a:pt x="1811" y="9999"/>
                  </a:cubicBezTo>
                  <a:cubicBezTo>
                    <a:pt x="1811" y="9999"/>
                    <a:pt x="1834" y="9987"/>
                    <a:pt x="1846" y="9976"/>
                  </a:cubicBezTo>
                  <a:cubicBezTo>
                    <a:pt x="1942" y="10083"/>
                    <a:pt x="2001" y="10499"/>
                    <a:pt x="2442" y="10595"/>
                  </a:cubicBezTo>
                  <a:cubicBezTo>
                    <a:pt x="2749" y="10667"/>
                    <a:pt x="3060" y="10698"/>
                    <a:pt x="3356" y="10698"/>
                  </a:cubicBezTo>
                  <a:cubicBezTo>
                    <a:pt x="4080" y="10698"/>
                    <a:pt x="4709" y="10515"/>
                    <a:pt x="4954" y="10321"/>
                  </a:cubicBezTo>
                  <a:cubicBezTo>
                    <a:pt x="5013" y="10273"/>
                    <a:pt x="4966" y="10226"/>
                    <a:pt x="4906" y="10178"/>
                  </a:cubicBezTo>
                  <a:cubicBezTo>
                    <a:pt x="4418" y="9737"/>
                    <a:pt x="4013" y="9071"/>
                    <a:pt x="4049" y="8428"/>
                  </a:cubicBezTo>
                  <a:cubicBezTo>
                    <a:pt x="4132" y="6832"/>
                    <a:pt x="4347" y="6868"/>
                    <a:pt x="4347" y="6332"/>
                  </a:cubicBezTo>
                  <a:cubicBezTo>
                    <a:pt x="4347" y="5939"/>
                    <a:pt x="4132" y="5570"/>
                    <a:pt x="3787" y="5368"/>
                  </a:cubicBezTo>
                  <a:cubicBezTo>
                    <a:pt x="3620" y="5284"/>
                    <a:pt x="3466" y="5213"/>
                    <a:pt x="3406" y="5011"/>
                  </a:cubicBezTo>
                  <a:cubicBezTo>
                    <a:pt x="3347" y="4761"/>
                    <a:pt x="3477" y="4487"/>
                    <a:pt x="3704" y="4368"/>
                  </a:cubicBezTo>
                  <a:cubicBezTo>
                    <a:pt x="4085" y="4189"/>
                    <a:pt x="4406" y="4237"/>
                    <a:pt x="4537" y="3415"/>
                  </a:cubicBezTo>
                  <a:cubicBezTo>
                    <a:pt x="4585" y="3177"/>
                    <a:pt x="4585" y="3201"/>
                    <a:pt x="4811" y="3165"/>
                  </a:cubicBezTo>
                  <a:cubicBezTo>
                    <a:pt x="5763" y="3022"/>
                    <a:pt x="5692" y="3225"/>
                    <a:pt x="5823" y="2617"/>
                  </a:cubicBezTo>
                  <a:cubicBezTo>
                    <a:pt x="5823" y="2598"/>
                    <a:pt x="5834" y="2589"/>
                    <a:pt x="5848" y="2589"/>
                  </a:cubicBezTo>
                  <a:cubicBezTo>
                    <a:pt x="5859" y="2589"/>
                    <a:pt x="5872" y="2595"/>
                    <a:pt x="5883" y="2606"/>
                  </a:cubicBezTo>
                  <a:cubicBezTo>
                    <a:pt x="6083" y="2844"/>
                    <a:pt x="6034" y="2914"/>
                    <a:pt x="6344" y="2914"/>
                  </a:cubicBezTo>
                  <a:cubicBezTo>
                    <a:pt x="6514" y="2914"/>
                    <a:pt x="6791" y="2893"/>
                    <a:pt x="7276" y="2868"/>
                  </a:cubicBezTo>
                  <a:cubicBezTo>
                    <a:pt x="7573" y="2844"/>
                    <a:pt x="7752" y="2748"/>
                    <a:pt x="7764" y="2475"/>
                  </a:cubicBezTo>
                  <a:cubicBezTo>
                    <a:pt x="7788" y="1832"/>
                    <a:pt x="7216" y="748"/>
                    <a:pt x="6156" y="248"/>
                  </a:cubicBezTo>
                  <a:cubicBezTo>
                    <a:pt x="5793" y="79"/>
                    <a:pt x="5400" y="1"/>
                    <a:pt x="50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1"/>
            <p:cNvSpPr/>
            <p:nvPr/>
          </p:nvSpPr>
          <p:spPr>
            <a:xfrm>
              <a:off x="-10963169" y="1838411"/>
              <a:ext cx="322858" cy="383175"/>
            </a:xfrm>
            <a:custGeom>
              <a:avLst/>
              <a:gdLst/>
              <a:ahLst/>
              <a:cxnLst/>
              <a:rect l="l" t="t" r="r" b="b"/>
              <a:pathLst>
                <a:path w="2453" h="2911" extrusionOk="0">
                  <a:moveTo>
                    <a:pt x="2370" y="1"/>
                  </a:moveTo>
                  <a:cubicBezTo>
                    <a:pt x="2363" y="1"/>
                    <a:pt x="2355" y="2"/>
                    <a:pt x="2346" y="5"/>
                  </a:cubicBezTo>
                  <a:cubicBezTo>
                    <a:pt x="1024" y="196"/>
                    <a:pt x="0" y="1315"/>
                    <a:pt x="262" y="2851"/>
                  </a:cubicBezTo>
                  <a:cubicBezTo>
                    <a:pt x="274" y="2886"/>
                    <a:pt x="298" y="2910"/>
                    <a:pt x="334" y="2910"/>
                  </a:cubicBezTo>
                  <a:cubicBezTo>
                    <a:pt x="465" y="2886"/>
                    <a:pt x="310" y="2636"/>
                    <a:pt x="488" y="1922"/>
                  </a:cubicBezTo>
                  <a:cubicBezTo>
                    <a:pt x="643" y="1339"/>
                    <a:pt x="1024" y="827"/>
                    <a:pt x="1536" y="505"/>
                  </a:cubicBezTo>
                  <a:cubicBezTo>
                    <a:pt x="2215" y="76"/>
                    <a:pt x="2453" y="160"/>
                    <a:pt x="2417" y="41"/>
                  </a:cubicBezTo>
                  <a:cubicBezTo>
                    <a:pt x="2408" y="14"/>
                    <a:pt x="2393" y="1"/>
                    <a:pt x="2370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1"/>
            <p:cNvSpPr/>
            <p:nvPr/>
          </p:nvSpPr>
          <p:spPr>
            <a:xfrm>
              <a:off x="-11850181" y="1560027"/>
              <a:ext cx="794575" cy="467155"/>
            </a:xfrm>
            <a:custGeom>
              <a:avLst/>
              <a:gdLst/>
              <a:ahLst/>
              <a:cxnLst/>
              <a:rect l="l" t="t" r="r" b="b"/>
              <a:pathLst>
                <a:path w="6037" h="3549" extrusionOk="0">
                  <a:moveTo>
                    <a:pt x="489" y="1"/>
                  </a:moveTo>
                  <a:cubicBezTo>
                    <a:pt x="215" y="1"/>
                    <a:pt x="0" y="227"/>
                    <a:pt x="0" y="489"/>
                  </a:cubicBezTo>
                  <a:lnTo>
                    <a:pt x="0" y="1739"/>
                  </a:lnTo>
                  <a:cubicBezTo>
                    <a:pt x="0" y="2001"/>
                    <a:pt x="215" y="2227"/>
                    <a:pt x="489" y="2227"/>
                  </a:cubicBezTo>
                  <a:lnTo>
                    <a:pt x="3251" y="2227"/>
                  </a:lnTo>
                  <a:cubicBezTo>
                    <a:pt x="3477" y="2787"/>
                    <a:pt x="3929" y="3442"/>
                    <a:pt x="4894" y="3549"/>
                  </a:cubicBezTo>
                  <a:cubicBezTo>
                    <a:pt x="4894" y="3549"/>
                    <a:pt x="4299" y="3001"/>
                    <a:pt x="4513" y="2227"/>
                  </a:cubicBezTo>
                  <a:lnTo>
                    <a:pt x="5549" y="2227"/>
                  </a:lnTo>
                  <a:cubicBezTo>
                    <a:pt x="5823" y="2227"/>
                    <a:pt x="6037" y="2001"/>
                    <a:pt x="6037" y="1739"/>
                  </a:cubicBezTo>
                  <a:lnTo>
                    <a:pt x="6037" y="489"/>
                  </a:lnTo>
                  <a:cubicBezTo>
                    <a:pt x="6037" y="227"/>
                    <a:pt x="5823" y="1"/>
                    <a:pt x="55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1"/>
            <p:cNvSpPr/>
            <p:nvPr/>
          </p:nvSpPr>
          <p:spPr>
            <a:xfrm>
              <a:off x="-11858078" y="1545943"/>
              <a:ext cx="810369" cy="490717"/>
            </a:xfrm>
            <a:custGeom>
              <a:avLst/>
              <a:gdLst/>
              <a:ahLst/>
              <a:cxnLst/>
              <a:rect l="l" t="t" r="r" b="b"/>
              <a:pathLst>
                <a:path w="6157" h="3728" extrusionOk="0">
                  <a:moveTo>
                    <a:pt x="5573" y="167"/>
                  </a:moveTo>
                  <a:cubicBezTo>
                    <a:pt x="5799" y="167"/>
                    <a:pt x="5990" y="358"/>
                    <a:pt x="5990" y="584"/>
                  </a:cubicBezTo>
                  <a:lnTo>
                    <a:pt x="5990" y="1858"/>
                  </a:lnTo>
                  <a:cubicBezTo>
                    <a:pt x="5990" y="2084"/>
                    <a:pt x="5799" y="2275"/>
                    <a:pt x="5573" y="2275"/>
                  </a:cubicBezTo>
                  <a:lnTo>
                    <a:pt x="4537" y="2275"/>
                  </a:lnTo>
                  <a:cubicBezTo>
                    <a:pt x="4501" y="2275"/>
                    <a:pt x="4478" y="2298"/>
                    <a:pt x="4466" y="2334"/>
                  </a:cubicBezTo>
                  <a:cubicBezTo>
                    <a:pt x="4347" y="2763"/>
                    <a:pt x="4454" y="3239"/>
                    <a:pt x="4728" y="3596"/>
                  </a:cubicBezTo>
                  <a:cubicBezTo>
                    <a:pt x="3930" y="3418"/>
                    <a:pt x="3537" y="2810"/>
                    <a:pt x="3358" y="2322"/>
                  </a:cubicBezTo>
                  <a:cubicBezTo>
                    <a:pt x="3347" y="2298"/>
                    <a:pt x="3323" y="2275"/>
                    <a:pt x="3287" y="2275"/>
                  </a:cubicBezTo>
                  <a:lnTo>
                    <a:pt x="537" y="2275"/>
                  </a:lnTo>
                  <a:cubicBezTo>
                    <a:pt x="299" y="2275"/>
                    <a:pt x="120" y="2084"/>
                    <a:pt x="120" y="1858"/>
                  </a:cubicBezTo>
                  <a:lnTo>
                    <a:pt x="120" y="584"/>
                  </a:lnTo>
                  <a:cubicBezTo>
                    <a:pt x="120" y="358"/>
                    <a:pt x="299" y="167"/>
                    <a:pt x="537" y="167"/>
                  </a:cubicBezTo>
                  <a:close/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1822"/>
                  </a:lnTo>
                  <a:cubicBezTo>
                    <a:pt x="1" y="2132"/>
                    <a:pt x="251" y="2394"/>
                    <a:pt x="572" y="2394"/>
                  </a:cubicBezTo>
                  <a:lnTo>
                    <a:pt x="3263" y="2394"/>
                  </a:lnTo>
                  <a:cubicBezTo>
                    <a:pt x="3489" y="2953"/>
                    <a:pt x="3954" y="3608"/>
                    <a:pt x="4930" y="3727"/>
                  </a:cubicBezTo>
                  <a:lnTo>
                    <a:pt x="4942" y="3727"/>
                  </a:lnTo>
                  <a:cubicBezTo>
                    <a:pt x="5013" y="3727"/>
                    <a:pt x="5037" y="3644"/>
                    <a:pt x="4990" y="3596"/>
                  </a:cubicBezTo>
                  <a:cubicBezTo>
                    <a:pt x="4680" y="3287"/>
                    <a:pt x="4537" y="2834"/>
                    <a:pt x="4620" y="2394"/>
                  </a:cubicBezTo>
                  <a:lnTo>
                    <a:pt x="5597" y="2394"/>
                  </a:lnTo>
                  <a:cubicBezTo>
                    <a:pt x="5906" y="2382"/>
                    <a:pt x="6156" y="2132"/>
                    <a:pt x="6156" y="1822"/>
                  </a:cubicBezTo>
                  <a:lnTo>
                    <a:pt x="6156" y="560"/>
                  </a:lnTo>
                  <a:cubicBezTo>
                    <a:pt x="6156" y="251"/>
                    <a:pt x="5906" y="1"/>
                    <a:pt x="5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1"/>
            <p:cNvSpPr/>
            <p:nvPr/>
          </p:nvSpPr>
          <p:spPr>
            <a:xfrm>
              <a:off x="-11688810" y="1660324"/>
              <a:ext cx="102004" cy="86349"/>
            </a:xfrm>
            <a:custGeom>
              <a:avLst/>
              <a:gdLst/>
              <a:ahLst/>
              <a:cxnLst/>
              <a:rect l="l" t="t" r="r" b="b"/>
              <a:pathLst>
                <a:path w="775" h="656" extrusionOk="0">
                  <a:moveTo>
                    <a:pt x="441" y="1"/>
                  </a:moveTo>
                  <a:cubicBezTo>
                    <a:pt x="156" y="1"/>
                    <a:pt x="1" y="358"/>
                    <a:pt x="215" y="560"/>
                  </a:cubicBezTo>
                  <a:cubicBezTo>
                    <a:pt x="281" y="626"/>
                    <a:pt x="362" y="655"/>
                    <a:pt x="443" y="655"/>
                  </a:cubicBezTo>
                  <a:cubicBezTo>
                    <a:pt x="611" y="655"/>
                    <a:pt x="775" y="527"/>
                    <a:pt x="775" y="334"/>
                  </a:cubicBezTo>
                  <a:cubicBezTo>
                    <a:pt x="775" y="144"/>
                    <a:pt x="620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1"/>
            <p:cNvSpPr/>
            <p:nvPr/>
          </p:nvSpPr>
          <p:spPr>
            <a:xfrm>
              <a:off x="-11513224" y="1660324"/>
              <a:ext cx="102004" cy="86349"/>
            </a:xfrm>
            <a:custGeom>
              <a:avLst/>
              <a:gdLst/>
              <a:ahLst/>
              <a:cxnLst/>
              <a:rect l="l" t="t" r="r" b="b"/>
              <a:pathLst>
                <a:path w="775" h="656" extrusionOk="0">
                  <a:moveTo>
                    <a:pt x="441" y="1"/>
                  </a:moveTo>
                  <a:cubicBezTo>
                    <a:pt x="143" y="1"/>
                    <a:pt x="0" y="358"/>
                    <a:pt x="203" y="560"/>
                  </a:cubicBezTo>
                  <a:cubicBezTo>
                    <a:pt x="272" y="626"/>
                    <a:pt x="356" y="655"/>
                    <a:pt x="439" y="655"/>
                  </a:cubicBezTo>
                  <a:cubicBezTo>
                    <a:pt x="611" y="655"/>
                    <a:pt x="774" y="527"/>
                    <a:pt x="774" y="334"/>
                  </a:cubicBezTo>
                  <a:cubicBezTo>
                    <a:pt x="774" y="144"/>
                    <a:pt x="619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71"/>
            <p:cNvSpPr/>
            <p:nvPr/>
          </p:nvSpPr>
          <p:spPr>
            <a:xfrm>
              <a:off x="-11337770" y="1660324"/>
              <a:ext cx="100424" cy="86349"/>
            </a:xfrm>
            <a:custGeom>
              <a:avLst/>
              <a:gdLst/>
              <a:ahLst/>
              <a:cxnLst/>
              <a:rect l="l" t="t" r="r" b="b"/>
              <a:pathLst>
                <a:path w="763" h="656" extrusionOk="0">
                  <a:moveTo>
                    <a:pt x="441" y="1"/>
                  </a:moveTo>
                  <a:cubicBezTo>
                    <a:pt x="144" y="1"/>
                    <a:pt x="1" y="358"/>
                    <a:pt x="203" y="560"/>
                  </a:cubicBezTo>
                  <a:cubicBezTo>
                    <a:pt x="273" y="626"/>
                    <a:pt x="356" y="655"/>
                    <a:pt x="436" y="655"/>
                  </a:cubicBezTo>
                  <a:cubicBezTo>
                    <a:pt x="605" y="655"/>
                    <a:pt x="763" y="527"/>
                    <a:pt x="763" y="334"/>
                  </a:cubicBezTo>
                  <a:cubicBezTo>
                    <a:pt x="763" y="144"/>
                    <a:pt x="620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1"/>
            <p:cNvSpPr/>
            <p:nvPr/>
          </p:nvSpPr>
          <p:spPr>
            <a:xfrm>
              <a:off x="-10522888" y="977064"/>
              <a:ext cx="622288" cy="816633"/>
            </a:xfrm>
            <a:custGeom>
              <a:avLst/>
              <a:gdLst/>
              <a:ahLst/>
              <a:cxnLst/>
              <a:rect l="l" t="t" r="r" b="b"/>
              <a:pathLst>
                <a:path w="4728" h="6204" extrusionOk="0">
                  <a:moveTo>
                    <a:pt x="525" y="1"/>
                  </a:moveTo>
                  <a:cubicBezTo>
                    <a:pt x="239" y="1"/>
                    <a:pt x="1" y="227"/>
                    <a:pt x="1" y="524"/>
                  </a:cubicBezTo>
                  <a:lnTo>
                    <a:pt x="1" y="4192"/>
                  </a:lnTo>
                  <a:cubicBezTo>
                    <a:pt x="1" y="4477"/>
                    <a:pt x="239" y="4715"/>
                    <a:pt x="525" y="4715"/>
                  </a:cubicBezTo>
                  <a:lnTo>
                    <a:pt x="2680" y="4715"/>
                  </a:lnTo>
                  <a:cubicBezTo>
                    <a:pt x="2942" y="5192"/>
                    <a:pt x="2894" y="5775"/>
                    <a:pt x="2573" y="6204"/>
                  </a:cubicBezTo>
                  <a:cubicBezTo>
                    <a:pt x="2573" y="6204"/>
                    <a:pt x="3835" y="5978"/>
                    <a:pt x="3692" y="4715"/>
                  </a:cubicBezTo>
                  <a:lnTo>
                    <a:pt x="4204" y="4715"/>
                  </a:lnTo>
                  <a:cubicBezTo>
                    <a:pt x="4490" y="4715"/>
                    <a:pt x="4728" y="4477"/>
                    <a:pt x="4728" y="4192"/>
                  </a:cubicBezTo>
                  <a:lnTo>
                    <a:pt x="4728" y="727"/>
                  </a:lnTo>
                  <a:cubicBezTo>
                    <a:pt x="4728" y="322"/>
                    <a:pt x="4406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1"/>
            <p:cNvSpPr/>
            <p:nvPr/>
          </p:nvSpPr>
          <p:spPr>
            <a:xfrm>
              <a:off x="-10355199" y="1056038"/>
              <a:ext cx="413937" cy="387255"/>
            </a:xfrm>
            <a:custGeom>
              <a:avLst/>
              <a:gdLst/>
              <a:ahLst/>
              <a:cxnLst/>
              <a:rect l="l" t="t" r="r" b="b"/>
              <a:pathLst>
                <a:path w="3145" h="2942" extrusionOk="0">
                  <a:moveTo>
                    <a:pt x="869" y="1"/>
                  </a:moveTo>
                  <a:cubicBezTo>
                    <a:pt x="815" y="1"/>
                    <a:pt x="760" y="21"/>
                    <a:pt x="703" y="67"/>
                  </a:cubicBezTo>
                  <a:cubicBezTo>
                    <a:pt x="370" y="353"/>
                    <a:pt x="858" y="865"/>
                    <a:pt x="406" y="1484"/>
                  </a:cubicBezTo>
                  <a:cubicBezTo>
                    <a:pt x="358" y="1532"/>
                    <a:pt x="322" y="1568"/>
                    <a:pt x="275" y="1615"/>
                  </a:cubicBezTo>
                  <a:cubicBezTo>
                    <a:pt x="25" y="1829"/>
                    <a:pt x="1" y="2306"/>
                    <a:pt x="430" y="2675"/>
                  </a:cubicBezTo>
                  <a:cubicBezTo>
                    <a:pt x="645" y="2856"/>
                    <a:pt x="965" y="2941"/>
                    <a:pt x="1303" y="2941"/>
                  </a:cubicBezTo>
                  <a:cubicBezTo>
                    <a:pt x="1766" y="2941"/>
                    <a:pt x="2263" y="2780"/>
                    <a:pt x="2573" y="2484"/>
                  </a:cubicBezTo>
                  <a:cubicBezTo>
                    <a:pt x="3144" y="1949"/>
                    <a:pt x="2858" y="889"/>
                    <a:pt x="2156" y="698"/>
                  </a:cubicBezTo>
                  <a:cubicBezTo>
                    <a:pt x="2107" y="686"/>
                    <a:pt x="2058" y="680"/>
                    <a:pt x="2010" y="680"/>
                  </a:cubicBezTo>
                  <a:cubicBezTo>
                    <a:pt x="1748" y="680"/>
                    <a:pt x="1522" y="847"/>
                    <a:pt x="1442" y="877"/>
                  </a:cubicBezTo>
                  <a:cubicBezTo>
                    <a:pt x="1362" y="501"/>
                    <a:pt x="1135" y="1"/>
                    <a:pt x="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1"/>
            <p:cNvSpPr/>
            <p:nvPr/>
          </p:nvSpPr>
          <p:spPr>
            <a:xfrm>
              <a:off x="-10449178" y="1230967"/>
              <a:ext cx="225856" cy="272869"/>
            </a:xfrm>
            <a:custGeom>
              <a:avLst/>
              <a:gdLst/>
              <a:ahLst/>
              <a:cxnLst/>
              <a:rect l="l" t="t" r="r" b="b"/>
              <a:pathLst>
                <a:path w="1716" h="2073" extrusionOk="0">
                  <a:moveTo>
                    <a:pt x="786" y="0"/>
                  </a:moveTo>
                  <a:cubicBezTo>
                    <a:pt x="691" y="0"/>
                    <a:pt x="608" y="12"/>
                    <a:pt x="524" y="48"/>
                  </a:cubicBezTo>
                  <a:cubicBezTo>
                    <a:pt x="382" y="84"/>
                    <a:pt x="263" y="167"/>
                    <a:pt x="179" y="274"/>
                  </a:cubicBezTo>
                  <a:cubicBezTo>
                    <a:pt x="1" y="512"/>
                    <a:pt x="1" y="858"/>
                    <a:pt x="155" y="1298"/>
                  </a:cubicBezTo>
                  <a:cubicBezTo>
                    <a:pt x="346" y="1810"/>
                    <a:pt x="620" y="2072"/>
                    <a:pt x="965" y="2072"/>
                  </a:cubicBezTo>
                  <a:cubicBezTo>
                    <a:pt x="1060" y="2060"/>
                    <a:pt x="1155" y="2048"/>
                    <a:pt x="1239" y="2013"/>
                  </a:cubicBezTo>
                  <a:cubicBezTo>
                    <a:pt x="1453" y="1953"/>
                    <a:pt x="1608" y="1786"/>
                    <a:pt x="1679" y="1572"/>
                  </a:cubicBezTo>
                  <a:cubicBezTo>
                    <a:pt x="1691" y="1524"/>
                    <a:pt x="1703" y="1477"/>
                    <a:pt x="1715" y="1417"/>
                  </a:cubicBezTo>
                  <a:lnTo>
                    <a:pt x="1715" y="1358"/>
                  </a:lnTo>
                  <a:cubicBezTo>
                    <a:pt x="1703" y="941"/>
                    <a:pt x="1560" y="548"/>
                    <a:pt x="1298" y="239"/>
                  </a:cubicBezTo>
                  <a:lnTo>
                    <a:pt x="1275" y="203"/>
                  </a:lnTo>
                  <a:cubicBezTo>
                    <a:pt x="1144" y="72"/>
                    <a:pt x="965" y="0"/>
                    <a:pt x="786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71"/>
            <p:cNvSpPr/>
            <p:nvPr/>
          </p:nvSpPr>
          <p:spPr>
            <a:xfrm>
              <a:off x="-10283069" y="1257555"/>
              <a:ext cx="313513" cy="185203"/>
            </a:xfrm>
            <a:custGeom>
              <a:avLst/>
              <a:gdLst/>
              <a:ahLst/>
              <a:cxnLst/>
              <a:rect l="l" t="t" r="r" b="b"/>
              <a:pathLst>
                <a:path w="2382" h="1407" extrusionOk="0">
                  <a:moveTo>
                    <a:pt x="1" y="1"/>
                  </a:moveTo>
                  <a:lnTo>
                    <a:pt x="24" y="37"/>
                  </a:lnTo>
                  <a:cubicBezTo>
                    <a:pt x="286" y="346"/>
                    <a:pt x="441" y="739"/>
                    <a:pt x="441" y="1156"/>
                  </a:cubicBezTo>
                  <a:lnTo>
                    <a:pt x="441" y="1215"/>
                  </a:lnTo>
                  <a:cubicBezTo>
                    <a:pt x="441" y="1275"/>
                    <a:pt x="429" y="1322"/>
                    <a:pt x="417" y="1370"/>
                  </a:cubicBezTo>
                  <a:cubicBezTo>
                    <a:pt x="525" y="1394"/>
                    <a:pt x="644" y="1406"/>
                    <a:pt x="763" y="1406"/>
                  </a:cubicBezTo>
                  <a:cubicBezTo>
                    <a:pt x="778" y="1406"/>
                    <a:pt x="794" y="1406"/>
                    <a:pt x="809" y="1406"/>
                  </a:cubicBezTo>
                  <a:cubicBezTo>
                    <a:pt x="1257" y="1406"/>
                    <a:pt x="1691" y="1241"/>
                    <a:pt x="2025" y="953"/>
                  </a:cubicBezTo>
                  <a:cubicBezTo>
                    <a:pt x="2275" y="703"/>
                    <a:pt x="2382" y="346"/>
                    <a:pt x="2310" y="1"/>
                  </a:cubicBezTo>
                  <a:lnTo>
                    <a:pt x="2310" y="1"/>
                  </a:lnTo>
                  <a:cubicBezTo>
                    <a:pt x="2019" y="337"/>
                    <a:pt x="1600" y="519"/>
                    <a:pt x="1176" y="519"/>
                  </a:cubicBezTo>
                  <a:cubicBezTo>
                    <a:pt x="925" y="519"/>
                    <a:pt x="671" y="455"/>
                    <a:pt x="441" y="322"/>
                  </a:cubicBezTo>
                  <a:cubicBezTo>
                    <a:pt x="298" y="239"/>
                    <a:pt x="167" y="9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1"/>
            <p:cNvSpPr/>
            <p:nvPr/>
          </p:nvSpPr>
          <p:spPr>
            <a:xfrm>
              <a:off x="-10242266" y="1089471"/>
              <a:ext cx="45540" cy="87139"/>
            </a:xfrm>
            <a:custGeom>
              <a:avLst/>
              <a:gdLst/>
              <a:ahLst/>
              <a:cxnLst/>
              <a:rect l="l" t="t" r="r" b="b"/>
              <a:pathLst>
                <a:path w="346" h="662" extrusionOk="0">
                  <a:moveTo>
                    <a:pt x="54" y="0"/>
                  </a:moveTo>
                  <a:cubicBezTo>
                    <a:pt x="48" y="0"/>
                    <a:pt x="42" y="2"/>
                    <a:pt x="36" y="4"/>
                  </a:cubicBezTo>
                  <a:cubicBezTo>
                    <a:pt x="12" y="4"/>
                    <a:pt x="0" y="28"/>
                    <a:pt x="12" y="51"/>
                  </a:cubicBezTo>
                  <a:cubicBezTo>
                    <a:pt x="12" y="51"/>
                    <a:pt x="107" y="290"/>
                    <a:pt x="167" y="480"/>
                  </a:cubicBezTo>
                  <a:cubicBezTo>
                    <a:pt x="179" y="516"/>
                    <a:pt x="191" y="587"/>
                    <a:pt x="203" y="635"/>
                  </a:cubicBezTo>
                  <a:cubicBezTo>
                    <a:pt x="209" y="653"/>
                    <a:pt x="226" y="662"/>
                    <a:pt x="244" y="662"/>
                  </a:cubicBezTo>
                  <a:cubicBezTo>
                    <a:pt x="262" y="662"/>
                    <a:pt x="280" y="653"/>
                    <a:pt x="286" y="635"/>
                  </a:cubicBezTo>
                  <a:cubicBezTo>
                    <a:pt x="345" y="456"/>
                    <a:pt x="310" y="266"/>
                    <a:pt x="203" y="123"/>
                  </a:cubicBezTo>
                  <a:cubicBezTo>
                    <a:pt x="181" y="91"/>
                    <a:pt x="111" y="0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1"/>
            <p:cNvSpPr/>
            <p:nvPr/>
          </p:nvSpPr>
          <p:spPr>
            <a:xfrm>
              <a:off x="-10442860" y="1273218"/>
              <a:ext cx="208482" cy="219822"/>
            </a:xfrm>
            <a:custGeom>
              <a:avLst/>
              <a:gdLst/>
              <a:ahLst/>
              <a:cxnLst/>
              <a:rect l="l" t="t" r="r" b="b"/>
              <a:pathLst>
                <a:path w="1584" h="1670" extrusionOk="0">
                  <a:moveTo>
                    <a:pt x="191" y="1"/>
                  </a:moveTo>
                  <a:cubicBezTo>
                    <a:pt x="0" y="239"/>
                    <a:pt x="48" y="596"/>
                    <a:pt x="167" y="953"/>
                  </a:cubicBezTo>
                  <a:cubicBezTo>
                    <a:pt x="305" y="1299"/>
                    <a:pt x="534" y="1670"/>
                    <a:pt x="914" y="1670"/>
                  </a:cubicBezTo>
                  <a:cubicBezTo>
                    <a:pt x="992" y="1670"/>
                    <a:pt x="1076" y="1654"/>
                    <a:pt x="1167" y="1620"/>
                  </a:cubicBezTo>
                  <a:cubicBezTo>
                    <a:pt x="1393" y="1549"/>
                    <a:pt x="1572" y="1334"/>
                    <a:pt x="1584" y="1096"/>
                  </a:cubicBezTo>
                  <a:lnTo>
                    <a:pt x="1584" y="1096"/>
                  </a:lnTo>
                  <a:cubicBezTo>
                    <a:pt x="1465" y="1132"/>
                    <a:pt x="1334" y="1156"/>
                    <a:pt x="1203" y="1168"/>
                  </a:cubicBezTo>
                  <a:cubicBezTo>
                    <a:pt x="941" y="1156"/>
                    <a:pt x="738" y="930"/>
                    <a:pt x="631" y="703"/>
                  </a:cubicBezTo>
                  <a:cubicBezTo>
                    <a:pt x="512" y="477"/>
                    <a:pt x="429" y="227"/>
                    <a:pt x="238" y="49"/>
                  </a:cubicBezTo>
                  <a:cubicBezTo>
                    <a:pt x="226" y="37"/>
                    <a:pt x="203" y="13"/>
                    <a:pt x="19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1"/>
            <p:cNvSpPr/>
            <p:nvPr/>
          </p:nvSpPr>
          <p:spPr>
            <a:xfrm>
              <a:off x="-10530653" y="967719"/>
              <a:ext cx="645715" cy="832296"/>
            </a:xfrm>
            <a:custGeom>
              <a:avLst/>
              <a:gdLst/>
              <a:ahLst/>
              <a:cxnLst/>
              <a:rect l="l" t="t" r="r" b="b"/>
              <a:pathLst>
                <a:path w="4906" h="6323" extrusionOk="0">
                  <a:moveTo>
                    <a:pt x="4105" y="178"/>
                  </a:moveTo>
                  <a:cubicBezTo>
                    <a:pt x="4453" y="178"/>
                    <a:pt x="4739" y="472"/>
                    <a:pt x="4739" y="834"/>
                  </a:cubicBezTo>
                  <a:lnTo>
                    <a:pt x="4727" y="4072"/>
                  </a:lnTo>
                  <a:cubicBezTo>
                    <a:pt x="4727" y="4441"/>
                    <a:pt x="4441" y="4727"/>
                    <a:pt x="4072" y="4727"/>
                  </a:cubicBezTo>
                  <a:lnTo>
                    <a:pt x="3775" y="4727"/>
                  </a:lnTo>
                  <a:cubicBezTo>
                    <a:pt x="3763" y="4727"/>
                    <a:pt x="3739" y="4739"/>
                    <a:pt x="3727" y="4751"/>
                  </a:cubicBezTo>
                  <a:cubicBezTo>
                    <a:pt x="3715" y="4775"/>
                    <a:pt x="3703" y="4786"/>
                    <a:pt x="3703" y="4810"/>
                  </a:cubicBezTo>
                  <a:cubicBezTo>
                    <a:pt x="3810" y="5715"/>
                    <a:pt x="3144" y="6060"/>
                    <a:pt x="2822" y="6168"/>
                  </a:cubicBezTo>
                  <a:cubicBezTo>
                    <a:pt x="3072" y="5739"/>
                    <a:pt x="3072" y="5203"/>
                    <a:pt x="2834" y="4775"/>
                  </a:cubicBezTo>
                  <a:cubicBezTo>
                    <a:pt x="2822" y="4751"/>
                    <a:pt x="2798" y="4727"/>
                    <a:pt x="2763" y="4727"/>
                  </a:cubicBezTo>
                  <a:lnTo>
                    <a:pt x="834" y="4727"/>
                  </a:lnTo>
                  <a:cubicBezTo>
                    <a:pt x="465" y="4727"/>
                    <a:pt x="179" y="4441"/>
                    <a:pt x="179" y="4072"/>
                  </a:cubicBezTo>
                  <a:lnTo>
                    <a:pt x="179" y="834"/>
                  </a:lnTo>
                  <a:cubicBezTo>
                    <a:pt x="179" y="465"/>
                    <a:pt x="465" y="179"/>
                    <a:pt x="834" y="179"/>
                  </a:cubicBezTo>
                  <a:lnTo>
                    <a:pt x="4084" y="179"/>
                  </a:lnTo>
                  <a:cubicBezTo>
                    <a:pt x="4091" y="179"/>
                    <a:pt x="4098" y="178"/>
                    <a:pt x="4105" y="178"/>
                  </a:cubicBezTo>
                  <a:close/>
                  <a:moveTo>
                    <a:pt x="810" y="0"/>
                  </a:moveTo>
                  <a:cubicBezTo>
                    <a:pt x="358" y="0"/>
                    <a:pt x="0" y="357"/>
                    <a:pt x="0" y="810"/>
                  </a:cubicBezTo>
                  <a:lnTo>
                    <a:pt x="0" y="4036"/>
                  </a:lnTo>
                  <a:cubicBezTo>
                    <a:pt x="0" y="4489"/>
                    <a:pt x="358" y="4846"/>
                    <a:pt x="810" y="4846"/>
                  </a:cubicBezTo>
                  <a:lnTo>
                    <a:pt x="2727" y="4846"/>
                  </a:lnTo>
                  <a:cubicBezTo>
                    <a:pt x="2953" y="5287"/>
                    <a:pt x="2894" y="5822"/>
                    <a:pt x="2596" y="6215"/>
                  </a:cubicBezTo>
                  <a:cubicBezTo>
                    <a:pt x="2584" y="6239"/>
                    <a:pt x="2584" y="6263"/>
                    <a:pt x="2596" y="6299"/>
                  </a:cubicBezTo>
                  <a:cubicBezTo>
                    <a:pt x="2608" y="6310"/>
                    <a:pt x="2632" y="6322"/>
                    <a:pt x="2656" y="6322"/>
                  </a:cubicBezTo>
                  <a:lnTo>
                    <a:pt x="2667" y="6322"/>
                  </a:lnTo>
                  <a:cubicBezTo>
                    <a:pt x="2679" y="6322"/>
                    <a:pt x="3953" y="6084"/>
                    <a:pt x="3870" y="4846"/>
                  </a:cubicBezTo>
                  <a:lnTo>
                    <a:pt x="4096" y="4846"/>
                  </a:lnTo>
                  <a:cubicBezTo>
                    <a:pt x="4549" y="4846"/>
                    <a:pt x="4906" y="4489"/>
                    <a:pt x="4906" y="4048"/>
                  </a:cubicBezTo>
                  <a:lnTo>
                    <a:pt x="4906" y="810"/>
                  </a:lnTo>
                  <a:cubicBezTo>
                    <a:pt x="4906" y="369"/>
                    <a:pt x="4549" y="0"/>
                    <a:pt x="4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1"/>
            <p:cNvSpPr/>
            <p:nvPr/>
          </p:nvSpPr>
          <p:spPr>
            <a:xfrm>
              <a:off x="-10460103" y="1047614"/>
              <a:ext cx="507780" cy="465575"/>
            </a:xfrm>
            <a:custGeom>
              <a:avLst/>
              <a:gdLst/>
              <a:ahLst/>
              <a:cxnLst/>
              <a:rect l="l" t="t" r="r" b="b"/>
              <a:pathLst>
                <a:path w="3858" h="3537" extrusionOk="0">
                  <a:moveTo>
                    <a:pt x="1667" y="131"/>
                  </a:moveTo>
                  <a:cubicBezTo>
                    <a:pt x="1858" y="131"/>
                    <a:pt x="2000" y="465"/>
                    <a:pt x="2048" y="584"/>
                  </a:cubicBezTo>
                  <a:cubicBezTo>
                    <a:pt x="2096" y="691"/>
                    <a:pt x="2120" y="810"/>
                    <a:pt x="2143" y="917"/>
                  </a:cubicBezTo>
                  <a:cubicBezTo>
                    <a:pt x="2000" y="1012"/>
                    <a:pt x="1870" y="1120"/>
                    <a:pt x="1750" y="1239"/>
                  </a:cubicBezTo>
                  <a:cubicBezTo>
                    <a:pt x="1713" y="1295"/>
                    <a:pt x="1758" y="1360"/>
                    <a:pt x="1813" y="1360"/>
                  </a:cubicBezTo>
                  <a:cubicBezTo>
                    <a:pt x="1828" y="1360"/>
                    <a:pt x="1843" y="1356"/>
                    <a:pt x="1858" y="1346"/>
                  </a:cubicBezTo>
                  <a:cubicBezTo>
                    <a:pt x="2097" y="1117"/>
                    <a:pt x="2456" y="814"/>
                    <a:pt x="2789" y="814"/>
                  </a:cubicBezTo>
                  <a:cubicBezTo>
                    <a:pt x="2836" y="814"/>
                    <a:pt x="2883" y="820"/>
                    <a:pt x="2929" y="834"/>
                  </a:cubicBezTo>
                  <a:cubicBezTo>
                    <a:pt x="3560" y="989"/>
                    <a:pt x="3858" y="1989"/>
                    <a:pt x="3322" y="2489"/>
                  </a:cubicBezTo>
                  <a:cubicBezTo>
                    <a:pt x="2977" y="2775"/>
                    <a:pt x="2548" y="2929"/>
                    <a:pt x="2108" y="2929"/>
                  </a:cubicBezTo>
                  <a:cubicBezTo>
                    <a:pt x="2012" y="2929"/>
                    <a:pt x="1929" y="2917"/>
                    <a:pt x="1846" y="2906"/>
                  </a:cubicBezTo>
                  <a:cubicBezTo>
                    <a:pt x="1846" y="2882"/>
                    <a:pt x="1858" y="2846"/>
                    <a:pt x="1858" y="2822"/>
                  </a:cubicBezTo>
                  <a:cubicBezTo>
                    <a:pt x="1858" y="2798"/>
                    <a:pt x="1858" y="2775"/>
                    <a:pt x="1858" y="2751"/>
                  </a:cubicBezTo>
                  <a:cubicBezTo>
                    <a:pt x="1858" y="2322"/>
                    <a:pt x="1703" y="1905"/>
                    <a:pt x="1417" y="1572"/>
                  </a:cubicBezTo>
                  <a:cubicBezTo>
                    <a:pt x="1381" y="1536"/>
                    <a:pt x="1346" y="1512"/>
                    <a:pt x="1310" y="1489"/>
                  </a:cubicBezTo>
                  <a:cubicBezTo>
                    <a:pt x="1346" y="1429"/>
                    <a:pt x="1369" y="1370"/>
                    <a:pt x="1393" y="1310"/>
                  </a:cubicBezTo>
                  <a:cubicBezTo>
                    <a:pt x="1536" y="953"/>
                    <a:pt x="1465" y="786"/>
                    <a:pt x="1441" y="560"/>
                  </a:cubicBezTo>
                  <a:cubicBezTo>
                    <a:pt x="1417" y="429"/>
                    <a:pt x="1453" y="286"/>
                    <a:pt x="1548" y="179"/>
                  </a:cubicBezTo>
                  <a:cubicBezTo>
                    <a:pt x="1584" y="155"/>
                    <a:pt x="1619" y="131"/>
                    <a:pt x="1667" y="131"/>
                  </a:cubicBezTo>
                  <a:close/>
                  <a:moveTo>
                    <a:pt x="857" y="1465"/>
                  </a:moveTo>
                  <a:cubicBezTo>
                    <a:pt x="941" y="1465"/>
                    <a:pt x="1036" y="1489"/>
                    <a:pt x="1119" y="1524"/>
                  </a:cubicBezTo>
                  <a:cubicBezTo>
                    <a:pt x="1155" y="1548"/>
                    <a:pt x="1203" y="1572"/>
                    <a:pt x="1238" y="1608"/>
                  </a:cubicBezTo>
                  <a:cubicBezTo>
                    <a:pt x="1560" y="1870"/>
                    <a:pt x="1727" y="2429"/>
                    <a:pt x="1715" y="2751"/>
                  </a:cubicBezTo>
                  <a:lnTo>
                    <a:pt x="1715" y="2810"/>
                  </a:lnTo>
                  <a:cubicBezTo>
                    <a:pt x="1715" y="2834"/>
                    <a:pt x="1703" y="2858"/>
                    <a:pt x="1703" y="2882"/>
                  </a:cubicBezTo>
                  <a:cubicBezTo>
                    <a:pt x="1691" y="2929"/>
                    <a:pt x="1679" y="2977"/>
                    <a:pt x="1655" y="3025"/>
                  </a:cubicBezTo>
                  <a:cubicBezTo>
                    <a:pt x="1584" y="3179"/>
                    <a:pt x="1453" y="3287"/>
                    <a:pt x="1298" y="3334"/>
                  </a:cubicBezTo>
                  <a:cubicBezTo>
                    <a:pt x="1215" y="3370"/>
                    <a:pt x="1131" y="3382"/>
                    <a:pt x="1048" y="3382"/>
                  </a:cubicBezTo>
                  <a:cubicBezTo>
                    <a:pt x="667" y="3382"/>
                    <a:pt x="441" y="3013"/>
                    <a:pt x="298" y="2667"/>
                  </a:cubicBezTo>
                  <a:cubicBezTo>
                    <a:pt x="167" y="2310"/>
                    <a:pt x="143" y="1953"/>
                    <a:pt x="322" y="1715"/>
                  </a:cubicBezTo>
                  <a:cubicBezTo>
                    <a:pt x="393" y="1620"/>
                    <a:pt x="500" y="1548"/>
                    <a:pt x="619" y="1501"/>
                  </a:cubicBezTo>
                  <a:cubicBezTo>
                    <a:pt x="691" y="1477"/>
                    <a:pt x="774" y="1465"/>
                    <a:pt x="857" y="1465"/>
                  </a:cubicBezTo>
                  <a:close/>
                  <a:moveTo>
                    <a:pt x="1679" y="0"/>
                  </a:moveTo>
                  <a:cubicBezTo>
                    <a:pt x="1596" y="0"/>
                    <a:pt x="1524" y="24"/>
                    <a:pt x="1465" y="84"/>
                  </a:cubicBezTo>
                  <a:cubicBezTo>
                    <a:pt x="1286" y="239"/>
                    <a:pt x="1298" y="477"/>
                    <a:pt x="1310" y="584"/>
                  </a:cubicBezTo>
                  <a:cubicBezTo>
                    <a:pt x="1310" y="631"/>
                    <a:pt x="1322" y="679"/>
                    <a:pt x="1322" y="739"/>
                  </a:cubicBezTo>
                  <a:cubicBezTo>
                    <a:pt x="1358" y="905"/>
                    <a:pt x="1346" y="1096"/>
                    <a:pt x="1274" y="1262"/>
                  </a:cubicBezTo>
                  <a:cubicBezTo>
                    <a:pt x="1250" y="1310"/>
                    <a:pt x="1227" y="1358"/>
                    <a:pt x="1203" y="1405"/>
                  </a:cubicBezTo>
                  <a:cubicBezTo>
                    <a:pt x="1096" y="1346"/>
                    <a:pt x="977" y="1322"/>
                    <a:pt x="857" y="1322"/>
                  </a:cubicBezTo>
                  <a:cubicBezTo>
                    <a:pt x="762" y="1322"/>
                    <a:pt x="667" y="1334"/>
                    <a:pt x="572" y="1370"/>
                  </a:cubicBezTo>
                  <a:cubicBezTo>
                    <a:pt x="429" y="1417"/>
                    <a:pt x="298" y="1512"/>
                    <a:pt x="203" y="1632"/>
                  </a:cubicBezTo>
                  <a:cubicBezTo>
                    <a:pt x="12" y="1882"/>
                    <a:pt x="0" y="2251"/>
                    <a:pt x="167" y="2715"/>
                  </a:cubicBezTo>
                  <a:cubicBezTo>
                    <a:pt x="369" y="3263"/>
                    <a:pt x="667" y="3537"/>
                    <a:pt x="1048" y="3537"/>
                  </a:cubicBezTo>
                  <a:cubicBezTo>
                    <a:pt x="1143" y="3537"/>
                    <a:pt x="1250" y="3513"/>
                    <a:pt x="1346" y="3477"/>
                  </a:cubicBezTo>
                  <a:cubicBezTo>
                    <a:pt x="1548" y="3406"/>
                    <a:pt x="1715" y="3251"/>
                    <a:pt x="1810" y="3048"/>
                  </a:cubicBezTo>
                  <a:cubicBezTo>
                    <a:pt x="1905" y="3072"/>
                    <a:pt x="2000" y="3072"/>
                    <a:pt x="2108" y="3072"/>
                  </a:cubicBezTo>
                  <a:cubicBezTo>
                    <a:pt x="2124" y="3073"/>
                    <a:pt x="2139" y="3073"/>
                    <a:pt x="2155" y="3073"/>
                  </a:cubicBezTo>
                  <a:cubicBezTo>
                    <a:pt x="2616" y="3073"/>
                    <a:pt x="3072" y="2907"/>
                    <a:pt x="3417" y="2596"/>
                  </a:cubicBezTo>
                  <a:cubicBezTo>
                    <a:pt x="3691" y="2322"/>
                    <a:pt x="3810" y="1941"/>
                    <a:pt x="3715" y="1560"/>
                  </a:cubicBezTo>
                  <a:cubicBezTo>
                    <a:pt x="3608" y="1012"/>
                    <a:pt x="3179" y="691"/>
                    <a:pt x="2798" y="691"/>
                  </a:cubicBezTo>
                  <a:cubicBezTo>
                    <a:pt x="2620" y="691"/>
                    <a:pt x="2453" y="739"/>
                    <a:pt x="2298" y="834"/>
                  </a:cubicBezTo>
                  <a:lnTo>
                    <a:pt x="2286" y="834"/>
                  </a:lnTo>
                  <a:cubicBezTo>
                    <a:pt x="2262" y="739"/>
                    <a:pt x="2239" y="643"/>
                    <a:pt x="2203" y="548"/>
                  </a:cubicBezTo>
                  <a:cubicBezTo>
                    <a:pt x="2096" y="298"/>
                    <a:pt x="1929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1"/>
            <p:cNvSpPr/>
            <p:nvPr/>
          </p:nvSpPr>
          <p:spPr>
            <a:xfrm>
              <a:off x="-12210698" y="3438696"/>
              <a:ext cx="160047" cy="222981"/>
            </a:xfrm>
            <a:custGeom>
              <a:avLst/>
              <a:gdLst/>
              <a:ahLst/>
              <a:cxnLst/>
              <a:rect l="l" t="t" r="r" b="b"/>
              <a:pathLst>
                <a:path w="1216" h="1694" extrusionOk="0">
                  <a:moveTo>
                    <a:pt x="663" y="0"/>
                  </a:moveTo>
                  <a:cubicBezTo>
                    <a:pt x="641" y="0"/>
                    <a:pt x="620" y="9"/>
                    <a:pt x="608" y="27"/>
                  </a:cubicBezTo>
                  <a:cubicBezTo>
                    <a:pt x="549" y="122"/>
                    <a:pt x="441" y="515"/>
                    <a:pt x="120" y="753"/>
                  </a:cubicBezTo>
                  <a:cubicBezTo>
                    <a:pt x="1" y="849"/>
                    <a:pt x="144" y="908"/>
                    <a:pt x="275" y="1087"/>
                  </a:cubicBezTo>
                  <a:cubicBezTo>
                    <a:pt x="513" y="1384"/>
                    <a:pt x="501" y="1551"/>
                    <a:pt x="572" y="1658"/>
                  </a:cubicBezTo>
                  <a:cubicBezTo>
                    <a:pt x="584" y="1682"/>
                    <a:pt x="608" y="1694"/>
                    <a:pt x="632" y="1694"/>
                  </a:cubicBezTo>
                  <a:cubicBezTo>
                    <a:pt x="656" y="1694"/>
                    <a:pt x="680" y="1682"/>
                    <a:pt x="692" y="1658"/>
                  </a:cubicBezTo>
                  <a:cubicBezTo>
                    <a:pt x="703" y="1623"/>
                    <a:pt x="727" y="1587"/>
                    <a:pt x="739" y="1551"/>
                  </a:cubicBezTo>
                  <a:cubicBezTo>
                    <a:pt x="834" y="1313"/>
                    <a:pt x="989" y="1087"/>
                    <a:pt x="1192" y="920"/>
                  </a:cubicBezTo>
                  <a:cubicBezTo>
                    <a:pt x="1215" y="872"/>
                    <a:pt x="1215" y="825"/>
                    <a:pt x="1192" y="789"/>
                  </a:cubicBezTo>
                  <a:cubicBezTo>
                    <a:pt x="1013" y="622"/>
                    <a:pt x="870" y="408"/>
                    <a:pt x="787" y="182"/>
                  </a:cubicBezTo>
                  <a:cubicBezTo>
                    <a:pt x="775" y="122"/>
                    <a:pt x="751" y="75"/>
                    <a:pt x="727" y="27"/>
                  </a:cubicBezTo>
                  <a:cubicBezTo>
                    <a:pt x="709" y="9"/>
                    <a:pt x="686" y="0"/>
                    <a:pt x="6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71"/>
            <p:cNvSpPr/>
            <p:nvPr/>
          </p:nvSpPr>
          <p:spPr>
            <a:xfrm>
              <a:off x="-12031953" y="4297411"/>
              <a:ext cx="159915" cy="223113"/>
            </a:xfrm>
            <a:custGeom>
              <a:avLst/>
              <a:gdLst/>
              <a:ahLst/>
              <a:cxnLst/>
              <a:rect l="l" t="t" r="r" b="b"/>
              <a:pathLst>
                <a:path w="1215" h="1695" extrusionOk="0">
                  <a:moveTo>
                    <a:pt x="663" y="1"/>
                  </a:moveTo>
                  <a:cubicBezTo>
                    <a:pt x="640" y="1"/>
                    <a:pt x="619" y="10"/>
                    <a:pt x="607" y="28"/>
                  </a:cubicBezTo>
                  <a:cubicBezTo>
                    <a:pt x="548" y="123"/>
                    <a:pt x="429" y="504"/>
                    <a:pt x="119" y="754"/>
                  </a:cubicBezTo>
                  <a:cubicBezTo>
                    <a:pt x="0" y="849"/>
                    <a:pt x="131" y="909"/>
                    <a:pt x="274" y="1087"/>
                  </a:cubicBezTo>
                  <a:cubicBezTo>
                    <a:pt x="512" y="1385"/>
                    <a:pt x="500" y="1552"/>
                    <a:pt x="572" y="1659"/>
                  </a:cubicBezTo>
                  <a:cubicBezTo>
                    <a:pt x="584" y="1683"/>
                    <a:pt x="607" y="1695"/>
                    <a:pt x="631" y="1695"/>
                  </a:cubicBezTo>
                  <a:cubicBezTo>
                    <a:pt x="655" y="1695"/>
                    <a:pt x="679" y="1683"/>
                    <a:pt x="691" y="1659"/>
                  </a:cubicBezTo>
                  <a:cubicBezTo>
                    <a:pt x="715" y="1623"/>
                    <a:pt x="727" y="1587"/>
                    <a:pt x="738" y="1552"/>
                  </a:cubicBezTo>
                  <a:cubicBezTo>
                    <a:pt x="834" y="1302"/>
                    <a:pt x="988" y="1087"/>
                    <a:pt x="1191" y="921"/>
                  </a:cubicBezTo>
                  <a:cubicBezTo>
                    <a:pt x="1215" y="873"/>
                    <a:pt x="1215" y="825"/>
                    <a:pt x="1191" y="790"/>
                  </a:cubicBezTo>
                  <a:cubicBezTo>
                    <a:pt x="1012" y="611"/>
                    <a:pt x="869" y="409"/>
                    <a:pt x="786" y="182"/>
                  </a:cubicBezTo>
                  <a:cubicBezTo>
                    <a:pt x="774" y="123"/>
                    <a:pt x="750" y="75"/>
                    <a:pt x="727" y="28"/>
                  </a:cubicBezTo>
                  <a:cubicBezTo>
                    <a:pt x="709" y="10"/>
                    <a:pt x="685" y="1"/>
                    <a:pt x="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1"/>
            <p:cNvSpPr/>
            <p:nvPr/>
          </p:nvSpPr>
          <p:spPr>
            <a:xfrm>
              <a:off x="-12401815" y="3989147"/>
              <a:ext cx="195978" cy="257073"/>
            </a:xfrm>
            <a:custGeom>
              <a:avLst/>
              <a:gdLst/>
              <a:ahLst/>
              <a:cxnLst/>
              <a:rect l="l" t="t" r="r" b="b"/>
              <a:pathLst>
                <a:path w="1489" h="1953" extrusionOk="0">
                  <a:moveTo>
                    <a:pt x="840" y="0"/>
                  </a:moveTo>
                  <a:cubicBezTo>
                    <a:pt x="816" y="0"/>
                    <a:pt x="792" y="12"/>
                    <a:pt x="774" y="36"/>
                  </a:cubicBezTo>
                  <a:cubicBezTo>
                    <a:pt x="715" y="143"/>
                    <a:pt x="572" y="584"/>
                    <a:pt x="215" y="870"/>
                  </a:cubicBezTo>
                  <a:cubicBezTo>
                    <a:pt x="0" y="1036"/>
                    <a:pt x="465" y="1096"/>
                    <a:pt x="679" y="1786"/>
                  </a:cubicBezTo>
                  <a:cubicBezTo>
                    <a:pt x="691" y="1834"/>
                    <a:pt x="715" y="1870"/>
                    <a:pt x="739" y="1917"/>
                  </a:cubicBezTo>
                  <a:cubicBezTo>
                    <a:pt x="756" y="1941"/>
                    <a:pt x="783" y="1953"/>
                    <a:pt x="810" y="1953"/>
                  </a:cubicBezTo>
                  <a:cubicBezTo>
                    <a:pt x="837" y="1953"/>
                    <a:pt x="864" y="1941"/>
                    <a:pt x="881" y="1917"/>
                  </a:cubicBezTo>
                  <a:cubicBezTo>
                    <a:pt x="953" y="1786"/>
                    <a:pt x="1048" y="1429"/>
                    <a:pt x="1393" y="1120"/>
                  </a:cubicBezTo>
                  <a:cubicBezTo>
                    <a:pt x="1417" y="1108"/>
                    <a:pt x="1441" y="1084"/>
                    <a:pt x="1465" y="1060"/>
                  </a:cubicBezTo>
                  <a:cubicBezTo>
                    <a:pt x="1489" y="1012"/>
                    <a:pt x="1489" y="953"/>
                    <a:pt x="1465" y="905"/>
                  </a:cubicBezTo>
                  <a:cubicBezTo>
                    <a:pt x="1239" y="715"/>
                    <a:pt x="1084" y="465"/>
                    <a:pt x="977" y="191"/>
                  </a:cubicBezTo>
                  <a:cubicBezTo>
                    <a:pt x="965" y="131"/>
                    <a:pt x="941" y="84"/>
                    <a:pt x="905" y="36"/>
                  </a:cubicBezTo>
                  <a:cubicBezTo>
                    <a:pt x="887" y="12"/>
                    <a:pt x="864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1"/>
            <p:cNvSpPr/>
            <p:nvPr/>
          </p:nvSpPr>
          <p:spPr>
            <a:xfrm>
              <a:off x="-9207967" y="1575295"/>
              <a:ext cx="159915" cy="224692"/>
            </a:xfrm>
            <a:custGeom>
              <a:avLst/>
              <a:gdLst/>
              <a:ahLst/>
              <a:cxnLst/>
              <a:rect l="l" t="t" r="r" b="b"/>
              <a:pathLst>
                <a:path w="1215" h="1707" extrusionOk="0">
                  <a:moveTo>
                    <a:pt x="673" y="1"/>
                  </a:moveTo>
                  <a:cubicBezTo>
                    <a:pt x="652" y="1"/>
                    <a:pt x="631" y="10"/>
                    <a:pt x="619" y="28"/>
                  </a:cubicBezTo>
                  <a:cubicBezTo>
                    <a:pt x="560" y="135"/>
                    <a:pt x="441" y="516"/>
                    <a:pt x="131" y="754"/>
                  </a:cubicBezTo>
                  <a:cubicBezTo>
                    <a:pt x="0" y="861"/>
                    <a:pt x="143" y="921"/>
                    <a:pt x="274" y="1087"/>
                  </a:cubicBezTo>
                  <a:cubicBezTo>
                    <a:pt x="512" y="1385"/>
                    <a:pt x="512" y="1564"/>
                    <a:pt x="572" y="1671"/>
                  </a:cubicBezTo>
                  <a:cubicBezTo>
                    <a:pt x="584" y="1694"/>
                    <a:pt x="608" y="1706"/>
                    <a:pt x="631" y="1706"/>
                  </a:cubicBezTo>
                  <a:cubicBezTo>
                    <a:pt x="655" y="1706"/>
                    <a:pt x="679" y="1694"/>
                    <a:pt x="691" y="1671"/>
                  </a:cubicBezTo>
                  <a:cubicBezTo>
                    <a:pt x="715" y="1635"/>
                    <a:pt x="727" y="1599"/>
                    <a:pt x="750" y="1552"/>
                  </a:cubicBezTo>
                  <a:cubicBezTo>
                    <a:pt x="834" y="1313"/>
                    <a:pt x="989" y="1087"/>
                    <a:pt x="1191" y="921"/>
                  </a:cubicBezTo>
                  <a:cubicBezTo>
                    <a:pt x="1215" y="885"/>
                    <a:pt x="1215" y="825"/>
                    <a:pt x="1179" y="790"/>
                  </a:cubicBezTo>
                  <a:cubicBezTo>
                    <a:pt x="1000" y="623"/>
                    <a:pt x="869" y="409"/>
                    <a:pt x="786" y="182"/>
                  </a:cubicBezTo>
                  <a:cubicBezTo>
                    <a:pt x="774" y="123"/>
                    <a:pt x="750" y="75"/>
                    <a:pt x="727" y="28"/>
                  </a:cubicBezTo>
                  <a:cubicBezTo>
                    <a:pt x="715" y="10"/>
                    <a:pt x="694" y="1"/>
                    <a:pt x="67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71"/>
            <p:cNvSpPr/>
            <p:nvPr/>
          </p:nvSpPr>
          <p:spPr>
            <a:xfrm>
              <a:off x="-9207967" y="2324367"/>
              <a:ext cx="159915" cy="223113"/>
            </a:xfrm>
            <a:custGeom>
              <a:avLst/>
              <a:gdLst/>
              <a:ahLst/>
              <a:cxnLst/>
              <a:rect l="l" t="t" r="r" b="b"/>
              <a:pathLst>
                <a:path w="1215" h="1695" extrusionOk="0">
                  <a:moveTo>
                    <a:pt x="673" y="1"/>
                  </a:moveTo>
                  <a:cubicBezTo>
                    <a:pt x="652" y="1"/>
                    <a:pt x="631" y="10"/>
                    <a:pt x="619" y="28"/>
                  </a:cubicBezTo>
                  <a:cubicBezTo>
                    <a:pt x="560" y="123"/>
                    <a:pt x="441" y="504"/>
                    <a:pt x="131" y="754"/>
                  </a:cubicBezTo>
                  <a:cubicBezTo>
                    <a:pt x="0" y="849"/>
                    <a:pt x="143" y="909"/>
                    <a:pt x="274" y="1087"/>
                  </a:cubicBezTo>
                  <a:cubicBezTo>
                    <a:pt x="512" y="1385"/>
                    <a:pt x="512" y="1552"/>
                    <a:pt x="572" y="1659"/>
                  </a:cubicBezTo>
                  <a:cubicBezTo>
                    <a:pt x="584" y="1683"/>
                    <a:pt x="608" y="1695"/>
                    <a:pt x="631" y="1695"/>
                  </a:cubicBezTo>
                  <a:cubicBezTo>
                    <a:pt x="655" y="1695"/>
                    <a:pt x="679" y="1683"/>
                    <a:pt x="691" y="1659"/>
                  </a:cubicBezTo>
                  <a:cubicBezTo>
                    <a:pt x="715" y="1623"/>
                    <a:pt x="727" y="1587"/>
                    <a:pt x="750" y="1552"/>
                  </a:cubicBezTo>
                  <a:cubicBezTo>
                    <a:pt x="834" y="1302"/>
                    <a:pt x="989" y="1087"/>
                    <a:pt x="1191" y="921"/>
                  </a:cubicBezTo>
                  <a:cubicBezTo>
                    <a:pt x="1215" y="873"/>
                    <a:pt x="1215" y="825"/>
                    <a:pt x="1179" y="790"/>
                  </a:cubicBezTo>
                  <a:cubicBezTo>
                    <a:pt x="1000" y="611"/>
                    <a:pt x="869" y="409"/>
                    <a:pt x="786" y="183"/>
                  </a:cubicBezTo>
                  <a:cubicBezTo>
                    <a:pt x="774" y="123"/>
                    <a:pt x="750" y="75"/>
                    <a:pt x="727" y="28"/>
                  </a:cubicBezTo>
                  <a:cubicBezTo>
                    <a:pt x="715" y="10"/>
                    <a:pt x="694" y="1"/>
                    <a:pt x="673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1"/>
            <p:cNvSpPr/>
            <p:nvPr/>
          </p:nvSpPr>
          <p:spPr>
            <a:xfrm>
              <a:off x="-8932216" y="1928311"/>
              <a:ext cx="186634" cy="258390"/>
            </a:xfrm>
            <a:custGeom>
              <a:avLst/>
              <a:gdLst/>
              <a:ahLst/>
              <a:cxnLst/>
              <a:rect l="l" t="t" r="r" b="b"/>
              <a:pathLst>
                <a:path w="1418" h="1963" extrusionOk="0">
                  <a:moveTo>
                    <a:pt x="776" y="1"/>
                  </a:moveTo>
                  <a:cubicBezTo>
                    <a:pt x="751" y="1"/>
                    <a:pt x="727" y="13"/>
                    <a:pt x="715" y="36"/>
                  </a:cubicBezTo>
                  <a:cubicBezTo>
                    <a:pt x="644" y="155"/>
                    <a:pt x="513" y="596"/>
                    <a:pt x="156" y="870"/>
                  </a:cubicBezTo>
                  <a:cubicBezTo>
                    <a:pt x="1" y="989"/>
                    <a:pt x="168" y="1060"/>
                    <a:pt x="322" y="1263"/>
                  </a:cubicBezTo>
                  <a:cubicBezTo>
                    <a:pt x="596" y="1596"/>
                    <a:pt x="596" y="1799"/>
                    <a:pt x="679" y="1918"/>
                  </a:cubicBezTo>
                  <a:cubicBezTo>
                    <a:pt x="691" y="1947"/>
                    <a:pt x="718" y="1962"/>
                    <a:pt x="745" y="1962"/>
                  </a:cubicBezTo>
                  <a:cubicBezTo>
                    <a:pt x="772" y="1962"/>
                    <a:pt x="799" y="1947"/>
                    <a:pt x="810" y="1918"/>
                  </a:cubicBezTo>
                  <a:cubicBezTo>
                    <a:pt x="834" y="1882"/>
                    <a:pt x="858" y="1834"/>
                    <a:pt x="882" y="1799"/>
                  </a:cubicBezTo>
                  <a:cubicBezTo>
                    <a:pt x="989" y="1513"/>
                    <a:pt x="1168" y="1263"/>
                    <a:pt x="1394" y="1060"/>
                  </a:cubicBezTo>
                  <a:cubicBezTo>
                    <a:pt x="1418" y="1013"/>
                    <a:pt x="1418" y="965"/>
                    <a:pt x="1394" y="917"/>
                  </a:cubicBezTo>
                  <a:cubicBezTo>
                    <a:pt x="1180" y="727"/>
                    <a:pt x="1013" y="477"/>
                    <a:pt x="918" y="203"/>
                  </a:cubicBezTo>
                  <a:cubicBezTo>
                    <a:pt x="894" y="144"/>
                    <a:pt x="870" y="96"/>
                    <a:pt x="846" y="36"/>
                  </a:cubicBezTo>
                  <a:cubicBezTo>
                    <a:pt x="828" y="13"/>
                    <a:pt x="802" y="1"/>
                    <a:pt x="776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1"/>
            <p:cNvSpPr/>
            <p:nvPr/>
          </p:nvSpPr>
          <p:spPr>
            <a:xfrm rot="10800000" flipH="1">
              <a:off x="-10120988" y="2878589"/>
              <a:ext cx="622288" cy="816633"/>
            </a:xfrm>
            <a:custGeom>
              <a:avLst/>
              <a:gdLst/>
              <a:ahLst/>
              <a:cxnLst/>
              <a:rect l="l" t="t" r="r" b="b"/>
              <a:pathLst>
                <a:path w="4728" h="6204" extrusionOk="0">
                  <a:moveTo>
                    <a:pt x="525" y="1"/>
                  </a:moveTo>
                  <a:cubicBezTo>
                    <a:pt x="239" y="1"/>
                    <a:pt x="1" y="227"/>
                    <a:pt x="1" y="524"/>
                  </a:cubicBezTo>
                  <a:lnTo>
                    <a:pt x="1" y="4192"/>
                  </a:lnTo>
                  <a:cubicBezTo>
                    <a:pt x="1" y="4477"/>
                    <a:pt x="239" y="4715"/>
                    <a:pt x="525" y="4715"/>
                  </a:cubicBezTo>
                  <a:lnTo>
                    <a:pt x="2680" y="4715"/>
                  </a:lnTo>
                  <a:cubicBezTo>
                    <a:pt x="2942" y="5192"/>
                    <a:pt x="2894" y="5775"/>
                    <a:pt x="2573" y="6204"/>
                  </a:cubicBezTo>
                  <a:cubicBezTo>
                    <a:pt x="2573" y="6204"/>
                    <a:pt x="3835" y="5978"/>
                    <a:pt x="3692" y="4715"/>
                  </a:cubicBezTo>
                  <a:lnTo>
                    <a:pt x="4204" y="4715"/>
                  </a:lnTo>
                  <a:cubicBezTo>
                    <a:pt x="4490" y="4715"/>
                    <a:pt x="4728" y="4477"/>
                    <a:pt x="4728" y="4192"/>
                  </a:cubicBezTo>
                  <a:lnTo>
                    <a:pt x="4728" y="727"/>
                  </a:lnTo>
                  <a:cubicBezTo>
                    <a:pt x="4728" y="322"/>
                    <a:pt x="4406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1"/>
            <p:cNvSpPr/>
            <p:nvPr/>
          </p:nvSpPr>
          <p:spPr>
            <a:xfrm rot="10800000" flipH="1">
              <a:off x="-10124938" y="2870762"/>
              <a:ext cx="622288" cy="816633"/>
            </a:xfrm>
            <a:custGeom>
              <a:avLst/>
              <a:gdLst/>
              <a:ahLst/>
              <a:cxnLst/>
              <a:rect l="l" t="t" r="r" b="b"/>
              <a:pathLst>
                <a:path w="4728" h="6204" extrusionOk="0">
                  <a:moveTo>
                    <a:pt x="525" y="1"/>
                  </a:moveTo>
                  <a:cubicBezTo>
                    <a:pt x="239" y="1"/>
                    <a:pt x="1" y="227"/>
                    <a:pt x="1" y="524"/>
                  </a:cubicBezTo>
                  <a:lnTo>
                    <a:pt x="1" y="4192"/>
                  </a:lnTo>
                  <a:cubicBezTo>
                    <a:pt x="1" y="4477"/>
                    <a:pt x="239" y="4715"/>
                    <a:pt x="525" y="4715"/>
                  </a:cubicBezTo>
                  <a:lnTo>
                    <a:pt x="2680" y="4715"/>
                  </a:lnTo>
                  <a:cubicBezTo>
                    <a:pt x="2942" y="5192"/>
                    <a:pt x="2894" y="5775"/>
                    <a:pt x="2573" y="6204"/>
                  </a:cubicBezTo>
                  <a:cubicBezTo>
                    <a:pt x="2573" y="6204"/>
                    <a:pt x="3835" y="5978"/>
                    <a:pt x="3692" y="4715"/>
                  </a:cubicBezTo>
                  <a:lnTo>
                    <a:pt x="4204" y="4715"/>
                  </a:lnTo>
                  <a:cubicBezTo>
                    <a:pt x="4490" y="4715"/>
                    <a:pt x="4728" y="4477"/>
                    <a:pt x="4728" y="4192"/>
                  </a:cubicBezTo>
                  <a:lnTo>
                    <a:pt x="4728" y="727"/>
                  </a:lnTo>
                  <a:cubicBezTo>
                    <a:pt x="4728" y="322"/>
                    <a:pt x="4406" y="1"/>
                    <a:pt x="4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1"/>
            <p:cNvSpPr/>
            <p:nvPr/>
          </p:nvSpPr>
          <p:spPr>
            <a:xfrm>
              <a:off x="-9992522" y="3140528"/>
              <a:ext cx="366160" cy="285637"/>
            </a:xfrm>
            <a:custGeom>
              <a:avLst/>
              <a:gdLst/>
              <a:ahLst/>
              <a:cxnLst/>
              <a:rect l="l" t="t" r="r" b="b"/>
              <a:pathLst>
                <a:path w="2782" h="2170" extrusionOk="0">
                  <a:moveTo>
                    <a:pt x="2228" y="0"/>
                  </a:moveTo>
                  <a:cubicBezTo>
                    <a:pt x="2201" y="0"/>
                    <a:pt x="2174" y="3"/>
                    <a:pt x="2151" y="9"/>
                  </a:cubicBezTo>
                  <a:cubicBezTo>
                    <a:pt x="1674" y="116"/>
                    <a:pt x="1389" y="711"/>
                    <a:pt x="1389" y="711"/>
                  </a:cubicBezTo>
                  <a:cubicBezTo>
                    <a:pt x="1389" y="711"/>
                    <a:pt x="1115" y="104"/>
                    <a:pt x="627" y="9"/>
                  </a:cubicBezTo>
                  <a:cubicBezTo>
                    <a:pt x="598" y="3"/>
                    <a:pt x="571" y="0"/>
                    <a:pt x="543" y="0"/>
                  </a:cubicBezTo>
                  <a:cubicBezTo>
                    <a:pt x="237" y="0"/>
                    <a:pt x="0" y="356"/>
                    <a:pt x="55" y="783"/>
                  </a:cubicBezTo>
                  <a:cubicBezTo>
                    <a:pt x="103" y="1092"/>
                    <a:pt x="246" y="1366"/>
                    <a:pt x="472" y="1581"/>
                  </a:cubicBezTo>
                  <a:cubicBezTo>
                    <a:pt x="710" y="1831"/>
                    <a:pt x="996" y="2033"/>
                    <a:pt x="1329" y="2152"/>
                  </a:cubicBezTo>
                  <a:cubicBezTo>
                    <a:pt x="1347" y="2164"/>
                    <a:pt x="1368" y="2170"/>
                    <a:pt x="1390" y="2170"/>
                  </a:cubicBezTo>
                  <a:cubicBezTo>
                    <a:pt x="1412" y="2170"/>
                    <a:pt x="1436" y="2164"/>
                    <a:pt x="1460" y="2152"/>
                  </a:cubicBezTo>
                  <a:cubicBezTo>
                    <a:pt x="1984" y="1962"/>
                    <a:pt x="2651" y="1426"/>
                    <a:pt x="2734" y="783"/>
                  </a:cubicBezTo>
                  <a:cubicBezTo>
                    <a:pt x="2782" y="390"/>
                    <a:pt x="2579" y="57"/>
                    <a:pt x="2305" y="9"/>
                  </a:cubicBezTo>
                  <a:cubicBezTo>
                    <a:pt x="2282" y="3"/>
                    <a:pt x="2255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71"/>
            <p:cNvSpPr/>
            <p:nvPr/>
          </p:nvSpPr>
          <p:spPr>
            <a:xfrm>
              <a:off x="-9930528" y="3141713"/>
              <a:ext cx="304168" cy="284452"/>
            </a:xfrm>
            <a:custGeom>
              <a:avLst/>
              <a:gdLst/>
              <a:ahLst/>
              <a:cxnLst/>
              <a:rect l="l" t="t" r="r" b="b"/>
              <a:pathLst>
                <a:path w="2311" h="2161" extrusionOk="0">
                  <a:moveTo>
                    <a:pt x="1834" y="0"/>
                  </a:moveTo>
                  <a:cubicBezTo>
                    <a:pt x="1739" y="405"/>
                    <a:pt x="1489" y="1167"/>
                    <a:pt x="798" y="1167"/>
                  </a:cubicBezTo>
                  <a:cubicBezTo>
                    <a:pt x="382" y="1167"/>
                    <a:pt x="108" y="1334"/>
                    <a:pt x="1" y="1572"/>
                  </a:cubicBezTo>
                  <a:cubicBezTo>
                    <a:pt x="239" y="1822"/>
                    <a:pt x="525" y="2024"/>
                    <a:pt x="858" y="2143"/>
                  </a:cubicBezTo>
                  <a:cubicBezTo>
                    <a:pt x="876" y="2155"/>
                    <a:pt x="897" y="2161"/>
                    <a:pt x="919" y="2161"/>
                  </a:cubicBezTo>
                  <a:cubicBezTo>
                    <a:pt x="941" y="2161"/>
                    <a:pt x="965" y="2155"/>
                    <a:pt x="989" y="2143"/>
                  </a:cubicBezTo>
                  <a:cubicBezTo>
                    <a:pt x="1513" y="1953"/>
                    <a:pt x="2180" y="1417"/>
                    <a:pt x="2263" y="774"/>
                  </a:cubicBezTo>
                  <a:cubicBezTo>
                    <a:pt x="2311" y="381"/>
                    <a:pt x="2108" y="48"/>
                    <a:pt x="1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71"/>
            <p:cNvSpPr/>
            <p:nvPr/>
          </p:nvSpPr>
          <p:spPr>
            <a:xfrm>
              <a:off x="-9999498" y="3130657"/>
              <a:ext cx="382480" cy="305776"/>
            </a:xfrm>
            <a:custGeom>
              <a:avLst/>
              <a:gdLst/>
              <a:ahLst/>
              <a:cxnLst/>
              <a:rect l="l" t="t" r="r" b="b"/>
              <a:pathLst>
                <a:path w="2906" h="2323" extrusionOk="0">
                  <a:moveTo>
                    <a:pt x="2263" y="147"/>
                  </a:moveTo>
                  <a:cubicBezTo>
                    <a:pt x="2284" y="147"/>
                    <a:pt x="2305" y="149"/>
                    <a:pt x="2323" y="155"/>
                  </a:cubicBezTo>
                  <a:cubicBezTo>
                    <a:pt x="2573" y="191"/>
                    <a:pt x="2739" y="513"/>
                    <a:pt x="2692" y="846"/>
                  </a:cubicBezTo>
                  <a:cubicBezTo>
                    <a:pt x="2620" y="1429"/>
                    <a:pt x="2013" y="1965"/>
                    <a:pt x="1465" y="2168"/>
                  </a:cubicBezTo>
                  <a:cubicBezTo>
                    <a:pt x="1453" y="2174"/>
                    <a:pt x="1439" y="2177"/>
                    <a:pt x="1424" y="2177"/>
                  </a:cubicBezTo>
                  <a:cubicBezTo>
                    <a:pt x="1409" y="2177"/>
                    <a:pt x="1394" y="2174"/>
                    <a:pt x="1382" y="2168"/>
                  </a:cubicBezTo>
                  <a:cubicBezTo>
                    <a:pt x="1072" y="2037"/>
                    <a:pt x="787" y="1846"/>
                    <a:pt x="549" y="1608"/>
                  </a:cubicBezTo>
                  <a:cubicBezTo>
                    <a:pt x="346" y="1406"/>
                    <a:pt x="203" y="1132"/>
                    <a:pt x="168" y="846"/>
                  </a:cubicBezTo>
                  <a:cubicBezTo>
                    <a:pt x="120" y="632"/>
                    <a:pt x="191" y="405"/>
                    <a:pt x="346" y="251"/>
                  </a:cubicBezTo>
                  <a:cubicBezTo>
                    <a:pt x="406" y="191"/>
                    <a:pt x="489" y="155"/>
                    <a:pt x="584" y="155"/>
                  </a:cubicBezTo>
                  <a:cubicBezTo>
                    <a:pt x="596" y="149"/>
                    <a:pt x="608" y="147"/>
                    <a:pt x="620" y="147"/>
                  </a:cubicBezTo>
                  <a:cubicBezTo>
                    <a:pt x="632" y="147"/>
                    <a:pt x="644" y="149"/>
                    <a:pt x="656" y="155"/>
                  </a:cubicBezTo>
                  <a:cubicBezTo>
                    <a:pt x="1084" y="239"/>
                    <a:pt x="1358" y="798"/>
                    <a:pt x="1358" y="810"/>
                  </a:cubicBezTo>
                  <a:cubicBezTo>
                    <a:pt x="1370" y="834"/>
                    <a:pt x="1397" y="846"/>
                    <a:pt x="1424" y="846"/>
                  </a:cubicBezTo>
                  <a:cubicBezTo>
                    <a:pt x="1450" y="846"/>
                    <a:pt x="1477" y="834"/>
                    <a:pt x="1489" y="810"/>
                  </a:cubicBezTo>
                  <a:cubicBezTo>
                    <a:pt x="1489" y="810"/>
                    <a:pt x="1763" y="239"/>
                    <a:pt x="2204" y="155"/>
                  </a:cubicBezTo>
                  <a:cubicBezTo>
                    <a:pt x="2221" y="149"/>
                    <a:pt x="2242" y="147"/>
                    <a:pt x="2263" y="147"/>
                  </a:cubicBezTo>
                  <a:close/>
                  <a:moveTo>
                    <a:pt x="601" y="1"/>
                  </a:moveTo>
                  <a:cubicBezTo>
                    <a:pt x="478" y="1"/>
                    <a:pt x="356" y="50"/>
                    <a:pt x="263" y="144"/>
                  </a:cubicBezTo>
                  <a:cubicBezTo>
                    <a:pt x="84" y="334"/>
                    <a:pt x="1" y="596"/>
                    <a:pt x="37" y="870"/>
                  </a:cubicBezTo>
                  <a:cubicBezTo>
                    <a:pt x="96" y="1179"/>
                    <a:pt x="239" y="1477"/>
                    <a:pt x="477" y="1703"/>
                  </a:cubicBezTo>
                  <a:cubicBezTo>
                    <a:pt x="727" y="1965"/>
                    <a:pt x="1025" y="2168"/>
                    <a:pt x="1370" y="2299"/>
                  </a:cubicBezTo>
                  <a:cubicBezTo>
                    <a:pt x="1394" y="2310"/>
                    <a:pt x="1430" y="2322"/>
                    <a:pt x="1453" y="2322"/>
                  </a:cubicBezTo>
                  <a:cubicBezTo>
                    <a:pt x="1489" y="2322"/>
                    <a:pt x="1525" y="2310"/>
                    <a:pt x="1549" y="2299"/>
                  </a:cubicBezTo>
                  <a:cubicBezTo>
                    <a:pt x="2037" y="2120"/>
                    <a:pt x="2787" y="1584"/>
                    <a:pt x="2870" y="870"/>
                  </a:cubicBezTo>
                  <a:cubicBezTo>
                    <a:pt x="2906" y="441"/>
                    <a:pt x="2692" y="60"/>
                    <a:pt x="2370" y="13"/>
                  </a:cubicBezTo>
                  <a:cubicBezTo>
                    <a:pt x="2340" y="7"/>
                    <a:pt x="2311" y="4"/>
                    <a:pt x="2281" y="4"/>
                  </a:cubicBezTo>
                  <a:cubicBezTo>
                    <a:pt x="2251" y="4"/>
                    <a:pt x="2221" y="7"/>
                    <a:pt x="2192" y="13"/>
                  </a:cubicBezTo>
                  <a:cubicBezTo>
                    <a:pt x="1823" y="84"/>
                    <a:pt x="1561" y="441"/>
                    <a:pt x="1453" y="632"/>
                  </a:cubicBezTo>
                  <a:cubicBezTo>
                    <a:pt x="1334" y="441"/>
                    <a:pt x="1084" y="84"/>
                    <a:pt x="703" y="13"/>
                  </a:cubicBezTo>
                  <a:cubicBezTo>
                    <a:pt x="670" y="5"/>
                    <a:pt x="635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1"/>
            <p:cNvSpPr/>
            <p:nvPr/>
          </p:nvSpPr>
          <p:spPr>
            <a:xfrm>
              <a:off x="-9991601" y="3484857"/>
              <a:ext cx="86341" cy="131762"/>
            </a:xfrm>
            <a:custGeom>
              <a:avLst/>
              <a:gdLst/>
              <a:ahLst/>
              <a:cxnLst/>
              <a:rect l="l" t="t" r="r" b="b"/>
              <a:pathLst>
                <a:path w="656" h="1001" extrusionOk="0">
                  <a:moveTo>
                    <a:pt x="0" y="0"/>
                  </a:moveTo>
                  <a:lnTo>
                    <a:pt x="0" y="501"/>
                  </a:lnTo>
                  <a:lnTo>
                    <a:pt x="12" y="501"/>
                  </a:lnTo>
                  <a:cubicBezTo>
                    <a:pt x="60" y="501"/>
                    <a:pt x="134" y="495"/>
                    <a:pt x="206" y="495"/>
                  </a:cubicBezTo>
                  <a:cubicBezTo>
                    <a:pt x="243" y="495"/>
                    <a:pt x="278" y="497"/>
                    <a:pt x="310" y="501"/>
                  </a:cubicBezTo>
                  <a:cubicBezTo>
                    <a:pt x="405" y="524"/>
                    <a:pt x="429" y="751"/>
                    <a:pt x="298" y="774"/>
                  </a:cubicBezTo>
                  <a:cubicBezTo>
                    <a:pt x="250" y="774"/>
                    <a:pt x="215" y="762"/>
                    <a:pt x="215" y="691"/>
                  </a:cubicBezTo>
                  <a:lnTo>
                    <a:pt x="48" y="691"/>
                  </a:lnTo>
                  <a:cubicBezTo>
                    <a:pt x="24" y="703"/>
                    <a:pt x="0" y="739"/>
                    <a:pt x="0" y="774"/>
                  </a:cubicBezTo>
                  <a:cubicBezTo>
                    <a:pt x="0" y="929"/>
                    <a:pt x="137" y="1001"/>
                    <a:pt x="280" y="1001"/>
                  </a:cubicBezTo>
                  <a:cubicBezTo>
                    <a:pt x="423" y="1001"/>
                    <a:pt x="572" y="929"/>
                    <a:pt x="596" y="798"/>
                  </a:cubicBezTo>
                  <a:cubicBezTo>
                    <a:pt x="655" y="584"/>
                    <a:pt x="608" y="310"/>
                    <a:pt x="393" y="274"/>
                  </a:cubicBezTo>
                  <a:lnTo>
                    <a:pt x="239" y="274"/>
                  </a:lnTo>
                  <a:cubicBezTo>
                    <a:pt x="227" y="262"/>
                    <a:pt x="239" y="251"/>
                    <a:pt x="227" y="227"/>
                  </a:cubicBezTo>
                  <a:lnTo>
                    <a:pt x="596" y="227"/>
                  </a:lnTo>
                  <a:cubicBezTo>
                    <a:pt x="596" y="227"/>
                    <a:pt x="608" y="24"/>
                    <a:pt x="596" y="12"/>
                  </a:cubicBezTo>
                  <a:cubicBezTo>
                    <a:pt x="560" y="12"/>
                    <a:pt x="24" y="12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1"/>
            <p:cNvSpPr/>
            <p:nvPr/>
          </p:nvSpPr>
          <p:spPr>
            <a:xfrm>
              <a:off x="-9900781" y="3484857"/>
              <a:ext cx="87920" cy="128866"/>
            </a:xfrm>
            <a:custGeom>
              <a:avLst/>
              <a:gdLst/>
              <a:ahLst/>
              <a:cxnLst/>
              <a:rect l="l" t="t" r="r" b="b"/>
              <a:pathLst>
                <a:path w="668" h="979" extrusionOk="0">
                  <a:moveTo>
                    <a:pt x="332" y="222"/>
                  </a:moveTo>
                  <a:cubicBezTo>
                    <a:pt x="353" y="222"/>
                    <a:pt x="376" y="233"/>
                    <a:pt x="394" y="251"/>
                  </a:cubicBezTo>
                  <a:cubicBezTo>
                    <a:pt x="430" y="346"/>
                    <a:pt x="442" y="453"/>
                    <a:pt x="430" y="548"/>
                  </a:cubicBezTo>
                  <a:cubicBezTo>
                    <a:pt x="430" y="596"/>
                    <a:pt x="430" y="643"/>
                    <a:pt x="418" y="679"/>
                  </a:cubicBezTo>
                  <a:cubicBezTo>
                    <a:pt x="406" y="715"/>
                    <a:pt x="394" y="739"/>
                    <a:pt x="358" y="751"/>
                  </a:cubicBezTo>
                  <a:lnTo>
                    <a:pt x="311" y="751"/>
                  </a:lnTo>
                  <a:cubicBezTo>
                    <a:pt x="263" y="739"/>
                    <a:pt x="263" y="691"/>
                    <a:pt x="251" y="667"/>
                  </a:cubicBezTo>
                  <a:cubicBezTo>
                    <a:pt x="227" y="572"/>
                    <a:pt x="227" y="465"/>
                    <a:pt x="239" y="370"/>
                  </a:cubicBezTo>
                  <a:cubicBezTo>
                    <a:pt x="239" y="334"/>
                    <a:pt x="251" y="298"/>
                    <a:pt x="263" y="262"/>
                  </a:cubicBezTo>
                  <a:cubicBezTo>
                    <a:pt x="275" y="251"/>
                    <a:pt x="287" y="239"/>
                    <a:pt x="311" y="227"/>
                  </a:cubicBezTo>
                  <a:cubicBezTo>
                    <a:pt x="317" y="224"/>
                    <a:pt x="324" y="222"/>
                    <a:pt x="332" y="222"/>
                  </a:cubicBezTo>
                  <a:close/>
                  <a:moveTo>
                    <a:pt x="322" y="0"/>
                  </a:moveTo>
                  <a:cubicBezTo>
                    <a:pt x="239" y="0"/>
                    <a:pt x="168" y="36"/>
                    <a:pt x="108" y="108"/>
                  </a:cubicBezTo>
                  <a:cubicBezTo>
                    <a:pt x="108" y="108"/>
                    <a:pt x="96" y="120"/>
                    <a:pt x="96" y="120"/>
                  </a:cubicBezTo>
                  <a:cubicBezTo>
                    <a:pt x="37" y="251"/>
                    <a:pt x="1" y="405"/>
                    <a:pt x="25" y="548"/>
                  </a:cubicBezTo>
                  <a:cubicBezTo>
                    <a:pt x="25" y="715"/>
                    <a:pt x="37" y="893"/>
                    <a:pt x="227" y="965"/>
                  </a:cubicBezTo>
                  <a:cubicBezTo>
                    <a:pt x="251" y="977"/>
                    <a:pt x="287" y="977"/>
                    <a:pt x="322" y="977"/>
                  </a:cubicBezTo>
                  <a:cubicBezTo>
                    <a:pt x="332" y="978"/>
                    <a:pt x="341" y="978"/>
                    <a:pt x="350" y="978"/>
                  </a:cubicBezTo>
                  <a:cubicBezTo>
                    <a:pt x="590" y="978"/>
                    <a:pt x="668" y="672"/>
                    <a:pt x="668" y="465"/>
                  </a:cubicBezTo>
                  <a:cubicBezTo>
                    <a:pt x="668" y="405"/>
                    <a:pt x="656" y="346"/>
                    <a:pt x="644" y="298"/>
                  </a:cubicBezTo>
                  <a:cubicBezTo>
                    <a:pt x="632" y="131"/>
                    <a:pt x="50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1"/>
            <p:cNvSpPr/>
            <p:nvPr/>
          </p:nvSpPr>
          <p:spPr>
            <a:xfrm>
              <a:off x="-9805090" y="3484857"/>
              <a:ext cx="87789" cy="128866"/>
            </a:xfrm>
            <a:custGeom>
              <a:avLst/>
              <a:gdLst/>
              <a:ahLst/>
              <a:cxnLst/>
              <a:rect l="l" t="t" r="r" b="b"/>
              <a:pathLst>
                <a:path w="667" h="979" extrusionOk="0">
                  <a:moveTo>
                    <a:pt x="319" y="222"/>
                  </a:moveTo>
                  <a:cubicBezTo>
                    <a:pt x="340" y="222"/>
                    <a:pt x="364" y="233"/>
                    <a:pt x="381" y="251"/>
                  </a:cubicBezTo>
                  <a:cubicBezTo>
                    <a:pt x="417" y="346"/>
                    <a:pt x="429" y="453"/>
                    <a:pt x="417" y="548"/>
                  </a:cubicBezTo>
                  <a:cubicBezTo>
                    <a:pt x="417" y="596"/>
                    <a:pt x="417" y="643"/>
                    <a:pt x="405" y="679"/>
                  </a:cubicBezTo>
                  <a:cubicBezTo>
                    <a:pt x="393" y="715"/>
                    <a:pt x="381" y="739"/>
                    <a:pt x="346" y="751"/>
                  </a:cubicBezTo>
                  <a:lnTo>
                    <a:pt x="298" y="751"/>
                  </a:lnTo>
                  <a:cubicBezTo>
                    <a:pt x="250" y="739"/>
                    <a:pt x="250" y="691"/>
                    <a:pt x="238" y="667"/>
                  </a:cubicBezTo>
                  <a:cubicBezTo>
                    <a:pt x="215" y="572"/>
                    <a:pt x="215" y="465"/>
                    <a:pt x="226" y="370"/>
                  </a:cubicBezTo>
                  <a:cubicBezTo>
                    <a:pt x="226" y="334"/>
                    <a:pt x="238" y="298"/>
                    <a:pt x="250" y="262"/>
                  </a:cubicBezTo>
                  <a:cubicBezTo>
                    <a:pt x="262" y="251"/>
                    <a:pt x="274" y="239"/>
                    <a:pt x="298" y="227"/>
                  </a:cubicBezTo>
                  <a:cubicBezTo>
                    <a:pt x="304" y="224"/>
                    <a:pt x="312" y="222"/>
                    <a:pt x="319" y="222"/>
                  </a:cubicBezTo>
                  <a:close/>
                  <a:moveTo>
                    <a:pt x="322" y="0"/>
                  </a:moveTo>
                  <a:cubicBezTo>
                    <a:pt x="238" y="0"/>
                    <a:pt x="155" y="36"/>
                    <a:pt x="107" y="108"/>
                  </a:cubicBezTo>
                  <a:cubicBezTo>
                    <a:pt x="96" y="108"/>
                    <a:pt x="96" y="120"/>
                    <a:pt x="96" y="120"/>
                  </a:cubicBezTo>
                  <a:cubicBezTo>
                    <a:pt x="24" y="251"/>
                    <a:pt x="0" y="405"/>
                    <a:pt x="24" y="548"/>
                  </a:cubicBezTo>
                  <a:cubicBezTo>
                    <a:pt x="24" y="715"/>
                    <a:pt x="24" y="893"/>
                    <a:pt x="215" y="965"/>
                  </a:cubicBezTo>
                  <a:cubicBezTo>
                    <a:pt x="250" y="977"/>
                    <a:pt x="286" y="977"/>
                    <a:pt x="310" y="977"/>
                  </a:cubicBezTo>
                  <a:cubicBezTo>
                    <a:pt x="319" y="978"/>
                    <a:pt x="328" y="978"/>
                    <a:pt x="337" y="978"/>
                  </a:cubicBezTo>
                  <a:cubicBezTo>
                    <a:pt x="578" y="978"/>
                    <a:pt x="667" y="672"/>
                    <a:pt x="655" y="465"/>
                  </a:cubicBezTo>
                  <a:cubicBezTo>
                    <a:pt x="655" y="405"/>
                    <a:pt x="655" y="346"/>
                    <a:pt x="643" y="298"/>
                  </a:cubicBezTo>
                  <a:cubicBezTo>
                    <a:pt x="631" y="131"/>
                    <a:pt x="48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1"/>
            <p:cNvSpPr/>
            <p:nvPr/>
          </p:nvSpPr>
          <p:spPr>
            <a:xfrm>
              <a:off x="-9706372" y="3486436"/>
              <a:ext cx="78444" cy="129787"/>
            </a:xfrm>
            <a:custGeom>
              <a:avLst/>
              <a:gdLst/>
              <a:ahLst/>
              <a:cxnLst/>
              <a:rect l="l" t="t" r="r" b="b"/>
              <a:pathLst>
                <a:path w="596" h="986" extrusionOk="0">
                  <a:moveTo>
                    <a:pt x="12" y="0"/>
                  </a:moveTo>
                  <a:cubicBezTo>
                    <a:pt x="12" y="334"/>
                    <a:pt x="0" y="655"/>
                    <a:pt x="12" y="977"/>
                  </a:cubicBezTo>
                  <a:cubicBezTo>
                    <a:pt x="48" y="983"/>
                    <a:pt x="81" y="986"/>
                    <a:pt x="113" y="986"/>
                  </a:cubicBezTo>
                  <a:cubicBezTo>
                    <a:pt x="146" y="986"/>
                    <a:pt x="179" y="983"/>
                    <a:pt x="215" y="977"/>
                  </a:cubicBezTo>
                  <a:cubicBezTo>
                    <a:pt x="215" y="870"/>
                    <a:pt x="203" y="715"/>
                    <a:pt x="215" y="608"/>
                  </a:cubicBezTo>
                  <a:cubicBezTo>
                    <a:pt x="262" y="739"/>
                    <a:pt x="334" y="858"/>
                    <a:pt x="405" y="977"/>
                  </a:cubicBezTo>
                  <a:lnTo>
                    <a:pt x="596" y="977"/>
                  </a:lnTo>
                  <a:lnTo>
                    <a:pt x="358" y="477"/>
                  </a:lnTo>
                  <a:cubicBezTo>
                    <a:pt x="441" y="322"/>
                    <a:pt x="512" y="167"/>
                    <a:pt x="584" y="0"/>
                  </a:cubicBezTo>
                  <a:lnTo>
                    <a:pt x="393" y="0"/>
                  </a:lnTo>
                  <a:cubicBezTo>
                    <a:pt x="310" y="119"/>
                    <a:pt x="274" y="227"/>
                    <a:pt x="203" y="33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71"/>
            <p:cNvSpPr/>
            <p:nvPr/>
          </p:nvSpPr>
          <p:spPr>
            <a:xfrm rot="10800000" flipH="1">
              <a:off x="-10132703" y="2862919"/>
              <a:ext cx="645715" cy="832296"/>
            </a:xfrm>
            <a:custGeom>
              <a:avLst/>
              <a:gdLst/>
              <a:ahLst/>
              <a:cxnLst/>
              <a:rect l="l" t="t" r="r" b="b"/>
              <a:pathLst>
                <a:path w="4906" h="6323" extrusionOk="0">
                  <a:moveTo>
                    <a:pt x="4105" y="178"/>
                  </a:moveTo>
                  <a:cubicBezTo>
                    <a:pt x="4453" y="178"/>
                    <a:pt x="4739" y="472"/>
                    <a:pt x="4739" y="834"/>
                  </a:cubicBezTo>
                  <a:lnTo>
                    <a:pt x="4727" y="4072"/>
                  </a:lnTo>
                  <a:cubicBezTo>
                    <a:pt x="4727" y="4441"/>
                    <a:pt x="4441" y="4727"/>
                    <a:pt x="4072" y="4727"/>
                  </a:cubicBezTo>
                  <a:lnTo>
                    <a:pt x="3775" y="4727"/>
                  </a:lnTo>
                  <a:cubicBezTo>
                    <a:pt x="3763" y="4727"/>
                    <a:pt x="3739" y="4739"/>
                    <a:pt x="3727" y="4751"/>
                  </a:cubicBezTo>
                  <a:cubicBezTo>
                    <a:pt x="3715" y="4775"/>
                    <a:pt x="3703" y="4786"/>
                    <a:pt x="3703" y="4810"/>
                  </a:cubicBezTo>
                  <a:cubicBezTo>
                    <a:pt x="3810" y="5715"/>
                    <a:pt x="3144" y="6060"/>
                    <a:pt x="2822" y="6168"/>
                  </a:cubicBezTo>
                  <a:cubicBezTo>
                    <a:pt x="3072" y="5739"/>
                    <a:pt x="3072" y="5203"/>
                    <a:pt x="2834" y="4775"/>
                  </a:cubicBezTo>
                  <a:cubicBezTo>
                    <a:pt x="2822" y="4751"/>
                    <a:pt x="2798" y="4727"/>
                    <a:pt x="2763" y="4727"/>
                  </a:cubicBezTo>
                  <a:lnTo>
                    <a:pt x="834" y="4727"/>
                  </a:lnTo>
                  <a:cubicBezTo>
                    <a:pt x="465" y="4727"/>
                    <a:pt x="179" y="4441"/>
                    <a:pt x="179" y="4072"/>
                  </a:cubicBezTo>
                  <a:lnTo>
                    <a:pt x="179" y="834"/>
                  </a:lnTo>
                  <a:cubicBezTo>
                    <a:pt x="179" y="465"/>
                    <a:pt x="465" y="179"/>
                    <a:pt x="834" y="179"/>
                  </a:cubicBezTo>
                  <a:lnTo>
                    <a:pt x="4084" y="179"/>
                  </a:lnTo>
                  <a:cubicBezTo>
                    <a:pt x="4091" y="179"/>
                    <a:pt x="4098" y="178"/>
                    <a:pt x="4105" y="178"/>
                  </a:cubicBezTo>
                  <a:close/>
                  <a:moveTo>
                    <a:pt x="810" y="0"/>
                  </a:moveTo>
                  <a:cubicBezTo>
                    <a:pt x="358" y="0"/>
                    <a:pt x="0" y="357"/>
                    <a:pt x="0" y="810"/>
                  </a:cubicBezTo>
                  <a:lnTo>
                    <a:pt x="0" y="4036"/>
                  </a:lnTo>
                  <a:cubicBezTo>
                    <a:pt x="0" y="4489"/>
                    <a:pt x="358" y="4846"/>
                    <a:pt x="810" y="4846"/>
                  </a:cubicBezTo>
                  <a:lnTo>
                    <a:pt x="2727" y="4846"/>
                  </a:lnTo>
                  <a:cubicBezTo>
                    <a:pt x="2953" y="5287"/>
                    <a:pt x="2894" y="5822"/>
                    <a:pt x="2596" y="6215"/>
                  </a:cubicBezTo>
                  <a:cubicBezTo>
                    <a:pt x="2584" y="6239"/>
                    <a:pt x="2584" y="6263"/>
                    <a:pt x="2596" y="6299"/>
                  </a:cubicBezTo>
                  <a:cubicBezTo>
                    <a:pt x="2608" y="6310"/>
                    <a:pt x="2632" y="6322"/>
                    <a:pt x="2656" y="6322"/>
                  </a:cubicBezTo>
                  <a:lnTo>
                    <a:pt x="2667" y="6322"/>
                  </a:lnTo>
                  <a:cubicBezTo>
                    <a:pt x="2679" y="6322"/>
                    <a:pt x="3953" y="6084"/>
                    <a:pt x="3870" y="4846"/>
                  </a:cubicBezTo>
                  <a:lnTo>
                    <a:pt x="4096" y="4846"/>
                  </a:lnTo>
                  <a:cubicBezTo>
                    <a:pt x="4549" y="4846"/>
                    <a:pt x="4906" y="4489"/>
                    <a:pt x="4906" y="4048"/>
                  </a:cubicBezTo>
                  <a:lnTo>
                    <a:pt x="4906" y="810"/>
                  </a:lnTo>
                  <a:cubicBezTo>
                    <a:pt x="4906" y="369"/>
                    <a:pt x="4549" y="0"/>
                    <a:pt x="4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9" name="Google Shape;6699;p71"/>
          <p:cNvGrpSpPr/>
          <p:nvPr/>
        </p:nvGrpSpPr>
        <p:grpSpPr>
          <a:xfrm>
            <a:off x="4933373" y="3597897"/>
            <a:ext cx="637225" cy="817873"/>
            <a:chOff x="6508950" y="6435679"/>
            <a:chExt cx="2991666" cy="3839779"/>
          </a:xfrm>
        </p:grpSpPr>
        <p:sp>
          <p:nvSpPr>
            <p:cNvPr id="6700" name="Google Shape;6700;p71"/>
            <p:cNvSpPr/>
            <p:nvPr/>
          </p:nvSpPr>
          <p:spPr>
            <a:xfrm>
              <a:off x="6516716" y="6451343"/>
              <a:ext cx="2976003" cy="3817797"/>
            </a:xfrm>
            <a:custGeom>
              <a:avLst/>
              <a:gdLst/>
              <a:ahLst/>
              <a:cxnLst/>
              <a:rect l="l" t="t" r="r" b="b"/>
              <a:pathLst>
                <a:path w="22611" h="29004" extrusionOk="0">
                  <a:moveTo>
                    <a:pt x="596" y="0"/>
                  </a:moveTo>
                  <a:cubicBezTo>
                    <a:pt x="263" y="0"/>
                    <a:pt x="1" y="274"/>
                    <a:pt x="1" y="595"/>
                  </a:cubicBezTo>
                  <a:lnTo>
                    <a:pt x="1" y="28396"/>
                  </a:lnTo>
                  <a:cubicBezTo>
                    <a:pt x="1" y="28730"/>
                    <a:pt x="263" y="29004"/>
                    <a:pt x="596" y="29004"/>
                  </a:cubicBezTo>
                  <a:lnTo>
                    <a:pt x="22015" y="29004"/>
                  </a:lnTo>
                  <a:cubicBezTo>
                    <a:pt x="22349" y="29004"/>
                    <a:pt x="22611" y="28730"/>
                    <a:pt x="22611" y="28408"/>
                  </a:cubicBezTo>
                  <a:lnTo>
                    <a:pt x="22611" y="595"/>
                  </a:lnTo>
                  <a:cubicBezTo>
                    <a:pt x="22611" y="274"/>
                    <a:pt x="22349" y="0"/>
                    <a:pt x="22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71"/>
            <p:cNvSpPr/>
            <p:nvPr/>
          </p:nvSpPr>
          <p:spPr>
            <a:xfrm>
              <a:off x="6516716" y="6916765"/>
              <a:ext cx="2976003" cy="2969968"/>
            </a:xfrm>
            <a:custGeom>
              <a:avLst/>
              <a:gdLst/>
              <a:ahLst/>
              <a:cxnLst/>
              <a:rect l="l" t="t" r="r" b="b"/>
              <a:pathLst>
                <a:path w="22611" h="22563" extrusionOk="0">
                  <a:moveTo>
                    <a:pt x="1" y="0"/>
                  </a:moveTo>
                  <a:lnTo>
                    <a:pt x="1" y="22563"/>
                  </a:lnTo>
                  <a:lnTo>
                    <a:pt x="22611" y="22563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71"/>
            <p:cNvSpPr/>
            <p:nvPr/>
          </p:nvSpPr>
          <p:spPr>
            <a:xfrm>
              <a:off x="6516716" y="6916765"/>
              <a:ext cx="2969686" cy="2969968"/>
            </a:xfrm>
            <a:custGeom>
              <a:avLst/>
              <a:gdLst/>
              <a:ahLst/>
              <a:cxnLst/>
              <a:rect l="l" t="t" r="r" b="b"/>
              <a:pathLst>
                <a:path w="22563" h="22563" extrusionOk="0">
                  <a:moveTo>
                    <a:pt x="1" y="0"/>
                  </a:moveTo>
                  <a:lnTo>
                    <a:pt x="1" y="22563"/>
                  </a:lnTo>
                  <a:lnTo>
                    <a:pt x="22563" y="22563"/>
                  </a:lnTo>
                  <a:cubicBezTo>
                    <a:pt x="21289" y="20660"/>
                    <a:pt x="18127" y="20471"/>
                    <a:pt x="15068" y="20471"/>
                  </a:cubicBezTo>
                  <a:cubicBezTo>
                    <a:pt x="14311" y="20471"/>
                    <a:pt x="13560" y="20483"/>
                    <a:pt x="12846" y="20483"/>
                  </a:cubicBezTo>
                  <a:cubicBezTo>
                    <a:pt x="12238" y="20483"/>
                    <a:pt x="11657" y="20474"/>
                    <a:pt x="11121" y="20443"/>
                  </a:cubicBezTo>
                  <a:cubicBezTo>
                    <a:pt x="10742" y="20423"/>
                    <a:pt x="10352" y="20418"/>
                    <a:pt x="9956" y="20418"/>
                  </a:cubicBezTo>
                  <a:cubicBezTo>
                    <a:pt x="9600" y="20418"/>
                    <a:pt x="9240" y="20422"/>
                    <a:pt x="8879" y="20422"/>
                  </a:cubicBezTo>
                  <a:cubicBezTo>
                    <a:pt x="6608" y="20422"/>
                    <a:pt x="4305" y="20266"/>
                    <a:pt x="2870" y="18002"/>
                  </a:cubicBezTo>
                  <a:cubicBezTo>
                    <a:pt x="1358" y="15609"/>
                    <a:pt x="1608" y="11752"/>
                    <a:pt x="1679" y="9085"/>
                  </a:cubicBezTo>
                  <a:cubicBezTo>
                    <a:pt x="1751" y="6382"/>
                    <a:pt x="1846" y="2441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1"/>
            <p:cNvSpPr/>
            <p:nvPr/>
          </p:nvSpPr>
          <p:spPr>
            <a:xfrm>
              <a:off x="7004118" y="6607975"/>
              <a:ext cx="727187" cy="53442"/>
            </a:xfrm>
            <a:custGeom>
              <a:avLst/>
              <a:gdLst/>
              <a:ahLst/>
              <a:cxnLst/>
              <a:rect l="l" t="t" r="r" b="b"/>
              <a:pathLst>
                <a:path w="5525" h="406" extrusionOk="0">
                  <a:moveTo>
                    <a:pt x="227" y="1"/>
                  </a:moveTo>
                  <a:cubicBezTo>
                    <a:pt x="131" y="1"/>
                    <a:pt x="36" y="72"/>
                    <a:pt x="12" y="167"/>
                  </a:cubicBezTo>
                  <a:cubicBezTo>
                    <a:pt x="0" y="298"/>
                    <a:pt x="96" y="406"/>
                    <a:pt x="227" y="406"/>
                  </a:cubicBezTo>
                  <a:lnTo>
                    <a:pt x="5299" y="406"/>
                  </a:lnTo>
                  <a:cubicBezTo>
                    <a:pt x="5394" y="406"/>
                    <a:pt x="5489" y="334"/>
                    <a:pt x="5513" y="239"/>
                  </a:cubicBezTo>
                  <a:cubicBezTo>
                    <a:pt x="5525" y="108"/>
                    <a:pt x="5430" y="1"/>
                    <a:pt x="5299" y="1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71"/>
            <p:cNvSpPr/>
            <p:nvPr/>
          </p:nvSpPr>
          <p:spPr>
            <a:xfrm>
              <a:off x="6646760" y="6546902"/>
              <a:ext cx="282188" cy="282215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89" y="0"/>
                    <a:pt x="1" y="477"/>
                    <a:pt x="1" y="1072"/>
                  </a:cubicBezTo>
                  <a:cubicBezTo>
                    <a:pt x="1" y="1667"/>
                    <a:pt x="489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71"/>
            <p:cNvSpPr/>
            <p:nvPr/>
          </p:nvSpPr>
          <p:spPr>
            <a:xfrm>
              <a:off x="7361477" y="9969257"/>
              <a:ext cx="265341" cy="211661"/>
            </a:xfrm>
            <a:custGeom>
              <a:avLst/>
              <a:gdLst/>
              <a:ahLst/>
              <a:cxnLst/>
              <a:rect l="l" t="t" r="r" b="b"/>
              <a:pathLst>
                <a:path w="2016" h="1608" extrusionOk="0">
                  <a:moveTo>
                    <a:pt x="1045" y="0"/>
                  </a:moveTo>
                  <a:cubicBezTo>
                    <a:pt x="859" y="0"/>
                    <a:pt x="669" y="67"/>
                    <a:pt x="512" y="217"/>
                  </a:cubicBezTo>
                  <a:cubicBezTo>
                    <a:pt x="0" y="705"/>
                    <a:pt x="345" y="1574"/>
                    <a:pt x="1060" y="1574"/>
                  </a:cubicBezTo>
                  <a:cubicBezTo>
                    <a:pt x="1215" y="1574"/>
                    <a:pt x="1357" y="1538"/>
                    <a:pt x="1488" y="1455"/>
                  </a:cubicBezTo>
                  <a:lnTo>
                    <a:pt x="1917" y="1598"/>
                  </a:lnTo>
                  <a:cubicBezTo>
                    <a:pt x="1928" y="1605"/>
                    <a:pt x="1939" y="1608"/>
                    <a:pt x="1949" y="1608"/>
                  </a:cubicBezTo>
                  <a:cubicBezTo>
                    <a:pt x="1991" y="1608"/>
                    <a:pt x="2015" y="1555"/>
                    <a:pt x="1977" y="1527"/>
                  </a:cubicBezTo>
                  <a:lnTo>
                    <a:pt x="1762" y="1146"/>
                  </a:lnTo>
                  <a:cubicBezTo>
                    <a:pt x="1810" y="1050"/>
                    <a:pt x="1834" y="943"/>
                    <a:pt x="1846" y="836"/>
                  </a:cubicBezTo>
                  <a:cubicBezTo>
                    <a:pt x="1870" y="341"/>
                    <a:pt x="1466" y="0"/>
                    <a:pt x="1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71"/>
            <p:cNvSpPr/>
            <p:nvPr/>
          </p:nvSpPr>
          <p:spPr>
            <a:xfrm>
              <a:off x="6673480" y="6579808"/>
              <a:ext cx="210062" cy="196918"/>
            </a:xfrm>
            <a:custGeom>
              <a:avLst/>
              <a:gdLst/>
              <a:ahLst/>
              <a:cxnLst/>
              <a:rect l="l" t="t" r="r" b="b"/>
              <a:pathLst>
                <a:path w="1596" h="1496" extrusionOk="0">
                  <a:moveTo>
                    <a:pt x="679" y="0"/>
                  </a:moveTo>
                  <a:cubicBezTo>
                    <a:pt x="179" y="179"/>
                    <a:pt x="0" y="786"/>
                    <a:pt x="334" y="1203"/>
                  </a:cubicBezTo>
                  <a:cubicBezTo>
                    <a:pt x="485" y="1400"/>
                    <a:pt x="709" y="1496"/>
                    <a:pt x="933" y="1496"/>
                  </a:cubicBezTo>
                  <a:cubicBezTo>
                    <a:pt x="1183" y="1496"/>
                    <a:pt x="1433" y="1376"/>
                    <a:pt x="1584" y="1143"/>
                  </a:cubicBezTo>
                  <a:cubicBezTo>
                    <a:pt x="1596" y="1120"/>
                    <a:pt x="1596" y="1084"/>
                    <a:pt x="1584" y="1060"/>
                  </a:cubicBezTo>
                  <a:cubicBezTo>
                    <a:pt x="1566" y="1043"/>
                    <a:pt x="1549" y="1032"/>
                    <a:pt x="1531" y="1032"/>
                  </a:cubicBezTo>
                  <a:cubicBezTo>
                    <a:pt x="1525" y="1032"/>
                    <a:pt x="1519" y="1033"/>
                    <a:pt x="1512" y="1036"/>
                  </a:cubicBezTo>
                  <a:lnTo>
                    <a:pt x="1489" y="1036"/>
                  </a:lnTo>
                  <a:cubicBezTo>
                    <a:pt x="1417" y="1060"/>
                    <a:pt x="1346" y="1072"/>
                    <a:pt x="1274" y="1072"/>
                  </a:cubicBezTo>
                  <a:cubicBezTo>
                    <a:pt x="798" y="1072"/>
                    <a:pt x="500" y="536"/>
                    <a:pt x="762" y="119"/>
                  </a:cubicBezTo>
                  <a:cubicBezTo>
                    <a:pt x="786" y="96"/>
                    <a:pt x="786" y="60"/>
                    <a:pt x="762" y="36"/>
                  </a:cubicBezTo>
                  <a:cubicBezTo>
                    <a:pt x="750" y="12"/>
                    <a:pt x="727" y="0"/>
                    <a:pt x="7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71"/>
            <p:cNvSpPr/>
            <p:nvPr/>
          </p:nvSpPr>
          <p:spPr>
            <a:xfrm>
              <a:off x="8104229" y="9986763"/>
              <a:ext cx="199137" cy="188231"/>
            </a:xfrm>
            <a:custGeom>
              <a:avLst/>
              <a:gdLst/>
              <a:ahLst/>
              <a:cxnLst/>
              <a:rect l="l" t="t" r="r" b="b"/>
              <a:pathLst>
                <a:path w="1513" h="1430" extrusionOk="0">
                  <a:moveTo>
                    <a:pt x="751" y="1"/>
                  </a:moveTo>
                  <a:lnTo>
                    <a:pt x="525" y="465"/>
                  </a:lnTo>
                  <a:lnTo>
                    <a:pt x="1" y="536"/>
                  </a:lnTo>
                  <a:lnTo>
                    <a:pt x="382" y="905"/>
                  </a:lnTo>
                  <a:lnTo>
                    <a:pt x="286" y="1429"/>
                  </a:lnTo>
                  <a:lnTo>
                    <a:pt x="286" y="1429"/>
                  </a:lnTo>
                  <a:lnTo>
                    <a:pt x="751" y="1179"/>
                  </a:lnTo>
                  <a:lnTo>
                    <a:pt x="1215" y="1429"/>
                  </a:lnTo>
                  <a:lnTo>
                    <a:pt x="1215" y="1429"/>
                  </a:lnTo>
                  <a:lnTo>
                    <a:pt x="1132" y="905"/>
                  </a:lnTo>
                  <a:lnTo>
                    <a:pt x="1513" y="536"/>
                  </a:lnTo>
                  <a:lnTo>
                    <a:pt x="989" y="465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1"/>
            <p:cNvSpPr/>
            <p:nvPr/>
          </p:nvSpPr>
          <p:spPr>
            <a:xfrm>
              <a:off x="7395962" y="9878700"/>
              <a:ext cx="132" cy="158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cubicBezTo>
                    <a:pt x="0" y="0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1"/>
            <p:cNvSpPr/>
            <p:nvPr/>
          </p:nvSpPr>
          <p:spPr>
            <a:xfrm>
              <a:off x="6508950" y="6435679"/>
              <a:ext cx="2991666" cy="3839779"/>
            </a:xfrm>
            <a:custGeom>
              <a:avLst/>
              <a:gdLst/>
              <a:ahLst/>
              <a:cxnLst/>
              <a:rect l="l" t="t" r="r" b="b"/>
              <a:pathLst>
                <a:path w="22730" h="29171" extrusionOk="0">
                  <a:moveTo>
                    <a:pt x="22098" y="179"/>
                  </a:moveTo>
                  <a:cubicBezTo>
                    <a:pt x="22384" y="179"/>
                    <a:pt x="22622" y="405"/>
                    <a:pt x="22622" y="702"/>
                  </a:cubicBezTo>
                  <a:lnTo>
                    <a:pt x="22622" y="3596"/>
                  </a:lnTo>
                  <a:lnTo>
                    <a:pt x="167" y="3596"/>
                  </a:lnTo>
                  <a:lnTo>
                    <a:pt x="167" y="702"/>
                  </a:lnTo>
                  <a:cubicBezTo>
                    <a:pt x="167" y="405"/>
                    <a:pt x="405" y="179"/>
                    <a:pt x="691" y="179"/>
                  </a:cubicBezTo>
                  <a:close/>
                  <a:moveTo>
                    <a:pt x="22634" y="3703"/>
                  </a:moveTo>
                  <a:lnTo>
                    <a:pt x="22622" y="26158"/>
                  </a:lnTo>
                  <a:lnTo>
                    <a:pt x="179" y="26158"/>
                  </a:lnTo>
                  <a:lnTo>
                    <a:pt x="179" y="3703"/>
                  </a:lnTo>
                  <a:close/>
                  <a:moveTo>
                    <a:pt x="22622" y="26325"/>
                  </a:moveTo>
                  <a:lnTo>
                    <a:pt x="22622" y="28480"/>
                  </a:lnTo>
                  <a:cubicBezTo>
                    <a:pt x="22622" y="28765"/>
                    <a:pt x="22384" y="29004"/>
                    <a:pt x="22098" y="29004"/>
                  </a:cubicBezTo>
                  <a:lnTo>
                    <a:pt x="691" y="29004"/>
                  </a:lnTo>
                  <a:cubicBezTo>
                    <a:pt x="405" y="29004"/>
                    <a:pt x="167" y="28777"/>
                    <a:pt x="167" y="28492"/>
                  </a:cubicBezTo>
                  <a:lnTo>
                    <a:pt x="167" y="26325"/>
                  </a:lnTo>
                  <a:close/>
                  <a:moveTo>
                    <a:pt x="679" y="0"/>
                  </a:moveTo>
                  <a:cubicBezTo>
                    <a:pt x="298" y="0"/>
                    <a:pt x="0" y="310"/>
                    <a:pt x="0" y="679"/>
                  </a:cubicBezTo>
                  <a:lnTo>
                    <a:pt x="0" y="26241"/>
                  </a:lnTo>
                  <a:lnTo>
                    <a:pt x="0" y="28504"/>
                  </a:lnTo>
                  <a:cubicBezTo>
                    <a:pt x="0" y="28873"/>
                    <a:pt x="298" y="29170"/>
                    <a:pt x="679" y="29170"/>
                  </a:cubicBezTo>
                  <a:lnTo>
                    <a:pt x="22062" y="29170"/>
                  </a:lnTo>
                  <a:cubicBezTo>
                    <a:pt x="22431" y="29170"/>
                    <a:pt x="22729" y="28873"/>
                    <a:pt x="22729" y="28504"/>
                  </a:cubicBezTo>
                  <a:lnTo>
                    <a:pt x="22729" y="679"/>
                  </a:lnTo>
                  <a:cubicBezTo>
                    <a:pt x="22729" y="310"/>
                    <a:pt x="22431" y="0"/>
                    <a:pt x="22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1"/>
            <p:cNvSpPr/>
            <p:nvPr/>
          </p:nvSpPr>
          <p:spPr>
            <a:xfrm>
              <a:off x="7005698" y="6744338"/>
              <a:ext cx="1093873" cy="22114"/>
            </a:xfrm>
            <a:custGeom>
              <a:avLst/>
              <a:gdLst/>
              <a:ahLst/>
              <a:cxnLst/>
              <a:rect l="l" t="t" r="r" b="b"/>
              <a:pathLst>
                <a:path w="8311" h="168" extrusionOk="0">
                  <a:moveTo>
                    <a:pt x="84" y="1"/>
                  </a:moveTo>
                  <a:cubicBezTo>
                    <a:pt x="36" y="12"/>
                    <a:pt x="12" y="48"/>
                    <a:pt x="0" y="96"/>
                  </a:cubicBezTo>
                  <a:cubicBezTo>
                    <a:pt x="0" y="132"/>
                    <a:pt x="36" y="167"/>
                    <a:pt x="84" y="167"/>
                  </a:cubicBezTo>
                  <a:lnTo>
                    <a:pt x="8228" y="167"/>
                  </a:lnTo>
                  <a:cubicBezTo>
                    <a:pt x="8275" y="167"/>
                    <a:pt x="8311" y="132"/>
                    <a:pt x="8311" y="96"/>
                  </a:cubicBezTo>
                  <a:cubicBezTo>
                    <a:pt x="8299" y="48"/>
                    <a:pt x="8275" y="12"/>
                    <a:pt x="8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1"/>
            <p:cNvSpPr/>
            <p:nvPr/>
          </p:nvSpPr>
          <p:spPr>
            <a:xfrm>
              <a:off x="6637415" y="6536503"/>
              <a:ext cx="352735" cy="301959"/>
            </a:xfrm>
            <a:custGeom>
              <a:avLst/>
              <a:gdLst/>
              <a:ahLst/>
              <a:cxnLst/>
              <a:rect l="l" t="t" r="r" b="b"/>
              <a:pathLst>
                <a:path w="2680" h="2294" extrusionOk="0">
                  <a:moveTo>
                    <a:pt x="1143" y="151"/>
                  </a:moveTo>
                  <a:cubicBezTo>
                    <a:pt x="2036" y="151"/>
                    <a:pt x="2477" y="1222"/>
                    <a:pt x="1846" y="1853"/>
                  </a:cubicBezTo>
                  <a:cubicBezTo>
                    <a:pt x="1646" y="2057"/>
                    <a:pt x="1399" y="2148"/>
                    <a:pt x="1156" y="2148"/>
                  </a:cubicBezTo>
                  <a:cubicBezTo>
                    <a:pt x="647" y="2148"/>
                    <a:pt x="155" y="1748"/>
                    <a:pt x="155" y="1151"/>
                  </a:cubicBezTo>
                  <a:cubicBezTo>
                    <a:pt x="155" y="603"/>
                    <a:pt x="596" y="151"/>
                    <a:pt x="1143" y="151"/>
                  </a:cubicBezTo>
                  <a:close/>
                  <a:moveTo>
                    <a:pt x="1157" y="1"/>
                  </a:moveTo>
                  <a:cubicBezTo>
                    <a:pt x="566" y="1"/>
                    <a:pt x="0" y="459"/>
                    <a:pt x="0" y="1151"/>
                  </a:cubicBezTo>
                  <a:cubicBezTo>
                    <a:pt x="0" y="1782"/>
                    <a:pt x="512" y="2294"/>
                    <a:pt x="1143" y="2294"/>
                  </a:cubicBezTo>
                  <a:cubicBezTo>
                    <a:pt x="2167" y="2294"/>
                    <a:pt x="2679" y="1056"/>
                    <a:pt x="1965" y="341"/>
                  </a:cubicBezTo>
                  <a:cubicBezTo>
                    <a:pt x="1730" y="106"/>
                    <a:pt x="1440" y="1"/>
                    <a:pt x="1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71"/>
            <p:cNvSpPr/>
            <p:nvPr/>
          </p:nvSpPr>
          <p:spPr>
            <a:xfrm>
              <a:off x="6656237" y="6570331"/>
              <a:ext cx="239412" cy="218243"/>
            </a:xfrm>
            <a:custGeom>
              <a:avLst/>
              <a:gdLst/>
              <a:ahLst/>
              <a:cxnLst/>
              <a:rect l="l" t="t" r="r" b="b"/>
              <a:pathLst>
                <a:path w="1819" h="1658" extrusionOk="0">
                  <a:moveTo>
                    <a:pt x="834" y="156"/>
                  </a:moveTo>
                  <a:cubicBezTo>
                    <a:pt x="536" y="620"/>
                    <a:pt x="869" y="1227"/>
                    <a:pt x="1417" y="1227"/>
                  </a:cubicBezTo>
                  <a:cubicBezTo>
                    <a:pt x="1500" y="1227"/>
                    <a:pt x="1572" y="1203"/>
                    <a:pt x="1643" y="1180"/>
                  </a:cubicBezTo>
                  <a:lnTo>
                    <a:pt x="1643" y="1180"/>
                  </a:lnTo>
                  <a:cubicBezTo>
                    <a:pt x="1512" y="1393"/>
                    <a:pt x="1291" y="1501"/>
                    <a:pt x="1067" y="1501"/>
                  </a:cubicBezTo>
                  <a:cubicBezTo>
                    <a:pt x="867" y="1501"/>
                    <a:pt x="665" y="1414"/>
                    <a:pt x="524" y="1239"/>
                  </a:cubicBezTo>
                  <a:cubicBezTo>
                    <a:pt x="227" y="870"/>
                    <a:pt x="393" y="311"/>
                    <a:pt x="834" y="156"/>
                  </a:cubicBezTo>
                  <a:close/>
                  <a:moveTo>
                    <a:pt x="822" y="1"/>
                  </a:moveTo>
                  <a:cubicBezTo>
                    <a:pt x="798" y="1"/>
                    <a:pt x="786" y="13"/>
                    <a:pt x="774" y="13"/>
                  </a:cubicBezTo>
                  <a:cubicBezTo>
                    <a:pt x="250" y="203"/>
                    <a:pt x="0" y="882"/>
                    <a:pt x="453" y="1430"/>
                  </a:cubicBezTo>
                  <a:cubicBezTo>
                    <a:pt x="465" y="1430"/>
                    <a:pt x="477" y="1442"/>
                    <a:pt x="488" y="1454"/>
                  </a:cubicBezTo>
                  <a:cubicBezTo>
                    <a:pt x="651" y="1592"/>
                    <a:pt x="849" y="1658"/>
                    <a:pt x="1046" y="1658"/>
                  </a:cubicBezTo>
                  <a:cubicBezTo>
                    <a:pt x="1342" y="1658"/>
                    <a:pt x="1634" y="1510"/>
                    <a:pt x="1798" y="1239"/>
                  </a:cubicBezTo>
                  <a:cubicBezTo>
                    <a:pt x="1798" y="1227"/>
                    <a:pt x="1798" y="1227"/>
                    <a:pt x="1798" y="1215"/>
                  </a:cubicBezTo>
                  <a:cubicBezTo>
                    <a:pt x="1818" y="1114"/>
                    <a:pt x="1734" y="1029"/>
                    <a:pt x="1643" y="1029"/>
                  </a:cubicBezTo>
                  <a:cubicBezTo>
                    <a:pt x="1627" y="1029"/>
                    <a:pt x="1611" y="1032"/>
                    <a:pt x="1596" y="1037"/>
                  </a:cubicBezTo>
                  <a:cubicBezTo>
                    <a:pt x="1535" y="1060"/>
                    <a:pt x="1471" y="1070"/>
                    <a:pt x="1408" y="1070"/>
                  </a:cubicBezTo>
                  <a:cubicBezTo>
                    <a:pt x="1274" y="1070"/>
                    <a:pt x="1141" y="1022"/>
                    <a:pt x="1036" y="942"/>
                  </a:cubicBezTo>
                  <a:cubicBezTo>
                    <a:pt x="1036" y="930"/>
                    <a:pt x="1024" y="930"/>
                    <a:pt x="1012" y="918"/>
                  </a:cubicBezTo>
                  <a:cubicBezTo>
                    <a:pt x="858" y="727"/>
                    <a:pt x="834" y="465"/>
                    <a:pt x="953" y="251"/>
                  </a:cubicBezTo>
                  <a:cubicBezTo>
                    <a:pt x="1000" y="168"/>
                    <a:pt x="989" y="72"/>
                    <a:pt x="917" y="13"/>
                  </a:cubicBezTo>
                  <a:cubicBezTo>
                    <a:pt x="905" y="13"/>
                    <a:pt x="905" y="1"/>
                    <a:pt x="8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71"/>
            <p:cNvSpPr/>
            <p:nvPr/>
          </p:nvSpPr>
          <p:spPr>
            <a:xfrm>
              <a:off x="7347261" y="9960043"/>
              <a:ext cx="286926" cy="229036"/>
            </a:xfrm>
            <a:custGeom>
              <a:avLst/>
              <a:gdLst/>
              <a:ahLst/>
              <a:cxnLst/>
              <a:rect l="l" t="t" r="r" b="b"/>
              <a:pathLst>
                <a:path w="2180" h="1740" extrusionOk="0">
                  <a:moveTo>
                    <a:pt x="1204" y="234"/>
                  </a:moveTo>
                  <a:cubicBezTo>
                    <a:pt x="1546" y="234"/>
                    <a:pt x="1870" y="502"/>
                    <a:pt x="1870" y="894"/>
                  </a:cubicBezTo>
                  <a:cubicBezTo>
                    <a:pt x="1870" y="1001"/>
                    <a:pt x="1846" y="1097"/>
                    <a:pt x="1799" y="1180"/>
                  </a:cubicBezTo>
                  <a:cubicBezTo>
                    <a:pt x="1787" y="1204"/>
                    <a:pt x="1787" y="1227"/>
                    <a:pt x="1799" y="1251"/>
                  </a:cubicBezTo>
                  <a:lnTo>
                    <a:pt x="1977" y="1561"/>
                  </a:lnTo>
                  <a:lnTo>
                    <a:pt x="1620" y="1454"/>
                  </a:lnTo>
                  <a:cubicBezTo>
                    <a:pt x="1614" y="1448"/>
                    <a:pt x="1602" y="1445"/>
                    <a:pt x="1590" y="1445"/>
                  </a:cubicBezTo>
                  <a:cubicBezTo>
                    <a:pt x="1579" y="1445"/>
                    <a:pt x="1567" y="1448"/>
                    <a:pt x="1561" y="1454"/>
                  </a:cubicBezTo>
                  <a:cubicBezTo>
                    <a:pt x="1442" y="1525"/>
                    <a:pt x="1299" y="1561"/>
                    <a:pt x="1168" y="1561"/>
                  </a:cubicBezTo>
                  <a:cubicBezTo>
                    <a:pt x="584" y="1525"/>
                    <a:pt x="322" y="811"/>
                    <a:pt x="751" y="418"/>
                  </a:cubicBezTo>
                  <a:cubicBezTo>
                    <a:pt x="886" y="290"/>
                    <a:pt x="1047" y="234"/>
                    <a:pt x="1204" y="234"/>
                  </a:cubicBezTo>
                  <a:close/>
                  <a:moveTo>
                    <a:pt x="1158" y="1"/>
                  </a:moveTo>
                  <a:cubicBezTo>
                    <a:pt x="954" y="1"/>
                    <a:pt x="745" y="74"/>
                    <a:pt x="572" y="239"/>
                  </a:cubicBezTo>
                  <a:cubicBezTo>
                    <a:pt x="1" y="775"/>
                    <a:pt x="382" y="1728"/>
                    <a:pt x="1168" y="1728"/>
                  </a:cubicBezTo>
                  <a:cubicBezTo>
                    <a:pt x="1323" y="1728"/>
                    <a:pt x="1477" y="1680"/>
                    <a:pt x="1608" y="1608"/>
                  </a:cubicBezTo>
                  <a:lnTo>
                    <a:pt x="2001" y="1739"/>
                  </a:lnTo>
                  <a:lnTo>
                    <a:pt x="2049" y="1739"/>
                  </a:lnTo>
                  <a:cubicBezTo>
                    <a:pt x="2085" y="1739"/>
                    <a:pt x="2120" y="1728"/>
                    <a:pt x="2144" y="1692"/>
                  </a:cubicBezTo>
                  <a:cubicBezTo>
                    <a:pt x="2168" y="1656"/>
                    <a:pt x="2180" y="1597"/>
                    <a:pt x="2156" y="1561"/>
                  </a:cubicBezTo>
                  <a:lnTo>
                    <a:pt x="1954" y="1227"/>
                  </a:lnTo>
                  <a:cubicBezTo>
                    <a:pt x="2001" y="1120"/>
                    <a:pt x="2025" y="1013"/>
                    <a:pt x="2025" y="906"/>
                  </a:cubicBezTo>
                  <a:cubicBezTo>
                    <a:pt x="2058" y="371"/>
                    <a:pt x="1618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71"/>
            <p:cNvSpPr/>
            <p:nvPr/>
          </p:nvSpPr>
          <p:spPr>
            <a:xfrm>
              <a:off x="8093304" y="9976233"/>
              <a:ext cx="219538" cy="208107"/>
            </a:xfrm>
            <a:custGeom>
              <a:avLst/>
              <a:gdLst/>
              <a:ahLst/>
              <a:cxnLst/>
              <a:rect l="l" t="t" r="r" b="b"/>
              <a:pathLst>
                <a:path w="1668" h="1581" extrusionOk="0">
                  <a:moveTo>
                    <a:pt x="834" y="247"/>
                  </a:moveTo>
                  <a:lnTo>
                    <a:pt x="989" y="581"/>
                  </a:lnTo>
                  <a:cubicBezTo>
                    <a:pt x="1000" y="604"/>
                    <a:pt x="1024" y="616"/>
                    <a:pt x="1048" y="628"/>
                  </a:cubicBezTo>
                  <a:lnTo>
                    <a:pt x="1417" y="676"/>
                  </a:lnTo>
                  <a:lnTo>
                    <a:pt x="1155" y="938"/>
                  </a:lnTo>
                  <a:cubicBezTo>
                    <a:pt x="1131" y="950"/>
                    <a:pt x="1131" y="974"/>
                    <a:pt x="1131" y="997"/>
                  </a:cubicBezTo>
                  <a:lnTo>
                    <a:pt x="1191" y="1366"/>
                  </a:lnTo>
                  <a:lnTo>
                    <a:pt x="869" y="1200"/>
                  </a:lnTo>
                  <a:cubicBezTo>
                    <a:pt x="858" y="1194"/>
                    <a:pt x="846" y="1191"/>
                    <a:pt x="834" y="1191"/>
                  </a:cubicBezTo>
                  <a:cubicBezTo>
                    <a:pt x="822" y="1191"/>
                    <a:pt x="810" y="1194"/>
                    <a:pt x="798" y="1200"/>
                  </a:cubicBezTo>
                  <a:lnTo>
                    <a:pt x="465" y="1366"/>
                  </a:lnTo>
                  <a:lnTo>
                    <a:pt x="524" y="997"/>
                  </a:lnTo>
                  <a:cubicBezTo>
                    <a:pt x="536" y="974"/>
                    <a:pt x="524" y="950"/>
                    <a:pt x="512" y="938"/>
                  </a:cubicBezTo>
                  <a:lnTo>
                    <a:pt x="238" y="676"/>
                  </a:lnTo>
                  <a:lnTo>
                    <a:pt x="608" y="628"/>
                  </a:lnTo>
                  <a:cubicBezTo>
                    <a:pt x="631" y="616"/>
                    <a:pt x="655" y="604"/>
                    <a:pt x="667" y="581"/>
                  </a:cubicBezTo>
                  <a:lnTo>
                    <a:pt x="834" y="247"/>
                  </a:lnTo>
                  <a:close/>
                  <a:moveTo>
                    <a:pt x="834" y="0"/>
                  </a:moveTo>
                  <a:cubicBezTo>
                    <a:pt x="807" y="0"/>
                    <a:pt x="780" y="15"/>
                    <a:pt x="762" y="45"/>
                  </a:cubicBezTo>
                  <a:lnTo>
                    <a:pt x="548" y="473"/>
                  </a:lnTo>
                  <a:lnTo>
                    <a:pt x="72" y="545"/>
                  </a:lnTo>
                  <a:cubicBezTo>
                    <a:pt x="48" y="545"/>
                    <a:pt x="24" y="569"/>
                    <a:pt x="12" y="593"/>
                  </a:cubicBezTo>
                  <a:cubicBezTo>
                    <a:pt x="0" y="628"/>
                    <a:pt x="12" y="652"/>
                    <a:pt x="36" y="676"/>
                  </a:cubicBezTo>
                  <a:lnTo>
                    <a:pt x="381" y="1021"/>
                  </a:lnTo>
                  <a:lnTo>
                    <a:pt x="298" y="1497"/>
                  </a:lnTo>
                  <a:cubicBezTo>
                    <a:pt x="286" y="1521"/>
                    <a:pt x="298" y="1545"/>
                    <a:pt x="322" y="1569"/>
                  </a:cubicBezTo>
                  <a:cubicBezTo>
                    <a:pt x="340" y="1575"/>
                    <a:pt x="355" y="1578"/>
                    <a:pt x="368" y="1578"/>
                  </a:cubicBezTo>
                  <a:cubicBezTo>
                    <a:pt x="381" y="1578"/>
                    <a:pt x="393" y="1575"/>
                    <a:pt x="405" y="1569"/>
                  </a:cubicBezTo>
                  <a:lnTo>
                    <a:pt x="834" y="1343"/>
                  </a:lnTo>
                  <a:lnTo>
                    <a:pt x="1262" y="1569"/>
                  </a:lnTo>
                  <a:cubicBezTo>
                    <a:pt x="1274" y="1569"/>
                    <a:pt x="1286" y="1581"/>
                    <a:pt x="1298" y="1581"/>
                  </a:cubicBezTo>
                  <a:cubicBezTo>
                    <a:pt x="1346" y="1581"/>
                    <a:pt x="1381" y="1533"/>
                    <a:pt x="1381" y="1485"/>
                  </a:cubicBezTo>
                  <a:lnTo>
                    <a:pt x="1298" y="1009"/>
                  </a:lnTo>
                  <a:lnTo>
                    <a:pt x="1643" y="664"/>
                  </a:lnTo>
                  <a:cubicBezTo>
                    <a:pt x="1667" y="652"/>
                    <a:pt x="1667" y="616"/>
                    <a:pt x="1667" y="593"/>
                  </a:cubicBezTo>
                  <a:cubicBezTo>
                    <a:pt x="1655" y="569"/>
                    <a:pt x="1631" y="545"/>
                    <a:pt x="1596" y="545"/>
                  </a:cubicBezTo>
                  <a:lnTo>
                    <a:pt x="1120" y="473"/>
                  </a:lnTo>
                  <a:lnTo>
                    <a:pt x="905" y="45"/>
                  </a:lnTo>
                  <a:cubicBezTo>
                    <a:pt x="887" y="15"/>
                    <a:pt x="861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1"/>
            <p:cNvSpPr/>
            <p:nvPr/>
          </p:nvSpPr>
          <p:spPr>
            <a:xfrm>
              <a:off x="7007277" y="10004927"/>
              <a:ext cx="98845" cy="141634"/>
            </a:xfrm>
            <a:custGeom>
              <a:avLst/>
              <a:gdLst/>
              <a:ahLst/>
              <a:cxnLst/>
              <a:rect l="l" t="t" r="r" b="b"/>
              <a:pathLst>
                <a:path w="751" h="1076" extrusionOk="0">
                  <a:moveTo>
                    <a:pt x="388" y="262"/>
                  </a:moveTo>
                  <a:cubicBezTo>
                    <a:pt x="474" y="262"/>
                    <a:pt x="457" y="398"/>
                    <a:pt x="381" y="398"/>
                  </a:cubicBezTo>
                  <a:cubicBezTo>
                    <a:pt x="334" y="386"/>
                    <a:pt x="298" y="351"/>
                    <a:pt x="310" y="303"/>
                  </a:cubicBezTo>
                  <a:lnTo>
                    <a:pt x="310" y="291"/>
                  </a:lnTo>
                  <a:cubicBezTo>
                    <a:pt x="322" y="291"/>
                    <a:pt x="322" y="279"/>
                    <a:pt x="334" y="279"/>
                  </a:cubicBezTo>
                  <a:cubicBezTo>
                    <a:pt x="334" y="267"/>
                    <a:pt x="346" y="267"/>
                    <a:pt x="346" y="267"/>
                  </a:cubicBezTo>
                  <a:lnTo>
                    <a:pt x="357" y="267"/>
                  </a:lnTo>
                  <a:cubicBezTo>
                    <a:pt x="369" y="264"/>
                    <a:pt x="379" y="262"/>
                    <a:pt x="388" y="262"/>
                  </a:cubicBezTo>
                  <a:close/>
                  <a:moveTo>
                    <a:pt x="410" y="655"/>
                  </a:moveTo>
                  <a:cubicBezTo>
                    <a:pt x="431" y="655"/>
                    <a:pt x="448" y="664"/>
                    <a:pt x="465" y="672"/>
                  </a:cubicBezTo>
                  <a:cubicBezTo>
                    <a:pt x="477" y="684"/>
                    <a:pt x="488" y="708"/>
                    <a:pt x="488" y="720"/>
                  </a:cubicBezTo>
                  <a:cubicBezTo>
                    <a:pt x="488" y="720"/>
                    <a:pt x="488" y="732"/>
                    <a:pt x="488" y="732"/>
                  </a:cubicBezTo>
                  <a:lnTo>
                    <a:pt x="488" y="744"/>
                  </a:lnTo>
                  <a:cubicBezTo>
                    <a:pt x="488" y="744"/>
                    <a:pt x="488" y="756"/>
                    <a:pt x="488" y="756"/>
                  </a:cubicBezTo>
                  <a:cubicBezTo>
                    <a:pt x="488" y="767"/>
                    <a:pt x="488" y="779"/>
                    <a:pt x="465" y="779"/>
                  </a:cubicBezTo>
                  <a:cubicBezTo>
                    <a:pt x="465" y="791"/>
                    <a:pt x="453" y="791"/>
                    <a:pt x="453" y="791"/>
                  </a:cubicBezTo>
                  <a:cubicBezTo>
                    <a:pt x="435" y="797"/>
                    <a:pt x="420" y="800"/>
                    <a:pt x="407" y="800"/>
                  </a:cubicBezTo>
                  <a:cubicBezTo>
                    <a:pt x="393" y="800"/>
                    <a:pt x="381" y="797"/>
                    <a:pt x="369" y="791"/>
                  </a:cubicBezTo>
                  <a:cubicBezTo>
                    <a:pt x="310" y="767"/>
                    <a:pt x="334" y="672"/>
                    <a:pt x="381" y="660"/>
                  </a:cubicBezTo>
                  <a:cubicBezTo>
                    <a:pt x="392" y="657"/>
                    <a:pt x="401" y="655"/>
                    <a:pt x="410" y="655"/>
                  </a:cubicBezTo>
                  <a:close/>
                  <a:moveTo>
                    <a:pt x="393" y="1"/>
                  </a:moveTo>
                  <a:cubicBezTo>
                    <a:pt x="369" y="1"/>
                    <a:pt x="346" y="2"/>
                    <a:pt x="322" y="5"/>
                  </a:cubicBezTo>
                  <a:cubicBezTo>
                    <a:pt x="84" y="17"/>
                    <a:pt x="0" y="375"/>
                    <a:pt x="155" y="541"/>
                  </a:cubicBezTo>
                  <a:cubicBezTo>
                    <a:pt x="36" y="660"/>
                    <a:pt x="36" y="839"/>
                    <a:pt x="131" y="970"/>
                  </a:cubicBezTo>
                  <a:cubicBezTo>
                    <a:pt x="208" y="1040"/>
                    <a:pt x="301" y="1076"/>
                    <a:pt x="396" y="1076"/>
                  </a:cubicBezTo>
                  <a:cubicBezTo>
                    <a:pt x="477" y="1076"/>
                    <a:pt x="559" y="1049"/>
                    <a:pt x="631" y="994"/>
                  </a:cubicBezTo>
                  <a:cubicBezTo>
                    <a:pt x="750" y="863"/>
                    <a:pt x="738" y="660"/>
                    <a:pt x="596" y="541"/>
                  </a:cubicBezTo>
                  <a:cubicBezTo>
                    <a:pt x="655" y="494"/>
                    <a:pt x="691" y="434"/>
                    <a:pt x="703" y="375"/>
                  </a:cubicBezTo>
                  <a:cubicBezTo>
                    <a:pt x="715" y="351"/>
                    <a:pt x="715" y="339"/>
                    <a:pt x="703" y="327"/>
                  </a:cubicBezTo>
                  <a:lnTo>
                    <a:pt x="703" y="291"/>
                  </a:lnTo>
                  <a:cubicBezTo>
                    <a:pt x="703" y="279"/>
                    <a:pt x="703" y="267"/>
                    <a:pt x="703" y="255"/>
                  </a:cubicBezTo>
                  <a:cubicBezTo>
                    <a:pt x="703" y="232"/>
                    <a:pt x="703" y="208"/>
                    <a:pt x="691" y="184"/>
                  </a:cubicBezTo>
                  <a:cubicBezTo>
                    <a:pt x="691" y="160"/>
                    <a:pt x="679" y="136"/>
                    <a:pt x="667" y="124"/>
                  </a:cubicBezTo>
                  <a:cubicBezTo>
                    <a:pt x="655" y="89"/>
                    <a:pt x="631" y="65"/>
                    <a:pt x="596" y="41"/>
                  </a:cubicBezTo>
                  <a:cubicBezTo>
                    <a:pt x="533" y="14"/>
                    <a:pt x="464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71"/>
            <p:cNvSpPr/>
            <p:nvPr/>
          </p:nvSpPr>
          <p:spPr>
            <a:xfrm>
              <a:off x="7112313" y="10008744"/>
              <a:ext cx="89368" cy="131893"/>
            </a:xfrm>
            <a:custGeom>
              <a:avLst/>
              <a:gdLst/>
              <a:ahLst/>
              <a:cxnLst/>
              <a:rect l="l" t="t" r="r" b="b"/>
              <a:pathLst>
                <a:path w="679" h="1002" extrusionOk="0">
                  <a:moveTo>
                    <a:pt x="331" y="222"/>
                  </a:moveTo>
                  <a:cubicBezTo>
                    <a:pt x="352" y="222"/>
                    <a:pt x="375" y="233"/>
                    <a:pt x="393" y="250"/>
                  </a:cubicBezTo>
                  <a:cubicBezTo>
                    <a:pt x="429" y="357"/>
                    <a:pt x="441" y="465"/>
                    <a:pt x="429" y="560"/>
                  </a:cubicBezTo>
                  <a:cubicBezTo>
                    <a:pt x="429" y="607"/>
                    <a:pt x="429" y="655"/>
                    <a:pt x="417" y="703"/>
                  </a:cubicBezTo>
                  <a:cubicBezTo>
                    <a:pt x="405" y="727"/>
                    <a:pt x="393" y="762"/>
                    <a:pt x="357" y="774"/>
                  </a:cubicBezTo>
                  <a:lnTo>
                    <a:pt x="310" y="774"/>
                  </a:lnTo>
                  <a:cubicBezTo>
                    <a:pt x="262" y="774"/>
                    <a:pt x="262" y="715"/>
                    <a:pt x="250" y="679"/>
                  </a:cubicBezTo>
                  <a:cubicBezTo>
                    <a:pt x="226" y="584"/>
                    <a:pt x="214" y="476"/>
                    <a:pt x="238" y="369"/>
                  </a:cubicBezTo>
                  <a:cubicBezTo>
                    <a:pt x="238" y="334"/>
                    <a:pt x="250" y="298"/>
                    <a:pt x="262" y="274"/>
                  </a:cubicBezTo>
                  <a:cubicBezTo>
                    <a:pt x="262" y="250"/>
                    <a:pt x="286" y="238"/>
                    <a:pt x="310" y="226"/>
                  </a:cubicBezTo>
                  <a:cubicBezTo>
                    <a:pt x="316" y="223"/>
                    <a:pt x="323" y="222"/>
                    <a:pt x="331" y="222"/>
                  </a:cubicBezTo>
                  <a:close/>
                  <a:moveTo>
                    <a:pt x="321" y="0"/>
                  </a:moveTo>
                  <a:cubicBezTo>
                    <a:pt x="238" y="0"/>
                    <a:pt x="155" y="48"/>
                    <a:pt x="107" y="107"/>
                  </a:cubicBezTo>
                  <a:lnTo>
                    <a:pt x="95" y="131"/>
                  </a:lnTo>
                  <a:cubicBezTo>
                    <a:pt x="24" y="262"/>
                    <a:pt x="0" y="417"/>
                    <a:pt x="24" y="560"/>
                  </a:cubicBezTo>
                  <a:cubicBezTo>
                    <a:pt x="24" y="727"/>
                    <a:pt x="36" y="917"/>
                    <a:pt x="226" y="988"/>
                  </a:cubicBezTo>
                  <a:cubicBezTo>
                    <a:pt x="250" y="1000"/>
                    <a:pt x="286" y="1000"/>
                    <a:pt x="321" y="1000"/>
                  </a:cubicBezTo>
                  <a:cubicBezTo>
                    <a:pt x="331" y="1001"/>
                    <a:pt x="340" y="1002"/>
                    <a:pt x="349" y="1002"/>
                  </a:cubicBezTo>
                  <a:cubicBezTo>
                    <a:pt x="590" y="1002"/>
                    <a:pt x="678" y="695"/>
                    <a:pt x="667" y="476"/>
                  </a:cubicBezTo>
                  <a:cubicBezTo>
                    <a:pt x="667" y="417"/>
                    <a:pt x="667" y="369"/>
                    <a:pt x="655" y="310"/>
                  </a:cubicBezTo>
                  <a:cubicBezTo>
                    <a:pt x="643" y="131"/>
                    <a:pt x="500" y="0"/>
                    <a:pt x="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71"/>
            <p:cNvSpPr/>
            <p:nvPr/>
          </p:nvSpPr>
          <p:spPr>
            <a:xfrm>
              <a:off x="7212610" y="10011113"/>
              <a:ext cx="81603" cy="131762"/>
            </a:xfrm>
            <a:custGeom>
              <a:avLst/>
              <a:gdLst/>
              <a:ahLst/>
              <a:cxnLst/>
              <a:rect l="l" t="t" r="r" b="b"/>
              <a:pathLst>
                <a:path w="620" h="1001" extrusionOk="0">
                  <a:moveTo>
                    <a:pt x="533" y="1"/>
                  </a:moveTo>
                  <a:cubicBezTo>
                    <a:pt x="489" y="1"/>
                    <a:pt x="445" y="6"/>
                    <a:pt x="405" y="6"/>
                  </a:cubicBezTo>
                  <a:cubicBezTo>
                    <a:pt x="321" y="113"/>
                    <a:pt x="286" y="232"/>
                    <a:pt x="202" y="339"/>
                  </a:cubicBezTo>
                  <a:lnTo>
                    <a:pt x="202" y="6"/>
                  </a:lnTo>
                  <a:lnTo>
                    <a:pt x="12" y="6"/>
                  </a:lnTo>
                  <a:cubicBezTo>
                    <a:pt x="12" y="339"/>
                    <a:pt x="0" y="661"/>
                    <a:pt x="12" y="982"/>
                  </a:cubicBezTo>
                  <a:cubicBezTo>
                    <a:pt x="48" y="994"/>
                    <a:pt x="83" y="1000"/>
                    <a:pt x="119" y="1000"/>
                  </a:cubicBezTo>
                  <a:cubicBezTo>
                    <a:pt x="155" y="1000"/>
                    <a:pt x="191" y="994"/>
                    <a:pt x="226" y="982"/>
                  </a:cubicBezTo>
                  <a:cubicBezTo>
                    <a:pt x="226" y="887"/>
                    <a:pt x="214" y="732"/>
                    <a:pt x="226" y="625"/>
                  </a:cubicBezTo>
                  <a:cubicBezTo>
                    <a:pt x="274" y="756"/>
                    <a:pt x="345" y="875"/>
                    <a:pt x="417" y="994"/>
                  </a:cubicBezTo>
                  <a:lnTo>
                    <a:pt x="619" y="994"/>
                  </a:lnTo>
                  <a:lnTo>
                    <a:pt x="369" y="494"/>
                  </a:lnTo>
                  <a:cubicBezTo>
                    <a:pt x="452" y="328"/>
                    <a:pt x="536" y="173"/>
                    <a:pt x="595" y="6"/>
                  </a:cubicBezTo>
                  <a:cubicBezTo>
                    <a:pt x="575" y="2"/>
                    <a:pt x="554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1"/>
            <p:cNvSpPr/>
            <p:nvPr/>
          </p:nvSpPr>
          <p:spPr>
            <a:xfrm>
              <a:off x="7726601" y="10015194"/>
              <a:ext cx="90948" cy="125312"/>
            </a:xfrm>
            <a:custGeom>
              <a:avLst/>
              <a:gdLst/>
              <a:ahLst/>
              <a:cxnLst/>
              <a:rect l="l" t="t" r="r" b="b"/>
              <a:pathLst>
                <a:path w="691" h="952" extrusionOk="0">
                  <a:moveTo>
                    <a:pt x="376" y="1"/>
                  </a:moveTo>
                  <a:cubicBezTo>
                    <a:pt x="270" y="1"/>
                    <a:pt x="159" y="23"/>
                    <a:pt x="107" y="82"/>
                  </a:cubicBezTo>
                  <a:cubicBezTo>
                    <a:pt x="36" y="166"/>
                    <a:pt x="0" y="285"/>
                    <a:pt x="36" y="392"/>
                  </a:cubicBezTo>
                  <a:lnTo>
                    <a:pt x="36" y="332"/>
                  </a:lnTo>
                  <a:cubicBezTo>
                    <a:pt x="96" y="356"/>
                    <a:pt x="167" y="380"/>
                    <a:pt x="238" y="392"/>
                  </a:cubicBezTo>
                  <a:lnTo>
                    <a:pt x="262" y="392"/>
                  </a:lnTo>
                  <a:cubicBezTo>
                    <a:pt x="262" y="320"/>
                    <a:pt x="274" y="225"/>
                    <a:pt x="369" y="225"/>
                  </a:cubicBezTo>
                  <a:cubicBezTo>
                    <a:pt x="465" y="237"/>
                    <a:pt x="488" y="368"/>
                    <a:pt x="405" y="416"/>
                  </a:cubicBezTo>
                  <a:cubicBezTo>
                    <a:pt x="286" y="475"/>
                    <a:pt x="179" y="547"/>
                    <a:pt x="72" y="618"/>
                  </a:cubicBezTo>
                  <a:cubicBezTo>
                    <a:pt x="12" y="713"/>
                    <a:pt x="36" y="832"/>
                    <a:pt x="24" y="951"/>
                  </a:cubicBezTo>
                  <a:lnTo>
                    <a:pt x="667" y="951"/>
                  </a:lnTo>
                  <a:cubicBezTo>
                    <a:pt x="667" y="939"/>
                    <a:pt x="667" y="916"/>
                    <a:pt x="667" y="892"/>
                  </a:cubicBezTo>
                  <a:cubicBezTo>
                    <a:pt x="667" y="856"/>
                    <a:pt x="667" y="808"/>
                    <a:pt x="655" y="773"/>
                  </a:cubicBezTo>
                  <a:lnTo>
                    <a:pt x="286" y="773"/>
                  </a:lnTo>
                  <a:cubicBezTo>
                    <a:pt x="262" y="761"/>
                    <a:pt x="286" y="701"/>
                    <a:pt x="298" y="689"/>
                  </a:cubicBezTo>
                  <a:cubicBezTo>
                    <a:pt x="417" y="570"/>
                    <a:pt x="679" y="570"/>
                    <a:pt x="691" y="368"/>
                  </a:cubicBezTo>
                  <a:lnTo>
                    <a:pt x="691" y="249"/>
                  </a:lnTo>
                  <a:cubicBezTo>
                    <a:pt x="691" y="154"/>
                    <a:pt x="631" y="70"/>
                    <a:pt x="548" y="23"/>
                  </a:cubicBezTo>
                  <a:cubicBezTo>
                    <a:pt x="503" y="9"/>
                    <a:pt x="440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1"/>
            <p:cNvSpPr/>
            <p:nvPr/>
          </p:nvSpPr>
          <p:spPr>
            <a:xfrm>
              <a:off x="7819000" y="10008744"/>
              <a:ext cx="89500" cy="131893"/>
            </a:xfrm>
            <a:custGeom>
              <a:avLst/>
              <a:gdLst/>
              <a:ahLst/>
              <a:cxnLst/>
              <a:rect l="l" t="t" r="r" b="b"/>
              <a:pathLst>
                <a:path w="680" h="1002" extrusionOk="0">
                  <a:moveTo>
                    <a:pt x="339" y="222"/>
                  </a:moveTo>
                  <a:cubicBezTo>
                    <a:pt x="363" y="222"/>
                    <a:pt x="385" y="233"/>
                    <a:pt x="394" y="250"/>
                  </a:cubicBezTo>
                  <a:cubicBezTo>
                    <a:pt x="441" y="357"/>
                    <a:pt x="453" y="465"/>
                    <a:pt x="441" y="560"/>
                  </a:cubicBezTo>
                  <a:cubicBezTo>
                    <a:pt x="429" y="607"/>
                    <a:pt x="429" y="655"/>
                    <a:pt x="417" y="703"/>
                  </a:cubicBezTo>
                  <a:cubicBezTo>
                    <a:pt x="406" y="727"/>
                    <a:pt x="406" y="762"/>
                    <a:pt x="358" y="774"/>
                  </a:cubicBezTo>
                  <a:lnTo>
                    <a:pt x="310" y="774"/>
                  </a:lnTo>
                  <a:cubicBezTo>
                    <a:pt x="263" y="774"/>
                    <a:pt x="263" y="715"/>
                    <a:pt x="251" y="679"/>
                  </a:cubicBezTo>
                  <a:cubicBezTo>
                    <a:pt x="227" y="584"/>
                    <a:pt x="227" y="476"/>
                    <a:pt x="239" y="369"/>
                  </a:cubicBezTo>
                  <a:cubicBezTo>
                    <a:pt x="239" y="334"/>
                    <a:pt x="251" y="298"/>
                    <a:pt x="263" y="274"/>
                  </a:cubicBezTo>
                  <a:cubicBezTo>
                    <a:pt x="275" y="250"/>
                    <a:pt x="286" y="238"/>
                    <a:pt x="310" y="226"/>
                  </a:cubicBezTo>
                  <a:cubicBezTo>
                    <a:pt x="320" y="223"/>
                    <a:pt x="329" y="222"/>
                    <a:pt x="339" y="222"/>
                  </a:cubicBezTo>
                  <a:close/>
                  <a:moveTo>
                    <a:pt x="334" y="0"/>
                  </a:moveTo>
                  <a:cubicBezTo>
                    <a:pt x="251" y="0"/>
                    <a:pt x="167" y="48"/>
                    <a:pt x="108" y="107"/>
                  </a:cubicBezTo>
                  <a:cubicBezTo>
                    <a:pt x="108" y="119"/>
                    <a:pt x="96" y="119"/>
                    <a:pt x="96" y="131"/>
                  </a:cubicBezTo>
                  <a:cubicBezTo>
                    <a:pt x="25" y="262"/>
                    <a:pt x="1" y="417"/>
                    <a:pt x="25" y="560"/>
                  </a:cubicBezTo>
                  <a:cubicBezTo>
                    <a:pt x="25" y="727"/>
                    <a:pt x="36" y="917"/>
                    <a:pt x="227" y="988"/>
                  </a:cubicBezTo>
                  <a:cubicBezTo>
                    <a:pt x="263" y="1000"/>
                    <a:pt x="298" y="1000"/>
                    <a:pt x="322" y="1000"/>
                  </a:cubicBezTo>
                  <a:cubicBezTo>
                    <a:pt x="332" y="1001"/>
                    <a:pt x="341" y="1002"/>
                    <a:pt x="350" y="1002"/>
                  </a:cubicBezTo>
                  <a:cubicBezTo>
                    <a:pt x="602" y="1002"/>
                    <a:pt x="679" y="695"/>
                    <a:pt x="667" y="476"/>
                  </a:cubicBezTo>
                  <a:cubicBezTo>
                    <a:pt x="679" y="417"/>
                    <a:pt x="667" y="369"/>
                    <a:pt x="656" y="310"/>
                  </a:cubicBezTo>
                  <a:cubicBezTo>
                    <a:pt x="644" y="131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71"/>
            <p:cNvSpPr/>
            <p:nvPr/>
          </p:nvSpPr>
          <p:spPr>
            <a:xfrm>
              <a:off x="7919298" y="10011113"/>
              <a:ext cx="81603" cy="131762"/>
            </a:xfrm>
            <a:custGeom>
              <a:avLst/>
              <a:gdLst/>
              <a:ahLst/>
              <a:cxnLst/>
              <a:rect l="l" t="t" r="r" b="b"/>
              <a:pathLst>
                <a:path w="620" h="1001" extrusionOk="0">
                  <a:moveTo>
                    <a:pt x="537" y="1"/>
                  </a:moveTo>
                  <a:cubicBezTo>
                    <a:pt x="490" y="1"/>
                    <a:pt x="445" y="6"/>
                    <a:pt x="406" y="6"/>
                  </a:cubicBezTo>
                  <a:cubicBezTo>
                    <a:pt x="334" y="113"/>
                    <a:pt x="286" y="232"/>
                    <a:pt x="215" y="339"/>
                  </a:cubicBezTo>
                  <a:lnTo>
                    <a:pt x="215" y="6"/>
                  </a:lnTo>
                  <a:lnTo>
                    <a:pt x="25" y="6"/>
                  </a:lnTo>
                  <a:cubicBezTo>
                    <a:pt x="25" y="339"/>
                    <a:pt x="1" y="661"/>
                    <a:pt x="25" y="982"/>
                  </a:cubicBezTo>
                  <a:cubicBezTo>
                    <a:pt x="54" y="994"/>
                    <a:pt x="87" y="1000"/>
                    <a:pt x="121" y="1000"/>
                  </a:cubicBezTo>
                  <a:cubicBezTo>
                    <a:pt x="156" y="1000"/>
                    <a:pt x="191" y="994"/>
                    <a:pt x="227" y="982"/>
                  </a:cubicBezTo>
                  <a:cubicBezTo>
                    <a:pt x="227" y="887"/>
                    <a:pt x="215" y="732"/>
                    <a:pt x="227" y="625"/>
                  </a:cubicBezTo>
                  <a:cubicBezTo>
                    <a:pt x="286" y="756"/>
                    <a:pt x="346" y="875"/>
                    <a:pt x="417" y="994"/>
                  </a:cubicBezTo>
                  <a:lnTo>
                    <a:pt x="620" y="994"/>
                  </a:lnTo>
                  <a:lnTo>
                    <a:pt x="382" y="494"/>
                  </a:lnTo>
                  <a:cubicBezTo>
                    <a:pt x="465" y="328"/>
                    <a:pt x="537" y="173"/>
                    <a:pt x="608" y="6"/>
                  </a:cubicBezTo>
                  <a:cubicBezTo>
                    <a:pt x="584" y="2"/>
                    <a:pt x="560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71"/>
            <p:cNvSpPr/>
            <p:nvPr/>
          </p:nvSpPr>
          <p:spPr>
            <a:xfrm>
              <a:off x="8408280" y="10008744"/>
              <a:ext cx="59623" cy="133341"/>
            </a:xfrm>
            <a:custGeom>
              <a:avLst/>
              <a:gdLst/>
              <a:ahLst/>
              <a:cxnLst/>
              <a:rect l="l" t="t" r="r" b="b"/>
              <a:pathLst>
                <a:path w="453" h="1013" extrusionOk="0">
                  <a:moveTo>
                    <a:pt x="167" y="0"/>
                  </a:moveTo>
                  <a:cubicBezTo>
                    <a:pt x="96" y="95"/>
                    <a:pt x="36" y="203"/>
                    <a:pt x="0" y="322"/>
                  </a:cubicBezTo>
                  <a:cubicBezTo>
                    <a:pt x="0" y="334"/>
                    <a:pt x="143" y="369"/>
                    <a:pt x="167" y="369"/>
                  </a:cubicBezTo>
                  <a:cubicBezTo>
                    <a:pt x="191" y="369"/>
                    <a:pt x="203" y="286"/>
                    <a:pt x="227" y="286"/>
                  </a:cubicBezTo>
                  <a:cubicBezTo>
                    <a:pt x="227" y="298"/>
                    <a:pt x="227" y="310"/>
                    <a:pt x="227" y="322"/>
                  </a:cubicBezTo>
                  <a:cubicBezTo>
                    <a:pt x="227" y="500"/>
                    <a:pt x="215" y="679"/>
                    <a:pt x="215" y="857"/>
                  </a:cubicBezTo>
                  <a:lnTo>
                    <a:pt x="215" y="1000"/>
                  </a:lnTo>
                  <a:cubicBezTo>
                    <a:pt x="251" y="1000"/>
                    <a:pt x="298" y="1012"/>
                    <a:pt x="346" y="1012"/>
                  </a:cubicBezTo>
                  <a:cubicBezTo>
                    <a:pt x="393" y="1012"/>
                    <a:pt x="429" y="1012"/>
                    <a:pt x="429" y="988"/>
                  </a:cubicBezTo>
                  <a:lnTo>
                    <a:pt x="429" y="881"/>
                  </a:lnTo>
                  <a:cubicBezTo>
                    <a:pt x="429" y="667"/>
                    <a:pt x="453" y="465"/>
                    <a:pt x="453" y="238"/>
                  </a:cubicBezTo>
                  <a:cubicBezTo>
                    <a:pt x="453" y="155"/>
                    <a:pt x="453" y="84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1"/>
            <p:cNvSpPr/>
            <p:nvPr/>
          </p:nvSpPr>
          <p:spPr>
            <a:xfrm>
              <a:off x="8472512" y="10008744"/>
              <a:ext cx="89500" cy="131893"/>
            </a:xfrm>
            <a:custGeom>
              <a:avLst/>
              <a:gdLst/>
              <a:ahLst/>
              <a:cxnLst/>
              <a:rect l="l" t="t" r="r" b="b"/>
              <a:pathLst>
                <a:path w="680" h="1002" extrusionOk="0">
                  <a:moveTo>
                    <a:pt x="338" y="222"/>
                  </a:moveTo>
                  <a:cubicBezTo>
                    <a:pt x="363" y="222"/>
                    <a:pt x="385" y="233"/>
                    <a:pt x="394" y="250"/>
                  </a:cubicBezTo>
                  <a:cubicBezTo>
                    <a:pt x="441" y="357"/>
                    <a:pt x="453" y="465"/>
                    <a:pt x="441" y="560"/>
                  </a:cubicBezTo>
                  <a:cubicBezTo>
                    <a:pt x="441" y="607"/>
                    <a:pt x="429" y="655"/>
                    <a:pt x="417" y="703"/>
                  </a:cubicBezTo>
                  <a:cubicBezTo>
                    <a:pt x="405" y="727"/>
                    <a:pt x="405" y="762"/>
                    <a:pt x="358" y="774"/>
                  </a:cubicBezTo>
                  <a:lnTo>
                    <a:pt x="310" y="774"/>
                  </a:lnTo>
                  <a:cubicBezTo>
                    <a:pt x="263" y="774"/>
                    <a:pt x="263" y="715"/>
                    <a:pt x="251" y="679"/>
                  </a:cubicBezTo>
                  <a:cubicBezTo>
                    <a:pt x="227" y="584"/>
                    <a:pt x="227" y="476"/>
                    <a:pt x="239" y="369"/>
                  </a:cubicBezTo>
                  <a:cubicBezTo>
                    <a:pt x="239" y="334"/>
                    <a:pt x="251" y="298"/>
                    <a:pt x="263" y="274"/>
                  </a:cubicBezTo>
                  <a:cubicBezTo>
                    <a:pt x="274" y="250"/>
                    <a:pt x="286" y="238"/>
                    <a:pt x="310" y="226"/>
                  </a:cubicBezTo>
                  <a:cubicBezTo>
                    <a:pt x="320" y="223"/>
                    <a:pt x="329" y="222"/>
                    <a:pt x="338" y="222"/>
                  </a:cubicBezTo>
                  <a:close/>
                  <a:moveTo>
                    <a:pt x="334" y="0"/>
                  </a:moveTo>
                  <a:cubicBezTo>
                    <a:pt x="251" y="0"/>
                    <a:pt x="167" y="48"/>
                    <a:pt x="108" y="107"/>
                  </a:cubicBezTo>
                  <a:cubicBezTo>
                    <a:pt x="108" y="119"/>
                    <a:pt x="96" y="119"/>
                    <a:pt x="96" y="131"/>
                  </a:cubicBezTo>
                  <a:cubicBezTo>
                    <a:pt x="24" y="262"/>
                    <a:pt x="1" y="417"/>
                    <a:pt x="24" y="560"/>
                  </a:cubicBezTo>
                  <a:cubicBezTo>
                    <a:pt x="24" y="727"/>
                    <a:pt x="36" y="917"/>
                    <a:pt x="227" y="988"/>
                  </a:cubicBezTo>
                  <a:cubicBezTo>
                    <a:pt x="263" y="1000"/>
                    <a:pt x="298" y="1000"/>
                    <a:pt x="322" y="1000"/>
                  </a:cubicBezTo>
                  <a:cubicBezTo>
                    <a:pt x="332" y="1001"/>
                    <a:pt x="341" y="1002"/>
                    <a:pt x="350" y="1002"/>
                  </a:cubicBezTo>
                  <a:cubicBezTo>
                    <a:pt x="602" y="1002"/>
                    <a:pt x="679" y="695"/>
                    <a:pt x="667" y="476"/>
                  </a:cubicBezTo>
                  <a:cubicBezTo>
                    <a:pt x="679" y="417"/>
                    <a:pt x="667" y="369"/>
                    <a:pt x="667" y="310"/>
                  </a:cubicBezTo>
                  <a:cubicBezTo>
                    <a:pt x="644" y="131"/>
                    <a:pt x="501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1"/>
            <p:cNvSpPr/>
            <p:nvPr/>
          </p:nvSpPr>
          <p:spPr>
            <a:xfrm>
              <a:off x="8572809" y="10011113"/>
              <a:ext cx="81603" cy="131762"/>
            </a:xfrm>
            <a:custGeom>
              <a:avLst/>
              <a:gdLst/>
              <a:ahLst/>
              <a:cxnLst/>
              <a:rect l="l" t="t" r="r" b="b"/>
              <a:pathLst>
                <a:path w="620" h="1001" extrusionOk="0">
                  <a:moveTo>
                    <a:pt x="533" y="1"/>
                  </a:moveTo>
                  <a:cubicBezTo>
                    <a:pt x="490" y="1"/>
                    <a:pt x="445" y="6"/>
                    <a:pt x="405" y="6"/>
                  </a:cubicBezTo>
                  <a:cubicBezTo>
                    <a:pt x="334" y="113"/>
                    <a:pt x="286" y="232"/>
                    <a:pt x="215" y="339"/>
                  </a:cubicBezTo>
                  <a:lnTo>
                    <a:pt x="215" y="6"/>
                  </a:lnTo>
                  <a:lnTo>
                    <a:pt x="24" y="6"/>
                  </a:lnTo>
                  <a:cubicBezTo>
                    <a:pt x="24" y="339"/>
                    <a:pt x="1" y="661"/>
                    <a:pt x="24" y="982"/>
                  </a:cubicBezTo>
                  <a:cubicBezTo>
                    <a:pt x="60" y="994"/>
                    <a:pt x="96" y="1000"/>
                    <a:pt x="130" y="1000"/>
                  </a:cubicBezTo>
                  <a:cubicBezTo>
                    <a:pt x="164" y="1000"/>
                    <a:pt x="197" y="994"/>
                    <a:pt x="227" y="982"/>
                  </a:cubicBezTo>
                  <a:cubicBezTo>
                    <a:pt x="227" y="887"/>
                    <a:pt x="227" y="732"/>
                    <a:pt x="227" y="625"/>
                  </a:cubicBezTo>
                  <a:cubicBezTo>
                    <a:pt x="286" y="756"/>
                    <a:pt x="346" y="875"/>
                    <a:pt x="429" y="994"/>
                  </a:cubicBezTo>
                  <a:lnTo>
                    <a:pt x="620" y="994"/>
                  </a:lnTo>
                  <a:lnTo>
                    <a:pt x="382" y="494"/>
                  </a:lnTo>
                  <a:cubicBezTo>
                    <a:pt x="465" y="328"/>
                    <a:pt x="536" y="173"/>
                    <a:pt x="596" y="6"/>
                  </a:cubicBezTo>
                  <a:cubicBezTo>
                    <a:pt x="576" y="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71"/>
            <p:cNvSpPr/>
            <p:nvPr/>
          </p:nvSpPr>
          <p:spPr>
            <a:xfrm>
              <a:off x="6629517" y="8310531"/>
              <a:ext cx="1170738" cy="1568240"/>
            </a:xfrm>
            <a:custGeom>
              <a:avLst/>
              <a:gdLst/>
              <a:ahLst/>
              <a:cxnLst/>
              <a:rect l="l" t="t" r="r" b="b"/>
              <a:pathLst>
                <a:path w="8895" h="11914" extrusionOk="0">
                  <a:moveTo>
                    <a:pt x="600" y="0"/>
                  </a:moveTo>
                  <a:cubicBezTo>
                    <a:pt x="563" y="0"/>
                    <a:pt x="531" y="13"/>
                    <a:pt x="501" y="43"/>
                  </a:cubicBezTo>
                  <a:cubicBezTo>
                    <a:pt x="441" y="103"/>
                    <a:pt x="477" y="186"/>
                    <a:pt x="560" y="484"/>
                  </a:cubicBezTo>
                  <a:cubicBezTo>
                    <a:pt x="930" y="1698"/>
                    <a:pt x="1" y="2794"/>
                    <a:pt x="739" y="4032"/>
                  </a:cubicBezTo>
                  <a:cubicBezTo>
                    <a:pt x="1406" y="5139"/>
                    <a:pt x="2192" y="5580"/>
                    <a:pt x="2620" y="6354"/>
                  </a:cubicBezTo>
                  <a:cubicBezTo>
                    <a:pt x="2709" y="6511"/>
                    <a:pt x="2665" y="6598"/>
                    <a:pt x="2534" y="6598"/>
                  </a:cubicBezTo>
                  <a:cubicBezTo>
                    <a:pt x="2279" y="6598"/>
                    <a:pt x="1694" y="6271"/>
                    <a:pt x="1120" y="5508"/>
                  </a:cubicBezTo>
                  <a:cubicBezTo>
                    <a:pt x="584" y="4806"/>
                    <a:pt x="465" y="4199"/>
                    <a:pt x="370" y="4044"/>
                  </a:cubicBezTo>
                  <a:cubicBezTo>
                    <a:pt x="343" y="4006"/>
                    <a:pt x="304" y="3988"/>
                    <a:pt x="266" y="3988"/>
                  </a:cubicBezTo>
                  <a:cubicBezTo>
                    <a:pt x="220" y="3988"/>
                    <a:pt x="175" y="4015"/>
                    <a:pt x="156" y="4068"/>
                  </a:cubicBezTo>
                  <a:cubicBezTo>
                    <a:pt x="37" y="4699"/>
                    <a:pt x="13" y="5342"/>
                    <a:pt x="84" y="5985"/>
                  </a:cubicBezTo>
                  <a:cubicBezTo>
                    <a:pt x="263" y="7116"/>
                    <a:pt x="1203" y="7997"/>
                    <a:pt x="2192" y="8449"/>
                  </a:cubicBezTo>
                  <a:cubicBezTo>
                    <a:pt x="2906" y="8783"/>
                    <a:pt x="3620" y="9021"/>
                    <a:pt x="4192" y="9592"/>
                  </a:cubicBezTo>
                  <a:cubicBezTo>
                    <a:pt x="4311" y="9723"/>
                    <a:pt x="4394" y="9949"/>
                    <a:pt x="4192" y="10057"/>
                  </a:cubicBezTo>
                  <a:cubicBezTo>
                    <a:pt x="4110" y="10097"/>
                    <a:pt x="3982" y="10119"/>
                    <a:pt x="3821" y="10119"/>
                  </a:cubicBezTo>
                  <a:cubicBezTo>
                    <a:pt x="2997" y="10119"/>
                    <a:pt x="1313" y="9564"/>
                    <a:pt x="596" y="8259"/>
                  </a:cubicBezTo>
                  <a:cubicBezTo>
                    <a:pt x="554" y="8165"/>
                    <a:pt x="504" y="7998"/>
                    <a:pt x="388" y="7998"/>
                  </a:cubicBezTo>
                  <a:cubicBezTo>
                    <a:pt x="371" y="7998"/>
                    <a:pt x="353" y="8001"/>
                    <a:pt x="334" y="8009"/>
                  </a:cubicBezTo>
                  <a:cubicBezTo>
                    <a:pt x="144" y="8068"/>
                    <a:pt x="227" y="8437"/>
                    <a:pt x="251" y="8580"/>
                  </a:cubicBezTo>
                  <a:cubicBezTo>
                    <a:pt x="691" y="11283"/>
                    <a:pt x="2573" y="11188"/>
                    <a:pt x="3549" y="11914"/>
                  </a:cubicBezTo>
                  <a:lnTo>
                    <a:pt x="7478" y="11914"/>
                  </a:lnTo>
                  <a:cubicBezTo>
                    <a:pt x="7692" y="11712"/>
                    <a:pt x="7871" y="11497"/>
                    <a:pt x="8038" y="11259"/>
                  </a:cubicBezTo>
                  <a:cubicBezTo>
                    <a:pt x="8847" y="9997"/>
                    <a:pt x="8692" y="7735"/>
                    <a:pt x="8371" y="7259"/>
                  </a:cubicBezTo>
                  <a:cubicBezTo>
                    <a:pt x="8334" y="7203"/>
                    <a:pt x="8281" y="7178"/>
                    <a:pt x="8225" y="7178"/>
                  </a:cubicBezTo>
                  <a:cubicBezTo>
                    <a:pt x="8138" y="7178"/>
                    <a:pt x="8046" y="7240"/>
                    <a:pt x="8002" y="7342"/>
                  </a:cubicBezTo>
                  <a:cubicBezTo>
                    <a:pt x="7514" y="8306"/>
                    <a:pt x="7145" y="9307"/>
                    <a:pt x="6430" y="10140"/>
                  </a:cubicBezTo>
                  <a:cubicBezTo>
                    <a:pt x="6383" y="10211"/>
                    <a:pt x="6287" y="10354"/>
                    <a:pt x="6204" y="10366"/>
                  </a:cubicBezTo>
                  <a:cubicBezTo>
                    <a:pt x="6196" y="10368"/>
                    <a:pt x="6189" y="10368"/>
                    <a:pt x="6181" y="10368"/>
                  </a:cubicBezTo>
                  <a:cubicBezTo>
                    <a:pt x="6130" y="10368"/>
                    <a:pt x="6082" y="10335"/>
                    <a:pt x="6061" y="10283"/>
                  </a:cubicBezTo>
                  <a:cubicBezTo>
                    <a:pt x="6049" y="10235"/>
                    <a:pt x="6049" y="10188"/>
                    <a:pt x="6061" y="10128"/>
                  </a:cubicBezTo>
                  <a:cubicBezTo>
                    <a:pt x="6228" y="9354"/>
                    <a:pt x="6549" y="8616"/>
                    <a:pt x="7014" y="7961"/>
                  </a:cubicBezTo>
                  <a:cubicBezTo>
                    <a:pt x="8169" y="6318"/>
                    <a:pt x="8895" y="6068"/>
                    <a:pt x="8323" y="3984"/>
                  </a:cubicBezTo>
                  <a:cubicBezTo>
                    <a:pt x="8276" y="3818"/>
                    <a:pt x="8145" y="3330"/>
                    <a:pt x="7942" y="3318"/>
                  </a:cubicBezTo>
                  <a:cubicBezTo>
                    <a:pt x="7938" y="3317"/>
                    <a:pt x="7933" y="3317"/>
                    <a:pt x="7929" y="3317"/>
                  </a:cubicBezTo>
                  <a:cubicBezTo>
                    <a:pt x="7728" y="3317"/>
                    <a:pt x="7716" y="3583"/>
                    <a:pt x="7692" y="3723"/>
                  </a:cubicBezTo>
                  <a:cubicBezTo>
                    <a:pt x="7549" y="4544"/>
                    <a:pt x="7276" y="5330"/>
                    <a:pt x="6871" y="6056"/>
                  </a:cubicBezTo>
                  <a:cubicBezTo>
                    <a:pt x="6716" y="6344"/>
                    <a:pt x="5985" y="7578"/>
                    <a:pt x="5519" y="7578"/>
                  </a:cubicBezTo>
                  <a:cubicBezTo>
                    <a:pt x="5484" y="7578"/>
                    <a:pt x="5450" y="7571"/>
                    <a:pt x="5418" y="7556"/>
                  </a:cubicBezTo>
                  <a:cubicBezTo>
                    <a:pt x="5002" y="7366"/>
                    <a:pt x="5740" y="6044"/>
                    <a:pt x="5883" y="5770"/>
                  </a:cubicBezTo>
                  <a:cubicBezTo>
                    <a:pt x="6097" y="5342"/>
                    <a:pt x="6240" y="4877"/>
                    <a:pt x="6323" y="4413"/>
                  </a:cubicBezTo>
                  <a:cubicBezTo>
                    <a:pt x="6406" y="3973"/>
                    <a:pt x="6406" y="3520"/>
                    <a:pt x="6335" y="3080"/>
                  </a:cubicBezTo>
                  <a:cubicBezTo>
                    <a:pt x="6145" y="2056"/>
                    <a:pt x="5002" y="794"/>
                    <a:pt x="4561" y="639"/>
                  </a:cubicBezTo>
                  <a:cubicBezTo>
                    <a:pt x="4544" y="633"/>
                    <a:pt x="4527" y="630"/>
                    <a:pt x="4509" y="630"/>
                  </a:cubicBezTo>
                  <a:cubicBezTo>
                    <a:pt x="4419" y="630"/>
                    <a:pt x="4333" y="705"/>
                    <a:pt x="4323" y="805"/>
                  </a:cubicBezTo>
                  <a:cubicBezTo>
                    <a:pt x="4299" y="1020"/>
                    <a:pt x="4609" y="1198"/>
                    <a:pt x="4763" y="2091"/>
                  </a:cubicBezTo>
                  <a:cubicBezTo>
                    <a:pt x="4987" y="3424"/>
                    <a:pt x="4424" y="4328"/>
                    <a:pt x="4022" y="4328"/>
                  </a:cubicBezTo>
                  <a:cubicBezTo>
                    <a:pt x="3932" y="4328"/>
                    <a:pt x="3850" y="4283"/>
                    <a:pt x="3787" y="4187"/>
                  </a:cubicBezTo>
                  <a:cubicBezTo>
                    <a:pt x="3561" y="3830"/>
                    <a:pt x="3632" y="3556"/>
                    <a:pt x="3180" y="1984"/>
                  </a:cubicBezTo>
                  <a:cubicBezTo>
                    <a:pt x="2835" y="746"/>
                    <a:pt x="2180" y="746"/>
                    <a:pt x="1322" y="365"/>
                  </a:cubicBezTo>
                  <a:cubicBezTo>
                    <a:pt x="937" y="186"/>
                    <a:pt x="737" y="0"/>
                    <a:pt x="6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71"/>
            <p:cNvSpPr/>
            <p:nvPr/>
          </p:nvSpPr>
          <p:spPr>
            <a:xfrm>
              <a:off x="6673611" y="8986421"/>
              <a:ext cx="671118" cy="616423"/>
            </a:xfrm>
            <a:custGeom>
              <a:avLst/>
              <a:gdLst/>
              <a:ahLst/>
              <a:cxnLst/>
              <a:rect l="l" t="t" r="r" b="b"/>
              <a:pathLst>
                <a:path w="5099" h="4683" extrusionOk="0">
                  <a:moveTo>
                    <a:pt x="94" y="0"/>
                  </a:moveTo>
                  <a:cubicBezTo>
                    <a:pt x="47" y="0"/>
                    <a:pt x="1" y="41"/>
                    <a:pt x="23" y="100"/>
                  </a:cubicBezTo>
                  <a:cubicBezTo>
                    <a:pt x="976" y="3362"/>
                    <a:pt x="3059" y="2564"/>
                    <a:pt x="4476" y="3969"/>
                  </a:cubicBezTo>
                  <a:cubicBezTo>
                    <a:pt x="4678" y="4160"/>
                    <a:pt x="4833" y="4386"/>
                    <a:pt x="4952" y="4648"/>
                  </a:cubicBezTo>
                  <a:cubicBezTo>
                    <a:pt x="4968" y="4672"/>
                    <a:pt x="4992" y="4683"/>
                    <a:pt x="5014" y="4683"/>
                  </a:cubicBezTo>
                  <a:cubicBezTo>
                    <a:pt x="5058" y="4683"/>
                    <a:pt x="5099" y="4643"/>
                    <a:pt x="5083" y="4588"/>
                  </a:cubicBezTo>
                  <a:cubicBezTo>
                    <a:pt x="4905" y="3993"/>
                    <a:pt x="4464" y="3576"/>
                    <a:pt x="3940" y="3243"/>
                  </a:cubicBezTo>
                  <a:cubicBezTo>
                    <a:pt x="2738" y="2481"/>
                    <a:pt x="1511" y="2648"/>
                    <a:pt x="535" y="838"/>
                  </a:cubicBezTo>
                  <a:cubicBezTo>
                    <a:pt x="392" y="588"/>
                    <a:pt x="285" y="314"/>
                    <a:pt x="166" y="52"/>
                  </a:cubicBezTo>
                  <a:cubicBezTo>
                    <a:pt x="152" y="16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1"/>
            <p:cNvSpPr/>
            <p:nvPr/>
          </p:nvSpPr>
          <p:spPr>
            <a:xfrm>
              <a:off x="7298692" y="8880332"/>
              <a:ext cx="470269" cy="815316"/>
            </a:xfrm>
            <a:custGeom>
              <a:avLst/>
              <a:gdLst/>
              <a:ahLst/>
              <a:cxnLst/>
              <a:rect l="l" t="t" r="r" b="b"/>
              <a:pathLst>
                <a:path w="3573" h="6194" extrusionOk="0">
                  <a:moveTo>
                    <a:pt x="2875" y="1"/>
                  </a:moveTo>
                  <a:cubicBezTo>
                    <a:pt x="2830" y="1"/>
                    <a:pt x="2785" y="35"/>
                    <a:pt x="2799" y="96"/>
                  </a:cubicBezTo>
                  <a:cubicBezTo>
                    <a:pt x="3132" y="2215"/>
                    <a:pt x="1" y="3644"/>
                    <a:pt x="418" y="6156"/>
                  </a:cubicBezTo>
                  <a:cubicBezTo>
                    <a:pt x="418" y="6175"/>
                    <a:pt x="457" y="6194"/>
                    <a:pt x="494" y="6194"/>
                  </a:cubicBezTo>
                  <a:cubicBezTo>
                    <a:pt x="528" y="6194"/>
                    <a:pt x="560" y="6178"/>
                    <a:pt x="560" y="6132"/>
                  </a:cubicBezTo>
                  <a:cubicBezTo>
                    <a:pt x="429" y="3692"/>
                    <a:pt x="3573" y="2203"/>
                    <a:pt x="2954" y="60"/>
                  </a:cubicBezTo>
                  <a:cubicBezTo>
                    <a:pt x="2943" y="20"/>
                    <a:pt x="2909" y="1"/>
                    <a:pt x="2875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1"/>
            <p:cNvSpPr/>
            <p:nvPr/>
          </p:nvSpPr>
          <p:spPr>
            <a:xfrm>
              <a:off x="6736396" y="8657229"/>
              <a:ext cx="433548" cy="505591"/>
            </a:xfrm>
            <a:custGeom>
              <a:avLst/>
              <a:gdLst/>
              <a:ahLst/>
              <a:cxnLst/>
              <a:rect l="l" t="t" r="r" b="b"/>
              <a:pathLst>
                <a:path w="3294" h="3841" extrusionOk="0">
                  <a:moveTo>
                    <a:pt x="98" y="1"/>
                  </a:moveTo>
                  <a:cubicBezTo>
                    <a:pt x="51" y="1"/>
                    <a:pt x="0" y="41"/>
                    <a:pt x="22" y="100"/>
                  </a:cubicBezTo>
                  <a:cubicBezTo>
                    <a:pt x="34" y="124"/>
                    <a:pt x="249" y="1100"/>
                    <a:pt x="880" y="1779"/>
                  </a:cubicBezTo>
                  <a:cubicBezTo>
                    <a:pt x="1368" y="2303"/>
                    <a:pt x="1713" y="2529"/>
                    <a:pt x="2308" y="2970"/>
                  </a:cubicBezTo>
                  <a:cubicBezTo>
                    <a:pt x="2963" y="3482"/>
                    <a:pt x="3082" y="3744"/>
                    <a:pt x="3142" y="3803"/>
                  </a:cubicBezTo>
                  <a:cubicBezTo>
                    <a:pt x="3157" y="3829"/>
                    <a:pt x="3179" y="3840"/>
                    <a:pt x="3201" y="3840"/>
                  </a:cubicBezTo>
                  <a:cubicBezTo>
                    <a:pt x="3248" y="3840"/>
                    <a:pt x="3293" y="3789"/>
                    <a:pt x="3261" y="3732"/>
                  </a:cubicBezTo>
                  <a:cubicBezTo>
                    <a:pt x="2594" y="2362"/>
                    <a:pt x="1142" y="2362"/>
                    <a:pt x="165" y="53"/>
                  </a:cubicBezTo>
                  <a:cubicBezTo>
                    <a:pt x="156" y="16"/>
                    <a:pt x="128" y="1"/>
                    <a:pt x="98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71"/>
            <p:cNvSpPr/>
            <p:nvPr/>
          </p:nvSpPr>
          <p:spPr>
            <a:xfrm>
              <a:off x="6916194" y="8517313"/>
              <a:ext cx="127274" cy="418057"/>
            </a:xfrm>
            <a:custGeom>
              <a:avLst/>
              <a:gdLst/>
              <a:ahLst/>
              <a:cxnLst/>
              <a:rect l="l" t="t" r="r" b="b"/>
              <a:pathLst>
                <a:path w="967" h="3176" extrusionOk="0">
                  <a:moveTo>
                    <a:pt x="98" y="0"/>
                  </a:moveTo>
                  <a:cubicBezTo>
                    <a:pt x="50" y="0"/>
                    <a:pt x="1" y="46"/>
                    <a:pt x="26" y="104"/>
                  </a:cubicBezTo>
                  <a:cubicBezTo>
                    <a:pt x="347" y="1068"/>
                    <a:pt x="561" y="2080"/>
                    <a:pt x="645" y="3104"/>
                  </a:cubicBezTo>
                  <a:cubicBezTo>
                    <a:pt x="645" y="3152"/>
                    <a:pt x="683" y="3175"/>
                    <a:pt x="722" y="3175"/>
                  </a:cubicBezTo>
                  <a:cubicBezTo>
                    <a:pt x="761" y="3175"/>
                    <a:pt x="799" y="3152"/>
                    <a:pt x="799" y="3104"/>
                  </a:cubicBezTo>
                  <a:cubicBezTo>
                    <a:pt x="966" y="2032"/>
                    <a:pt x="740" y="949"/>
                    <a:pt x="157" y="32"/>
                  </a:cubicBezTo>
                  <a:cubicBezTo>
                    <a:pt x="142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71"/>
            <p:cNvSpPr/>
            <p:nvPr/>
          </p:nvSpPr>
          <p:spPr>
            <a:xfrm>
              <a:off x="6705464" y="9451448"/>
              <a:ext cx="690597" cy="427271"/>
            </a:xfrm>
            <a:custGeom>
              <a:avLst/>
              <a:gdLst/>
              <a:ahLst/>
              <a:cxnLst/>
              <a:rect l="l" t="t" r="r" b="b"/>
              <a:pathLst>
                <a:path w="5247" h="3246" extrusionOk="0">
                  <a:moveTo>
                    <a:pt x="80" y="1"/>
                  </a:moveTo>
                  <a:cubicBezTo>
                    <a:pt x="39" y="1"/>
                    <a:pt x="0" y="29"/>
                    <a:pt x="7" y="79"/>
                  </a:cubicBezTo>
                  <a:cubicBezTo>
                    <a:pt x="222" y="1305"/>
                    <a:pt x="1567" y="2282"/>
                    <a:pt x="2758" y="2365"/>
                  </a:cubicBezTo>
                  <a:cubicBezTo>
                    <a:pt x="3698" y="2413"/>
                    <a:pt x="4448" y="2496"/>
                    <a:pt x="4913" y="3246"/>
                  </a:cubicBezTo>
                  <a:lnTo>
                    <a:pt x="5246" y="3246"/>
                  </a:lnTo>
                  <a:cubicBezTo>
                    <a:pt x="5210" y="3163"/>
                    <a:pt x="5163" y="3091"/>
                    <a:pt x="5115" y="3020"/>
                  </a:cubicBezTo>
                  <a:cubicBezTo>
                    <a:pt x="4591" y="2222"/>
                    <a:pt x="3746" y="2115"/>
                    <a:pt x="2781" y="2079"/>
                  </a:cubicBezTo>
                  <a:cubicBezTo>
                    <a:pt x="2079" y="2032"/>
                    <a:pt x="1400" y="1734"/>
                    <a:pt x="888" y="1234"/>
                  </a:cubicBezTo>
                  <a:cubicBezTo>
                    <a:pt x="531" y="924"/>
                    <a:pt x="269" y="508"/>
                    <a:pt x="150" y="43"/>
                  </a:cubicBezTo>
                  <a:cubicBezTo>
                    <a:pt x="136" y="14"/>
                    <a:pt x="107" y="1"/>
                    <a:pt x="80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1"/>
            <p:cNvSpPr/>
            <p:nvPr/>
          </p:nvSpPr>
          <p:spPr>
            <a:xfrm>
              <a:off x="7397410" y="9336409"/>
              <a:ext cx="326148" cy="542316"/>
            </a:xfrm>
            <a:custGeom>
              <a:avLst/>
              <a:gdLst/>
              <a:ahLst/>
              <a:cxnLst/>
              <a:rect l="l" t="t" r="r" b="b"/>
              <a:pathLst>
                <a:path w="2478" h="4120" extrusionOk="0">
                  <a:moveTo>
                    <a:pt x="2335" y="0"/>
                  </a:moveTo>
                  <a:cubicBezTo>
                    <a:pt x="2120" y="0"/>
                    <a:pt x="2477" y="1012"/>
                    <a:pt x="1751" y="2132"/>
                  </a:cubicBezTo>
                  <a:cubicBezTo>
                    <a:pt x="1334" y="2775"/>
                    <a:pt x="715" y="3132"/>
                    <a:pt x="1" y="4120"/>
                  </a:cubicBezTo>
                  <a:lnTo>
                    <a:pt x="382" y="4120"/>
                  </a:lnTo>
                  <a:lnTo>
                    <a:pt x="513" y="3953"/>
                  </a:lnTo>
                  <a:cubicBezTo>
                    <a:pt x="1394" y="2894"/>
                    <a:pt x="1965" y="2560"/>
                    <a:pt x="2275" y="1572"/>
                  </a:cubicBezTo>
                  <a:cubicBezTo>
                    <a:pt x="2406" y="1084"/>
                    <a:pt x="2454" y="572"/>
                    <a:pt x="2406" y="72"/>
                  </a:cubicBezTo>
                  <a:cubicBezTo>
                    <a:pt x="2406" y="36"/>
                    <a:pt x="2370" y="0"/>
                    <a:pt x="2335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1"/>
            <p:cNvSpPr/>
            <p:nvPr/>
          </p:nvSpPr>
          <p:spPr>
            <a:xfrm>
              <a:off x="7184311" y="8567461"/>
              <a:ext cx="318251" cy="747264"/>
            </a:xfrm>
            <a:custGeom>
              <a:avLst/>
              <a:gdLst/>
              <a:ahLst/>
              <a:cxnLst/>
              <a:rect l="l" t="t" r="r" b="b"/>
              <a:pathLst>
                <a:path w="2418" h="5677" extrusionOk="0">
                  <a:moveTo>
                    <a:pt x="935" y="0"/>
                  </a:moveTo>
                  <a:cubicBezTo>
                    <a:pt x="893" y="0"/>
                    <a:pt x="853" y="46"/>
                    <a:pt x="870" y="104"/>
                  </a:cubicBezTo>
                  <a:cubicBezTo>
                    <a:pt x="1441" y="1413"/>
                    <a:pt x="1168" y="2140"/>
                    <a:pt x="560" y="3449"/>
                  </a:cubicBezTo>
                  <a:cubicBezTo>
                    <a:pt x="298" y="4057"/>
                    <a:pt x="25" y="5045"/>
                    <a:pt x="334" y="5628"/>
                  </a:cubicBezTo>
                  <a:cubicBezTo>
                    <a:pt x="351" y="5662"/>
                    <a:pt x="379" y="5676"/>
                    <a:pt x="405" y="5676"/>
                  </a:cubicBezTo>
                  <a:cubicBezTo>
                    <a:pt x="454" y="5676"/>
                    <a:pt x="500" y="5630"/>
                    <a:pt x="477" y="5569"/>
                  </a:cubicBezTo>
                  <a:cubicBezTo>
                    <a:pt x="1" y="3866"/>
                    <a:pt x="2418" y="2223"/>
                    <a:pt x="989" y="32"/>
                  </a:cubicBezTo>
                  <a:cubicBezTo>
                    <a:pt x="974" y="10"/>
                    <a:pt x="954" y="0"/>
                    <a:pt x="935" y="0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1"/>
            <p:cNvSpPr/>
            <p:nvPr/>
          </p:nvSpPr>
          <p:spPr>
            <a:xfrm>
              <a:off x="6612275" y="8303819"/>
              <a:ext cx="1194297" cy="1595356"/>
            </a:xfrm>
            <a:custGeom>
              <a:avLst/>
              <a:gdLst/>
              <a:ahLst/>
              <a:cxnLst/>
              <a:rect l="l" t="t" r="r" b="b"/>
              <a:pathLst>
                <a:path w="9074" h="12120" extrusionOk="0">
                  <a:moveTo>
                    <a:pt x="701" y="1"/>
                  </a:moveTo>
                  <a:cubicBezTo>
                    <a:pt x="652" y="1"/>
                    <a:pt x="605" y="18"/>
                    <a:pt x="561" y="59"/>
                  </a:cubicBezTo>
                  <a:cubicBezTo>
                    <a:pt x="465" y="154"/>
                    <a:pt x="489" y="249"/>
                    <a:pt x="572" y="499"/>
                  </a:cubicBezTo>
                  <a:lnTo>
                    <a:pt x="596" y="583"/>
                  </a:lnTo>
                  <a:cubicBezTo>
                    <a:pt x="751" y="1107"/>
                    <a:pt x="668" y="1583"/>
                    <a:pt x="584" y="2095"/>
                  </a:cubicBezTo>
                  <a:cubicBezTo>
                    <a:pt x="465" y="2750"/>
                    <a:pt x="346" y="3440"/>
                    <a:pt x="787" y="4155"/>
                  </a:cubicBezTo>
                  <a:cubicBezTo>
                    <a:pt x="1096" y="4655"/>
                    <a:pt x="1465" y="5107"/>
                    <a:pt x="1882" y="5512"/>
                  </a:cubicBezTo>
                  <a:cubicBezTo>
                    <a:pt x="2180" y="5798"/>
                    <a:pt x="2442" y="6119"/>
                    <a:pt x="2656" y="6464"/>
                  </a:cubicBezTo>
                  <a:cubicBezTo>
                    <a:pt x="2704" y="6536"/>
                    <a:pt x="2704" y="6583"/>
                    <a:pt x="2692" y="6583"/>
                  </a:cubicBezTo>
                  <a:cubicBezTo>
                    <a:pt x="2668" y="6595"/>
                    <a:pt x="2656" y="6595"/>
                    <a:pt x="2644" y="6595"/>
                  </a:cubicBezTo>
                  <a:cubicBezTo>
                    <a:pt x="2454" y="6595"/>
                    <a:pt x="1894" y="6345"/>
                    <a:pt x="1287" y="5548"/>
                  </a:cubicBezTo>
                  <a:cubicBezTo>
                    <a:pt x="1013" y="5178"/>
                    <a:pt x="799" y="4774"/>
                    <a:pt x="644" y="4333"/>
                  </a:cubicBezTo>
                  <a:cubicBezTo>
                    <a:pt x="620" y="4250"/>
                    <a:pt x="584" y="4166"/>
                    <a:pt x="537" y="4083"/>
                  </a:cubicBezTo>
                  <a:cubicBezTo>
                    <a:pt x="501" y="4024"/>
                    <a:pt x="430" y="3988"/>
                    <a:pt x="358" y="3988"/>
                  </a:cubicBezTo>
                  <a:cubicBezTo>
                    <a:pt x="287" y="4000"/>
                    <a:pt x="227" y="4047"/>
                    <a:pt x="191" y="4107"/>
                  </a:cubicBezTo>
                  <a:cubicBezTo>
                    <a:pt x="132" y="4214"/>
                    <a:pt x="1" y="5309"/>
                    <a:pt x="120" y="6083"/>
                  </a:cubicBezTo>
                  <a:cubicBezTo>
                    <a:pt x="299" y="7298"/>
                    <a:pt x="1346" y="8179"/>
                    <a:pt x="2263" y="8607"/>
                  </a:cubicBezTo>
                  <a:cubicBezTo>
                    <a:pt x="2406" y="8667"/>
                    <a:pt x="2537" y="8727"/>
                    <a:pt x="2668" y="8786"/>
                  </a:cubicBezTo>
                  <a:cubicBezTo>
                    <a:pt x="3239" y="9036"/>
                    <a:pt x="3787" y="9274"/>
                    <a:pt x="4240" y="9727"/>
                  </a:cubicBezTo>
                  <a:cubicBezTo>
                    <a:pt x="4311" y="9798"/>
                    <a:pt x="4347" y="9881"/>
                    <a:pt x="4347" y="9977"/>
                  </a:cubicBezTo>
                  <a:cubicBezTo>
                    <a:pt x="4335" y="10024"/>
                    <a:pt x="4311" y="10060"/>
                    <a:pt x="4263" y="10072"/>
                  </a:cubicBezTo>
                  <a:cubicBezTo>
                    <a:pt x="4198" y="10104"/>
                    <a:pt x="4088" y="10121"/>
                    <a:pt x="3946" y="10121"/>
                  </a:cubicBezTo>
                  <a:cubicBezTo>
                    <a:pt x="3186" y="10121"/>
                    <a:pt x="1507" y="9632"/>
                    <a:pt x="775" y="8298"/>
                  </a:cubicBezTo>
                  <a:cubicBezTo>
                    <a:pt x="775" y="8286"/>
                    <a:pt x="763" y="8262"/>
                    <a:pt x="751" y="8238"/>
                  </a:cubicBezTo>
                  <a:cubicBezTo>
                    <a:pt x="710" y="8157"/>
                    <a:pt x="643" y="7997"/>
                    <a:pt x="498" y="7997"/>
                  </a:cubicBezTo>
                  <a:cubicBezTo>
                    <a:pt x="474" y="7997"/>
                    <a:pt x="447" y="8002"/>
                    <a:pt x="418" y="8012"/>
                  </a:cubicBezTo>
                  <a:cubicBezTo>
                    <a:pt x="191" y="8107"/>
                    <a:pt x="251" y="8465"/>
                    <a:pt x="275" y="8643"/>
                  </a:cubicBezTo>
                  <a:lnTo>
                    <a:pt x="275" y="8679"/>
                  </a:lnTo>
                  <a:cubicBezTo>
                    <a:pt x="608" y="10715"/>
                    <a:pt x="1775" y="11215"/>
                    <a:pt x="2716" y="11608"/>
                  </a:cubicBezTo>
                  <a:cubicBezTo>
                    <a:pt x="2989" y="11715"/>
                    <a:pt x="3263" y="11846"/>
                    <a:pt x="3513" y="12001"/>
                  </a:cubicBezTo>
                  <a:cubicBezTo>
                    <a:pt x="3549" y="12013"/>
                    <a:pt x="3585" y="12036"/>
                    <a:pt x="3609" y="12072"/>
                  </a:cubicBezTo>
                  <a:cubicBezTo>
                    <a:pt x="3614" y="12066"/>
                    <a:pt x="3617" y="12063"/>
                    <a:pt x="3619" y="12063"/>
                  </a:cubicBezTo>
                  <a:cubicBezTo>
                    <a:pt x="3620" y="12063"/>
                    <a:pt x="3620" y="12066"/>
                    <a:pt x="3620" y="12072"/>
                  </a:cubicBezTo>
                  <a:lnTo>
                    <a:pt x="3680" y="12108"/>
                  </a:lnTo>
                  <a:lnTo>
                    <a:pt x="3954" y="12120"/>
                  </a:lnTo>
                  <a:lnTo>
                    <a:pt x="3906" y="12084"/>
                  </a:lnTo>
                  <a:lnTo>
                    <a:pt x="3882" y="12072"/>
                  </a:lnTo>
                  <a:lnTo>
                    <a:pt x="3775" y="11989"/>
                  </a:lnTo>
                  <a:lnTo>
                    <a:pt x="3704" y="11941"/>
                  </a:lnTo>
                  <a:cubicBezTo>
                    <a:pt x="3418" y="11739"/>
                    <a:pt x="3108" y="11584"/>
                    <a:pt x="2775" y="11453"/>
                  </a:cubicBezTo>
                  <a:cubicBezTo>
                    <a:pt x="1823" y="11060"/>
                    <a:pt x="739" y="10608"/>
                    <a:pt x="418" y="8643"/>
                  </a:cubicBezTo>
                  <a:lnTo>
                    <a:pt x="418" y="8607"/>
                  </a:lnTo>
                  <a:cubicBezTo>
                    <a:pt x="406" y="8512"/>
                    <a:pt x="346" y="8203"/>
                    <a:pt x="465" y="8155"/>
                  </a:cubicBezTo>
                  <a:lnTo>
                    <a:pt x="489" y="8155"/>
                  </a:lnTo>
                  <a:cubicBezTo>
                    <a:pt x="525" y="8155"/>
                    <a:pt x="549" y="8191"/>
                    <a:pt x="608" y="8298"/>
                  </a:cubicBezTo>
                  <a:cubicBezTo>
                    <a:pt x="620" y="8322"/>
                    <a:pt x="632" y="8346"/>
                    <a:pt x="632" y="8369"/>
                  </a:cubicBezTo>
                  <a:cubicBezTo>
                    <a:pt x="1355" y="9677"/>
                    <a:pt x="3033" y="10275"/>
                    <a:pt x="3907" y="10275"/>
                  </a:cubicBezTo>
                  <a:cubicBezTo>
                    <a:pt x="4083" y="10275"/>
                    <a:pt x="4227" y="10251"/>
                    <a:pt x="4323" y="10203"/>
                  </a:cubicBezTo>
                  <a:cubicBezTo>
                    <a:pt x="4406" y="10167"/>
                    <a:pt x="4478" y="10096"/>
                    <a:pt x="4490" y="10000"/>
                  </a:cubicBezTo>
                  <a:cubicBezTo>
                    <a:pt x="4501" y="9858"/>
                    <a:pt x="4442" y="9715"/>
                    <a:pt x="4347" y="9619"/>
                  </a:cubicBezTo>
                  <a:cubicBezTo>
                    <a:pt x="3870" y="9143"/>
                    <a:pt x="3311" y="8893"/>
                    <a:pt x="2716" y="8643"/>
                  </a:cubicBezTo>
                  <a:cubicBezTo>
                    <a:pt x="2585" y="8584"/>
                    <a:pt x="2454" y="8524"/>
                    <a:pt x="2323" y="8465"/>
                  </a:cubicBezTo>
                  <a:cubicBezTo>
                    <a:pt x="1430" y="8060"/>
                    <a:pt x="430" y="7214"/>
                    <a:pt x="263" y="6060"/>
                  </a:cubicBezTo>
                  <a:cubicBezTo>
                    <a:pt x="191" y="5428"/>
                    <a:pt x="215" y="4797"/>
                    <a:pt x="322" y="4178"/>
                  </a:cubicBezTo>
                  <a:cubicBezTo>
                    <a:pt x="322" y="4155"/>
                    <a:pt x="346" y="4143"/>
                    <a:pt x="358" y="4143"/>
                  </a:cubicBezTo>
                  <a:cubicBezTo>
                    <a:pt x="382" y="4143"/>
                    <a:pt x="394" y="4155"/>
                    <a:pt x="406" y="4166"/>
                  </a:cubicBezTo>
                  <a:cubicBezTo>
                    <a:pt x="441" y="4238"/>
                    <a:pt x="477" y="4309"/>
                    <a:pt x="501" y="4393"/>
                  </a:cubicBezTo>
                  <a:cubicBezTo>
                    <a:pt x="561" y="4571"/>
                    <a:pt x="632" y="4750"/>
                    <a:pt x="727" y="4928"/>
                  </a:cubicBezTo>
                  <a:cubicBezTo>
                    <a:pt x="846" y="5178"/>
                    <a:pt x="989" y="5417"/>
                    <a:pt x="1156" y="5631"/>
                  </a:cubicBezTo>
                  <a:cubicBezTo>
                    <a:pt x="1724" y="6392"/>
                    <a:pt x="2335" y="6746"/>
                    <a:pt x="2636" y="6746"/>
                  </a:cubicBezTo>
                  <a:cubicBezTo>
                    <a:pt x="2688" y="6746"/>
                    <a:pt x="2731" y="6736"/>
                    <a:pt x="2763" y="6714"/>
                  </a:cubicBezTo>
                  <a:cubicBezTo>
                    <a:pt x="2811" y="6691"/>
                    <a:pt x="2894" y="6595"/>
                    <a:pt x="2787" y="6393"/>
                  </a:cubicBezTo>
                  <a:cubicBezTo>
                    <a:pt x="2561" y="6036"/>
                    <a:pt x="2299" y="5702"/>
                    <a:pt x="1989" y="5405"/>
                  </a:cubicBezTo>
                  <a:cubicBezTo>
                    <a:pt x="1573" y="5012"/>
                    <a:pt x="1215" y="4559"/>
                    <a:pt x="906" y="4071"/>
                  </a:cubicBezTo>
                  <a:cubicBezTo>
                    <a:pt x="501" y="3404"/>
                    <a:pt x="608" y="2773"/>
                    <a:pt x="727" y="2119"/>
                  </a:cubicBezTo>
                  <a:cubicBezTo>
                    <a:pt x="811" y="1618"/>
                    <a:pt x="906" y="1095"/>
                    <a:pt x="739" y="547"/>
                  </a:cubicBezTo>
                  <a:lnTo>
                    <a:pt x="715" y="464"/>
                  </a:lnTo>
                  <a:cubicBezTo>
                    <a:pt x="668" y="309"/>
                    <a:pt x="632" y="202"/>
                    <a:pt x="656" y="178"/>
                  </a:cubicBezTo>
                  <a:cubicBezTo>
                    <a:pt x="671" y="163"/>
                    <a:pt x="686" y="155"/>
                    <a:pt x="706" y="155"/>
                  </a:cubicBezTo>
                  <a:cubicBezTo>
                    <a:pt x="749" y="155"/>
                    <a:pt x="815" y="192"/>
                    <a:pt x="953" y="273"/>
                  </a:cubicBezTo>
                  <a:cubicBezTo>
                    <a:pt x="1084" y="368"/>
                    <a:pt x="1239" y="440"/>
                    <a:pt x="1382" y="511"/>
                  </a:cubicBezTo>
                  <a:cubicBezTo>
                    <a:pt x="1549" y="583"/>
                    <a:pt x="1692" y="642"/>
                    <a:pt x="1834" y="690"/>
                  </a:cubicBezTo>
                  <a:cubicBezTo>
                    <a:pt x="2466" y="928"/>
                    <a:pt x="2930" y="1107"/>
                    <a:pt x="3204" y="2083"/>
                  </a:cubicBezTo>
                  <a:cubicBezTo>
                    <a:pt x="3394" y="2785"/>
                    <a:pt x="3501" y="3238"/>
                    <a:pt x="3561" y="3535"/>
                  </a:cubicBezTo>
                  <a:cubicBezTo>
                    <a:pt x="3644" y="3928"/>
                    <a:pt x="3680" y="4095"/>
                    <a:pt x="3823" y="4309"/>
                  </a:cubicBezTo>
                  <a:cubicBezTo>
                    <a:pt x="3884" y="4423"/>
                    <a:pt x="4003" y="4492"/>
                    <a:pt x="4128" y="4492"/>
                  </a:cubicBezTo>
                  <a:cubicBezTo>
                    <a:pt x="4173" y="4492"/>
                    <a:pt x="4219" y="4483"/>
                    <a:pt x="4263" y="4464"/>
                  </a:cubicBezTo>
                  <a:cubicBezTo>
                    <a:pt x="4680" y="4297"/>
                    <a:pt x="5144" y="3404"/>
                    <a:pt x="4930" y="2154"/>
                  </a:cubicBezTo>
                  <a:cubicBezTo>
                    <a:pt x="4882" y="1797"/>
                    <a:pt x="4763" y="1452"/>
                    <a:pt x="4585" y="1130"/>
                  </a:cubicBezTo>
                  <a:cubicBezTo>
                    <a:pt x="4537" y="1059"/>
                    <a:pt x="4501" y="976"/>
                    <a:pt x="4501" y="892"/>
                  </a:cubicBezTo>
                  <a:cubicBezTo>
                    <a:pt x="4501" y="856"/>
                    <a:pt x="4525" y="833"/>
                    <a:pt x="4549" y="809"/>
                  </a:cubicBezTo>
                  <a:cubicBezTo>
                    <a:pt x="4566" y="800"/>
                    <a:pt x="4589" y="792"/>
                    <a:pt x="4609" y="792"/>
                  </a:cubicBezTo>
                  <a:cubicBezTo>
                    <a:pt x="4617" y="792"/>
                    <a:pt x="4625" y="793"/>
                    <a:pt x="4632" y="797"/>
                  </a:cubicBezTo>
                  <a:cubicBezTo>
                    <a:pt x="4847" y="868"/>
                    <a:pt x="5240" y="1226"/>
                    <a:pt x="5585" y="1666"/>
                  </a:cubicBezTo>
                  <a:cubicBezTo>
                    <a:pt x="5990" y="2190"/>
                    <a:pt x="6276" y="2738"/>
                    <a:pt x="6359" y="3178"/>
                  </a:cubicBezTo>
                  <a:cubicBezTo>
                    <a:pt x="6430" y="3619"/>
                    <a:pt x="6430" y="4059"/>
                    <a:pt x="6347" y="4476"/>
                  </a:cubicBezTo>
                  <a:cubicBezTo>
                    <a:pt x="6264" y="4940"/>
                    <a:pt x="6121" y="5393"/>
                    <a:pt x="5918" y="5821"/>
                  </a:cubicBezTo>
                  <a:lnTo>
                    <a:pt x="5906" y="5833"/>
                  </a:lnTo>
                  <a:cubicBezTo>
                    <a:pt x="5430" y="6702"/>
                    <a:pt x="5240" y="7262"/>
                    <a:pt x="5335" y="7548"/>
                  </a:cubicBezTo>
                  <a:cubicBezTo>
                    <a:pt x="5359" y="7619"/>
                    <a:pt x="5418" y="7691"/>
                    <a:pt x="5490" y="7726"/>
                  </a:cubicBezTo>
                  <a:cubicBezTo>
                    <a:pt x="5528" y="7744"/>
                    <a:pt x="5567" y="7752"/>
                    <a:pt x="5609" y="7752"/>
                  </a:cubicBezTo>
                  <a:cubicBezTo>
                    <a:pt x="6127" y="7752"/>
                    <a:pt x="6883" y="6465"/>
                    <a:pt x="7038" y="6179"/>
                  </a:cubicBezTo>
                  <a:cubicBezTo>
                    <a:pt x="7442" y="5452"/>
                    <a:pt x="7716" y="4655"/>
                    <a:pt x="7859" y="3833"/>
                  </a:cubicBezTo>
                  <a:cubicBezTo>
                    <a:pt x="7859" y="3809"/>
                    <a:pt x="7859" y="3797"/>
                    <a:pt x="7871" y="3774"/>
                  </a:cubicBezTo>
                  <a:cubicBezTo>
                    <a:pt x="7907" y="3583"/>
                    <a:pt x="7942" y="3488"/>
                    <a:pt x="8038" y="3488"/>
                  </a:cubicBezTo>
                  <a:cubicBezTo>
                    <a:pt x="8181" y="3500"/>
                    <a:pt x="8288" y="3893"/>
                    <a:pt x="8335" y="4035"/>
                  </a:cubicBezTo>
                  <a:cubicBezTo>
                    <a:pt x="8335" y="4059"/>
                    <a:pt x="8347" y="4083"/>
                    <a:pt x="8347" y="4095"/>
                  </a:cubicBezTo>
                  <a:cubicBezTo>
                    <a:pt x="8800" y="5738"/>
                    <a:pt x="8442" y="6179"/>
                    <a:pt x="7680" y="7179"/>
                  </a:cubicBezTo>
                  <a:cubicBezTo>
                    <a:pt x="7490" y="7417"/>
                    <a:pt x="7288" y="7691"/>
                    <a:pt x="7061" y="8012"/>
                  </a:cubicBezTo>
                  <a:cubicBezTo>
                    <a:pt x="6585" y="8667"/>
                    <a:pt x="6252" y="9417"/>
                    <a:pt x="6097" y="10203"/>
                  </a:cubicBezTo>
                  <a:cubicBezTo>
                    <a:pt x="6073" y="10274"/>
                    <a:pt x="6073" y="10346"/>
                    <a:pt x="6097" y="10417"/>
                  </a:cubicBezTo>
                  <a:cubicBezTo>
                    <a:pt x="6129" y="10492"/>
                    <a:pt x="6199" y="10538"/>
                    <a:pt x="6282" y="10538"/>
                  </a:cubicBezTo>
                  <a:cubicBezTo>
                    <a:pt x="6292" y="10538"/>
                    <a:pt x="6302" y="10537"/>
                    <a:pt x="6311" y="10536"/>
                  </a:cubicBezTo>
                  <a:cubicBezTo>
                    <a:pt x="6418" y="10512"/>
                    <a:pt x="6490" y="10417"/>
                    <a:pt x="6549" y="10334"/>
                  </a:cubicBezTo>
                  <a:lnTo>
                    <a:pt x="6597" y="10286"/>
                  </a:lnTo>
                  <a:cubicBezTo>
                    <a:pt x="7145" y="9631"/>
                    <a:pt x="7490" y="8881"/>
                    <a:pt x="7835" y="8155"/>
                  </a:cubicBezTo>
                  <a:cubicBezTo>
                    <a:pt x="7942" y="7929"/>
                    <a:pt x="8050" y="7691"/>
                    <a:pt x="8169" y="7464"/>
                  </a:cubicBezTo>
                  <a:cubicBezTo>
                    <a:pt x="8192" y="7405"/>
                    <a:pt x="8252" y="7357"/>
                    <a:pt x="8311" y="7345"/>
                  </a:cubicBezTo>
                  <a:cubicBezTo>
                    <a:pt x="8347" y="7345"/>
                    <a:pt x="8383" y="7357"/>
                    <a:pt x="8407" y="7393"/>
                  </a:cubicBezTo>
                  <a:cubicBezTo>
                    <a:pt x="8716" y="7845"/>
                    <a:pt x="8859" y="10072"/>
                    <a:pt x="8073" y="11298"/>
                  </a:cubicBezTo>
                  <a:cubicBezTo>
                    <a:pt x="7907" y="11560"/>
                    <a:pt x="7716" y="11786"/>
                    <a:pt x="7490" y="12001"/>
                  </a:cubicBezTo>
                  <a:lnTo>
                    <a:pt x="7407" y="12072"/>
                  </a:lnTo>
                  <a:cubicBezTo>
                    <a:pt x="7371" y="12108"/>
                    <a:pt x="7407" y="12096"/>
                    <a:pt x="7383" y="12120"/>
                  </a:cubicBezTo>
                  <a:lnTo>
                    <a:pt x="7526" y="12096"/>
                  </a:lnTo>
                  <a:cubicBezTo>
                    <a:pt x="7544" y="12084"/>
                    <a:pt x="7558" y="12084"/>
                    <a:pt x="7572" y="12084"/>
                  </a:cubicBezTo>
                  <a:cubicBezTo>
                    <a:pt x="7585" y="12084"/>
                    <a:pt x="7597" y="12084"/>
                    <a:pt x="7609" y="12072"/>
                  </a:cubicBezTo>
                  <a:lnTo>
                    <a:pt x="7692" y="12001"/>
                  </a:lnTo>
                  <a:cubicBezTo>
                    <a:pt x="7883" y="11810"/>
                    <a:pt x="8050" y="11608"/>
                    <a:pt x="8192" y="11382"/>
                  </a:cubicBezTo>
                  <a:cubicBezTo>
                    <a:pt x="9073" y="10060"/>
                    <a:pt x="8895" y="7774"/>
                    <a:pt x="8562" y="7286"/>
                  </a:cubicBezTo>
                  <a:cubicBezTo>
                    <a:pt x="8514" y="7214"/>
                    <a:pt x="8419" y="7167"/>
                    <a:pt x="8335" y="7167"/>
                  </a:cubicBezTo>
                  <a:cubicBezTo>
                    <a:pt x="8216" y="7191"/>
                    <a:pt x="8109" y="7262"/>
                    <a:pt x="8061" y="7369"/>
                  </a:cubicBezTo>
                  <a:cubicBezTo>
                    <a:pt x="7942" y="7607"/>
                    <a:pt x="7835" y="7845"/>
                    <a:pt x="7728" y="8072"/>
                  </a:cubicBezTo>
                  <a:cubicBezTo>
                    <a:pt x="7371" y="8822"/>
                    <a:pt x="7038" y="9536"/>
                    <a:pt x="6502" y="10167"/>
                  </a:cubicBezTo>
                  <a:lnTo>
                    <a:pt x="6454" y="10215"/>
                  </a:lnTo>
                  <a:cubicBezTo>
                    <a:pt x="6430" y="10262"/>
                    <a:pt x="6359" y="10358"/>
                    <a:pt x="6311" y="10370"/>
                  </a:cubicBezTo>
                  <a:cubicBezTo>
                    <a:pt x="6287" y="10370"/>
                    <a:pt x="6264" y="10358"/>
                    <a:pt x="6252" y="10334"/>
                  </a:cubicBezTo>
                  <a:cubicBezTo>
                    <a:pt x="6240" y="10298"/>
                    <a:pt x="6240" y="10262"/>
                    <a:pt x="6252" y="10227"/>
                  </a:cubicBezTo>
                  <a:cubicBezTo>
                    <a:pt x="6406" y="9453"/>
                    <a:pt x="6728" y="8727"/>
                    <a:pt x="7192" y="8084"/>
                  </a:cubicBezTo>
                  <a:cubicBezTo>
                    <a:pt x="7419" y="7762"/>
                    <a:pt x="7621" y="7488"/>
                    <a:pt x="7811" y="7262"/>
                  </a:cubicBezTo>
                  <a:cubicBezTo>
                    <a:pt x="8585" y="6262"/>
                    <a:pt x="8978" y="5750"/>
                    <a:pt x="8502" y="4047"/>
                  </a:cubicBezTo>
                  <a:lnTo>
                    <a:pt x="8490" y="3988"/>
                  </a:lnTo>
                  <a:cubicBezTo>
                    <a:pt x="8431" y="3762"/>
                    <a:pt x="8323" y="3333"/>
                    <a:pt x="8061" y="3321"/>
                  </a:cubicBezTo>
                  <a:cubicBezTo>
                    <a:pt x="8056" y="3321"/>
                    <a:pt x="8050" y="3321"/>
                    <a:pt x="8045" y="3321"/>
                  </a:cubicBezTo>
                  <a:cubicBezTo>
                    <a:pt x="7798" y="3321"/>
                    <a:pt x="7763" y="3586"/>
                    <a:pt x="7740" y="3738"/>
                  </a:cubicBezTo>
                  <a:cubicBezTo>
                    <a:pt x="7728" y="3750"/>
                    <a:pt x="7728" y="3774"/>
                    <a:pt x="7728" y="3785"/>
                  </a:cubicBezTo>
                  <a:cubicBezTo>
                    <a:pt x="7585" y="4595"/>
                    <a:pt x="7311" y="5381"/>
                    <a:pt x="6918" y="6095"/>
                  </a:cubicBezTo>
                  <a:cubicBezTo>
                    <a:pt x="6572" y="6698"/>
                    <a:pt x="5954" y="7584"/>
                    <a:pt x="5623" y="7584"/>
                  </a:cubicBezTo>
                  <a:cubicBezTo>
                    <a:pt x="5601" y="7584"/>
                    <a:pt x="5580" y="7580"/>
                    <a:pt x="5561" y="7572"/>
                  </a:cubicBezTo>
                  <a:cubicBezTo>
                    <a:pt x="5525" y="7548"/>
                    <a:pt x="5502" y="7524"/>
                    <a:pt x="5502" y="7488"/>
                  </a:cubicBezTo>
                  <a:cubicBezTo>
                    <a:pt x="5454" y="7357"/>
                    <a:pt x="5466" y="6964"/>
                    <a:pt x="6061" y="5893"/>
                  </a:cubicBezTo>
                  <a:lnTo>
                    <a:pt x="6061" y="5881"/>
                  </a:lnTo>
                  <a:cubicBezTo>
                    <a:pt x="6264" y="5440"/>
                    <a:pt x="6418" y="4976"/>
                    <a:pt x="6502" y="4500"/>
                  </a:cubicBezTo>
                  <a:cubicBezTo>
                    <a:pt x="6597" y="4059"/>
                    <a:pt x="6597" y="3595"/>
                    <a:pt x="6514" y="3142"/>
                  </a:cubicBezTo>
                  <a:cubicBezTo>
                    <a:pt x="6323" y="2071"/>
                    <a:pt x="5180" y="809"/>
                    <a:pt x="4692" y="642"/>
                  </a:cubicBezTo>
                  <a:cubicBezTo>
                    <a:pt x="4667" y="634"/>
                    <a:pt x="4640" y="630"/>
                    <a:pt x="4613" y="630"/>
                  </a:cubicBezTo>
                  <a:cubicBezTo>
                    <a:pt x="4564" y="630"/>
                    <a:pt x="4516" y="643"/>
                    <a:pt x="4478" y="666"/>
                  </a:cubicBezTo>
                  <a:cubicBezTo>
                    <a:pt x="4406" y="714"/>
                    <a:pt x="4359" y="785"/>
                    <a:pt x="4359" y="868"/>
                  </a:cubicBezTo>
                  <a:cubicBezTo>
                    <a:pt x="4359" y="987"/>
                    <a:pt x="4394" y="1095"/>
                    <a:pt x="4466" y="1190"/>
                  </a:cubicBezTo>
                  <a:cubicBezTo>
                    <a:pt x="4632" y="1499"/>
                    <a:pt x="4740" y="1833"/>
                    <a:pt x="4799" y="2178"/>
                  </a:cubicBezTo>
                  <a:cubicBezTo>
                    <a:pt x="4990" y="3333"/>
                    <a:pt x="4585" y="4166"/>
                    <a:pt x="4216" y="4309"/>
                  </a:cubicBezTo>
                  <a:cubicBezTo>
                    <a:pt x="4190" y="4322"/>
                    <a:pt x="4164" y="4328"/>
                    <a:pt x="4138" y="4328"/>
                  </a:cubicBezTo>
                  <a:cubicBezTo>
                    <a:pt x="4067" y="4328"/>
                    <a:pt x="4001" y="4284"/>
                    <a:pt x="3966" y="4214"/>
                  </a:cubicBezTo>
                  <a:cubicBezTo>
                    <a:pt x="3847" y="4035"/>
                    <a:pt x="3811" y="3881"/>
                    <a:pt x="3728" y="3500"/>
                  </a:cubicBezTo>
                  <a:cubicBezTo>
                    <a:pt x="3668" y="3202"/>
                    <a:pt x="3573" y="2750"/>
                    <a:pt x="3370" y="2035"/>
                  </a:cubicBezTo>
                  <a:cubicBezTo>
                    <a:pt x="3073" y="987"/>
                    <a:pt x="2561" y="785"/>
                    <a:pt x="1906" y="547"/>
                  </a:cubicBezTo>
                  <a:cubicBezTo>
                    <a:pt x="1763" y="499"/>
                    <a:pt x="1608" y="440"/>
                    <a:pt x="1465" y="368"/>
                  </a:cubicBezTo>
                  <a:cubicBezTo>
                    <a:pt x="1311" y="309"/>
                    <a:pt x="1168" y="225"/>
                    <a:pt x="1037" y="142"/>
                  </a:cubicBezTo>
                  <a:cubicBezTo>
                    <a:pt x="904" y="64"/>
                    <a:pt x="796" y="1"/>
                    <a:pt x="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71"/>
            <p:cNvSpPr/>
            <p:nvPr/>
          </p:nvSpPr>
          <p:spPr>
            <a:xfrm>
              <a:off x="6798785" y="8452290"/>
              <a:ext cx="605046" cy="1450036"/>
            </a:xfrm>
            <a:custGeom>
              <a:avLst/>
              <a:gdLst/>
              <a:ahLst/>
              <a:cxnLst/>
              <a:rect l="l" t="t" r="r" b="b"/>
              <a:pathLst>
                <a:path w="4597" h="11016" extrusionOk="0">
                  <a:moveTo>
                    <a:pt x="86" y="0"/>
                  </a:moveTo>
                  <a:cubicBezTo>
                    <a:pt x="82" y="0"/>
                    <a:pt x="77" y="1"/>
                    <a:pt x="72" y="2"/>
                  </a:cubicBezTo>
                  <a:cubicBezTo>
                    <a:pt x="36" y="2"/>
                    <a:pt x="1" y="38"/>
                    <a:pt x="13" y="86"/>
                  </a:cubicBezTo>
                  <a:cubicBezTo>
                    <a:pt x="96" y="717"/>
                    <a:pt x="287" y="1336"/>
                    <a:pt x="560" y="1907"/>
                  </a:cubicBezTo>
                  <a:cubicBezTo>
                    <a:pt x="846" y="2467"/>
                    <a:pt x="1168" y="3015"/>
                    <a:pt x="1513" y="3538"/>
                  </a:cubicBezTo>
                  <a:lnTo>
                    <a:pt x="1549" y="3586"/>
                  </a:lnTo>
                  <a:lnTo>
                    <a:pt x="1608" y="3646"/>
                  </a:lnTo>
                  <a:lnTo>
                    <a:pt x="1608" y="3669"/>
                  </a:lnTo>
                  <a:cubicBezTo>
                    <a:pt x="1763" y="3908"/>
                    <a:pt x="1930" y="4134"/>
                    <a:pt x="2084" y="4372"/>
                  </a:cubicBezTo>
                  <a:cubicBezTo>
                    <a:pt x="2227" y="4610"/>
                    <a:pt x="2394" y="4860"/>
                    <a:pt x="2537" y="5098"/>
                  </a:cubicBezTo>
                  <a:cubicBezTo>
                    <a:pt x="2596" y="5182"/>
                    <a:pt x="2644" y="5277"/>
                    <a:pt x="2692" y="5360"/>
                  </a:cubicBezTo>
                  <a:lnTo>
                    <a:pt x="2692" y="5408"/>
                  </a:lnTo>
                  <a:cubicBezTo>
                    <a:pt x="2787" y="5586"/>
                    <a:pt x="2894" y="5765"/>
                    <a:pt x="2989" y="5955"/>
                  </a:cubicBezTo>
                  <a:cubicBezTo>
                    <a:pt x="3073" y="6110"/>
                    <a:pt x="3144" y="6277"/>
                    <a:pt x="3215" y="6432"/>
                  </a:cubicBezTo>
                  <a:cubicBezTo>
                    <a:pt x="3215" y="6432"/>
                    <a:pt x="3215" y="6444"/>
                    <a:pt x="3215" y="6444"/>
                  </a:cubicBezTo>
                  <a:lnTo>
                    <a:pt x="3215" y="6456"/>
                  </a:lnTo>
                  <a:cubicBezTo>
                    <a:pt x="3275" y="6563"/>
                    <a:pt x="3323" y="6682"/>
                    <a:pt x="3370" y="6789"/>
                  </a:cubicBezTo>
                  <a:cubicBezTo>
                    <a:pt x="3537" y="7194"/>
                    <a:pt x="3692" y="7622"/>
                    <a:pt x="3811" y="8051"/>
                  </a:cubicBezTo>
                  <a:lnTo>
                    <a:pt x="3811" y="8027"/>
                  </a:lnTo>
                  <a:cubicBezTo>
                    <a:pt x="3870" y="8194"/>
                    <a:pt x="3906" y="8361"/>
                    <a:pt x="3954" y="8539"/>
                  </a:cubicBezTo>
                  <a:cubicBezTo>
                    <a:pt x="3966" y="8587"/>
                    <a:pt x="3977" y="8634"/>
                    <a:pt x="3989" y="8682"/>
                  </a:cubicBezTo>
                  <a:cubicBezTo>
                    <a:pt x="4144" y="9265"/>
                    <a:pt x="4263" y="9861"/>
                    <a:pt x="4358" y="10456"/>
                  </a:cubicBezTo>
                  <a:cubicBezTo>
                    <a:pt x="4370" y="10516"/>
                    <a:pt x="4382" y="10587"/>
                    <a:pt x="4394" y="10658"/>
                  </a:cubicBezTo>
                  <a:cubicBezTo>
                    <a:pt x="4406" y="10730"/>
                    <a:pt x="4418" y="10813"/>
                    <a:pt x="4430" y="10897"/>
                  </a:cubicBezTo>
                  <a:cubicBezTo>
                    <a:pt x="4442" y="10932"/>
                    <a:pt x="4442" y="10980"/>
                    <a:pt x="4454" y="11016"/>
                  </a:cubicBezTo>
                  <a:lnTo>
                    <a:pt x="4597" y="11016"/>
                  </a:lnTo>
                  <a:cubicBezTo>
                    <a:pt x="4597" y="10992"/>
                    <a:pt x="4597" y="10992"/>
                    <a:pt x="4585" y="10968"/>
                  </a:cubicBezTo>
                  <a:cubicBezTo>
                    <a:pt x="4573" y="10944"/>
                    <a:pt x="4597" y="10932"/>
                    <a:pt x="4585" y="10908"/>
                  </a:cubicBezTo>
                  <a:lnTo>
                    <a:pt x="4585" y="10873"/>
                  </a:lnTo>
                  <a:cubicBezTo>
                    <a:pt x="4573" y="10730"/>
                    <a:pt x="4549" y="10575"/>
                    <a:pt x="4513" y="10432"/>
                  </a:cubicBezTo>
                  <a:cubicBezTo>
                    <a:pt x="4466" y="10099"/>
                    <a:pt x="4406" y="9765"/>
                    <a:pt x="4335" y="9432"/>
                  </a:cubicBezTo>
                  <a:cubicBezTo>
                    <a:pt x="4287" y="9206"/>
                    <a:pt x="4239" y="8980"/>
                    <a:pt x="4180" y="8753"/>
                  </a:cubicBezTo>
                  <a:lnTo>
                    <a:pt x="4180" y="8813"/>
                  </a:lnTo>
                  <a:cubicBezTo>
                    <a:pt x="4168" y="8730"/>
                    <a:pt x="4144" y="8646"/>
                    <a:pt x="4120" y="8563"/>
                  </a:cubicBezTo>
                  <a:cubicBezTo>
                    <a:pt x="3966" y="7932"/>
                    <a:pt x="3763" y="7313"/>
                    <a:pt x="3513" y="6706"/>
                  </a:cubicBezTo>
                  <a:cubicBezTo>
                    <a:pt x="3477" y="6610"/>
                    <a:pt x="3430" y="6515"/>
                    <a:pt x="3394" y="6408"/>
                  </a:cubicBezTo>
                  <a:lnTo>
                    <a:pt x="3394" y="6444"/>
                  </a:lnTo>
                  <a:cubicBezTo>
                    <a:pt x="3299" y="6253"/>
                    <a:pt x="3204" y="6051"/>
                    <a:pt x="3108" y="5860"/>
                  </a:cubicBezTo>
                  <a:cubicBezTo>
                    <a:pt x="2954" y="5586"/>
                    <a:pt x="2811" y="5313"/>
                    <a:pt x="2656" y="5039"/>
                  </a:cubicBezTo>
                  <a:cubicBezTo>
                    <a:pt x="2358" y="4527"/>
                    <a:pt x="2037" y="4039"/>
                    <a:pt x="1715" y="3538"/>
                  </a:cubicBezTo>
                  <a:lnTo>
                    <a:pt x="1644" y="3455"/>
                  </a:lnTo>
                  <a:lnTo>
                    <a:pt x="1525" y="3277"/>
                  </a:lnTo>
                  <a:cubicBezTo>
                    <a:pt x="1215" y="2812"/>
                    <a:pt x="941" y="2336"/>
                    <a:pt x="691" y="1836"/>
                  </a:cubicBezTo>
                  <a:cubicBezTo>
                    <a:pt x="417" y="1276"/>
                    <a:pt x="239" y="681"/>
                    <a:pt x="156" y="62"/>
                  </a:cubicBezTo>
                  <a:cubicBezTo>
                    <a:pt x="145" y="31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71"/>
            <p:cNvSpPr/>
            <p:nvPr/>
          </p:nvSpPr>
          <p:spPr>
            <a:xfrm>
              <a:off x="8821973" y="7355994"/>
              <a:ext cx="390378" cy="558638"/>
            </a:xfrm>
            <a:custGeom>
              <a:avLst/>
              <a:gdLst/>
              <a:ahLst/>
              <a:cxnLst/>
              <a:rect l="l" t="t" r="r" b="b"/>
              <a:pathLst>
                <a:path w="2966" h="4244" extrusionOk="0">
                  <a:moveTo>
                    <a:pt x="1124" y="1"/>
                  </a:moveTo>
                  <a:cubicBezTo>
                    <a:pt x="1006" y="1"/>
                    <a:pt x="900" y="77"/>
                    <a:pt x="870" y="187"/>
                  </a:cubicBezTo>
                  <a:lnTo>
                    <a:pt x="322" y="2390"/>
                  </a:lnTo>
                  <a:lnTo>
                    <a:pt x="36" y="3533"/>
                  </a:lnTo>
                  <a:cubicBezTo>
                    <a:pt x="1" y="3664"/>
                    <a:pt x="84" y="3807"/>
                    <a:pt x="227" y="3843"/>
                  </a:cubicBezTo>
                  <a:lnTo>
                    <a:pt x="1787" y="4236"/>
                  </a:lnTo>
                  <a:cubicBezTo>
                    <a:pt x="1807" y="4241"/>
                    <a:pt x="1828" y="4244"/>
                    <a:pt x="1848" y="4244"/>
                  </a:cubicBezTo>
                  <a:cubicBezTo>
                    <a:pt x="1960" y="4244"/>
                    <a:pt x="2066" y="4166"/>
                    <a:pt x="2096" y="4045"/>
                  </a:cubicBezTo>
                  <a:lnTo>
                    <a:pt x="2870" y="973"/>
                  </a:lnTo>
                  <a:lnTo>
                    <a:pt x="2942" y="711"/>
                  </a:lnTo>
                  <a:cubicBezTo>
                    <a:pt x="2965" y="568"/>
                    <a:pt x="2882" y="438"/>
                    <a:pt x="2751" y="402"/>
                  </a:cubicBezTo>
                  <a:lnTo>
                    <a:pt x="1191" y="9"/>
                  </a:lnTo>
                  <a:cubicBezTo>
                    <a:pt x="1169" y="3"/>
                    <a:pt x="1146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71"/>
            <p:cNvSpPr/>
            <p:nvPr/>
          </p:nvSpPr>
          <p:spPr>
            <a:xfrm>
              <a:off x="9025726" y="7444840"/>
              <a:ext cx="78444" cy="66868"/>
            </a:xfrm>
            <a:custGeom>
              <a:avLst/>
              <a:gdLst/>
              <a:ahLst/>
              <a:cxnLst/>
              <a:rect l="l" t="t" r="r" b="b"/>
              <a:pathLst>
                <a:path w="596" h="508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cubicBezTo>
                    <a:pt x="1" y="403"/>
                    <a:pt x="125" y="507"/>
                    <a:pt x="254" y="507"/>
                  </a:cubicBezTo>
                  <a:cubicBezTo>
                    <a:pt x="316" y="507"/>
                    <a:pt x="379" y="483"/>
                    <a:pt x="429" y="429"/>
                  </a:cubicBezTo>
                  <a:cubicBezTo>
                    <a:pt x="596" y="274"/>
                    <a:pt x="477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1"/>
            <p:cNvSpPr/>
            <p:nvPr/>
          </p:nvSpPr>
          <p:spPr>
            <a:xfrm>
              <a:off x="8821973" y="7484064"/>
              <a:ext cx="377874" cy="430562"/>
            </a:xfrm>
            <a:custGeom>
              <a:avLst/>
              <a:gdLst/>
              <a:ahLst/>
              <a:cxnLst/>
              <a:rect l="l" t="t" r="r" b="b"/>
              <a:pathLst>
                <a:path w="2871" h="3271" extrusionOk="0">
                  <a:moveTo>
                    <a:pt x="2870" y="0"/>
                  </a:moveTo>
                  <a:cubicBezTo>
                    <a:pt x="2608" y="119"/>
                    <a:pt x="2382" y="310"/>
                    <a:pt x="2215" y="548"/>
                  </a:cubicBezTo>
                  <a:cubicBezTo>
                    <a:pt x="2049" y="798"/>
                    <a:pt x="1941" y="1084"/>
                    <a:pt x="1703" y="1239"/>
                  </a:cubicBezTo>
                  <a:cubicBezTo>
                    <a:pt x="1531" y="1357"/>
                    <a:pt x="1329" y="1381"/>
                    <a:pt x="1118" y="1381"/>
                  </a:cubicBezTo>
                  <a:cubicBezTo>
                    <a:pt x="982" y="1381"/>
                    <a:pt x="842" y="1371"/>
                    <a:pt x="705" y="1371"/>
                  </a:cubicBezTo>
                  <a:cubicBezTo>
                    <a:pt x="586" y="1371"/>
                    <a:pt x="469" y="1378"/>
                    <a:pt x="358" y="1405"/>
                  </a:cubicBezTo>
                  <a:lnTo>
                    <a:pt x="322" y="1417"/>
                  </a:lnTo>
                  <a:lnTo>
                    <a:pt x="36" y="2560"/>
                  </a:lnTo>
                  <a:cubicBezTo>
                    <a:pt x="1" y="2691"/>
                    <a:pt x="84" y="2834"/>
                    <a:pt x="215" y="2870"/>
                  </a:cubicBezTo>
                  <a:lnTo>
                    <a:pt x="1775" y="3263"/>
                  </a:lnTo>
                  <a:cubicBezTo>
                    <a:pt x="1797" y="3268"/>
                    <a:pt x="1819" y="3271"/>
                    <a:pt x="1841" y="3271"/>
                  </a:cubicBezTo>
                  <a:cubicBezTo>
                    <a:pt x="1960" y="3271"/>
                    <a:pt x="2066" y="3193"/>
                    <a:pt x="2096" y="3072"/>
                  </a:cubicBezTo>
                  <a:lnTo>
                    <a:pt x="2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71"/>
            <p:cNvSpPr/>
            <p:nvPr/>
          </p:nvSpPr>
          <p:spPr>
            <a:xfrm>
              <a:off x="8809468" y="7345596"/>
              <a:ext cx="413805" cy="578909"/>
            </a:xfrm>
            <a:custGeom>
              <a:avLst/>
              <a:gdLst/>
              <a:ahLst/>
              <a:cxnLst/>
              <a:rect l="l" t="t" r="r" b="b"/>
              <a:pathLst>
                <a:path w="3144" h="4398" extrusionOk="0">
                  <a:moveTo>
                    <a:pt x="1239" y="147"/>
                  </a:moveTo>
                  <a:cubicBezTo>
                    <a:pt x="1251" y="159"/>
                    <a:pt x="1263" y="159"/>
                    <a:pt x="1286" y="159"/>
                  </a:cubicBezTo>
                  <a:lnTo>
                    <a:pt x="2846" y="552"/>
                  </a:lnTo>
                  <a:cubicBezTo>
                    <a:pt x="2941" y="576"/>
                    <a:pt x="3001" y="683"/>
                    <a:pt x="2977" y="778"/>
                  </a:cubicBezTo>
                  <a:lnTo>
                    <a:pt x="2132" y="4112"/>
                  </a:lnTo>
                  <a:cubicBezTo>
                    <a:pt x="2111" y="4193"/>
                    <a:pt x="2039" y="4248"/>
                    <a:pt x="1960" y="4248"/>
                  </a:cubicBezTo>
                  <a:cubicBezTo>
                    <a:pt x="1946" y="4248"/>
                    <a:pt x="1932" y="4247"/>
                    <a:pt x="1917" y="4243"/>
                  </a:cubicBezTo>
                  <a:lnTo>
                    <a:pt x="358" y="3850"/>
                  </a:lnTo>
                  <a:cubicBezTo>
                    <a:pt x="251" y="3826"/>
                    <a:pt x="191" y="3731"/>
                    <a:pt x="227" y="3636"/>
                  </a:cubicBezTo>
                  <a:lnTo>
                    <a:pt x="1060" y="302"/>
                  </a:lnTo>
                  <a:cubicBezTo>
                    <a:pt x="1072" y="219"/>
                    <a:pt x="1143" y="159"/>
                    <a:pt x="1239" y="147"/>
                  </a:cubicBezTo>
                  <a:close/>
                  <a:moveTo>
                    <a:pt x="1233" y="0"/>
                  </a:moveTo>
                  <a:cubicBezTo>
                    <a:pt x="1164" y="0"/>
                    <a:pt x="1100" y="16"/>
                    <a:pt x="1036" y="52"/>
                  </a:cubicBezTo>
                  <a:cubicBezTo>
                    <a:pt x="965" y="88"/>
                    <a:pt x="905" y="171"/>
                    <a:pt x="893" y="255"/>
                  </a:cubicBezTo>
                  <a:lnTo>
                    <a:pt x="48" y="3588"/>
                  </a:lnTo>
                  <a:cubicBezTo>
                    <a:pt x="0" y="3767"/>
                    <a:pt x="120" y="3957"/>
                    <a:pt x="298" y="3993"/>
                  </a:cubicBezTo>
                  <a:lnTo>
                    <a:pt x="1858" y="4386"/>
                  </a:lnTo>
                  <a:cubicBezTo>
                    <a:pt x="1879" y="4397"/>
                    <a:pt x="1901" y="4398"/>
                    <a:pt x="1932" y="4398"/>
                  </a:cubicBezTo>
                  <a:lnTo>
                    <a:pt x="1932" y="4398"/>
                  </a:lnTo>
                  <a:cubicBezTo>
                    <a:pt x="2086" y="4397"/>
                    <a:pt x="2227" y="4290"/>
                    <a:pt x="2263" y="4148"/>
                  </a:cubicBezTo>
                  <a:lnTo>
                    <a:pt x="3096" y="814"/>
                  </a:lnTo>
                  <a:cubicBezTo>
                    <a:pt x="3144" y="636"/>
                    <a:pt x="3037" y="445"/>
                    <a:pt x="2858" y="397"/>
                  </a:cubicBezTo>
                  <a:lnTo>
                    <a:pt x="1298" y="5"/>
                  </a:lnTo>
                  <a:cubicBezTo>
                    <a:pt x="1276" y="2"/>
                    <a:pt x="1254" y="0"/>
                    <a:pt x="1233" y="0"/>
                  </a:cubicBezTo>
                  <a:close/>
                  <a:moveTo>
                    <a:pt x="1932" y="4398"/>
                  </a:moveTo>
                  <a:cubicBezTo>
                    <a:pt x="1931" y="4398"/>
                    <a:pt x="1930" y="4398"/>
                    <a:pt x="1929" y="4398"/>
                  </a:cubicBezTo>
                  <a:lnTo>
                    <a:pt x="1941" y="4398"/>
                  </a:lnTo>
                  <a:cubicBezTo>
                    <a:pt x="1938" y="4398"/>
                    <a:pt x="1935" y="4398"/>
                    <a:pt x="1932" y="43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71"/>
            <p:cNvSpPr/>
            <p:nvPr/>
          </p:nvSpPr>
          <p:spPr>
            <a:xfrm>
              <a:off x="9000718" y="7434047"/>
              <a:ext cx="101872" cy="87797"/>
            </a:xfrm>
            <a:custGeom>
              <a:avLst/>
              <a:gdLst/>
              <a:ahLst/>
              <a:cxnLst/>
              <a:rect l="l" t="t" r="r" b="b"/>
              <a:pathLst>
                <a:path w="774" h="667" extrusionOk="0">
                  <a:moveTo>
                    <a:pt x="441" y="154"/>
                  </a:moveTo>
                  <a:cubicBezTo>
                    <a:pt x="536" y="154"/>
                    <a:pt x="619" y="237"/>
                    <a:pt x="619" y="333"/>
                  </a:cubicBezTo>
                  <a:cubicBezTo>
                    <a:pt x="619" y="439"/>
                    <a:pt x="529" y="512"/>
                    <a:pt x="434" y="512"/>
                  </a:cubicBezTo>
                  <a:cubicBezTo>
                    <a:pt x="391" y="512"/>
                    <a:pt x="347" y="497"/>
                    <a:pt x="310" y="464"/>
                  </a:cubicBezTo>
                  <a:cubicBezTo>
                    <a:pt x="202" y="345"/>
                    <a:pt x="286" y="154"/>
                    <a:pt x="441" y="154"/>
                  </a:cubicBezTo>
                  <a:close/>
                  <a:moveTo>
                    <a:pt x="437" y="0"/>
                  </a:moveTo>
                  <a:cubicBezTo>
                    <a:pt x="355" y="0"/>
                    <a:pt x="271" y="29"/>
                    <a:pt x="202" y="95"/>
                  </a:cubicBezTo>
                  <a:cubicBezTo>
                    <a:pt x="0" y="309"/>
                    <a:pt x="143" y="666"/>
                    <a:pt x="441" y="666"/>
                  </a:cubicBezTo>
                  <a:cubicBezTo>
                    <a:pt x="619" y="666"/>
                    <a:pt x="774" y="523"/>
                    <a:pt x="774" y="333"/>
                  </a:cubicBezTo>
                  <a:cubicBezTo>
                    <a:pt x="774" y="131"/>
                    <a:pt x="610" y="0"/>
                    <a:pt x="437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71"/>
            <p:cNvSpPr/>
            <p:nvPr/>
          </p:nvSpPr>
          <p:spPr>
            <a:xfrm>
              <a:off x="8743657" y="7436811"/>
              <a:ext cx="498435" cy="564166"/>
            </a:xfrm>
            <a:custGeom>
              <a:avLst/>
              <a:gdLst/>
              <a:ahLst/>
              <a:cxnLst/>
              <a:rect l="l" t="t" r="r" b="b"/>
              <a:pathLst>
                <a:path w="3787" h="4286" extrusionOk="0">
                  <a:moveTo>
                    <a:pt x="1198" y="0"/>
                  </a:moveTo>
                  <a:cubicBezTo>
                    <a:pt x="1091" y="0"/>
                    <a:pt x="1005" y="86"/>
                    <a:pt x="1012" y="216"/>
                  </a:cubicBezTo>
                  <a:cubicBezTo>
                    <a:pt x="1024" y="431"/>
                    <a:pt x="1120" y="574"/>
                    <a:pt x="1584" y="1812"/>
                  </a:cubicBezTo>
                  <a:cubicBezTo>
                    <a:pt x="1487" y="1553"/>
                    <a:pt x="1106" y="786"/>
                    <a:pt x="841" y="786"/>
                  </a:cubicBezTo>
                  <a:cubicBezTo>
                    <a:pt x="813" y="786"/>
                    <a:pt x="787" y="794"/>
                    <a:pt x="762" y="812"/>
                  </a:cubicBezTo>
                  <a:cubicBezTo>
                    <a:pt x="548" y="955"/>
                    <a:pt x="953" y="1609"/>
                    <a:pt x="1120" y="2038"/>
                  </a:cubicBezTo>
                  <a:cubicBezTo>
                    <a:pt x="1120" y="2038"/>
                    <a:pt x="791" y="1432"/>
                    <a:pt x="534" y="1432"/>
                  </a:cubicBezTo>
                  <a:cubicBezTo>
                    <a:pt x="514" y="1432"/>
                    <a:pt x="495" y="1435"/>
                    <a:pt x="477" y="1443"/>
                  </a:cubicBezTo>
                  <a:cubicBezTo>
                    <a:pt x="250" y="1526"/>
                    <a:pt x="643" y="2360"/>
                    <a:pt x="643" y="2360"/>
                  </a:cubicBezTo>
                  <a:cubicBezTo>
                    <a:pt x="643" y="2360"/>
                    <a:pt x="432" y="1957"/>
                    <a:pt x="287" y="1957"/>
                  </a:cubicBezTo>
                  <a:cubicBezTo>
                    <a:pt x="274" y="1957"/>
                    <a:pt x="262" y="1960"/>
                    <a:pt x="250" y="1967"/>
                  </a:cubicBezTo>
                  <a:cubicBezTo>
                    <a:pt x="0" y="2110"/>
                    <a:pt x="393" y="2872"/>
                    <a:pt x="393" y="2883"/>
                  </a:cubicBezTo>
                  <a:cubicBezTo>
                    <a:pt x="853" y="3778"/>
                    <a:pt x="1496" y="4285"/>
                    <a:pt x="2063" y="4285"/>
                  </a:cubicBezTo>
                  <a:cubicBezTo>
                    <a:pt x="2568" y="4285"/>
                    <a:pt x="3013" y="3882"/>
                    <a:pt x="3215" y="2991"/>
                  </a:cubicBezTo>
                  <a:cubicBezTo>
                    <a:pt x="3334" y="2419"/>
                    <a:pt x="3358" y="1907"/>
                    <a:pt x="3632" y="1371"/>
                  </a:cubicBezTo>
                  <a:cubicBezTo>
                    <a:pt x="3679" y="1276"/>
                    <a:pt x="3787" y="1121"/>
                    <a:pt x="3703" y="1014"/>
                  </a:cubicBezTo>
                  <a:cubicBezTo>
                    <a:pt x="3657" y="961"/>
                    <a:pt x="3602" y="941"/>
                    <a:pt x="3544" y="941"/>
                  </a:cubicBezTo>
                  <a:cubicBezTo>
                    <a:pt x="3391" y="941"/>
                    <a:pt x="3218" y="1083"/>
                    <a:pt x="3132" y="1169"/>
                  </a:cubicBezTo>
                  <a:cubicBezTo>
                    <a:pt x="2870" y="1455"/>
                    <a:pt x="2691" y="1788"/>
                    <a:pt x="2584" y="2157"/>
                  </a:cubicBezTo>
                  <a:cubicBezTo>
                    <a:pt x="2572" y="2189"/>
                    <a:pt x="2542" y="2203"/>
                    <a:pt x="2514" y="2203"/>
                  </a:cubicBezTo>
                  <a:cubicBezTo>
                    <a:pt x="2489" y="2203"/>
                    <a:pt x="2464" y="2192"/>
                    <a:pt x="2453" y="2169"/>
                  </a:cubicBezTo>
                  <a:cubicBezTo>
                    <a:pt x="2310" y="1943"/>
                    <a:pt x="1643" y="359"/>
                    <a:pt x="1382" y="85"/>
                  </a:cubicBezTo>
                  <a:cubicBezTo>
                    <a:pt x="1322" y="26"/>
                    <a:pt x="1257" y="0"/>
                    <a:pt x="1198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71"/>
            <p:cNvSpPr/>
            <p:nvPr/>
          </p:nvSpPr>
          <p:spPr>
            <a:xfrm>
              <a:off x="8732732" y="7426413"/>
              <a:ext cx="520284" cy="584306"/>
            </a:xfrm>
            <a:custGeom>
              <a:avLst/>
              <a:gdLst/>
              <a:ahLst/>
              <a:cxnLst/>
              <a:rect l="l" t="t" r="r" b="b"/>
              <a:pathLst>
                <a:path w="3953" h="4439" extrusionOk="0">
                  <a:moveTo>
                    <a:pt x="1274" y="155"/>
                  </a:moveTo>
                  <a:cubicBezTo>
                    <a:pt x="1321" y="155"/>
                    <a:pt x="1370" y="180"/>
                    <a:pt x="1405" y="224"/>
                  </a:cubicBezTo>
                  <a:cubicBezTo>
                    <a:pt x="1572" y="391"/>
                    <a:pt x="1941" y="1176"/>
                    <a:pt x="2179" y="1700"/>
                  </a:cubicBezTo>
                  <a:cubicBezTo>
                    <a:pt x="2310" y="1986"/>
                    <a:pt x="2417" y="2200"/>
                    <a:pt x="2465" y="2284"/>
                  </a:cubicBezTo>
                  <a:cubicBezTo>
                    <a:pt x="2485" y="2325"/>
                    <a:pt x="2533" y="2358"/>
                    <a:pt x="2584" y="2358"/>
                  </a:cubicBezTo>
                  <a:cubicBezTo>
                    <a:pt x="2592" y="2358"/>
                    <a:pt x="2600" y="2357"/>
                    <a:pt x="2608" y="2355"/>
                  </a:cubicBezTo>
                  <a:cubicBezTo>
                    <a:pt x="2667" y="2355"/>
                    <a:pt x="2715" y="2308"/>
                    <a:pt x="2739" y="2260"/>
                  </a:cubicBezTo>
                  <a:cubicBezTo>
                    <a:pt x="2750" y="2224"/>
                    <a:pt x="2774" y="2177"/>
                    <a:pt x="2786" y="2141"/>
                  </a:cubicBezTo>
                  <a:cubicBezTo>
                    <a:pt x="2881" y="1831"/>
                    <a:pt x="3048" y="1534"/>
                    <a:pt x="3274" y="1296"/>
                  </a:cubicBezTo>
                  <a:cubicBezTo>
                    <a:pt x="3358" y="1188"/>
                    <a:pt x="3489" y="1117"/>
                    <a:pt x="3631" y="1093"/>
                  </a:cubicBezTo>
                  <a:cubicBezTo>
                    <a:pt x="3667" y="1093"/>
                    <a:pt x="3703" y="1105"/>
                    <a:pt x="3727" y="1141"/>
                  </a:cubicBezTo>
                  <a:cubicBezTo>
                    <a:pt x="3762" y="1188"/>
                    <a:pt x="3703" y="1307"/>
                    <a:pt x="3667" y="1379"/>
                  </a:cubicBezTo>
                  <a:lnTo>
                    <a:pt x="3655" y="1415"/>
                  </a:lnTo>
                  <a:cubicBezTo>
                    <a:pt x="3477" y="1784"/>
                    <a:pt x="3358" y="2177"/>
                    <a:pt x="3310" y="2581"/>
                  </a:cubicBezTo>
                  <a:cubicBezTo>
                    <a:pt x="3286" y="2724"/>
                    <a:pt x="3262" y="2879"/>
                    <a:pt x="3227" y="3046"/>
                  </a:cubicBezTo>
                  <a:cubicBezTo>
                    <a:pt x="3060" y="3784"/>
                    <a:pt x="2715" y="4213"/>
                    <a:pt x="2250" y="4272"/>
                  </a:cubicBezTo>
                  <a:cubicBezTo>
                    <a:pt x="2216" y="4276"/>
                    <a:pt x="2181" y="4279"/>
                    <a:pt x="2145" y="4279"/>
                  </a:cubicBezTo>
                  <a:cubicBezTo>
                    <a:pt x="1599" y="4279"/>
                    <a:pt x="984" y="3765"/>
                    <a:pt x="548" y="2927"/>
                  </a:cubicBezTo>
                  <a:cubicBezTo>
                    <a:pt x="395" y="2633"/>
                    <a:pt x="253" y="2199"/>
                    <a:pt x="365" y="2120"/>
                  </a:cubicBezTo>
                  <a:lnTo>
                    <a:pt x="365" y="2120"/>
                  </a:lnTo>
                  <a:cubicBezTo>
                    <a:pt x="449" y="2153"/>
                    <a:pt x="574" y="2347"/>
                    <a:pt x="643" y="2474"/>
                  </a:cubicBezTo>
                  <a:cubicBezTo>
                    <a:pt x="658" y="2497"/>
                    <a:pt x="680" y="2506"/>
                    <a:pt x="702" y="2506"/>
                  </a:cubicBezTo>
                  <a:cubicBezTo>
                    <a:pt x="750" y="2506"/>
                    <a:pt x="799" y="2460"/>
                    <a:pt x="774" y="2403"/>
                  </a:cubicBezTo>
                  <a:cubicBezTo>
                    <a:pt x="655" y="2153"/>
                    <a:pt x="512" y="1724"/>
                    <a:pt x="560" y="1605"/>
                  </a:cubicBezTo>
                  <a:lnTo>
                    <a:pt x="572" y="1593"/>
                  </a:lnTo>
                  <a:cubicBezTo>
                    <a:pt x="582" y="1589"/>
                    <a:pt x="594" y="1587"/>
                    <a:pt x="606" y="1587"/>
                  </a:cubicBezTo>
                  <a:cubicBezTo>
                    <a:pt x="753" y="1587"/>
                    <a:pt x="988" y="1910"/>
                    <a:pt x="1131" y="2153"/>
                  </a:cubicBezTo>
                  <a:cubicBezTo>
                    <a:pt x="1147" y="2181"/>
                    <a:pt x="1170" y="2193"/>
                    <a:pt x="1193" y="2193"/>
                  </a:cubicBezTo>
                  <a:cubicBezTo>
                    <a:pt x="1236" y="2193"/>
                    <a:pt x="1278" y="2148"/>
                    <a:pt x="1262" y="2093"/>
                  </a:cubicBezTo>
                  <a:cubicBezTo>
                    <a:pt x="1226" y="1986"/>
                    <a:pt x="1167" y="1879"/>
                    <a:pt x="1119" y="1748"/>
                  </a:cubicBezTo>
                  <a:cubicBezTo>
                    <a:pt x="988" y="1486"/>
                    <a:pt x="774" y="1022"/>
                    <a:pt x="881" y="950"/>
                  </a:cubicBezTo>
                  <a:cubicBezTo>
                    <a:pt x="893" y="938"/>
                    <a:pt x="917" y="938"/>
                    <a:pt x="941" y="938"/>
                  </a:cubicBezTo>
                  <a:cubicBezTo>
                    <a:pt x="1143" y="1010"/>
                    <a:pt x="1476" y="1617"/>
                    <a:pt x="1596" y="1915"/>
                  </a:cubicBezTo>
                  <a:cubicBezTo>
                    <a:pt x="1609" y="1950"/>
                    <a:pt x="1637" y="1966"/>
                    <a:pt x="1666" y="1966"/>
                  </a:cubicBezTo>
                  <a:cubicBezTo>
                    <a:pt x="1713" y="1966"/>
                    <a:pt x="1761" y="1922"/>
                    <a:pt x="1738" y="1855"/>
                  </a:cubicBezTo>
                  <a:cubicBezTo>
                    <a:pt x="1584" y="1438"/>
                    <a:pt x="1465" y="1153"/>
                    <a:pt x="1381" y="938"/>
                  </a:cubicBezTo>
                  <a:cubicBezTo>
                    <a:pt x="1215" y="534"/>
                    <a:pt x="1179" y="414"/>
                    <a:pt x="1167" y="295"/>
                  </a:cubicBezTo>
                  <a:cubicBezTo>
                    <a:pt x="1155" y="248"/>
                    <a:pt x="1179" y="188"/>
                    <a:pt x="1226" y="164"/>
                  </a:cubicBezTo>
                  <a:cubicBezTo>
                    <a:pt x="1242" y="158"/>
                    <a:pt x="1258" y="155"/>
                    <a:pt x="1274" y="155"/>
                  </a:cubicBezTo>
                  <a:close/>
                  <a:moveTo>
                    <a:pt x="1278" y="1"/>
                  </a:moveTo>
                  <a:cubicBezTo>
                    <a:pt x="1240" y="1"/>
                    <a:pt x="1202" y="7"/>
                    <a:pt x="1167" y="22"/>
                  </a:cubicBezTo>
                  <a:cubicBezTo>
                    <a:pt x="1060" y="69"/>
                    <a:pt x="1000" y="188"/>
                    <a:pt x="1024" y="307"/>
                  </a:cubicBezTo>
                  <a:cubicBezTo>
                    <a:pt x="1036" y="450"/>
                    <a:pt x="1072" y="569"/>
                    <a:pt x="1238" y="986"/>
                  </a:cubicBezTo>
                  <a:cubicBezTo>
                    <a:pt x="1179" y="903"/>
                    <a:pt x="1084" y="831"/>
                    <a:pt x="988" y="795"/>
                  </a:cubicBezTo>
                  <a:cubicBezTo>
                    <a:pt x="967" y="787"/>
                    <a:pt x="945" y="783"/>
                    <a:pt x="922" y="783"/>
                  </a:cubicBezTo>
                  <a:cubicBezTo>
                    <a:pt x="880" y="783"/>
                    <a:pt x="836" y="796"/>
                    <a:pt x="798" y="819"/>
                  </a:cubicBezTo>
                  <a:cubicBezTo>
                    <a:pt x="631" y="938"/>
                    <a:pt x="714" y="1212"/>
                    <a:pt x="857" y="1534"/>
                  </a:cubicBezTo>
                  <a:cubicBezTo>
                    <a:pt x="794" y="1461"/>
                    <a:pt x="702" y="1430"/>
                    <a:pt x="615" y="1430"/>
                  </a:cubicBezTo>
                  <a:cubicBezTo>
                    <a:pt x="588" y="1430"/>
                    <a:pt x="561" y="1433"/>
                    <a:pt x="536" y="1438"/>
                  </a:cubicBezTo>
                  <a:cubicBezTo>
                    <a:pt x="488" y="1462"/>
                    <a:pt x="453" y="1498"/>
                    <a:pt x="441" y="1546"/>
                  </a:cubicBezTo>
                  <a:cubicBezTo>
                    <a:pt x="405" y="1700"/>
                    <a:pt x="417" y="1855"/>
                    <a:pt x="476" y="1986"/>
                  </a:cubicBezTo>
                  <a:cubicBezTo>
                    <a:pt x="453" y="1986"/>
                    <a:pt x="441" y="1974"/>
                    <a:pt x="417" y="1974"/>
                  </a:cubicBezTo>
                  <a:cubicBezTo>
                    <a:pt x="403" y="1965"/>
                    <a:pt x="388" y="1961"/>
                    <a:pt x="371" y="1961"/>
                  </a:cubicBezTo>
                  <a:cubicBezTo>
                    <a:pt x="345" y="1961"/>
                    <a:pt x="315" y="1971"/>
                    <a:pt x="286" y="1986"/>
                  </a:cubicBezTo>
                  <a:cubicBezTo>
                    <a:pt x="0" y="2153"/>
                    <a:pt x="333" y="2855"/>
                    <a:pt x="405" y="2986"/>
                  </a:cubicBezTo>
                  <a:cubicBezTo>
                    <a:pt x="869" y="3879"/>
                    <a:pt x="1536" y="4439"/>
                    <a:pt x="2143" y="4439"/>
                  </a:cubicBezTo>
                  <a:cubicBezTo>
                    <a:pt x="2191" y="4439"/>
                    <a:pt x="2227" y="4427"/>
                    <a:pt x="2274" y="4427"/>
                  </a:cubicBezTo>
                  <a:cubicBezTo>
                    <a:pt x="2798" y="4355"/>
                    <a:pt x="3191" y="3879"/>
                    <a:pt x="3370" y="3081"/>
                  </a:cubicBezTo>
                  <a:cubicBezTo>
                    <a:pt x="3405" y="2915"/>
                    <a:pt x="3441" y="2748"/>
                    <a:pt x="3465" y="2605"/>
                  </a:cubicBezTo>
                  <a:cubicBezTo>
                    <a:pt x="3512" y="2212"/>
                    <a:pt x="3620" y="1831"/>
                    <a:pt x="3786" y="1486"/>
                  </a:cubicBezTo>
                  <a:lnTo>
                    <a:pt x="3798" y="1450"/>
                  </a:lnTo>
                  <a:cubicBezTo>
                    <a:pt x="3858" y="1343"/>
                    <a:pt x="3953" y="1176"/>
                    <a:pt x="3846" y="1046"/>
                  </a:cubicBezTo>
                  <a:cubicBezTo>
                    <a:pt x="3798" y="974"/>
                    <a:pt x="3715" y="938"/>
                    <a:pt x="3643" y="938"/>
                  </a:cubicBezTo>
                  <a:cubicBezTo>
                    <a:pt x="3637" y="938"/>
                    <a:pt x="3631" y="938"/>
                    <a:pt x="3625" y="938"/>
                  </a:cubicBezTo>
                  <a:cubicBezTo>
                    <a:pt x="3418" y="938"/>
                    <a:pt x="3225" y="1131"/>
                    <a:pt x="3167" y="1188"/>
                  </a:cubicBezTo>
                  <a:cubicBezTo>
                    <a:pt x="2917" y="1450"/>
                    <a:pt x="2739" y="1748"/>
                    <a:pt x="2643" y="2081"/>
                  </a:cubicBezTo>
                  <a:cubicBezTo>
                    <a:pt x="2631" y="2129"/>
                    <a:pt x="2608" y="2165"/>
                    <a:pt x="2596" y="2200"/>
                  </a:cubicBezTo>
                  <a:cubicBezTo>
                    <a:pt x="2560" y="2129"/>
                    <a:pt x="2453" y="1903"/>
                    <a:pt x="2322" y="1629"/>
                  </a:cubicBezTo>
                  <a:cubicBezTo>
                    <a:pt x="2048" y="1034"/>
                    <a:pt x="1703" y="295"/>
                    <a:pt x="1524" y="105"/>
                  </a:cubicBezTo>
                  <a:cubicBezTo>
                    <a:pt x="1457" y="38"/>
                    <a:pt x="1367" y="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71"/>
            <p:cNvSpPr/>
            <p:nvPr/>
          </p:nvSpPr>
          <p:spPr>
            <a:xfrm>
              <a:off x="7544828" y="7324931"/>
              <a:ext cx="1203642" cy="1298925"/>
            </a:xfrm>
            <a:custGeom>
              <a:avLst/>
              <a:gdLst/>
              <a:ahLst/>
              <a:cxnLst/>
              <a:rect l="l" t="t" r="r" b="b"/>
              <a:pathLst>
                <a:path w="9145" h="9868" extrusionOk="0">
                  <a:moveTo>
                    <a:pt x="3518" y="0"/>
                  </a:moveTo>
                  <a:cubicBezTo>
                    <a:pt x="3339" y="0"/>
                    <a:pt x="3157" y="25"/>
                    <a:pt x="2977" y="78"/>
                  </a:cubicBezTo>
                  <a:cubicBezTo>
                    <a:pt x="1250" y="602"/>
                    <a:pt x="1096" y="2364"/>
                    <a:pt x="1798" y="3793"/>
                  </a:cubicBezTo>
                  <a:lnTo>
                    <a:pt x="2655" y="4722"/>
                  </a:lnTo>
                  <a:cubicBezTo>
                    <a:pt x="2548" y="4888"/>
                    <a:pt x="2512" y="5091"/>
                    <a:pt x="2536" y="5281"/>
                  </a:cubicBezTo>
                  <a:cubicBezTo>
                    <a:pt x="2715" y="7508"/>
                    <a:pt x="1036" y="7234"/>
                    <a:pt x="155" y="7901"/>
                  </a:cubicBezTo>
                  <a:cubicBezTo>
                    <a:pt x="0" y="8008"/>
                    <a:pt x="95" y="8198"/>
                    <a:pt x="191" y="8365"/>
                  </a:cubicBezTo>
                  <a:cubicBezTo>
                    <a:pt x="727" y="9377"/>
                    <a:pt x="2315" y="9868"/>
                    <a:pt x="4023" y="9868"/>
                  </a:cubicBezTo>
                  <a:cubicBezTo>
                    <a:pt x="5992" y="9868"/>
                    <a:pt x="8122" y="9216"/>
                    <a:pt x="8989" y="7960"/>
                  </a:cubicBezTo>
                  <a:cubicBezTo>
                    <a:pt x="9144" y="7734"/>
                    <a:pt x="8656" y="7258"/>
                    <a:pt x="8227" y="7103"/>
                  </a:cubicBezTo>
                  <a:cubicBezTo>
                    <a:pt x="7845" y="6965"/>
                    <a:pt x="7468" y="6952"/>
                    <a:pt x="7092" y="6952"/>
                  </a:cubicBezTo>
                  <a:cubicBezTo>
                    <a:pt x="7010" y="6952"/>
                    <a:pt x="6927" y="6953"/>
                    <a:pt x="6845" y="6953"/>
                  </a:cubicBezTo>
                  <a:cubicBezTo>
                    <a:pt x="6589" y="6953"/>
                    <a:pt x="6332" y="6947"/>
                    <a:pt x="6072" y="6900"/>
                  </a:cubicBezTo>
                  <a:cubicBezTo>
                    <a:pt x="5656" y="6829"/>
                    <a:pt x="5310" y="6579"/>
                    <a:pt x="5275" y="6162"/>
                  </a:cubicBezTo>
                  <a:cubicBezTo>
                    <a:pt x="5263" y="5972"/>
                    <a:pt x="5251" y="5805"/>
                    <a:pt x="5227" y="5650"/>
                  </a:cubicBezTo>
                  <a:cubicBezTo>
                    <a:pt x="5870" y="5400"/>
                    <a:pt x="6168" y="4757"/>
                    <a:pt x="6263" y="4019"/>
                  </a:cubicBezTo>
                  <a:cubicBezTo>
                    <a:pt x="6287" y="3745"/>
                    <a:pt x="6287" y="3471"/>
                    <a:pt x="6275" y="3198"/>
                  </a:cubicBezTo>
                  <a:lnTo>
                    <a:pt x="6263" y="3102"/>
                  </a:lnTo>
                  <a:cubicBezTo>
                    <a:pt x="6191" y="2209"/>
                    <a:pt x="5822" y="1376"/>
                    <a:pt x="5203" y="745"/>
                  </a:cubicBezTo>
                  <a:cubicBezTo>
                    <a:pt x="4750" y="301"/>
                    <a:pt x="4145" y="0"/>
                    <a:pt x="3518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71"/>
            <p:cNvSpPr/>
            <p:nvPr/>
          </p:nvSpPr>
          <p:spPr>
            <a:xfrm>
              <a:off x="7977344" y="8034121"/>
              <a:ext cx="279029" cy="160325"/>
            </a:xfrm>
            <a:custGeom>
              <a:avLst/>
              <a:gdLst/>
              <a:ahLst/>
              <a:cxnLst/>
              <a:rect l="l" t="t" r="r" b="b"/>
              <a:pathLst>
                <a:path w="2120" h="1218" extrusionOk="0">
                  <a:moveTo>
                    <a:pt x="0" y="0"/>
                  </a:moveTo>
                  <a:lnTo>
                    <a:pt x="24" y="167"/>
                  </a:lnTo>
                  <a:cubicBezTo>
                    <a:pt x="24" y="167"/>
                    <a:pt x="377" y="1218"/>
                    <a:pt x="1550" y="1218"/>
                  </a:cubicBezTo>
                  <a:cubicBezTo>
                    <a:pt x="1722" y="1218"/>
                    <a:pt x="1911" y="1195"/>
                    <a:pt x="2120" y="1143"/>
                  </a:cubicBezTo>
                  <a:cubicBezTo>
                    <a:pt x="2048" y="1036"/>
                    <a:pt x="2001" y="905"/>
                    <a:pt x="1989" y="774"/>
                  </a:cubicBezTo>
                  <a:cubicBezTo>
                    <a:pt x="1965" y="536"/>
                    <a:pt x="1965" y="381"/>
                    <a:pt x="1953" y="262"/>
                  </a:cubicBezTo>
                  <a:cubicBezTo>
                    <a:pt x="1846" y="298"/>
                    <a:pt x="1739" y="322"/>
                    <a:pt x="1631" y="346"/>
                  </a:cubicBezTo>
                  <a:cubicBezTo>
                    <a:pt x="1509" y="364"/>
                    <a:pt x="1386" y="373"/>
                    <a:pt x="1264" y="373"/>
                  </a:cubicBezTo>
                  <a:cubicBezTo>
                    <a:pt x="838" y="373"/>
                    <a:pt x="418" y="263"/>
                    <a:pt x="48" y="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1"/>
            <p:cNvSpPr/>
            <p:nvPr/>
          </p:nvSpPr>
          <p:spPr>
            <a:xfrm>
              <a:off x="7972868" y="7792854"/>
              <a:ext cx="147148" cy="112149"/>
            </a:xfrm>
            <a:custGeom>
              <a:avLst/>
              <a:gdLst/>
              <a:ahLst/>
              <a:cxnLst/>
              <a:rect l="l" t="t" r="r" b="b"/>
              <a:pathLst>
                <a:path w="1118" h="852" extrusionOk="0">
                  <a:moveTo>
                    <a:pt x="592" y="1"/>
                  </a:moveTo>
                  <a:cubicBezTo>
                    <a:pt x="301" y="1"/>
                    <a:pt x="1" y="179"/>
                    <a:pt x="34" y="500"/>
                  </a:cubicBezTo>
                  <a:cubicBezTo>
                    <a:pt x="55" y="742"/>
                    <a:pt x="285" y="852"/>
                    <a:pt x="523" y="852"/>
                  </a:cubicBezTo>
                  <a:cubicBezTo>
                    <a:pt x="695" y="852"/>
                    <a:pt x="870" y="795"/>
                    <a:pt x="975" y="690"/>
                  </a:cubicBezTo>
                  <a:cubicBezTo>
                    <a:pt x="1070" y="595"/>
                    <a:pt x="1118" y="464"/>
                    <a:pt x="1094" y="345"/>
                  </a:cubicBezTo>
                  <a:cubicBezTo>
                    <a:pt x="1042" y="110"/>
                    <a:pt x="820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71"/>
            <p:cNvSpPr/>
            <p:nvPr/>
          </p:nvSpPr>
          <p:spPr>
            <a:xfrm>
              <a:off x="8278762" y="7744811"/>
              <a:ext cx="95159" cy="111359"/>
            </a:xfrm>
            <a:custGeom>
              <a:avLst/>
              <a:gdLst/>
              <a:ahLst/>
              <a:cxnLst/>
              <a:rect l="l" t="t" r="r" b="b"/>
              <a:pathLst>
                <a:path w="723" h="846" extrusionOk="0">
                  <a:moveTo>
                    <a:pt x="595" y="0"/>
                  </a:moveTo>
                  <a:cubicBezTo>
                    <a:pt x="301" y="0"/>
                    <a:pt x="0" y="177"/>
                    <a:pt x="32" y="496"/>
                  </a:cubicBezTo>
                  <a:cubicBezTo>
                    <a:pt x="51" y="738"/>
                    <a:pt x="283" y="846"/>
                    <a:pt x="523" y="846"/>
                  </a:cubicBezTo>
                  <a:cubicBezTo>
                    <a:pt x="578" y="846"/>
                    <a:pt x="633" y="840"/>
                    <a:pt x="687" y="829"/>
                  </a:cubicBezTo>
                  <a:cubicBezTo>
                    <a:pt x="711" y="555"/>
                    <a:pt x="723" y="281"/>
                    <a:pt x="699" y="8"/>
                  </a:cubicBezTo>
                  <a:cubicBezTo>
                    <a:pt x="665" y="3"/>
                    <a:pt x="630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71"/>
            <p:cNvSpPr/>
            <p:nvPr/>
          </p:nvSpPr>
          <p:spPr>
            <a:xfrm>
              <a:off x="7532192" y="7315059"/>
              <a:ext cx="1213118" cy="1319591"/>
            </a:xfrm>
            <a:custGeom>
              <a:avLst/>
              <a:gdLst/>
              <a:ahLst/>
              <a:cxnLst/>
              <a:rect l="l" t="t" r="r" b="b"/>
              <a:pathLst>
                <a:path w="9217" h="10025" extrusionOk="0">
                  <a:moveTo>
                    <a:pt x="3620" y="0"/>
                  </a:moveTo>
                  <a:cubicBezTo>
                    <a:pt x="3427" y="0"/>
                    <a:pt x="3235" y="27"/>
                    <a:pt x="3049" y="82"/>
                  </a:cubicBezTo>
                  <a:cubicBezTo>
                    <a:pt x="2418" y="248"/>
                    <a:pt x="1894" y="689"/>
                    <a:pt x="1632" y="1296"/>
                  </a:cubicBezTo>
                  <a:cubicBezTo>
                    <a:pt x="1311" y="2022"/>
                    <a:pt x="1382" y="2999"/>
                    <a:pt x="1834" y="3904"/>
                  </a:cubicBezTo>
                  <a:cubicBezTo>
                    <a:pt x="1843" y="3930"/>
                    <a:pt x="1872" y="3944"/>
                    <a:pt x="1901" y="3944"/>
                  </a:cubicBezTo>
                  <a:cubicBezTo>
                    <a:pt x="1911" y="3944"/>
                    <a:pt x="1921" y="3942"/>
                    <a:pt x="1930" y="3939"/>
                  </a:cubicBezTo>
                  <a:cubicBezTo>
                    <a:pt x="1965" y="3916"/>
                    <a:pt x="1989" y="3868"/>
                    <a:pt x="1965" y="3832"/>
                  </a:cubicBezTo>
                  <a:cubicBezTo>
                    <a:pt x="1549" y="2963"/>
                    <a:pt x="1465" y="2046"/>
                    <a:pt x="1775" y="1356"/>
                  </a:cubicBezTo>
                  <a:cubicBezTo>
                    <a:pt x="2013" y="796"/>
                    <a:pt x="2501" y="379"/>
                    <a:pt x="3097" y="237"/>
                  </a:cubicBezTo>
                  <a:cubicBezTo>
                    <a:pt x="3271" y="181"/>
                    <a:pt x="3450" y="154"/>
                    <a:pt x="3631" y="154"/>
                  </a:cubicBezTo>
                  <a:cubicBezTo>
                    <a:pt x="4191" y="154"/>
                    <a:pt x="4766" y="412"/>
                    <a:pt x="5252" y="879"/>
                  </a:cubicBezTo>
                  <a:cubicBezTo>
                    <a:pt x="5859" y="1499"/>
                    <a:pt x="6228" y="2320"/>
                    <a:pt x="6287" y="3189"/>
                  </a:cubicBezTo>
                  <a:cubicBezTo>
                    <a:pt x="6502" y="5332"/>
                    <a:pt x="5359" y="5678"/>
                    <a:pt x="5002" y="5725"/>
                  </a:cubicBezTo>
                  <a:cubicBezTo>
                    <a:pt x="4878" y="5745"/>
                    <a:pt x="4754" y="5755"/>
                    <a:pt x="4631" y="5755"/>
                  </a:cubicBezTo>
                  <a:cubicBezTo>
                    <a:pt x="4230" y="5755"/>
                    <a:pt x="3833" y="5652"/>
                    <a:pt x="3478" y="5451"/>
                  </a:cubicBezTo>
                  <a:cubicBezTo>
                    <a:pt x="3467" y="5447"/>
                    <a:pt x="3457" y="5445"/>
                    <a:pt x="3447" y="5445"/>
                  </a:cubicBezTo>
                  <a:cubicBezTo>
                    <a:pt x="3379" y="5445"/>
                    <a:pt x="3333" y="5542"/>
                    <a:pt x="3406" y="5594"/>
                  </a:cubicBezTo>
                  <a:cubicBezTo>
                    <a:pt x="3786" y="5807"/>
                    <a:pt x="4216" y="5920"/>
                    <a:pt x="4652" y="5920"/>
                  </a:cubicBezTo>
                  <a:cubicBezTo>
                    <a:pt x="4776" y="5920"/>
                    <a:pt x="4901" y="5910"/>
                    <a:pt x="5025" y="5892"/>
                  </a:cubicBezTo>
                  <a:cubicBezTo>
                    <a:pt x="5109" y="5880"/>
                    <a:pt x="5192" y="5856"/>
                    <a:pt x="5263" y="5832"/>
                  </a:cubicBezTo>
                  <a:cubicBezTo>
                    <a:pt x="5275" y="5928"/>
                    <a:pt x="5287" y="6035"/>
                    <a:pt x="5299" y="6142"/>
                  </a:cubicBezTo>
                  <a:lnTo>
                    <a:pt x="5299" y="6249"/>
                  </a:lnTo>
                  <a:cubicBezTo>
                    <a:pt x="5323" y="6666"/>
                    <a:pt x="5644" y="6964"/>
                    <a:pt x="6156" y="7059"/>
                  </a:cubicBezTo>
                  <a:cubicBezTo>
                    <a:pt x="6384" y="7095"/>
                    <a:pt x="6611" y="7111"/>
                    <a:pt x="6839" y="7111"/>
                  </a:cubicBezTo>
                  <a:cubicBezTo>
                    <a:pt x="6909" y="7111"/>
                    <a:pt x="6979" y="7109"/>
                    <a:pt x="7049" y="7106"/>
                  </a:cubicBezTo>
                  <a:cubicBezTo>
                    <a:pt x="7118" y="7103"/>
                    <a:pt x="7186" y="7101"/>
                    <a:pt x="7255" y="7101"/>
                  </a:cubicBezTo>
                  <a:cubicBezTo>
                    <a:pt x="7603" y="7101"/>
                    <a:pt x="7949" y="7152"/>
                    <a:pt x="8288" y="7261"/>
                  </a:cubicBezTo>
                  <a:cubicBezTo>
                    <a:pt x="8597" y="7380"/>
                    <a:pt x="8954" y="7678"/>
                    <a:pt x="9026" y="7892"/>
                  </a:cubicBezTo>
                  <a:cubicBezTo>
                    <a:pt x="9038" y="7916"/>
                    <a:pt x="9038" y="7964"/>
                    <a:pt x="9026" y="7999"/>
                  </a:cubicBezTo>
                  <a:cubicBezTo>
                    <a:pt x="8162" y="9257"/>
                    <a:pt x="5994" y="9871"/>
                    <a:pt x="4124" y="9871"/>
                  </a:cubicBezTo>
                  <a:cubicBezTo>
                    <a:pt x="3957" y="9871"/>
                    <a:pt x="3793" y="9867"/>
                    <a:pt x="3632" y="9857"/>
                  </a:cubicBezTo>
                  <a:cubicBezTo>
                    <a:pt x="2013" y="9773"/>
                    <a:pt x="787" y="9226"/>
                    <a:pt x="358" y="8416"/>
                  </a:cubicBezTo>
                  <a:cubicBezTo>
                    <a:pt x="263" y="8226"/>
                    <a:pt x="215" y="8118"/>
                    <a:pt x="299" y="8047"/>
                  </a:cubicBezTo>
                  <a:cubicBezTo>
                    <a:pt x="560" y="7868"/>
                    <a:pt x="846" y="7737"/>
                    <a:pt x="1156" y="7642"/>
                  </a:cubicBezTo>
                  <a:cubicBezTo>
                    <a:pt x="1954" y="7345"/>
                    <a:pt x="2858" y="7023"/>
                    <a:pt x="2716" y="5356"/>
                  </a:cubicBezTo>
                  <a:cubicBezTo>
                    <a:pt x="2692" y="5178"/>
                    <a:pt x="2727" y="4999"/>
                    <a:pt x="2823" y="4832"/>
                  </a:cubicBezTo>
                  <a:lnTo>
                    <a:pt x="2704" y="4749"/>
                  </a:lnTo>
                  <a:cubicBezTo>
                    <a:pt x="2585" y="4940"/>
                    <a:pt x="2537" y="5154"/>
                    <a:pt x="2561" y="5380"/>
                  </a:cubicBezTo>
                  <a:cubicBezTo>
                    <a:pt x="2692" y="6916"/>
                    <a:pt x="1918" y="7202"/>
                    <a:pt x="1096" y="7499"/>
                  </a:cubicBezTo>
                  <a:cubicBezTo>
                    <a:pt x="787" y="7595"/>
                    <a:pt x="477" y="7737"/>
                    <a:pt x="203" y="7928"/>
                  </a:cubicBezTo>
                  <a:cubicBezTo>
                    <a:pt x="1" y="8071"/>
                    <a:pt x="144" y="8333"/>
                    <a:pt x="215" y="8488"/>
                  </a:cubicBezTo>
                  <a:cubicBezTo>
                    <a:pt x="691" y="9357"/>
                    <a:pt x="1930" y="9916"/>
                    <a:pt x="3620" y="10012"/>
                  </a:cubicBezTo>
                  <a:cubicBezTo>
                    <a:pt x="3787" y="10023"/>
                    <a:pt x="3954" y="10023"/>
                    <a:pt x="4120" y="10023"/>
                  </a:cubicBezTo>
                  <a:cubicBezTo>
                    <a:pt x="4156" y="10024"/>
                    <a:pt x="4191" y="10024"/>
                    <a:pt x="4226" y="10024"/>
                  </a:cubicBezTo>
                  <a:cubicBezTo>
                    <a:pt x="5107" y="10024"/>
                    <a:pt x="5976" y="9882"/>
                    <a:pt x="6811" y="9619"/>
                  </a:cubicBezTo>
                  <a:cubicBezTo>
                    <a:pt x="7895" y="9273"/>
                    <a:pt x="8704" y="8738"/>
                    <a:pt x="9145" y="8083"/>
                  </a:cubicBezTo>
                  <a:cubicBezTo>
                    <a:pt x="9204" y="8011"/>
                    <a:pt x="9216" y="7916"/>
                    <a:pt x="9181" y="7833"/>
                  </a:cubicBezTo>
                  <a:cubicBezTo>
                    <a:pt x="9097" y="7583"/>
                    <a:pt x="8704" y="7237"/>
                    <a:pt x="8347" y="7106"/>
                  </a:cubicBezTo>
                  <a:cubicBezTo>
                    <a:pt x="7999" y="6997"/>
                    <a:pt x="7634" y="6946"/>
                    <a:pt x="7267" y="6946"/>
                  </a:cubicBezTo>
                  <a:cubicBezTo>
                    <a:pt x="7194" y="6946"/>
                    <a:pt x="7122" y="6948"/>
                    <a:pt x="7049" y="6952"/>
                  </a:cubicBezTo>
                  <a:cubicBezTo>
                    <a:pt x="6999" y="6954"/>
                    <a:pt x="6948" y="6955"/>
                    <a:pt x="6897" y="6955"/>
                  </a:cubicBezTo>
                  <a:cubicBezTo>
                    <a:pt x="6659" y="6955"/>
                    <a:pt x="6415" y="6933"/>
                    <a:pt x="6180" y="6904"/>
                  </a:cubicBezTo>
                  <a:cubicBezTo>
                    <a:pt x="5752" y="6821"/>
                    <a:pt x="5478" y="6571"/>
                    <a:pt x="5442" y="6225"/>
                  </a:cubicBezTo>
                  <a:lnTo>
                    <a:pt x="5442" y="6130"/>
                  </a:lnTo>
                  <a:cubicBezTo>
                    <a:pt x="5430" y="5999"/>
                    <a:pt x="5418" y="5892"/>
                    <a:pt x="5406" y="5773"/>
                  </a:cubicBezTo>
                  <a:cubicBezTo>
                    <a:pt x="6299" y="5392"/>
                    <a:pt x="6537" y="4225"/>
                    <a:pt x="6442" y="3165"/>
                  </a:cubicBezTo>
                  <a:cubicBezTo>
                    <a:pt x="6371" y="2261"/>
                    <a:pt x="5990" y="1415"/>
                    <a:pt x="5359" y="772"/>
                  </a:cubicBezTo>
                  <a:cubicBezTo>
                    <a:pt x="4844" y="266"/>
                    <a:pt x="4226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71"/>
            <p:cNvSpPr/>
            <p:nvPr/>
          </p:nvSpPr>
          <p:spPr>
            <a:xfrm>
              <a:off x="8206632" y="7563960"/>
              <a:ext cx="103583" cy="59628"/>
            </a:xfrm>
            <a:custGeom>
              <a:avLst/>
              <a:gdLst/>
              <a:ahLst/>
              <a:cxnLst/>
              <a:rect l="l" t="t" r="r" b="b"/>
              <a:pathLst>
                <a:path w="787" h="453" extrusionOk="0">
                  <a:moveTo>
                    <a:pt x="462" y="1"/>
                  </a:moveTo>
                  <a:cubicBezTo>
                    <a:pt x="243" y="1"/>
                    <a:pt x="1" y="114"/>
                    <a:pt x="68" y="322"/>
                  </a:cubicBezTo>
                  <a:cubicBezTo>
                    <a:pt x="96" y="414"/>
                    <a:pt x="203" y="452"/>
                    <a:pt x="325" y="452"/>
                  </a:cubicBezTo>
                  <a:cubicBezTo>
                    <a:pt x="521" y="452"/>
                    <a:pt x="756" y="354"/>
                    <a:pt x="770" y="215"/>
                  </a:cubicBezTo>
                  <a:cubicBezTo>
                    <a:pt x="786" y="69"/>
                    <a:pt x="631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71"/>
            <p:cNvSpPr/>
            <p:nvPr/>
          </p:nvSpPr>
          <p:spPr>
            <a:xfrm>
              <a:off x="7992349" y="7605290"/>
              <a:ext cx="105162" cy="59892"/>
            </a:xfrm>
            <a:custGeom>
              <a:avLst/>
              <a:gdLst/>
              <a:ahLst/>
              <a:cxnLst/>
              <a:rect l="l" t="t" r="r" b="b"/>
              <a:pathLst>
                <a:path w="799" h="455" extrusionOk="0">
                  <a:moveTo>
                    <a:pt x="524" y="1"/>
                  </a:moveTo>
                  <a:cubicBezTo>
                    <a:pt x="290" y="1"/>
                    <a:pt x="0" y="157"/>
                    <a:pt x="89" y="341"/>
                  </a:cubicBezTo>
                  <a:cubicBezTo>
                    <a:pt x="125" y="419"/>
                    <a:pt x="240" y="455"/>
                    <a:pt x="366" y="455"/>
                  </a:cubicBezTo>
                  <a:cubicBezTo>
                    <a:pt x="567" y="455"/>
                    <a:pt x="798" y="364"/>
                    <a:pt x="791" y="210"/>
                  </a:cubicBezTo>
                  <a:cubicBezTo>
                    <a:pt x="791" y="60"/>
                    <a:pt x="668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71"/>
            <p:cNvSpPr/>
            <p:nvPr/>
          </p:nvSpPr>
          <p:spPr>
            <a:xfrm>
              <a:off x="8151218" y="7852348"/>
              <a:ext cx="120825" cy="64367"/>
            </a:xfrm>
            <a:custGeom>
              <a:avLst/>
              <a:gdLst/>
              <a:ahLst/>
              <a:cxnLst/>
              <a:rect l="l" t="t" r="r" b="b"/>
              <a:pathLst>
                <a:path w="918" h="489" extrusionOk="0">
                  <a:moveTo>
                    <a:pt x="846" y="0"/>
                  </a:moveTo>
                  <a:cubicBezTo>
                    <a:pt x="799" y="0"/>
                    <a:pt x="763" y="36"/>
                    <a:pt x="763" y="72"/>
                  </a:cubicBezTo>
                  <a:cubicBezTo>
                    <a:pt x="751" y="191"/>
                    <a:pt x="668" y="274"/>
                    <a:pt x="560" y="310"/>
                  </a:cubicBezTo>
                  <a:cubicBezTo>
                    <a:pt x="520" y="322"/>
                    <a:pt x="480" y="328"/>
                    <a:pt x="439" y="328"/>
                  </a:cubicBezTo>
                  <a:cubicBezTo>
                    <a:pt x="324" y="328"/>
                    <a:pt x="211" y="279"/>
                    <a:pt x="132" y="191"/>
                  </a:cubicBezTo>
                  <a:cubicBezTo>
                    <a:pt x="120" y="179"/>
                    <a:pt x="102" y="173"/>
                    <a:pt x="83" y="173"/>
                  </a:cubicBezTo>
                  <a:cubicBezTo>
                    <a:pt x="63" y="173"/>
                    <a:pt x="43" y="179"/>
                    <a:pt x="25" y="191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132" y="417"/>
                    <a:pt x="287" y="488"/>
                    <a:pt x="441" y="488"/>
                  </a:cubicBezTo>
                  <a:cubicBezTo>
                    <a:pt x="501" y="488"/>
                    <a:pt x="560" y="477"/>
                    <a:pt x="620" y="453"/>
                  </a:cubicBezTo>
                  <a:cubicBezTo>
                    <a:pt x="787" y="405"/>
                    <a:pt x="894" y="262"/>
                    <a:pt x="918" y="84"/>
                  </a:cubicBezTo>
                  <a:cubicBezTo>
                    <a:pt x="918" y="48"/>
                    <a:pt x="882" y="12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71"/>
            <p:cNvSpPr/>
            <p:nvPr/>
          </p:nvSpPr>
          <p:spPr>
            <a:xfrm>
              <a:off x="8162275" y="7690846"/>
              <a:ext cx="75285" cy="136500"/>
            </a:xfrm>
            <a:custGeom>
              <a:avLst/>
              <a:gdLst/>
              <a:ahLst/>
              <a:cxnLst/>
              <a:rect l="l" t="t" r="r" b="b"/>
              <a:pathLst>
                <a:path w="572" h="1037" extrusionOk="0">
                  <a:moveTo>
                    <a:pt x="89" y="0"/>
                  </a:moveTo>
                  <a:cubicBezTo>
                    <a:pt x="75" y="0"/>
                    <a:pt x="60" y="4"/>
                    <a:pt x="48" y="13"/>
                  </a:cubicBezTo>
                  <a:cubicBezTo>
                    <a:pt x="12" y="37"/>
                    <a:pt x="0" y="84"/>
                    <a:pt x="36" y="120"/>
                  </a:cubicBezTo>
                  <a:cubicBezTo>
                    <a:pt x="36" y="120"/>
                    <a:pt x="322" y="501"/>
                    <a:pt x="393" y="632"/>
                  </a:cubicBezTo>
                  <a:cubicBezTo>
                    <a:pt x="405" y="656"/>
                    <a:pt x="405" y="680"/>
                    <a:pt x="405" y="715"/>
                  </a:cubicBezTo>
                  <a:cubicBezTo>
                    <a:pt x="381" y="751"/>
                    <a:pt x="322" y="822"/>
                    <a:pt x="84" y="882"/>
                  </a:cubicBezTo>
                  <a:cubicBezTo>
                    <a:pt x="12" y="918"/>
                    <a:pt x="24" y="1025"/>
                    <a:pt x="107" y="1037"/>
                  </a:cubicBezTo>
                  <a:lnTo>
                    <a:pt x="119" y="1037"/>
                  </a:lnTo>
                  <a:cubicBezTo>
                    <a:pt x="357" y="965"/>
                    <a:pt x="500" y="882"/>
                    <a:pt x="536" y="775"/>
                  </a:cubicBezTo>
                  <a:cubicBezTo>
                    <a:pt x="572" y="703"/>
                    <a:pt x="560" y="620"/>
                    <a:pt x="524" y="561"/>
                  </a:cubicBezTo>
                  <a:cubicBezTo>
                    <a:pt x="441" y="418"/>
                    <a:pt x="167" y="49"/>
                    <a:pt x="155" y="37"/>
                  </a:cubicBezTo>
                  <a:cubicBezTo>
                    <a:pt x="140" y="14"/>
                    <a:pt x="114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1"/>
            <p:cNvSpPr/>
            <p:nvPr/>
          </p:nvSpPr>
          <p:spPr>
            <a:xfrm>
              <a:off x="7836243" y="7810097"/>
              <a:ext cx="59754" cy="40805"/>
            </a:xfrm>
            <a:custGeom>
              <a:avLst/>
              <a:gdLst/>
              <a:ahLst/>
              <a:cxnLst/>
              <a:rect l="l" t="t" r="r" b="b"/>
              <a:pathLst>
                <a:path w="454" h="310" extrusionOk="0">
                  <a:moveTo>
                    <a:pt x="105" y="1"/>
                  </a:moveTo>
                  <a:cubicBezTo>
                    <a:pt x="41" y="1"/>
                    <a:pt x="0" y="93"/>
                    <a:pt x="60" y="143"/>
                  </a:cubicBezTo>
                  <a:lnTo>
                    <a:pt x="322" y="297"/>
                  </a:lnTo>
                  <a:cubicBezTo>
                    <a:pt x="334" y="309"/>
                    <a:pt x="346" y="309"/>
                    <a:pt x="370" y="309"/>
                  </a:cubicBezTo>
                  <a:cubicBezTo>
                    <a:pt x="394" y="309"/>
                    <a:pt x="417" y="297"/>
                    <a:pt x="429" y="274"/>
                  </a:cubicBezTo>
                  <a:cubicBezTo>
                    <a:pt x="453" y="238"/>
                    <a:pt x="441" y="190"/>
                    <a:pt x="406" y="166"/>
                  </a:cubicBezTo>
                  <a:lnTo>
                    <a:pt x="144" y="12"/>
                  </a:ln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71"/>
            <p:cNvSpPr/>
            <p:nvPr/>
          </p:nvSpPr>
          <p:spPr>
            <a:xfrm>
              <a:off x="8245329" y="7662415"/>
              <a:ext cx="65151" cy="55943"/>
            </a:xfrm>
            <a:custGeom>
              <a:avLst/>
              <a:gdLst/>
              <a:ahLst/>
              <a:cxnLst/>
              <a:rect l="l" t="t" r="r" b="b"/>
              <a:pathLst>
                <a:path w="495" h="425" extrusionOk="0">
                  <a:moveTo>
                    <a:pt x="220" y="1"/>
                  </a:moveTo>
                  <a:cubicBezTo>
                    <a:pt x="210" y="1"/>
                    <a:pt x="201" y="1"/>
                    <a:pt x="191" y="3"/>
                  </a:cubicBezTo>
                  <a:cubicBezTo>
                    <a:pt x="72" y="15"/>
                    <a:pt x="0" y="122"/>
                    <a:pt x="12" y="241"/>
                  </a:cubicBezTo>
                  <a:cubicBezTo>
                    <a:pt x="27" y="357"/>
                    <a:pt x="121" y="424"/>
                    <a:pt x="219" y="424"/>
                  </a:cubicBezTo>
                  <a:cubicBezTo>
                    <a:pt x="282" y="424"/>
                    <a:pt x="347" y="396"/>
                    <a:pt x="393" y="336"/>
                  </a:cubicBezTo>
                  <a:cubicBezTo>
                    <a:pt x="495" y="200"/>
                    <a:pt x="393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71"/>
            <p:cNvSpPr/>
            <p:nvPr/>
          </p:nvSpPr>
          <p:spPr>
            <a:xfrm>
              <a:off x="8032494" y="7698611"/>
              <a:ext cx="78707" cy="55548"/>
            </a:xfrm>
            <a:custGeom>
              <a:avLst/>
              <a:gdLst/>
              <a:ahLst/>
              <a:cxnLst/>
              <a:rect l="l" t="t" r="r" b="b"/>
              <a:pathLst>
                <a:path w="598" h="422" extrusionOk="0">
                  <a:moveTo>
                    <a:pt x="307" y="0"/>
                  </a:moveTo>
                  <a:cubicBezTo>
                    <a:pt x="299" y="0"/>
                    <a:pt x="292" y="1"/>
                    <a:pt x="284" y="1"/>
                  </a:cubicBezTo>
                  <a:cubicBezTo>
                    <a:pt x="1" y="13"/>
                    <a:pt x="41" y="422"/>
                    <a:pt x="300" y="422"/>
                  </a:cubicBezTo>
                  <a:cubicBezTo>
                    <a:pt x="314" y="422"/>
                    <a:pt x="328" y="421"/>
                    <a:pt x="343" y="418"/>
                  </a:cubicBezTo>
                  <a:cubicBezTo>
                    <a:pt x="597" y="360"/>
                    <a:pt x="549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71"/>
            <p:cNvSpPr/>
            <p:nvPr/>
          </p:nvSpPr>
          <p:spPr>
            <a:xfrm>
              <a:off x="7413863" y="7911974"/>
              <a:ext cx="1781180" cy="1981032"/>
            </a:xfrm>
            <a:custGeom>
              <a:avLst/>
              <a:gdLst/>
              <a:ahLst/>
              <a:cxnLst/>
              <a:rect l="l" t="t" r="r" b="b"/>
              <a:pathLst>
                <a:path w="13533" h="15050" extrusionOk="0">
                  <a:moveTo>
                    <a:pt x="11557" y="0"/>
                  </a:moveTo>
                  <a:cubicBezTo>
                    <a:pt x="11358" y="0"/>
                    <a:pt x="11159" y="12"/>
                    <a:pt x="10961" y="35"/>
                  </a:cubicBezTo>
                  <a:cubicBezTo>
                    <a:pt x="10865" y="59"/>
                    <a:pt x="10806" y="131"/>
                    <a:pt x="10794" y="214"/>
                  </a:cubicBezTo>
                  <a:lnTo>
                    <a:pt x="10401" y="3345"/>
                  </a:lnTo>
                  <a:cubicBezTo>
                    <a:pt x="10256" y="3331"/>
                    <a:pt x="10109" y="3324"/>
                    <a:pt x="9961" y="3324"/>
                  </a:cubicBezTo>
                  <a:cubicBezTo>
                    <a:pt x="9150" y="3324"/>
                    <a:pt x="8303" y="3519"/>
                    <a:pt x="7508" y="3619"/>
                  </a:cubicBezTo>
                  <a:cubicBezTo>
                    <a:pt x="6818" y="3708"/>
                    <a:pt x="6170" y="3860"/>
                    <a:pt x="5466" y="3860"/>
                  </a:cubicBezTo>
                  <a:cubicBezTo>
                    <a:pt x="5417" y="3860"/>
                    <a:pt x="5367" y="3859"/>
                    <a:pt x="5317" y="3857"/>
                  </a:cubicBezTo>
                  <a:cubicBezTo>
                    <a:pt x="4174" y="3822"/>
                    <a:pt x="3091" y="3441"/>
                    <a:pt x="1948" y="3322"/>
                  </a:cubicBezTo>
                  <a:cubicBezTo>
                    <a:pt x="1779" y="3304"/>
                    <a:pt x="1596" y="3291"/>
                    <a:pt x="1411" y="3291"/>
                  </a:cubicBezTo>
                  <a:cubicBezTo>
                    <a:pt x="709" y="3291"/>
                    <a:pt x="1" y="3483"/>
                    <a:pt x="114" y="4369"/>
                  </a:cubicBezTo>
                  <a:cubicBezTo>
                    <a:pt x="221" y="5334"/>
                    <a:pt x="721" y="5667"/>
                    <a:pt x="1329" y="7715"/>
                  </a:cubicBezTo>
                  <a:cubicBezTo>
                    <a:pt x="1448" y="8108"/>
                    <a:pt x="1567" y="8596"/>
                    <a:pt x="1698" y="9156"/>
                  </a:cubicBezTo>
                  <a:cubicBezTo>
                    <a:pt x="2067" y="10763"/>
                    <a:pt x="2126" y="13228"/>
                    <a:pt x="1650" y="14871"/>
                  </a:cubicBezTo>
                  <a:cubicBezTo>
                    <a:pt x="1626" y="14930"/>
                    <a:pt x="1602" y="14990"/>
                    <a:pt x="1590" y="15049"/>
                  </a:cubicBezTo>
                  <a:lnTo>
                    <a:pt x="10234" y="15049"/>
                  </a:lnTo>
                  <a:lnTo>
                    <a:pt x="10234" y="15002"/>
                  </a:lnTo>
                  <a:cubicBezTo>
                    <a:pt x="10246" y="14859"/>
                    <a:pt x="10258" y="14716"/>
                    <a:pt x="10258" y="14573"/>
                  </a:cubicBezTo>
                  <a:cubicBezTo>
                    <a:pt x="10258" y="13930"/>
                    <a:pt x="10211" y="13299"/>
                    <a:pt x="10092" y="12668"/>
                  </a:cubicBezTo>
                  <a:cubicBezTo>
                    <a:pt x="10080" y="12585"/>
                    <a:pt x="10056" y="12501"/>
                    <a:pt x="10044" y="12418"/>
                  </a:cubicBezTo>
                  <a:cubicBezTo>
                    <a:pt x="9746" y="10930"/>
                    <a:pt x="9175" y="9477"/>
                    <a:pt x="9556" y="8310"/>
                  </a:cubicBezTo>
                  <a:lnTo>
                    <a:pt x="9556" y="8310"/>
                  </a:lnTo>
                  <a:cubicBezTo>
                    <a:pt x="9556" y="8310"/>
                    <a:pt x="9734" y="9084"/>
                    <a:pt x="10377" y="9465"/>
                  </a:cubicBezTo>
                  <a:cubicBezTo>
                    <a:pt x="10669" y="9644"/>
                    <a:pt x="11004" y="9734"/>
                    <a:pt x="11341" y="9734"/>
                  </a:cubicBezTo>
                  <a:cubicBezTo>
                    <a:pt x="11610" y="9734"/>
                    <a:pt x="11879" y="9677"/>
                    <a:pt x="12127" y="9560"/>
                  </a:cubicBezTo>
                  <a:cubicBezTo>
                    <a:pt x="13532" y="8894"/>
                    <a:pt x="13259" y="6893"/>
                    <a:pt x="13175" y="5619"/>
                  </a:cubicBezTo>
                  <a:cubicBezTo>
                    <a:pt x="13104" y="4667"/>
                    <a:pt x="13116" y="3381"/>
                    <a:pt x="13306" y="1095"/>
                  </a:cubicBezTo>
                  <a:cubicBezTo>
                    <a:pt x="13366" y="452"/>
                    <a:pt x="13318" y="297"/>
                    <a:pt x="12770" y="154"/>
                  </a:cubicBezTo>
                  <a:cubicBezTo>
                    <a:pt x="12370" y="50"/>
                    <a:pt x="11964" y="0"/>
                    <a:pt x="11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71"/>
            <p:cNvSpPr/>
            <p:nvPr/>
          </p:nvSpPr>
          <p:spPr>
            <a:xfrm>
              <a:off x="7921798" y="8453870"/>
              <a:ext cx="608863" cy="117019"/>
            </a:xfrm>
            <a:custGeom>
              <a:avLst/>
              <a:gdLst/>
              <a:ahLst/>
              <a:cxnLst/>
              <a:rect l="l" t="t" r="r" b="b"/>
              <a:pathLst>
                <a:path w="4626" h="889" extrusionOk="0">
                  <a:moveTo>
                    <a:pt x="4537" y="1"/>
                  </a:moveTo>
                  <a:cubicBezTo>
                    <a:pt x="4310" y="1"/>
                    <a:pt x="3537" y="597"/>
                    <a:pt x="1743" y="597"/>
                  </a:cubicBezTo>
                  <a:cubicBezTo>
                    <a:pt x="1276" y="597"/>
                    <a:pt x="739" y="557"/>
                    <a:pt x="125" y="455"/>
                  </a:cubicBezTo>
                  <a:cubicBezTo>
                    <a:pt x="117" y="453"/>
                    <a:pt x="110" y="452"/>
                    <a:pt x="104" y="452"/>
                  </a:cubicBezTo>
                  <a:cubicBezTo>
                    <a:pt x="25" y="452"/>
                    <a:pt x="1" y="576"/>
                    <a:pt x="89" y="598"/>
                  </a:cubicBezTo>
                  <a:cubicBezTo>
                    <a:pt x="648" y="789"/>
                    <a:pt x="1266" y="889"/>
                    <a:pt x="1886" y="889"/>
                  </a:cubicBezTo>
                  <a:cubicBezTo>
                    <a:pt x="2849" y="889"/>
                    <a:pt x="3817" y="648"/>
                    <a:pt x="4578" y="133"/>
                  </a:cubicBezTo>
                  <a:cubicBezTo>
                    <a:pt x="4613" y="109"/>
                    <a:pt x="4625" y="62"/>
                    <a:pt x="4601" y="38"/>
                  </a:cubicBezTo>
                  <a:cubicBezTo>
                    <a:pt x="4590" y="12"/>
                    <a:pt x="4569" y="1"/>
                    <a:pt x="4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71"/>
            <p:cNvSpPr/>
            <p:nvPr/>
          </p:nvSpPr>
          <p:spPr>
            <a:xfrm>
              <a:off x="8865935" y="8035437"/>
              <a:ext cx="246125" cy="58049"/>
            </a:xfrm>
            <a:custGeom>
              <a:avLst/>
              <a:gdLst/>
              <a:ahLst/>
              <a:cxnLst/>
              <a:rect l="l" t="t" r="r" b="b"/>
              <a:pathLst>
                <a:path w="1870" h="441" extrusionOk="0">
                  <a:moveTo>
                    <a:pt x="664" y="0"/>
                  </a:moveTo>
                  <a:cubicBezTo>
                    <a:pt x="453" y="0"/>
                    <a:pt x="249" y="25"/>
                    <a:pt x="72" y="74"/>
                  </a:cubicBezTo>
                  <a:cubicBezTo>
                    <a:pt x="48" y="86"/>
                    <a:pt x="24" y="109"/>
                    <a:pt x="24" y="133"/>
                  </a:cubicBezTo>
                  <a:cubicBezTo>
                    <a:pt x="0" y="288"/>
                    <a:pt x="250" y="205"/>
                    <a:pt x="1346" y="371"/>
                  </a:cubicBezTo>
                  <a:cubicBezTo>
                    <a:pt x="1600" y="403"/>
                    <a:pt x="1716" y="440"/>
                    <a:pt x="1779" y="440"/>
                  </a:cubicBezTo>
                  <a:cubicBezTo>
                    <a:pt x="1811" y="440"/>
                    <a:pt x="1830" y="431"/>
                    <a:pt x="1846" y="407"/>
                  </a:cubicBezTo>
                  <a:cubicBezTo>
                    <a:pt x="1869" y="371"/>
                    <a:pt x="1857" y="324"/>
                    <a:pt x="1822" y="300"/>
                  </a:cubicBezTo>
                  <a:cubicBezTo>
                    <a:pt x="1507" y="95"/>
                    <a:pt x="1073" y="0"/>
                    <a:pt x="664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71"/>
            <p:cNvSpPr/>
            <p:nvPr/>
          </p:nvSpPr>
          <p:spPr>
            <a:xfrm>
              <a:off x="7623144" y="8952462"/>
              <a:ext cx="1140992" cy="940496"/>
            </a:xfrm>
            <a:custGeom>
              <a:avLst/>
              <a:gdLst/>
              <a:ahLst/>
              <a:cxnLst/>
              <a:rect l="l" t="t" r="r" b="b"/>
              <a:pathLst>
                <a:path w="8669" h="7145" extrusionOk="0">
                  <a:moveTo>
                    <a:pt x="572" y="0"/>
                  </a:moveTo>
                  <a:cubicBezTo>
                    <a:pt x="798" y="822"/>
                    <a:pt x="929" y="1667"/>
                    <a:pt x="703" y="2322"/>
                  </a:cubicBezTo>
                  <a:cubicBezTo>
                    <a:pt x="631" y="2536"/>
                    <a:pt x="512" y="2739"/>
                    <a:pt x="358" y="2906"/>
                  </a:cubicBezTo>
                  <a:cubicBezTo>
                    <a:pt x="465" y="4275"/>
                    <a:pt x="393" y="5823"/>
                    <a:pt x="60" y="6966"/>
                  </a:cubicBezTo>
                  <a:cubicBezTo>
                    <a:pt x="36" y="7025"/>
                    <a:pt x="24" y="7085"/>
                    <a:pt x="0" y="7144"/>
                  </a:cubicBezTo>
                  <a:lnTo>
                    <a:pt x="8644" y="7144"/>
                  </a:lnTo>
                  <a:lnTo>
                    <a:pt x="8644" y="7097"/>
                  </a:lnTo>
                  <a:cubicBezTo>
                    <a:pt x="8656" y="6954"/>
                    <a:pt x="8668" y="6811"/>
                    <a:pt x="8668" y="6668"/>
                  </a:cubicBezTo>
                  <a:cubicBezTo>
                    <a:pt x="8454" y="6382"/>
                    <a:pt x="8192" y="6156"/>
                    <a:pt x="7894" y="5989"/>
                  </a:cubicBezTo>
                  <a:cubicBezTo>
                    <a:pt x="7439" y="5753"/>
                    <a:pt x="6975" y="5674"/>
                    <a:pt x="6514" y="5674"/>
                  </a:cubicBezTo>
                  <a:cubicBezTo>
                    <a:pt x="5573" y="5674"/>
                    <a:pt x="4641" y="6005"/>
                    <a:pt x="3808" y="6005"/>
                  </a:cubicBezTo>
                  <a:cubicBezTo>
                    <a:pt x="3302" y="6005"/>
                    <a:pt x="2832" y="5883"/>
                    <a:pt x="2417" y="5489"/>
                  </a:cubicBezTo>
                  <a:cubicBezTo>
                    <a:pt x="1274" y="4394"/>
                    <a:pt x="1882" y="2298"/>
                    <a:pt x="1286" y="881"/>
                  </a:cubicBezTo>
                  <a:cubicBezTo>
                    <a:pt x="1143" y="524"/>
                    <a:pt x="893" y="215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1"/>
            <p:cNvSpPr/>
            <p:nvPr/>
          </p:nvSpPr>
          <p:spPr>
            <a:xfrm>
              <a:off x="8657443" y="8756605"/>
              <a:ext cx="352735" cy="431878"/>
            </a:xfrm>
            <a:custGeom>
              <a:avLst/>
              <a:gdLst/>
              <a:ahLst/>
              <a:cxnLst/>
              <a:rect l="l" t="t" r="r" b="b"/>
              <a:pathLst>
                <a:path w="2680" h="3281" extrusionOk="0">
                  <a:moveTo>
                    <a:pt x="84" y="0"/>
                  </a:moveTo>
                  <a:cubicBezTo>
                    <a:pt x="465" y="953"/>
                    <a:pt x="1" y="1762"/>
                    <a:pt x="167" y="2084"/>
                  </a:cubicBezTo>
                  <a:cubicBezTo>
                    <a:pt x="346" y="2429"/>
                    <a:pt x="608" y="2727"/>
                    <a:pt x="929" y="2965"/>
                  </a:cubicBezTo>
                  <a:cubicBezTo>
                    <a:pt x="1228" y="3172"/>
                    <a:pt x="1586" y="3280"/>
                    <a:pt x="1947" y="3280"/>
                  </a:cubicBezTo>
                  <a:cubicBezTo>
                    <a:pt x="2146" y="3280"/>
                    <a:pt x="2346" y="3247"/>
                    <a:pt x="2537" y="3179"/>
                  </a:cubicBezTo>
                  <a:cubicBezTo>
                    <a:pt x="2584" y="3155"/>
                    <a:pt x="2632" y="3143"/>
                    <a:pt x="2679" y="3120"/>
                  </a:cubicBezTo>
                  <a:cubicBezTo>
                    <a:pt x="2358" y="2929"/>
                    <a:pt x="2072" y="2691"/>
                    <a:pt x="1822" y="2405"/>
                  </a:cubicBezTo>
                  <a:cubicBezTo>
                    <a:pt x="1310" y="1786"/>
                    <a:pt x="810" y="334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1"/>
            <p:cNvSpPr/>
            <p:nvPr/>
          </p:nvSpPr>
          <p:spPr>
            <a:xfrm>
              <a:off x="7410046" y="7899865"/>
              <a:ext cx="1791314" cy="1998670"/>
            </a:xfrm>
            <a:custGeom>
              <a:avLst/>
              <a:gdLst/>
              <a:ahLst/>
              <a:cxnLst/>
              <a:rect l="l" t="t" r="r" b="b"/>
              <a:pathLst>
                <a:path w="13610" h="15184" extrusionOk="0">
                  <a:moveTo>
                    <a:pt x="11576" y="151"/>
                  </a:moveTo>
                  <a:cubicBezTo>
                    <a:pt x="11975" y="151"/>
                    <a:pt x="12375" y="199"/>
                    <a:pt x="12764" y="294"/>
                  </a:cubicBezTo>
                  <a:cubicBezTo>
                    <a:pt x="13264" y="413"/>
                    <a:pt x="13323" y="508"/>
                    <a:pt x="13264" y="1139"/>
                  </a:cubicBezTo>
                  <a:cubicBezTo>
                    <a:pt x="13109" y="2925"/>
                    <a:pt x="13026" y="4390"/>
                    <a:pt x="13145" y="6009"/>
                  </a:cubicBezTo>
                  <a:cubicBezTo>
                    <a:pt x="13240" y="7247"/>
                    <a:pt x="13371" y="8950"/>
                    <a:pt x="12121" y="9545"/>
                  </a:cubicBezTo>
                  <a:cubicBezTo>
                    <a:pt x="11876" y="9660"/>
                    <a:pt x="11620" y="9714"/>
                    <a:pt x="11369" y="9714"/>
                  </a:cubicBezTo>
                  <a:cubicBezTo>
                    <a:pt x="10583" y="9714"/>
                    <a:pt x="9846" y="9185"/>
                    <a:pt x="9656" y="8355"/>
                  </a:cubicBezTo>
                  <a:cubicBezTo>
                    <a:pt x="9823" y="7605"/>
                    <a:pt x="9763" y="6831"/>
                    <a:pt x="9489" y="6116"/>
                  </a:cubicBezTo>
                  <a:cubicBezTo>
                    <a:pt x="9347" y="5700"/>
                    <a:pt x="9228" y="5330"/>
                    <a:pt x="9359" y="4795"/>
                  </a:cubicBezTo>
                  <a:cubicBezTo>
                    <a:pt x="9370" y="4747"/>
                    <a:pt x="9347" y="4711"/>
                    <a:pt x="9311" y="4699"/>
                  </a:cubicBezTo>
                  <a:cubicBezTo>
                    <a:pt x="9302" y="4697"/>
                    <a:pt x="9294" y="4696"/>
                    <a:pt x="9287" y="4696"/>
                  </a:cubicBezTo>
                  <a:cubicBezTo>
                    <a:pt x="9251" y="4696"/>
                    <a:pt x="9225" y="4718"/>
                    <a:pt x="9216" y="4747"/>
                  </a:cubicBezTo>
                  <a:cubicBezTo>
                    <a:pt x="9061" y="5342"/>
                    <a:pt x="9204" y="5747"/>
                    <a:pt x="9347" y="6164"/>
                  </a:cubicBezTo>
                  <a:cubicBezTo>
                    <a:pt x="9525" y="6700"/>
                    <a:pt x="9728" y="7307"/>
                    <a:pt x="9478" y="8497"/>
                  </a:cubicBezTo>
                  <a:cubicBezTo>
                    <a:pt x="9025" y="10212"/>
                    <a:pt x="10382" y="12165"/>
                    <a:pt x="10192" y="15046"/>
                  </a:cubicBezTo>
                  <a:lnTo>
                    <a:pt x="1703" y="15046"/>
                  </a:lnTo>
                  <a:cubicBezTo>
                    <a:pt x="1715" y="15010"/>
                    <a:pt x="1727" y="14986"/>
                    <a:pt x="1739" y="14951"/>
                  </a:cubicBezTo>
                  <a:cubicBezTo>
                    <a:pt x="2239" y="13224"/>
                    <a:pt x="2143" y="10748"/>
                    <a:pt x="1786" y="9200"/>
                  </a:cubicBezTo>
                  <a:cubicBezTo>
                    <a:pt x="1679" y="8676"/>
                    <a:pt x="1548" y="8200"/>
                    <a:pt x="1417" y="7747"/>
                  </a:cubicBezTo>
                  <a:cubicBezTo>
                    <a:pt x="1203" y="7033"/>
                    <a:pt x="941" y="6331"/>
                    <a:pt x="619" y="5652"/>
                  </a:cubicBezTo>
                  <a:cubicBezTo>
                    <a:pt x="405" y="5211"/>
                    <a:pt x="262" y="4890"/>
                    <a:pt x="203" y="4426"/>
                  </a:cubicBezTo>
                  <a:cubicBezTo>
                    <a:pt x="143" y="4176"/>
                    <a:pt x="215" y="3914"/>
                    <a:pt x="381" y="3735"/>
                  </a:cubicBezTo>
                  <a:cubicBezTo>
                    <a:pt x="577" y="3540"/>
                    <a:pt x="911" y="3437"/>
                    <a:pt x="1400" y="3437"/>
                  </a:cubicBezTo>
                  <a:cubicBezTo>
                    <a:pt x="1566" y="3437"/>
                    <a:pt x="1750" y="3449"/>
                    <a:pt x="1953" y="3473"/>
                  </a:cubicBezTo>
                  <a:cubicBezTo>
                    <a:pt x="2441" y="3521"/>
                    <a:pt x="2917" y="3616"/>
                    <a:pt x="3382" y="3711"/>
                  </a:cubicBezTo>
                  <a:cubicBezTo>
                    <a:pt x="4025" y="3866"/>
                    <a:pt x="4679" y="3961"/>
                    <a:pt x="5334" y="4009"/>
                  </a:cubicBezTo>
                  <a:cubicBezTo>
                    <a:pt x="5870" y="4009"/>
                    <a:pt x="6418" y="3949"/>
                    <a:pt x="6942" y="3854"/>
                  </a:cubicBezTo>
                  <a:cubicBezTo>
                    <a:pt x="7132" y="3830"/>
                    <a:pt x="7334" y="3795"/>
                    <a:pt x="7537" y="3771"/>
                  </a:cubicBezTo>
                  <a:cubicBezTo>
                    <a:pt x="7787" y="3735"/>
                    <a:pt x="8049" y="3699"/>
                    <a:pt x="8299" y="3652"/>
                  </a:cubicBezTo>
                  <a:cubicBezTo>
                    <a:pt x="8852" y="3564"/>
                    <a:pt x="9413" y="3469"/>
                    <a:pt x="9963" y="3469"/>
                  </a:cubicBezTo>
                  <a:cubicBezTo>
                    <a:pt x="10087" y="3469"/>
                    <a:pt x="10212" y="3474"/>
                    <a:pt x="10335" y="3485"/>
                  </a:cubicBezTo>
                  <a:cubicBezTo>
                    <a:pt x="10299" y="3925"/>
                    <a:pt x="10251" y="4378"/>
                    <a:pt x="10216" y="4818"/>
                  </a:cubicBezTo>
                  <a:cubicBezTo>
                    <a:pt x="10168" y="5330"/>
                    <a:pt x="10121" y="5866"/>
                    <a:pt x="10085" y="6366"/>
                  </a:cubicBezTo>
                  <a:cubicBezTo>
                    <a:pt x="10073" y="6402"/>
                    <a:pt x="10109" y="6450"/>
                    <a:pt x="10144" y="6450"/>
                  </a:cubicBezTo>
                  <a:cubicBezTo>
                    <a:pt x="10192" y="6450"/>
                    <a:pt x="10228" y="6414"/>
                    <a:pt x="10228" y="6378"/>
                  </a:cubicBezTo>
                  <a:cubicBezTo>
                    <a:pt x="10263" y="5878"/>
                    <a:pt x="10311" y="5342"/>
                    <a:pt x="10359" y="4830"/>
                  </a:cubicBezTo>
                  <a:cubicBezTo>
                    <a:pt x="10406" y="4330"/>
                    <a:pt x="10454" y="3842"/>
                    <a:pt x="10490" y="3354"/>
                  </a:cubicBezTo>
                  <a:lnTo>
                    <a:pt x="10883" y="294"/>
                  </a:lnTo>
                  <a:cubicBezTo>
                    <a:pt x="10883" y="235"/>
                    <a:pt x="10930" y="199"/>
                    <a:pt x="10978" y="187"/>
                  </a:cubicBezTo>
                  <a:cubicBezTo>
                    <a:pt x="11176" y="163"/>
                    <a:pt x="11376" y="151"/>
                    <a:pt x="11576" y="151"/>
                  </a:cubicBezTo>
                  <a:close/>
                  <a:moveTo>
                    <a:pt x="10347" y="15140"/>
                  </a:moveTo>
                  <a:lnTo>
                    <a:pt x="10347" y="15140"/>
                  </a:lnTo>
                  <a:cubicBezTo>
                    <a:pt x="10347" y="15141"/>
                    <a:pt x="10347" y="15141"/>
                    <a:pt x="10347" y="15141"/>
                  </a:cubicBezTo>
                  <a:cubicBezTo>
                    <a:pt x="10347" y="15141"/>
                    <a:pt x="10351" y="15141"/>
                    <a:pt x="10347" y="15140"/>
                  </a:cubicBezTo>
                  <a:close/>
                  <a:moveTo>
                    <a:pt x="11618" y="0"/>
                  </a:moveTo>
                  <a:cubicBezTo>
                    <a:pt x="11401" y="0"/>
                    <a:pt x="11183" y="15"/>
                    <a:pt x="10966" y="44"/>
                  </a:cubicBezTo>
                  <a:cubicBezTo>
                    <a:pt x="10847" y="56"/>
                    <a:pt x="10752" y="151"/>
                    <a:pt x="10740" y="282"/>
                  </a:cubicBezTo>
                  <a:lnTo>
                    <a:pt x="10359" y="3342"/>
                  </a:lnTo>
                  <a:cubicBezTo>
                    <a:pt x="10233" y="3331"/>
                    <a:pt x="10106" y="3326"/>
                    <a:pt x="9979" y="3326"/>
                  </a:cubicBezTo>
                  <a:cubicBezTo>
                    <a:pt x="9417" y="3326"/>
                    <a:pt x="8838" y="3421"/>
                    <a:pt x="8275" y="3509"/>
                  </a:cubicBezTo>
                  <a:cubicBezTo>
                    <a:pt x="8025" y="3556"/>
                    <a:pt x="7763" y="3592"/>
                    <a:pt x="7525" y="3628"/>
                  </a:cubicBezTo>
                  <a:cubicBezTo>
                    <a:pt x="7323" y="3652"/>
                    <a:pt x="7120" y="3687"/>
                    <a:pt x="6930" y="3711"/>
                  </a:cubicBezTo>
                  <a:cubicBezTo>
                    <a:pt x="6406" y="3806"/>
                    <a:pt x="5882" y="3866"/>
                    <a:pt x="5358" y="3866"/>
                  </a:cubicBezTo>
                  <a:cubicBezTo>
                    <a:pt x="4703" y="3818"/>
                    <a:pt x="4060" y="3723"/>
                    <a:pt x="3429" y="3580"/>
                  </a:cubicBezTo>
                  <a:cubicBezTo>
                    <a:pt x="2965" y="3485"/>
                    <a:pt x="2477" y="3378"/>
                    <a:pt x="1989" y="3330"/>
                  </a:cubicBezTo>
                  <a:cubicBezTo>
                    <a:pt x="1780" y="3307"/>
                    <a:pt x="1590" y="3295"/>
                    <a:pt x="1416" y="3295"/>
                  </a:cubicBezTo>
                  <a:cubicBezTo>
                    <a:pt x="884" y="3295"/>
                    <a:pt x="510" y="3406"/>
                    <a:pt x="286" y="3640"/>
                  </a:cubicBezTo>
                  <a:cubicBezTo>
                    <a:pt x="84" y="3854"/>
                    <a:pt x="0" y="4152"/>
                    <a:pt x="60" y="4449"/>
                  </a:cubicBezTo>
                  <a:cubicBezTo>
                    <a:pt x="119" y="4938"/>
                    <a:pt x="274" y="5271"/>
                    <a:pt x="488" y="5723"/>
                  </a:cubicBezTo>
                  <a:cubicBezTo>
                    <a:pt x="810" y="6402"/>
                    <a:pt x="1072" y="7093"/>
                    <a:pt x="1286" y="7807"/>
                  </a:cubicBezTo>
                  <a:cubicBezTo>
                    <a:pt x="1417" y="8259"/>
                    <a:pt x="1536" y="8736"/>
                    <a:pt x="1655" y="9248"/>
                  </a:cubicBezTo>
                  <a:cubicBezTo>
                    <a:pt x="2000" y="10736"/>
                    <a:pt x="2096" y="13236"/>
                    <a:pt x="1596" y="14927"/>
                  </a:cubicBezTo>
                  <a:cubicBezTo>
                    <a:pt x="1584" y="14986"/>
                    <a:pt x="1572" y="15034"/>
                    <a:pt x="1548" y="15105"/>
                  </a:cubicBezTo>
                  <a:cubicBezTo>
                    <a:pt x="1536" y="15129"/>
                    <a:pt x="1536" y="15153"/>
                    <a:pt x="1560" y="15177"/>
                  </a:cubicBezTo>
                  <a:cubicBezTo>
                    <a:pt x="1562" y="15182"/>
                    <a:pt x="1565" y="15184"/>
                    <a:pt x="1568" y="15184"/>
                  </a:cubicBezTo>
                  <a:cubicBezTo>
                    <a:pt x="1581" y="15184"/>
                    <a:pt x="1600" y="15153"/>
                    <a:pt x="1619" y="15153"/>
                  </a:cubicBezTo>
                  <a:cubicBezTo>
                    <a:pt x="5508" y="15138"/>
                    <a:pt x="7666" y="15133"/>
                    <a:pt x="8863" y="15133"/>
                  </a:cubicBezTo>
                  <a:cubicBezTo>
                    <a:pt x="10163" y="15133"/>
                    <a:pt x="10330" y="15139"/>
                    <a:pt x="10347" y="15140"/>
                  </a:cubicBezTo>
                  <a:lnTo>
                    <a:pt x="10347" y="15140"/>
                  </a:lnTo>
                  <a:cubicBezTo>
                    <a:pt x="10347" y="15010"/>
                    <a:pt x="10359" y="14879"/>
                    <a:pt x="10371" y="14653"/>
                  </a:cubicBezTo>
                  <a:cubicBezTo>
                    <a:pt x="10406" y="12034"/>
                    <a:pt x="9263" y="10224"/>
                    <a:pt x="9597" y="8664"/>
                  </a:cubicBezTo>
                  <a:lnTo>
                    <a:pt x="9597" y="8664"/>
                  </a:lnTo>
                  <a:cubicBezTo>
                    <a:pt x="9885" y="9425"/>
                    <a:pt x="10611" y="9890"/>
                    <a:pt x="11372" y="9890"/>
                  </a:cubicBezTo>
                  <a:cubicBezTo>
                    <a:pt x="11647" y="9890"/>
                    <a:pt x="11927" y="9830"/>
                    <a:pt x="12192" y="9700"/>
                  </a:cubicBezTo>
                  <a:cubicBezTo>
                    <a:pt x="13609" y="9033"/>
                    <a:pt x="13383" y="7140"/>
                    <a:pt x="13276" y="5700"/>
                  </a:cubicBezTo>
                  <a:cubicBezTo>
                    <a:pt x="13228" y="4914"/>
                    <a:pt x="13204" y="3699"/>
                    <a:pt x="13419" y="1175"/>
                  </a:cubicBezTo>
                  <a:cubicBezTo>
                    <a:pt x="13478" y="508"/>
                    <a:pt x="13419" y="306"/>
                    <a:pt x="12811" y="151"/>
                  </a:cubicBezTo>
                  <a:cubicBezTo>
                    <a:pt x="12424" y="51"/>
                    <a:pt x="12022" y="0"/>
                    <a:pt x="11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71"/>
            <p:cNvSpPr/>
            <p:nvPr/>
          </p:nvSpPr>
          <p:spPr>
            <a:xfrm>
              <a:off x="7947597" y="8727911"/>
              <a:ext cx="272711" cy="375146"/>
            </a:xfrm>
            <a:custGeom>
              <a:avLst/>
              <a:gdLst/>
              <a:ahLst/>
              <a:cxnLst/>
              <a:rect l="l" t="t" r="r" b="b"/>
              <a:pathLst>
                <a:path w="2072" h="2850" extrusionOk="0">
                  <a:moveTo>
                    <a:pt x="1841" y="1"/>
                  </a:moveTo>
                  <a:cubicBezTo>
                    <a:pt x="1834" y="1"/>
                    <a:pt x="1828" y="2"/>
                    <a:pt x="1822" y="4"/>
                  </a:cubicBezTo>
                  <a:cubicBezTo>
                    <a:pt x="1774" y="16"/>
                    <a:pt x="1750" y="63"/>
                    <a:pt x="1762" y="99"/>
                  </a:cubicBezTo>
                  <a:cubicBezTo>
                    <a:pt x="1917" y="659"/>
                    <a:pt x="1834" y="1254"/>
                    <a:pt x="1524" y="1754"/>
                  </a:cubicBezTo>
                  <a:cubicBezTo>
                    <a:pt x="1226" y="2230"/>
                    <a:pt x="750" y="2540"/>
                    <a:pt x="71" y="2707"/>
                  </a:cubicBezTo>
                  <a:cubicBezTo>
                    <a:pt x="24" y="2718"/>
                    <a:pt x="0" y="2754"/>
                    <a:pt x="12" y="2802"/>
                  </a:cubicBezTo>
                  <a:cubicBezTo>
                    <a:pt x="24" y="2826"/>
                    <a:pt x="48" y="2849"/>
                    <a:pt x="83" y="2849"/>
                  </a:cubicBezTo>
                  <a:lnTo>
                    <a:pt x="107" y="2849"/>
                  </a:lnTo>
                  <a:cubicBezTo>
                    <a:pt x="822" y="2683"/>
                    <a:pt x="1322" y="2349"/>
                    <a:pt x="1655" y="1837"/>
                  </a:cubicBezTo>
                  <a:cubicBezTo>
                    <a:pt x="1976" y="1302"/>
                    <a:pt x="2072" y="659"/>
                    <a:pt x="1917" y="63"/>
                  </a:cubicBezTo>
                  <a:cubicBezTo>
                    <a:pt x="1907" y="24"/>
                    <a:pt x="1873" y="1"/>
                    <a:pt x="1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71"/>
            <p:cNvSpPr/>
            <p:nvPr/>
          </p:nvSpPr>
          <p:spPr>
            <a:xfrm>
              <a:off x="7412810" y="7186857"/>
              <a:ext cx="1048860" cy="1461751"/>
            </a:xfrm>
            <a:custGeom>
              <a:avLst/>
              <a:gdLst/>
              <a:ahLst/>
              <a:cxnLst/>
              <a:rect l="l" t="t" r="r" b="b"/>
              <a:pathLst>
                <a:path w="7969" h="11105" extrusionOk="0">
                  <a:moveTo>
                    <a:pt x="3988" y="1"/>
                  </a:moveTo>
                  <a:cubicBezTo>
                    <a:pt x="3679" y="1"/>
                    <a:pt x="3371" y="54"/>
                    <a:pt x="3075" y="163"/>
                  </a:cubicBezTo>
                  <a:cubicBezTo>
                    <a:pt x="1444" y="782"/>
                    <a:pt x="1396" y="2246"/>
                    <a:pt x="1217" y="3687"/>
                  </a:cubicBezTo>
                  <a:cubicBezTo>
                    <a:pt x="1158" y="4187"/>
                    <a:pt x="777" y="4604"/>
                    <a:pt x="563" y="5044"/>
                  </a:cubicBezTo>
                  <a:cubicBezTo>
                    <a:pt x="289" y="5592"/>
                    <a:pt x="182" y="6199"/>
                    <a:pt x="229" y="6795"/>
                  </a:cubicBezTo>
                  <a:cubicBezTo>
                    <a:pt x="277" y="7390"/>
                    <a:pt x="479" y="7997"/>
                    <a:pt x="348" y="8604"/>
                  </a:cubicBezTo>
                  <a:cubicBezTo>
                    <a:pt x="182" y="9331"/>
                    <a:pt x="86" y="9366"/>
                    <a:pt x="51" y="9462"/>
                  </a:cubicBezTo>
                  <a:cubicBezTo>
                    <a:pt x="1" y="9602"/>
                    <a:pt x="153" y="9657"/>
                    <a:pt x="318" y="9657"/>
                  </a:cubicBezTo>
                  <a:cubicBezTo>
                    <a:pt x="390" y="9657"/>
                    <a:pt x="465" y="9646"/>
                    <a:pt x="527" y="9628"/>
                  </a:cubicBezTo>
                  <a:cubicBezTo>
                    <a:pt x="1242" y="9422"/>
                    <a:pt x="1372" y="9156"/>
                    <a:pt x="1432" y="9156"/>
                  </a:cubicBezTo>
                  <a:cubicBezTo>
                    <a:pt x="1484" y="9156"/>
                    <a:pt x="1486" y="9347"/>
                    <a:pt x="1753" y="9926"/>
                  </a:cubicBezTo>
                  <a:cubicBezTo>
                    <a:pt x="2081" y="10621"/>
                    <a:pt x="2675" y="11104"/>
                    <a:pt x="3396" y="11104"/>
                  </a:cubicBezTo>
                  <a:cubicBezTo>
                    <a:pt x="3564" y="11104"/>
                    <a:pt x="3740" y="11078"/>
                    <a:pt x="3920" y="11021"/>
                  </a:cubicBezTo>
                  <a:cubicBezTo>
                    <a:pt x="4289" y="10902"/>
                    <a:pt x="3992" y="10724"/>
                    <a:pt x="3718" y="10343"/>
                  </a:cubicBezTo>
                  <a:cubicBezTo>
                    <a:pt x="3242" y="9676"/>
                    <a:pt x="3134" y="8878"/>
                    <a:pt x="3634" y="8223"/>
                  </a:cubicBezTo>
                  <a:cubicBezTo>
                    <a:pt x="4039" y="7699"/>
                    <a:pt x="4087" y="6914"/>
                    <a:pt x="3980" y="6283"/>
                  </a:cubicBezTo>
                  <a:cubicBezTo>
                    <a:pt x="3753" y="5068"/>
                    <a:pt x="3170" y="5544"/>
                    <a:pt x="2932" y="5080"/>
                  </a:cubicBezTo>
                  <a:cubicBezTo>
                    <a:pt x="2789" y="4806"/>
                    <a:pt x="2991" y="4485"/>
                    <a:pt x="3289" y="4485"/>
                  </a:cubicBezTo>
                  <a:cubicBezTo>
                    <a:pt x="3444" y="4473"/>
                    <a:pt x="3575" y="4485"/>
                    <a:pt x="3694" y="4366"/>
                  </a:cubicBezTo>
                  <a:cubicBezTo>
                    <a:pt x="3956" y="4128"/>
                    <a:pt x="3718" y="3235"/>
                    <a:pt x="4670" y="2699"/>
                  </a:cubicBezTo>
                  <a:cubicBezTo>
                    <a:pt x="4920" y="2544"/>
                    <a:pt x="5147" y="2377"/>
                    <a:pt x="5373" y="2187"/>
                  </a:cubicBezTo>
                  <a:lnTo>
                    <a:pt x="5373" y="2187"/>
                  </a:lnTo>
                  <a:cubicBezTo>
                    <a:pt x="5480" y="2401"/>
                    <a:pt x="5277" y="2651"/>
                    <a:pt x="5194" y="2842"/>
                  </a:cubicBezTo>
                  <a:cubicBezTo>
                    <a:pt x="5158" y="2923"/>
                    <a:pt x="5211" y="2997"/>
                    <a:pt x="5337" y="2997"/>
                  </a:cubicBezTo>
                  <a:cubicBezTo>
                    <a:pt x="5378" y="2997"/>
                    <a:pt x="5425" y="2990"/>
                    <a:pt x="5480" y="2973"/>
                  </a:cubicBezTo>
                  <a:cubicBezTo>
                    <a:pt x="5885" y="2866"/>
                    <a:pt x="6170" y="2532"/>
                    <a:pt x="6230" y="2115"/>
                  </a:cubicBezTo>
                  <a:cubicBezTo>
                    <a:pt x="6528" y="2342"/>
                    <a:pt x="6861" y="2699"/>
                    <a:pt x="7171" y="3639"/>
                  </a:cubicBezTo>
                  <a:cubicBezTo>
                    <a:pt x="7196" y="3717"/>
                    <a:pt x="7247" y="3831"/>
                    <a:pt x="7313" y="3831"/>
                  </a:cubicBezTo>
                  <a:cubicBezTo>
                    <a:pt x="7339" y="3831"/>
                    <a:pt x="7367" y="3814"/>
                    <a:pt x="7397" y="3770"/>
                  </a:cubicBezTo>
                  <a:cubicBezTo>
                    <a:pt x="7968" y="2913"/>
                    <a:pt x="7337" y="794"/>
                    <a:pt x="6111" y="341"/>
                  </a:cubicBezTo>
                  <a:cubicBezTo>
                    <a:pt x="5640" y="174"/>
                    <a:pt x="5319" y="97"/>
                    <a:pt x="5112" y="97"/>
                  </a:cubicBezTo>
                  <a:cubicBezTo>
                    <a:pt x="5010" y="97"/>
                    <a:pt x="4936" y="116"/>
                    <a:pt x="4885" y="151"/>
                  </a:cubicBezTo>
                  <a:cubicBezTo>
                    <a:pt x="4591" y="51"/>
                    <a:pt x="4289" y="1"/>
                    <a:pt x="3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71"/>
            <p:cNvSpPr/>
            <p:nvPr/>
          </p:nvSpPr>
          <p:spPr>
            <a:xfrm>
              <a:off x="7486782" y="7781666"/>
              <a:ext cx="155309" cy="563903"/>
            </a:xfrm>
            <a:custGeom>
              <a:avLst/>
              <a:gdLst/>
              <a:ahLst/>
              <a:cxnLst/>
              <a:rect l="l" t="t" r="r" b="b"/>
              <a:pathLst>
                <a:path w="1180" h="4284" extrusionOk="0">
                  <a:moveTo>
                    <a:pt x="1038" y="0"/>
                  </a:moveTo>
                  <a:cubicBezTo>
                    <a:pt x="1017" y="0"/>
                    <a:pt x="996" y="11"/>
                    <a:pt x="989" y="25"/>
                  </a:cubicBezTo>
                  <a:cubicBezTo>
                    <a:pt x="48" y="1442"/>
                    <a:pt x="417" y="2323"/>
                    <a:pt x="417" y="3192"/>
                  </a:cubicBezTo>
                  <a:cubicBezTo>
                    <a:pt x="429" y="3550"/>
                    <a:pt x="346" y="3895"/>
                    <a:pt x="179" y="4204"/>
                  </a:cubicBezTo>
                  <a:cubicBezTo>
                    <a:pt x="162" y="4247"/>
                    <a:pt x="200" y="4283"/>
                    <a:pt x="240" y="4283"/>
                  </a:cubicBezTo>
                  <a:cubicBezTo>
                    <a:pt x="256" y="4283"/>
                    <a:pt x="273" y="4278"/>
                    <a:pt x="286" y="4264"/>
                  </a:cubicBezTo>
                  <a:cubicBezTo>
                    <a:pt x="1179" y="2847"/>
                    <a:pt x="1" y="2359"/>
                    <a:pt x="1096" y="97"/>
                  </a:cubicBezTo>
                  <a:cubicBezTo>
                    <a:pt x="1108" y="61"/>
                    <a:pt x="1108" y="25"/>
                    <a:pt x="1072" y="13"/>
                  </a:cubicBezTo>
                  <a:cubicBezTo>
                    <a:pt x="1063" y="4"/>
                    <a:pt x="1050" y="0"/>
                    <a:pt x="1038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71"/>
            <p:cNvSpPr/>
            <p:nvPr/>
          </p:nvSpPr>
          <p:spPr>
            <a:xfrm>
              <a:off x="8135555" y="7254775"/>
              <a:ext cx="135566" cy="209555"/>
            </a:xfrm>
            <a:custGeom>
              <a:avLst/>
              <a:gdLst/>
              <a:ahLst/>
              <a:cxnLst/>
              <a:rect l="l" t="t" r="r" b="b"/>
              <a:pathLst>
                <a:path w="1030" h="1592" extrusionOk="0">
                  <a:moveTo>
                    <a:pt x="177" y="0"/>
                  </a:moveTo>
                  <a:cubicBezTo>
                    <a:pt x="159" y="0"/>
                    <a:pt x="144" y="5"/>
                    <a:pt x="132" y="16"/>
                  </a:cubicBezTo>
                  <a:cubicBezTo>
                    <a:pt x="1" y="123"/>
                    <a:pt x="560" y="314"/>
                    <a:pt x="668" y="1540"/>
                  </a:cubicBezTo>
                  <a:cubicBezTo>
                    <a:pt x="668" y="1564"/>
                    <a:pt x="679" y="1588"/>
                    <a:pt x="715" y="1588"/>
                  </a:cubicBezTo>
                  <a:cubicBezTo>
                    <a:pt x="721" y="1590"/>
                    <a:pt x="729" y="1592"/>
                    <a:pt x="736" y="1592"/>
                  </a:cubicBezTo>
                  <a:cubicBezTo>
                    <a:pt x="760" y="1592"/>
                    <a:pt x="787" y="1579"/>
                    <a:pt x="787" y="1552"/>
                  </a:cubicBezTo>
                  <a:cubicBezTo>
                    <a:pt x="1029" y="802"/>
                    <a:pt x="403" y="0"/>
                    <a:pt x="177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71"/>
            <p:cNvSpPr/>
            <p:nvPr/>
          </p:nvSpPr>
          <p:spPr>
            <a:xfrm>
              <a:off x="7643546" y="7167509"/>
              <a:ext cx="592410" cy="840063"/>
            </a:xfrm>
            <a:custGeom>
              <a:avLst/>
              <a:gdLst/>
              <a:ahLst/>
              <a:cxnLst/>
              <a:rect l="l" t="t" r="r" b="b"/>
              <a:pathLst>
                <a:path w="4501" h="6382" extrusionOk="0">
                  <a:moveTo>
                    <a:pt x="3108" y="0"/>
                  </a:moveTo>
                  <a:cubicBezTo>
                    <a:pt x="2953" y="0"/>
                    <a:pt x="2810" y="12"/>
                    <a:pt x="2655" y="48"/>
                  </a:cubicBezTo>
                  <a:cubicBezTo>
                    <a:pt x="1893" y="191"/>
                    <a:pt x="1238" y="655"/>
                    <a:pt x="846" y="1322"/>
                  </a:cubicBezTo>
                  <a:cubicBezTo>
                    <a:pt x="369" y="2143"/>
                    <a:pt x="203" y="3096"/>
                    <a:pt x="381" y="4036"/>
                  </a:cubicBezTo>
                  <a:cubicBezTo>
                    <a:pt x="203" y="4215"/>
                    <a:pt x="84" y="4453"/>
                    <a:pt x="60" y="4703"/>
                  </a:cubicBezTo>
                  <a:cubicBezTo>
                    <a:pt x="0" y="5382"/>
                    <a:pt x="357" y="6049"/>
                    <a:pt x="929" y="6299"/>
                  </a:cubicBezTo>
                  <a:cubicBezTo>
                    <a:pt x="1060" y="6346"/>
                    <a:pt x="1191" y="6382"/>
                    <a:pt x="1322" y="6382"/>
                  </a:cubicBezTo>
                  <a:cubicBezTo>
                    <a:pt x="1703" y="6370"/>
                    <a:pt x="2048" y="6120"/>
                    <a:pt x="2155" y="5751"/>
                  </a:cubicBezTo>
                  <a:cubicBezTo>
                    <a:pt x="2346" y="5084"/>
                    <a:pt x="2120" y="4370"/>
                    <a:pt x="1584" y="3941"/>
                  </a:cubicBezTo>
                  <a:cubicBezTo>
                    <a:pt x="1429" y="3822"/>
                    <a:pt x="1238" y="3763"/>
                    <a:pt x="1036" y="3751"/>
                  </a:cubicBezTo>
                  <a:cubicBezTo>
                    <a:pt x="1036" y="3120"/>
                    <a:pt x="1143" y="2167"/>
                    <a:pt x="1655" y="1489"/>
                  </a:cubicBezTo>
                  <a:cubicBezTo>
                    <a:pt x="2089" y="879"/>
                    <a:pt x="2787" y="524"/>
                    <a:pt x="3535" y="524"/>
                  </a:cubicBezTo>
                  <a:cubicBezTo>
                    <a:pt x="3547" y="524"/>
                    <a:pt x="3560" y="524"/>
                    <a:pt x="3572" y="524"/>
                  </a:cubicBezTo>
                  <a:cubicBezTo>
                    <a:pt x="3822" y="524"/>
                    <a:pt x="4084" y="560"/>
                    <a:pt x="4322" y="607"/>
                  </a:cubicBezTo>
                  <a:lnTo>
                    <a:pt x="4358" y="607"/>
                  </a:lnTo>
                  <a:cubicBezTo>
                    <a:pt x="4364" y="609"/>
                    <a:pt x="4370" y="609"/>
                    <a:pt x="4376" y="609"/>
                  </a:cubicBezTo>
                  <a:cubicBezTo>
                    <a:pt x="4427" y="609"/>
                    <a:pt x="4468" y="566"/>
                    <a:pt x="4489" y="512"/>
                  </a:cubicBezTo>
                  <a:cubicBezTo>
                    <a:pt x="4501" y="465"/>
                    <a:pt x="4465" y="405"/>
                    <a:pt x="4417" y="369"/>
                  </a:cubicBezTo>
                  <a:cubicBezTo>
                    <a:pt x="4025" y="131"/>
                    <a:pt x="3572" y="0"/>
                    <a:pt x="3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71"/>
            <p:cNvSpPr/>
            <p:nvPr/>
          </p:nvSpPr>
          <p:spPr>
            <a:xfrm>
              <a:off x="7696854" y="7725594"/>
              <a:ext cx="180316" cy="220744"/>
            </a:xfrm>
            <a:custGeom>
              <a:avLst/>
              <a:gdLst/>
              <a:ahLst/>
              <a:cxnLst/>
              <a:rect l="l" t="t" r="r" b="b"/>
              <a:pathLst>
                <a:path w="1370" h="1677" extrusionOk="0">
                  <a:moveTo>
                    <a:pt x="557" y="1"/>
                  </a:moveTo>
                  <a:cubicBezTo>
                    <a:pt x="286" y="1"/>
                    <a:pt x="49" y="243"/>
                    <a:pt x="24" y="582"/>
                  </a:cubicBezTo>
                  <a:cubicBezTo>
                    <a:pt x="0" y="987"/>
                    <a:pt x="202" y="1440"/>
                    <a:pt x="560" y="1618"/>
                  </a:cubicBezTo>
                  <a:cubicBezTo>
                    <a:pt x="634" y="1658"/>
                    <a:pt x="713" y="1677"/>
                    <a:pt x="790" y="1677"/>
                  </a:cubicBezTo>
                  <a:cubicBezTo>
                    <a:pt x="1011" y="1677"/>
                    <a:pt x="1218" y="1526"/>
                    <a:pt x="1262" y="1297"/>
                  </a:cubicBezTo>
                  <a:cubicBezTo>
                    <a:pt x="1369" y="868"/>
                    <a:pt x="1226" y="416"/>
                    <a:pt x="893" y="130"/>
                  </a:cubicBezTo>
                  <a:cubicBezTo>
                    <a:pt x="783" y="41"/>
                    <a:pt x="667" y="1"/>
                    <a:pt x="5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71"/>
            <p:cNvSpPr/>
            <p:nvPr/>
          </p:nvSpPr>
          <p:spPr>
            <a:xfrm>
              <a:off x="7740684" y="7765871"/>
              <a:ext cx="53437" cy="116493"/>
            </a:xfrm>
            <a:custGeom>
              <a:avLst/>
              <a:gdLst/>
              <a:ahLst/>
              <a:cxnLst/>
              <a:rect l="l" t="t" r="r" b="b"/>
              <a:pathLst>
                <a:path w="406" h="885" extrusionOk="0">
                  <a:moveTo>
                    <a:pt x="189" y="1"/>
                  </a:moveTo>
                  <a:cubicBezTo>
                    <a:pt x="170" y="1"/>
                    <a:pt x="149" y="9"/>
                    <a:pt x="131" y="26"/>
                  </a:cubicBezTo>
                  <a:cubicBezTo>
                    <a:pt x="36" y="157"/>
                    <a:pt x="0" y="324"/>
                    <a:pt x="36" y="491"/>
                  </a:cubicBezTo>
                  <a:cubicBezTo>
                    <a:pt x="71" y="732"/>
                    <a:pt x="249" y="884"/>
                    <a:pt x="326" y="884"/>
                  </a:cubicBezTo>
                  <a:cubicBezTo>
                    <a:pt x="328" y="884"/>
                    <a:pt x="331" y="884"/>
                    <a:pt x="334" y="883"/>
                  </a:cubicBezTo>
                  <a:cubicBezTo>
                    <a:pt x="370" y="883"/>
                    <a:pt x="405" y="836"/>
                    <a:pt x="393" y="788"/>
                  </a:cubicBezTo>
                  <a:lnTo>
                    <a:pt x="393" y="788"/>
                  </a:lnTo>
                  <a:cubicBezTo>
                    <a:pt x="394" y="790"/>
                    <a:pt x="394" y="791"/>
                    <a:pt x="394" y="791"/>
                  </a:cubicBezTo>
                  <a:cubicBezTo>
                    <a:pt x="397" y="791"/>
                    <a:pt x="309" y="424"/>
                    <a:pt x="286" y="264"/>
                  </a:cubicBezTo>
                  <a:cubicBezTo>
                    <a:pt x="262" y="181"/>
                    <a:pt x="262" y="62"/>
                    <a:pt x="262" y="62"/>
                  </a:cubicBezTo>
                  <a:cubicBezTo>
                    <a:pt x="255" y="24"/>
                    <a:pt x="223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71"/>
            <p:cNvSpPr/>
            <p:nvPr/>
          </p:nvSpPr>
          <p:spPr>
            <a:xfrm>
              <a:off x="7632490" y="7158032"/>
              <a:ext cx="612943" cy="859017"/>
            </a:xfrm>
            <a:custGeom>
              <a:avLst/>
              <a:gdLst/>
              <a:ahLst/>
              <a:cxnLst/>
              <a:rect l="l" t="t" r="r" b="b"/>
              <a:pathLst>
                <a:path w="4657" h="6526" extrusionOk="0">
                  <a:moveTo>
                    <a:pt x="3192" y="156"/>
                  </a:moveTo>
                  <a:cubicBezTo>
                    <a:pt x="3644" y="156"/>
                    <a:pt x="4085" y="275"/>
                    <a:pt x="4466" y="513"/>
                  </a:cubicBezTo>
                  <a:cubicBezTo>
                    <a:pt x="4513" y="537"/>
                    <a:pt x="4490" y="608"/>
                    <a:pt x="4442" y="608"/>
                  </a:cubicBezTo>
                  <a:lnTo>
                    <a:pt x="4430" y="608"/>
                  </a:lnTo>
                  <a:cubicBezTo>
                    <a:pt x="4168" y="548"/>
                    <a:pt x="3906" y="525"/>
                    <a:pt x="3644" y="525"/>
                  </a:cubicBezTo>
                  <a:cubicBezTo>
                    <a:pt x="3621" y="524"/>
                    <a:pt x="3598" y="524"/>
                    <a:pt x="3576" y="524"/>
                  </a:cubicBezTo>
                  <a:cubicBezTo>
                    <a:pt x="2827" y="524"/>
                    <a:pt x="2119" y="901"/>
                    <a:pt x="1680" y="1513"/>
                  </a:cubicBezTo>
                  <a:cubicBezTo>
                    <a:pt x="1168" y="2180"/>
                    <a:pt x="1049" y="3108"/>
                    <a:pt x="1049" y="3751"/>
                  </a:cubicBezTo>
                  <a:cubicBezTo>
                    <a:pt x="858" y="3763"/>
                    <a:pt x="668" y="3835"/>
                    <a:pt x="513" y="3954"/>
                  </a:cubicBezTo>
                  <a:cubicBezTo>
                    <a:pt x="275" y="2227"/>
                    <a:pt x="1132" y="501"/>
                    <a:pt x="2751" y="191"/>
                  </a:cubicBezTo>
                  <a:cubicBezTo>
                    <a:pt x="2894" y="167"/>
                    <a:pt x="3049" y="156"/>
                    <a:pt x="3192" y="156"/>
                  </a:cubicBezTo>
                  <a:close/>
                  <a:moveTo>
                    <a:pt x="1192" y="3906"/>
                  </a:moveTo>
                  <a:cubicBezTo>
                    <a:pt x="1346" y="3930"/>
                    <a:pt x="1489" y="3989"/>
                    <a:pt x="1608" y="4085"/>
                  </a:cubicBezTo>
                  <a:cubicBezTo>
                    <a:pt x="2132" y="4489"/>
                    <a:pt x="2346" y="5168"/>
                    <a:pt x="2168" y="5799"/>
                  </a:cubicBezTo>
                  <a:cubicBezTo>
                    <a:pt x="2061" y="6133"/>
                    <a:pt x="1751" y="6371"/>
                    <a:pt x="1406" y="6371"/>
                  </a:cubicBezTo>
                  <a:cubicBezTo>
                    <a:pt x="1275" y="6371"/>
                    <a:pt x="1156" y="6347"/>
                    <a:pt x="1037" y="6299"/>
                  </a:cubicBezTo>
                  <a:cubicBezTo>
                    <a:pt x="465" y="6049"/>
                    <a:pt x="156" y="5382"/>
                    <a:pt x="215" y="4787"/>
                  </a:cubicBezTo>
                  <a:cubicBezTo>
                    <a:pt x="239" y="4597"/>
                    <a:pt x="299" y="4418"/>
                    <a:pt x="418" y="4275"/>
                  </a:cubicBezTo>
                  <a:cubicBezTo>
                    <a:pt x="560" y="4061"/>
                    <a:pt x="787" y="3930"/>
                    <a:pt x="1049" y="3906"/>
                  </a:cubicBezTo>
                  <a:close/>
                  <a:moveTo>
                    <a:pt x="3192" y="1"/>
                  </a:moveTo>
                  <a:cubicBezTo>
                    <a:pt x="3037" y="1"/>
                    <a:pt x="2870" y="13"/>
                    <a:pt x="2716" y="37"/>
                  </a:cubicBezTo>
                  <a:cubicBezTo>
                    <a:pt x="1942" y="191"/>
                    <a:pt x="1263" y="668"/>
                    <a:pt x="858" y="1358"/>
                  </a:cubicBezTo>
                  <a:cubicBezTo>
                    <a:pt x="382" y="2180"/>
                    <a:pt x="215" y="3144"/>
                    <a:pt x="382" y="4073"/>
                  </a:cubicBezTo>
                  <a:cubicBezTo>
                    <a:pt x="191" y="4263"/>
                    <a:pt x="84" y="4513"/>
                    <a:pt x="60" y="4775"/>
                  </a:cubicBezTo>
                  <a:cubicBezTo>
                    <a:pt x="1" y="5478"/>
                    <a:pt x="382" y="6180"/>
                    <a:pt x="977" y="6442"/>
                  </a:cubicBezTo>
                  <a:cubicBezTo>
                    <a:pt x="1108" y="6502"/>
                    <a:pt x="1251" y="6525"/>
                    <a:pt x="1406" y="6525"/>
                  </a:cubicBezTo>
                  <a:cubicBezTo>
                    <a:pt x="1823" y="6525"/>
                    <a:pt x="2180" y="6252"/>
                    <a:pt x="2311" y="5847"/>
                  </a:cubicBezTo>
                  <a:cubicBezTo>
                    <a:pt x="2513" y="5156"/>
                    <a:pt x="2275" y="4406"/>
                    <a:pt x="1715" y="3954"/>
                  </a:cubicBezTo>
                  <a:cubicBezTo>
                    <a:pt x="1561" y="3847"/>
                    <a:pt x="1382" y="3775"/>
                    <a:pt x="1203" y="3751"/>
                  </a:cubicBezTo>
                  <a:cubicBezTo>
                    <a:pt x="1203" y="3132"/>
                    <a:pt x="1322" y="2239"/>
                    <a:pt x="1799" y="1608"/>
                  </a:cubicBezTo>
                  <a:cubicBezTo>
                    <a:pt x="2214" y="1032"/>
                    <a:pt x="2875" y="678"/>
                    <a:pt x="3576" y="678"/>
                  </a:cubicBezTo>
                  <a:cubicBezTo>
                    <a:pt x="3599" y="678"/>
                    <a:pt x="3621" y="679"/>
                    <a:pt x="3644" y="679"/>
                  </a:cubicBezTo>
                  <a:cubicBezTo>
                    <a:pt x="3894" y="679"/>
                    <a:pt x="4144" y="703"/>
                    <a:pt x="4394" y="763"/>
                  </a:cubicBezTo>
                  <a:lnTo>
                    <a:pt x="4430" y="763"/>
                  </a:lnTo>
                  <a:cubicBezTo>
                    <a:pt x="4525" y="763"/>
                    <a:pt x="4609" y="703"/>
                    <a:pt x="4632" y="608"/>
                  </a:cubicBezTo>
                  <a:cubicBezTo>
                    <a:pt x="4656" y="525"/>
                    <a:pt x="4621" y="429"/>
                    <a:pt x="4549" y="382"/>
                  </a:cubicBezTo>
                  <a:cubicBezTo>
                    <a:pt x="4132" y="132"/>
                    <a:pt x="3668" y="1"/>
                    <a:pt x="3192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71"/>
            <p:cNvSpPr/>
            <p:nvPr/>
          </p:nvSpPr>
          <p:spPr>
            <a:xfrm>
              <a:off x="7723442" y="7201599"/>
              <a:ext cx="305747" cy="418978"/>
            </a:xfrm>
            <a:custGeom>
              <a:avLst/>
              <a:gdLst/>
              <a:ahLst/>
              <a:cxnLst/>
              <a:rect l="l" t="t" r="r" b="b"/>
              <a:pathLst>
                <a:path w="2323" h="3183" extrusionOk="0">
                  <a:moveTo>
                    <a:pt x="2253" y="1"/>
                  </a:moveTo>
                  <a:cubicBezTo>
                    <a:pt x="2248" y="1"/>
                    <a:pt x="2244" y="2"/>
                    <a:pt x="2239" y="3"/>
                  </a:cubicBezTo>
                  <a:cubicBezTo>
                    <a:pt x="2215" y="3"/>
                    <a:pt x="0" y="313"/>
                    <a:pt x="36" y="3111"/>
                  </a:cubicBezTo>
                  <a:cubicBezTo>
                    <a:pt x="36" y="3158"/>
                    <a:pt x="72" y="3182"/>
                    <a:pt x="108" y="3182"/>
                  </a:cubicBezTo>
                  <a:cubicBezTo>
                    <a:pt x="155" y="3182"/>
                    <a:pt x="191" y="3146"/>
                    <a:pt x="191" y="3111"/>
                  </a:cubicBezTo>
                  <a:cubicBezTo>
                    <a:pt x="167" y="456"/>
                    <a:pt x="2167" y="170"/>
                    <a:pt x="2251" y="158"/>
                  </a:cubicBezTo>
                  <a:cubicBezTo>
                    <a:pt x="2298" y="146"/>
                    <a:pt x="2322" y="110"/>
                    <a:pt x="2322" y="75"/>
                  </a:cubicBezTo>
                  <a:cubicBezTo>
                    <a:pt x="2312" y="33"/>
                    <a:pt x="2284" y="1"/>
                    <a:pt x="2253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71"/>
            <p:cNvSpPr/>
            <p:nvPr/>
          </p:nvSpPr>
          <p:spPr>
            <a:xfrm>
              <a:off x="7684218" y="7715196"/>
              <a:ext cx="203876" cy="240751"/>
            </a:xfrm>
            <a:custGeom>
              <a:avLst/>
              <a:gdLst/>
              <a:ahLst/>
              <a:cxnLst/>
              <a:rect l="l" t="t" r="r" b="b"/>
              <a:pathLst>
                <a:path w="1549" h="1829" extrusionOk="0">
                  <a:moveTo>
                    <a:pt x="679" y="161"/>
                  </a:moveTo>
                  <a:cubicBezTo>
                    <a:pt x="727" y="161"/>
                    <a:pt x="787" y="173"/>
                    <a:pt x="834" y="197"/>
                  </a:cubicBezTo>
                  <a:cubicBezTo>
                    <a:pt x="870" y="221"/>
                    <a:pt x="906" y="245"/>
                    <a:pt x="941" y="268"/>
                  </a:cubicBezTo>
                  <a:cubicBezTo>
                    <a:pt x="1191" y="483"/>
                    <a:pt x="1322" y="792"/>
                    <a:pt x="1322" y="1114"/>
                  </a:cubicBezTo>
                  <a:cubicBezTo>
                    <a:pt x="1322" y="1185"/>
                    <a:pt x="1310" y="1268"/>
                    <a:pt x="1287" y="1352"/>
                  </a:cubicBezTo>
                  <a:cubicBezTo>
                    <a:pt x="1251" y="1483"/>
                    <a:pt x="1168" y="1590"/>
                    <a:pt x="1049" y="1649"/>
                  </a:cubicBezTo>
                  <a:cubicBezTo>
                    <a:pt x="999" y="1669"/>
                    <a:pt x="947" y="1679"/>
                    <a:pt x="896" y="1679"/>
                  </a:cubicBezTo>
                  <a:cubicBezTo>
                    <a:pt x="824" y="1679"/>
                    <a:pt x="754" y="1660"/>
                    <a:pt x="691" y="1626"/>
                  </a:cubicBezTo>
                  <a:cubicBezTo>
                    <a:pt x="346" y="1435"/>
                    <a:pt x="156" y="1066"/>
                    <a:pt x="191" y="673"/>
                  </a:cubicBezTo>
                  <a:cubicBezTo>
                    <a:pt x="203" y="637"/>
                    <a:pt x="203" y="590"/>
                    <a:pt x="215" y="554"/>
                  </a:cubicBezTo>
                  <a:cubicBezTo>
                    <a:pt x="227" y="495"/>
                    <a:pt x="251" y="447"/>
                    <a:pt x="275" y="399"/>
                  </a:cubicBezTo>
                  <a:cubicBezTo>
                    <a:pt x="322" y="304"/>
                    <a:pt x="406" y="233"/>
                    <a:pt x="501" y="197"/>
                  </a:cubicBezTo>
                  <a:cubicBezTo>
                    <a:pt x="548" y="173"/>
                    <a:pt x="596" y="161"/>
                    <a:pt x="656" y="161"/>
                  </a:cubicBezTo>
                  <a:close/>
                  <a:moveTo>
                    <a:pt x="658" y="1"/>
                  </a:moveTo>
                  <a:cubicBezTo>
                    <a:pt x="582" y="1"/>
                    <a:pt x="506" y="19"/>
                    <a:pt x="429" y="54"/>
                  </a:cubicBezTo>
                  <a:cubicBezTo>
                    <a:pt x="346" y="90"/>
                    <a:pt x="275" y="149"/>
                    <a:pt x="215" y="209"/>
                  </a:cubicBezTo>
                  <a:cubicBezTo>
                    <a:pt x="167" y="268"/>
                    <a:pt x="132" y="328"/>
                    <a:pt x="108" y="387"/>
                  </a:cubicBezTo>
                  <a:cubicBezTo>
                    <a:pt x="72" y="471"/>
                    <a:pt x="48" y="566"/>
                    <a:pt x="37" y="661"/>
                  </a:cubicBezTo>
                  <a:cubicBezTo>
                    <a:pt x="1" y="1114"/>
                    <a:pt x="227" y="1542"/>
                    <a:pt x="620" y="1769"/>
                  </a:cubicBezTo>
                  <a:cubicBezTo>
                    <a:pt x="715" y="1804"/>
                    <a:pt x="799" y="1828"/>
                    <a:pt x="894" y="1828"/>
                  </a:cubicBezTo>
                  <a:cubicBezTo>
                    <a:pt x="965" y="1828"/>
                    <a:pt x="1037" y="1816"/>
                    <a:pt x="1108" y="1780"/>
                  </a:cubicBezTo>
                  <a:cubicBezTo>
                    <a:pt x="1263" y="1709"/>
                    <a:pt x="1382" y="1566"/>
                    <a:pt x="1430" y="1399"/>
                  </a:cubicBezTo>
                  <a:cubicBezTo>
                    <a:pt x="1549" y="935"/>
                    <a:pt x="1394" y="459"/>
                    <a:pt x="1037" y="149"/>
                  </a:cubicBezTo>
                  <a:cubicBezTo>
                    <a:pt x="977" y="90"/>
                    <a:pt x="894" y="54"/>
                    <a:pt x="822" y="30"/>
                  </a:cubicBezTo>
                  <a:cubicBezTo>
                    <a:pt x="768" y="10"/>
                    <a:pt x="713" y="1"/>
                    <a:pt x="658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1"/>
            <p:cNvSpPr/>
            <p:nvPr/>
          </p:nvSpPr>
          <p:spPr>
            <a:xfrm>
              <a:off x="6908560" y="7654386"/>
              <a:ext cx="441972" cy="631824"/>
            </a:xfrm>
            <a:custGeom>
              <a:avLst/>
              <a:gdLst/>
              <a:ahLst/>
              <a:cxnLst/>
              <a:rect l="l" t="t" r="r" b="b"/>
              <a:pathLst>
                <a:path w="3358" h="4800" extrusionOk="0">
                  <a:moveTo>
                    <a:pt x="1659" y="0"/>
                  </a:moveTo>
                  <a:cubicBezTo>
                    <a:pt x="1650" y="0"/>
                    <a:pt x="1640" y="1"/>
                    <a:pt x="1631" y="4"/>
                  </a:cubicBezTo>
                  <a:cubicBezTo>
                    <a:pt x="1381" y="76"/>
                    <a:pt x="1512" y="421"/>
                    <a:pt x="1822" y="1933"/>
                  </a:cubicBezTo>
                  <a:cubicBezTo>
                    <a:pt x="1836" y="2006"/>
                    <a:pt x="1797" y="2052"/>
                    <a:pt x="1746" y="2052"/>
                  </a:cubicBezTo>
                  <a:cubicBezTo>
                    <a:pt x="1713" y="2052"/>
                    <a:pt x="1675" y="2034"/>
                    <a:pt x="1643" y="1992"/>
                  </a:cubicBezTo>
                  <a:cubicBezTo>
                    <a:pt x="840" y="889"/>
                    <a:pt x="615" y="490"/>
                    <a:pt x="430" y="490"/>
                  </a:cubicBezTo>
                  <a:cubicBezTo>
                    <a:pt x="410" y="490"/>
                    <a:pt x="390" y="495"/>
                    <a:pt x="369" y="504"/>
                  </a:cubicBezTo>
                  <a:cubicBezTo>
                    <a:pt x="0" y="659"/>
                    <a:pt x="857" y="1897"/>
                    <a:pt x="977" y="2088"/>
                  </a:cubicBezTo>
                  <a:cubicBezTo>
                    <a:pt x="1012" y="2147"/>
                    <a:pt x="1048" y="2207"/>
                    <a:pt x="1060" y="2290"/>
                  </a:cubicBezTo>
                  <a:cubicBezTo>
                    <a:pt x="1012" y="2227"/>
                    <a:pt x="938" y="2195"/>
                    <a:pt x="862" y="2195"/>
                  </a:cubicBezTo>
                  <a:cubicBezTo>
                    <a:pt x="824" y="2195"/>
                    <a:pt x="786" y="2203"/>
                    <a:pt x="750" y="2219"/>
                  </a:cubicBezTo>
                  <a:cubicBezTo>
                    <a:pt x="643" y="2314"/>
                    <a:pt x="607" y="2469"/>
                    <a:pt x="655" y="2600"/>
                  </a:cubicBezTo>
                  <a:cubicBezTo>
                    <a:pt x="667" y="2635"/>
                    <a:pt x="691" y="2671"/>
                    <a:pt x="703" y="2707"/>
                  </a:cubicBezTo>
                  <a:cubicBezTo>
                    <a:pt x="682" y="2693"/>
                    <a:pt x="653" y="2687"/>
                    <a:pt x="623" y="2687"/>
                  </a:cubicBezTo>
                  <a:cubicBezTo>
                    <a:pt x="601" y="2687"/>
                    <a:pt x="580" y="2690"/>
                    <a:pt x="560" y="2695"/>
                  </a:cubicBezTo>
                  <a:cubicBezTo>
                    <a:pt x="345" y="2766"/>
                    <a:pt x="405" y="3028"/>
                    <a:pt x="560" y="3290"/>
                  </a:cubicBezTo>
                  <a:cubicBezTo>
                    <a:pt x="582" y="3596"/>
                    <a:pt x="1070" y="4800"/>
                    <a:pt x="1960" y="4800"/>
                  </a:cubicBezTo>
                  <a:cubicBezTo>
                    <a:pt x="2004" y="4800"/>
                    <a:pt x="2049" y="4797"/>
                    <a:pt x="2096" y="4790"/>
                  </a:cubicBezTo>
                  <a:cubicBezTo>
                    <a:pt x="2501" y="4731"/>
                    <a:pt x="2846" y="4505"/>
                    <a:pt x="3072" y="4171"/>
                  </a:cubicBezTo>
                  <a:cubicBezTo>
                    <a:pt x="3358" y="3707"/>
                    <a:pt x="3227" y="3112"/>
                    <a:pt x="2929" y="2612"/>
                  </a:cubicBezTo>
                  <a:lnTo>
                    <a:pt x="2917" y="2600"/>
                  </a:lnTo>
                  <a:cubicBezTo>
                    <a:pt x="2834" y="2457"/>
                    <a:pt x="2727" y="2326"/>
                    <a:pt x="2620" y="2195"/>
                  </a:cubicBezTo>
                  <a:cubicBezTo>
                    <a:pt x="2512" y="2088"/>
                    <a:pt x="2441" y="1957"/>
                    <a:pt x="2417" y="1802"/>
                  </a:cubicBezTo>
                  <a:cubicBezTo>
                    <a:pt x="2267" y="1191"/>
                    <a:pt x="1939" y="0"/>
                    <a:pt x="1659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71"/>
            <p:cNvSpPr/>
            <p:nvPr/>
          </p:nvSpPr>
          <p:spPr>
            <a:xfrm>
              <a:off x="6924223" y="7644514"/>
              <a:ext cx="437365" cy="653016"/>
            </a:xfrm>
            <a:custGeom>
              <a:avLst/>
              <a:gdLst/>
              <a:ahLst/>
              <a:cxnLst/>
              <a:rect l="l" t="t" r="r" b="b"/>
              <a:pathLst>
                <a:path w="3323" h="4961" extrusionOk="0">
                  <a:moveTo>
                    <a:pt x="1536" y="151"/>
                  </a:moveTo>
                  <a:cubicBezTo>
                    <a:pt x="1536" y="151"/>
                    <a:pt x="1536" y="151"/>
                    <a:pt x="1560" y="162"/>
                  </a:cubicBezTo>
                  <a:cubicBezTo>
                    <a:pt x="1750" y="281"/>
                    <a:pt x="2036" y="1115"/>
                    <a:pt x="2215" y="1901"/>
                  </a:cubicBezTo>
                  <a:cubicBezTo>
                    <a:pt x="2251" y="2056"/>
                    <a:pt x="2334" y="2210"/>
                    <a:pt x="2441" y="2329"/>
                  </a:cubicBezTo>
                  <a:lnTo>
                    <a:pt x="2489" y="2389"/>
                  </a:lnTo>
                  <a:cubicBezTo>
                    <a:pt x="2366" y="2362"/>
                    <a:pt x="2241" y="2349"/>
                    <a:pt x="2117" y="2349"/>
                  </a:cubicBezTo>
                  <a:cubicBezTo>
                    <a:pt x="1858" y="2349"/>
                    <a:pt x="1599" y="2407"/>
                    <a:pt x="1358" y="2520"/>
                  </a:cubicBezTo>
                  <a:cubicBezTo>
                    <a:pt x="1322" y="2544"/>
                    <a:pt x="1286" y="2567"/>
                    <a:pt x="1262" y="2603"/>
                  </a:cubicBezTo>
                  <a:cubicBezTo>
                    <a:pt x="1191" y="2508"/>
                    <a:pt x="1108" y="2413"/>
                    <a:pt x="1012" y="2329"/>
                  </a:cubicBezTo>
                  <a:cubicBezTo>
                    <a:pt x="988" y="2246"/>
                    <a:pt x="953" y="2186"/>
                    <a:pt x="917" y="2115"/>
                  </a:cubicBezTo>
                  <a:lnTo>
                    <a:pt x="881" y="2056"/>
                  </a:lnTo>
                  <a:cubicBezTo>
                    <a:pt x="286" y="1163"/>
                    <a:pt x="203" y="817"/>
                    <a:pt x="238" y="698"/>
                  </a:cubicBezTo>
                  <a:cubicBezTo>
                    <a:pt x="238" y="674"/>
                    <a:pt x="250" y="662"/>
                    <a:pt x="274" y="651"/>
                  </a:cubicBezTo>
                  <a:cubicBezTo>
                    <a:pt x="283" y="647"/>
                    <a:pt x="293" y="645"/>
                    <a:pt x="302" y="645"/>
                  </a:cubicBezTo>
                  <a:cubicBezTo>
                    <a:pt x="422" y="645"/>
                    <a:pt x="607" y="914"/>
                    <a:pt x="1036" y="1508"/>
                  </a:cubicBezTo>
                  <a:cubicBezTo>
                    <a:pt x="1155" y="1686"/>
                    <a:pt x="1298" y="1877"/>
                    <a:pt x="1465" y="2103"/>
                  </a:cubicBezTo>
                  <a:cubicBezTo>
                    <a:pt x="1501" y="2166"/>
                    <a:pt x="1557" y="2195"/>
                    <a:pt x="1619" y="2195"/>
                  </a:cubicBezTo>
                  <a:cubicBezTo>
                    <a:pt x="1639" y="2195"/>
                    <a:pt x="1659" y="2192"/>
                    <a:pt x="1679" y="2186"/>
                  </a:cubicBezTo>
                  <a:cubicBezTo>
                    <a:pt x="1762" y="2151"/>
                    <a:pt x="1798" y="2067"/>
                    <a:pt x="1774" y="1984"/>
                  </a:cubicBezTo>
                  <a:cubicBezTo>
                    <a:pt x="1727" y="1746"/>
                    <a:pt x="1679" y="1532"/>
                    <a:pt x="1631" y="1341"/>
                  </a:cubicBezTo>
                  <a:cubicBezTo>
                    <a:pt x="1441" y="424"/>
                    <a:pt x="1393" y="186"/>
                    <a:pt x="1536" y="151"/>
                  </a:cubicBezTo>
                  <a:close/>
                  <a:moveTo>
                    <a:pt x="738" y="2329"/>
                  </a:moveTo>
                  <a:cubicBezTo>
                    <a:pt x="786" y="2341"/>
                    <a:pt x="834" y="2353"/>
                    <a:pt x="869" y="2389"/>
                  </a:cubicBezTo>
                  <a:cubicBezTo>
                    <a:pt x="929" y="2437"/>
                    <a:pt x="988" y="2496"/>
                    <a:pt x="1036" y="2556"/>
                  </a:cubicBezTo>
                  <a:cubicBezTo>
                    <a:pt x="1096" y="2627"/>
                    <a:pt x="1167" y="2710"/>
                    <a:pt x="1227" y="2794"/>
                  </a:cubicBezTo>
                  <a:cubicBezTo>
                    <a:pt x="1250" y="2901"/>
                    <a:pt x="1322" y="2996"/>
                    <a:pt x="1405" y="3044"/>
                  </a:cubicBezTo>
                  <a:cubicBezTo>
                    <a:pt x="1489" y="3151"/>
                    <a:pt x="1536" y="3270"/>
                    <a:pt x="1560" y="3401"/>
                  </a:cubicBezTo>
                  <a:cubicBezTo>
                    <a:pt x="1560" y="3413"/>
                    <a:pt x="1560" y="3437"/>
                    <a:pt x="1548" y="3460"/>
                  </a:cubicBezTo>
                  <a:cubicBezTo>
                    <a:pt x="1524" y="3520"/>
                    <a:pt x="1500" y="3532"/>
                    <a:pt x="1477" y="3532"/>
                  </a:cubicBezTo>
                  <a:cubicBezTo>
                    <a:pt x="1405" y="3520"/>
                    <a:pt x="1358" y="3496"/>
                    <a:pt x="1310" y="3472"/>
                  </a:cubicBezTo>
                  <a:cubicBezTo>
                    <a:pt x="1191" y="3282"/>
                    <a:pt x="1048" y="3115"/>
                    <a:pt x="905" y="2948"/>
                  </a:cubicBezTo>
                  <a:cubicBezTo>
                    <a:pt x="822" y="2865"/>
                    <a:pt x="738" y="2782"/>
                    <a:pt x="631" y="2722"/>
                  </a:cubicBezTo>
                  <a:cubicBezTo>
                    <a:pt x="619" y="2687"/>
                    <a:pt x="619" y="2663"/>
                    <a:pt x="607" y="2639"/>
                  </a:cubicBezTo>
                  <a:cubicBezTo>
                    <a:pt x="560" y="2532"/>
                    <a:pt x="596" y="2425"/>
                    <a:pt x="667" y="2353"/>
                  </a:cubicBezTo>
                  <a:cubicBezTo>
                    <a:pt x="691" y="2341"/>
                    <a:pt x="715" y="2329"/>
                    <a:pt x="738" y="2329"/>
                  </a:cubicBezTo>
                  <a:close/>
                  <a:moveTo>
                    <a:pt x="488" y="2844"/>
                  </a:moveTo>
                  <a:cubicBezTo>
                    <a:pt x="500" y="2844"/>
                    <a:pt x="512" y="2847"/>
                    <a:pt x="524" y="2853"/>
                  </a:cubicBezTo>
                  <a:cubicBezTo>
                    <a:pt x="631" y="2901"/>
                    <a:pt x="727" y="2984"/>
                    <a:pt x="798" y="3079"/>
                  </a:cubicBezTo>
                  <a:cubicBezTo>
                    <a:pt x="953" y="3234"/>
                    <a:pt x="1084" y="3401"/>
                    <a:pt x="1191" y="3591"/>
                  </a:cubicBezTo>
                  <a:cubicBezTo>
                    <a:pt x="1203" y="3603"/>
                    <a:pt x="1215" y="3627"/>
                    <a:pt x="1215" y="3639"/>
                  </a:cubicBezTo>
                  <a:cubicBezTo>
                    <a:pt x="1250" y="3710"/>
                    <a:pt x="1239" y="3782"/>
                    <a:pt x="1191" y="3841"/>
                  </a:cubicBezTo>
                  <a:cubicBezTo>
                    <a:pt x="1174" y="3854"/>
                    <a:pt x="1151" y="3862"/>
                    <a:pt x="1121" y="3862"/>
                  </a:cubicBezTo>
                  <a:cubicBezTo>
                    <a:pt x="1067" y="3862"/>
                    <a:pt x="989" y="3835"/>
                    <a:pt x="881" y="3758"/>
                  </a:cubicBezTo>
                  <a:cubicBezTo>
                    <a:pt x="727" y="3639"/>
                    <a:pt x="607" y="3508"/>
                    <a:pt x="512" y="3353"/>
                  </a:cubicBezTo>
                  <a:cubicBezTo>
                    <a:pt x="477" y="3306"/>
                    <a:pt x="453" y="3246"/>
                    <a:pt x="429" y="3199"/>
                  </a:cubicBezTo>
                  <a:cubicBezTo>
                    <a:pt x="393" y="3127"/>
                    <a:pt x="369" y="3032"/>
                    <a:pt x="381" y="2948"/>
                  </a:cubicBezTo>
                  <a:lnTo>
                    <a:pt x="369" y="2948"/>
                  </a:lnTo>
                  <a:cubicBezTo>
                    <a:pt x="381" y="2901"/>
                    <a:pt x="405" y="2865"/>
                    <a:pt x="453" y="2853"/>
                  </a:cubicBezTo>
                  <a:cubicBezTo>
                    <a:pt x="465" y="2847"/>
                    <a:pt x="477" y="2844"/>
                    <a:pt x="488" y="2844"/>
                  </a:cubicBezTo>
                  <a:close/>
                  <a:moveTo>
                    <a:pt x="2116" y="2523"/>
                  </a:moveTo>
                  <a:cubicBezTo>
                    <a:pt x="2225" y="2523"/>
                    <a:pt x="2334" y="2533"/>
                    <a:pt x="2441" y="2556"/>
                  </a:cubicBezTo>
                  <a:cubicBezTo>
                    <a:pt x="2548" y="2567"/>
                    <a:pt x="2632" y="2627"/>
                    <a:pt x="2691" y="2698"/>
                  </a:cubicBezTo>
                  <a:cubicBezTo>
                    <a:pt x="2703" y="2710"/>
                    <a:pt x="2703" y="2722"/>
                    <a:pt x="2715" y="2734"/>
                  </a:cubicBezTo>
                  <a:cubicBezTo>
                    <a:pt x="2715" y="2746"/>
                    <a:pt x="2727" y="2746"/>
                    <a:pt x="2727" y="2758"/>
                  </a:cubicBezTo>
                  <a:cubicBezTo>
                    <a:pt x="3001" y="3210"/>
                    <a:pt x="3132" y="3770"/>
                    <a:pt x="2858" y="4211"/>
                  </a:cubicBezTo>
                  <a:cubicBezTo>
                    <a:pt x="2655" y="4532"/>
                    <a:pt x="2322" y="4758"/>
                    <a:pt x="1941" y="4806"/>
                  </a:cubicBezTo>
                  <a:cubicBezTo>
                    <a:pt x="1894" y="4813"/>
                    <a:pt x="1847" y="4816"/>
                    <a:pt x="1801" y="4816"/>
                  </a:cubicBezTo>
                  <a:cubicBezTo>
                    <a:pt x="1523" y="4816"/>
                    <a:pt x="1269" y="4692"/>
                    <a:pt x="1024" y="4437"/>
                  </a:cubicBezTo>
                  <a:cubicBezTo>
                    <a:pt x="846" y="4234"/>
                    <a:pt x="703" y="3996"/>
                    <a:pt x="596" y="3746"/>
                  </a:cubicBezTo>
                  <a:lnTo>
                    <a:pt x="596" y="3746"/>
                  </a:lnTo>
                  <a:cubicBezTo>
                    <a:pt x="643" y="3806"/>
                    <a:pt x="703" y="3853"/>
                    <a:pt x="762" y="3901"/>
                  </a:cubicBezTo>
                  <a:cubicBezTo>
                    <a:pt x="858" y="3972"/>
                    <a:pt x="977" y="4020"/>
                    <a:pt x="1096" y="4032"/>
                  </a:cubicBezTo>
                  <a:cubicBezTo>
                    <a:pt x="1155" y="4032"/>
                    <a:pt x="1215" y="4008"/>
                    <a:pt x="1262" y="3984"/>
                  </a:cubicBezTo>
                  <a:cubicBezTo>
                    <a:pt x="1346" y="3913"/>
                    <a:pt x="1381" y="3806"/>
                    <a:pt x="1358" y="3699"/>
                  </a:cubicBezTo>
                  <a:cubicBezTo>
                    <a:pt x="1381" y="3699"/>
                    <a:pt x="1417" y="3710"/>
                    <a:pt x="1453" y="3710"/>
                  </a:cubicBezTo>
                  <a:cubicBezTo>
                    <a:pt x="1560" y="3710"/>
                    <a:pt x="1643" y="3639"/>
                    <a:pt x="1667" y="3532"/>
                  </a:cubicBezTo>
                  <a:cubicBezTo>
                    <a:pt x="1703" y="3413"/>
                    <a:pt x="1679" y="3282"/>
                    <a:pt x="1620" y="3175"/>
                  </a:cubicBezTo>
                  <a:lnTo>
                    <a:pt x="1620" y="3175"/>
                  </a:lnTo>
                  <a:cubicBezTo>
                    <a:pt x="1691" y="3187"/>
                    <a:pt x="1762" y="3199"/>
                    <a:pt x="1834" y="3199"/>
                  </a:cubicBezTo>
                  <a:cubicBezTo>
                    <a:pt x="1774" y="3294"/>
                    <a:pt x="1739" y="3389"/>
                    <a:pt x="1715" y="3496"/>
                  </a:cubicBezTo>
                  <a:cubicBezTo>
                    <a:pt x="1667" y="3830"/>
                    <a:pt x="1786" y="4175"/>
                    <a:pt x="2048" y="4389"/>
                  </a:cubicBezTo>
                  <a:cubicBezTo>
                    <a:pt x="2060" y="4401"/>
                    <a:pt x="2072" y="4413"/>
                    <a:pt x="2096" y="4413"/>
                  </a:cubicBezTo>
                  <a:cubicBezTo>
                    <a:pt x="2120" y="4413"/>
                    <a:pt x="2143" y="4401"/>
                    <a:pt x="2155" y="4389"/>
                  </a:cubicBezTo>
                  <a:cubicBezTo>
                    <a:pt x="2179" y="4353"/>
                    <a:pt x="2179" y="4306"/>
                    <a:pt x="2143" y="4282"/>
                  </a:cubicBezTo>
                  <a:cubicBezTo>
                    <a:pt x="1929" y="4091"/>
                    <a:pt x="1834" y="3806"/>
                    <a:pt x="1870" y="3532"/>
                  </a:cubicBezTo>
                  <a:cubicBezTo>
                    <a:pt x="1893" y="3413"/>
                    <a:pt x="1953" y="3294"/>
                    <a:pt x="2036" y="3210"/>
                  </a:cubicBezTo>
                  <a:cubicBezTo>
                    <a:pt x="2096" y="3199"/>
                    <a:pt x="2155" y="3199"/>
                    <a:pt x="2227" y="3175"/>
                  </a:cubicBezTo>
                  <a:cubicBezTo>
                    <a:pt x="2262" y="3175"/>
                    <a:pt x="2286" y="3127"/>
                    <a:pt x="2274" y="3091"/>
                  </a:cubicBezTo>
                  <a:cubicBezTo>
                    <a:pt x="2274" y="3052"/>
                    <a:pt x="2242" y="3029"/>
                    <a:pt x="2210" y="3029"/>
                  </a:cubicBezTo>
                  <a:cubicBezTo>
                    <a:pt x="2204" y="3029"/>
                    <a:pt x="2197" y="3030"/>
                    <a:pt x="2191" y="3032"/>
                  </a:cubicBezTo>
                  <a:cubicBezTo>
                    <a:pt x="2143" y="3044"/>
                    <a:pt x="2096" y="3044"/>
                    <a:pt x="2048" y="3056"/>
                  </a:cubicBezTo>
                  <a:lnTo>
                    <a:pt x="1965" y="3056"/>
                  </a:lnTo>
                  <a:cubicBezTo>
                    <a:pt x="1945" y="3057"/>
                    <a:pt x="1925" y="3058"/>
                    <a:pt x="1905" y="3058"/>
                  </a:cubicBezTo>
                  <a:cubicBezTo>
                    <a:pt x="1768" y="3058"/>
                    <a:pt x="1624" y="3023"/>
                    <a:pt x="1489" y="2960"/>
                  </a:cubicBezTo>
                  <a:cubicBezTo>
                    <a:pt x="1405" y="2925"/>
                    <a:pt x="1358" y="2853"/>
                    <a:pt x="1334" y="2770"/>
                  </a:cubicBezTo>
                  <a:cubicBezTo>
                    <a:pt x="1334" y="2734"/>
                    <a:pt x="1369" y="2687"/>
                    <a:pt x="1405" y="2675"/>
                  </a:cubicBezTo>
                  <a:cubicBezTo>
                    <a:pt x="1627" y="2576"/>
                    <a:pt x="1872" y="2523"/>
                    <a:pt x="2116" y="2523"/>
                  </a:cubicBezTo>
                  <a:close/>
                  <a:moveTo>
                    <a:pt x="1544" y="1"/>
                  </a:moveTo>
                  <a:cubicBezTo>
                    <a:pt x="1525" y="1"/>
                    <a:pt x="1506" y="3"/>
                    <a:pt x="1489" y="8"/>
                  </a:cubicBezTo>
                  <a:cubicBezTo>
                    <a:pt x="1215" y="79"/>
                    <a:pt x="1262" y="353"/>
                    <a:pt x="1489" y="1377"/>
                  </a:cubicBezTo>
                  <a:cubicBezTo>
                    <a:pt x="1524" y="1567"/>
                    <a:pt x="1572" y="1782"/>
                    <a:pt x="1620" y="2020"/>
                  </a:cubicBezTo>
                  <a:lnTo>
                    <a:pt x="1620" y="2056"/>
                  </a:lnTo>
                  <a:cubicBezTo>
                    <a:pt x="1620" y="2056"/>
                    <a:pt x="1608" y="2056"/>
                    <a:pt x="1584" y="2020"/>
                  </a:cubicBezTo>
                  <a:cubicBezTo>
                    <a:pt x="1417" y="1794"/>
                    <a:pt x="1274" y="1591"/>
                    <a:pt x="1155" y="1424"/>
                  </a:cubicBezTo>
                  <a:cubicBezTo>
                    <a:pt x="683" y="752"/>
                    <a:pt x="499" y="494"/>
                    <a:pt x="317" y="494"/>
                  </a:cubicBezTo>
                  <a:cubicBezTo>
                    <a:pt x="284" y="494"/>
                    <a:pt x="250" y="503"/>
                    <a:pt x="215" y="520"/>
                  </a:cubicBezTo>
                  <a:cubicBezTo>
                    <a:pt x="143" y="543"/>
                    <a:pt x="107" y="603"/>
                    <a:pt x="84" y="662"/>
                  </a:cubicBezTo>
                  <a:cubicBezTo>
                    <a:pt x="0" y="972"/>
                    <a:pt x="417" y="1663"/>
                    <a:pt x="750" y="2151"/>
                  </a:cubicBezTo>
                  <a:lnTo>
                    <a:pt x="786" y="2210"/>
                  </a:lnTo>
                  <a:cubicBezTo>
                    <a:pt x="768" y="2207"/>
                    <a:pt x="751" y="2206"/>
                    <a:pt x="735" y="2206"/>
                  </a:cubicBezTo>
                  <a:cubicBezTo>
                    <a:pt x="685" y="2206"/>
                    <a:pt x="640" y="2219"/>
                    <a:pt x="596" y="2246"/>
                  </a:cubicBezTo>
                  <a:cubicBezTo>
                    <a:pt x="453" y="2341"/>
                    <a:pt x="405" y="2532"/>
                    <a:pt x="465" y="2687"/>
                  </a:cubicBezTo>
                  <a:cubicBezTo>
                    <a:pt x="441" y="2687"/>
                    <a:pt x="417" y="2698"/>
                    <a:pt x="405" y="2698"/>
                  </a:cubicBezTo>
                  <a:cubicBezTo>
                    <a:pt x="298" y="2734"/>
                    <a:pt x="238" y="2818"/>
                    <a:pt x="226" y="2925"/>
                  </a:cubicBezTo>
                  <a:cubicBezTo>
                    <a:pt x="215" y="3091"/>
                    <a:pt x="262" y="3258"/>
                    <a:pt x="357" y="3401"/>
                  </a:cubicBezTo>
                  <a:cubicBezTo>
                    <a:pt x="405" y="3603"/>
                    <a:pt x="465" y="3794"/>
                    <a:pt x="560" y="3972"/>
                  </a:cubicBezTo>
                  <a:cubicBezTo>
                    <a:pt x="715" y="4282"/>
                    <a:pt x="1143" y="4961"/>
                    <a:pt x="1834" y="4961"/>
                  </a:cubicBezTo>
                  <a:cubicBezTo>
                    <a:pt x="1881" y="4961"/>
                    <a:pt x="1929" y="4961"/>
                    <a:pt x="1977" y="4949"/>
                  </a:cubicBezTo>
                  <a:cubicBezTo>
                    <a:pt x="2405" y="4889"/>
                    <a:pt x="2774" y="4651"/>
                    <a:pt x="3001" y="4294"/>
                  </a:cubicBezTo>
                  <a:cubicBezTo>
                    <a:pt x="3322" y="3794"/>
                    <a:pt x="3191" y="3163"/>
                    <a:pt x="2870" y="2651"/>
                  </a:cubicBezTo>
                  <a:cubicBezTo>
                    <a:pt x="2858" y="2627"/>
                    <a:pt x="2858" y="2615"/>
                    <a:pt x="2846" y="2603"/>
                  </a:cubicBezTo>
                  <a:cubicBezTo>
                    <a:pt x="2751" y="2460"/>
                    <a:pt x="2655" y="2341"/>
                    <a:pt x="2548" y="2222"/>
                  </a:cubicBezTo>
                  <a:cubicBezTo>
                    <a:pt x="2465" y="2115"/>
                    <a:pt x="2393" y="1996"/>
                    <a:pt x="2370" y="1865"/>
                  </a:cubicBezTo>
                  <a:cubicBezTo>
                    <a:pt x="2251" y="1377"/>
                    <a:pt x="1941" y="210"/>
                    <a:pt x="1631" y="31"/>
                  </a:cubicBezTo>
                  <a:cubicBezTo>
                    <a:pt x="1609" y="9"/>
                    <a:pt x="1577" y="1"/>
                    <a:pt x="1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71"/>
            <p:cNvSpPr/>
            <p:nvPr/>
          </p:nvSpPr>
          <p:spPr>
            <a:xfrm>
              <a:off x="6999380" y="8182856"/>
              <a:ext cx="744560" cy="1212970"/>
            </a:xfrm>
            <a:custGeom>
              <a:avLst/>
              <a:gdLst/>
              <a:ahLst/>
              <a:cxnLst/>
              <a:rect l="l" t="t" r="r" b="b"/>
              <a:pathLst>
                <a:path w="5657" h="9215" extrusionOk="0">
                  <a:moveTo>
                    <a:pt x="2614" y="1"/>
                  </a:moveTo>
                  <a:cubicBezTo>
                    <a:pt x="2125" y="1"/>
                    <a:pt x="1027" y="416"/>
                    <a:pt x="679" y="633"/>
                  </a:cubicBezTo>
                  <a:cubicBezTo>
                    <a:pt x="1" y="1061"/>
                    <a:pt x="668" y="1144"/>
                    <a:pt x="1037" y="2002"/>
                  </a:cubicBezTo>
                  <a:cubicBezTo>
                    <a:pt x="1227" y="2442"/>
                    <a:pt x="1191" y="2930"/>
                    <a:pt x="1322" y="3371"/>
                  </a:cubicBezTo>
                  <a:cubicBezTo>
                    <a:pt x="1501" y="3978"/>
                    <a:pt x="1775" y="4502"/>
                    <a:pt x="1930" y="5074"/>
                  </a:cubicBezTo>
                  <a:cubicBezTo>
                    <a:pt x="2156" y="5990"/>
                    <a:pt x="1977" y="6943"/>
                    <a:pt x="2192" y="7848"/>
                  </a:cubicBezTo>
                  <a:cubicBezTo>
                    <a:pt x="2384" y="8636"/>
                    <a:pt x="3126" y="9214"/>
                    <a:pt x="3913" y="9214"/>
                  </a:cubicBezTo>
                  <a:cubicBezTo>
                    <a:pt x="4101" y="9214"/>
                    <a:pt x="4291" y="9181"/>
                    <a:pt x="4478" y="9110"/>
                  </a:cubicBezTo>
                  <a:cubicBezTo>
                    <a:pt x="4704" y="9026"/>
                    <a:pt x="4918" y="8895"/>
                    <a:pt x="5085" y="8729"/>
                  </a:cubicBezTo>
                  <a:cubicBezTo>
                    <a:pt x="5240" y="8562"/>
                    <a:pt x="5359" y="8360"/>
                    <a:pt x="5430" y="8145"/>
                  </a:cubicBezTo>
                  <a:cubicBezTo>
                    <a:pt x="5656" y="7502"/>
                    <a:pt x="5525" y="6645"/>
                    <a:pt x="5299" y="5824"/>
                  </a:cubicBezTo>
                  <a:cubicBezTo>
                    <a:pt x="5144" y="5264"/>
                    <a:pt x="4942" y="4716"/>
                    <a:pt x="4799" y="4252"/>
                  </a:cubicBezTo>
                  <a:cubicBezTo>
                    <a:pt x="4335" y="2811"/>
                    <a:pt x="3716" y="1430"/>
                    <a:pt x="2918" y="144"/>
                  </a:cubicBezTo>
                  <a:cubicBezTo>
                    <a:pt x="2882" y="73"/>
                    <a:pt x="2811" y="25"/>
                    <a:pt x="2739" y="13"/>
                  </a:cubicBezTo>
                  <a:cubicBezTo>
                    <a:pt x="2704" y="5"/>
                    <a:pt x="2662" y="1"/>
                    <a:pt x="2614" y="1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71"/>
            <p:cNvSpPr/>
            <p:nvPr/>
          </p:nvSpPr>
          <p:spPr>
            <a:xfrm>
              <a:off x="7160882" y="8337778"/>
              <a:ext cx="263893" cy="112280"/>
            </a:xfrm>
            <a:custGeom>
              <a:avLst/>
              <a:gdLst/>
              <a:ahLst/>
              <a:cxnLst/>
              <a:rect l="l" t="t" r="r" b="b"/>
              <a:pathLst>
                <a:path w="2005" h="853" extrusionOk="0">
                  <a:moveTo>
                    <a:pt x="1890" y="1"/>
                  </a:moveTo>
                  <a:cubicBezTo>
                    <a:pt x="1884" y="1"/>
                    <a:pt x="1877" y="1"/>
                    <a:pt x="1869" y="3"/>
                  </a:cubicBezTo>
                  <a:cubicBezTo>
                    <a:pt x="976" y="110"/>
                    <a:pt x="0" y="634"/>
                    <a:pt x="60" y="813"/>
                  </a:cubicBezTo>
                  <a:cubicBezTo>
                    <a:pt x="69" y="840"/>
                    <a:pt x="98" y="853"/>
                    <a:pt x="127" y="853"/>
                  </a:cubicBezTo>
                  <a:cubicBezTo>
                    <a:pt x="136" y="853"/>
                    <a:pt x="146" y="852"/>
                    <a:pt x="155" y="849"/>
                  </a:cubicBezTo>
                  <a:lnTo>
                    <a:pt x="155" y="849"/>
                  </a:lnTo>
                  <a:cubicBezTo>
                    <a:pt x="152" y="850"/>
                    <a:pt x="150" y="850"/>
                    <a:pt x="151" y="850"/>
                  </a:cubicBezTo>
                  <a:cubicBezTo>
                    <a:pt x="153" y="850"/>
                    <a:pt x="1582" y="331"/>
                    <a:pt x="1905" y="158"/>
                  </a:cubicBezTo>
                  <a:cubicBezTo>
                    <a:pt x="2004" y="125"/>
                    <a:pt x="1971" y="1"/>
                    <a:pt x="1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71"/>
            <p:cNvSpPr/>
            <p:nvPr/>
          </p:nvSpPr>
          <p:spPr>
            <a:xfrm>
              <a:off x="7173386" y="8626034"/>
              <a:ext cx="540685" cy="769772"/>
            </a:xfrm>
            <a:custGeom>
              <a:avLst/>
              <a:gdLst/>
              <a:ahLst/>
              <a:cxnLst/>
              <a:rect l="l" t="t" r="r" b="b"/>
              <a:pathLst>
                <a:path w="4108" h="5848" extrusionOk="0">
                  <a:moveTo>
                    <a:pt x="109" y="1"/>
                  </a:moveTo>
                  <a:cubicBezTo>
                    <a:pt x="74" y="1"/>
                    <a:pt x="38" y="2"/>
                    <a:pt x="0" y="4"/>
                  </a:cubicBezTo>
                  <a:cubicBezTo>
                    <a:pt x="179" y="611"/>
                    <a:pt x="453" y="1135"/>
                    <a:pt x="608" y="1707"/>
                  </a:cubicBezTo>
                  <a:cubicBezTo>
                    <a:pt x="834" y="2623"/>
                    <a:pt x="655" y="3576"/>
                    <a:pt x="870" y="4481"/>
                  </a:cubicBezTo>
                  <a:cubicBezTo>
                    <a:pt x="1062" y="5269"/>
                    <a:pt x="1804" y="5847"/>
                    <a:pt x="2591" y="5847"/>
                  </a:cubicBezTo>
                  <a:cubicBezTo>
                    <a:pt x="2779" y="5847"/>
                    <a:pt x="2969" y="5814"/>
                    <a:pt x="3156" y="5743"/>
                  </a:cubicBezTo>
                  <a:cubicBezTo>
                    <a:pt x="3608" y="5588"/>
                    <a:pt x="3965" y="5231"/>
                    <a:pt x="4108" y="4778"/>
                  </a:cubicBezTo>
                  <a:lnTo>
                    <a:pt x="4108" y="4778"/>
                  </a:lnTo>
                  <a:cubicBezTo>
                    <a:pt x="3906" y="4826"/>
                    <a:pt x="3679" y="4885"/>
                    <a:pt x="3656" y="4897"/>
                  </a:cubicBezTo>
                  <a:cubicBezTo>
                    <a:pt x="3472" y="4945"/>
                    <a:pt x="3303" y="4967"/>
                    <a:pt x="3147" y="4967"/>
                  </a:cubicBezTo>
                  <a:cubicBezTo>
                    <a:pt x="1922" y="4967"/>
                    <a:pt x="1494" y="3604"/>
                    <a:pt x="1346" y="2242"/>
                  </a:cubicBezTo>
                  <a:cubicBezTo>
                    <a:pt x="1230" y="1110"/>
                    <a:pt x="1249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71"/>
            <p:cNvSpPr/>
            <p:nvPr/>
          </p:nvSpPr>
          <p:spPr>
            <a:xfrm>
              <a:off x="7037024" y="8169694"/>
              <a:ext cx="714683" cy="1232715"/>
            </a:xfrm>
            <a:custGeom>
              <a:avLst/>
              <a:gdLst/>
              <a:ahLst/>
              <a:cxnLst/>
              <a:rect l="l" t="t" r="r" b="b"/>
              <a:pathLst>
                <a:path w="5430" h="9365" extrusionOk="0">
                  <a:moveTo>
                    <a:pt x="2323" y="175"/>
                  </a:moveTo>
                  <a:cubicBezTo>
                    <a:pt x="2364" y="175"/>
                    <a:pt x="2400" y="178"/>
                    <a:pt x="2429" y="185"/>
                  </a:cubicBezTo>
                  <a:cubicBezTo>
                    <a:pt x="2489" y="197"/>
                    <a:pt x="2537" y="232"/>
                    <a:pt x="2572" y="280"/>
                  </a:cubicBezTo>
                  <a:cubicBezTo>
                    <a:pt x="3358" y="1566"/>
                    <a:pt x="3989" y="2935"/>
                    <a:pt x="4442" y="4376"/>
                  </a:cubicBezTo>
                  <a:lnTo>
                    <a:pt x="4549" y="4709"/>
                  </a:lnTo>
                  <a:cubicBezTo>
                    <a:pt x="4680" y="5090"/>
                    <a:pt x="4823" y="5519"/>
                    <a:pt x="4942" y="5947"/>
                  </a:cubicBezTo>
                  <a:cubicBezTo>
                    <a:pt x="5227" y="6959"/>
                    <a:pt x="5263" y="7686"/>
                    <a:pt x="5073" y="8222"/>
                  </a:cubicBezTo>
                  <a:cubicBezTo>
                    <a:pt x="5013" y="8436"/>
                    <a:pt x="4894" y="8614"/>
                    <a:pt x="4751" y="8769"/>
                  </a:cubicBezTo>
                  <a:cubicBezTo>
                    <a:pt x="4584" y="8936"/>
                    <a:pt x="4382" y="9067"/>
                    <a:pt x="4168" y="9138"/>
                  </a:cubicBezTo>
                  <a:cubicBezTo>
                    <a:pt x="3989" y="9208"/>
                    <a:pt x="3802" y="9242"/>
                    <a:pt x="3615" y="9242"/>
                  </a:cubicBezTo>
                  <a:cubicBezTo>
                    <a:pt x="3354" y="9242"/>
                    <a:pt x="3094" y="9175"/>
                    <a:pt x="2858" y="9043"/>
                  </a:cubicBezTo>
                  <a:cubicBezTo>
                    <a:pt x="2417" y="8817"/>
                    <a:pt x="2108" y="8412"/>
                    <a:pt x="1989" y="7936"/>
                  </a:cubicBezTo>
                  <a:cubicBezTo>
                    <a:pt x="1894" y="7483"/>
                    <a:pt x="1846" y="7031"/>
                    <a:pt x="1858" y="6578"/>
                  </a:cubicBezTo>
                  <a:cubicBezTo>
                    <a:pt x="1858" y="6102"/>
                    <a:pt x="1810" y="5626"/>
                    <a:pt x="1715" y="5162"/>
                  </a:cubicBezTo>
                  <a:cubicBezTo>
                    <a:pt x="1632" y="4840"/>
                    <a:pt x="1525" y="4531"/>
                    <a:pt x="1394" y="4221"/>
                  </a:cubicBezTo>
                  <a:cubicBezTo>
                    <a:pt x="1286" y="3971"/>
                    <a:pt x="1191" y="3721"/>
                    <a:pt x="1108" y="3447"/>
                  </a:cubicBezTo>
                  <a:lnTo>
                    <a:pt x="1096" y="3447"/>
                  </a:lnTo>
                  <a:cubicBezTo>
                    <a:pt x="1048" y="3257"/>
                    <a:pt x="1013" y="3066"/>
                    <a:pt x="989" y="2876"/>
                  </a:cubicBezTo>
                  <a:cubicBezTo>
                    <a:pt x="965" y="2316"/>
                    <a:pt x="739" y="1780"/>
                    <a:pt x="358" y="1375"/>
                  </a:cubicBezTo>
                  <a:cubicBezTo>
                    <a:pt x="239" y="1233"/>
                    <a:pt x="155" y="1125"/>
                    <a:pt x="167" y="1054"/>
                  </a:cubicBezTo>
                  <a:cubicBezTo>
                    <a:pt x="179" y="983"/>
                    <a:pt x="262" y="899"/>
                    <a:pt x="429" y="792"/>
                  </a:cubicBezTo>
                  <a:cubicBezTo>
                    <a:pt x="768" y="574"/>
                    <a:pt x="1868" y="175"/>
                    <a:pt x="2323" y="175"/>
                  </a:cubicBezTo>
                  <a:close/>
                  <a:moveTo>
                    <a:pt x="2309" y="1"/>
                  </a:moveTo>
                  <a:cubicBezTo>
                    <a:pt x="1770" y="1"/>
                    <a:pt x="667" y="446"/>
                    <a:pt x="346" y="649"/>
                  </a:cubicBezTo>
                  <a:cubicBezTo>
                    <a:pt x="143" y="780"/>
                    <a:pt x="36" y="887"/>
                    <a:pt x="24" y="1006"/>
                  </a:cubicBezTo>
                  <a:cubicBezTo>
                    <a:pt x="1" y="1161"/>
                    <a:pt x="96" y="1280"/>
                    <a:pt x="251" y="1459"/>
                  </a:cubicBezTo>
                  <a:cubicBezTo>
                    <a:pt x="429" y="1649"/>
                    <a:pt x="572" y="1875"/>
                    <a:pt x="679" y="2114"/>
                  </a:cubicBezTo>
                  <a:cubicBezTo>
                    <a:pt x="774" y="2364"/>
                    <a:pt x="834" y="2614"/>
                    <a:pt x="846" y="2876"/>
                  </a:cubicBezTo>
                  <a:cubicBezTo>
                    <a:pt x="870" y="3078"/>
                    <a:pt x="905" y="3280"/>
                    <a:pt x="953" y="3471"/>
                  </a:cubicBezTo>
                  <a:cubicBezTo>
                    <a:pt x="1048" y="3745"/>
                    <a:pt x="1144" y="4007"/>
                    <a:pt x="1251" y="4257"/>
                  </a:cubicBezTo>
                  <a:cubicBezTo>
                    <a:pt x="1370" y="4554"/>
                    <a:pt x="1477" y="4852"/>
                    <a:pt x="1560" y="5174"/>
                  </a:cubicBezTo>
                  <a:cubicBezTo>
                    <a:pt x="1667" y="5626"/>
                    <a:pt x="1703" y="6090"/>
                    <a:pt x="1703" y="6555"/>
                  </a:cubicBezTo>
                  <a:cubicBezTo>
                    <a:pt x="1703" y="7019"/>
                    <a:pt x="1739" y="7483"/>
                    <a:pt x="1834" y="7948"/>
                  </a:cubicBezTo>
                  <a:cubicBezTo>
                    <a:pt x="1965" y="8460"/>
                    <a:pt x="2310" y="8912"/>
                    <a:pt x="2787" y="9150"/>
                  </a:cubicBezTo>
                  <a:cubicBezTo>
                    <a:pt x="3049" y="9293"/>
                    <a:pt x="3334" y="9365"/>
                    <a:pt x="3620" y="9365"/>
                  </a:cubicBezTo>
                  <a:cubicBezTo>
                    <a:pt x="3822" y="9365"/>
                    <a:pt x="4037" y="9329"/>
                    <a:pt x="4227" y="9245"/>
                  </a:cubicBezTo>
                  <a:cubicBezTo>
                    <a:pt x="4465" y="9162"/>
                    <a:pt x="4680" y="9019"/>
                    <a:pt x="4858" y="8841"/>
                  </a:cubicBezTo>
                  <a:cubicBezTo>
                    <a:pt x="5025" y="8674"/>
                    <a:pt x="5156" y="8472"/>
                    <a:pt x="5227" y="8245"/>
                  </a:cubicBezTo>
                  <a:cubicBezTo>
                    <a:pt x="5430" y="7674"/>
                    <a:pt x="5382" y="6924"/>
                    <a:pt x="5096" y="5876"/>
                  </a:cubicBezTo>
                  <a:cubicBezTo>
                    <a:pt x="4977" y="5447"/>
                    <a:pt x="4834" y="5007"/>
                    <a:pt x="4703" y="4626"/>
                  </a:cubicBezTo>
                  <a:lnTo>
                    <a:pt x="4596" y="4304"/>
                  </a:lnTo>
                  <a:cubicBezTo>
                    <a:pt x="4132" y="2852"/>
                    <a:pt x="3501" y="1471"/>
                    <a:pt x="2703" y="185"/>
                  </a:cubicBezTo>
                  <a:cubicBezTo>
                    <a:pt x="2644" y="101"/>
                    <a:pt x="2560" y="42"/>
                    <a:pt x="2465" y="18"/>
                  </a:cubicBezTo>
                  <a:cubicBezTo>
                    <a:pt x="2421" y="6"/>
                    <a:pt x="2368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71"/>
            <p:cNvSpPr/>
            <p:nvPr/>
          </p:nvSpPr>
          <p:spPr>
            <a:xfrm>
              <a:off x="7193788" y="7315586"/>
              <a:ext cx="265999" cy="244437"/>
            </a:xfrm>
            <a:custGeom>
              <a:avLst/>
              <a:gdLst/>
              <a:ahLst/>
              <a:cxnLst/>
              <a:rect l="l" t="t" r="r" b="b"/>
              <a:pathLst>
                <a:path w="2021" h="1857" extrusionOk="0">
                  <a:moveTo>
                    <a:pt x="1006" y="0"/>
                  </a:moveTo>
                  <a:cubicBezTo>
                    <a:pt x="970" y="0"/>
                    <a:pt x="935" y="18"/>
                    <a:pt x="917" y="54"/>
                  </a:cubicBezTo>
                  <a:lnTo>
                    <a:pt x="691" y="506"/>
                  </a:lnTo>
                  <a:cubicBezTo>
                    <a:pt x="679" y="530"/>
                    <a:pt x="643" y="554"/>
                    <a:pt x="619" y="554"/>
                  </a:cubicBezTo>
                  <a:lnTo>
                    <a:pt x="119" y="614"/>
                  </a:lnTo>
                  <a:cubicBezTo>
                    <a:pt x="36" y="625"/>
                    <a:pt x="0" y="721"/>
                    <a:pt x="60" y="780"/>
                  </a:cubicBezTo>
                  <a:lnTo>
                    <a:pt x="405" y="1137"/>
                  </a:lnTo>
                  <a:cubicBezTo>
                    <a:pt x="429" y="1161"/>
                    <a:pt x="441" y="1197"/>
                    <a:pt x="441" y="1221"/>
                  </a:cubicBezTo>
                  <a:lnTo>
                    <a:pt x="345" y="1721"/>
                  </a:lnTo>
                  <a:cubicBezTo>
                    <a:pt x="326" y="1779"/>
                    <a:pt x="378" y="1837"/>
                    <a:pt x="437" y="1837"/>
                  </a:cubicBezTo>
                  <a:cubicBezTo>
                    <a:pt x="450" y="1837"/>
                    <a:pt x="463" y="1835"/>
                    <a:pt x="476" y="1828"/>
                  </a:cubicBezTo>
                  <a:lnTo>
                    <a:pt x="929" y="1602"/>
                  </a:lnTo>
                  <a:cubicBezTo>
                    <a:pt x="941" y="1596"/>
                    <a:pt x="956" y="1593"/>
                    <a:pt x="970" y="1593"/>
                  </a:cubicBezTo>
                  <a:cubicBezTo>
                    <a:pt x="985" y="1593"/>
                    <a:pt x="1000" y="1596"/>
                    <a:pt x="1012" y="1602"/>
                  </a:cubicBezTo>
                  <a:lnTo>
                    <a:pt x="1465" y="1840"/>
                  </a:lnTo>
                  <a:cubicBezTo>
                    <a:pt x="1482" y="1852"/>
                    <a:pt x="1501" y="1857"/>
                    <a:pt x="1519" y="1857"/>
                  </a:cubicBezTo>
                  <a:cubicBezTo>
                    <a:pt x="1576" y="1857"/>
                    <a:pt x="1625" y="1808"/>
                    <a:pt x="1607" y="1745"/>
                  </a:cubicBezTo>
                  <a:lnTo>
                    <a:pt x="1536" y="1245"/>
                  </a:lnTo>
                  <a:cubicBezTo>
                    <a:pt x="1536" y="1221"/>
                    <a:pt x="1548" y="1185"/>
                    <a:pt x="1572" y="1161"/>
                  </a:cubicBezTo>
                  <a:lnTo>
                    <a:pt x="1929" y="816"/>
                  </a:lnTo>
                  <a:cubicBezTo>
                    <a:pt x="2020" y="770"/>
                    <a:pt x="1980" y="637"/>
                    <a:pt x="1882" y="637"/>
                  </a:cubicBezTo>
                  <a:cubicBezTo>
                    <a:pt x="1878" y="637"/>
                    <a:pt x="1874" y="637"/>
                    <a:pt x="1869" y="637"/>
                  </a:cubicBezTo>
                  <a:lnTo>
                    <a:pt x="1381" y="554"/>
                  </a:lnTo>
                  <a:cubicBezTo>
                    <a:pt x="1346" y="554"/>
                    <a:pt x="1322" y="530"/>
                    <a:pt x="1310" y="506"/>
                  </a:cubicBezTo>
                  <a:lnTo>
                    <a:pt x="1096" y="54"/>
                  </a:lnTo>
                  <a:cubicBezTo>
                    <a:pt x="1078" y="18"/>
                    <a:pt x="1042" y="0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1"/>
            <p:cNvSpPr/>
            <p:nvPr/>
          </p:nvSpPr>
          <p:spPr>
            <a:xfrm>
              <a:off x="8858038" y="9517392"/>
              <a:ext cx="260208" cy="242989"/>
            </a:xfrm>
            <a:custGeom>
              <a:avLst/>
              <a:gdLst/>
              <a:ahLst/>
              <a:cxnLst/>
              <a:rect l="l" t="t" r="r" b="b"/>
              <a:pathLst>
                <a:path w="1977" h="1846" extrusionOk="0">
                  <a:moveTo>
                    <a:pt x="996" y="1"/>
                  </a:moveTo>
                  <a:cubicBezTo>
                    <a:pt x="962" y="1"/>
                    <a:pt x="929" y="18"/>
                    <a:pt x="917" y="54"/>
                  </a:cubicBezTo>
                  <a:lnTo>
                    <a:pt x="679" y="495"/>
                  </a:lnTo>
                  <a:cubicBezTo>
                    <a:pt x="667" y="519"/>
                    <a:pt x="644" y="542"/>
                    <a:pt x="608" y="554"/>
                  </a:cubicBezTo>
                  <a:lnTo>
                    <a:pt x="108" y="614"/>
                  </a:lnTo>
                  <a:cubicBezTo>
                    <a:pt x="24" y="614"/>
                    <a:pt x="1" y="709"/>
                    <a:pt x="48" y="769"/>
                  </a:cubicBezTo>
                  <a:lnTo>
                    <a:pt x="405" y="1126"/>
                  </a:lnTo>
                  <a:cubicBezTo>
                    <a:pt x="429" y="1150"/>
                    <a:pt x="429" y="1185"/>
                    <a:pt x="429" y="1221"/>
                  </a:cubicBezTo>
                  <a:lnTo>
                    <a:pt x="334" y="1709"/>
                  </a:lnTo>
                  <a:cubicBezTo>
                    <a:pt x="324" y="1776"/>
                    <a:pt x="368" y="1827"/>
                    <a:pt x="428" y="1827"/>
                  </a:cubicBezTo>
                  <a:cubicBezTo>
                    <a:pt x="443" y="1827"/>
                    <a:pt x="460" y="1824"/>
                    <a:pt x="477" y="1816"/>
                  </a:cubicBezTo>
                  <a:lnTo>
                    <a:pt x="917" y="1590"/>
                  </a:lnTo>
                  <a:cubicBezTo>
                    <a:pt x="929" y="1584"/>
                    <a:pt x="944" y="1581"/>
                    <a:pt x="961" y="1581"/>
                  </a:cubicBezTo>
                  <a:cubicBezTo>
                    <a:pt x="977" y="1581"/>
                    <a:pt x="995" y="1584"/>
                    <a:pt x="1013" y="1590"/>
                  </a:cubicBezTo>
                  <a:lnTo>
                    <a:pt x="1441" y="1828"/>
                  </a:lnTo>
                  <a:cubicBezTo>
                    <a:pt x="1459" y="1840"/>
                    <a:pt x="1478" y="1845"/>
                    <a:pt x="1496" y="1845"/>
                  </a:cubicBezTo>
                  <a:cubicBezTo>
                    <a:pt x="1553" y="1845"/>
                    <a:pt x="1605" y="1796"/>
                    <a:pt x="1596" y="1733"/>
                  </a:cubicBezTo>
                  <a:lnTo>
                    <a:pt x="1525" y="1233"/>
                  </a:lnTo>
                  <a:cubicBezTo>
                    <a:pt x="1513" y="1209"/>
                    <a:pt x="1525" y="1173"/>
                    <a:pt x="1548" y="1150"/>
                  </a:cubicBezTo>
                  <a:lnTo>
                    <a:pt x="1917" y="816"/>
                  </a:lnTo>
                  <a:cubicBezTo>
                    <a:pt x="1977" y="757"/>
                    <a:pt x="1953" y="650"/>
                    <a:pt x="1858" y="638"/>
                  </a:cubicBezTo>
                  <a:lnTo>
                    <a:pt x="1370" y="554"/>
                  </a:lnTo>
                  <a:cubicBezTo>
                    <a:pt x="1334" y="554"/>
                    <a:pt x="1310" y="530"/>
                    <a:pt x="1298" y="507"/>
                  </a:cubicBezTo>
                  <a:lnTo>
                    <a:pt x="1084" y="54"/>
                  </a:lnTo>
                  <a:cubicBezTo>
                    <a:pt x="1066" y="18"/>
                    <a:pt x="1030" y="1"/>
                    <a:pt x="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1"/>
            <p:cNvSpPr/>
            <p:nvPr/>
          </p:nvSpPr>
          <p:spPr>
            <a:xfrm>
              <a:off x="6627938" y="7325984"/>
              <a:ext cx="220854" cy="221665"/>
            </a:xfrm>
            <a:custGeom>
              <a:avLst/>
              <a:gdLst/>
              <a:ahLst/>
              <a:cxnLst/>
              <a:rect l="l" t="t" r="r" b="b"/>
              <a:pathLst>
                <a:path w="1678" h="1684" extrusionOk="0">
                  <a:moveTo>
                    <a:pt x="697" y="1"/>
                  </a:moveTo>
                  <a:cubicBezTo>
                    <a:pt x="661" y="1"/>
                    <a:pt x="627" y="27"/>
                    <a:pt x="620" y="70"/>
                  </a:cubicBezTo>
                  <a:lnTo>
                    <a:pt x="525" y="499"/>
                  </a:lnTo>
                  <a:cubicBezTo>
                    <a:pt x="525" y="523"/>
                    <a:pt x="501" y="546"/>
                    <a:pt x="477" y="558"/>
                  </a:cubicBezTo>
                  <a:lnTo>
                    <a:pt x="72" y="725"/>
                  </a:lnTo>
                  <a:cubicBezTo>
                    <a:pt x="13" y="761"/>
                    <a:pt x="1" y="844"/>
                    <a:pt x="61" y="880"/>
                  </a:cubicBezTo>
                  <a:lnTo>
                    <a:pt x="442" y="1094"/>
                  </a:lnTo>
                  <a:cubicBezTo>
                    <a:pt x="465" y="1106"/>
                    <a:pt x="489" y="1142"/>
                    <a:pt x="489" y="1166"/>
                  </a:cubicBezTo>
                  <a:lnTo>
                    <a:pt x="525" y="1606"/>
                  </a:lnTo>
                  <a:cubicBezTo>
                    <a:pt x="525" y="1652"/>
                    <a:pt x="565" y="1684"/>
                    <a:pt x="609" y="1684"/>
                  </a:cubicBezTo>
                  <a:cubicBezTo>
                    <a:pt x="633" y="1684"/>
                    <a:pt x="659" y="1675"/>
                    <a:pt x="680" y="1654"/>
                  </a:cubicBezTo>
                  <a:lnTo>
                    <a:pt x="1001" y="1356"/>
                  </a:lnTo>
                  <a:cubicBezTo>
                    <a:pt x="1010" y="1348"/>
                    <a:pt x="1030" y="1339"/>
                    <a:pt x="1049" y="1339"/>
                  </a:cubicBezTo>
                  <a:cubicBezTo>
                    <a:pt x="1058" y="1339"/>
                    <a:pt x="1066" y="1341"/>
                    <a:pt x="1073" y="1344"/>
                  </a:cubicBezTo>
                  <a:lnTo>
                    <a:pt x="1501" y="1439"/>
                  </a:lnTo>
                  <a:cubicBezTo>
                    <a:pt x="1507" y="1440"/>
                    <a:pt x="1513" y="1441"/>
                    <a:pt x="1519" y="1441"/>
                  </a:cubicBezTo>
                  <a:cubicBezTo>
                    <a:pt x="1580" y="1441"/>
                    <a:pt x="1618" y="1387"/>
                    <a:pt x="1596" y="1332"/>
                  </a:cubicBezTo>
                  <a:lnTo>
                    <a:pt x="1418" y="927"/>
                  </a:lnTo>
                  <a:cubicBezTo>
                    <a:pt x="1406" y="904"/>
                    <a:pt x="1406" y="868"/>
                    <a:pt x="1418" y="844"/>
                  </a:cubicBezTo>
                  <a:lnTo>
                    <a:pt x="1644" y="475"/>
                  </a:lnTo>
                  <a:cubicBezTo>
                    <a:pt x="1677" y="419"/>
                    <a:pt x="1638" y="343"/>
                    <a:pt x="1574" y="343"/>
                  </a:cubicBezTo>
                  <a:cubicBezTo>
                    <a:pt x="1570" y="343"/>
                    <a:pt x="1565" y="343"/>
                    <a:pt x="1561" y="344"/>
                  </a:cubicBezTo>
                  <a:lnTo>
                    <a:pt x="1120" y="392"/>
                  </a:lnTo>
                  <a:cubicBezTo>
                    <a:pt x="1096" y="392"/>
                    <a:pt x="1073" y="380"/>
                    <a:pt x="1049" y="368"/>
                  </a:cubicBezTo>
                  <a:lnTo>
                    <a:pt x="763" y="34"/>
                  </a:lnTo>
                  <a:cubicBezTo>
                    <a:pt x="744" y="11"/>
                    <a:pt x="720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71"/>
            <p:cNvSpPr/>
            <p:nvPr/>
          </p:nvSpPr>
          <p:spPr>
            <a:xfrm>
              <a:off x="6978978" y="7026671"/>
              <a:ext cx="196110" cy="192838"/>
            </a:xfrm>
            <a:custGeom>
              <a:avLst/>
              <a:gdLst/>
              <a:ahLst/>
              <a:cxnLst/>
              <a:rect l="l" t="t" r="r" b="b"/>
              <a:pathLst>
                <a:path w="1490" h="1465" extrusionOk="0">
                  <a:moveTo>
                    <a:pt x="486" y="0"/>
                  </a:moveTo>
                  <a:cubicBezTo>
                    <a:pt x="450" y="0"/>
                    <a:pt x="418" y="30"/>
                    <a:pt x="418" y="70"/>
                  </a:cubicBezTo>
                  <a:lnTo>
                    <a:pt x="406" y="463"/>
                  </a:lnTo>
                  <a:cubicBezTo>
                    <a:pt x="406" y="487"/>
                    <a:pt x="394" y="499"/>
                    <a:pt x="370" y="523"/>
                  </a:cubicBezTo>
                  <a:lnTo>
                    <a:pt x="49" y="725"/>
                  </a:lnTo>
                  <a:cubicBezTo>
                    <a:pt x="1" y="761"/>
                    <a:pt x="13" y="844"/>
                    <a:pt x="72" y="856"/>
                  </a:cubicBezTo>
                  <a:lnTo>
                    <a:pt x="430" y="987"/>
                  </a:lnTo>
                  <a:cubicBezTo>
                    <a:pt x="453" y="999"/>
                    <a:pt x="465" y="1011"/>
                    <a:pt x="477" y="1035"/>
                  </a:cubicBezTo>
                  <a:lnTo>
                    <a:pt x="572" y="1404"/>
                  </a:lnTo>
                  <a:cubicBezTo>
                    <a:pt x="588" y="1441"/>
                    <a:pt x="622" y="1465"/>
                    <a:pt x="654" y="1465"/>
                  </a:cubicBezTo>
                  <a:cubicBezTo>
                    <a:pt x="672" y="1465"/>
                    <a:pt x="690" y="1457"/>
                    <a:pt x="703" y="1439"/>
                  </a:cubicBezTo>
                  <a:lnTo>
                    <a:pt x="942" y="1142"/>
                  </a:lnTo>
                  <a:cubicBezTo>
                    <a:pt x="953" y="1118"/>
                    <a:pt x="977" y="1106"/>
                    <a:pt x="1001" y="1106"/>
                  </a:cubicBezTo>
                  <a:lnTo>
                    <a:pt x="1382" y="1130"/>
                  </a:lnTo>
                  <a:cubicBezTo>
                    <a:pt x="1454" y="1130"/>
                    <a:pt x="1489" y="1058"/>
                    <a:pt x="1454" y="1011"/>
                  </a:cubicBezTo>
                  <a:lnTo>
                    <a:pt x="1239" y="701"/>
                  </a:lnTo>
                  <a:cubicBezTo>
                    <a:pt x="1227" y="677"/>
                    <a:pt x="1227" y="654"/>
                    <a:pt x="1239" y="630"/>
                  </a:cubicBezTo>
                  <a:lnTo>
                    <a:pt x="1370" y="273"/>
                  </a:lnTo>
                  <a:cubicBezTo>
                    <a:pt x="1399" y="214"/>
                    <a:pt x="1357" y="156"/>
                    <a:pt x="1308" y="156"/>
                  </a:cubicBezTo>
                  <a:cubicBezTo>
                    <a:pt x="1297" y="156"/>
                    <a:pt x="1286" y="159"/>
                    <a:pt x="1275" y="165"/>
                  </a:cubicBezTo>
                  <a:lnTo>
                    <a:pt x="906" y="273"/>
                  </a:lnTo>
                  <a:cubicBezTo>
                    <a:pt x="899" y="276"/>
                    <a:pt x="892" y="277"/>
                    <a:pt x="885" y="277"/>
                  </a:cubicBezTo>
                  <a:cubicBezTo>
                    <a:pt x="868" y="277"/>
                    <a:pt x="851" y="269"/>
                    <a:pt x="834" y="261"/>
                  </a:cubicBezTo>
                  <a:lnTo>
                    <a:pt x="537" y="22"/>
                  </a:lnTo>
                  <a:cubicBezTo>
                    <a:pt x="521" y="7"/>
                    <a:pt x="504" y="0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71"/>
            <p:cNvSpPr/>
            <p:nvPr/>
          </p:nvSpPr>
          <p:spPr>
            <a:xfrm>
              <a:off x="9138528" y="9216631"/>
              <a:ext cx="194531" cy="192311"/>
            </a:xfrm>
            <a:custGeom>
              <a:avLst/>
              <a:gdLst/>
              <a:ahLst/>
              <a:cxnLst/>
              <a:rect l="l" t="t" r="r" b="b"/>
              <a:pathLst>
                <a:path w="1478" h="1461" extrusionOk="0">
                  <a:moveTo>
                    <a:pt x="487" y="1"/>
                  </a:moveTo>
                  <a:cubicBezTo>
                    <a:pt x="450" y="1"/>
                    <a:pt x="418" y="25"/>
                    <a:pt x="418" y="65"/>
                  </a:cubicBezTo>
                  <a:lnTo>
                    <a:pt x="406" y="458"/>
                  </a:lnTo>
                  <a:cubicBezTo>
                    <a:pt x="406" y="482"/>
                    <a:pt x="394" y="506"/>
                    <a:pt x="370" y="518"/>
                  </a:cubicBezTo>
                  <a:lnTo>
                    <a:pt x="48" y="720"/>
                  </a:lnTo>
                  <a:cubicBezTo>
                    <a:pt x="1" y="756"/>
                    <a:pt x="13" y="839"/>
                    <a:pt x="60" y="851"/>
                  </a:cubicBezTo>
                  <a:lnTo>
                    <a:pt x="429" y="982"/>
                  </a:lnTo>
                  <a:cubicBezTo>
                    <a:pt x="453" y="994"/>
                    <a:pt x="465" y="1006"/>
                    <a:pt x="477" y="1030"/>
                  </a:cubicBezTo>
                  <a:lnTo>
                    <a:pt x="572" y="1411"/>
                  </a:lnTo>
                  <a:cubicBezTo>
                    <a:pt x="580" y="1440"/>
                    <a:pt x="614" y="1460"/>
                    <a:pt x="648" y="1460"/>
                  </a:cubicBezTo>
                  <a:cubicBezTo>
                    <a:pt x="669" y="1460"/>
                    <a:pt x="690" y="1453"/>
                    <a:pt x="703" y="1434"/>
                  </a:cubicBezTo>
                  <a:lnTo>
                    <a:pt x="941" y="1137"/>
                  </a:lnTo>
                  <a:cubicBezTo>
                    <a:pt x="953" y="1113"/>
                    <a:pt x="977" y="1101"/>
                    <a:pt x="1001" y="1101"/>
                  </a:cubicBezTo>
                  <a:lnTo>
                    <a:pt x="1382" y="1125"/>
                  </a:lnTo>
                  <a:cubicBezTo>
                    <a:pt x="1441" y="1125"/>
                    <a:pt x="1477" y="1053"/>
                    <a:pt x="1441" y="1006"/>
                  </a:cubicBezTo>
                  <a:lnTo>
                    <a:pt x="1227" y="696"/>
                  </a:lnTo>
                  <a:cubicBezTo>
                    <a:pt x="1215" y="672"/>
                    <a:pt x="1215" y="649"/>
                    <a:pt x="1227" y="625"/>
                  </a:cubicBezTo>
                  <a:lnTo>
                    <a:pt x="1370" y="268"/>
                  </a:lnTo>
                  <a:cubicBezTo>
                    <a:pt x="1381" y="214"/>
                    <a:pt x="1344" y="170"/>
                    <a:pt x="1293" y="170"/>
                  </a:cubicBezTo>
                  <a:cubicBezTo>
                    <a:pt x="1287" y="170"/>
                    <a:pt x="1281" y="171"/>
                    <a:pt x="1275" y="172"/>
                  </a:cubicBezTo>
                  <a:lnTo>
                    <a:pt x="906" y="268"/>
                  </a:lnTo>
                  <a:cubicBezTo>
                    <a:pt x="899" y="271"/>
                    <a:pt x="892" y="272"/>
                    <a:pt x="885" y="272"/>
                  </a:cubicBezTo>
                  <a:cubicBezTo>
                    <a:pt x="868" y="272"/>
                    <a:pt x="851" y="264"/>
                    <a:pt x="834" y="256"/>
                  </a:cubicBezTo>
                  <a:lnTo>
                    <a:pt x="537" y="17"/>
                  </a:lnTo>
                  <a:cubicBezTo>
                    <a:pt x="521" y="6"/>
                    <a:pt x="504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80" name="Google Shape;6780;p71"/>
            <p:cNvGrpSpPr/>
            <p:nvPr/>
          </p:nvGrpSpPr>
          <p:grpSpPr>
            <a:xfrm>
              <a:off x="6636517" y="9976620"/>
              <a:ext cx="271132" cy="217321"/>
              <a:chOff x="1594386" y="9976620"/>
              <a:chExt cx="271132" cy="217321"/>
            </a:xfrm>
          </p:grpSpPr>
          <p:sp>
            <p:nvSpPr>
              <p:cNvPr id="6781" name="Google Shape;6781;p71"/>
              <p:cNvSpPr/>
              <p:nvPr/>
            </p:nvSpPr>
            <p:spPr>
              <a:xfrm>
                <a:off x="1602678" y="9981366"/>
                <a:ext cx="253100" cy="197972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04" extrusionOk="0">
                    <a:moveTo>
                      <a:pt x="379" y="0"/>
                    </a:moveTo>
                    <a:cubicBezTo>
                      <a:pt x="158" y="0"/>
                      <a:pt x="0" y="246"/>
                      <a:pt x="44" y="542"/>
                    </a:cubicBezTo>
                    <a:cubicBezTo>
                      <a:pt x="92" y="994"/>
                      <a:pt x="556" y="1363"/>
                      <a:pt x="913" y="1494"/>
                    </a:cubicBezTo>
                    <a:cubicBezTo>
                      <a:pt x="931" y="1500"/>
                      <a:pt x="946" y="1503"/>
                      <a:pt x="961" y="1503"/>
                    </a:cubicBezTo>
                    <a:cubicBezTo>
                      <a:pt x="976" y="1503"/>
                      <a:pt x="991" y="1500"/>
                      <a:pt x="1009" y="1494"/>
                    </a:cubicBezTo>
                    <a:cubicBezTo>
                      <a:pt x="1366" y="1363"/>
                      <a:pt x="1830" y="994"/>
                      <a:pt x="1890" y="542"/>
                    </a:cubicBezTo>
                    <a:cubicBezTo>
                      <a:pt x="1923" y="246"/>
                      <a:pt x="1764" y="0"/>
                      <a:pt x="1543" y="0"/>
                    </a:cubicBezTo>
                    <a:cubicBezTo>
                      <a:pt x="1524" y="0"/>
                      <a:pt x="1505" y="2"/>
                      <a:pt x="1485" y="6"/>
                    </a:cubicBezTo>
                    <a:cubicBezTo>
                      <a:pt x="1152" y="77"/>
                      <a:pt x="961" y="494"/>
                      <a:pt x="961" y="494"/>
                    </a:cubicBezTo>
                    <a:cubicBezTo>
                      <a:pt x="961" y="494"/>
                      <a:pt x="771" y="77"/>
                      <a:pt x="437" y="6"/>
                    </a:cubicBezTo>
                    <a:cubicBezTo>
                      <a:pt x="417" y="2"/>
                      <a:pt x="398" y="0"/>
                      <a:pt x="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71"/>
              <p:cNvSpPr/>
              <p:nvPr/>
            </p:nvSpPr>
            <p:spPr>
              <a:xfrm>
                <a:off x="1594386" y="9976620"/>
                <a:ext cx="271132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651" extrusionOk="0">
                    <a:moveTo>
                      <a:pt x="1585" y="147"/>
                    </a:moveTo>
                    <a:cubicBezTo>
                      <a:pt x="1643" y="147"/>
                      <a:pt x="1699" y="170"/>
                      <a:pt x="1738" y="210"/>
                    </a:cubicBezTo>
                    <a:cubicBezTo>
                      <a:pt x="1834" y="317"/>
                      <a:pt x="1881" y="460"/>
                      <a:pt x="1857" y="603"/>
                    </a:cubicBezTo>
                    <a:cubicBezTo>
                      <a:pt x="1810" y="996"/>
                      <a:pt x="1393" y="1341"/>
                      <a:pt x="1024" y="1496"/>
                    </a:cubicBezTo>
                    <a:lnTo>
                      <a:pt x="988" y="1496"/>
                    </a:lnTo>
                    <a:cubicBezTo>
                      <a:pt x="619" y="1353"/>
                      <a:pt x="203" y="996"/>
                      <a:pt x="155" y="603"/>
                    </a:cubicBezTo>
                    <a:cubicBezTo>
                      <a:pt x="131" y="460"/>
                      <a:pt x="179" y="317"/>
                      <a:pt x="274" y="210"/>
                    </a:cubicBezTo>
                    <a:cubicBezTo>
                      <a:pt x="310" y="162"/>
                      <a:pt x="369" y="150"/>
                      <a:pt x="417" y="150"/>
                    </a:cubicBezTo>
                    <a:lnTo>
                      <a:pt x="464" y="150"/>
                    </a:lnTo>
                    <a:cubicBezTo>
                      <a:pt x="762" y="210"/>
                      <a:pt x="941" y="579"/>
                      <a:pt x="941" y="591"/>
                    </a:cubicBezTo>
                    <a:cubicBezTo>
                      <a:pt x="953" y="615"/>
                      <a:pt x="976" y="638"/>
                      <a:pt x="1000" y="638"/>
                    </a:cubicBezTo>
                    <a:cubicBezTo>
                      <a:pt x="1036" y="638"/>
                      <a:pt x="1060" y="615"/>
                      <a:pt x="1072" y="591"/>
                    </a:cubicBezTo>
                    <a:cubicBezTo>
                      <a:pt x="1072" y="591"/>
                      <a:pt x="1250" y="210"/>
                      <a:pt x="1548" y="150"/>
                    </a:cubicBezTo>
                    <a:cubicBezTo>
                      <a:pt x="1560" y="148"/>
                      <a:pt x="1572" y="147"/>
                      <a:pt x="1585" y="147"/>
                    </a:cubicBezTo>
                    <a:close/>
                    <a:moveTo>
                      <a:pt x="439" y="0"/>
                    </a:moveTo>
                    <a:cubicBezTo>
                      <a:pt x="346" y="0"/>
                      <a:pt x="257" y="36"/>
                      <a:pt x="191" y="103"/>
                    </a:cubicBezTo>
                    <a:cubicBezTo>
                      <a:pt x="60" y="234"/>
                      <a:pt x="0" y="436"/>
                      <a:pt x="24" y="627"/>
                    </a:cubicBezTo>
                    <a:cubicBezTo>
                      <a:pt x="83" y="1079"/>
                      <a:pt x="536" y="1484"/>
                      <a:pt x="953" y="1639"/>
                    </a:cubicBezTo>
                    <a:cubicBezTo>
                      <a:pt x="976" y="1650"/>
                      <a:pt x="1000" y="1650"/>
                      <a:pt x="1024" y="1650"/>
                    </a:cubicBezTo>
                    <a:cubicBezTo>
                      <a:pt x="1048" y="1650"/>
                      <a:pt x="1072" y="1650"/>
                      <a:pt x="1095" y="1639"/>
                    </a:cubicBezTo>
                    <a:cubicBezTo>
                      <a:pt x="1524" y="1484"/>
                      <a:pt x="1977" y="1079"/>
                      <a:pt x="2024" y="627"/>
                    </a:cubicBezTo>
                    <a:cubicBezTo>
                      <a:pt x="2060" y="436"/>
                      <a:pt x="2000" y="234"/>
                      <a:pt x="1857" y="103"/>
                    </a:cubicBezTo>
                    <a:cubicBezTo>
                      <a:pt x="1791" y="36"/>
                      <a:pt x="1702" y="0"/>
                      <a:pt x="1609" y="0"/>
                    </a:cubicBezTo>
                    <a:cubicBezTo>
                      <a:pt x="1585" y="0"/>
                      <a:pt x="1560" y="3"/>
                      <a:pt x="1536" y="7"/>
                    </a:cubicBezTo>
                    <a:cubicBezTo>
                      <a:pt x="1322" y="67"/>
                      <a:pt x="1131" y="210"/>
                      <a:pt x="1024" y="412"/>
                    </a:cubicBezTo>
                    <a:cubicBezTo>
                      <a:pt x="917" y="210"/>
                      <a:pt x="726" y="67"/>
                      <a:pt x="512" y="7"/>
                    </a:cubicBezTo>
                    <a:cubicBezTo>
                      <a:pt x="488" y="3"/>
                      <a:pt x="463" y="0"/>
                      <a:pt x="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83" name="Google Shape;6783;p71"/>
          <p:cNvGrpSpPr/>
          <p:nvPr/>
        </p:nvGrpSpPr>
        <p:grpSpPr>
          <a:xfrm>
            <a:off x="5989511" y="3597897"/>
            <a:ext cx="678964" cy="817873"/>
            <a:chOff x="11467345" y="6435679"/>
            <a:chExt cx="3187625" cy="3839779"/>
          </a:xfrm>
        </p:grpSpPr>
        <p:sp>
          <p:nvSpPr>
            <p:cNvPr id="6784" name="Google Shape;6784;p71"/>
            <p:cNvSpPr/>
            <p:nvPr/>
          </p:nvSpPr>
          <p:spPr>
            <a:xfrm>
              <a:off x="11481429" y="6451343"/>
              <a:ext cx="2969686" cy="3817797"/>
            </a:xfrm>
            <a:custGeom>
              <a:avLst/>
              <a:gdLst/>
              <a:ahLst/>
              <a:cxnLst/>
              <a:rect l="l" t="t" r="r" b="b"/>
              <a:pathLst>
                <a:path w="22563" h="29004" extrusionOk="0">
                  <a:moveTo>
                    <a:pt x="608" y="0"/>
                  </a:moveTo>
                  <a:cubicBezTo>
                    <a:pt x="274" y="0"/>
                    <a:pt x="13" y="274"/>
                    <a:pt x="13" y="595"/>
                  </a:cubicBezTo>
                  <a:lnTo>
                    <a:pt x="13" y="28396"/>
                  </a:lnTo>
                  <a:cubicBezTo>
                    <a:pt x="1" y="28730"/>
                    <a:pt x="274" y="29004"/>
                    <a:pt x="608" y="29004"/>
                  </a:cubicBezTo>
                  <a:lnTo>
                    <a:pt x="21968" y="29004"/>
                  </a:lnTo>
                  <a:cubicBezTo>
                    <a:pt x="22301" y="29004"/>
                    <a:pt x="22563" y="28730"/>
                    <a:pt x="22563" y="28408"/>
                  </a:cubicBezTo>
                  <a:lnTo>
                    <a:pt x="22563" y="595"/>
                  </a:lnTo>
                  <a:cubicBezTo>
                    <a:pt x="22563" y="274"/>
                    <a:pt x="22301" y="0"/>
                    <a:pt x="2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1"/>
            <p:cNvSpPr/>
            <p:nvPr/>
          </p:nvSpPr>
          <p:spPr>
            <a:xfrm>
              <a:off x="11481429" y="6916765"/>
              <a:ext cx="2969686" cy="2969968"/>
            </a:xfrm>
            <a:custGeom>
              <a:avLst/>
              <a:gdLst/>
              <a:ahLst/>
              <a:cxnLst/>
              <a:rect l="l" t="t" r="r" b="b"/>
              <a:pathLst>
                <a:path w="22563" h="22563" extrusionOk="0">
                  <a:moveTo>
                    <a:pt x="1" y="0"/>
                  </a:moveTo>
                  <a:lnTo>
                    <a:pt x="1" y="22563"/>
                  </a:lnTo>
                  <a:lnTo>
                    <a:pt x="22563" y="22563"/>
                  </a:lnTo>
                  <a:lnTo>
                    <a:pt x="225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71"/>
            <p:cNvSpPr/>
            <p:nvPr/>
          </p:nvSpPr>
          <p:spPr>
            <a:xfrm>
              <a:off x="11478330" y="6913940"/>
              <a:ext cx="2969686" cy="2969968"/>
            </a:xfrm>
            <a:custGeom>
              <a:avLst/>
              <a:gdLst/>
              <a:ahLst/>
              <a:cxnLst/>
              <a:rect l="l" t="t" r="r" b="b"/>
              <a:pathLst>
                <a:path w="22563" h="22563" extrusionOk="0">
                  <a:moveTo>
                    <a:pt x="0" y="0"/>
                  </a:moveTo>
                  <a:lnTo>
                    <a:pt x="0" y="22563"/>
                  </a:lnTo>
                  <a:lnTo>
                    <a:pt x="22562" y="22563"/>
                  </a:lnTo>
                  <a:cubicBezTo>
                    <a:pt x="21288" y="20660"/>
                    <a:pt x="18121" y="20471"/>
                    <a:pt x="15062" y="20471"/>
                  </a:cubicBezTo>
                  <a:cubicBezTo>
                    <a:pt x="14305" y="20471"/>
                    <a:pt x="13555" y="20483"/>
                    <a:pt x="12842" y="20483"/>
                  </a:cubicBezTo>
                  <a:cubicBezTo>
                    <a:pt x="12235" y="20483"/>
                    <a:pt x="11655" y="20474"/>
                    <a:pt x="11120" y="20443"/>
                  </a:cubicBezTo>
                  <a:cubicBezTo>
                    <a:pt x="10708" y="20419"/>
                    <a:pt x="10283" y="20414"/>
                    <a:pt x="9852" y="20414"/>
                  </a:cubicBezTo>
                  <a:cubicBezTo>
                    <a:pt x="9542" y="20414"/>
                    <a:pt x="9230" y="20417"/>
                    <a:pt x="8917" y="20417"/>
                  </a:cubicBezTo>
                  <a:cubicBezTo>
                    <a:pt x="6634" y="20417"/>
                    <a:pt x="4313" y="20280"/>
                    <a:pt x="2869" y="18002"/>
                  </a:cubicBezTo>
                  <a:cubicBezTo>
                    <a:pt x="1357" y="15609"/>
                    <a:pt x="1607" y="11752"/>
                    <a:pt x="1679" y="9085"/>
                  </a:cubicBezTo>
                  <a:cubicBezTo>
                    <a:pt x="1750" y="6382"/>
                    <a:pt x="1845" y="2441"/>
                    <a:pt x="2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71"/>
            <p:cNvSpPr/>
            <p:nvPr/>
          </p:nvSpPr>
          <p:spPr>
            <a:xfrm>
              <a:off x="12322109" y="9975057"/>
              <a:ext cx="265341" cy="211661"/>
            </a:xfrm>
            <a:custGeom>
              <a:avLst/>
              <a:gdLst/>
              <a:ahLst/>
              <a:cxnLst/>
              <a:rect l="l" t="t" r="r" b="b"/>
              <a:pathLst>
                <a:path w="2016" h="1608" extrusionOk="0">
                  <a:moveTo>
                    <a:pt x="1045" y="0"/>
                  </a:moveTo>
                  <a:cubicBezTo>
                    <a:pt x="859" y="0"/>
                    <a:pt x="670" y="67"/>
                    <a:pt x="512" y="217"/>
                  </a:cubicBezTo>
                  <a:cubicBezTo>
                    <a:pt x="0" y="705"/>
                    <a:pt x="346" y="1574"/>
                    <a:pt x="1048" y="1574"/>
                  </a:cubicBezTo>
                  <a:cubicBezTo>
                    <a:pt x="1203" y="1574"/>
                    <a:pt x="1358" y="1538"/>
                    <a:pt x="1489" y="1455"/>
                  </a:cubicBezTo>
                  <a:lnTo>
                    <a:pt x="1917" y="1598"/>
                  </a:lnTo>
                  <a:cubicBezTo>
                    <a:pt x="1929" y="1605"/>
                    <a:pt x="1940" y="1608"/>
                    <a:pt x="1950" y="1608"/>
                  </a:cubicBezTo>
                  <a:cubicBezTo>
                    <a:pt x="1992" y="1608"/>
                    <a:pt x="2015" y="1555"/>
                    <a:pt x="1977" y="1527"/>
                  </a:cubicBezTo>
                  <a:lnTo>
                    <a:pt x="1763" y="1146"/>
                  </a:lnTo>
                  <a:cubicBezTo>
                    <a:pt x="1810" y="1050"/>
                    <a:pt x="1834" y="943"/>
                    <a:pt x="1834" y="836"/>
                  </a:cubicBezTo>
                  <a:cubicBezTo>
                    <a:pt x="1867" y="341"/>
                    <a:pt x="1465" y="0"/>
                    <a:pt x="1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71"/>
            <p:cNvSpPr/>
            <p:nvPr/>
          </p:nvSpPr>
          <p:spPr>
            <a:xfrm>
              <a:off x="11558297" y="6546902"/>
              <a:ext cx="329175" cy="282346"/>
            </a:xfrm>
            <a:custGeom>
              <a:avLst/>
              <a:gdLst/>
              <a:ahLst/>
              <a:cxnLst/>
              <a:rect l="l" t="t" r="r" b="b"/>
              <a:pathLst>
                <a:path w="2501" h="2145" extrusionOk="0">
                  <a:moveTo>
                    <a:pt x="1429" y="0"/>
                  </a:moveTo>
                  <a:cubicBezTo>
                    <a:pt x="476" y="0"/>
                    <a:pt x="0" y="1155"/>
                    <a:pt x="679" y="1834"/>
                  </a:cubicBezTo>
                  <a:cubicBezTo>
                    <a:pt x="893" y="2049"/>
                    <a:pt x="1159" y="2145"/>
                    <a:pt x="1419" y="2145"/>
                  </a:cubicBezTo>
                  <a:cubicBezTo>
                    <a:pt x="1969" y="2145"/>
                    <a:pt x="2500" y="1718"/>
                    <a:pt x="2500" y="1072"/>
                  </a:cubicBezTo>
                  <a:cubicBezTo>
                    <a:pt x="2500" y="477"/>
                    <a:pt x="2024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71"/>
            <p:cNvSpPr/>
            <p:nvPr/>
          </p:nvSpPr>
          <p:spPr>
            <a:xfrm>
              <a:off x="13062755" y="9986763"/>
              <a:ext cx="197558" cy="188231"/>
            </a:xfrm>
            <a:custGeom>
              <a:avLst/>
              <a:gdLst/>
              <a:ahLst/>
              <a:cxnLst/>
              <a:rect l="l" t="t" r="r" b="b"/>
              <a:pathLst>
                <a:path w="1501" h="1430" extrusionOk="0">
                  <a:moveTo>
                    <a:pt x="750" y="1"/>
                  </a:moveTo>
                  <a:lnTo>
                    <a:pt x="524" y="465"/>
                  </a:lnTo>
                  <a:lnTo>
                    <a:pt x="0" y="536"/>
                  </a:lnTo>
                  <a:lnTo>
                    <a:pt x="381" y="905"/>
                  </a:lnTo>
                  <a:lnTo>
                    <a:pt x="286" y="1429"/>
                  </a:lnTo>
                  <a:lnTo>
                    <a:pt x="286" y="1429"/>
                  </a:lnTo>
                  <a:lnTo>
                    <a:pt x="750" y="1179"/>
                  </a:lnTo>
                  <a:lnTo>
                    <a:pt x="1214" y="1429"/>
                  </a:lnTo>
                  <a:lnTo>
                    <a:pt x="1214" y="1429"/>
                  </a:lnTo>
                  <a:lnTo>
                    <a:pt x="1131" y="905"/>
                  </a:lnTo>
                  <a:lnTo>
                    <a:pt x="1500" y="536"/>
                  </a:lnTo>
                  <a:lnTo>
                    <a:pt x="988" y="465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71"/>
            <p:cNvSpPr/>
            <p:nvPr/>
          </p:nvSpPr>
          <p:spPr>
            <a:xfrm>
              <a:off x="11960934" y="6607975"/>
              <a:ext cx="728898" cy="53442"/>
            </a:xfrm>
            <a:custGeom>
              <a:avLst/>
              <a:gdLst/>
              <a:ahLst/>
              <a:cxnLst/>
              <a:rect l="l" t="t" r="r" b="b"/>
              <a:pathLst>
                <a:path w="5538" h="406" extrusionOk="0">
                  <a:moveTo>
                    <a:pt x="239" y="1"/>
                  </a:moveTo>
                  <a:cubicBezTo>
                    <a:pt x="108" y="1"/>
                    <a:pt x="1" y="108"/>
                    <a:pt x="25" y="239"/>
                  </a:cubicBezTo>
                  <a:cubicBezTo>
                    <a:pt x="49" y="334"/>
                    <a:pt x="132" y="406"/>
                    <a:pt x="239" y="406"/>
                  </a:cubicBezTo>
                  <a:lnTo>
                    <a:pt x="5311" y="406"/>
                  </a:lnTo>
                  <a:cubicBezTo>
                    <a:pt x="5442" y="406"/>
                    <a:pt x="5537" y="298"/>
                    <a:pt x="5525" y="167"/>
                  </a:cubicBezTo>
                  <a:cubicBezTo>
                    <a:pt x="5502" y="72"/>
                    <a:pt x="5406" y="1"/>
                    <a:pt x="5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71"/>
            <p:cNvSpPr/>
            <p:nvPr/>
          </p:nvSpPr>
          <p:spPr>
            <a:xfrm>
              <a:off x="11805881" y="6670497"/>
              <a:ext cx="56464" cy="44228"/>
            </a:xfrm>
            <a:custGeom>
              <a:avLst/>
              <a:gdLst/>
              <a:ahLst/>
              <a:cxnLst/>
              <a:rect l="l" t="t" r="r" b="b"/>
              <a:pathLst>
                <a:path w="429" h="336" extrusionOk="0">
                  <a:moveTo>
                    <a:pt x="238" y="1"/>
                  </a:moveTo>
                  <a:cubicBezTo>
                    <a:pt x="230" y="1"/>
                    <a:pt x="222" y="1"/>
                    <a:pt x="215" y="2"/>
                  </a:cubicBezTo>
                  <a:cubicBezTo>
                    <a:pt x="95" y="2"/>
                    <a:pt x="0" y="73"/>
                    <a:pt x="0" y="169"/>
                  </a:cubicBezTo>
                  <a:cubicBezTo>
                    <a:pt x="0" y="264"/>
                    <a:pt x="95" y="335"/>
                    <a:pt x="215" y="335"/>
                  </a:cubicBezTo>
                  <a:cubicBezTo>
                    <a:pt x="334" y="335"/>
                    <a:pt x="429" y="264"/>
                    <a:pt x="429" y="169"/>
                  </a:cubicBezTo>
                  <a:cubicBezTo>
                    <a:pt x="418" y="69"/>
                    <a:pt x="335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71"/>
            <p:cNvSpPr/>
            <p:nvPr/>
          </p:nvSpPr>
          <p:spPr>
            <a:xfrm>
              <a:off x="11631874" y="6671418"/>
              <a:ext cx="56596" cy="43306"/>
            </a:xfrm>
            <a:custGeom>
              <a:avLst/>
              <a:gdLst/>
              <a:ahLst/>
              <a:cxnLst/>
              <a:rect l="l" t="t" r="r" b="b"/>
              <a:pathLst>
                <a:path w="430" h="329" extrusionOk="0">
                  <a:moveTo>
                    <a:pt x="215" y="1"/>
                  </a:moveTo>
                  <a:cubicBezTo>
                    <a:pt x="123" y="1"/>
                    <a:pt x="30" y="54"/>
                    <a:pt x="1" y="162"/>
                  </a:cubicBezTo>
                  <a:cubicBezTo>
                    <a:pt x="1" y="257"/>
                    <a:pt x="96" y="328"/>
                    <a:pt x="215" y="328"/>
                  </a:cubicBezTo>
                  <a:cubicBezTo>
                    <a:pt x="334" y="328"/>
                    <a:pt x="429" y="257"/>
                    <a:pt x="429" y="162"/>
                  </a:cubicBezTo>
                  <a:cubicBezTo>
                    <a:pt x="399" y="54"/>
                    <a:pt x="307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71"/>
            <p:cNvSpPr/>
            <p:nvPr/>
          </p:nvSpPr>
          <p:spPr>
            <a:xfrm>
              <a:off x="11467345" y="6435679"/>
              <a:ext cx="2991666" cy="3839779"/>
            </a:xfrm>
            <a:custGeom>
              <a:avLst/>
              <a:gdLst/>
              <a:ahLst/>
              <a:cxnLst/>
              <a:rect l="l" t="t" r="r" b="b"/>
              <a:pathLst>
                <a:path w="22730" h="29171" extrusionOk="0">
                  <a:moveTo>
                    <a:pt x="682" y="178"/>
                  </a:moveTo>
                  <a:cubicBezTo>
                    <a:pt x="689" y="178"/>
                    <a:pt x="696" y="178"/>
                    <a:pt x="703" y="179"/>
                  </a:cubicBezTo>
                  <a:lnTo>
                    <a:pt x="22098" y="179"/>
                  </a:lnTo>
                  <a:cubicBezTo>
                    <a:pt x="22384" y="179"/>
                    <a:pt x="22622" y="405"/>
                    <a:pt x="22622" y="702"/>
                  </a:cubicBezTo>
                  <a:lnTo>
                    <a:pt x="22622" y="3596"/>
                  </a:lnTo>
                  <a:lnTo>
                    <a:pt x="167" y="3596"/>
                  </a:lnTo>
                  <a:lnTo>
                    <a:pt x="167" y="702"/>
                  </a:lnTo>
                  <a:cubicBezTo>
                    <a:pt x="167" y="412"/>
                    <a:pt x="394" y="178"/>
                    <a:pt x="682" y="178"/>
                  </a:cubicBezTo>
                  <a:close/>
                  <a:moveTo>
                    <a:pt x="22622" y="3703"/>
                  </a:moveTo>
                  <a:lnTo>
                    <a:pt x="22622" y="26158"/>
                  </a:lnTo>
                  <a:lnTo>
                    <a:pt x="167" y="26158"/>
                  </a:lnTo>
                  <a:lnTo>
                    <a:pt x="167" y="3703"/>
                  </a:lnTo>
                  <a:close/>
                  <a:moveTo>
                    <a:pt x="22622" y="26325"/>
                  </a:moveTo>
                  <a:lnTo>
                    <a:pt x="22622" y="28480"/>
                  </a:lnTo>
                  <a:cubicBezTo>
                    <a:pt x="22622" y="28777"/>
                    <a:pt x="22384" y="29004"/>
                    <a:pt x="22098" y="29004"/>
                  </a:cubicBezTo>
                  <a:lnTo>
                    <a:pt x="703" y="29004"/>
                  </a:lnTo>
                  <a:cubicBezTo>
                    <a:pt x="405" y="29004"/>
                    <a:pt x="179" y="28765"/>
                    <a:pt x="179" y="28480"/>
                  </a:cubicBezTo>
                  <a:lnTo>
                    <a:pt x="179" y="26325"/>
                  </a:lnTo>
                  <a:close/>
                  <a:moveTo>
                    <a:pt x="679" y="0"/>
                  </a:moveTo>
                  <a:cubicBezTo>
                    <a:pt x="679" y="0"/>
                    <a:pt x="0" y="310"/>
                    <a:pt x="0" y="691"/>
                  </a:cubicBezTo>
                  <a:lnTo>
                    <a:pt x="0" y="3667"/>
                  </a:lnTo>
                  <a:lnTo>
                    <a:pt x="60" y="3667"/>
                  </a:lnTo>
                  <a:lnTo>
                    <a:pt x="60" y="26253"/>
                  </a:lnTo>
                  <a:lnTo>
                    <a:pt x="0" y="26253"/>
                  </a:lnTo>
                  <a:lnTo>
                    <a:pt x="0" y="28504"/>
                  </a:lnTo>
                  <a:cubicBezTo>
                    <a:pt x="0" y="28873"/>
                    <a:pt x="298" y="29170"/>
                    <a:pt x="679" y="29170"/>
                  </a:cubicBezTo>
                  <a:lnTo>
                    <a:pt x="22051" y="29170"/>
                  </a:lnTo>
                  <a:cubicBezTo>
                    <a:pt x="22432" y="29170"/>
                    <a:pt x="22730" y="28873"/>
                    <a:pt x="22730" y="28504"/>
                  </a:cubicBezTo>
                  <a:lnTo>
                    <a:pt x="22730" y="679"/>
                  </a:lnTo>
                  <a:cubicBezTo>
                    <a:pt x="22730" y="310"/>
                    <a:pt x="22432" y="0"/>
                    <a:pt x="22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71"/>
            <p:cNvSpPr/>
            <p:nvPr/>
          </p:nvSpPr>
          <p:spPr>
            <a:xfrm>
              <a:off x="11964093" y="6744338"/>
              <a:ext cx="1094005" cy="22114"/>
            </a:xfrm>
            <a:custGeom>
              <a:avLst/>
              <a:gdLst/>
              <a:ahLst/>
              <a:cxnLst/>
              <a:rect l="l" t="t" r="r" b="b"/>
              <a:pathLst>
                <a:path w="8312" h="168" extrusionOk="0">
                  <a:moveTo>
                    <a:pt x="84" y="1"/>
                  </a:moveTo>
                  <a:cubicBezTo>
                    <a:pt x="36" y="12"/>
                    <a:pt x="13" y="48"/>
                    <a:pt x="1" y="96"/>
                  </a:cubicBezTo>
                  <a:cubicBezTo>
                    <a:pt x="1" y="132"/>
                    <a:pt x="36" y="167"/>
                    <a:pt x="84" y="167"/>
                  </a:cubicBezTo>
                  <a:lnTo>
                    <a:pt x="8240" y="167"/>
                  </a:lnTo>
                  <a:cubicBezTo>
                    <a:pt x="8276" y="167"/>
                    <a:pt x="8311" y="132"/>
                    <a:pt x="8311" y="96"/>
                  </a:cubicBezTo>
                  <a:cubicBezTo>
                    <a:pt x="8299" y="48"/>
                    <a:pt x="8276" y="12"/>
                    <a:pt x="8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71"/>
            <p:cNvSpPr/>
            <p:nvPr/>
          </p:nvSpPr>
          <p:spPr>
            <a:xfrm>
              <a:off x="11537895" y="6535977"/>
              <a:ext cx="416964" cy="303276"/>
            </a:xfrm>
            <a:custGeom>
              <a:avLst/>
              <a:gdLst/>
              <a:ahLst/>
              <a:cxnLst/>
              <a:rect l="l" t="t" r="r" b="b"/>
              <a:pathLst>
                <a:path w="3168" h="2304" extrusionOk="0">
                  <a:moveTo>
                    <a:pt x="1584" y="155"/>
                  </a:moveTo>
                  <a:cubicBezTo>
                    <a:pt x="2572" y="155"/>
                    <a:pt x="2965" y="1441"/>
                    <a:pt x="2131" y="1988"/>
                  </a:cubicBezTo>
                  <a:cubicBezTo>
                    <a:pt x="1962" y="2099"/>
                    <a:pt x="1777" y="2150"/>
                    <a:pt x="1597" y="2150"/>
                  </a:cubicBezTo>
                  <a:cubicBezTo>
                    <a:pt x="1079" y="2150"/>
                    <a:pt x="596" y="1737"/>
                    <a:pt x="596" y="1155"/>
                  </a:cubicBezTo>
                  <a:cubicBezTo>
                    <a:pt x="596" y="607"/>
                    <a:pt x="1036" y="155"/>
                    <a:pt x="1584" y="155"/>
                  </a:cubicBezTo>
                  <a:close/>
                  <a:moveTo>
                    <a:pt x="1584" y="0"/>
                  </a:moveTo>
                  <a:cubicBezTo>
                    <a:pt x="441" y="0"/>
                    <a:pt x="0" y="1488"/>
                    <a:pt x="953" y="2107"/>
                  </a:cubicBezTo>
                  <a:cubicBezTo>
                    <a:pt x="1143" y="2238"/>
                    <a:pt x="1364" y="2304"/>
                    <a:pt x="1584" y="2304"/>
                  </a:cubicBezTo>
                  <a:cubicBezTo>
                    <a:pt x="1804" y="2304"/>
                    <a:pt x="2024" y="2238"/>
                    <a:pt x="2215" y="2107"/>
                  </a:cubicBezTo>
                  <a:cubicBezTo>
                    <a:pt x="3167" y="1488"/>
                    <a:pt x="2727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71"/>
            <p:cNvSpPr/>
            <p:nvPr/>
          </p:nvSpPr>
          <p:spPr>
            <a:xfrm>
              <a:off x="11674257" y="6626929"/>
              <a:ext cx="45540" cy="39226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143" y="1"/>
                  </a:moveTo>
                  <a:cubicBezTo>
                    <a:pt x="69" y="1"/>
                    <a:pt x="0" y="59"/>
                    <a:pt x="0" y="154"/>
                  </a:cubicBezTo>
                  <a:cubicBezTo>
                    <a:pt x="0" y="226"/>
                    <a:pt x="60" y="297"/>
                    <a:pt x="143" y="297"/>
                  </a:cubicBezTo>
                  <a:cubicBezTo>
                    <a:pt x="274" y="297"/>
                    <a:pt x="345" y="142"/>
                    <a:pt x="250" y="47"/>
                  </a:cubicBezTo>
                  <a:cubicBezTo>
                    <a:pt x="218" y="15"/>
                    <a:pt x="180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71"/>
            <p:cNvSpPr/>
            <p:nvPr/>
          </p:nvSpPr>
          <p:spPr>
            <a:xfrm>
              <a:off x="11780741" y="6626797"/>
              <a:ext cx="39354" cy="39357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cubicBezTo>
                    <a:pt x="227" y="298"/>
                    <a:pt x="298" y="227"/>
                    <a:pt x="298" y="155"/>
                  </a:cubicBezTo>
                  <a:cubicBezTo>
                    <a:pt x="298" y="72"/>
                    <a:pt x="227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71"/>
            <p:cNvSpPr/>
            <p:nvPr/>
          </p:nvSpPr>
          <p:spPr>
            <a:xfrm>
              <a:off x="11702425" y="6683264"/>
              <a:ext cx="87920" cy="61208"/>
            </a:xfrm>
            <a:custGeom>
              <a:avLst/>
              <a:gdLst/>
              <a:ahLst/>
              <a:cxnLst/>
              <a:rect l="l" t="t" r="r" b="b"/>
              <a:pathLst>
                <a:path w="668" h="465" extrusionOk="0">
                  <a:moveTo>
                    <a:pt x="72" y="0"/>
                  </a:moveTo>
                  <a:cubicBezTo>
                    <a:pt x="24" y="12"/>
                    <a:pt x="0" y="48"/>
                    <a:pt x="12" y="95"/>
                  </a:cubicBezTo>
                  <a:cubicBezTo>
                    <a:pt x="60" y="369"/>
                    <a:pt x="215" y="465"/>
                    <a:pt x="334" y="465"/>
                  </a:cubicBezTo>
                  <a:cubicBezTo>
                    <a:pt x="500" y="465"/>
                    <a:pt x="631" y="310"/>
                    <a:pt x="667" y="95"/>
                  </a:cubicBezTo>
                  <a:cubicBezTo>
                    <a:pt x="660" y="48"/>
                    <a:pt x="623" y="20"/>
                    <a:pt x="585" y="20"/>
                  </a:cubicBezTo>
                  <a:cubicBezTo>
                    <a:pt x="556" y="20"/>
                    <a:pt x="528" y="36"/>
                    <a:pt x="512" y="72"/>
                  </a:cubicBezTo>
                  <a:cubicBezTo>
                    <a:pt x="491" y="209"/>
                    <a:pt x="423" y="290"/>
                    <a:pt x="358" y="290"/>
                  </a:cubicBezTo>
                  <a:cubicBezTo>
                    <a:pt x="350" y="290"/>
                    <a:pt x="342" y="289"/>
                    <a:pt x="334" y="286"/>
                  </a:cubicBezTo>
                  <a:cubicBezTo>
                    <a:pt x="326" y="289"/>
                    <a:pt x="319" y="290"/>
                    <a:pt x="311" y="290"/>
                  </a:cubicBezTo>
                  <a:cubicBezTo>
                    <a:pt x="254" y="290"/>
                    <a:pt x="188" y="218"/>
                    <a:pt x="167" y="72"/>
                  </a:cubicBezTo>
                  <a:cubicBezTo>
                    <a:pt x="155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71"/>
            <p:cNvSpPr/>
            <p:nvPr/>
          </p:nvSpPr>
          <p:spPr>
            <a:xfrm>
              <a:off x="12305788" y="9958595"/>
              <a:ext cx="286926" cy="230484"/>
            </a:xfrm>
            <a:custGeom>
              <a:avLst/>
              <a:gdLst/>
              <a:ahLst/>
              <a:cxnLst/>
              <a:rect l="l" t="t" r="r" b="b"/>
              <a:pathLst>
                <a:path w="2180" h="1751" extrusionOk="0">
                  <a:moveTo>
                    <a:pt x="1201" y="239"/>
                  </a:moveTo>
                  <a:cubicBezTo>
                    <a:pt x="1544" y="239"/>
                    <a:pt x="1870" y="504"/>
                    <a:pt x="1870" y="905"/>
                  </a:cubicBezTo>
                  <a:cubicBezTo>
                    <a:pt x="1870" y="1000"/>
                    <a:pt x="1846" y="1096"/>
                    <a:pt x="1798" y="1191"/>
                  </a:cubicBezTo>
                  <a:cubicBezTo>
                    <a:pt x="1786" y="1215"/>
                    <a:pt x="1786" y="1238"/>
                    <a:pt x="1798" y="1262"/>
                  </a:cubicBezTo>
                  <a:lnTo>
                    <a:pt x="1977" y="1572"/>
                  </a:lnTo>
                  <a:lnTo>
                    <a:pt x="1620" y="1453"/>
                  </a:lnTo>
                  <a:lnTo>
                    <a:pt x="1560" y="1453"/>
                  </a:lnTo>
                  <a:cubicBezTo>
                    <a:pt x="1441" y="1536"/>
                    <a:pt x="1298" y="1572"/>
                    <a:pt x="1155" y="1572"/>
                  </a:cubicBezTo>
                  <a:cubicBezTo>
                    <a:pt x="584" y="1536"/>
                    <a:pt x="322" y="822"/>
                    <a:pt x="750" y="417"/>
                  </a:cubicBezTo>
                  <a:cubicBezTo>
                    <a:pt x="885" y="294"/>
                    <a:pt x="1045" y="239"/>
                    <a:pt x="1201" y="239"/>
                  </a:cubicBezTo>
                  <a:close/>
                  <a:moveTo>
                    <a:pt x="1154" y="0"/>
                  </a:moveTo>
                  <a:cubicBezTo>
                    <a:pt x="951" y="0"/>
                    <a:pt x="744" y="74"/>
                    <a:pt x="572" y="238"/>
                  </a:cubicBezTo>
                  <a:cubicBezTo>
                    <a:pt x="0" y="774"/>
                    <a:pt x="381" y="1727"/>
                    <a:pt x="1167" y="1727"/>
                  </a:cubicBezTo>
                  <a:cubicBezTo>
                    <a:pt x="1322" y="1727"/>
                    <a:pt x="1477" y="1691"/>
                    <a:pt x="1608" y="1619"/>
                  </a:cubicBezTo>
                  <a:lnTo>
                    <a:pt x="2001" y="1750"/>
                  </a:lnTo>
                  <a:lnTo>
                    <a:pt x="2048" y="1750"/>
                  </a:lnTo>
                  <a:cubicBezTo>
                    <a:pt x="2084" y="1750"/>
                    <a:pt x="2120" y="1727"/>
                    <a:pt x="2143" y="1703"/>
                  </a:cubicBezTo>
                  <a:cubicBezTo>
                    <a:pt x="2167" y="1667"/>
                    <a:pt x="2179" y="1608"/>
                    <a:pt x="2155" y="1560"/>
                  </a:cubicBezTo>
                  <a:lnTo>
                    <a:pt x="2155" y="1560"/>
                  </a:lnTo>
                  <a:lnTo>
                    <a:pt x="2143" y="1572"/>
                  </a:lnTo>
                  <a:lnTo>
                    <a:pt x="1953" y="1227"/>
                  </a:lnTo>
                  <a:cubicBezTo>
                    <a:pt x="2001" y="1131"/>
                    <a:pt x="2024" y="1024"/>
                    <a:pt x="2024" y="917"/>
                  </a:cubicBezTo>
                  <a:cubicBezTo>
                    <a:pt x="2049" y="373"/>
                    <a:pt x="1611" y="0"/>
                    <a:pt x="1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71"/>
            <p:cNvSpPr/>
            <p:nvPr/>
          </p:nvSpPr>
          <p:spPr>
            <a:xfrm>
              <a:off x="13050119" y="9976233"/>
              <a:ext cx="221117" cy="208239"/>
            </a:xfrm>
            <a:custGeom>
              <a:avLst/>
              <a:gdLst/>
              <a:ahLst/>
              <a:cxnLst/>
              <a:rect l="l" t="t" r="r" b="b"/>
              <a:pathLst>
                <a:path w="1680" h="1582" extrusionOk="0">
                  <a:moveTo>
                    <a:pt x="846" y="247"/>
                  </a:moveTo>
                  <a:lnTo>
                    <a:pt x="1001" y="581"/>
                  </a:lnTo>
                  <a:cubicBezTo>
                    <a:pt x="1013" y="604"/>
                    <a:pt x="1037" y="616"/>
                    <a:pt x="1060" y="616"/>
                  </a:cubicBezTo>
                  <a:lnTo>
                    <a:pt x="1430" y="676"/>
                  </a:lnTo>
                  <a:lnTo>
                    <a:pt x="1168" y="938"/>
                  </a:lnTo>
                  <a:cubicBezTo>
                    <a:pt x="1144" y="950"/>
                    <a:pt x="1144" y="974"/>
                    <a:pt x="1144" y="997"/>
                  </a:cubicBezTo>
                  <a:lnTo>
                    <a:pt x="1203" y="1366"/>
                  </a:lnTo>
                  <a:lnTo>
                    <a:pt x="882" y="1200"/>
                  </a:lnTo>
                  <a:cubicBezTo>
                    <a:pt x="870" y="1194"/>
                    <a:pt x="855" y="1191"/>
                    <a:pt x="842" y="1191"/>
                  </a:cubicBezTo>
                  <a:cubicBezTo>
                    <a:pt x="828" y="1191"/>
                    <a:pt x="816" y="1194"/>
                    <a:pt x="810" y="1200"/>
                  </a:cubicBezTo>
                  <a:lnTo>
                    <a:pt x="477" y="1366"/>
                  </a:lnTo>
                  <a:lnTo>
                    <a:pt x="537" y="997"/>
                  </a:lnTo>
                  <a:cubicBezTo>
                    <a:pt x="548" y="974"/>
                    <a:pt x="537" y="950"/>
                    <a:pt x="525" y="938"/>
                  </a:cubicBezTo>
                  <a:lnTo>
                    <a:pt x="251" y="676"/>
                  </a:lnTo>
                  <a:lnTo>
                    <a:pt x="620" y="616"/>
                  </a:lnTo>
                  <a:cubicBezTo>
                    <a:pt x="644" y="616"/>
                    <a:pt x="668" y="604"/>
                    <a:pt x="679" y="581"/>
                  </a:cubicBezTo>
                  <a:lnTo>
                    <a:pt x="846" y="247"/>
                  </a:lnTo>
                  <a:close/>
                  <a:moveTo>
                    <a:pt x="846" y="0"/>
                  </a:moveTo>
                  <a:cubicBezTo>
                    <a:pt x="819" y="0"/>
                    <a:pt x="793" y="15"/>
                    <a:pt x="775" y="45"/>
                  </a:cubicBezTo>
                  <a:lnTo>
                    <a:pt x="560" y="473"/>
                  </a:lnTo>
                  <a:lnTo>
                    <a:pt x="84" y="545"/>
                  </a:lnTo>
                  <a:cubicBezTo>
                    <a:pt x="25" y="557"/>
                    <a:pt x="1" y="628"/>
                    <a:pt x="48" y="676"/>
                  </a:cubicBezTo>
                  <a:lnTo>
                    <a:pt x="394" y="1021"/>
                  </a:lnTo>
                  <a:lnTo>
                    <a:pt x="310" y="1497"/>
                  </a:lnTo>
                  <a:cubicBezTo>
                    <a:pt x="298" y="1521"/>
                    <a:pt x="310" y="1545"/>
                    <a:pt x="334" y="1569"/>
                  </a:cubicBezTo>
                  <a:cubicBezTo>
                    <a:pt x="346" y="1581"/>
                    <a:pt x="370" y="1581"/>
                    <a:pt x="382" y="1581"/>
                  </a:cubicBezTo>
                  <a:cubicBezTo>
                    <a:pt x="394" y="1581"/>
                    <a:pt x="406" y="1581"/>
                    <a:pt x="418" y="1569"/>
                  </a:cubicBezTo>
                  <a:lnTo>
                    <a:pt x="846" y="1343"/>
                  </a:lnTo>
                  <a:lnTo>
                    <a:pt x="1275" y="1569"/>
                  </a:lnTo>
                  <a:cubicBezTo>
                    <a:pt x="1289" y="1577"/>
                    <a:pt x="1303" y="1581"/>
                    <a:pt x="1317" y="1581"/>
                  </a:cubicBezTo>
                  <a:cubicBezTo>
                    <a:pt x="1359" y="1581"/>
                    <a:pt x="1394" y="1543"/>
                    <a:pt x="1394" y="1497"/>
                  </a:cubicBezTo>
                  <a:lnTo>
                    <a:pt x="1310" y="1021"/>
                  </a:lnTo>
                  <a:lnTo>
                    <a:pt x="1656" y="676"/>
                  </a:lnTo>
                  <a:cubicBezTo>
                    <a:pt x="1680" y="652"/>
                    <a:pt x="1680" y="628"/>
                    <a:pt x="1680" y="593"/>
                  </a:cubicBezTo>
                  <a:cubicBezTo>
                    <a:pt x="1668" y="569"/>
                    <a:pt x="1644" y="545"/>
                    <a:pt x="1608" y="545"/>
                  </a:cubicBezTo>
                  <a:lnTo>
                    <a:pt x="1132" y="473"/>
                  </a:lnTo>
                  <a:lnTo>
                    <a:pt x="918" y="45"/>
                  </a:lnTo>
                  <a:cubicBezTo>
                    <a:pt x="900" y="15"/>
                    <a:pt x="873" y="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71"/>
            <p:cNvSpPr/>
            <p:nvPr/>
          </p:nvSpPr>
          <p:spPr>
            <a:xfrm>
              <a:off x="11968831" y="10013351"/>
              <a:ext cx="87920" cy="130050"/>
            </a:xfrm>
            <a:custGeom>
              <a:avLst/>
              <a:gdLst/>
              <a:ahLst/>
              <a:cxnLst/>
              <a:rect l="l" t="t" r="r" b="b"/>
              <a:pathLst>
                <a:path w="668" h="988" extrusionOk="0">
                  <a:moveTo>
                    <a:pt x="251" y="239"/>
                  </a:moveTo>
                  <a:lnTo>
                    <a:pt x="251" y="251"/>
                  </a:lnTo>
                  <a:cubicBezTo>
                    <a:pt x="251" y="247"/>
                    <a:pt x="251" y="243"/>
                    <a:pt x="250" y="239"/>
                  </a:cubicBezTo>
                  <a:lnTo>
                    <a:pt x="250" y="239"/>
                  </a:lnTo>
                  <a:cubicBezTo>
                    <a:pt x="250" y="239"/>
                    <a:pt x="250" y="239"/>
                    <a:pt x="251" y="239"/>
                  </a:cubicBezTo>
                  <a:close/>
                  <a:moveTo>
                    <a:pt x="655" y="1"/>
                  </a:moveTo>
                  <a:cubicBezTo>
                    <a:pt x="620" y="1"/>
                    <a:pt x="24" y="13"/>
                    <a:pt x="0" y="13"/>
                  </a:cubicBezTo>
                  <a:lnTo>
                    <a:pt x="0" y="537"/>
                  </a:lnTo>
                  <a:cubicBezTo>
                    <a:pt x="18" y="539"/>
                    <a:pt x="38" y="540"/>
                    <a:pt x="60" y="540"/>
                  </a:cubicBezTo>
                  <a:cubicBezTo>
                    <a:pt x="121" y="540"/>
                    <a:pt x="194" y="533"/>
                    <a:pt x="262" y="533"/>
                  </a:cubicBezTo>
                  <a:cubicBezTo>
                    <a:pt x="287" y="533"/>
                    <a:pt x="311" y="534"/>
                    <a:pt x="334" y="537"/>
                  </a:cubicBezTo>
                  <a:cubicBezTo>
                    <a:pt x="441" y="549"/>
                    <a:pt x="465" y="799"/>
                    <a:pt x="322" y="834"/>
                  </a:cubicBezTo>
                  <a:cubicBezTo>
                    <a:pt x="314" y="836"/>
                    <a:pt x="307" y="837"/>
                    <a:pt x="300" y="837"/>
                  </a:cubicBezTo>
                  <a:cubicBezTo>
                    <a:pt x="264" y="837"/>
                    <a:pt x="237" y="809"/>
                    <a:pt x="227" y="739"/>
                  </a:cubicBezTo>
                  <a:lnTo>
                    <a:pt x="227" y="668"/>
                  </a:lnTo>
                  <a:lnTo>
                    <a:pt x="12" y="668"/>
                  </a:lnTo>
                  <a:cubicBezTo>
                    <a:pt x="24" y="692"/>
                    <a:pt x="36" y="715"/>
                    <a:pt x="24" y="751"/>
                  </a:cubicBezTo>
                  <a:cubicBezTo>
                    <a:pt x="24" y="913"/>
                    <a:pt x="167" y="988"/>
                    <a:pt x="316" y="988"/>
                  </a:cubicBezTo>
                  <a:cubicBezTo>
                    <a:pt x="462" y="988"/>
                    <a:pt x="614" y="916"/>
                    <a:pt x="643" y="787"/>
                  </a:cubicBezTo>
                  <a:cubicBezTo>
                    <a:pt x="667" y="561"/>
                    <a:pt x="620" y="287"/>
                    <a:pt x="393" y="251"/>
                  </a:cubicBezTo>
                  <a:lnTo>
                    <a:pt x="321" y="239"/>
                  </a:lnTo>
                  <a:lnTo>
                    <a:pt x="321" y="239"/>
                  </a:lnTo>
                  <a:cubicBezTo>
                    <a:pt x="433" y="238"/>
                    <a:pt x="620" y="236"/>
                    <a:pt x="655" y="227"/>
                  </a:cubicBezTo>
                  <a:cubicBezTo>
                    <a:pt x="655" y="227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71"/>
            <p:cNvSpPr/>
            <p:nvPr/>
          </p:nvSpPr>
          <p:spPr>
            <a:xfrm>
              <a:off x="12062810" y="10008744"/>
              <a:ext cx="89500" cy="131893"/>
            </a:xfrm>
            <a:custGeom>
              <a:avLst/>
              <a:gdLst/>
              <a:ahLst/>
              <a:cxnLst/>
              <a:rect l="l" t="t" r="r" b="b"/>
              <a:pathLst>
                <a:path w="680" h="1002" extrusionOk="0">
                  <a:moveTo>
                    <a:pt x="327" y="222"/>
                  </a:moveTo>
                  <a:cubicBezTo>
                    <a:pt x="353" y="222"/>
                    <a:pt x="376" y="233"/>
                    <a:pt x="394" y="250"/>
                  </a:cubicBezTo>
                  <a:cubicBezTo>
                    <a:pt x="429" y="357"/>
                    <a:pt x="441" y="453"/>
                    <a:pt x="429" y="560"/>
                  </a:cubicBezTo>
                  <a:cubicBezTo>
                    <a:pt x="429" y="607"/>
                    <a:pt x="418" y="655"/>
                    <a:pt x="406" y="703"/>
                  </a:cubicBezTo>
                  <a:cubicBezTo>
                    <a:pt x="406" y="727"/>
                    <a:pt x="394" y="762"/>
                    <a:pt x="358" y="774"/>
                  </a:cubicBezTo>
                  <a:lnTo>
                    <a:pt x="299" y="774"/>
                  </a:lnTo>
                  <a:cubicBezTo>
                    <a:pt x="263" y="774"/>
                    <a:pt x="263" y="715"/>
                    <a:pt x="251" y="679"/>
                  </a:cubicBezTo>
                  <a:cubicBezTo>
                    <a:pt x="227" y="584"/>
                    <a:pt x="215" y="476"/>
                    <a:pt x="227" y="369"/>
                  </a:cubicBezTo>
                  <a:cubicBezTo>
                    <a:pt x="239" y="334"/>
                    <a:pt x="239" y="310"/>
                    <a:pt x="251" y="274"/>
                  </a:cubicBezTo>
                  <a:cubicBezTo>
                    <a:pt x="263" y="250"/>
                    <a:pt x="287" y="238"/>
                    <a:pt x="299" y="226"/>
                  </a:cubicBezTo>
                  <a:cubicBezTo>
                    <a:pt x="308" y="223"/>
                    <a:pt x="318" y="222"/>
                    <a:pt x="327" y="222"/>
                  </a:cubicBezTo>
                  <a:close/>
                  <a:moveTo>
                    <a:pt x="322" y="0"/>
                  </a:moveTo>
                  <a:cubicBezTo>
                    <a:pt x="239" y="0"/>
                    <a:pt x="156" y="48"/>
                    <a:pt x="108" y="107"/>
                  </a:cubicBezTo>
                  <a:cubicBezTo>
                    <a:pt x="96" y="119"/>
                    <a:pt x="96" y="119"/>
                    <a:pt x="84" y="131"/>
                  </a:cubicBezTo>
                  <a:cubicBezTo>
                    <a:pt x="25" y="262"/>
                    <a:pt x="1" y="417"/>
                    <a:pt x="25" y="560"/>
                  </a:cubicBezTo>
                  <a:cubicBezTo>
                    <a:pt x="25" y="727"/>
                    <a:pt x="25" y="917"/>
                    <a:pt x="215" y="988"/>
                  </a:cubicBezTo>
                  <a:cubicBezTo>
                    <a:pt x="251" y="988"/>
                    <a:pt x="287" y="1000"/>
                    <a:pt x="322" y="1000"/>
                  </a:cubicBezTo>
                  <a:cubicBezTo>
                    <a:pt x="332" y="1001"/>
                    <a:pt x="341" y="1002"/>
                    <a:pt x="349" y="1002"/>
                  </a:cubicBezTo>
                  <a:cubicBezTo>
                    <a:pt x="591" y="1002"/>
                    <a:pt x="679" y="695"/>
                    <a:pt x="668" y="476"/>
                  </a:cubicBezTo>
                  <a:cubicBezTo>
                    <a:pt x="668" y="417"/>
                    <a:pt x="668" y="357"/>
                    <a:pt x="656" y="310"/>
                  </a:cubicBezTo>
                  <a:cubicBezTo>
                    <a:pt x="644" y="131"/>
                    <a:pt x="501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71"/>
            <p:cNvSpPr/>
            <p:nvPr/>
          </p:nvSpPr>
          <p:spPr>
            <a:xfrm>
              <a:off x="12163108" y="10011113"/>
              <a:ext cx="80155" cy="130972"/>
            </a:xfrm>
            <a:custGeom>
              <a:avLst/>
              <a:gdLst/>
              <a:ahLst/>
              <a:cxnLst/>
              <a:rect l="l" t="t" r="r" b="b"/>
              <a:pathLst>
                <a:path w="609" h="995" extrusionOk="0">
                  <a:moveTo>
                    <a:pt x="534" y="1"/>
                  </a:moveTo>
                  <a:cubicBezTo>
                    <a:pt x="490" y="1"/>
                    <a:pt x="445" y="6"/>
                    <a:pt x="406" y="6"/>
                  </a:cubicBezTo>
                  <a:cubicBezTo>
                    <a:pt x="322" y="113"/>
                    <a:pt x="287" y="232"/>
                    <a:pt x="203" y="339"/>
                  </a:cubicBezTo>
                  <a:lnTo>
                    <a:pt x="203" y="6"/>
                  </a:lnTo>
                  <a:lnTo>
                    <a:pt x="13" y="6"/>
                  </a:lnTo>
                  <a:cubicBezTo>
                    <a:pt x="13" y="339"/>
                    <a:pt x="1" y="661"/>
                    <a:pt x="13" y="982"/>
                  </a:cubicBezTo>
                  <a:cubicBezTo>
                    <a:pt x="48" y="988"/>
                    <a:pt x="84" y="991"/>
                    <a:pt x="120" y="991"/>
                  </a:cubicBezTo>
                  <a:cubicBezTo>
                    <a:pt x="156" y="991"/>
                    <a:pt x="191" y="988"/>
                    <a:pt x="227" y="982"/>
                  </a:cubicBezTo>
                  <a:cubicBezTo>
                    <a:pt x="227" y="875"/>
                    <a:pt x="215" y="732"/>
                    <a:pt x="227" y="625"/>
                  </a:cubicBezTo>
                  <a:cubicBezTo>
                    <a:pt x="275" y="744"/>
                    <a:pt x="346" y="875"/>
                    <a:pt x="418" y="994"/>
                  </a:cubicBezTo>
                  <a:lnTo>
                    <a:pt x="608" y="994"/>
                  </a:lnTo>
                  <a:lnTo>
                    <a:pt x="370" y="494"/>
                  </a:lnTo>
                  <a:cubicBezTo>
                    <a:pt x="453" y="328"/>
                    <a:pt x="525" y="173"/>
                    <a:pt x="596" y="6"/>
                  </a:cubicBezTo>
                  <a:cubicBezTo>
                    <a:pt x="576" y="2"/>
                    <a:pt x="555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71"/>
            <p:cNvSpPr/>
            <p:nvPr/>
          </p:nvSpPr>
          <p:spPr>
            <a:xfrm>
              <a:off x="12684995" y="10008744"/>
              <a:ext cx="81603" cy="133999"/>
            </a:xfrm>
            <a:custGeom>
              <a:avLst/>
              <a:gdLst/>
              <a:ahLst/>
              <a:cxnLst/>
              <a:rect l="l" t="t" r="r" b="b"/>
              <a:pathLst>
                <a:path w="620" h="1018" extrusionOk="0">
                  <a:moveTo>
                    <a:pt x="317" y="1"/>
                  </a:moveTo>
                  <a:cubicBezTo>
                    <a:pt x="186" y="1"/>
                    <a:pt x="51" y="57"/>
                    <a:pt x="13" y="179"/>
                  </a:cubicBezTo>
                  <a:cubicBezTo>
                    <a:pt x="1" y="226"/>
                    <a:pt x="1" y="274"/>
                    <a:pt x="36" y="310"/>
                  </a:cubicBezTo>
                  <a:lnTo>
                    <a:pt x="191" y="310"/>
                  </a:lnTo>
                  <a:cubicBezTo>
                    <a:pt x="211" y="269"/>
                    <a:pt x="274" y="232"/>
                    <a:pt x="325" y="232"/>
                  </a:cubicBezTo>
                  <a:cubicBezTo>
                    <a:pt x="363" y="232"/>
                    <a:pt x="394" y="253"/>
                    <a:pt x="394" y="310"/>
                  </a:cubicBezTo>
                  <a:cubicBezTo>
                    <a:pt x="405" y="429"/>
                    <a:pt x="263" y="381"/>
                    <a:pt x="203" y="405"/>
                  </a:cubicBezTo>
                  <a:cubicBezTo>
                    <a:pt x="203" y="453"/>
                    <a:pt x="179" y="548"/>
                    <a:pt x="203" y="596"/>
                  </a:cubicBezTo>
                  <a:cubicBezTo>
                    <a:pt x="220" y="591"/>
                    <a:pt x="239" y="588"/>
                    <a:pt x="259" y="588"/>
                  </a:cubicBezTo>
                  <a:cubicBezTo>
                    <a:pt x="293" y="588"/>
                    <a:pt x="328" y="597"/>
                    <a:pt x="358" y="619"/>
                  </a:cubicBezTo>
                  <a:cubicBezTo>
                    <a:pt x="394" y="643"/>
                    <a:pt x="405" y="691"/>
                    <a:pt x="382" y="738"/>
                  </a:cubicBezTo>
                  <a:cubicBezTo>
                    <a:pt x="363" y="761"/>
                    <a:pt x="339" y="771"/>
                    <a:pt x="314" y="771"/>
                  </a:cubicBezTo>
                  <a:cubicBezTo>
                    <a:pt x="262" y="771"/>
                    <a:pt x="207" y="728"/>
                    <a:pt x="191" y="679"/>
                  </a:cubicBezTo>
                  <a:lnTo>
                    <a:pt x="191" y="667"/>
                  </a:lnTo>
                  <a:cubicBezTo>
                    <a:pt x="148" y="674"/>
                    <a:pt x="109" y="686"/>
                    <a:pt x="71" y="686"/>
                  </a:cubicBezTo>
                  <a:cubicBezTo>
                    <a:pt x="47" y="686"/>
                    <a:pt x="24" y="681"/>
                    <a:pt x="1" y="667"/>
                  </a:cubicBezTo>
                  <a:lnTo>
                    <a:pt x="1" y="703"/>
                  </a:lnTo>
                  <a:cubicBezTo>
                    <a:pt x="1" y="762"/>
                    <a:pt x="1" y="810"/>
                    <a:pt x="13" y="857"/>
                  </a:cubicBezTo>
                  <a:cubicBezTo>
                    <a:pt x="24" y="893"/>
                    <a:pt x="36" y="929"/>
                    <a:pt x="60" y="953"/>
                  </a:cubicBezTo>
                  <a:cubicBezTo>
                    <a:pt x="84" y="965"/>
                    <a:pt x="108" y="977"/>
                    <a:pt x="132" y="988"/>
                  </a:cubicBezTo>
                  <a:cubicBezTo>
                    <a:pt x="155" y="1000"/>
                    <a:pt x="179" y="1000"/>
                    <a:pt x="203" y="1012"/>
                  </a:cubicBezTo>
                  <a:cubicBezTo>
                    <a:pt x="227" y="1016"/>
                    <a:pt x="251" y="1017"/>
                    <a:pt x="274" y="1017"/>
                  </a:cubicBezTo>
                  <a:cubicBezTo>
                    <a:pt x="329" y="1017"/>
                    <a:pt x="382" y="1009"/>
                    <a:pt x="441" y="1000"/>
                  </a:cubicBezTo>
                  <a:cubicBezTo>
                    <a:pt x="501" y="977"/>
                    <a:pt x="560" y="929"/>
                    <a:pt x="584" y="869"/>
                  </a:cubicBezTo>
                  <a:cubicBezTo>
                    <a:pt x="608" y="810"/>
                    <a:pt x="608" y="762"/>
                    <a:pt x="608" y="703"/>
                  </a:cubicBezTo>
                  <a:lnTo>
                    <a:pt x="608" y="238"/>
                  </a:lnTo>
                  <a:cubicBezTo>
                    <a:pt x="620" y="191"/>
                    <a:pt x="608" y="155"/>
                    <a:pt x="584" y="119"/>
                  </a:cubicBezTo>
                  <a:cubicBezTo>
                    <a:pt x="540" y="42"/>
                    <a:pt x="43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71"/>
            <p:cNvSpPr/>
            <p:nvPr/>
          </p:nvSpPr>
          <p:spPr>
            <a:xfrm>
              <a:off x="12772788" y="10008744"/>
              <a:ext cx="89500" cy="131893"/>
            </a:xfrm>
            <a:custGeom>
              <a:avLst/>
              <a:gdLst/>
              <a:ahLst/>
              <a:cxnLst/>
              <a:rect l="l" t="t" r="r" b="b"/>
              <a:pathLst>
                <a:path w="680" h="1002" extrusionOk="0">
                  <a:moveTo>
                    <a:pt x="331" y="222"/>
                  </a:moveTo>
                  <a:cubicBezTo>
                    <a:pt x="352" y="222"/>
                    <a:pt x="376" y="233"/>
                    <a:pt x="393" y="250"/>
                  </a:cubicBezTo>
                  <a:cubicBezTo>
                    <a:pt x="429" y="357"/>
                    <a:pt x="441" y="453"/>
                    <a:pt x="429" y="560"/>
                  </a:cubicBezTo>
                  <a:cubicBezTo>
                    <a:pt x="429" y="607"/>
                    <a:pt x="429" y="655"/>
                    <a:pt x="417" y="703"/>
                  </a:cubicBezTo>
                  <a:cubicBezTo>
                    <a:pt x="405" y="727"/>
                    <a:pt x="393" y="762"/>
                    <a:pt x="358" y="774"/>
                  </a:cubicBezTo>
                  <a:lnTo>
                    <a:pt x="310" y="774"/>
                  </a:lnTo>
                  <a:cubicBezTo>
                    <a:pt x="262" y="774"/>
                    <a:pt x="262" y="715"/>
                    <a:pt x="250" y="679"/>
                  </a:cubicBezTo>
                  <a:cubicBezTo>
                    <a:pt x="227" y="584"/>
                    <a:pt x="227" y="476"/>
                    <a:pt x="239" y="369"/>
                  </a:cubicBezTo>
                  <a:cubicBezTo>
                    <a:pt x="239" y="334"/>
                    <a:pt x="250" y="310"/>
                    <a:pt x="262" y="274"/>
                  </a:cubicBezTo>
                  <a:cubicBezTo>
                    <a:pt x="274" y="250"/>
                    <a:pt x="286" y="238"/>
                    <a:pt x="310" y="226"/>
                  </a:cubicBezTo>
                  <a:cubicBezTo>
                    <a:pt x="316" y="223"/>
                    <a:pt x="324" y="222"/>
                    <a:pt x="331" y="222"/>
                  </a:cubicBezTo>
                  <a:close/>
                  <a:moveTo>
                    <a:pt x="334" y="0"/>
                  </a:moveTo>
                  <a:cubicBezTo>
                    <a:pt x="239" y="0"/>
                    <a:pt x="167" y="48"/>
                    <a:pt x="108" y="107"/>
                  </a:cubicBezTo>
                  <a:cubicBezTo>
                    <a:pt x="108" y="119"/>
                    <a:pt x="96" y="119"/>
                    <a:pt x="96" y="131"/>
                  </a:cubicBezTo>
                  <a:cubicBezTo>
                    <a:pt x="24" y="262"/>
                    <a:pt x="0" y="417"/>
                    <a:pt x="24" y="560"/>
                  </a:cubicBezTo>
                  <a:cubicBezTo>
                    <a:pt x="24" y="727"/>
                    <a:pt x="36" y="917"/>
                    <a:pt x="227" y="988"/>
                  </a:cubicBezTo>
                  <a:cubicBezTo>
                    <a:pt x="262" y="1000"/>
                    <a:pt x="286" y="1000"/>
                    <a:pt x="322" y="1000"/>
                  </a:cubicBezTo>
                  <a:cubicBezTo>
                    <a:pt x="332" y="1001"/>
                    <a:pt x="341" y="1002"/>
                    <a:pt x="350" y="1002"/>
                  </a:cubicBezTo>
                  <a:cubicBezTo>
                    <a:pt x="601" y="1002"/>
                    <a:pt x="679" y="695"/>
                    <a:pt x="667" y="476"/>
                  </a:cubicBezTo>
                  <a:cubicBezTo>
                    <a:pt x="679" y="417"/>
                    <a:pt x="667" y="357"/>
                    <a:pt x="655" y="310"/>
                  </a:cubicBezTo>
                  <a:cubicBezTo>
                    <a:pt x="643" y="131"/>
                    <a:pt x="500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71"/>
            <p:cNvSpPr/>
            <p:nvPr/>
          </p:nvSpPr>
          <p:spPr>
            <a:xfrm>
              <a:off x="12873086" y="10011113"/>
              <a:ext cx="81603" cy="130972"/>
            </a:xfrm>
            <a:custGeom>
              <a:avLst/>
              <a:gdLst/>
              <a:ahLst/>
              <a:cxnLst/>
              <a:rect l="l" t="t" r="r" b="b"/>
              <a:pathLst>
                <a:path w="620" h="995" extrusionOk="0">
                  <a:moveTo>
                    <a:pt x="533" y="1"/>
                  </a:moveTo>
                  <a:cubicBezTo>
                    <a:pt x="490" y="1"/>
                    <a:pt x="445" y="6"/>
                    <a:pt x="405" y="6"/>
                  </a:cubicBezTo>
                  <a:cubicBezTo>
                    <a:pt x="334" y="113"/>
                    <a:pt x="286" y="232"/>
                    <a:pt x="215" y="339"/>
                  </a:cubicBezTo>
                  <a:lnTo>
                    <a:pt x="215" y="6"/>
                  </a:lnTo>
                  <a:lnTo>
                    <a:pt x="24" y="6"/>
                  </a:lnTo>
                  <a:cubicBezTo>
                    <a:pt x="24" y="339"/>
                    <a:pt x="0" y="661"/>
                    <a:pt x="24" y="982"/>
                  </a:cubicBezTo>
                  <a:cubicBezTo>
                    <a:pt x="54" y="988"/>
                    <a:pt x="87" y="991"/>
                    <a:pt x="121" y="991"/>
                  </a:cubicBezTo>
                  <a:cubicBezTo>
                    <a:pt x="155" y="991"/>
                    <a:pt x="191" y="988"/>
                    <a:pt x="227" y="982"/>
                  </a:cubicBezTo>
                  <a:lnTo>
                    <a:pt x="227" y="625"/>
                  </a:lnTo>
                  <a:cubicBezTo>
                    <a:pt x="274" y="744"/>
                    <a:pt x="346" y="875"/>
                    <a:pt x="417" y="994"/>
                  </a:cubicBezTo>
                  <a:lnTo>
                    <a:pt x="620" y="994"/>
                  </a:lnTo>
                  <a:lnTo>
                    <a:pt x="381" y="494"/>
                  </a:lnTo>
                  <a:cubicBezTo>
                    <a:pt x="465" y="328"/>
                    <a:pt x="536" y="173"/>
                    <a:pt x="596" y="6"/>
                  </a:cubicBezTo>
                  <a:cubicBezTo>
                    <a:pt x="576" y="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71"/>
            <p:cNvSpPr/>
            <p:nvPr/>
          </p:nvSpPr>
          <p:spPr>
            <a:xfrm>
              <a:off x="13360488" y="10015194"/>
              <a:ext cx="90948" cy="125312"/>
            </a:xfrm>
            <a:custGeom>
              <a:avLst/>
              <a:gdLst/>
              <a:ahLst/>
              <a:cxnLst/>
              <a:rect l="l" t="t" r="r" b="b"/>
              <a:pathLst>
                <a:path w="691" h="952" extrusionOk="0">
                  <a:moveTo>
                    <a:pt x="262" y="390"/>
                  </a:moveTo>
                  <a:cubicBezTo>
                    <a:pt x="262" y="390"/>
                    <a:pt x="262" y="391"/>
                    <a:pt x="262" y="392"/>
                  </a:cubicBezTo>
                  <a:lnTo>
                    <a:pt x="274" y="392"/>
                  </a:lnTo>
                  <a:cubicBezTo>
                    <a:pt x="270" y="391"/>
                    <a:pt x="266" y="390"/>
                    <a:pt x="262" y="390"/>
                  </a:cubicBezTo>
                  <a:close/>
                  <a:moveTo>
                    <a:pt x="376" y="1"/>
                  </a:moveTo>
                  <a:cubicBezTo>
                    <a:pt x="270" y="1"/>
                    <a:pt x="159" y="23"/>
                    <a:pt x="107" y="82"/>
                  </a:cubicBezTo>
                  <a:cubicBezTo>
                    <a:pt x="36" y="166"/>
                    <a:pt x="0" y="285"/>
                    <a:pt x="36" y="392"/>
                  </a:cubicBezTo>
                  <a:lnTo>
                    <a:pt x="36" y="332"/>
                  </a:lnTo>
                  <a:lnTo>
                    <a:pt x="72" y="332"/>
                  </a:lnTo>
                  <a:cubicBezTo>
                    <a:pt x="128" y="355"/>
                    <a:pt x="195" y="377"/>
                    <a:pt x="262" y="390"/>
                  </a:cubicBezTo>
                  <a:lnTo>
                    <a:pt x="262" y="390"/>
                  </a:lnTo>
                  <a:cubicBezTo>
                    <a:pt x="262" y="318"/>
                    <a:pt x="275" y="225"/>
                    <a:pt x="369" y="225"/>
                  </a:cubicBezTo>
                  <a:cubicBezTo>
                    <a:pt x="465" y="237"/>
                    <a:pt x="488" y="368"/>
                    <a:pt x="405" y="416"/>
                  </a:cubicBezTo>
                  <a:cubicBezTo>
                    <a:pt x="286" y="475"/>
                    <a:pt x="179" y="547"/>
                    <a:pt x="72" y="618"/>
                  </a:cubicBezTo>
                  <a:cubicBezTo>
                    <a:pt x="12" y="713"/>
                    <a:pt x="36" y="832"/>
                    <a:pt x="24" y="951"/>
                  </a:cubicBezTo>
                  <a:lnTo>
                    <a:pt x="667" y="951"/>
                  </a:lnTo>
                  <a:cubicBezTo>
                    <a:pt x="667" y="939"/>
                    <a:pt x="667" y="916"/>
                    <a:pt x="667" y="892"/>
                  </a:cubicBezTo>
                  <a:cubicBezTo>
                    <a:pt x="679" y="856"/>
                    <a:pt x="667" y="808"/>
                    <a:pt x="655" y="773"/>
                  </a:cubicBezTo>
                  <a:lnTo>
                    <a:pt x="286" y="773"/>
                  </a:lnTo>
                  <a:cubicBezTo>
                    <a:pt x="262" y="761"/>
                    <a:pt x="286" y="701"/>
                    <a:pt x="298" y="689"/>
                  </a:cubicBezTo>
                  <a:cubicBezTo>
                    <a:pt x="405" y="570"/>
                    <a:pt x="679" y="570"/>
                    <a:pt x="691" y="368"/>
                  </a:cubicBezTo>
                  <a:lnTo>
                    <a:pt x="691" y="249"/>
                  </a:lnTo>
                  <a:cubicBezTo>
                    <a:pt x="691" y="154"/>
                    <a:pt x="631" y="70"/>
                    <a:pt x="548" y="23"/>
                  </a:cubicBezTo>
                  <a:cubicBezTo>
                    <a:pt x="503" y="9"/>
                    <a:pt x="440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71"/>
            <p:cNvSpPr/>
            <p:nvPr/>
          </p:nvSpPr>
          <p:spPr>
            <a:xfrm>
              <a:off x="13459206" y="10013351"/>
              <a:ext cx="89368" cy="130050"/>
            </a:xfrm>
            <a:custGeom>
              <a:avLst/>
              <a:gdLst/>
              <a:ahLst/>
              <a:cxnLst/>
              <a:rect l="l" t="t" r="r" b="b"/>
              <a:pathLst>
                <a:path w="679" h="988" extrusionOk="0">
                  <a:moveTo>
                    <a:pt x="227" y="239"/>
                  </a:moveTo>
                  <a:lnTo>
                    <a:pt x="227" y="251"/>
                  </a:lnTo>
                  <a:cubicBezTo>
                    <a:pt x="227" y="247"/>
                    <a:pt x="227" y="243"/>
                    <a:pt x="226" y="239"/>
                  </a:cubicBezTo>
                  <a:close/>
                  <a:moveTo>
                    <a:pt x="667" y="1"/>
                  </a:moveTo>
                  <a:cubicBezTo>
                    <a:pt x="631" y="1"/>
                    <a:pt x="36" y="13"/>
                    <a:pt x="24" y="13"/>
                  </a:cubicBezTo>
                  <a:lnTo>
                    <a:pt x="24" y="537"/>
                  </a:lnTo>
                  <a:cubicBezTo>
                    <a:pt x="42" y="539"/>
                    <a:pt x="62" y="540"/>
                    <a:pt x="84" y="540"/>
                  </a:cubicBezTo>
                  <a:cubicBezTo>
                    <a:pt x="144" y="540"/>
                    <a:pt x="218" y="533"/>
                    <a:pt x="286" y="533"/>
                  </a:cubicBezTo>
                  <a:cubicBezTo>
                    <a:pt x="311" y="533"/>
                    <a:pt x="335" y="534"/>
                    <a:pt x="358" y="537"/>
                  </a:cubicBezTo>
                  <a:cubicBezTo>
                    <a:pt x="465" y="549"/>
                    <a:pt x="488" y="799"/>
                    <a:pt x="346" y="834"/>
                  </a:cubicBezTo>
                  <a:cubicBezTo>
                    <a:pt x="338" y="836"/>
                    <a:pt x="331" y="837"/>
                    <a:pt x="323" y="837"/>
                  </a:cubicBezTo>
                  <a:cubicBezTo>
                    <a:pt x="284" y="837"/>
                    <a:pt x="250" y="809"/>
                    <a:pt x="250" y="739"/>
                  </a:cubicBezTo>
                  <a:lnTo>
                    <a:pt x="250" y="668"/>
                  </a:lnTo>
                  <a:lnTo>
                    <a:pt x="24" y="668"/>
                  </a:lnTo>
                  <a:cubicBezTo>
                    <a:pt x="0" y="703"/>
                    <a:pt x="0" y="727"/>
                    <a:pt x="0" y="751"/>
                  </a:cubicBezTo>
                  <a:cubicBezTo>
                    <a:pt x="0" y="913"/>
                    <a:pt x="143" y="988"/>
                    <a:pt x="291" y="988"/>
                  </a:cubicBezTo>
                  <a:cubicBezTo>
                    <a:pt x="435" y="988"/>
                    <a:pt x="584" y="916"/>
                    <a:pt x="608" y="787"/>
                  </a:cubicBezTo>
                  <a:cubicBezTo>
                    <a:pt x="643" y="561"/>
                    <a:pt x="608" y="287"/>
                    <a:pt x="381" y="251"/>
                  </a:cubicBezTo>
                  <a:lnTo>
                    <a:pt x="303" y="239"/>
                  </a:lnTo>
                  <a:lnTo>
                    <a:pt x="303" y="239"/>
                  </a:lnTo>
                  <a:cubicBezTo>
                    <a:pt x="411" y="239"/>
                    <a:pt x="638" y="237"/>
                    <a:pt x="667" y="227"/>
                  </a:cubicBezTo>
                  <a:cubicBezTo>
                    <a:pt x="667" y="227"/>
                    <a:pt x="679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71"/>
            <p:cNvSpPr/>
            <p:nvPr/>
          </p:nvSpPr>
          <p:spPr>
            <a:xfrm>
              <a:off x="13554764" y="10011113"/>
              <a:ext cx="80023" cy="130972"/>
            </a:xfrm>
            <a:custGeom>
              <a:avLst/>
              <a:gdLst/>
              <a:ahLst/>
              <a:cxnLst/>
              <a:rect l="l" t="t" r="r" b="b"/>
              <a:pathLst>
                <a:path w="608" h="995" extrusionOk="0">
                  <a:moveTo>
                    <a:pt x="533" y="1"/>
                  </a:moveTo>
                  <a:cubicBezTo>
                    <a:pt x="490" y="1"/>
                    <a:pt x="445" y="6"/>
                    <a:pt x="405" y="6"/>
                  </a:cubicBezTo>
                  <a:cubicBezTo>
                    <a:pt x="322" y="113"/>
                    <a:pt x="286" y="232"/>
                    <a:pt x="203" y="339"/>
                  </a:cubicBezTo>
                  <a:lnTo>
                    <a:pt x="203" y="6"/>
                  </a:lnTo>
                  <a:lnTo>
                    <a:pt x="13" y="6"/>
                  </a:lnTo>
                  <a:cubicBezTo>
                    <a:pt x="13" y="339"/>
                    <a:pt x="1" y="661"/>
                    <a:pt x="13" y="982"/>
                  </a:cubicBezTo>
                  <a:cubicBezTo>
                    <a:pt x="48" y="988"/>
                    <a:pt x="84" y="991"/>
                    <a:pt x="120" y="991"/>
                  </a:cubicBezTo>
                  <a:cubicBezTo>
                    <a:pt x="155" y="991"/>
                    <a:pt x="191" y="988"/>
                    <a:pt x="227" y="982"/>
                  </a:cubicBezTo>
                  <a:cubicBezTo>
                    <a:pt x="227" y="875"/>
                    <a:pt x="215" y="732"/>
                    <a:pt x="227" y="625"/>
                  </a:cubicBezTo>
                  <a:cubicBezTo>
                    <a:pt x="274" y="744"/>
                    <a:pt x="346" y="875"/>
                    <a:pt x="417" y="994"/>
                  </a:cubicBezTo>
                  <a:lnTo>
                    <a:pt x="608" y="994"/>
                  </a:lnTo>
                  <a:lnTo>
                    <a:pt x="370" y="494"/>
                  </a:lnTo>
                  <a:cubicBezTo>
                    <a:pt x="453" y="328"/>
                    <a:pt x="524" y="173"/>
                    <a:pt x="596" y="6"/>
                  </a:cubicBezTo>
                  <a:cubicBezTo>
                    <a:pt x="576" y="2"/>
                    <a:pt x="555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71"/>
            <p:cNvSpPr/>
            <p:nvPr/>
          </p:nvSpPr>
          <p:spPr>
            <a:xfrm>
              <a:off x="11523811" y="7693478"/>
              <a:ext cx="1551507" cy="1366319"/>
            </a:xfrm>
            <a:custGeom>
              <a:avLst/>
              <a:gdLst/>
              <a:ahLst/>
              <a:cxnLst/>
              <a:rect l="l" t="t" r="r" b="b"/>
              <a:pathLst>
                <a:path w="11788" h="10380" extrusionOk="0">
                  <a:moveTo>
                    <a:pt x="3267" y="0"/>
                  </a:moveTo>
                  <a:cubicBezTo>
                    <a:pt x="3126" y="0"/>
                    <a:pt x="2948" y="74"/>
                    <a:pt x="2798" y="255"/>
                  </a:cubicBezTo>
                  <a:cubicBezTo>
                    <a:pt x="2429" y="695"/>
                    <a:pt x="2405" y="1064"/>
                    <a:pt x="2203" y="1064"/>
                  </a:cubicBezTo>
                  <a:cubicBezTo>
                    <a:pt x="2119" y="1064"/>
                    <a:pt x="2060" y="1029"/>
                    <a:pt x="2000" y="981"/>
                  </a:cubicBezTo>
                  <a:cubicBezTo>
                    <a:pt x="1930" y="669"/>
                    <a:pt x="1365" y="178"/>
                    <a:pt x="1063" y="178"/>
                  </a:cubicBezTo>
                  <a:cubicBezTo>
                    <a:pt x="1008" y="178"/>
                    <a:pt x="962" y="194"/>
                    <a:pt x="929" y="231"/>
                  </a:cubicBezTo>
                  <a:cubicBezTo>
                    <a:pt x="857" y="326"/>
                    <a:pt x="893" y="481"/>
                    <a:pt x="1000" y="636"/>
                  </a:cubicBezTo>
                  <a:cubicBezTo>
                    <a:pt x="917" y="597"/>
                    <a:pt x="835" y="571"/>
                    <a:pt x="761" y="571"/>
                  </a:cubicBezTo>
                  <a:cubicBezTo>
                    <a:pt x="677" y="571"/>
                    <a:pt x="604" y="606"/>
                    <a:pt x="560" y="695"/>
                  </a:cubicBezTo>
                  <a:cubicBezTo>
                    <a:pt x="524" y="802"/>
                    <a:pt x="548" y="922"/>
                    <a:pt x="619" y="1005"/>
                  </a:cubicBezTo>
                  <a:lnTo>
                    <a:pt x="595" y="1041"/>
                  </a:lnTo>
                  <a:cubicBezTo>
                    <a:pt x="567" y="1031"/>
                    <a:pt x="539" y="1027"/>
                    <a:pt x="510" y="1027"/>
                  </a:cubicBezTo>
                  <a:cubicBezTo>
                    <a:pt x="429" y="1027"/>
                    <a:pt x="351" y="1062"/>
                    <a:pt x="298" y="1124"/>
                  </a:cubicBezTo>
                  <a:cubicBezTo>
                    <a:pt x="214" y="1231"/>
                    <a:pt x="286" y="1398"/>
                    <a:pt x="429" y="1564"/>
                  </a:cubicBezTo>
                  <a:lnTo>
                    <a:pt x="417" y="1636"/>
                  </a:lnTo>
                  <a:cubicBezTo>
                    <a:pt x="355" y="1615"/>
                    <a:pt x="298" y="1604"/>
                    <a:pt x="248" y="1604"/>
                  </a:cubicBezTo>
                  <a:cubicBezTo>
                    <a:pt x="182" y="1604"/>
                    <a:pt x="129" y="1624"/>
                    <a:pt x="95" y="1672"/>
                  </a:cubicBezTo>
                  <a:cubicBezTo>
                    <a:pt x="0" y="1803"/>
                    <a:pt x="191" y="2053"/>
                    <a:pt x="417" y="2231"/>
                  </a:cubicBezTo>
                  <a:cubicBezTo>
                    <a:pt x="441" y="2338"/>
                    <a:pt x="464" y="2434"/>
                    <a:pt x="500" y="2541"/>
                  </a:cubicBezTo>
                  <a:cubicBezTo>
                    <a:pt x="738" y="3088"/>
                    <a:pt x="1203" y="3493"/>
                    <a:pt x="1774" y="3684"/>
                  </a:cubicBezTo>
                  <a:cubicBezTo>
                    <a:pt x="1810" y="3696"/>
                    <a:pt x="1881" y="3910"/>
                    <a:pt x="1941" y="4160"/>
                  </a:cubicBezTo>
                  <a:cubicBezTo>
                    <a:pt x="2024" y="4505"/>
                    <a:pt x="2477" y="6184"/>
                    <a:pt x="2679" y="6756"/>
                  </a:cubicBezTo>
                  <a:cubicBezTo>
                    <a:pt x="2989" y="7637"/>
                    <a:pt x="3370" y="8482"/>
                    <a:pt x="3822" y="9303"/>
                  </a:cubicBezTo>
                  <a:cubicBezTo>
                    <a:pt x="4163" y="9905"/>
                    <a:pt x="4512" y="10380"/>
                    <a:pt x="5147" y="10380"/>
                  </a:cubicBezTo>
                  <a:cubicBezTo>
                    <a:pt x="5266" y="10380"/>
                    <a:pt x="5395" y="10363"/>
                    <a:pt x="5537" y="10327"/>
                  </a:cubicBezTo>
                  <a:cubicBezTo>
                    <a:pt x="6275" y="10149"/>
                    <a:pt x="6930" y="9673"/>
                    <a:pt x="7525" y="9232"/>
                  </a:cubicBezTo>
                  <a:cubicBezTo>
                    <a:pt x="8263" y="8696"/>
                    <a:pt x="8977" y="8125"/>
                    <a:pt x="9668" y="7529"/>
                  </a:cubicBezTo>
                  <a:cubicBezTo>
                    <a:pt x="10251" y="7017"/>
                    <a:pt x="11061" y="6458"/>
                    <a:pt x="11454" y="5779"/>
                  </a:cubicBezTo>
                  <a:cubicBezTo>
                    <a:pt x="11787" y="5203"/>
                    <a:pt x="11084" y="3944"/>
                    <a:pt x="10077" y="3944"/>
                  </a:cubicBezTo>
                  <a:cubicBezTo>
                    <a:pt x="9754" y="3944"/>
                    <a:pt x="9399" y="4074"/>
                    <a:pt x="9037" y="4398"/>
                  </a:cubicBezTo>
                  <a:cubicBezTo>
                    <a:pt x="7766" y="5526"/>
                    <a:pt x="5774" y="7696"/>
                    <a:pt x="5716" y="7696"/>
                  </a:cubicBezTo>
                  <a:cubicBezTo>
                    <a:pt x="5715" y="7696"/>
                    <a:pt x="5715" y="7696"/>
                    <a:pt x="5715" y="7696"/>
                  </a:cubicBezTo>
                  <a:cubicBezTo>
                    <a:pt x="5048" y="6791"/>
                    <a:pt x="4036" y="4922"/>
                    <a:pt x="2965" y="3124"/>
                  </a:cubicBezTo>
                  <a:cubicBezTo>
                    <a:pt x="3322" y="2398"/>
                    <a:pt x="2822" y="1648"/>
                    <a:pt x="3227" y="826"/>
                  </a:cubicBezTo>
                  <a:cubicBezTo>
                    <a:pt x="3322" y="648"/>
                    <a:pt x="3524" y="362"/>
                    <a:pt x="3512" y="183"/>
                  </a:cubicBezTo>
                  <a:cubicBezTo>
                    <a:pt x="3507" y="71"/>
                    <a:pt x="3404" y="0"/>
                    <a:pt x="3267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71"/>
            <p:cNvSpPr/>
            <p:nvPr/>
          </p:nvSpPr>
          <p:spPr>
            <a:xfrm>
              <a:off x="11515914" y="7683475"/>
              <a:ext cx="1557825" cy="1388302"/>
            </a:xfrm>
            <a:custGeom>
              <a:avLst/>
              <a:gdLst/>
              <a:ahLst/>
              <a:cxnLst/>
              <a:rect l="l" t="t" r="r" b="b"/>
              <a:pathLst>
                <a:path w="11836" h="10547" extrusionOk="0">
                  <a:moveTo>
                    <a:pt x="1132" y="331"/>
                  </a:moveTo>
                  <a:cubicBezTo>
                    <a:pt x="1167" y="331"/>
                    <a:pt x="1203" y="343"/>
                    <a:pt x="1239" y="355"/>
                  </a:cubicBezTo>
                  <a:cubicBezTo>
                    <a:pt x="1453" y="438"/>
                    <a:pt x="1656" y="581"/>
                    <a:pt x="1810" y="771"/>
                  </a:cubicBezTo>
                  <a:cubicBezTo>
                    <a:pt x="1906" y="855"/>
                    <a:pt x="1965" y="974"/>
                    <a:pt x="2001" y="1105"/>
                  </a:cubicBezTo>
                  <a:cubicBezTo>
                    <a:pt x="2001" y="1140"/>
                    <a:pt x="1989" y="1188"/>
                    <a:pt x="1941" y="1212"/>
                  </a:cubicBezTo>
                  <a:cubicBezTo>
                    <a:pt x="1912" y="1224"/>
                    <a:pt x="1879" y="1230"/>
                    <a:pt x="1846" y="1230"/>
                  </a:cubicBezTo>
                  <a:cubicBezTo>
                    <a:pt x="1813" y="1230"/>
                    <a:pt x="1781" y="1224"/>
                    <a:pt x="1751" y="1212"/>
                  </a:cubicBezTo>
                  <a:cubicBezTo>
                    <a:pt x="1536" y="1117"/>
                    <a:pt x="1346" y="974"/>
                    <a:pt x="1203" y="795"/>
                  </a:cubicBezTo>
                  <a:cubicBezTo>
                    <a:pt x="1167" y="747"/>
                    <a:pt x="1144" y="712"/>
                    <a:pt x="1108" y="664"/>
                  </a:cubicBezTo>
                  <a:lnTo>
                    <a:pt x="1108" y="652"/>
                  </a:lnTo>
                  <a:cubicBezTo>
                    <a:pt x="1025" y="521"/>
                    <a:pt x="1013" y="414"/>
                    <a:pt x="1060" y="366"/>
                  </a:cubicBezTo>
                  <a:cubicBezTo>
                    <a:pt x="1072" y="343"/>
                    <a:pt x="1108" y="331"/>
                    <a:pt x="1132" y="331"/>
                  </a:cubicBezTo>
                  <a:close/>
                  <a:moveTo>
                    <a:pt x="840" y="727"/>
                  </a:moveTo>
                  <a:cubicBezTo>
                    <a:pt x="858" y="727"/>
                    <a:pt x="876" y="730"/>
                    <a:pt x="894" y="736"/>
                  </a:cubicBezTo>
                  <a:cubicBezTo>
                    <a:pt x="929" y="736"/>
                    <a:pt x="965" y="759"/>
                    <a:pt x="1001" y="771"/>
                  </a:cubicBezTo>
                  <a:lnTo>
                    <a:pt x="1048" y="831"/>
                  </a:lnTo>
                  <a:lnTo>
                    <a:pt x="1084" y="867"/>
                  </a:lnTo>
                  <a:cubicBezTo>
                    <a:pt x="1239" y="1057"/>
                    <a:pt x="1429" y="1212"/>
                    <a:pt x="1656" y="1319"/>
                  </a:cubicBezTo>
                  <a:cubicBezTo>
                    <a:pt x="1763" y="1486"/>
                    <a:pt x="1775" y="1617"/>
                    <a:pt x="1727" y="1664"/>
                  </a:cubicBezTo>
                  <a:cubicBezTo>
                    <a:pt x="1695" y="1696"/>
                    <a:pt x="1658" y="1712"/>
                    <a:pt x="1619" y="1712"/>
                  </a:cubicBezTo>
                  <a:cubicBezTo>
                    <a:pt x="1600" y="1712"/>
                    <a:pt x="1580" y="1708"/>
                    <a:pt x="1560" y="1700"/>
                  </a:cubicBezTo>
                  <a:cubicBezTo>
                    <a:pt x="1477" y="1676"/>
                    <a:pt x="1394" y="1640"/>
                    <a:pt x="1322" y="1605"/>
                  </a:cubicBezTo>
                  <a:cubicBezTo>
                    <a:pt x="1227" y="1545"/>
                    <a:pt x="1144" y="1474"/>
                    <a:pt x="1060" y="1402"/>
                  </a:cubicBezTo>
                  <a:cubicBezTo>
                    <a:pt x="1025" y="1367"/>
                    <a:pt x="977" y="1331"/>
                    <a:pt x="941" y="1295"/>
                  </a:cubicBezTo>
                  <a:cubicBezTo>
                    <a:pt x="882" y="1224"/>
                    <a:pt x="822" y="1152"/>
                    <a:pt x="774" y="1081"/>
                  </a:cubicBezTo>
                  <a:cubicBezTo>
                    <a:pt x="763" y="1069"/>
                    <a:pt x="763" y="1057"/>
                    <a:pt x="751" y="1057"/>
                  </a:cubicBezTo>
                  <a:cubicBezTo>
                    <a:pt x="727" y="1009"/>
                    <a:pt x="703" y="962"/>
                    <a:pt x="691" y="926"/>
                  </a:cubicBezTo>
                  <a:cubicBezTo>
                    <a:pt x="679" y="878"/>
                    <a:pt x="679" y="843"/>
                    <a:pt x="691" y="807"/>
                  </a:cubicBezTo>
                  <a:cubicBezTo>
                    <a:pt x="715" y="771"/>
                    <a:pt x="739" y="747"/>
                    <a:pt x="786" y="736"/>
                  </a:cubicBezTo>
                  <a:cubicBezTo>
                    <a:pt x="804" y="730"/>
                    <a:pt x="822" y="727"/>
                    <a:pt x="840" y="727"/>
                  </a:cubicBezTo>
                  <a:close/>
                  <a:moveTo>
                    <a:pt x="655" y="1188"/>
                  </a:moveTo>
                  <a:cubicBezTo>
                    <a:pt x="667" y="1212"/>
                    <a:pt x="679" y="1224"/>
                    <a:pt x="691" y="1236"/>
                  </a:cubicBezTo>
                  <a:cubicBezTo>
                    <a:pt x="763" y="1343"/>
                    <a:pt x="858" y="1438"/>
                    <a:pt x="953" y="1533"/>
                  </a:cubicBezTo>
                  <a:cubicBezTo>
                    <a:pt x="1096" y="1664"/>
                    <a:pt x="1263" y="1760"/>
                    <a:pt x="1441" y="1831"/>
                  </a:cubicBezTo>
                  <a:cubicBezTo>
                    <a:pt x="1441" y="1867"/>
                    <a:pt x="1441" y="1902"/>
                    <a:pt x="1441" y="1938"/>
                  </a:cubicBezTo>
                  <a:cubicBezTo>
                    <a:pt x="1420" y="1991"/>
                    <a:pt x="1370" y="2035"/>
                    <a:pt x="1308" y="2035"/>
                  </a:cubicBezTo>
                  <a:cubicBezTo>
                    <a:pt x="1301" y="2035"/>
                    <a:pt x="1294" y="2035"/>
                    <a:pt x="1286" y="2033"/>
                  </a:cubicBezTo>
                  <a:cubicBezTo>
                    <a:pt x="1191" y="2033"/>
                    <a:pt x="1096" y="2010"/>
                    <a:pt x="1025" y="1974"/>
                  </a:cubicBezTo>
                  <a:cubicBezTo>
                    <a:pt x="882" y="1902"/>
                    <a:pt x="751" y="1807"/>
                    <a:pt x="644" y="1700"/>
                  </a:cubicBezTo>
                  <a:cubicBezTo>
                    <a:pt x="620" y="1676"/>
                    <a:pt x="596" y="1652"/>
                    <a:pt x="572" y="1629"/>
                  </a:cubicBezTo>
                  <a:cubicBezTo>
                    <a:pt x="524" y="1581"/>
                    <a:pt x="489" y="1521"/>
                    <a:pt x="453" y="1462"/>
                  </a:cubicBezTo>
                  <a:cubicBezTo>
                    <a:pt x="429" y="1414"/>
                    <a:pt x="417" y="1367"/>
                    <a:pt x="405" y="1307"/>
                  </a:cubicBezTo>
                  <a:cubicBezTo>
                    <a:pt x="405" y="1283"/>
                    <a:pt x="417" y="1259"/>
                    <a:pt x="429" y="1248"/>
                  </a:cubicBezTo>
                  <a:cubicBezTo>
                    <a:pt x="453" y="1212"/>
                    <a:pt x="489" y="1188"/>
                    <a:pt x="536" y="1188"/>
                  </a:cubicBezTo>
                  <a:close/>
                  <a:moveTo>
                    <a:pt x="346" y="1760"/>
                  </a:moveTo>
                  <a:lnTo>
                    <a:pt x="393" y="1771"/>
                  </a:lnTo>
                  <a:cubicBezTo>
                    <a:pt x="441" y="1783"/>
                    <a:pt x="489" y="1807"/>
                    <a:pt x="536" y="1819"/>
                  </a:cubicBezTo>
                  <a:cubicBezTo>
                    <a:pt x="655" y="1926"/>
                    <a:pt x="774" y="2021"/>
                    <a:pt x="917" y="2093"/>
                  </a:cubicBezTo>
                  <a:cubicBezTo>
                    <a:pt x="965" y="2141"/>
                    <a:pt x="1013" y="2212"/>
                    <a:pt x="1048" y="2283"/>
                  </a:cubicBezTo>
                  <a:cubicBezTo>
                    <a:pt x="1060" y="2307"/>
                    <a:pt x="1060" y="2331"/>
                    <a:pt x="1060" y="2355"/>
                  </a:cubicBezTo>
                  <a:cubicBezTo>
                    <a:pt x="1060" y="2379"/>
                    <a:pt x="1048" y="2402"/>
                    <a:pt x="1036" y="2414"/>
                  </a:cubicBezTo>
                  <a:cubicBezTo>
                    <a:pt x="1020" y="2431"/>
                    <a:pt x="992" y="2439"/>
                    <a:pt x="956" y="2439"/>
                  </a:cubicBezTo>
                  <a:cubicBezTo>
                    <a:pt x="863" y="2439"/>
                    <a:pt x="712" y="2383"/>
                    <a:pt x="548" y="2271"/>
                  </a:cubicBezTo>
                  <a:lnTo>
                    <a:pt x="501" y="2236"/>
                  </a:lnTo>
                  <a:cubicBezTo>
                    <a:pt x="465" y="2200"/>
                    <a:pt x="417" y="2164"/>
                    <a:pt x="382" y="2129"/>
                  </a:cubicBezTo>
                  <a:cubicBezTo>
                    <a:pt x="251" y="1998"/>
                    <a:pt x="179" y="1855"/>
                    <a:pt x="227" y="1795"/>
                  </a:cubicBezTo>
                  <a:cubicBezTo>
                    <a:pt x="239" y="1771"/>
                    <a:pt x="274" y="1760"/>
                    <a:pt x="310" y="1760"/>
                  </a:cubicBezTo>
                  <a:close/>
                  <a:moveTo>
                    <a:pt x="3334" y="154"/>
                  </a:moveTo>
                  <a:cubicBezTo>
                    <a:pt x="3360" y="154"/>
                    <a:pt x="3384" y="158"/>
                    <a:pt x="3406" y="164"/>
                  </a:cubicBezTo>
                  <a:cubicBezTo>
                    <a:pt x="3453" y="176"/>
                    <a:pt x="3489" y="224"/>
                    <a:pt x="3489" y="271"/>
                  </a:cubicBezTo>
                  <a:cubicBezTo>
                    <a:pt x="3465" y="426"/>
                    <a:pt x="3406" y="581"/>
                    <a:pt x="3311" y="712"/>
                  </a:cubicBezTo>
                  <a:cubicBezTo>
                    <a:pt x="3275" y="771"/>
                    <a:pt x="3239" y="831"/>
                    <a:pt x="3215" y="878"/>
                  </a:cubicBezTo>
                  <a:cubicBezTo>
                    <a:pt x="3001" y="1331"/>
                    <a:pt x="3025" y="1748"/>
                    <a:pt x="3072" y="2152"/>
                  </a:cubicBezTo>
                  <a:cubicBezTo>
                    <a:pt x="3096" y="2510"/>
                    <a:pt x="3120" y="2843"/>
                    <a:pt x="2965" y="3176"/>
                  </a:cubicBezTo>
                  <a:cubicBezTo>
                    <a:pt x="2953" y="3200"/>
                    <a:pt x="2953" y="3224"/>
                    <a:pt x="2965" y="3248"/>
                  </a:cubicBezTo>
                  <a:cubicBezTo>
                    <a:pt x="3287" y="3807"/>
                    <a:pt x="3608" y="4355"/>
                    <a:pt x="3918" y="4903"/>
                  </a:cubicBezTo>
                  <a:cubicBezTo>
                    <a:pt x="4608" y="6093"/>
                    <a:pt x="5216" y="7129"/>
                    <a:pt x="5668" y="7772"/>
                  </a:cubicBezTo>
                  <a:cubicBezTo>
                    <a:pt x="5847" y="8022"/>
                    <a:pt x="5989" y="8308"/>
                    <a:pt x="6085" y="8594"/>
                  </a:cubicBezTo>
                  <a:cubicBezTo>
                    <a:pt x="6097" y="8629"/>
                    <a:pt x="6120" y="8653"/>
                    <a:pt x="6156" y="8653"/>
                  </a:cubicBezTo>
                  <a:lnTo>
                    <a:pt x="6180" y="8653"/>
                  </a:lnTo>
                  <a:cubicBezTo>
                    <a:pt x="6216" y="8641"/>
                    <a:pt x="6239" y="8606"/>
                    <a:pt x="6228" y="8558"/>
                  </a:cubicBezTo>
                  <a:cubicBezTo>
                    <a:pt x="6144" y="8296"/>
                    <a:pt x="6025" y="8046"/>
                    <a:pt x="5870" y="7820"/>
                  </a:cubicBezTo>
                  <a:cubicBezTo>
                    <a:pt x="5954" y="7748"/>
                    <a:pt x="6108" y="7582"/>
                    <a:pt x="6442" y="7236"/>
                  </a:cubicBezTo>
                  <a:cubicBezTo>
                    <a:pt x="6763" y="6891"/>
                    <a:pt x="7251" y="6391"/>
                    <a:pt x="7740" y="5903"/>
                  </a:cubicBezTo>
                  <a:cubicBezTo>
                    <a:pt x="8228" y="5427"/>
                    <a:pt x="8728" y="4927"/>
                    <a:pt x="9145" y="4557"/>
                  </a:cubicBezTo>
                  <a:cubicBezTo>
                    <a:pt x="9509" y="4230"/>
                    <a:pt x="9846" y="4122"/>
                    <a:pt x="10130" y="4122"/>
                  </a:cubicBezTo>
                  <a:cubicBezTo>
                    <a:pt x="10497" y="4122"/>
                    <a:pt x="10778" y="4301"/>
                    <a:pt x="10919" y="4415"/>
                  </a:cubicBezTo>
                  <a:cubicBezTo>
                    <a:pt x="11407" y="4796"/>
                    <a:pt x="11657" y="5474"/>
                    <a:pt x="11454" y="5843"/>
                  </a:cubicBezTo>
                  <a:lnTo>
                    <a:pt x="11454" y="5855"/>
                  </a:lnTo>
                  <a:cubicBezTo>
                    <a:pt x="11157" y="6367"/>
                    <a:pt x="10597" y="6832"/>
                    <a:pt x="10097" y="7236"/>
                  </a:cubicBezTo>
                  <a:cubicBezTo>
                    <a:pt x="9942" y="7355"/>
                    <a:pt x="9811" y="7463"/>
                    <a:pt x="9692" y="7582"/>
                  </a:cubicBezTo>
                  <a:cubicBezTo>
                    <a:pt x="9002" y="8177"/>
                    <a:pt x="8287" y="8748"/>
                    <a:pt x="7549" y="9284"/>
                  </a:cubicBezTo>
                  <a:lnTo>
                    <a:pt x="7502" y="9308"/>
                  </a:lnTo>
                  <a:cubicBezTo>
                    <a:pt x="6906" y="9749"/>
                    <a:pt x="6299" y="10201"/>
                    <a:pt x="5597" y="10368"/>
                  </a:cubicBezTo>
                  <a:cubicBezTo>
                    <a:pt x="5466" y="10400"/>
                    <a:pt x="5346" y="10415"/>
                    <a:pt x="5236" y="10415"/>
                  </a:cubicBezTo>
                  <a:cubicBezTo>
                    <a:pt x="4610" y="10415"/>
                    <a:pt x="4277" y="9934"/>
                    <a:pt x="3953" y="9368"/>
                  </a:cubicBezTo>
                  <a:cubicBezTo>
                    <a:pt x="3501" y="8558"/>
                    <a:pt x="3132" y="7713"/>
                    <a:pt x="2822" y="6843"/>
                  </a:cubicBezTo>
                  <a:cubicBezTo>
                    <a:pt x="2620" y="6272"/>
                    <a:pt x="2156" y="4581"/>
                    <a:pt x="2084" y="4248"/>
                  </a:cubicBezTo>
                  <a:cubicBezTo>
                    <a:pt x="1965" y="3772"/>
                    <a:pt x="1917" y="3724"/>
                    <a:pt x="1858" y="3712"/>
                  </a:cubicBezTo>
                  <a:cubicBezTo>
                    <a:pt x="1310" y="3534"/>
                    <a:pt x="870" y="3141"/>
                    <a:pt x="632" y="2617"/>
                  </a:cubicBezTo>
                  <a:cubicBezTo>
                    <a:pt x="620" y="2581"/>
                    <a:pt x="608" y="2545"/>
                    <a:pt x="596" y="2498"/>
                  </a:cubicBezTo>
                  <a:lnTo>
                    <a:pt x="596" y="2498"/>
                  </a:lnTo>
                  <a:cubicBezTo>
                    <a:pt x="703" y="2569"/>
                    <a:pt x="834" y="2617"/>
                    <a:pt x="965" y="2629"/>
                  </a:cubicBezTo>
                  <a:cubicBezTo>
                    <a:pt x="1036" y="2629"/>
                    <a:pt x="1108" y="2605"/>
                    <a:pt x="1155" y="2545"/>
                  </a:cubicBezTo>
                  <a:cubicBezTo>
                    <a:pt x="1227" y="2462"/>
                    <a:pt x="1239" y="2355"/>
                    <a:pt x="1203" y="2248"/>
                  </a:cubicBezTo>
                  <a:cubicBezTo>
                    <a:pt x="1203" y="2236"/>
                    <a:pt x="1191" y="2224"/>
                    <a:pt x="1179" y="2200"/>
                  </a:cubicBezTo>
                  <a:lnTo>
                    <a:pt x="1298" y="2200"/>
                  </a:lnTo>
                  <a:cubicBezTo>
                    <a:pt x="1417" y="2200"/>
                    <a:pt x="1536" y="2117"/>
                    <a:pt x="1572" y="1998"/>
                  </a:cubicBezTo>
                  <a:cubicBezTo>
                    <a:pt x="1584" y="1962"/>
                    <a:pt x="1596" y="1914"/>
                    <a:pt x="1596" y="1879"/>
                  </a:cubicBezTo>
                  <a:lnTo>
                    <a:pt x="1620" y="1879"/>
                  </a:lnTo>
                  <a:cubicBezTo>
                    <a:pt x="1703" y="1879"/>
                    <a:pt x="1787" y="1855"/>
                    <a:pt x="1834" y="1795"/>
                  </a:cubicBezTo>
                  <a:cubicBezTo>
                    <a:pt x="1917" y="1664"/>
                    <a:pt x="1929" y="1509"/>
                    <a:pt x="1846" y="1390"/>
                  </a:cubicBezTo>
                  <a:lnTo>
                    <a:pt x="1870" y="1390"/>
                  </a:lnTo>
                  <a:cubicBezTo>
                    <a:pt x="1917" y="1390"/>
                    <a:pt x="1977" y="1379"/>
                    <a:pt x="2013" y="1355"/>
                  </a:cubicBezTo>
                  <a:cubicBezTo>
                    <a:pt x="2072" y="1319"/>
                    <a:pt x="2120" y="1259"/>
                    <a:pt x="2144" y="1200"/>
                  </a:cubicBezTo>
                  <a:cubicBezTo>
                    <a:pt x="2179" y="1212"/>
                    <a:pt x="2215" y="1224"/>
                    <a:pt x="2263" y="1224"/>
                  </a:cubicBezTo>
                  <a:cubicBezTo>
                    <a:pt x="2418" y="1224"/>
                    <a:pt x="2489" y="1081"/>
                    <a:pt x="2596" y="890"/>
                  </a:cubicBezTo>
                  <a:cubicBezTo>
                    <a:pt x="2679" y="712"/>
                    <a:pt x="2787" y="545"/>
                    <a:pt x="2906" y="390"/>
                  </a:cubicBezTo>
                  <a:cubicBezTo>
                    <a:pt x="3052" y="224"/>
                    <a:pt x="3215" y="154"/>
                    <a:pt x="3334" y="154"/>
                  </a:cubicBezTo>
                  <a:close/>
                  <a:moveTo>
                    <a:pt x="3348" y="0"/>
                  </a:moveTo>
                  <a:cubicBezTo>
                    <a:pt x="3188" y="0"/>
                    <a:pt x="2985" y="84"/>
                    <a:pt x="2810" y="295"/>
                  </a:cubicBezTo>
                  <a:cubicBezTo>
                    <a:pt x="2679" y="462"/>
                    <a:pt x="2572" y="640"/>
                    <a:pt x="2477" y="819"/>
                  </a:cubicBezTo>
                  <a:cubicBezTo>
                    <a:pt x="2394" y="986"/>
                    <a:pt x="2346" y="1069"/>
                    <a:pt x="2275" y="1069"/>
                  </a:cubicBezTo>
                  <a:cubicBezTo>
                    <a:pt x="2239" y="1069"/>
                    <a:pt x="2191" y="1045"/>
                    <a:pt x="2156" y="1021"/>
                  </a:cubicBezTo>
                  <a:cubicBezTo>
                    <a:pt x="2060" y="712"/>
                    <a:pt x="1620" y="307"/>
                    <a:pt x="1298" y="212"/>
                  </a:cubicBezTo>
                  <a:cubicBezTo>
                    <a:pt x="1243" y="194"/>
                    <a:pt x="1194" y="187"/>
                    <a:pt x="1152" y="187"/>
                  </a:cubicBezTo>
                  <a:cubicBezTo>
                    <a:pt x="1051" y="187"/>
                    <a:pt x="990" y="229"/>
                    <a:pt x="965" y="271"/>
                  </a:cubicBezTo>
                  <a:cubicBezTo>
                    <a:pt x="894" y="366"/>
                    <a:pt x="882" y="486"/>
                    <a:pt x="929" y="593"/>
                  </a:cubicBezTo>
                  <a:cubicBezTo>
                    <a:pt x="905" y="587"/>
                    <a:pt x="879" y="584"/>
                    <a:pt x="852" y="584"/>
                  </a:cubicBezTo>
                  <a:cubicBezTo>
                    <a:pt x="825" y="584"/>
                    <a:pt x="798" y="587"/>
                    <a:pt x="774" y="593"/>
                  </a:cubicBezTo>
                  <a:cubicBezTo>
                    <a:pt x="691" y="605"/>
                    <a:pt x="620" y="664"/>
                    <a:pt x="584" y="747"/>
                  </a:cubicBezTo>
                  <a:cubicBezTo>
                    <a:pt x="560" y="795"/>
                    <a:pt x="548" y="831"/>
                    <a:pt x="560" y="878"/>
                  </a:cubicBezTo>
                  <a:cubicBezTo>
                    <a:pt x="560" y="926"/>
                    <a:pt x="572" y="986"/>
                    <a:pt x="596" y="1045"/>
                  </a:cubicBezTo>
                  <a:cubicBezTo>
                    <a:pt x="585" y="1044"/>
                    <a:pt x="574" y="1043"/>
                    <a:pt x="563" y="1043"/>
                  </a:cubicBezTo>
                  <a:cubicBezTo>
                    <a:pt x="469" y="1043"/>
                    <a:pt x="387" y="1088"/>
                    <a:pt x="334" y="1152"/>
                  </a:cubicBezTo>
                  <a:cubicBezTo>
                    <a:pt x="251" y="1271"/>
                    <a:pt x="263" y="1426"/>
                    <a:pt x="346" y="1545"/>
                  </a:cubicBezTo>
                  <a:cubicBezTo>
                    <a:pt x="358" y="1569"/>
                    <a:pt x="370" y="1593"/>
                    <a:pt x="393" y="1617"/>
                  </a:cubicBezTo>
                  <a:cubicBezTo>
                    <a:pt x="372" y="1612"/>
                    <a:pt x="350" y="1609"/>
                    <a:pt x="330" y="1609"/>
                  </a:cubicBezTo>
                  <a:cubicBezTo>
                    <a:pt x="249" y="1609"/>
                    <a:pt x="179" y="1646"/>
                    <a:pt x="132" y="1712"/>
                  </a:cubicBezTo>
                  <a:cubicBezTo>
                    <a:pt x="1" y="1902"/>
                    <a:pt x="215" y="2176"/>
                    <a:pt x="441" y="2355"/>
                  </a:cubicBezTo>
                  <a:cubicBezTo>
                    <a:pt x="453" y="2462"/>
                    <a:pt x="477" y="2557"/>
                    <a:pt x="524" y="2652"/>
                  </a:cubicBezTo>
                  <a:cubicBezTo>
                    <a:pt x="763" y="3212"/>
                    <a:pt x="1239" y="3641"/>
                    <a:pt x="1822" y="3831"/>
                  </a:cubicBezTo>
                  <a:cubicBezTo>
                    <a:pt x="1882" y="3974"/>
                    <a:pt x="1929" y="4117"/>
                    <a:pt x="1953" y="4260"/>
                  </a:cubicBezTo>
                  <a:cubicBezTo>
                    <a:pt x="2037" y="4605"/>
                    <a:pt x="2501" y="6296"/>
                    <a:pt x="2703" y="6867"/>
                  </a:cubicBezTo>
                  <a:cubicBezTo>
                    <a:pt x="3013" y="7748"/>
                    <a:pt x="3394" y="8606"/>
                    <a:pt x="3846" y="9427"/>
                  </a:cubicBezTo>
                  <a:cubicBezTo>
                    <a:pt x="4180" y="10022"/>
                    <a:pt x="4537" y="10546"/>
                    <a:pt x="5239" y="10546"/>
                  </a:cubicBezTo>
                  <a:cubicBezTo>
                    <a:pt x="5382" y="10546"/>
                    <a:pt x="5513" y="10522"/>
                    <a:pt x="5644" y="10487"/>
                  </a:cubicBezTo>
                  <a:cubicBezTo>
                    <a:pt x="6382" y="10320"/>
                    <a:pt x="7037" y="9832"/>
                    <a:pt x="7609" y="9415"/>
                  </a:cubicBezTo>
                  <a:lnTo>
                    <a:pt x="7656" y="9379"/>
                  </a:lnTo>
                  <a:cubicBezTo>
                    <a:pt x="8394" y="8844"/>
                    <a:pt x="9121" y="8272"/>
                    <a:pt x="9811" y="7677"/>
                  </a:cubicBezTo>
                  <a:cubicBezTo>
                    <a:pt x="9930" y="7558"/>
                    <a:pt x="10061" y="7451"/>
                    <a:pt x="10204" y="7332"/>
                  </a:cubicBezTo>
                  <a:cubicBezTo>
                    <a:pt x="10716" y="6915"/>
                    <a:pt x="11288" y="6439"/>
                    <a:pt x="11597" y="5903"/>
                  </a:cubicBezTo>
                  <a:cubicBezTo>
                    <a:pt x="11835" y="5474"/>
                    <a:pt x="11573" y="4712"/>
                    <a:pt x="11026" y="4272"/>
                  </a:cubicBezTo>
                  <a:cubicBezTo>
                    <a:pt x="10865" y="4144"/>
                    <a:pt x="10552" y="3944"/>
                    <a:pt x="10143" y="3944"/>
                  </a:cubicBezTo>
                  <a:cubicBezTo>
                    <a:pt x="9827" y="3944"/>
                    <a:pt x="9454" y="4063"/>
                    <a:pt x="9049" y="4427"/>
                  </a:cubicBezTo>
                  <a:cubicBezTo>
                    <a:pt x="8204" y="5177"/>
                    <a:pt x="7037" y="6391"/>
                    <a:pt x="6335" y="7117"/>
                  </a:cubicBezTo>
                  <a:cubicBezTo>
                    <a:pt x="6097" y="7355"/>
                    <a:pt x="5882" y="7570"/>
                    <a:pt x="5799" y="7665"/>
                  </a:cubicBezTo>
                  <a:lnTo>
                    <a:pt x="5751" y="7605"/>
                  </a:lnTo>
                  <a:cubicBezTo>
                    <a:pt x="5311" y="6963"/>
                    <a:pt x="4727" y="5962"/>
                    <a:pt x="4073" y="4819"/>
                  </a:cubicBezTo>
                  <a:cubicBezTo>
                    <a:pt x="3775" y="4296"/>
                    <a:pt x="3453" y="3748"/>
                    <a:pt x="3132" y="3200"/>
                  </a:cubicBezTo>
                  <a:cubicBezTo>
                    <a:pt x="3287" y="2855"/>
                    <a:pt x="3263" y="2486"/>
                    <a:pt x="3239" y="2129"/>
                  </a:cubicBezTo>
                  <a:cubicBezTo>
                    <a:pt x="3203" y="1748"/>
                    <a:pt x="3180" y="1355"/>
                    <a:pt x="3382" y="938"/>
                  </a:cubicBezTo>
                  <a:cubicBezTo>
                    <a:pt x="3394" y="890"/>
                    <a:pt x="3430" y="843"/>
                    <a:pt x="3465" y="783"/>
                  </a:cubicBezTo>
                  <a:cubicBezTo>
                    <a:pt x="3572" y="628"/>
                    <a:pt x="3644" y="450"/>
                    <a:pt x="3668" y="259"/>
                  </a:cubicBezTo>
                  <a:cubicBezTo>
                    <a:pt x="3668" y="152"/>
                    <a:pt x="3584" y="57"/>
                    <a:pt x="3477" y="21"/>
                  </a:cubicBezTo>
                  <a:cubicBezTo>
                    <a:pt x="3439" y="8"/>
                    <a:pt x="3395" y="0"/>
                    <a:pt x="3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71"/>
            <p:cNvSpPr/>
            <p:nvPr/>
          </p:nvSpPr>
          <p:spPr>
            <a:xfrm>
              <a:off x="11738490" y="7901839"/>
              <a:ext cx="70679" cy="204553"/>
            </a:xfrm>
            <a:custGeom>
              <a:avLst/>
              <a:gdLst/>
              <a:ahLst/>
              <a:cxnLst/>
              <a:rect l="l" t="t" r="r" b="b"/>
              <a:pathLst>
                <a:path w="537" h="1554" extrusionOk="0">
                  <a:moveTo>
                    <a:pt x="448" y="1"/>
                  </a:moveTo>
                  <a:cubicBezTo>
                    <a:pt x="419" y="1"/>
                    <a:pt x="390" y="14"/>
                    <a:pt x="381" y="41"/>
                  </a:cubicBezTo>
                  <a:cubicBezTo>
                    <a:pt x="357" y="77"/>
                    <a:pt x="0" y="851"/>
                    <a:pt x="179" y="1494"/>
                  </a:cubicBezTo>
                  <a:cubicBezTo>
                    <a:pt x="191" y="1529"/>
                    <a:pt x="215" y="1541"/>
                    <a:pt x="250" y="1553"/>
                  </a:cubicBezTo>
                  <a:lnTo>
                    <a:pt x="274" y="1553"/>
                  </a:lnTo>
                  <a:cubicBezTo>
                    <a:pt x="310" y="1541"/>
                    <a:pt x="334" y="1494"/>
                    <a:pt x="322" y="1458"/>
                  </a:cubicBezTo>
                  <a:cubicBezTo>
                    <a:pt x="167" y="874"/>
                    <a:pt x="512" y="112"/>
                    <a:pt x="512" y="112"/>
                  </a:cubicBezTo>
                  <a:cubicBezTo>
                    <a:pt x="536" y="77"/>
                    <a:pt x="524" y="29"/>
                    <a:pt x="477" y="5"/>
                  </a:cubicBezTo>
                  <a:cubicBezTo>
                    <a:pt x="468" y="2"/>
                    <a:pt x="458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71"/>
            <p:cNvSpPr/>
            <p:nvPr/>
          </p:nvSpPr>
          <p:spPr>
            <a:xfrm>
              <a:off x="12326189" y="8131260"/>
              <a:ext cx="553188" cy="742262"/>
            </a:xfrm>
            <a:custGeom>
              <a:avLst/>
              <a:gdLst/>
              <a:ahLst/>
              <a:cxnLst/>
              <a:rect l="l" t="t" r="r" b="b"/>
              <a:pathLst>
                <a:path w="4203" h="5639" extrusionOk="0">
                  <a:moveTo>
                    <a:pt x="4119" y="0"/>
                  </a:moveTo>
                  <a:cubicBezTo>
                    <a:pt x="4088" y="0"/>
                    <a:pt x="2238" y="1132"/>
                    <a:pt x="2227" y="1132"/>
                  </a:cubicBezTo>
                  <a:cubicBezTo>
                    <a:pt x="2203" y="1144"/>
                    <a:pt x="2179" y="1167"/>
                    <a:pt x="2155" y="1179"/>
                  </a:cubicBezTo>
                  <a:cubicBezTo>
                    <a:pt x="1429" y="1644"/>
                    <a:pt x="738" y="2179"/>
                    <a:pt x="107" y="2763"/>
                  </a:cubicBezTo>
                  <a:cubicBezTo>
                    <a:pt x="0" y="2870"/>
                    <a:pt x="60" y="3060"/>
                    <a:pt x="107" y="3191"/>
                  </a:cubicBezTo>
                  <a:cubicBezTo>
                    <a:pt x="417" y="4084"/>
                    <a:pt x="1203" y="5001"/>
                    <a:pt x="1941" y="5596"/>
                  </a:cubicBezTo>
                  <a:cubicBezTo>
                    <a:pt x="1974" y="5623"/>
                    <a:pt x="2019" y="5639"/>
                    <a:pt x="2064" y="5639"/>
                  </a:cubicBezTo>
                  <a:cubicBezTo>
                    <a:pt x="2100" y="5639"/>
                    <a:pt x="2136" y="5629"/>
                    <a:pt x="2167" y="5608"/>
                  </a:cubicBezTo>
                  <a:cubicBezTo>
                    <a:pt x="2322" y="4620"/>
                    <a:pt x="2584" y="3644"/>
                    <a:pt x="2941" y="2703"/>
                  </a:cubicBezTo>
                  <a:cubicBezTo>
                    <a:pt x="3215" y="1917"/>
                    <a:pt x="3596" y="1167"/>
                    <a:pt x="4060" y="489"/>
                  </a:cubicBezTo>
                  <a:cubicBezTo>
                    <a:pt x="4096" y="417"/>
                    <a:pt x="4143" y="358"/>
                    <a:pt x="4203" y="298"/>
                  </a:cubicBezTo>
                  <a:lnTo>
                    <a:pt x="4132" y="36"/>
                  </a:lnTo>
                  <a:cubicBezTo>
                    <a:pt x="4132" y="24"/>
                    <a:pt x="4120" y="12"/>
                    <a:pt x="4120" y="1"/>
                  </a:cubicBezTo>
                  <a:cubicBezTo>
                    <a:pt x="4120" y="1"/>
                    <a:pt x="4119" y="0"/>
                    <a:pt x="4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71"/>
            <p:cNvSpPr/>
            <p:nvPr/>
          </p:nvSpPr>
          <p:spPr>
            <a:xfrm>
              <a:off x="12424907" y="8446762"/>
              <a:ext cx="202296" cy="231537"/>
            </a:xfrm>
            <a:custGeom>
              <a:avLst/>
              <a:gdLst/>
              <a:ahLst/>
              <a:cxnLst/>
              <a:rect l="l" t="t" r="r" b="b"/>
              <a:pathLst>
                <a:path w="1537" h="1759" extrusionOk="0">
                  <a:moveTo>
                    <a:pt x="102" y="1"/>
                  </a:moveTo>
                  <a:cubicBezTo>
                    <a:pt x="89" y="1"/>
                    <a:pt x="75" y="4"/>
                    <a:pt x="60" y="9"/>
                  </a:cubicBezTo>
                  <a:cubicBezTo>
                    <a:pt x="24" y="21"/>
                    <a:pt x="0" y="68"/>
                    <a:pt x="24" y="104"/>
                  </a:cubicBezTo>
                  <a:cubicBezTo>
                    <a:pt x="107" y="318"/>
                    <a:pt x="226" y="509"/>
                    <a:pt x="357" y="699"/>
                  </a:cubicBezTo>
                  <a:cubicBezTo>
                    <a:pt x="488" y="890"/>
                    <a:pt x="643" y="1056"/>
                    <a:pt x="810" y="1223"/>
                  </a:cubicBezTo>
                  <a:cubicBezTo>
                    <a:pt x="965" y="1390"/>
                    <a:pt x="1143" y="1533"/>
                    <a:pt x="1334" y="1675"/>
                  </a:cubicBezTo>
                  <a:cubicBezTo>
                    <a:pt x="1381" y="1699"/>
                    <a:pt x="1429" y="1735"/>
                    <a:pt x="1465" y="1759"/>
                  </a:cubicBezTo>
                  <a:cubicBezTo>
                    <a:pt x="1488" y="1675"/>
                    <a:pt x="1512" y="1580"/>
                    <a:pt x="1536" y="1497"/>
                  </a:cubicBezTo>
                  <a:lnTo>
                    <a:pt x="1488" y="1461"/>
                  </a:lnTo>
                  <a:cubicBezTo>
                    <a:pt x="1322" y="1306"/>
                    <a:pt x="1167" y="1164"/>
                    <a:pt x="1012" y="1009"/>
                  </a:cubicBezTo>
                  <a:cubicBezTo>
                    <a:pt x="857" y="866"/>
                    <a:pt x="715" y="699"/>
                    <a:pt x="572" y="532"/>
                  </a:cubicBezTo>
                  <a:cubicBezTo>
                    <a:pt x="429" y="366"/>
                    <a:pt x="286" y="199"/>
                    <a:pt x="143" y="21"/>
                  </a:cubicBezTo>
                  <a:cubicBezTo>
                    <a:pt x="136" y="7"/>
                    <a:pt x="121" y="1"/>
                    <a:pt x="10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71"/>
            <p:cNvSpPr/>
            <p:nvPr/>
          </p:nvSpPr>
          <p:spPr>
            <a:xfrm>
              <a:off x="12311974" y="8120598"/>
              <a:ext cx="583197" cy="763059"/>
            </a:xfrm>
            <a:custGeom>
              <a:avLst/>
              <a:gdLst/>
              <a:ahLst/>
              <a:cxnLst/>
              <a:rect l="l" t="t" r="r" b="b"/>
              <a:pathLst>
                <a:path w="4431" h="5797" extrusionOk="0">
                  <a:moveTo>
                    <a:pt x="4049" y="272"/>
                  </a:moveTo>
                  <a:cubicBezTo>
                    <a:pt x="4049" y="344"/>
                    <a:pt x="4073" y="463"/>
                    <a:pt x="4073" y="546"/>
                  </a:cubicBezTo>
                  <a:cubicBezTo>
                    <a:pt x="3620" y="1236"/>
                    <a:pt x="3239" y="1975"/>
                    <a:pt x="2966" y="2749"/>
                  </a:cubicBezTo>
                  <a:cubicBezTo>
                    <a:pt x="2608" y="3689"/>
                    <a:pt x="2346" y="4654"/>
                    <a:pt x="2192" y="5642"/>
                  </a:cubicBezTo>
                  <a:cubicBezTo>
                    <a:pt x="2182" y="5645"/>
                    <a:pt x="2172" y="5646"/>
                    <a:pt x="2161" y="5646"/>
                  </a:cubicBezTo>
                  <a:cubicBezTo>
                    <a:pt x="2132" y="5646"/>
                    <a:pt x="2102" y="5635"/>
                    <a:pt x="2085" y="5618"/>
                  </a:cubicBezTo>
                  <a:cubicBezTo>
                    <a:pt x="1430" y="5082"/>
                    <a:pt x="608" y="4189"/>
                    <a:pt x="275" y="3249"/>
                  </a:cubicBezTo>
                  <a:cubicBezTo>
                    <a:pt x="227" y="3118"/>
                    <a:pt x="180" y="2963"/>
                    <a:pt x="251" y="2903"/>
                  </a:cubicBezTo>
                  <a:cubicBezTo>
                    <a:pt x="882" y="2320"/>
                    <a:pt x="1561" y="1784"/>
                    <a:pt x="2287" y="1320"/>
                  </a:cubicBezTo>
                  <a:lnTo>
                    <a:pt x="2346" y="1284"/>
                  </a:lnTo>
                  <a:lnTo>
                    <a:pt x="2358" y="1284"/>
                  </a:lnTo>
                  <a:cubicBezTo>
                    <a:pt x="2466" y="1225"/>
                    <a:pt x="3085" y="855"/>
                    <a:pt x="4049" y="272"/>
                  </a:cubicBezTo>
                  <a:close/>
                  <a:moveTo>
                    <a:pt x="4206" y="1"/>
                  </a:moveTo>
                  <a:cubicBezTo>
                    <a:pt x="4194" y="1"/>
                    <a:pt x="4181" y="4"/>
                    <a:pt x="4168" y="10"/>
                  </a:cubicBezTo>
                  <a:cubicBezTo>
                    <a:pt x="4144" y="22"/>
                    <a:pt x="2382" y="1094"/>
                    <a:pt x="2287" y="1141"/>
                  </a:cubicBezTo>
                  <a:lnTo>
                    <a:pt x="2263" y="1153"/>
                  </a:lnTo>
                  <a:lnTo>
                    <a:pt x="2204" y="1189"/>
                  </a:lnTo>
                  <a:cubicBezTo>
                    <a:pt x="1477" y="1653"/>
                    <a:pt x="787" y="2189"/>
                    <a:pt x="144" y="2784"/>
                  </a:cubicBezTo>
                  <a:cubicBezTo>
                    <a:pt x="1" y="2927"/>
                    <a:pt x="84" y="3153"/>
                    <a:pt x="132" y="3296"/>
                  </a:cubicBezTo>
                  <a:cubicBezTo>
                    <a:pt x="477" y="4261"/>
                    <a:pt x="1323" y="5189"/>
                    <a:pt x="1989" y="5737"/>
                  </a:cubicBezTo>
                  <a:cubicBezTo>
                    <a:pt x="2037" y="5773"/>
                    <a:pt x="2096" y="5797"/>
                    <a:pt x="2156" y="5797"/>
                  </a:cubicBezTo>
                  <a:cubicBezTo>
                    <a:pt x="2204" y="5797"/>
                    <a:pt x="2251" y="5785"/>
                    <a:pt x="2299" y="5761"/>
                  </a:cubicBezTo>
                  <a:cubicBezTo>
                    <a:pt x="2323" y="5749"/>
                    <a:pt x="2335" y="5725"/>
                    <a:pt x="2335" y="5701"/>
                  </a:cubicBezTo>
                  <a:cubicBezTo>
                    <a:pt x="2489" y="4713"/>
                    <a:pt x="2751" y="3737"/>
                    <a:pt x="3108" y="2796"/>
                  </a:cubicBezTo>
                  <a:cubicBezTo>
                    <a:pt x="3382" y="2022"/>
                    <a:pt x="3751" y="1284"/>
                    <a:pt x="4216" y="605"/>
                  </a:cubicBezTo>
                  <a:cubicBezTo>
                    <a:pt x="4418" y="332"/>
                    <a:pt x="4430" y="510"/>
                    <a:pt x="4287" y="58"/>
                  </a:cubicBezTo>
                  <a:cubicBezTo>
                    <a:pt x="4270" y="23"/>
                    <a:pt x="4240" y="1"/>
                    <a:pt x="4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71"/>
            <p:cNvSpPr/>
            <p:nvPr/>
          </p:nvSpPr>
          <p:spPr>
            <a:xfrm>
              <a:off x="12272882" y="8128232"/>
              <a:ext cx="1683125" cy="1764763"/>
            </a:xfrm>
            <a:custGeom>
              <a:avLst/>
              <a:gdLst/>
              <a:ahLst/>
              <a:cxnLst/>
              <a:rect l="l" t="t" r="r" b="b"/>
              <a:pathLst>
                <a:path w="12788" h="13407" extrusionOk="0">
                  <a:moveTo>
                    <a:pt x="5650" y="1"/>
                  </a:moveTo>
                  <a:cubicBezTo>
                    <a:pt x="5310" y="1"/>
                    <a:pt x="4977" y="16"/>
                    <a:pt x="4656" y="47"/>
                  </a:cubicBezTo>
                  <a:cubicBezTo>
                    <a:pt x="4537" y="47"/>
                    <a:pt x="4418" y="107"/>
                    <a:pt x="4346" y="214"/>
                  </a:cubicBezTo>
                  <a:cubicBezTo>
                    <a:pt x="3560" y="1333"/>
                    <a:pt x="3001" y="2595"/>
                    <a:pt x="2691" y="3941"/>
                  </a:cubicBezTo>
                  <a:cubicBezTo>
                    <a:pt x="2667" y="4024"/>
                    <a:pt x="2643" y="4107"/>
                    <a:pt x="2620" y="4203"/>
                  </a:cubicBezTo>
                  <a:lnTo>
                    <a:pt x="2608" y="4262"/>
                  </a:lnTo>
                  <a:cubicBezTo>
                    <a:pt x="2072" y="6774"/>
                    <a:pt x="2691" y="7560"/>
                    <a:pt x="2215" y="8596"/>
                  </a:cubicBezTo>
                  <a:cubicBezTo>
                    <a:pt x="2060" y="8929"/>
                    <a:pt x="1060" y="9918"/>
                    <a:pt x="12" y="13347"/>
                  </a:cubicBezTo>
                  <a:cubicBezTo>
                    <a:pt x="12" y="13359"/>
                    <a:pt x="0" y="13382"/>
                    <a:pt x="0" y="13406"/>
                  </a:cubicBezTo>
                  <a:lnTo>
                    <a:pt x="10680" y="13406"/>
                  </a:lnTo>
                  <a:cubicBezTo>
                    <a:pt x="10621" y="12835"/>
                    <a:pt x="10549" y="12275"/>
                    <a:pt x="10466" y="11775"/>
                  </a:cubicBezTo>
                  <a:cubicBezTo>
                    <a:pt x="10287" y="10834"/>
                    <a:pt x="9668" y="10001"/>
                    <a:pt x="9978" y="9048"/>
                  </a:cubicBezTo>
                  <a:cubicBezTo>
                    <a:pt x="10311" y="8025"/>
                    <a:pt x="11907" y="5881"/>
                    <a:pt x="12466" y="4084"/>
                  </a:cubicBezTo>
                  <a:cubicBezTo>
                    <a:pt x="12478" y="4036"/>
                    <a:pt x="12490" y="3988"/>
                    <a:pt x="12502" y="3941"/>
                  </a:cubicBezTo>
                  <a:cubicBezTo>
                    <a:pt x="12788" y="2941"/>
                    <a:pt x="12716" y="2060"/>
                    <a:pt x="11895" y="1548"/>
                  </a:cubicBezTo>
                  <a:cubicBezTo>
                    <a:pt x="10417" y="649"/>
                    <a:pt x="7882" y="1"/>
                    <a:pt x="5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71"/>
            <p:cNvSpPr/>
            <p:nvPr/>
          </p:nvSpPr>
          <p:spPr>
            <a:xfrm>
              <a:off x="12620500" y="9234532"/>
              <a:ext cx="834060" cy="175858"/>
            </a:xfrm>
            <a:custGeom>
              <a:avLst/>
              <a:gdLst/>
              <a:ahLst/>
              <a:cxnLst/>
              <a:rect l="l" t="t" r="r" b="b"/>
              <a:pathLst>
                <a:path w="6337" h="1336" extrusionOk="0">
                  <a:moveTo>
                    <a:pt x="115" y="1"/>
                  </a:moveTo>
                  <a:cubicBezTo>
                    <a:pt x="49" y="1"/>
                    <a:pt x="1" y="84"/>
                    <a:pt x="50" y="143"/>
                  </a:cubicBezTo>
                  <a:cubicBezTo>
                    <a:pt x="816" y="809"/>
                    <a:pt x="2129" y="1336"/>
                    <a:pt x="3834" y="1336"/>
                  </a:cubicBezTo>
                  <a:cubicBezTo>
                    <a:pt x="4568" y="1336"/>
                    <a:pt x="5375" y="1238"/>
                    <a:pt x="6241" y="1013"/>
                  </a:cubicBezTo>
                  <a:cubicBezTo>
                    <a:pt x="6337" y="989"/>
                    <a:pt x="6313" y="846"/>
                    <a:pt x="6218" y="846"/>
                  </a:cubicBezTo>
                  <a:lnTo>
                    <a:pt x="5432" y="953"/>
                  </a:lnTo>
                  <a:cubicBezTo>
                    <a:pt x="4917" y="1000"/>
                    <a:pt x="4465" y="1022"/>
                    <a:pt x="4057" y="1022"/>
                  </a:cubicBezTo>
                  <a:cubicBezTo>
                    <a:pt x="2812" y="1022"/>
                    <a:pt x="1974" y="815"/>
                    <a:pt x="1015" y="465"/>
                  </a:cubicBezTo>
                  <a:cubicBezTo>
                    <a:pt x="717" y="346"/>
                    <a:pt x="431" y="191"/>
                    <a:pt x="157" y="24"/>
                  </a:cubicBezTo>
                  <a:lnTo>
                    <a:pt x="157" y="12"/>
                  </a:lnTo>
                  <a:cubicBezTo>
                    <a:pt x="143" y="4"/>
                    <a:pt x="129" y="1"/>
                    <a:pt x="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71"/>
            <p:cNvSpPr/>
            <p:nvPr/>
          </p:nvSpPr>
          <p:spPr>
            <a:xfrm>
              <a:off x="12882431" y="8177723"/>
              <a:ext cx="406040" cy="401866"/>
            </a:xfrm>
            <a:custGeom>
              <a:avLst/>
              <a:gdLst/>
              <a:ahLst/>
              <a:cxnLst/>
              <a:rect l="l" t="t" r="r" b="b"/>
              <a:pathLst>
                <a:path w="3085" h="3053" extrusionOk="0">
                  <a:moveTo>
                    <a:pt x="628" y="0"/>
                  </a:moveTo>
                  <a:cubicBezTo>
                    <a:pt x="602" y="0"/>
                    <a:pt x="574" y="16"/>
                    <a:pt x="560" y="52"/>
                  </a:cubicBezTo>
                  <a:cubicBezTo>
                    <a:pt x="1" y="1481"/>
                    <a:pt x="418" y="2886"/>
                    <a:pt x="1858" y="3041"/>
                  </a:cubicBezTo>
                  <a:cubicBezTo>
                    <a:pt x="1928" y="3049"/>
                    <a:pt x="1998" y="3053"/>
                    <a:pt x="2069" y="3053"/>
                  </a:cubicBezTo>
                  <a:cubicBezTo>
                    <a:pt x="2416" y="3053"/>
                    <a:pt x="2761" y="2955"/>
                    <a:pt x="3049" y="2767"/>
                  </a:cubicBezTo>
                  <a:cubicBezTo>
                    <a:pt x="3073" y="2743"/>
                    <a:pt x="3085" y="2707"/>
                    <a:pt x="3073" y="2684"/>
                  </a:cubicBezTo>
                  <a:cubicBezTo>
                    <a:pt x="3055" y="2658"/>
                    <a:pt x="3032" y="2638"/>
                    <a:pt x="3007" y="2638"/>
                  </a:cubicBezTo>
                  <a:cubicBezTo>
                    <a:pt x="2997" y="2638"/>
                    <a:pt x="2987" y="2641"/>
                    <a:pt x="2977" y="2648"/>
                  </a:cubicBezTo>
                  <a:cubicBezTo>
                    <a:pt x="2738" y="2747"/>
                    <a:pt x="2487" y="2795"/>
                    <a:pt x="2233" y="2795"/>
                  </a:cubicBezTo>
                  <a:cubicBezTo>
                    <a:pt x="2120" y="2795"/>
                    <a:pt x="2007" y="2785"/>
                    <a:pt x="1894" y="2767"/>
                  </a:cubicBezTo>
                  <a:cubicBezTo>
                    <a:pt x="1537" y="2731"/>
                    <a:pt x="1203" y="2553"/>
                    <a:pt x="953" y="2291"/>
                  </a:cubicBezTo>
                  <a:cubicBezTo>
                    <a:pt x="441" y="1672"/>
                    <a:pt x="489" y="874"/>
                    <a:pt x="691" y="100"/>
                  </a:cubicBezTo>
                  <a:cubicBezTo>
                    <a:pt x="713" y="41"/>
                    <a:pt x="672" y="0"/>
                    <a:pt x="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71"/>
            <p:cNvSpPr/>
            <p:nvPr/>
          </p:nvSpPr>
          <p:spPr>
            <a:xfrm>
              <a:off x="12769629" y="8664732"/>
              <a:ext cx="600307" cy="457283"/>
            </a:xfrm>
            <a:custGeom>
              <a:avLst/>
              <a:gdLst/>
              <a:ahLst/>
              <a:cxnLst/>
              <a:rect l="l" t="t" r="r" b="b"/>
              <a:pathLst>
                <a:path w="4561" h="3474" extrusionOk="0">
                  <a:moveTo>
                    <a:pt x="871" y="0"/>
                  </a:moveTo>
                  <a:cubicBezTo>
                    <a:pt x="405" y="0"/>
                    <a:pt x="12" y="418"/>
                    <a:pt x="12" y="972"/>
                  </a:cubicBezTo>
                  <a:cubicBezTo>
                    <a:pt x="1" y="1424"/>
                    <a:pt x="263" y="1972"/>
                    <a:pt x="608" y="2436"/>
                  </a:cubicBezTo>
                  <a:cubicBezTo>
                    <a:pt x="1038" y="3006"/>
                    <a:pt x="1604" y="3473"/>
                    <a:pt x="1985" y="3473"/>
                  </a:cubicBezTo>
                  <a:cubicBezTo>
                    <a:pt x="1994" y="3473"/>
                    <a:pt x="2004" y="3473"/>
                    <a:pt x="2013" y="3472"/>
                  </a:cubicBezTo>
                  <a:cubicBezTo>
                    <a:pt x="2858" y="3413"/>
                    <a:pt x="3799" y="2710"/>
                    <a:pt x="4263" y="2032"/>
                  </a:cubicBezTo>
                  <a:cubicBezTo>
                    <a:pt x="4489" y="1746"/>
                    <a:pt x="4561" y="1365"/>
                    <a:pt x="4454" y="1008"/>
                  </a:cubicBezTo>
                  <a:cubicBezTo>
                    <a:pt x="4352" y="674"/>
                    <a:pt x="4074" y="433"/>
                    <a:pt x="3672" y="433"/>
                  </a:cubicBezTo>
                  <a:cubicBezTo>
                    <a:pt x="3415" y="433"/>
                    <a:pt x="3107" y="532"/>
                    <a:pt x="2763" y="770"/>
                  </a:cubicBezTo>
                  <a:cubicBezTo>
                    <a:pt x="2584" y="912"/>
                    <a:pt x="2418" y="1067"/>
                    <a:pt x="2275" y="1246"/>
                  </a:cubicBezTo>
                  <a:cubicBezTo>
                    <a:pt x="2263" y="1258"/>
                    <a:pt x="2254" y="1264"/>
                    <a:pt x="2246" y="1264"/>
                  </a:cubicBezTo>
                  <a:cubicBezTo>
                    <a:pt x="2223" y="1264"/>
                    <a:pt x="2212" y="1213"/>
                    <a:pt x="2168" y="1115"/>
                  </a:cubicBezTo>
                  <a:cubicBezTo>
                    <a:pt x="1953" y="662"/>
                    <a:pt x="1608" y="198"/>
                    <a:pt x="1132" y="43"/>
                  </a:cubicBezTo>
                  <a:cubicBezTo>
                    <a:pt x="1044" y="14"/>
                    <a:pt x="956" y="0"/>
                    <a:pt x="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71"/>
            <p:cNvSpPr/>
            <p:nvPr/>
          </p:nvSpPr>
          <p:spPr>
            <a:xfrm>
              <a:off x="12272882" y="8644593"/>
              <a:ext cx="1645482" cy="1248379"/>
            </a:xfrm>
            <a:custGeom>
              <a:avLst/>
              <a:gdLst/>
              <a:ahLst/>
              <a:cxnLst/>
              <a:rect l="l" t="t" r="r" b="b"/>
              <a:pathLst>
                <a:path w="12502" h="9484" extrusionOk="0">
                  <a:moveTo>
                    <a:pt x="12405" y="0"/>
                  </a:moveTo>
                  <a:cubicBezTo>
                    <a:pt x="11767" y="0"/>
                    <a:pt x="10595" y="611"/>
                    <a:pt x="10335" y="804"/>
                  </a:cubicBezTo>
                  <a:cubicBezTo>
                    <a:pt x="8013" y="2578"/>
                    <a:pt x="9442" y="5530"/>
                    <a:pt x="7573" y="7233"/>
                  </a:cubicBezTo>
                  <a:cubicBezTo>
                    <a:pt x="6704" y="8024"/>
                    <a:pt x="5420" y="8115"/>
                    <a:pt x="4216" y="8115"/>
                  </a:cubicBezTo>
                  <a:cubicBezTo>
                    <a:pt x="4116" y="8115"/>
                    <a:pt x="4016" y="8115"/>
                    <a:pt x="3917" y="8114"/>
                  </a:cubicBezTo>
                  <a:cubicBezTo>
                    <a:pt x="2632" y="8114"/>
                    <a:pt x="1179" y="8173"/>
                    <a:pt x="286" y="9066"/>
                  </a:cubicBezTo>
                  <a:cubicBezTo>
                    <a:pt x="179" y="9174"/>
                    <a:pt x="96" y="9293"/>
                    <a:pt x="12" y="9412"/>
                  </a:cubicBezTo>
                  <a:cubicBezTo>
                    <a:pt x="12" y="9436"/>
                    <a:pt x="0" y="9459"/>
                    <a:pt x="0" y="9483"/>
                  </a:cubicBezTo>
                  <a:lnTo>
                    <a:pt x="10680" y="9483"/>
                  </a:lnTo>
                  <a:cubicBezTo>
                    <a:pt x="10621" y="8912"/>
                    <a:pt x="10549" y="8352"/>
                    <a:pt x="10466" y="7852"/>
                  </a:cubicBezTo>
                  <a:cubicBezTo>
                    <a:pt x="10287" y="6911"/>
                    <a:pt x="9668" y="6078"/>
                    <a:pt x="9978" y="5125"/>
                  </a:cubicBezTo>
                  <a:cubicBezTo>
                    <a:pt x="10311" y="4102"/>
                    <a:pt x="11907" y="1958"/>
                    <a:pt x="12466" y="149"/>
                  </a:cubicBezTo>
                  <a:cubicBezTo>
                    <a:pt x="12478" y="101"/>
                    <a:pt x="12490" y="53"/>
                    <a:pt x="12502" y="6"/>
                  </a:cubicBezTo>
                  <a:cubicBezTo>
                    <a:pt x="12471" y="2"/>
                    <a:pt x="12439" y="0"/>
                    <a:pt x="1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71"/>
            <p:cNvSpPr/>
            <p:nvPr/>
          </p:nvSpPr>
          <p:spPr>
            <a:xfrm>
              <a:off x="12849525" y="8795303"/>
              <a:ext cx="518836" cy="326706"/>
            </a:xfrm>
            <a:custGeom>
              <a:avLst/>
              <a:gdLst/>
              <a:ahLst/>
              <a:cxnLst/>
              <a:rect l="l" t="t" r="r" b="b"/>
              <a:pathLst>
                <a:path w="3942" h="2482" extrusionOk="0">
                  <a:moveTo>
                    <a:pt x="3653" y="1"/>
                  </a:moveTo>
                  <a:cubicBezTo>
                    <a:pt x="3259" y="1"/>
                    <a:pt x="2890" y="185"/>
                    <a:pt x="2644" y="492"/>
                  </a:cubicBezTo>
                  <a:cubicBezTo>
                    <a:pt x="2311" y="849"/>
                    <a:pt x="1953" y="1242"/>
                    <a:pt x="1430" y="1278"/>
                  </a:cubicBezTo>
                  <a:cubicBezTo>
                    <a:pt x="1414" y="1278"/>
                    <a:pt x="1398" y="1279"/>
                    <a:pt x="1382" y="1279"/>
                  </a:cubicBezTo>
                  <a:cubicBezTo>
                    <a:pt x="1130" y="1279"/>
                    <a:pt x="878" y="1203"/>
                    <a:pt x="626" y="1203"/>
                  </a:cubicBezTo>
                  <a:cubicBezTo>
                    <a:pt x="596" y="1203"/>
                    <a:pt x="567" y="1204"/>
                    <a:pt x="537" y="1206"/>
                  </a:cubicBezTo>
                  <a:cubicBezTo>
                    <a:pt x="334" y="1218"/>
                    <a:pt x="144" y="1313"/>
                    <a:pt x="1" y="1444"/>
                  </a:cubicBezTo>
                  <a:cubicBezTo>
                    <a:pt x="431" y="2014"/>
                    <a:pt x="997" y="2481"/>
                    <a:pt x="1378" y="2481"/>
                  </a:cubicBezTo>
                  <a:cubicBezTo>
                    <a:pt x="1387" y="2481"/>
                    <a:pt x="1397" y="2481"/>
                    <a:pt x="1406" y="2480"/>
                  </a:cubicBezTo>
                  <a:cubicBezTo>
                    <a:pt x="2251" y="2421"/>
                    <a:pt x="3192" y="1718"/>
                    <a:pt x="3656" y="1040"/>
                  </a:cubicBezTo>
                  <a:cubicBezTo>
                    <a:pt x="3870" y="754"/>
                    <a:pt x="3942" y="361"/>
                    <a:pt x="3847" y="16"/>
                  </a:cubicBezTo>
                  <a:cubicBezTo>
                    <a:pt x="3782" y="6"/>
                    <a:pt x="3717" y="1"/>
                    <a:pt x="3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1"/>
            <p:cNvSpPr/>
            <p:nvPr/>
          </p:nvSpPr>
          <p:spPr>
            <a:xfrm>
              <a:off x="12260377" y="8115991"/>
              <a:ext cx="1712870" cy="1784771"/>
            </a:xfrm>
            <a:custGeom>
              <a:avLst/>
              <a:gdLst/>
              <a:ahLst/>
              <a:cxnLst/>
              <a:rect l="l" t="t" r="r" b="b"/>
              <a:pathLst>
                <a:path w="13014" h="13559" extrusionOk="0">
                  <a:moveTo>
                    <a:pt x="5746" y="130"/>
                  </a:moveTo>
                  <a:cubicBezTo>
                    <a:pt x="7892" y="130"/>
                    <a:pt x="10410" y="729"/>
                    <a:pt x="11942" y="1664"/>
                  </a:cubicBezTo>
                  <a:cubicBezTo>
                    <a:pt x="12644" y="2105"/>
                    <a:pt x="12835" y="2855"/>
                    <a:pt x="12537" y="3974"/>
                  </a:cubicBezTo>
                  <a:lnTo>
                    <a:pt x="12525" y="3974"/>
                  </a:lnTo>
                  <a:cubicBezTo>
                    <a:pt x="12514" y="4022"/>
                    <a:pt x="12502" y="4069"/>
                    <a:pt x="12490" y="4105"/>
                  </a:cubicBezTo>
                  <a:cubicBezTo>
                    <a:pt x="12168" y="5153"/>
                    <a:pt x="11513" y="6284"/>
                    <a:pt x="10930" y="7296"/>
                  </a:cubicBezTo>
                  <a:cubicBezTo>
                    <a:pt x="10501" y="8010"/>
                    <a:pt x="10144" y="8641"/>
                    <a:pt x="10001" y="9082"/>
                  </a:cubicBezTo>
                  <a:cubicBezTo>
                    <a:pt x="9787" y="9737"/>
                    <a:pt x="10001" y="10344"/>
                    <a:pt x="10216" y="10939"/>
                  </a:cubicBezTo>
                  <a:cubicBezTo>
                    <a:pt x="10323" y="11225"/>
                    <a:pt x="10418" y="11535"/>
                    <a:pt x="10478" y="11844"/>
                  </a:cubicBezTo>
                  <a:cubicBezTo>
                    <a:pt x="10561" y="12320"/>
                    <a:pt x="10632" y="12832"/>
                    <a:pt x="10692" y="13392"/>
                  </a:cubicBezTo>
                  <a:lnTo>
                    <a:pt x="191" y="13392"/>
                  </a:lnTo>
                  <a:cubicBezTo>
                    <a:pt x="1024" y="10665"/>
                    <a:pt x="1846" y="9475"/>
                    <a:pt x="2191" y="8975"/>
                  </a:cubicBezTo>
                  <a:cubicBezTo>
                    <a:pt x="2262" y="8880"/>
                    <a:pt x="2322" y="8784"/>
                    <a:pt x="2381" y="8677"/>
                  </a:cubicBezTo>
                  <a:cubicBezTo>
                    <a:pt x="2608" y="8177"/>
                    <a:pt x="2596" y="7737"/>
                    <a:pt x="2572" y="7129"/>
                  </a:cubicBezTo>
                  <a:cubicBezTo>
                    <a:pt x="2500" y="6189"/>
                    <a:pt x="2572" y="5248"/>
                    <a:pt x="2786" y="4319"/>
                  </a:cubicBezTo>
                  <a:cubicBezTo>
                    <a:pt x="2786" y="4308"/>
                    <a:pt x="2786" y="4284"/>
                    <a:pt x="2798" y="4272"/>
                  </a:cubicBezTo>
                  <a:cubicBezTo>
                    <a:pt x="2810" y="4177"/>
                    <a:pt x="2834" y="4093"/>
                    <a:pt x="2858" y="4010"/>
                  </a:cubicBezTo>
                  <a:cubicBezTo>
                    <a:pt x="3167" y="2688"/>
                    <a:pt x="3727" y="1426"/>
                    <a:pt x="4513" y="319"/>
                  </a:cubicBezTo>
                  <a:cubicBezTo>
                    <a:pt x="4560" y="236"/>
                    <a:pt x="4655" y="176"/>
                    <a:pt x="4763" y="176"/>
                  </a:cubicBezTo>
                  <a:cubicBezTo>
                    <a:pt x="5077" y="145"/>
                    <a:pt x="5407" y="130"/>
                    <a:pt x="5746" y="130"/>
                  </a:cubicBezTo>
                  <a:close/>
                  <a:moveTo>
                    <a:pt x="5714" y="1"/>
                  </a:moveTo>
                  <a:cubicBezTo>
                    <a:pt x="5378" y="1"/>
                    <a:pt x="5052" y="15"/>
                    <a:pt x="4739" y="45"/>
                  </a:cubicBezTo>
                  <a:cubicBezTo>
                    <a:pt x="4596" y="57"/>
                    <a:pt x="4465" y="128"/>
                    <a:pt x="4382" y="259"/>
                  </a:cubicBezTo>
                  <a:cubicBezTo>
                    <a:pt x="3596" y="1379"/>
                    <a:pt x="3024" y="2653"/>
                    <a:pt x="2715" y="3998"/>
                  </a:cubicBezTo>
                  <a:cubicBezTo>
                    <a:pt x="2691" y="4081"/>
                    <a:pt x="2667" y="4177"/>
                    <a:pt x="2643" y="4260"/>
                  </a:cubicBezTo>
                  <a:cubicBezTo>
                    <a:pt x="2643" y="4272"/>
                    <a:pt x="2643" y="4296"/>
                    <a:pt x="2631" y="4319"/>
                  </a:cubicBezTo>
                  <a:cubicBezTo>
                    <a:pt x="2429" y="5248"/>
                    <a:pt x="2357" y="6213"/>
                    <a:pt x="2417" y="7165"/>
                  </a:cubicBezTo>
                  <a:cubicBezTo>
                    <a:pt x="2441" y="7748"/>
                    <a:pt x="2465" y="8165"/>
                    <a:pt x="2238" y="8641"/>
                  </a:cubicBezTo>
                  <a:cubicBezTo>
                    <a:pt x="2191" y="8725"/>
                    <a:pt x="2131" y="8820"/>
                    <a:pt x="2072" y="8903"/>
                  </a:cubicBezTo>
                  <a:cubicBezTo>
                    <a:pt x="1715" y="9415"/>
                    <a:pt x="881" y="10618"/>
                    <a:pt x="36" y="13392"/>
                  </a:cubicBezTo>
                  <a:lnTo>
                    <a:pt x="24" y="13463"/>
                  </a:lnTo>
                  <a:cubicBezTo>
                    <a:pt x="0" y="13511"/>
                    <a:pt x="36" y="13559"/>
                    <a:pt x="95" y="13559"/>
                  </a:cubicBezTo>
                  <a:lnTo>
                    <a:pt x="10775" y="13559"/>
                  </a:lnTo>
                  <a:cubicBezTo>
                    <a:pt x="10799" y="13559"/>
                    <a:pt x="10823" y="13547"/>
                    <a:pt x="10835" y="13535"/>
                  </a:cubicBezTo>
                  <a:cubicBezTo>
                    <a:pt x="10847" y="13523"/>
                    <a:pt x="10859" y="13499"/>
                    <a:pt x="10859" y="13475"/>
                  </a:cubicBezTo>
                  <a:cubicBezTo>
                    <a:pt x="10799" y="12892"/>
                    <a:pt x="10728" y="12332"/>
                    <a:pt x="10632" y="11832"/>
                  </a:cubicBezTo>
                  <a:cubicBezTo>
                    <a:pt x="10573" y="11511"/>
                    <a:pt x="10478" y="11201"/>
                    <a:pt x="10358" y="10904"/>
                  </a:cubicBezTo>
                  <a:cubicBezTo>
                    <a:pt x="10144" y="10308"/>
                    <a:pt x="9954" y="9749"/>
                    <a:pt x="10144" y="9141"/>
                  </a:cubicBezTo>
                  <a:cubicBezTo>
                    <a:pt x="10287" y="8725"/>
                    <a:pt x="10644" y="8106"/>
                    <a:pt x="11061" y="7391"/>
                  </a:cubicBezTo>
                  <a:cubicBezTo>
                    <a:pt x="11656" y="6379"/>
                    <a:pt x="12311" y="5224"/>
                    <a:pt x="12633" y="4177"/>
                  </a:cubicBezTo>
                  <a:cubicBezTo>
                    <a:pt x="12656" y="4129"/>
                    <a:pt x="12668" y="4081"/>
                    <a:pt x="12680" y="4022"/>
                  </a:cubicBezTo>
                  <a:cubicBezTo>
                    <a:pt x="13014" y="2843"/>
                    <a:pt x="12799" y="2033"/>
                    <a:pt x="12025" y="1569"/>
                  </a:cubicBezTo>
                  <a:cubicBezTo>
                    <a:pt x="10466" y="619"/>
                    <a:pt x="7904" y="1"/>
                    <a:pt x="5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1"/>
            <p:cNvSpPr/>
            <p:nvPr/>
          </p:nvSpPr>
          <p:spPr>
            <a:xfrm>
              <a:off x="12760284" y="8654596"/>
              <a:ext cx="619129" cy="478212"/>
            </a:xfrm>
            <a:custGeom>
              <a:avLst/>
              <a:gdLst/>
              <a:ahLst/>
              <a:cxnLst/>
              <a:rect l="l" t="t" r="r" b="b"/>
              <a:pathLst>
                <a:path w="4704" h="3633" extrusionOk="0">
                  <a:moveTo>
                    <a:pt x="941" y="156"/>
                  </a:moveTo>
                  <a:cubicBezTo>
                    <a:pt x="1012" y="156"/>
                    <a:pt x="1096" y="168"/>
                    <a:pt x="1167" y="192"/>
                  </a:cubicBezTo>
                  <a:cubicBezTo>
                    <a:pt x="1703" y="370"/>
                    <a:pt x="2012" y="918"/>
                    <a:pt x="2155" y="1228"/>
                  </a:cubicBezTo>
                  <a:cubicBezTo>
                    <a:pt x="2167" y="1239"/>
                    <a:pt x="2179" y="1263"/>
                    <a:pt x="2179" y="1275"/>
                  </a:cubicBezTo>
                  <a:cubicBezTo>
                    <a:pt x="2215" y="1359"/>
                    <a:pt x="2239" y="1406"/>
                    <a:pt x="2298" y="1418"/>
                  </a:cubicBezTo>
                  <a:cubicBezTo>
                    <a:pt x="2334" y="1418"/>
                    <a:pt x="2369" y="1406"/>
                    <a:pt x="2393" y="1370"/>
                  </a:cubicBezTo>
                  <a:lnTo>
                    <a:pt x="2441" y="1323"/>
                  </a:lnTo>
                  <a:cubicBezTo>
                    <a:pt x="2572" y="1168"/>
                    <a:pt x="2715" y="1037"/>
                    <a:pt x="2870" y="918"/>
                  </a:cubicBezTo>
                  <a:cubicBezTo>
                    <a:pt x="3183" y="694"/>
                    <a:pt x="3483" y="585"/>
                    <a:pt x="3749" y="585"/>
                  </a:cubicBezTo>
                  <a:cubicBezTo>
                    <a:pt x="3837" y="585"/>
                    <a:pt x="3921" y="597"/>
                    <a:pt x="4001" y="620"/>
                  </a:cubicBezTo>
                  <a:cubicBezTo>
                    <a:pt x="4215" y="704"/>
                    <a:pt x="4382" y="882"/>
                    <a:pt x="4441" y="1109"/>
                  </a:cubicBezTo>
                  <a:cubicBezTo>
                    <a:pt x="4536" y="1430"/>
                    <a:pt x="4465" y="1787"/>
                    <a:pt x="4274" y="2073"/>
                  </a:cubicBezTo>
                  <a:cubicBezTo>
                    <a:pt x="3834" y="2704"/>
                    <a:pt x="2917" y="3406"/>
                    <a:pt x="2084" y="3478"/>
                  </a:cubicBezTo>
                  <a:cubicBezTo>
                    <a:pt x="2079" y="3478"/>
                    <a:pt x="2074" y="3478"/>
                    <a:pt x="2070" y="3478"/>
                  </a:cubicBezTo>
                  <a:cubicBezTo>
                    <a:pt x="1735" y="3478"/>
                    <a:pt x="1184" y="3065"/>
                    <a:pt x="738" y="2466"/>
                  </a:cubicBezTo>
                  <a:cubicBezTo>
                    <a:pt x="357" y="1966"/>
                    <a:pt x="143" y="1454"/>
                    <a:pt x="155" y="1049"/>
                  </a:cubicBezTo>
                  <a:cubicBezTo>
                    <a:pt x="143" y="751"/>
                    <a:pt x="286" y="466"/>
                    <a:pt x="524" y="287"/>
                  </a:cubicBezTo>
                  <a:cubicBezTo>
                    <a:pt x="643" y="204"/>
                    <a:pt x="786" y="156"/>
                    <a:pt x="941" y="156"/>
                  </a:cubicBezTo>
                  <a:close/>
                  <a:moveTo>
                    <a:pt x="949" y="0"/>
                  </a:moveTo>
                  <a:cubicBezTo>
                    <a:pt x="769" y="0"/>
                    <a:pt x="589" y="58"/>
                    <a:pt x="441" y="168"/>
                  </a:cubicBezTo>
                  <a:cubicBezTo>
                    <a:pt x="167" y="370"/>
                    <a:pt x="0" y="704"/>
                    <a:pt x="12" y="1061"/>
                  </a:cubicBezTo>
                  <a:cubicBezTo>
                    <a:pt x="12" y="1490"/>
                    <a:pt x="226" y="2037"/>
                    <a:pt x="619" y="2561"/>
                  </a:cubicBezTo>
                  <a:cubicBezTo>
                    <a:pt x="1024" y="3097"/>
                    <a:pt x="1607" y="3633"/>
                    <a:pt x="2060" y="3633"/>
                  </a:cubicBezTo>
                  <a:lnTo>
                    <a:pt x="2096" y="3633"/>
                  </a:lnTo>
                  <a:cubicBezTo>
                    <a:pt x="2989" y="3573"/>
                    <a:pt x="3941" y="2835"/>
                    <a:pt x="4405" y="2168"/>
                  </a:cubicBezTo>
                  <a:cubicBezTo>
                    <a:pt x="4632" y="1847"/>
                    <a:pt x="4703" y="1442"/>
                    <a:pt x="4608" y="1061"/>
                  </a:cubicBezTo>
                  <a:cubicBezTo>
                    <a:pt x="4525" y="787"/>
                    <a:pt x="4310" y="573"/>
                    <a:pt x="4048" y="477"/>
                  </a:cubicBezTo>
                  <a:cubicBezTo>
                    <a:pt x="3954" y="446"/>
                    <a:pt x="3852" y="430"/>
                    <a:pt x="3746" y="430"/>
                  </a:cubicBezTo>
                  <a:cubicBezTo>
                    <a:pt x="3451" y="430"/>
                    <a:pt x="3119" y="551"/>
                    <a:pt x="2786" y="787"/>
                  </a:cubicBezTo>
                  <a:cubicBezTo>
                    <a:pt x="2620" y="918"/>
                    <a:pt x="2465" y="1061"/>
                    <a:pt x="2334" y="1216"/>
                  </a:cubicBezTo>
                  <a:lnTo>
                    <a:pt x="2310" y="1156"/>
                  </a:lnTo>
                  <a:cubicBezTo>
                    <a:pt x="2155" y="823"/>
                    <a:pt x="1810" y="239"/>
                    <a:pt x="1226" y="49"/>
                  </a:cubicBezTo>
                  <a:cubicBezTo>
                    <a:pt x="1137" y="16"/>
                    <a:pt x="1043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71"/>
            <p:cNvSpPr/>
            <p:nvPr/>
          </p:nvSpPr>
          <p:spPr>
            <a:xfrm>
              <a:off x="13398001" y="8546007"/>
              <a:ext cx="905923" cy="1346970"/>
            </a:xfrm>
            <a:custGeom>
              <a:avLst/>
              <a:gdLst/>
              <a:ahLst/>
              <a:cxnLst/>
              <a:rect l="l" t="t" r="r" b="b"/>
              <a:pathLst>
                <a:path w="6883" h="10233" extrusionOk="0">
                  <a:moveTo>
                    <a:pt x="3693" y="1"/>
                  </a:moveTo>
                  <a:cubicBezTo>
                    <a:pt x="2894" y="1"/>
                    <a:pt x="2184" y="704"/>
                    <a:pt x="2656" y="2112"/>
                  </a:cubicBezTo>
                  <a:cubicBezTo>
                    <a:pt x="3418" y="4374"/>
                    <a:pt x="4061" y="5970"/>
                    <a:pt x="4466" y="6958"/>
                  </a:cubicBezTo>
                  <a:cubicBezTo>
                    <a:pt x="3597" y="7732"/>
                    <a:pt x="1739" y="8958"/>
                    <a:pt x="1" y="10232"/>
                  </a:cubicBezTo>
                  <a:lnTo>
                    <a:pt x="3382" y="10232"/>
                  </a:lnTo>
                  <a:cubicBezTo>
                    <a:pt x="4132" y="9911"/>
                    <a:pt x="4871" y="9530"/>
                    <a:pt x="5561" y="9113"/>
                  </a:cubicBezTo>
                  <a:cubicBezTo>
                    <a:pt x="5990" y="8851"/>
                    <a:pt x="6478" y="8601"/>
                    <a:pt x="6728" y="8160"/>
                  </a:cubicBezTo>
                  <a:cubicBezTo>
                    <a:pt x="6883" y="7887"/>
                    <a:pt x="6847" y="7529"/>
                    <a:pt x="6835" y="7220"/>
                  </a:cubicBezTo>
                  <a:cubicBezTo>
                    <a:pt x="6788" y="5684"/>
                    <a:pt x="6287" y="4136"/>
                    <a:pt x="5835" y="2672"/>
                  </a:cubicBezTo>
                  <a:cubicBezTo>
                    <a:pt x="5597" y="1910"/>
                    <a:pt x="5347" y="1124"/>
                    <a:pt x="4799" y="505"/>
                  </a:cubicBezTo>
                  <a:cubicBezTo>
                    <a:pt x="4494" y="169"/>
                    <a:pt x="4083" y="1"/>
                    <a:pt x="3693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71"/>
            <p:cNvSpPr/>
            <p:nvPr/>
          </p:nvSpPr>
          <p:spPr>
            <a:xfrm>
              <a:off x="13387076" y="8536135"/>
              <a:ext cx="923165" cy="1366188"/>
            </a:xfrm>
            <a:custGeom>
              <a:avLst/>
              <a:gdLst/>
              <a:ahLst/>
              <a:cxnLst/>
              <a:rect l="l" t="t" r="r" b="b"/>
              <a:pathLst>
                <a:path w="7014" h="10379" extrusionOk="0">
                  <a:moveTo>
                    <a:pt x="3750" y="132"/>
                  </a:moveTo>
                  <a:cubicBezTo>
                    <a:pt x="3789" y="132"/>
                    <a:pt x="3829" y="134"/>
                    <a:pt x="3870" y="139"/>
                  </a:cubicBezTo>
                  <a:cubicBezTo>
                    <a:pt x="4239" y="163"/>
                    <a:pt x="4585" y="330"/>
                    <a:pt x="4835" y="615"/>
                  </a:cubicBezTo>
                  <a:lnTo>
                    <a:pt x="4823" y="627"/>
                  </a:lnTo>
                  <a:cubicBezTo>
                    <a:pt x="5239" y="1092"/>
                    <a:pt x="5489" y="1687"/>
                    <a:pt x="5692" y="2294"/>
                  </a:cubicBezTo>
                  <a:cubicBezTo>
                    <a:pt x="5894" y="2901"/>
                    <a:pt x="6085" y="3521"/>
                    <a:pt x="6263" y="4128"/>
                  </a:cubicBezTo>
                  <a:cubicBezTo>
                    <a:pt x="6442" y="4747"/>
                    <a:pt x="6597" y="5366"/>
                    <a:pt x="6704" y="5997"/>
                  </a:cubicBezTo>
                  <a:cubicBezTo>
                    <a:pt x="6763" y="6319"/>
                    <a:pt x="6799" y="6628"/>
                    <a:pt x="6823" y="6950"/>
                  </a:cubicBezTo>
                  <a:cubicBezTo>
                    <a:pt x="6835" y="7104"/>
                    <a:pt x="6847" y="7259"/>
                    <a:pt x="6847" y="7426"/>
                  </a:cubicBezTo>
                  <a:cubicBezTo>
                    <a:pt x="6859" y="7581"/>
                    <a:pt x="6859" y="7724"/>
                    <a:pt x="6835" y="7878"/>
                  </a:cubicBezTo>
                  <a:cubicBezTo>
                    <a:pt x="6823" y="7950"/>
                    <a:pt x="6811" y="8021"/>
                    <a:pt x="6787" y="8093"/>
                  </a:cubicBezTo>
                  <a:cubicBezTo>
                    <a:pt x="6751" y="8164"/>
                    <a:pt x="6716" y="8224"/>
                    <a:pt x="6668" y="8295"/>
                  </a:cubicBezTo>
                  <a:cubicBezTo>
                    <a:pt x="6585" y="8414"/>
                    <a:pt x="6478" y="8521"/>
                    <a:pt x="6359" y="8616"/>
                  </a:cubicBezTo>
                  <a:cubicBezTo>
                    <a:pt x="6097" y="8807"/>
                    <a:pt x="5835" y="8974"/>
                    <a:pt x="5549" y="9140"/>
                  </a:cubicBezTo>
                  <a:cubicBezTo>
                    <a:pt x="5001" y="9474"/>
                    <a:pt x="4442" y="9771"/>
                    <a:pt x="3858" y="10033"/>
                  </a:cubicBezTo>
                  <a:lnTo>
                    <a:pt x="3632" y="10129"/>
                  </a:lnTo>
                  <a:lnTo>
                    <a:pt x="3525" y="10176"/>
                  </a:lnTo>
                  <a:lnTo>
                    <a:pt x="3477" y="10200"/>
                  </a:lnTo>
                  <a:lnTo>
                    <a:pt x="3442" y="10212"/>
                  </a:lnTo>
                  <a:cubicBezTo>
                    <a:pt x="3442" y="10212"/>
                    <a:pt x="3418" y="10200"/>
                    <a:pt x="3418" y="10200"/>
                  </a:cubicBezTo>
                  <a:lnTo>
                    <a:pt x="2941" y="10260"/>
                  </a:lnTo>
                  <a:lnTo>
                    <a:pt x="1989" y="10200"/>
                  </a:lnTo>
                  <a:lnTo>
                    <a:pt x="310" y="10200"/>
                  </a:lnTo>
                  <a:cubicBezTo>
                    <a:pt x="310" y="10200"/>
                    <a:pt x="1679" y="9236"/>
                    <a:pt x="2370" y="8736"/>
                  </a:cubicBezTo>
                  <a:cubicBezTo>
                    <a:pt x="2751" y="8474"/>
                    <a:pt x="3132" y="8200"/>
                    <a:pt x="3501" y="7926"/>
                  </a:cubicBezTo>
                  <a:cubicBezTo>
                    <a:pt x="3846" y="7676"/>
                    <a:pt x="4180" y="7414"/>
                    <a:pt x="4513" y="7128"/>
                  </a:cubicBezTo>
                  <a:lnTo>
                    <a:pt x="4537" y="7128"/>
                  </a:lnTo>
                  <a:cubicBezTo>
                    <a:pt x="4799" y="6938"/>
                    <a:pt x="5073" y="6771"/>
                    <a:pt x="5358" y="6616"/>
                  </a:cubicBezTo>
                  <a:cubicBezTo>
                    <a:pt x="5440" y="6575"/>
                    <a:pt x="5399" y="6464"/>
                    <a:pt x="5325" y="6464"/>
                  </a:cubicBezTo>
                  <a:cubicBezTo>
                    <a:pt x="5313" y="6464"/>
                    <a:pt x="5300" y="6467"/>
                    <a:pt x="5287" y="6473"/>
                  </a:cubicBezTo>
                  <a:cubicBezTo>
                    <a:pt x="5049" y="6604"/>
                    <a:pt x="4811" y="6759"/>
                    <a:pt x="4573" y="6926"/>
                  </a:cubicBezTo>
                  <a:cubicBezTo>
                    <a:pt x="4299" y="6235"/>
                    <a:pt x="4025" y="5545"/>
                    <a:pt x="3763" y="4854"/>
                  </a:cubicBezTo>
                  <a:cubicBezTo>
                    <a:pt x="3489" y="4140"/>
                    <a:pt x="3227" y="3413"/>
                    <a:pt x="2977" y="2687"/>
                  </a:cubicBezTo>
                  <a:lnTo>
                    <a:pt x="2799" y="2139"/>
                  </a:lnTo>
                  <a:cubicBezTo>
                    <a:pt x="2739" y="1961"/>
                    <a:pt x="2691" y="1782"/>
                    <a:pt x="2668" y="1592"/>
                  </a:cubicBezTo>
                  <a:cubicBezTo>
                    <a:pt x="2644" y="1413"/>
                    <a:pt x="2644" y="1223"/>
                    <a:pt x="2680" y="1044"/>
                  </a:cubicBezTo>
                  <a:cubicBezTo>
                    <a:pt x="2715" y="854"/>
                    <a:pt x="2787" y="687"/>
                    <a:pt x="2894" y="544"/>
                  </a:cubicBezTo>
                  <a:cubicBezTo>
                    <a:pt x="3013" y="401"/>
                    <a:pt x="3156" y="282"/>
                    <a:pt x="3322" y="211"/>
                  </a:cubicBezTo>
                  <a:cubicBezTo>
                    <a:pt x="3463" y="164"/>
                    <a:pt x="3603" y="132"/>
                    <a:pt x="3750" y="132"/>
                  </a:cubicBezTo>
                  <a:close/>
                  <a:moveTo>
                    <a:pt x="3755" y="1"/>
                  </a:moveTo>
                  <a:cubicBezTo>
                    <a:pt x="3596" y="1"/>
                    <a:pt x="3437" y="35"/>
                    <a:pt x="3287" y="92"/>
                  </a:cubicBezTo>
                  <a:cubicBezTo>
                    <a:pt x="3096" y="163"/>
                    <a:pt x="2930" y="294"/>
                    <a:pt x="2799" y="461"/>
                  </a:cubicBezTo>
                  <a:cubicBezTo>
                    <a:pt x="2680" y="615"/>
                    <a:pt x="2596" y="806"/>
                    <a:pt x="2560" y="1008"/>
                  </a:cubicBezTo>
                  <a:cubicBezTo>
                    <a:pt x="2525" y="1199"/>
                    <a:pt x="2525" y="1401"/>
                    <a:pt x="2549" y="1604"/>
                  </a:cubicBezTo>
                  <a:cubicBezTo>
                    <a:pt x="2572" y="1794"/>
                    <a:pt x="2620" y="1985"/>
                    <a:pt x="2680" y="2175"/>
                  </a:cubicBezTo>
                  <a:lnTo>
                    <a:pt x="2858" y="2723"/>
                  </a:lnTo>
                  <a:cubicBezTo>
                    <a:pt x="3108" y="3449"/>
                    <a:pt x="3370" y="4175"/>
                    <a:pt x="3644" y="4890"/>
                  </a:cubicBezTo>
                  <a:cubicBezTo>
                    <a:pt x="3906" y="5592"/>
                    <a:pt x="4180" y="6295"/>
                    <a:pt x="4465" y="6985"/>
                  </a:cubicBezTo>
                  <a:lnTo>
                    <a:pt x="4442" y="6997"/>
                  </a:lnTo>
                  <a:cubicBezTo>
                    <a:pt x="4430" y="7009"/>
                    <a:pt x="4430" y="7021"/>
                    <a:pt x="4418" y="7033"/>
                  </a:cubicBezTo>
                  <a:cubicBezTo>
                    <a:pt x="4096" y="7307"/>
                    <a:pt x="3763" y="7569"/>
                    <a:pt x="3418" y="7819"/>
                  </a:cubicBezTo>
                  <a:cubicBezTo>
                    <a:pt x="3049" y="8093"/>
                    <a:pt x="2668" y="8355"/>
                    <a:pt x="2287" y="8628"/>
                  </a:cubicBezTo>
                  <a:cubicBezTo>
                    <a:pt x="1537" y="9164"/>
                    <a:pt x="775" y="9688"/>
                    <a:pt x="36" y="10236"/>
                  </a:cubicBezTo>
                  <a:cubicBezTo>
                    <a:pt x="13" y="10248"/>
                    <a:pt x="1" y="10271"/>
                    <a:pt x="1" y="10295"/>
                  </a:cubicBezTo>
                  <a:cubicBezTo>
                    <a:pt x="1" y="10317"/>
                    <a:pt x="26" y="10321"/>
                    <a:pt x="47" y="10321"/>
                  </a:cubicBezTo>
                  <a:cubicBezTo>
                    <a:pt x="61" y="10321"/>
                    <a:pt x="72" y="10319"/>
                    <a:pt x="72" y="10319"/>
                  </a:cubicBezTo>
                  <a:lnTo>
                    <a:pt x="2025" y="10379"/>
                  </a:lnTo>
                  <a:lnTo>
                    <a:pt x="3477" y="10379"/>
                  </a:lnTo>
                  <a:lnTo>
                    <a:pt x="3513" y="10355"/>
                  </a:lnTo>
                  <a:lnTo>
                    <a:pt x="3537" y="10343"/>
                  </a:lnTo>
                  <a:lnTo>
                    <a:pt x="3584" y="10319"/>
                  </a:lnTo>
                  <a:lnTo>
                    <a:pt x="3703" y="10271"/>
                  </a:lnTo>
                  <a:lnTo>
                    <a:pt x="3918" y="10176"/>
                  </a:lnTo>
                  <a:cubicBezTo>
                    <a:pt x="4513" y="9914"/>
                    <a:pt x="5085" y="9605"/>
                    <a:pt x="5632" y="9283"/>
                  </a:cubicBezTo>
                  <a:cubicBezTo>
                    <a:pt x="5918" y="9117"/>
                    <a:pt x="6192" y="8938"/>
                    <a:pt x="6454" y="8747"/>
                  </a:cubicBezTo>
                  <a:cubicBezTo>
                    <a:pt x="6585" y="8640"/>
                    <a:pt x="6704" y="8521"/>
                    <a:pt x="6799" y="8378"/>
                  </a:cubicBezTo>
                  <a:cubicBezTo>
                    <a:pt x="6847" y="8319"/>
                    <a:pt x="6894" y="8235"/>
                    <a:pt x="6918" y="8164"/>
                  </a:cubicBezTo>
                  <a:cubicBezTo>
                    <a:pt x="6954" y="8081"/>
                    <a:pt x="6978" y="7997"/>
                    <a:pt x="6990" y="7914"/>
                  </a:cubicBezTo>
                  <a:cubicBezTo>
                    <a:pt x="7002" y="7747"/>
                    <a:pt x="7013" y="7569"/>
                    <a:pt x="7002" y="7402"/>
                  </a:cubicBezTo>
                  <a:cubicBezTo>
                    <a:pt x="7002" y="7247"/>
                    <a:pt x="6990" y="7081"/>
                    <a:pt x="6978" y="6926"/>
                  </a:cubicBezTo>
                  <a:cubicBezTo>
                    <a:pt x="6954" y="6604"/>
                    <a:pt x="6906" y="6283"/>
                    <a:pt x="6847" y="5961"/>
                  </a:cubicBezTo>
                  <a:cubicBezTo>
                    <a:pt x="6740" y="5330"/>
                    <a:pt x="6585" y="4699"/>
                    <a:pt x="6406" y="4080"/>
                  </a:cubicBezTo>
                  <a:cubicBezTo>
                    <a:pt x="6228" y="3461"/>
                    <a:pt x="6037" y="2854"/>
                    <a:pt x="5835" y="2235"/>
                  </a:cubicBezTo>
                  <a:cubicBezTo>
                    <a:pt x="5739" y="1925"/>
                    <a:pt x="5608" y="1628"/>
                    <a:pt x="5478" y="1330"/>
                  </a:cubicBezTo>
                  <a:cubicBezTo>
                    <a:pt x="5335" y="1032"/>
                    <a:pt x="5144" y="758"/>
                    <a:pt x="4930" y="508"/>
                  </a:cubicBezTo>
                  <a:lnTo>
                    <a:pt x="4918" y="520"/>
                  </a:lnTo>
                  <a:cubicBezTo>
                    <a:pt x="4656" y="223"/>
                    <a:pt x="4275" y="32"/>
                    <a:pt x="3882" y="8"/>
                  </a:cubicBezTo>
                  <a:cubicBezTo>
                    <a:pt x="3840" y="3"/>
                    <a:pt x="3798" y="1"/>
                    <a:pt x="3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1"/>
            <p:cNvSpPr/>
            <p:nvPr/>
          </p:nvSpPr>
          <p:spPr>
            <a:xfrm>
              <a:off x="13374572" y="8303424"/>
              <a:ext cx="904344" cy="1084894"/>
            </a:xfrm>
            <a:custGeom>
              <a:avLst/>
              <a:gdLst/>
              <a:ahLst/>
              <a:cxnLst/>
              <a:rect l="l" t="t" r="r" b="b"/>
              <a:pathLst>
                <a:path w="6871" h="8242" extrusionOk="0">
                  <a:moveTo>
                    <a:pt x="3083" y="1"/>
                  </a:moveTo>
                  <a:cubicBezTo>
                    <a:pt x="2930" y="1"/>
                    <a:pt x="2813" y="225"/>
                    <a:pt x="2358" y="1038"/>
                  </a:cubicBezTo>
                  <a:cubicBezTo>
                    <a:pt x="0" y="5205"/>
                    <a:pt x="1179" y="8027"/>
                    <a:pt x="1524" y="8241"/>
                  </a:cubicBezTo>
                  <a:lnTo>
                    <a:pt x="1536" y="8241"/>
                  </a:lnTo>
                  <a:cubicBezTo>
                    <a:pt x="1560" y="8110"/>
                    <a:pt x="1929" y="7325"/>
                    <a:pt x="2298" y="6551"/>
                  </a:cubicBezTo>
                  <a:cubicBezTo>
                    <a:pt x="2691" y="5753"/>
                    <a:pt x="3072" y="4979"/>
                    <a:pt x="3072" y="4979"/>
                  </a:cubicBezTo>
                  <a:cubicBezTo>
                    <a:pt x="3072" y="4979"/>
                    <a:pt x="3477" y="6586"/>
                    <a:pt x="3644" y="6717"/>
                  </a:cubicBezTo>
                  <a:cubicBezTo>
                    <a:pt x="3711" y="6766"/>
                    <a:pt x="3791" y="6784"/>
                    <a:pt x="3874" y="6784"/>
                  </a:cubicBezTo>
                  <a:cubicBezTo>
                    <a:pt x="4014" y="6784"/>
                    <a:pt x="4163" y="6735"/>
                    <a:pt x="4275" y="6705"/>
                  </a:cubicBezTo>
                  <a:cubicBezTo>
                    <a:pt x="4477" y="6658"/>
                    <a:pt x="4680" y="6598"/>
                    <a:pt x="4870" y="6527"/>
                  </a:cubicBezTo>
                  <a:cubicBezTo>
                    <a:pt x="5430" y="6313"/>
                    <a:pt x="5954" y="6015"/>
                    <a:pt x="6418" y="5634"/>
                  </a:cubicBezTo>
                  <a:cubicBezTo>
                    <a:pt x="6870" y="5301"/>
                    <a:pt x="6775" y="5158"/>
                    <a:pt x="6465" y="4348"/>
                  </a:cubicBezTo>
                  <a:cubicBezTo>
                    <a:pt x="5894" y="2788"/>
                    <a:pt x="4858" y="859"/>
                    <a:pt x="3358" y="109"/>
                  </a:cubicBezTo>
                  <a:cubicBezTo>
                    <a:pt x="3233" y="49"/>
                    <a:pt x="3154" y="1"/>
                    <a:pt x="3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1"/>
            <p:cNvSpPr/>
            <p:nvPr/>
          </p:nvSpPr>
          <p:spPr>
            <a:xfrm>
              <a:off x="13568848" y="8686055"/>
              <a:ext cx="208614" cy="479660"/>
            </a:xfrm>
            <a:custGeom>
              <a:avLst/>
              <a:gdLst/>
              <a:ahLst/>
              <a:cxnLst/>
              <a:rect l="l" t="t" r="r" b="b"/>
              <a:pathLst>
                <a:path w="1585" h="3644" extrusionOk="0">
                  <a:moveTo>
                    <a:pt x="1013" y="0"/>
                  </a:moveTo>
                  <a:cubicBezTo>
                    <a:pt x="572" y="691"/>
                    <a:pt x="1" y="2060"/>
                    <a:pt x="822" y="3644"/>
                  </a:cubicBezTo>
                  <a:cubicBezTo>
                    <a:pt x="1168" y="2941"/>
                    <a:pt x="1501" y="2251"/>
                    <a:pt x="1584" y="2108"/>
                  </a:cubicBezTo>
                  <a:lnTo>
                    <a:pt x="10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71"/>
            <p:cNvSpPr/>
            <p:nvPr/>
          </p:nvSpPr>
          <p:spPr>
            <a:xfrm>
              <a:off x="13858815" y="8880200"/>
              <a:ext cx="319831" cy="195076"/>
            </a:xfrm>
            <a:custGeom>
              <a:avLst/>
              <a:gdLst/>
              <a:ahLst/>
              <a:cxnLst/>
              <a:rect l="l" t="t" r="r" b="b"/>
              <a:pathLst>
                <a:path w="2430" h="1482" extrusionOk="0">
                  <a:moveTo>
                    <a:pt x="2342" y="1"/>
                  </a:moveTo>
                  <a:cubicBezTo>
                    <a:pt x="2327" y="1"/>
                    <a:pt x="2312" y="5"/>
                    <a:pt x="2298" y="14"/>
                  </a:cubicBezTo>
                  <a:cubicBezTo>
                    <a:pt x="2120" y="145"/>
                    <a:pt x="1953" y="276"/>
                    <a:pt x="1774" y="407"/>
                  </a:cubicBezTo>
                  <a:cubicBezTo>
                    <a:pt x="1596" y="526"/>
                    <a:pt x="1405" y="645"/>
                    <a:pt x="1227" y="752"/>
                  </a:cubicBezTo>
                  <a:cubicBezTo>
                    <a:pt x="1036" y="859"/>
                    <a:pt x="846" y="966"/>
                    <a:pt x="643" y="1061"/>
                  </a:cubicBezTo>
                  <a:cubicBezTo>
                    <a:pt x="453" y="1157"/>
                    <a:pt x="250" y="1252"/>
                    <a:pt x="48" y="1335"/>
                  </a:cubicBezTo>
                  <a:cubicBezTo>
                    <a:pt x="24" y="1359"/>
                    <a:pt x="0" y="1383"/>
                    <a:pt x="12" y="1419"/>
                  </a:cubicBezTo>
                  <a:cubicBezTo>
                    <a:pt x="12" y="1458"/>
                    <a:pt x="45" y="1481"/>
                    <a:pt x="77" y="1481"/>
                  </a:cubicBezTo>
                  <a:cubicBezTo>
                    <a:pt x="83" y="1481"/>
                    <a:pt x="90" y="1480"/>
                    <a:pt x="96" y="1478"/>
                  </a:cubicBezTo>
                  <a:cubicBezTo>
                    <a:pt x="322" y="1454"/>
                    <a:pt x="548" y="1395"/>
                    <a:pt x="762" y="1311"/>
                  </a:cubicBezTo>
                  <a:cubicBezTo>
                    <a:pt x="977" y="1228"/>
                    <a:pt x="1179" y="1133"/>
                    <a:pt x="1382" y="1014"/>
                  </a:cubicBezTo>
                  <a:cubicBezTo>
                    <a:pt x="1572" y="895"/>
                    <a:pt x="1763" y="764"/>
                    <a:pt x="1941" y="609"/>
                  </a:cubicBezTo>
                  <a:cubicBezTo>
                    <a:pt x="2108" y="466"/>
                    <a:pt x="2263" y="299"/>
                    <a:pt x="2405" y="109"/>
                  </a:cubicBezTo>
                  <a:cubicBezTo>
                    <a:pt x="2429" y="85"/>
                    <a:pt x="2417" y="49"/>
                    <a:pt x="2405" y="26"/>
                  </a:cubicBezTo>
                  <a:cubicBezTo>
                    <a:pt x="2391" y="11"/>
                    <a:pt x="2367" y="1"/>
                    <a:pt x="234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71"/>
            <p:cNvSpPr/>
            <p:nvPr/>
          </p:nvSpPr>
          <p:spPr>
            <a:xfrm>
              <a:off x="13365095" y="8292236"/>
              <a:ext cx="921586" cy="1107008"/>
            </a:xfrm>
            <a:custGeom>
              <a:avLst/>
              <a:gdLst/>
              <a:ahLst/>
              <a:cxnLst/>
              <a:rect l="l" t="t" r="r" b="b"/>
              <a:pathLst>
                <a:path w="7002" h="8410" extrusionOk="0">
                  <a:moveTo>
                    <a:pt x="3156" y="159"/>
                  </a:moveTo>
                  <a:cubicBezTo>
                    <a:pt x="3216" y="171"/>
                    <a:pt x="3275" y="194"/>
                    <a:pt x="3335" y="230"/>
                  </a:cubicBezTo>
                  <a:lnTo>
                    <a:pt x="3394" y="266"/>
                  </a:lnTo>
                  <a:cubicBezTo>
                    <a:pt x="5013" y="1075"/>
                    <a:pt x="6014" y="3242"/>
                    <a:pt x="6466" y="4457"/>
                  </a:cubicBezTo>
                  <a:lnTo>
                    <a:pt x="6526" y="4612"/>
                  </a:lnTo>
                  <a:cubicBezTo>
                    <a:pt x="6788" y="5290"/>
                    <a:pt x="6823" y="5386"/>
                    <a:pt x="6454" y="5659"/>
                  </a:cubicBezTo>
                  <a:cubicBezTo>
                    <a:pt x="5978" y="6028"/>
                    <a:pt x="5466" y="6326"/>
                    <a:pt x="4906" y="6540"/>
                  </a:cubicBezTo>
                  <a:cubicBezTo>
                    <a:pt x="4728" y="6612"/>
                    <a:pt x="4525" y="6659"/>
                    <a:pt x="4335" y="6707"/>
                  </a:cubicBezTo>
                  <a:lnTo>
                    <a:pt x="4251" y="6731"/>
                  </a:lnTo>
                  <a:cubicBezTo>
                    <a:pt x="4151" y="6760"/>
                    <a:pt x="4037" y="6788"/>
                    <a:pt x="3937" y="6788"/>
                  </a:cubicBezTo>
                  <a:cubicBezTo>
                    <a:pt x="3871" y="6788"/>
                    <a:pt x="3811" y="6776"/>
                    <a:pt x="3763" y="6743"/>
                  </a:cubicBezTo>
                  <a:cubicBezTo>
                    <a:pt x="3656" y="6648"/>
                    <a:pt x="3394" y="5778"/>
                    <a:pt x="3204" y="5016"/>
                  </a:cubicBezTo>
                  <a:lnTo>
                    <a:pt x="2668" y="3052"/>
                  </a:lnTo>
                  <a:cubicBezTo>
                    <a:pt x="2658" y="3021"/>
                    <a:pt x="2621" y="2990"/>
                    <a:pt x="2588" y="2990"/>
                  </a:cubicBezTo>
                  <a:cubicBezTo>
                    <a:pt x="2582" y="2990"/>
                    <a:pt x="2577" y="2991"/>
                    <a:pt x="2573" y="2992"/>
                  </a:cubicBezTo>
                  <a:cubicBezTo>
                    <a:pt x="2537" y="3004"/>
                    <a:pt x="2513" y="3052"/>
                    <a:pt x="2525" y="3088"/>
                  </a:cubicBezTo>
                  <a:lnTo>
                    <a:pt x="3061" y="5076"/>
                  </a:lnTo>
                  <a:cubicBezTo>
                    <a:pt x="2978" y="5243"/>
                    <a:pt x="2632" y="5909"/>
                    <a:pt x="2299" y="6600"/>
                  </a:cubicBezTo>
                  <a:cubicBezTo>
                    <a:pt x="1811" y="7624"/>
                    <a:pt x="1632" y="8029"/>
                    <a:pt x="1573" y="8195"/>
                  </a:cubicBezTo>
                  <a:cubicBezTo>
                    <a:pt x="1406" y="7981"/>
                    <a:pt x="1120" y="7279"/>
                    <a:pt x="1073" y="6195"/>
                  </a:cubicBezTo>
                  <a:cubicBezTo>
                    <a:pt x="1037" y="5124"/>
                    <a:pt x="1251" y="3350"/>
                    <a:pt x="2489" y="1159"/>
                  </a:cubicBezTo>
                  <a:lnTo>
                    <a:pt x="2573" y="1016"/>
                  </a:lnTo>
                  <a:cubicBezTo>
                    <a:pt x="2835" y="552"/>
                    <a:pt x="2978" y="290"/>
                    <a:pt x="3085" y="194"/>
                  </a:cubicBezTo>
                  <a:cubicBezTo>
                    <a:pt x="3097" y="171"/>
                    <a:pt x="3132" y="159"/>
                    <a:pt x="3156" y="159"/>
                  </a:cubicBezTo>
                  <a:close/>
                  <a:moveTo>
                    <a:pt x="3151" y="1"/>
                  </a:moveTo>
                  <a:cubicBezTo>
                    <a:pt x="2966" y="1"/>
                    <a:pt x="2838" y="230"/>
                    <a:pt x="2442" y="944"/>
                  </a:cubicBezTo>
                  <a:lnTo>
                    <a:pt x="2358" y="1087"/>
                  </a:lnTo>
                  <a:cubicBezTo>
                    <a:pt x="1" y="5278"/>
                    <a:pt x="1192" y="8160"/>
                    <a:pt x="1549" y="8386"/>
                  </a:cubicBezTo>
                  <a:lnTo>
                    <a:pt x="1573" y="8398"/>
                  </a:lnTo>
                  <a:cubicBezTo>
                    <a:pt x="1584" y="8398"/>
                    <a:pt x="1596" y="8398"/>
                    <a:pt x="1608" y="8410"/>
                  </a:cubicBezTo>
                  <a:cubicBezTo>
                    <a:pt x="1620" y="8410"/>
                    <a:pt x="1632" y="8398"/>
                    <a:pt x="1644" y="8398"/>
                  </a:cubicBezTo>
                  <a:cubicBezTo>
                    <a:pt x="1668" y="8386"/>
                    <a:pt x="1680" y="8362"/>
                    <a:pt x="1680" y="8338"/>
                  </a:cubicBezTo>
                  <a:cubicBezTo>
                    <a:pt x="1692" y="8279"/>
                    <a:pt x="1799" y="7981"/>
                    <a:pt x="2442" y="6671"/>
                  </a:cubicBezTo>
                  <a:cubicBezTo>
                    <a:pt x="2716" y="6112"/>
                    <a:pt x="2989" y="5564"/>
                    <a:pt x="3120" y="5290"/>
                  </a:cubicBezTo>
                  <a:cubicBezTo>
                    <a:pt x="3251" y="5790"/>
                    <a:pt x="3513" y="6743"/>
                    <a:pt x="3680" y="6862"/>
                  </a:cubicBezTo>
                  <a:cubicBezTo>
                    <a:pt x="3752" y="6917"/>
                    <a:pt x="3850" y="6937"/>
                    <a:pt x="3952" y="6937"/>
                  </a:cubicBezTo>
                  <a:cubicBezTo>
                    <a:pt x="4069" y="6937"/>
                    <a:pt x="4192" y="6911"/>
                    <a:pt x="4287" y="6886"/>
                  </a:cubicBezTo>
                  <a:lnTo>
                    <a:pt x="4371" y="6862"/>
                  </a:lnTo>
                  <a:cubicBezTo>
                    <a:pt x="4573" y="6814"/>
                    <a:pt x="4775" y="6755"/>
                    <a:pt x="4966" y="6683"/>
                  </a:cubicBezTo>
                  <a:cubicBezTo>
                    <a:pt x="5537" y="6469"/>
                    <a:pt x="6061" y="6159"/>
                    <a:pt x="6537" y="5790"/>
                  </a:cubicBezTo>
                  <a:cubicBezTo>
                    <a:pt x="7002" y="5433"/>
                    <a:pt x="6930" y="5243"/>
                    <a:pt x="6668" y="4552"/>
                  </a:cubicBezTo>
                  <a:lnTo>
                    <a:pt x="6609" y="4409"/>
                  </a:lnTo>
                  <a:cubicBezTo>
                    <a:pt x="6145" y="3171"/>
                    <a:pt x="5121" y="956"/>
                    <a:pt x="3466" y="123"/>
                  </a:cubicBezTo>
                  <a:lnTo>
                    <a:pt x="3406" y="87"/>
                  </a:lnTo>
                  <a:cubicBezTo>
                    <a:pt x="3301" y="35"/>
                    <a:pt x="3222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1"/>
            <p:cNvSpPr/>
            <p:nvPr/>
          </p:nvSpPr>
          <p:spPr>
            <a:xfrm>
              <a:off x="12974962" y="7855507"/>
              <a:ext cx="437365" cy="634193"/>
            </a:xfrm>
            <a:custGeom>
              <a:avLst/>
              <a:gdLst/>
              <a:ahLst/>
              <a:cxnLst/>
              <a:rect l="l" t="t" r="r" b="b"/>
              <a:pathLst>
                <a:path w="3323" h="4818" extrusionOk="0">
                  <a:moveTo>
                    <a:pt x="2155" y="0"/>
                  </a:moveTo>
                  <a:lnTo>
                    <a:pt x="2096" y="12"/>
                  </a:lnTo>
                  <a:lnTo>
                    <a:pt x="2060" y="12"/>
                  </a:lnTo>
                  <a:cubicBezTo>
                    <a:pt x="2012" y="24"/>
                    <a:pt x="1977" y="24"/>
                    <a:pt x="1941" y="36"/>
                  </a:cubicBezTo>
                  <a:cubicBezTo>
                    <a:pt x="1655" y="119"/>
                    <a:pt x="1429" y="322"/>
                    <a:pt x="1298" y="583"/>
                  </a:cubicBezTo>
                  <a:cubicBezTo>
                    <a:pt x="1215" y="774"/>
                    <a:pt x="1167" y="976"/>
                    <a:pt x="1155" y="1191"/>
                  </a:cubicBezTo>
                  <a:cubicBezTo>
                    <a:pt x="1143" y="1381"/>
                    <a:pt x="1096" y="1572"/>
                    <a:pt x="1012" y="1762"/>
                  </a:cubicBezTo>
                  <a:cubicBezTo>
                    <a:pt x="977" y="1846"/>
                    <a:pt x="917" y="1941"/>
                    <a:pt x="834" y="2000"/>
                  </a:cubicBezTo>
                  <a:cubicBezTo>
                    <a:pt x="822" y="2024"/>
                    <a:pt x="798" y="2048"/>
                    <a:pt x="786" y="2060"/>
                  </a:cubicBezTo>
                  <a:cubicBezTo>
                    <a:pt x="655" y="2167"/>
                    <a:pt x="560" y="2298"/>
                    <a:pt x="488" y="2441"/>
                  </a:cubicBezTo>
                  <a:cubicBezTo>
                    <a:pt x="0" y="3393"/>
                    <a:pt x="334" y="4703"/>
                    <a:pt x="1465" y="4810"/>
                  </a:cubicBezTo>
                  <a:cubicBezTo>
                    <a:pt x="1523" y="4815"/>
                    <a:pt x="1581" y="4817"/>
                    <a:pt x="1639" y="4817"/>
                  </a:cubicBezTo>
                  <a:cubicBezTo>
                    <a:pt x="2008" y="4817"/>
                    <a:pt x="2372" y="4718"/>
                    <a:pt x="2691" y="4513"/>
                  </a:cubicBezTo>
                  <a:cubicBezTo>
                    <a:pt x="2703" y="4298"/>
                    <a:pt x="2679" y="4084"/>
                    <a:pt x="2620" y="3870"/>
                  </a:cubicBezTo>
                  <a:cubicBezTo>
                    <a:pt x="2477" y="3215"/>
                    <a:pt x="2489" y="2524"/>
                    <a:pt x="2655" y="1857"/>
                  </a:cubicBezTo>
                  <a:cubicBezTo>
                    <a:pt x="2679" y="1762"/>
                    <a:pt x="2703" y="1667"/>
                    <a:pt x="2727" y="1584"/>
                  </a:cubicBezTo>
                  <a:cubicBezTo>
                    <a:pt x="2894" y="988"/>
                    <a:pt x="3072" y="643"/>
                    <a:pt x="3275" y="405"/>
                  </a:cubicBezTo>
                  <a:cubicBezTo>
                    <a:pt x="3286" y="381"/>
                    <a:pt x="3298" y="357"/>
                    <a:pt x="3322" y="333"/>
                  </a:cubicBezTo>
                  <a:lnTo>
                    <a:pt x="3263" y="298"/>
                  </a:lnTo>
                  <a:cubicBezTo>
                    <a:pt x="3167" y="238"/>
                    <a:pt x="3072" y="179"/>
                    <a:pt x="2965" y="131"/>
                  </a:cubicBezTo>
                  <a:cubicBezTo>
                    <a:pt x="2905" y="107"/>
                    <a:pt x="2834" y="83"/>
                    <a:pt x="2774" y="60"/>
                  </a:cubicBezTo>
                  <a:cubicBezTo>
                    <a:pt x="2739" y="48"/>
                    <a:pt x="2691" y="36"/>
                    <a:pt x="2655" y="36"/>
                  </a:cubicBezTo>
                  <a:lnTo>
                    <a:pt x="2596" y="24"/>
                  </a:lnTo>
                  <a:cubicBezTo>
                    <a:pt x="2536" y="12"/>
                    <a:pt x="2477" y="0"/>
                    <a:pt x="2417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1"/>
            <p:cNvSpPr/>
            <p:nvPr/>
          </p:nvSpPr>
          <p:spPr>
            <a:xfrm>
              <a:off x="13095661" y="7855507"/>
              <a:ext cx="307195" cy="281293"/>
            </a:xfrm>
            <a:custGeom>
              <a:avLst/>
              <a:gdLst/>
              <a:ahLst/>
              <a:cxnLst/>
              <a:rect l="l" t="t" r="r" b="b"/>
              <a:pathLst>
                <a:path w="2334" h="2137" extrusionOk="0">
                  <a:moveTo>
                    <a:pt x="1203" y="0"/>
                  </a:moveTo>
                  <a:lnTo>
                    <a:pt x="1143" y="12"/>
                  </a:lnTo>
                  <a:lnTo>
                    <a:pt x="1107" y="12"/>
                  </a:lnTo>
                  <a:cubicBezTo>
                    <a:pt x="1072" y="24"/>
                    <a:pt x="1036" y="36"/>
                    <a:pt x="988" y="48"/>
                  </a:cubicBezTo>
                  <a:cubicBezTo>
                    <a:pt x="536" y="179"/>
                    <a:pt x="191" y="572"/>
                    <a:pt x="191" y="1226"/>
                  </a:cubicBezTo>
                  <a:cubicBezTo>
                    <a:pt x="191" y="1262"/>
                    <a:pt x="191" y="1298"/>
                    <a:pt x="191" y="1334"/>
                  </a:cubicBezTo>
                  <a:cubicBezTo>
                    <a:pt x="167" y="1488"/>
                    <a:pt x="131" y="1619"/>
                    <a:pt x="83" y="1762"/>
                  </a:cubicBezTo>
                  <a:lnTo>
                    <a:pt x="36" y="1881"/>
                  </a:lnTo>
                  <a:cubicBezTo>
                    <a:pt x="24" y="1929"/>
                    <a:pt x="12" y="1965"/>
                    <a:pt x="0" y="2000"/>
                  </a:cubicBezTo>
                  <a:cubicBezTo>
                    <a:pt x="292" y="2096"/>
                    <a:pt x="550" y="2136"/>
                    <a:pt x="779" y="2136"/>
                  </a:cubicBezTo>
                  <a:cubicBezTo>
                    <a:pt x="1176" y="2136"/>
                    <a:pt x="1485" y="2016"/>
                    <a:pt x="1726" y="1857"/>
                  </a:cubicBezTo>
                  <a:cubicBezTo>
                    <a:pt x="1738" y="1762"/>
                    <a:pt x="1762" y="1667"/>
                    <a:pt x="1798" y="1572"/>
                  </a:cubicBezTo>
                  <a:cubicBezTo>
                    <a:pt x="1965" y="988"/>
                    <a:pt x="2131" y="643"/>
                    <a:pt x="2334" y="405"/>
                  </a:cubicBezTo>
                  <a:lnTo>
                    <a:pt x="2322" y="310"/>
                  </a:lnTo>
                  <a:cubicBezTo>
                    <a:pt x="2262" y="262"/>
                    <a:pt x="2203" y="226"/>
                    <a:pt x="2131" y="191"/>
                  </a:cubicBezTo>
                  <a:cubicBezTo>
                    <a:pt x="2096" y="167"/>
                    <a:pt x="2060" y="155"/>
                    <a:pt x="2024" y="143"/>
                  </a:cubicBezTo>
                  <a:cubicBezTo>
                    <a:pt x="1953" y="107"/>
                    <a:pt x="1893" y="83"/>
                    <a:pt x="1834" y="72"/>
                  </a:cubicBezTo>
                  <a:cubicBezTo>
                    <a:pt x="1786" y="60"/>
                    <a:pt x="1750" y="48"/>
                    <a:pt x="1703" y="36"/>
                  </a:cubicBezTo>
                  <a:lnTo>
                    <a:pt x="1655" y="24"/>
                  </a:lnTo>
                  <a:cubicBezTo>
                    <a:pt x="1596" y="12"/>
                    <a:pt x="1536" y="12"/>
                    <a:pt x="1476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1"/>
            <p:cNvSpPr/>
            <p:nvPr/>
          </p:nvSpPr>
          <p:spPr>
            <a:xfrm>
              <a:off x="12989046" y="7844977"/>
              <a:ext cx="431047" cy="656307"/>
            </a:xfrm>
            <a:custGeom>
              <a:avLst/>
              <a:gdLst/>
              <a:ahLst/>
              <a:cxnLst/>
              <a:rect l="l" t="t" r="r" b="b"/>
              <a:pathLst>
                <a:path w="3275" h="4986" extrusionOk="0">
                  <a:moveTo>
                    <a:pt x="2138" y="147"/>
                  </a:moveTo>
                  <a:cubicBezTo>
                    <a:pt x="2164" y="147"/>
                    <a:pt x="2189" y="148"/>
                    <a:pt x="2215" y="152"/>
                  </a:cubicBezTo>
                  <a:cubicBezTo>
                    <a:pt x="2536" y="152"/>
                    <a:pt x="2846" y="247"/>
                    <a:pt x="3108" y="425"/>
                  </a:cubicBezTo>
                  <a:cubicBezTo>
                    <a:pt x="2846" y="783"/>
                    <a:pt x="2656" y="1199"/>
                    <a:pt x="2548" y="1628"/>
                  </a:cubicBezTo>
                  <a:cubicBezTo>
                    <a:pt x="2382" y="2223"/>
                    <a:pt x="2227" y="3116"/>
                    <a:pt x="2441" y="3973"/>
                  </a:cubicBezTo>
                  <a:cubicBezTo>
                    <a:pt x="2489" y="4164"/>
                    <a:pt x="2513" y="4354"/>
                    <a:pt x="2513" y="4545"/>
                  </a:cubicBezTo>
                  <a:cubicBezTo>
                    <a:pt x="2215" y="4730"/>
                    <a:pt x="1873" y="4826"/>
                    <a:pt x="1532" y="4826"/>
                  </a:cubicBezTo>
                  <a:cubicBezTo>
                    <a:pt x="1478" y="4826"/>
                    <a:pt x="1424" y="4824"/>
                    <a:pt x="1370" y="4819"/>
                  </a:cubicBezTo>
                  <a:cubicBezTo>
                    <a:pt x="965" y="4795"/>
                    <a:pt x="608" y="4557"/>
                    <a:pt x="429" y="4212"/>
                  </a:cubicBezTo>
                  <a:cubicBezTo>
                    <a:pt x="167" y="3688"/>
                    <a:pt x="179" y="3069"/>
                    <a:pt x="453" y="2557"/>
                  </a:cubicBezTo>
                  <a:cubicBezTo>
                    <a:pt x="524" y="2426"/>
                    <a:pt x="620" y="2307"/>
                    <a:pt x="727" y="2199"/>
                  </a:cubicBezTo>
                  <a:lnTo>
                    <a:pt x="751" y="2187"/>
                  </a:lnTo>
                  <a:lnTo>
                    <a:pt x="786" y="2152"/>
                  </a:lnTo>
                  <a:cubicBezTo>
                    <a:pt x="1048" y="1902"/>
                    <a:pt x="1084" y="1580"/>
                    <a:pt x="1120" y="1283"/>
                  </a:cubicBezTo>
                  <a:cubicBezTo>
                    <a:pt x="1132" y="1080"/>
                    <a:pt x="1179" y="890"/>
                    <a:pt x="1263" y="699"/>
                  </a:cubicBezTo>
                  <a:cubicBezTo>
                    <a:pt x="1393" y="437"/>
                    <a:pt x="1632" y="235"/>
                    <a:pt x="1929" y="175"/>
                  </a:cubicBezTo>
                  <a:cubicBezTo>
                    <a:pt x="1999" y="158"/>
                    <a:pt x="2069" y="147"/>
                    <a:pt x="2138" y="147"/>
                  </a:cubicBezTo>
                  <a:close/>
                  <a:moveTo>
                    <a:pt x="2205" y="0"/>
                  </a:moveTo>
                  <a:cubicBezTo>
                    <a:pt x="2097" y="0"/>
                    <a:pt x="1989" y="11"/>
                    <a:pt x="1882" y="32"/>
                  </a:cubicBezTo>
                  <a:cubicBezTo>
                    <a:pt x="1536" y="104"/>
                    <a:pt x="1263" y="330"/>
                    <a:pt x="1108" y="640"/>
                  </a:cubicBezTo>
                  <a:cubicBezTo>
                    <a:pt x="1024" y="842"/>
                    <a:pt x="977" y="1044"/>
                    <a:pt x="965" y="1259"/>
                  </a:cubicBezTo>
                  <a:lnTo>
                    <a:pt x="965" y="1271"/>
                  </a:lnTo>
                  <a:cubicBezTo>
                    <a:pt x="917" y="1568"/>
                    <a:pt x="882" y="1830"/>
                    <a:pt x="667" y="2045"/>
                  </a:cubicBezTo>
                  <a:lnTo>
                    <a:pt x="620" y="2080"/>
                  </a:lnTo>
                  <a:lnTo>
                    <a:pt x="608" y="2092"/>
                  </a:lnTo>
                  <a:cubicBezTo>
                    <a:pt x="477" y="2211"/>
                    <a:pt x="370" y="2342"/>
                    <a:pt x="298" y="2497"/>
                  </a:cubicBezTo>
                  <a:cubicBezTo>
                    <a:pt x="0" y="3057"/>
                    <a:pt x="0" y="3723"/>
                    <a:pt x="274" y="4283"/>
                  </a:cubicBezTo>
                  <a:cubicBezTo>
                    <a:pt x="489" y="4676"/>
                    <a:pt x="882" y="4938"/>
                    <a:pt x="1334" y="4974"/>
                  </a:cubicBezTo>
                  <a:cubicBezTo>
                    <a:pt x="1393" y="4985"/>
                    <a:pt x="1453" y="4985"/>
                    <a:pt x="1513" y="4985"/>
                  </a:cubicBezTo>
                  <a:cubicBezTo>
                    <a:pt x="1905" y="4974"/>
                    <a:pt x="2286" y="4866"/>
                    <a:pt x="2608" y="4664"/>
                  </a:cubicBezTo>
                  <a:cubicBezTo>
                    <a:pt x="2632" y="4652"/>
                    <a:pt x="2644" y="4628"/>
                    <a:pt x="2644" y="4604"/>
                  </a:cubicBezTo>
                  <a:cubicBezTo>
                    <a:pt x="2656" y="4378"/>
                    <a:pt x="2632" y="4152"/>
                    <a:pt x="2572" y="3938"/>
                  </a:cubicBezTo>
                  <a:cubicBezTo>
                    <a:pt x="2370" y="3116"/>
                    <a:pt x="2525" y="2259"/>
                    <a:pt x="2679" y="1687"/>
                  </a:cubicBezTo>
                  <a:cubicBezTo>
                    <a:pt x="2834" y="1128"/>
                    <a:pt x="3013" y="747"/>
                    <a:pt x="3251" y="473"/>
                  </a:cubicBezTo>
                  <a:cubicBezTo>
                    <a:pt x="3275" y="461"/>
                    <a:pt x="3275" y="437"/>
                    <a:pt x="3275" y="413"/>
                  </a:cubicBezTo>
                  <a:cubicBezTo>
                    <a:pt x="3275" y="390"/>
                    <a:pt x="3263" y="378"/>
                    <a:pt x="3251" y="366"/>
                  </a:cubicBezTo>
                  <a:cubicBezTo>
                    <a:pt x="2946" y="126"/>
                    <a:pt x="2578" y="0"/>
                    <a:pt x="2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1"/>
            <p:cNvSpPr/>
            <p:nvPr/>
          </p:nvSpPr>
          <p:spPr>
            <a:xfrm>
              <a:off x="12957720" y="7266753"/>
              <a:ext cx="786809" cy="750291"/>
            </a:xfrm>
            <a:custGeom>
              <a:avLst/>
              <a:gdLst/>
              <a:ahLst/>
              <a:cxnLst/>
              <a:rect l="l" t="t" r="r" b="b"/>
              <a:pathLst>
                <a:path w="5978" h="5700" extrusionOk="0">
                  <a:moveTo>
                    <a:pt x="2896" y="1"/>
                  </a:moveTo>
                  <a:cubicBezTo>
                    <a:pt x="2316" y="1"/>
                    <a:pt x="1745" y="257"/>
                    <a:pt x="1286" y="663"/>
                  </a:cubicBezTo>
                  <a:cubicBezTo>
                    <a:pt x="608" y="1294"/>
                    <a:pt x="167" y="2139"/>
                    <a:pt x="48" y="3056"/>
                  </a:cubicBezTo>
                  <a:cubicBezTo>
                    <a:pt x="12" y="3318"/>
                    <a:pt x="0" y="3592"/>
                    <a:pt x="24" y="3866"/>
                  </a:cubicBezTo>
                  <a:cubicBezTo>
                    <a:pt x="84" y="4747"/>
                    <a:pt x="500" y="5485"/>
                    <a:pt x="1310" y="5652"/>
                  </a:cubicBezTo>
                  <a:lnTo>
                    <a:pt x="1322" y="5652"/>
                  </a:lnTo>
                  <a:cubicBezTo>
                    <a:pt x="1484" y="5684"/>
                    <a:pt x="1649" y="5699"/>
                    <a:pt x="1813" y="5699"/>
                  </a:cubicBezTo>
                  <a:cubicBezTo>
                    <a:pt x="2265" y="5699"/>
                    <a:pt x="2715" y="5581"/>
                    <a:pt x="3108" y="5354"/>
                  </a:cubicBezTo>
                  <a:cubicBezTo>
                    <a:pt x="5037" y="4271"/>
                    <a:pt x="5977" y="996"/>
                    <a:pt x="3548" y="115"/>
                  </a:cubicBezTo>
                  <a:cubicBezTo>
                    <a:pt x="3333" y="37"/>
                    <a:pt x="3114" y="1"/>
                    <a:pt x="2896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1"/>
            <p:cNvSpPr/>
            <p:nvPr/>
          </p:nvSpPr>
          <p:spPr>
            <a:xfrm>
              <a:off x="13048013" y="7485117"/>
              <a:ext cx="104504" cy="58839"/>
            </a:xfrm>
            <a:custGeom>
              <a:avLst/>
              <a:gdLst/>
              <a:ahLst/>
              <a:cxnLst/>
              <a:rect l="l" t="t" r="r" b="b"/>
              <a:pathLst>
                <a:path w="794" h="447" extrusionOk="0">
                  <a:moveTo>
                    <a:pt x="369" y="1"/>
                  </a:moveTo>
                  <a:cubicBezTo>
                    <a:pt x="181" y="1"/>
                    <a:pt x="0" y="78"/>
                    <a:pt x="29" y="230"/>
                  </a:cubicBezTo>
                  <a:cubicBezTo>
                    <a:pt x="49" y="365"/>
                    <a:pt x="256" y="446"/>
                    <a:pt x="442" y="446"/>
                  </a:cubicBezTo>
                  <a:cubicBezTo>
                    <a:pt x="586" y="446"/>
                    <a:pt x="717" y="399"/>
                    <a:pt x="743" y="290"/>
                  </a:cubicBezTo>
                  <a:cubicBezTo>
                    <a:pt x="793" y="96"/>
                    <a:pt x="577" y="1"/>
                    <a:pt x="36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1"/>
            <p:cNvSpPr/>
            <p:nvPr/>
          </p:nvSpPr>
          <p:spPr>
            <a:xfrm>
              <a:off x="13250056" y="7536714"/>
              <a:ext cx="114770" cy="70949"/>
            </a:xfrm>
            <a:custGeom>
              <a:avLst/>
              <a:gdLst/>
              <a:ahLst/>
              <a:cxnLst/>
              <a:rect l="l" t="t" r="r" b="b"/>
              <a:pathLst>
                <a:path w="872" h="539" extrusionOk="0">
                  <a:moveTo>
                    <a:pt x="265" y="1"/>
                  </a:moveTo>
                  <a:cubicBezTo>
                    <a:pt x="176" y="1"/>
                    <a:pt x="100" y="39"/>
                    <a:pt x="65" y="136"/>
                  </a:cubicBezTo>
                  <a:cubicBezTo>
                    <a:pt x="1" y="330"/>
                    <a:pt x="331" y="539"/>
                    <a:pt x="548" y="539"/>
                  </a:cubicBezTo>
                  <a:cubicBezTo>
                    <a:pt x="611" y="539"/>
                    <a:pt x="664" y="521"/>
                    <a:pt x="696" y="481"/>
                  </a:cubicBezTo>
                  <a:cubicBezTo>
                    <a:pt x="872" y="306"/>
                    <a:pt x="517" y="1"/>
                    <a:pt x="265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1"/>
            <p:cNvSpPr/>
            <p:nvPr/>
          </p:nvSpPr>
          <p:spPr>
            <a:xfrm>
              <a:off x="13058017" y="7768767"/>
              <a:ext cx="161758" cy="83059"/>
            </a:xfrm>
            <a:custGeom>
              <a:avLst/>
              <a:gdLst/>
              <a:ahLst/>
              <a:cxnLst/>
              <a:rect l="l" t="t" r="r" b="b"/>
              <a:pathLst>
                <a:path w="1229" h="631" extrusionOk="0">
                  <a:moveTo>
                    <a:pt x="157" y="1"/>
                  </a:moveTo>
                  <a:cubicBezTo>
                    <a:pt x="103" y="1"/>
                    <a:pt x="59" y="28"/>
                    <a:pt x="36" y="111"/>
                  </a:cubicBezTo>
                  <a:cubicBezTo>
                    <a:pt x="0" y="314"/>
                    <a:pt x="119" y="504"/>
                    <a:pt x="298" y="576"/>
                  </a:cubicBezTo>
                  <a:cubicBezTo>
                    <a:pt x="377" y="614"/>
                    <a:pt x="461" y="631"/>
                    <a:pt x="542" y="631"/>
                  </a:cubicBezTo>
                  <a:cubicBezTo>
                    <a:pt x="911" y="631"/>
                    <a:pt x="1229" y="294"/>
                    <a:pt x="858" y="207"/>
                  </a:cubicBezTo>
                  <a:cubicBezTo>
                    <a:pt x="715" y="183"/>
                    <a:pt x="572" y="147"/>
                    <a:pt x="429" y="99"/>
                  </a:cubicBezTo>
                  <a:cubicBezTo>
                    <a:pt x="349" y="70"/>
                    <a:pt x="241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1"/>
            <p:cNvSpPr/>
            <p:nvPr/>
          </p:nvSpPr>
          <p:spPr>
            <a:xfrm>
              <a:off x="13214649" y="7732439"/>
              <a:ext cx="149254" cy="112939"/>
            </a:xfrm>
            <a:custGeom>
              <a:avLst/>
              <a:gdLst/>
              <a:ahLst/>
              <a:cxnLst/>
              <a:rect l="l" t="t" r="r" b="b"/>
              <a:pathLst>
                <a:path w="1134" h="858" extrusionOk="0">
                  <a:moveTo>
                    <a:pt x="512" y="0"/>
                  </a:moveTo>
                  <a:cubicBezTo>
                    <a:pt x="297" y="0"/>
                    <a:pt x="89" y="99"/>
                    <a:pt x="25" y="316"/>
                  </a:cubicBezTo>
                  <a:cubicBezTo>
                    <a:pt x="1" y="435"/>
                    <a:pt x="37" y="578"/>
                    <a:pt x="120" y="661"/>
                  </a:cubicBezTo>
                  <a:cubicBezTo>
                    <a:pt x="227" y="789"/>
                    <a:pt x="419" y="857"/>
                    <a:pt x="605" y="857"/>
                  </a:cubicBezTo>
                  <a:cubicBezTo>
                    <a:pt x="834" y="857"/>
                    <a:pt x="1052" y="754"/>
                    <a:pt x="1084" y="530"/>
                  </a:cubicBezTo>
                  <a:cubicBezTo>
                    <a:pt x="1133" y="196"/>
                    <a:pt x="815" y="0"/>
                    <a:pt x="512" y="0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1"/>
            <p:cNvSpPr/>
            <p:nvPr/>
          </p:nvSpPr>
          <p:spPr>
            <a:xfrm>
              <a:off x="12957720" y="7667548"/>
              <a:ext cx="104241" cy="113333"/>
            </a:xfrm>
            <a:custGeom>
              <a:avLst/>
              <a:gdLst/>
              <a:ahLst/>
              <a:cxnLst/>
              <a:rect l="l" t="t" r="r" b="b"/>
              <a:pathLst>
                <a:path w="792" h="861" extrusionOk="0">
                  <a:moveTo>
                    <a:pt x="169" y="1"/>
                  </a:moveTo>
                  <a:cubicBezTo>
                    <a:pt x="129" y="1"/>
                    <a:pt x="88" y="4"/>
                    <a:pt x="48" y="11"/>
                  </a:cubicBezTo>
                  <a:cubicBezTo>
                    <a:pt x="12" y="273"/>
                    <a:pt x="0" y="547"/>
                    <a:pt x="24" y="821"/>
                  </a:cubicBezTo>
                  <a:cubicBezTo>
                    <a:pt x="101" y="847"/>
                    <a:pt x="185" y="860"/>
                    <a:pt x="268" y="860"/>
                  </a:cubicBezTo>
                  <a:cubicBezTo>
                    <a:pt x="491" y="860"/>
                    <a:pt x="704" y="761"/>
                    <a:pt x="739" y="535"/>
                  </a:cubicBezTo>
                  <a:cubicBezTo>
                    <a:pt x="791" y="198"/>
                    <a:pt x="481" y="1"/>
                    <a:pt x="169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1"/>
            <p:cNvSpPr/>
            <p:nvPr/>
          </p:nvSpPr>
          <p:spPr>
            <a:xfrm>
              <a:off x="12918496" y="7257013"/>
              <a:ext cx="721001" cy="769377"/>
            </a:xfrm>
            <a:custGeom>
              <a:avLst/>
              <a:gdLst/>
              <a:ahLst/>
              <a:cxnLst/>
              <a:rect l="l" t="t" r="r" b="b"/>
              <a:pathLst>
                <a:path w="5478" h="5845" extrusionOk="0">
                  <a:moveTo>
                    <a:pt x="3197" y="160"/>
                  </a:moveTo>
                  <a:cubicBezTo>
                    <a:pt x="3412" y="160"/>
                    <a:pt x="3623" y="197"/>
                    <a:pt x="3823" y="273"/>
                  </a:cubicBezTo>
                  <a:cubicBezTo>
                    <a:pt x="4882" y="654"/>
                    <a:pt x="5168" y="1451"/>
                    <a:pt x="5216" y="2059"/>
                  </a:cubicBezTo>
                  <a:cubicBezTo>
                    <a:pt x="5311" y="3273"/>
                    <a:pt x="4501" y="4726"/>
                    <a:pt x="3370" y="5357"/>
                  </a:cubicBezTo>
                  <a:cubicBezTo>
                    <a:pt x="2986" y="5584"/>
                    <a:pt x="2551" y="5702"/>
                    <a:pt x="2111" y="5702"/>
                  </a:cubicBezTo>
                  <a:cubicBezTo>
                    <a:pt x="1951" y="5702"/>
                    <a:pt x="1791" y="5686"/>
                    <a:pt x="1632" y="5654"/>
                  </a:cubicBezTo>
                  <a:cubicBezTo>
                    <a:pt x="1060" y="5535"/>
                    <a:pt x="656" y="5107"/>
                    <a:pt x="477" y="4440"/>
                  </a:cubicBezTo>
                  <a:cubicBezTo>
                    <a:pt x="203" y="3392"/>
                    <a:pt x="560" y="1737"/>
                    <a:pt x="1644" y="797"/>
                  </a:cubicBezTo>
                  <a:cubicBezTo>
                    <a:pt x="2117" y="382"/>
                    <a:pt x="2669" y="160"/>
                    <a:pt x="3197" y="160"/>
                  </a:cubicBezTo>
                  <a:close/>
                  <a:moveTo>
                    <a:pt x="3210" y="1"/>
                  </a:moveTo>
                  <a:cubicBezTo>
                    <a:pt x="2640" y="1"/>
                    <a:pt x="2049" y="236"/>
                    <a:pt x="1548" y="678"/>
                  </a:cubicBezTo>
                  <a:cubicBezTo>
                    <a:pt x="525" y="1571"/>
                    <a:pt x="1" y="3214"/>
                    <a:pt x="334" y="4476"/>
                  </a:cubicBezTo>
                  <a:cubicBezTo>
                    <a:pt x="525" y="5202"/>
                    <a:pt x="977" y="5666"/>
                    <a:pt x="1608" y="5809"/>
                  </a:cubicBezTo>
                  <a:lnTo>
                    <a:pt x="1620" y="5809"/>
                  </a:lnTo>
                  <a:cubicBezTo>
                    <a:pt x="1787" y="5833"/>
                    <a:pt x="1965" y="5845"/>
                    <a:pt x="2132" y="5845"/>
                  </a:cubicBezTo>
                  <a:cubicBezTo>
                    <a:pt x="2596" y="5845"/>
                    <a:pt x="3049" y="5726"/>
                    <a:pt x="3453" y="5488"/>
                  </a:cubicBezTo>
                  <a:cubicBezTo>
                    <a:pt x="4644" y="4821"/>
                    <a:pt x="5478" y="3333"/>
                    <a:pt x="5370" y="2035"/>
                  </a:cubicBezTo>
                  <a:cubicBezTo>
                    <a:pt x="5299" y="1130"/>
                    <a:pt x="4763" y="451"/>
                    <a:pt x="3882" y="118"/>
                  </a:cubicBezTo>
                  <a:cubicBezTo>
                    <a:pt x="3666" y="39"/>
                    <a:pt x="3440" y="1"/>
                    <a:pt x="3210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71"/>
            <p:cNvSpPr/>
            <p:nvPr/>
          </p:nvSpPr>
          <p:spPr>
            <a:xfrm>
              <a:off x="13101847" y="7609239"/>
              <a:ext cx="79629" cy="136632"/>
            </a:xfrm>
            <a:custGeom>
              <a:avLst/>
              <a:gdLst/>
              <a:ahLst/>
              <a:cxnLst/>
              <a:rect l="l" t="t" r="r" b="b"/>
              <a:pathLst>
                <a:path w="605" h="1038" extrusionOk="0">
                  <a:moveTo>
                    <a:pt x="498" y="0"/>
                  </a:moveTo>
                  <a:cubicBezTo>
                    <a:pt x="479" y="0"/>
                    <a:pt x="459" y="8"/>
                    <a:pt x="441" y="26"/>
                  </a:cubicBezTo>
                  <a:lnTo>
                    <a:pt x="441" y="38"/>
                  </a:lnTo>
                  <a:cubicBezTo>
                    <a:pt x="429" y="49"/>
                    <a:pt x="132" y="407"/>
                    <a:pt x="48" y="538"/>
                  </a:cubicBezTo>
                  <a:cubicBezTo>
                    <a:pt x="13" y="597"/>
                    <a:pt x="1" y="680"/>
                    <a:pt x="25" y="752"/>
                  </a:cubicBezTo>
                  <a:cubicBezTo>
                    <a:pt x="60" y="859"/>
                    <a:pt x="191" y="954"/>
                    <a:pt x="429" y="1038"/>
                  </a:cubicBezTo>
                  <a:lnTo>
                    <a:pt x="453" y="1038"/>
                  </a:lnTo>
                  <a:cubicBezTo>
                    <a:pt x="477" y="1038"/>
                    <a:pt x="513" y="1014"/>
                    <a:pt x="525" y="990"/>
                  </a:cubicBezTo>
                  <a:cubicBezTo>
                    <a:pt x="536" y="942"/>
                    <a:pt x="513" y="907"/>
                    <a:pt x="477" y="883"/>
                  </a:cubicBezTo>
                  <a:cubicBezTo>
                    <a:pt x="239" y="811"/>
                    <a:pt x="179" y="728"/>
                    <a:pt x="167" y="692"/>
                  </a:cubicBezTo>
                  <a:cubicBezTo>
                    <a:pt x="155" y="669"/>
                    <a:pt x="167" y="645"/>
                    <a:pt x="179" y="621"/>
                  </a:cubicBezTo>
                  <a:cubicBezTo>
                    <a:pt x="263" y="490"/>
                    <a:pt x="560" y="133"/>
                    <a:pt x="560" y="121"/>
                  </a:cubicBezTo>
                  <a:cubicBezTo>
                    <a:pt x="605" y="67"/>
                    <a:pt x="556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71"/>
            <p:cNvSpPr/>
            <p:nvPr/>
          </p:nvSpPr>
          <p:spPr>
            <a:xfrm>
              <a:off x="13438804" y="7759817"/>
              <a:ext cx="58175" cy="39357"/>
            </a:xfrm>
            <a:custGeom>
              <a:avLst/>
              <a:gdLst/>
              <a:ahLst/>
              <a:cxnLst/>
              <a:rect l="l" t="t" r="r" b="b"/>
              <a:pathLst>
                <a:path w="442" h="299" extrusionOk="0">
                  <a:moveTo>
                    <a:pt x="363" y="0"/>
                  </a:moveTo>
                  <a:cubicBezTo>
                    <a:pt x="349" y="0"/>
                    <a:pt x="335" y="4"/>
                    <a:pt x="322" y="13"/>
                  </a:cubicBezTo>
                  <a:lnTo>
                    <a:pt x="48" y="156"/>
                  </a:lnTo>
                  <a:cubicBezTo>
                    <a:pt x="12" y="179"/>
                    <a:pt x="1" y="227"/>
                    <a:pt x="24" y="263"/>
                  </a:cubicBezTo>
                  <a:cubicBezTo>
                    <a:pt x="36" y="287"/>
                    <a:pt x="60" y="298"/>
                    <a:pt x="84" y="298"/>
                  </a:cubicBezTo>
                  <a:lnTo>
                    <a:pt x="132" y="298"/>
                  </a:lnTo>
                  <a:lnTo>
                    <a:pt x="393" y="144"/>
                  </a:lnTo>
                  <a:cubicBezTo>
                    <a:pt x="429" y="120"/>
                    <a:pt x="441" y="84"/>
                    <a:pt x="429" y="37"/>
                  </a:cubicBezTo>
                  <a:cubicBezTo>
                    <a:pt x="414" y="13"/>
                    <a:pt x="388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71"/>
            <p:cNvSpPr/>
            <p:nvPr/>
          </p:nvSpPr>
          <p:spPr>
            <a:xfrm>
              <a:off x="13032482" y="7580676"/>
              <a:ext cx="66335" cy="55285"/>
            </a:xfrm>
            <a:custGeom>
              <a:avLst/>
              <a:gdLst/>
              <a:ahLst/>
              <a:cxnLst/>
              <a:rect l="l" t="t" r="r" b="b"/>
              <a:pathLst>
                <a:path w="504" h="420" extrusionOk="0">
                  <a:moveTo>
                    <a:pt x="272" y="0"/>
                  </a:moveTo>
                  <a:cubicBezTo>
                    <a:pt x="114" y="0"/>
                    <a:pt x="0" y="183"/>
                    <a:pt x="99" y="326"/>
                  </a:cubicBezTo>
                  <a:cubicBezTo>
                    <a:pt x="143" y="390"/>
                    <a:pt x="210" y="419"/>
                    <a:pt x="275" y="419"/>
                  </a:cubicBezTo>
                  <a:cubicBezTo>
                    <a:pt x="368" y="419"/>
                    <a:pt x="459" y="359"/>
                    <a:pt x="480" y="255"/>
                  </a:cubicBezTo>
                  <a:cubicBezTo>
                    <a:pt x="504" y="135"/>
                    <a:pt x="432" y="28"/>
                    <a:pt x="313" y="4"/>
                  </a:cubicBezTo>
                  <a:cubicBezTo>
                    <a:pt x="299" y="2"/>
                    <a:pt x="28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71"/>
            <p:cNvSpPr/>
            <p:nvPr/>
          </p:nvSpPr>
          <p:spPr>
            <a:xfrm>
              <a:off x="13233076" y="7630825"/>
              <a:ext cx="66335" cy="55285"/>
            </a:xfrm>
            <a:custGeom>
              <a:avLst/>
              <a:gdLst/>
              <a:ahLst/>
              <a:cxnLst/>
              <a:rect l="l" t="t" r="r" b="b"/>
              <a:pathLst>
                <a:path w="504" h="420" extrusionOk="0">
                  <a:moveTo>
                    <a:pt x="272" y="0"/>
                  </a:moveTo>
                  <a:cubicBezTo>
                    <a:pt x="114" y="0"/>
                    <a:pt x="0" y="183"/>
                    <a:pt x="99" y="326"/>
                  </a:cubicBezTo>
                  <a:cubicBezTo>
                    <a:pt x="143" y="390"/>
                    <a:pt x="210" y="419"/>
                    <a:pt x="275" y="419"/>
                  </a:cubicBezTo>
                  <a:cubicBezTo>
                    <a:pt x="368" y="419"/>
                    <a:pt x="459" y="359"/>
                    <a:pt x="480" y="255"/>
                  </a:cubicBezTo>
                  <a:cubicBezTo>
                    <a:pt x="504" y="135"/>
                    <a:pt x="432" y="28"/>
                    <a:pt x="313" y="4"/>
                  </a:cubicBezTo>
                  <a:cubicBezTo>
                    <a:pt x="299" y="2"/>
                    <a:pt x="28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71"/>
            <p:cNvSpPr/>
            <p:nvPr/>
          </p:nvSpPr>
          <p:spPr>
            <a:xfrm>
              <a:off x="12608259" y="7141052"/>
              <a:ext cx="1250629" cy="1523881"/>
            </a:xfrm>
            <a:custGeom>
              <a:avLst/>
              <a:gdLst/>
              <a:ahLst/>
              <a:cxnLst/>
              <a:rect l="l" t="t" r="r" b="b"/>
              <a:pathLst>
                <a:path w="9502" h="11577" extrusionOk="0">
                  <a:moveTo>
                    <a:pt x="4496" y="1"/>
                  </a:moveTo>
                  <a:cubicBezTo>
                    <a:pt x="4429" y="1"/>
                    <a:pt x="4359" y="4"/>
                    <a:pt x="4286" y="11"/>
                  </a:cubicBezTo>
                  <a:cubicBezTo>
                    <a:pt x="1405" y="273"/>
                    <a:pt x="1643" y="4047"/>
                    <a:pt x="1191" y="6023"/>
                  </a:cubicBezTo>
                  <a:cubicBezTo>
                    <a:pt x="810" y="7666"/>
                    <a:pt x="417" y="8071"/>
                    <a:pt x="0" y="8678"/>
                  </a:cubicBezTo>
                  <a:cubicBezTo>
                    <a:pt x="131" y="8619"/>
                    <a:pt x="250" y="8548"/>
                    <a:pt x="369" y="8464"/>
                  </a:cubicBezTo>
                  <a:cubicBezTo>
                    <a:pt x="1727" y="7643"/>
                    <a:pt x="1631" y="7583"/>
                    <a:pt x="2691" y="7512"/>
                  </a:cubicBezTo>
                  <a:cubicBezTo>
                    <a:pt x="2977" y="7488"/>
                    <a:pt x="3263" y="7488"/>
                    <a:pt x="3560" y="7488"/>
                  </a:cubicBezTo>
                  <a:lnTo>
                    <a:pt x="3608" y="7428"/>
                  </a:lnTo>
                  <a:cubicBezTo>
                    <a:pt x="3810" y="7250"/>
                    <a:pt x="3917" y="6893"/>
                    <a:pt x="3965" y="6607"/>
                  </a:cubicBezTo>
                  <a:cubicBezTo>
                    <a:pt x="2810" y="6369"/>
                    <a:pt x="2477" y="4928"/>
                    <a:pt x="2739" y="3773"/>
                  </a:cubicBezTo>
                  <a:cubicBezTo>
                    <a:pt x="2774" y="3606"/>
                    <a:pt x="2822" y="3440"/>
                    <a:pt x="2882" y="3285"/>
                  </a:cubicBezTo>
                  <a:cubicBezTo>
                    <a:pt x="2905" y="3190"/>
                    <a:pt x="2941" y="3094"/>
                    <a:pt x="2977" y="2999"/>
                  </a:cubicBezTo>
                  <a:cubicBezTo>
                    <a:pt x="2989" y="2963"/>
                    <a:pt x="3013" y="2928"/>
                    <a:pt x="3024" y="2892"/>
                  </a:cubicBezTo>
                  <a:cubicBezTo>
                    <a:pt x="3417" y="2035"/>
                    <a:pt x="4203" y="1975"/>
                    <a:pt x="4441" y="1940"/>
                  </a:cubicBezTo>
                  <a:cubicBezTo>
                    <a:pt x="4477" y="2404"/>
                    <a:pt x="4906" y="2678"/>
                    <a:pt x="5334" y="2749"/>
                  </a:cubicBezTo>
                  <a:cubicBezTo>
                    <a:pt x="6703" y="2975"/>
                    <a:pt x="5620" y="4166"/>
                    <a:pt x="6608" y="4368"/>
                  </a:cubicBezTo>
                  <a:cubicBezTo>
                    <a:pt x="6775" y="4392"/>
                    <a:pt x="6977" y="4452"/>
                    <a:pt x="7037" y="4630"/>
                  </a:cubicBezTo>
                  <a:cubicBezTo>
                    <a:pt x="7144" y="4964"/>
                    <a:pt x="6739" y="5202"/>
                    <a:pt x="6525" y="5369"/>
                  </a:cubicBezTo>
                  <a:cubicBezTo>
                    <a:pt x="5941" y="5833"/>
                    <a:pt x="5727" y="6273"/>
                    <a:pt x="5513" y="7000"/>
                  </a:cubicBezTo>
                  <a:cubicBezTo>
                    <a:pt x="5310" y="7738"/>
                    <a:pt x="5227" y="8559"/>
                    <a:pt x="5406" y="9298"/>
                  </a:cubicBezTo>
                  <a:cubicBezTo>
                    <a:pt x="5465" y="9512"/>
                    <a:pt x="5489" y="9726"/>
                    <a:pt x="5477" y="9941"/>
                  </a:cubicBezTo>
                  <a:cubicBezTo>
                    <a:pt x="5465" y="10357"/>
                    <a:pt x="5334" y="10774"/>
                    <a:pt x="5120" y="11131"/>
                  </a:cubicBezTo>
                  <a:cubicBezTo>
                    <a:pt x="5072" y="11191"/>
                    <a:pt x="5037" y="11274"/>
                    <a:pt x="4989" y="11345"/>
                  </a:cubicBezTo>
                  <a:cubicBezTo>
                    <a:pt x="4867" y="11532"/>
                    <a:pt x="5166" y="11576"/>
                    <a:pt x="5451" y="11576"/>
                  </a:cubicBezTo>
                  <a:cubicBezTo>
                    <a:pt x="5637" y="11576"/>
                    <a:pt x="5818" y="11557"/>
                    <a:pt x="5870" y="11548"/>
                  </a:cubicBezTo>
                  <a:cubicBezTo>
                    <a:pt x="5941" y="11536"/>
                    <a:pt x="6025" y="11512"/>
                    <a:pt x="6108" y="11488"/>
                  </a:cubicBezTo>
                  <a:cubicBezTo>
                    <a:pt x="6561" y="11334"/>
                    <a:pt x="6965" y="11048"/>
                    <a:pt x="7275" y="10667"/>
                  </a:cubicBezTo>
                  <a:cubicBezTo>
                    <a:pt x="7286" y="10632"/>
                    <a:pt x="7386" y="10488"/>
                    <a:pt x="7425" y="10488"/>
                  </a:cubicBezTo>
                  <a:cubicBezTo>
                    <a:pt x="7427" y="10488"/>
                    <a:pt x="7428" y="10488"/>
                    <a:pt x="7430" y="10488"/>
                  </a:cubicBezTo>
                  <a:cubicBezTo>
                    <a:pt x="7513" y="10512"/>
                    <a:pt x="7382" y="11000"/>
                    <a:pt x="7358" y="11107"/>
                  </a:cubicBezTo>
                  <a:cubicBezTo>
                    <a:pt x="7326" y="11268"/>
                    <a:pt x="7381" y="11410"/>
                    <a:pt x="7549" y="11410"/>
                  </a:cubicBezTo>
                  <a:cubicBezTo>
                    <a:pt x="7568" y="11410"/>
                    <a:pt x="7587" y="11408"/>
                    <a:pt x="7608" y="11405"/>
                  </a:cubicBezTo>
                  <a:cubicBezTo>
                    <a:pt x="8573" y="11191"/>
                    <a:pt x="9180" y="10155"/>
                    <a:pt x="9406" y="9071"/>
                  </a:cubicBezTo>
                  <a:cubicBezTo>
                    <a:pt x="9466" y="8774"/>
                    <a:pt x="9501" y="8464"/>
                    <a:pt x="9501" y="8167"/>
                  </a:cubicBezTo>
                  <a:cubicBezTo>
                    <a:pt x="9490" y="5857"/>
                    <a:pt x="8275" y="6357"/>
                    <a:pt x="8608" y="3261"/>
                  </a:cubicBezTo>
                  <a:cubicBezTo>
                    <a:pt x="8716" y="2344"/>
                    <a:pt x="8489" y="1499"/>
                    <a:pt x="7739" y="916"/>
                  </a:cubicBezTo>
                  <a:cubicBezTo>
                    <a:pt x="7267" y="542"/>
                    <a:pt x="6707" y="360"/>
                    <a:pt x="6190" y="360"/>
                  </a:cubicBezTo>
                  <a:cubicBezTo>
                    <a:pt x="5965" y="360"/>
                    <a:pt x="5747" y="395"/>
                    <a:pt x="5549" y="463"/>
                  </a:cubicBezTo>
                  <a:cubicBezTo>
                    <a:pt x="5380" y="199"/>
                    <a:pt x="5023" y="1"/>
                    <a:pt x="4496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71"/>
            <p:cNvSpPr/>
            <p:nvPr/>
          </p:nvSpPr>
          <p:spPr>
            <a:xfrm>
              <a:off x="13568848" y="7311637"/>
              <a:ext cx="219538" cy="1205468"/>
            </a:xfrm>
            <a:custGeom>
              <a:avLst/>
              <a:gdLst/>
              <a:ahLst/>
              <a:cxnLst/>
              <a:rect l="l" t="t" r="r" b="b"/>
              <a:pathLst>
                <a:path w="1668" h="9158" extrusionOk="0">
                  <a:moveTo>
                    <a:pt x="48" y="1"/>
                  </a:moveTo>
                  <a:cubicBezTo>
                    <a:pt x="13" y="24"/>
                    <a:pt x="1" y="60"/>
                    <a:pt x="13" y="84"/>
                  </a:cubicBezTo>
                  <a:cubicBezTo>
                    <a:pt x="417" y="953"/>
                    <a:pt x="620" y="1334"/>
                    <a:pt x="537" y="2299"/>
                  </a:cubicBezTo>
                  <a:cubicBezTo>
                    <a:pt x="477" y="2906"/>
                    <a:pt x="310" y="3763"/>
                    <a:pt x="537" y="4680"/>
                  </a:cubicBezTo>
                  <a:cubicBezTo>
                    <a:pt x="691" y="5263"/>
                    <a:pt x="1025" y="5799"/>
                    <a:pt x="1132" y="6192"/>
                  </a:cubicBezTo>
                  <a:cubicBezTo>
                    <a:pt x="1215" y="6406"/>
                    <a:pt x="1251" y="6644"/>
                    <a:pt x="1263" y="6882"/>
                  </a:cubicBezTo>
                  <a:cubicBezTo>
                    <a:pt x="1310" y="7656"/>
                    <a:pt x="1001" y="8383"/>
                    <a:pt x="644" y="9061"/>
                  </a:cubicBezTo>
                  <a:cubicBezTo>
                    <a:pt x="618" y="9112"/>
                    <a:pt x="659" y="9157"/>
                    <a:pt x="702" y="9157"/>
                  </a:cubicBezTo>
                  <a:cubicBezTo>
                    <a:pt x="720" y="9157"/>
                    <a:pt x="737" y="9150"/>
                    <a:pt x="751" y="9133"/>
                  </a:cubicBezTo>
                  <a:cubicBezTo>
                    <a:pt x="1668" y="7668"/>
                    <a:pt x="1632" y="6668"/>
                    <a:pt x="1203" y="5692"/>
                  </a:cubicBezTo>
                  <a:cubicBezTo>
                    <a:pt x="656" y="4465"/>
                    <a:pt x="572" y="4144"/>
                    <a:pt x="727" y="2608"/>
                  </a:cubicBezTo>
                  <a:cubicBezTo>
                    <a:pt x="822" y="1417"/>
                    <a:pt x="691" y="1084"/>
                    <a:pt x="108" y="24"/>
                  </a:cubicBezTo>
                  <a:cubicBezTo>
                    <a:pt x="96" y="1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71"/>
            <p:cNvSpPr/>
            <p:nvPr/>
          </p:nvSpPr>
          <p:spPr>
            <a:xfrm>
              <a:off x="13188061" y="7212919"/>
              <a:ext cx="138067" cy="165985"/>
            </a:xfrm>
            <a:custGeom>
              <a:avLst/>
              <a:gdLst/>
              <a:ahLst/>
              <a:cxnLst/>
              <a:rect l="l" t="t" r="r" b="b"/>
              <a:pathLst>
                <a:path w="1049" h="1261" extrusionOk="0">
                  <a:moveTo>
                    <a:pt x="929" y="1"/>
                  </a:moveTo>
                  <a:cubicBezTo>
                    <a:pt x="393" y="143"/>
                    <a:pt x="12" y="632"/>
                    <a:pt x="1" y="1191"/>
                  </a:cubicBezTo>
                  <a:cubicBezTo>
                    <a:pt x="1" y="1235"/>
                    <a:pt x="36" y="1261"/>
                    <a:pt x="72" y="1261"/>
                  </a:cubicBezTo>
                  <a:cubicBezTo>
                    <a:pt x="95" y="1261"/>
                    <a:pt x="118" y="1250"/>
                    <a:pt x="132" y="1227"/>
                  </a:cubicBezTo>
                  <a:cubicBezTo>
                    <a:pt x="120" y="1227"/>
                    <a:pt x="274" y="917"/>
                    <a:pt x="286" y="893"/>
                  </a:cubicBezTo>
                  <a:cubicBezTo>
                    <a:pt x="643" y="215"/>
                    <a:pt x="1048" y="179"/>
                    <a:pt x="1001" y="48"/>
                  </a:cubicBezTo>
                  <a:cubicBezTo>
                    <a:pt x="1001" y="12"/>
                    <a:pt x="965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71"/>
            <p:cNvSpPr/>
            <p:nvPr/>
          </p:nvSpPr>
          <p:spPr>
            <a:xfrm>
              <a:off x="12801351" y="7225950"/>
              <a:ext cx="331018" cy="798468"/>
            </a:xfrm>
            <a:custGeom>
              <a:avLst/>
              <a:gdLst/>
              <a:ahLst/>
              <a:cxnLst/>
              <a:rect l="l" t="t" r="r" b="b"/>
              <a:pathLst>
                <a:path w="2515" h="6066" extrusionOk="0">
                  <a:moveTo>
                    <a:pt x="2441" y="1"/>
                  </a:moveTo>
                  <a:cubicBezTo>
                    <a:pt x="2433" y="1"/>
                    <a:pt x="2424" y="3"/>
                    <a:pt x="2415" y="9"/>
                  </a:cubicBezTo>
                  <a:cubicBezTo>
                    <a:pt x="248" y="1164"/>
                    <a:pt x="867" y="4009"/>
                    <a:pt x="33" y="5974"/>
                  </a:cubicBezTo>
                  <a:cubicBezTo>
                    <a:pt x="1" y="6022"/>
                    <a:pt x="46" y="6065"/>
                    <a:pt x="89" y="6065"/>
                  </a:cubicBezTo>
                  <a:cubicBezTo>
                    <a:pt x="109" y="6065"/>
                    <a:pt x="129" y="6056"/>
                    <a:pt x="141" y="6033"/>
                  </a:cubicBezTo>
                  <a:cubicBezTo>
                    <a:pt x="1165" y="4200"/>
                    <a:pt x="462" y="1461"/>
                    <a:pt x="2474" y="104"/>
                  </a:cubicBezTo>
                  <a:cubicBezTo>
                    <a:pt x="2515" y="74"/>
                    <a:pt x="2487" y="1"/>
                    <a:pt x="2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71"/>
            <p:cNvSpPr/>
            <p:nvPr/>
          </p:nvSpPr>
          <p:spPr>
            <a:xfrm>
              <a:off x="12598782" y="7131312"/>
              <a:ext cx="1271030" cy="1544020"/>
            </a:xfrm>
            <a:custGeom>
              <a:avLst/>
              <a:gdLst/>
              <a:ahLst/>
              <a:cxnLst/>
              <a:rect l="l" t="t" r="r" b="b"/>
              <a:pathLst>
                <a:path w="9657" h="11730" extrusionOk="0">
                  <a:moveTo>
                    <a:pt x="4625" y="167"/>
                  </a:moveTo>
                  <a:cubicBezTo>
                    <a:pt x="5076" y="167"/>
                    <a:pt x="5432" y="319"/>
                    <a:pt x="5585" y="585"/>
                  </a:cubicBezTo>
                  <a:cubicBezTo>
                    <a:pt x="5603" y="612"/>
                    <a:pt x="5627" y="625"/>
                    <a:pt x="5653" y="625"/>
                  </a:cubicBezTo>
                  <a:cubicBezTo>
                    <a:pt x="5662" y="625"/>
                    <a:pt x="5671" y="623"/>
                    <a:pt x="5680" y="621"/>
                  </a:cubicBezTo>
                  <a:cubicBezTo>
                    <a:pt x="5873" y="555"/>
                    <a:pt x="6080" y="524"/>
                    <a:pt x="6291" y="524"/>
                  </a:cubicBezTo>
                  <a:cubicBezTo>
                    <a:pt x="6811" y="524"/>
                    <a:pt x="7359" y="714"/>
                    <a:pt x="7799" y="1061"/>
                  </a:cubicBezTo>
                  <a:cubicBezTo>
                    <a:pt x="8466" y="1597"/>
                    <a:pt x="8752" y="2359"/>
                    <a:pt x="8645" y="3347"/>
                  </a:cubicBezTo>
                  <a:cubicBezTo>
                    <a:pt x="8442" y="5097"/>
                    <a:pt x="8752" y="5728"/>
                    <a:pt x="9050" y="6324"/>
                  </a:cubicBezTo>
                  <a:cubicBezTo>
                    <a:pt x="9383" y="6907"/>
                    <a:pt x="9538" y="7574"/>
                    <a:pt x="9514" y="8241"/>
                  </a:cubicBezTo>
                  <a:cubicBezTo>
                    <a:pt x="9514" y="8538"/>
                    <a:pt x="9490" y="8836"/>
                    <a:pt x="9431" y="9133"/>
                  </a:cubicBezTo>
                  <a:cubicBezTo>
                    <a:pt x="9228" y="10086"/>
                    <a:pt x="8669" y="11181"/>
                    <a:pt x="7692" y="11396"/>
                  </a:cubicBezTo>
                  <a:cubicBezTo>
                    <a:pt x="7675" y="11400"/>
                    <a:pt x="7657" y="11403"/>
                    <a:pt x="7641" y="11403"/>
                  </a:cubicBezTo>
                  <a:cubicBezTo>
                    <a:pt x="7611" y="11403"/>
                    <a:pt x="7584" y="11394"/>
                    <a:pt x="7561" y="11372"/>
                  </a:cubicBezTo>
                  <a:cubicBezTo>
                    <a:pt x="7526" y="11324"/>
                    <a:pt x="7514" y="11253"/>
                    <a:pt x="7537" y="11193"/>
                  </a:cubicBezTo>
                  <a:cubicBezTo>
                    <a:pt x="7537" y="11169"/>
                    <a:pt x="7549" y="11146"/>
                    <a:pt x="7549" y="11122"/>
                  </a:cubicBezTo>
                  <a:cubicBezTo>
                    <a:pt x="7657" y="10646"/>
                    <a:pt x="7657" y="10515"/>
                    <a:pt x="7549" y="10479"/>
                  </a:cubicBezTo>
                  <a:cubicBezTo>
                    <a:pt x="7544" y="10478"/>
                    <a:pt x="7539" y="10478"/>
                    <a:pt x="7534" y="10478"/>
                  </a:cubicBezTo>
                  <a:cubicBezTo>
                    <a:pt x="7467" y="10478"/>
                    <a:pt x="7400" y="10547"/>
                    <a:pt x="7323" y="10657"/>
                  </a:cubicBezTo>
                  <a:cubicBezTo>
                    <a:pt x="7323" y="10669"/>
                    <a:pt x="7311" y="10681"/>
                    <a:pt x="7299" y="10693"/>
                  </a:cubicBezTo>
                  <a:cubicBezTo>
                    <a:pt x="7014" y="11062"/>
                    <a:pt x="6621" y="11336"/>
                    <a:pt x="6180" y="11479"/>
                  </a:cubicBezTo>
                  <a:cubicBezTo>
                    <a:pt x="6097" y="11503"/>
                    <a:pt x="6025" y="11527"/>
                    <a:pt x="5942" y="11539"/>
                  </a:cubicBezTo>
                  <a:cubicBezTo>
                    <a:pt x="5863" y="11556"/>
                    <a:pt x="5691" y="11570"/>
                    <a:pt x="5526" y="11570"/>
                  </a:cubicBezTo>
                  <a:cubicBezTo>
                    <a:pt x="5344" y="11570"/>
                    <a:pt x="5170" y="11553"/>
                    <a:pt x="5132" y="11503"/>
                  </a:cubicBezTo>
                  <a:cubicBezTo>
                    <a:pt x="5120" y="11491"/>
                    <a:pt x="5132" y="11467"/>
                    <a:pt x="5144" y="11455"/>
                  </a:cubicBezTo>
                  <a:cubicBezTo>
                    <a:pt x="5204" y="11372"/>
                    <a:pt x="5240" y="11300"/>
                    <a:pt x="5275" y="11241"/>
                  </a:cubicBezTo>
                  <a:cubicBezTo>
                    <a:pt x="5501" y="10872"/>
                    <a:pt x="5632" y="10455"/>
                    <a:pt x="5644" y="10015"/>
                  </a:cubicBezTo>
                  <a:cubicBezTo>
                    <a:pt x="5656" y="9800"/>
                    <a:pt x="5632" y="9574"/>
                    <a:pt x="5573" y="9360"/>
                  </a:cubicBezTo>
                  <a:cubicBezTo>
                    <a:pt x="5371" y="8526"/>
                    <a:pt x="5525" y="7669"/>
                    <a:pt x="5680" y="7098"/>
                  </a:cubicBezTo>
                  <a:cubicBezTo>
                    <a:pt x="5871" y="6419"/>
                    <a:pt x="6085" y="5966"/>
                    <a:pt x="6668" y="5502"/>
                  </a:cubicBezTo>
                  <a:cubicBezTo>
                    <a:pt x="6692" y="5478"/>
                    <a:pt x="6728" y="5454"/>
                    <a:pt x="6764" y="5431"/>
                  </a:cubicBezTo>
                  <a:cubicBezTo>
                    <a:pt x="6990" y="5276"/>
                    <a:pt x="7323" y="5026"/>
                    <a:pt x="7204" y="4692"/>
                  </a:cubicBezTo>
                  <a:cubicBezTo>
                    <a:pt x="7121" y="4454"/>
                    <a:pt x="6847" y="4395"/>
                    <a:pt x="6716" y="4371"/>
                  </a:cubicBezTo>
                  <a:cubicBezTo>
                    <a:pt x="6323" y="4288"/>
                    <a:pt x="6311" y="4038"/>
                    <a:pt x="6299" y="3728"/>
                  </a:cubicBezTo>
                  <a:cubicBezTo>
                    <a:pt x="6275" y="3359"/>
                    <a:pt x="6252" y="2883"/>
                    <a:pt x="5442" y="2752"/>
                  </a:cubicBezTo>
                  <a:cubicBezTo>
                    <a:pt x="5061" y="2680"/>
                    <a:pt x="4644" y="2454"/>
                    <a:pt x="4620" y="2002"/>
                  </a:cubicBezTo>
                  <a:cubicBezTo>
                    <a:pt x="4620" y="1978"/>
                    <a:pt x="4609" y="1966"/>
                    <a:pt x="4585" y="1954"/>
                  </a:cubicBezTo>
                  <a:cubicBezTo>
                    <a:pt x="4573" y="1942"/>
                    <a:pt x="4561" y="1930"/>
                    <a:pt x="4537" y="1930"/>
                  </a:cubicBezTo>
                  <a:lnTo>
                    <a:pt x="4513" y="1930"/>
                  </a:lnTo>
                  <a:lnTo>
                    <a:pt x="4442" y="1942"/>
                  </a:lnTo>
                  <a:cubicBezTo>
                    <a:pt x="4144" y="2002"/>
                    <a:pt x="3418" y="2121"/>
                    <a:pt x="3049" y="2930"/>
                  </a:cubicBezTo>
                  <a:cubicBezTo>
                    <a:pt x="3037" y="2966"/>
                    <a:pt x="3013" y="3002"/>
                    <a:pt x="3001" y="3049"/>
                  </a:cubicBezTo>
                  <a:cubicBezTo>
                    <a:pt x="2954" y="3145"/>
                    <a:pt x="2918" y="3240"/>
                    <a:pt x="2894" y="3347"/>
                  </a:cubicBezTo>
                  <a:cubicBezTo>
                    <a:pt x="2846" y="3502"/>
                    <a:pt x="2799" y="3657"/>
                    <a:pt x="2763" y="3835"/>
                  </a:cubicBezTo>
                  <a:cubicBezTo>
                    <a:pt x="2573" y="4633"/>
                    <a:pt x="2680" y="5490"/>
                    <a:pt x="3049" y="6062"/>
                  </a:cubicBezTo>
                  <a:cubicBezTo>
                    <a:pt x="3251" y="6395"/>
                    <a:pt x="3585" y="6645"/>
                    <a:pt x="3977" y="6752"/>
                  </a:cubicBezTo>
                  <a:cubicBezTo>
                    <a:pt x="3930" y="6967"/>
                    <a:pt x="3835" y="7300"/>
                    <a:pt x="3656" y="7467"/>
                  </a:cubicBezTo>
                  <a:lnTo>
                    <a:pt x="3620" y="7490"/>
                  </a:lnTo>
                  <a:cubicBezTo>
                    <a:pt x="3323" y="7490"/>
                    <a:pt x="3037" y="7514"/>
                    <a:pt x="2787" y="7526"/>
                  </a:cubicBezTo>
                  <a:cubicBezTo>
                    <a:pt x="1894" y="7586"/>
                    <a:pt x="1799" y="7645"/>
                    <a:pt x="1013" y="8133"/>
                  </a:cubicBezTo>
                  <a:cubicBezTo>
                    <a:pt x="858" y="8229"/>
                    <a:pt x="656" y="8348"/>
                    <a:pt x="429" y="8491"/>
                  </a:cubicBezTo>
                  <a:cubicBezTo>
                    <a:pt x="406" y="8502"/>
                    <a:pt x="382" y="8514"/>
                    <a:pt x="358" y="8526"/>
                  </a:cubicBezTo>
                  <a:cubicBezTo>
                    <a:pt x="715" y="8026"/>
                    <a:pt x="1037" y="7526"/>
                    <a:pt x="1358" y="6133"/>
                  </a:cubicBezTo>
                  <a:cubicBezTo>
                    <a:pt x="1465" y="5716"/>
                    <a:pt x="1525" y="5228"/>
                    <a:pt x="1596" y="4716"/>
                  </a:cubicBezTo>
                  <a:cubicBezTo>
                    <a:pt x="1858" y="2787"/>
                    <a:pt x="2180" y="382"/>
                    <a:pt x="4394" y="180"/>
                  </a:cubicBezTo>
                  <a:cubicBezTo>
                    <a:pt x="4473" y="172"/>
                    <a:pt x="4551" y="167"/>
                    <a:pt x="4625" y="167"/>
                  </a:cubicBezTo>
                  <a:close/>
                  <a:moveTo>
                    <a:pt x="4601" y="1"/>
                  </a:moveTo>
                  <a:cubicBezTo>
                    <a:pt x="4523" y="1"/>
                    <a:pt x="4442" y="5"/>
                    <a:pt x="4358" y="13"/>
                  </a:cubicBezTo>
                  <a:cubicBezTo>
                    <a:pt x="2013" y="228"/>
                    <a:pt x="1680" y="2692"/>
                    <a:pt x="1418" y="4681"/>
                  </a:cubicBezTo>
                  <a:cubicBezTo>
                    <a:pt x="1346" y="5193"/>
                    <a:pt x="1287" y="5681"/>
                    <a:pt x="1191" y="6085"/>
                  </a:cubicBezTo>
                  <a:cubicBezTo>
                    <a:pt x="858" y="7502"/>
                    <a:pt x="525" y="7979"/>
                    <a:pt x="167" y="8479"/>
                  </a:cubicBezTo>
                  <a:cubicBezTo>
                    <a:pt x="120" y="8562"/>
                    <a:pt x="72" y="8633"/>
                    <a:pt x="13" y="8705"/>
                  </a:cubicBezTo>
                  <a:cubicBezTo>
                    <a:pt x="1" y="8741"/>
                    <a:pt x="1" y="8776"/>
                    <a:pt x="13" y="8800"/>
                  </a:cubicBezTo>
                  <a:cubicBezTo>
                    <a:pt x="30" y="8818"/>
                    <a:pt x="54" y="8829"/>
                    <a:pt x="75" y="8829"/>
                  </a:cubicBezTo>
                  <a:cubicBezTo>
                    <a:pt x="82" y="8829"/>
                    <a:pt x="90" y="8827"/>
                    <a:pt x="96" y="8824"/>
                  </a:cubicBezTo>
                  <a:cubicBezTo>
                    <a:pt x="203" y="8788"/>
                    <a:pt x="287" y="8741"/>
                    <a:pt x="370" y="8669"/>
                  </a:cubicBezTo>
                  <a:cubicBezTo>
                    <a:pt x="406" y="8657"/>
                    <a:pt x="441" y="8633"/>
                    <a:pt x="477" y="8610"/>
                  </a:cubicBezTo>
                  <a:cubicBezTo>
                    <a:pt x="715" y="8467"/>
                    <a:pt x="906" y="8348"/>
                    <a:pt x="1072" y="8252"/>
                  </a:cubicBezTo>
                  <a:cubicBezTo>
                    <a:pt x="1834" y="7776"/>
                    <a:pt x="1918" y="7729"/>
                    <a:pt x="2775" y="7669"/>
                  </a:cubicBezTo>
                  <a:cubicBezTo>
                    <a:pt x="3037" y="7645"/>
                    <a:pt x="3335" y="7633"/>
                    <a:pt x="3632" y="7633"/>
                  </a:cubicBezTo>
                  <a:cubicBezTo>
                    <a:pt x="3639" y="7637"/>
                    <a:pt x="3645" y="7638"/>
                    <a:pt x="3651" y="7638"/>
                  </a:cubicBezTo>
                  <a:cubicBezTo>
                    <a:pt x="3664" y="7638"/>
                    <a:pt x="3675" y="7630"/>
                    <a:pt x="3692" y="7621"/>
                  </a:cubicBezTo>
                  <a:lnTo>
                    <a:pt x="3704" y="7598"/>
                  </a:lnTo>
                  <a:lnTo>
                    <a:pt x="3739" y="7562"/>
                  </a:lnTo>
                  <a:cubicBezTo>
                    <a:pt x="3966" y="7359"/>
                    <a:pt x="4073" y="6978"/>
                    <a:pt x="4120" y="6693"/>
                  </a:cubicBezTo>
                  <a:cubicBezTo>
                    <a:pt x="4132" y="6657"/>
                    <a:pt x="4108" y="6621"/>
                    <a:pt x="4073" y="6609"/>
                  </a:cubicBezTo>
                  <a:lnTo>
                    <a:pt x="4061" y="6609"/>
                  </a:lnTo>
                  <a:cubicBezTo>
                    <a:pt x="3680" y="6526"/>
                    <a:pt x="3358" y="6300"/>
                    <a:pt x="3156" y="5966"/>
                  </a:cubicBezTo>
                  <a:cubicBezTo>
                    <a:pt x="2811" y="5431"/>
                    <a:pt x="2715" y="4621"/>
                    <a:pt x="2894" y="3859"/>
                  </a:cubicBezTo>
                  <a:cubicBezTo>
                    <a:pt x="2930" y="3692"/>
                    <a:pt x="2977" y="3526"/>
                    <a:pt x="3025" y="3383"/>
                  </a:cubicBezTo>
                  <a:cubicBezTo>
                    <a:pt x="3049" y="3288"/>
                    <a:pt x="3085" y="3192"/>
                    <a:pt x="3120" y="3109"/>
                  </a:cubicBezTo>
                  <a:cubicBezTo>
                    <a:pt x="3132" y="3061"/>
                    <a:pt x="3156" y="3026"/>
                    <a:pt x="3168" y="2990"/>
                  </a:cubicBezTo>
                  <a:cubicBezTo>
                    <a:pt x="3406" y="2490"/>
                    <a:pt x="3894" y="2145"/>
                    <a:pt x="4454" y="2097"/>
                  </a:cubicBezTo>
                  <a:cubicBezTo>
                    <a:pt x="4525" y="2585"/>
                    <a:pt x="5001" y="2835"/>
                    <a:pt x="5394" y="2895"/>
                  </a:cubicBezTo>
                  <a:cubicBezTo>
                    <a:pt x="6073" y="3014"/>
                    <a:pt x="6097" y="3359"/>
                    <a:pt x="6121" y="3740"/>
                  </a:cubicBezTo>
                  <a:cubicBezTo>
                    <a:pt x="6133" y="4050"/>
                    <a:pt x="6156" y="4407"/>
                    <a:pt x="6656" y="4514"/>
                  </a:cubicBezTo>
                  <a:cubicBezTo>
                    <a:pt x="6859" y="4550"/>
                    <a:pt x="6990" y="4609"/>
                    <a:pt x="7037" y="4740"/>
                  </a:cubicBezTo>
                  <a:cubicBezTo>
                    <a:pt x="7109" y="4942"/>
                    <a:pt x="6906" y="5121"/>
                    <a:pt x="6644" y="5312"/>
                  </a:cubicBezTo>
                  <a:lnTo>
                    <a:pt x="6561" y="5383"/>
                  </a:lnTo>
                  <a:cubicBezTo>
                    <a:pt x="5942" y="5871"/>
                    <a:pt x="5716" y="6347"/>
                    <a:pt x="5513" y="7062"/>
                  </a:cubicBezTo>
                  <a:cubicBezTo>
                    <a:pt x="5347" y="7657"/>
                    <a:pt x="5192" y="8538"/>
                    <a:pt x="5406" y="9395"/>
                  </a:cubicBezTo>
                  <a:cubicBezTo>
                    <a:pt x="5454" y="9598"/>
                    <a:pt x="5478" y="9800"/>
                    <a:pt x="5478" y="10015"/>
                  </a:cubicBezTo>
                  <a:cubicBezTo>
                    <a:pt x="5454" y="10419"/>
                    <a:pt x="5335" y="10824"/>
                    <a:pt x="5120" y="11169"/>
                  </a:cubicBezTo>
                  <a:cubicBezTo>
                    <a:pt x="5085" y="11229"/>
                    <a:pt x="5049" y="11300"/>
                    <a:pt x="5001" y="11372"/>
                  </a:cubicBezTo>
                  <a:cubicBezTo>
                    <a:pt x="4942" y="11431"/>
                    <a:pt x="4942" y="11515"/>
                    <a:pt x="4978" y="11586"/>
                  </a:cubicBezTo>
                  <a:cubicBezTo>
                    <a:pt x="5061" y="11693"/>
                    <a:pt x="5299" y="11729"/>
                    <a:pt x="5525" y="11729"/>
                  </a:cubicBezTo>
                  <a:cubicBezTo>
                    <a:pt x="5668" y="11717"/>
                    <a:pt x="5811" y="11705"/>
                    <a:pt x="5954" y="11681"/>
                  </a:cubicBezTo>
                  <a:cubicBezTo>
                    <a:pt x="6037" y="11669"/>
                    <a:pt x="6121" y="11646"/>
                    <a:pt x="6204" y="11622"/>
                  </a:cubicBezTo>
                  <a:cubicBezTo>
                    <a:pt x="6668" y="11455"/>
                    <a:pt x="7085" y="11169"/>
                    <a:pt x="7395" y="10777"/>
                  </a:cubicBezTo>
                  <a:cubicBezTo>
                    <a:pt x="7406" y="10765"/>
                    <a:pt x="7406" y="10753"/>
                    <a:pt x="7418" y="10741"/>
                  </a:cubicBezTo>
                  <a:cubicBezTo>
                    <a:pt x="7429" y="10730"/>
                    <a:pt x="7430" y="10729"/>
                    <a:pt x="7430" y="10720"/>
                  </a:cubicBezTo>
                  <a:lnTo>
                    <a:pt x="7430" y="10720"/>
                  </a:lnTo>
                  <a:cubicBezTo>
                    <a:pt x="7430" y="10803"/>
                    <a:pt x="7406" y="10921"/>
                    <a:pt x="7371" y="11074"/>
                  </a:cubicBezTo>
                  <a:cubicBezTo>
                    <a:pt x="7359" y="11110"/>
                    <a:pt x="7347" y="11134"/>
                    <a:pt x="7347" y="11146"/>
                  </a:cubicBezTo>
                  <a:cubicBezTo>
                    <a:pt x="7323" y="11265"/>
                    <a:pt x="7347" y="11384"/>
                    <a:pt x="7418" y="11479"/>
                  </a:cubicBezTo>
                  <a:cubicBezTo>
                    <a:pt x="7471" y="11523"/>
                    <a:pt x="7544" y="11548"/>
                    <a:pt x="7612" y="11548"/>
                  </a:cubicBezTo>
                  <a:cubicBezTo>
                    <a:pt x="7636" y="11548"/>
                    <a:pt x="7659" y="11545"/>
                    <a:pt x="7680" y="11539"/>
                  </a:cubicBezTo>
                  <a:cubicBezTo>
                    <a:pt x="8740" y="11312"/>
                    <a:pt x="9335" y="10157"/>
                    <a:pt x="9538" y="9157"/>
                  </a:cubicBezTo>
                  <a:cubicBezTo>
                    <a:pt x="9609" y="8848"/>
                    <a:pt x="9633" y="8538"/>
                    <a:pt x="9633" y="8229"/>
                  </a:cubicBezTo>
                  <a:cubicBezTo>
                    <a:pt x="9657" y="7538"/>
                    <a:pt x="9490" y="6847"/>
                    <a:pt x="9157" y="6240"/>
                  </a:cubicBezTo>
                  <a:cubicBezTo>
                    <a:pt x="8859" y="5633"/>
                    <a:pt x="8561" y="5062"/>
                    <a:pt x="8764" y="3347"/>
                  </a:cubicBezTo>
                  <a:cubicBezTo>
                    <a:pt x="8871" y="2323"/>
                    <a:pt x="8573" y="1490"/>
                    <a:pt x="7871" y="930"/>
                  </a:cubicBezTo>
                  <a:cubicBezTo>
                    <a:pt x="7386" y="558"/>
                    <a:pt x="6806" y="355"/>
                    <a:pt x="6255" y="355"/>
                  </a:cubicBezTo>
                  <a:cubicBezTo>
                    <a:pt x="6049" y="355"/>
                    <a:pt x="5848" y="384"/>
                    <a:pt x="5656" y="442"/>
                  </a:cubicBezTo>
                  <a:cubicBezTo>
                    <a:pt x="5452" y="155"/>
                    <a:pt x="5080" y="1"/>
                    <a:pt x="4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71"/>
            <p:cNvSpPr/>
            <p:nvPr/>
          </p:nvSpPr>
          <p:spPr>
            <a:xfrm>
              <a:off x="11849712" y="7125126"/>
              <a:ext cx="780492" cy="573775"/>
            </a:xfrm>
            <a:custGeom>
              <a:avLst/>
              <a:gdLst/>
              <a:ahLst/>
              <a:cxnLst/>
              <a:rect l="l" t="t" r="r" b="b"/>
              <a:pathLst>
                <a:path w="5930" h="4359" extrusionOk="0">
                  <a:moveTo>
                    <a:pt x="751" y="1"/>
                  </a:moveTo>
                  <a:cubicBezTo>
                    <a:pt x="334" y="1"/>
                    <a:pt x="1" y="334"/>
                    <a:pt x="1" y="751"/>
                  </a:cubicBezTo>
                  <a:lnTo>
                    <a:pt x="1" y="2180"/>
                  </a:lnTo>
                  <a:cubicBezTo>
                    <a:pt x="1" y="2584"/>
                    <a:pt x="334" y="2918"/>
                    <a:pt x="751" y="2918"/>
                  </a:cubicBezTo>
                  <a:lnTo>
                    <a:pt x="3132" y="2918"/>
                  </a:lnTo>
                  <a:cubicBezTo>
                    <a:pt x="3346" y="3465"/>
                    <a:pt x="3763" y="4120"/>
                    <a:pt x="4549" y="4358"/>
                  </a:cubicBezTo>
                  <a:lnTo>
                    <a:pt x="4573" y="4358"/>
                  </a:lnTo>
                  <a:cubicBezTo>
                    <a:pt x="4608" y="4358"/>
                    <a:pt x="4632" y="4347"/>
                    <a:pt x="4644" y="4311"/>
                  </a:cubicBezTo>
                  <a:cubicBezTo>
                    <a:pt x="4668" y="4275"/>
                    <a:pt x="4656" y="4239"/>
                    <a:pt x="4620" y="4216"/>
                  </a:cubicBezTo>
                  <a:cubicBezTo>
                    <a:pt x="4620" y="4216"/>
                    <a:pt x="4251" y="3954"/>
                    <a:pt x="4382" y="2918"/>
                  </a:cubicBezTo>
                  <a:lnTo>
                    <a:pt x="5192" y="2918"/>
                  </a:lnTo>
                  <a:cubicBezTo>
                    <a:pt x="5597" y="2918"/>
                    <a:pt x="5930" y="2584"/>
                    <a:pt x="5930" y="2168"/>
                  </a:cubicBezTo>
                  <a:lnTo>
                    <a:pt x="5930" y="751"/>
                  </a:lnTo>
                  <a:cubicBezTo>
                    <a:pt x="5930" y="334"/>
                    <a:pt x="5597" y="1"/>
                    <a:pt x="5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71"/>
            <p:cNvSpPr/>
            <p:nvPr/>
          </p:nvSpPr>
          <p:spPr>
            <a:xfrm>
              <a:off x="11841946" y="7111042"/>
              <a:ext cx="803920" cy="595626"/>
            </a:xfrm>
            <a:custGeom>
              <a:avLst/>
              <a:gdLst/>
              <a:ahLst/>
              <a:cxnLst/>
              <a:rect l="l" t="t" r="r" b="b"/>
              <a:pathLst>
                <a:path w="6108" h="4525" extrusionOk="0">
                  <a:moveTo>
                    <a:pt x="5263" y="179"/>
                  </a:moveTo>
                  <a:cubicBezTo>
                    <a:pt x="5632" y="179"/>
                    <a:pt x="5929" y="477"/>
                    <a:pt x="5929" y="846"/>
                  </a:cubicBezTo>
                  <a:lnTo>
                    <a:pt x="5929" y="2251"/>
                  </a:lnTo>
                  <a:cubicBezTo>
                    <a:pt x="5929" y="2608"/>
                    <a:pt x="5632" y="2906"/>
                    <a:pt x="5263" y="2906"/>
                  </a:cubicBezTo>
                  <a:lnTo>
                    <a:pt x="4393" y="2906"/>
                  </a:lnTo>
                  <a:cubicBezTo>
                    <a:pt x="4227" y="4061"/>
                    <a:pt x="4655" y="4334"/>
                    <a:pt x="4655" y="4334"/>
                  </a:cubicBezTo>
                  <a:cubicBezTo>
                    <a:pt x="3893" y="4108"/>
                    <a:pt x="3477" y="3442"/>
                    <a:pt x="3262" y="2906"/>
                  </a:cubicBezTo>
                  <a:lnTo>
                    <a:pt x="834" y="2906"/>
                  </a:lnTo>
                  <a:cubicBezTo>
                    <a:pt x="464" y="2906"/>
                    <a:pt x="167" y="2608"/>
                    <a:pt x="167" y="2239"/>
                  </a:cubicBezTo>
                  <a:lnTo>
                    <a:pt x="167" y="846"/>
                  </a:lnTo>
                  <a:cubicBezTo>
                    <a:pt x="167" y="477"/>
                    <a:pt x="464" y="179"/>
                    <a:pt x="834" y="179"/>
                  </a:cubicBezTo>
                  <a:close/>
                  <a:moveTo>
                    <a:pt x="714" y="1"/>
                  </a:moveTo>
                  <a:cubicBezTo>
                    <a:pt x="322" y="1"/>
                    <a:pt x="0" y="322"/>
                    <a:pt x="0" y="715"/>
                  </a:cubicBezTo>
                  <a:lnTo>
                    <a:pt x="0" y="2370"/>
                  </a:lnTo>
                  <a:cubicBezTo>
                    <a:pt x="0" y="2763"/>
                    <a:pt x="322" y="3072"/>
                    <a:pt x="714" y="3072"/>
                  </a:cubicBezTo>
                  <a:lnTo>
                    <a:pt x="3167" y="3072"/>
                  </a:lnTo>
                  <a:cubicBezTo>
                    <a:pt x="3393" y="3620"/>
                    <a:pt x="3834" y="4287"/>
                    <a:pt x="4620" y="4525"/>
                  </a:cubicBezTo>
                  <a:lnTo>
                    <a:pt x="4667" y="4525"/>
                  </a:lnTo>
                  <a:cubicBezTo>
                    <a:pt x="4727" y="4525"/>
                    <a:pt x="4786" y="4489"/>
                    <a:pt x="4810" y="4430"/>
                  </a:cubicBezTo>
                  <a:cubicBezTo>
                    <a:pt x="4846" y="4358"/>
                    <a:pt x="4822" y="4275"/>
                    <a:pt x="4751" y="4239"/>
                  </a:cubicBezTo>
                  <a:cubicBezTo>
                    <a:pt x="4727" y="4215"/>
                    <a:pt x="4441" y="3965"/>
                    <a:pt x="4536" y="3072"/>
                  </a:cubicBezTo>
                  <a:lnTo>
                    <a:pt x="5394" y="3072"/>
                  </a:lnTo>
                  <a:cubicBezTo>
                    <a:pt x="5787" y="3072"/>
                    <a:pt x="6096" y="2751"/>
                    <a:pt x="6096" y="2358"/>
                  </a:cubicBezTo>
                  <a:lnTo>
                    <a:pt x="6096" y="822"/>
                  </a:lnTo>
                  <a:cubicBezTo>
                    <a:pt x="6108" y="370"/>
                    <a:pt x="5727" y="1"/>
                    <a:pt x="5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71"/>
            <p:cNvSpPr/>
            <p:nvPr/>
          </p:nvSpPr>
          <p:spPr>
            <a:xfrm>
              <a:off x="12000157" y="7263068"/>
              <a:ext cx="111348" cy="95695"/>
            </a:xfrm>
            <a:custGeom>
              <a:avLst/>
              <a:gdLst/>
              <a:ahLst/>
              <a:cxnLst/>
              <a:rect l="l" t="t" r="r" b="b"/>
              <a:pathLst>
                <a:path w="846" h="727" extrusionOk="0">
                  <a:moveTo>
                    <a:pt x="477" y="1"/>
                  </a:moveTo>
                  <a:cubicBezTo>
                    <a:pt x="155" y="1"/>
                    <a:pt x="1" y="393"/>
                    <a:pt x="227" y="620"/>
                  </a:cubicBezTo>
                  <a:cubicBezTo>
                    <a:pt x="301" y="694"/>
                    <a:pt x="393" y="727"/>
                    <a:pt x="483" y="727"/>
                  </a:cubicBezTo>
                  <a:cubicBezTo>
                    <a:pt x="668" y="727"/>
                    <a:pt x="846" y="586"/>
                    <a:pt x="846" y="370"/>
                  </a:cubicBezTo>
                  <a:cubicBezTo>
                    <a:pt x="846" y="167"/>
                    <a:pt x="679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71"/>
            <p:cNvSpPr/>
            <p:nvPr/>
          </p:nvSpPr>
          <p:spPr>
            <a:xfrm>
              <a:off x="12177323" y="7263068"/>
              <a:ext cx="111348" cy="95695"/>
            </a:xfrm>
            <a:custGeom>
              <a:avLst/>
              <a:gdLst/>
              <a:ahLst/>
              <a:cxnLst/>
              <a:rect l="l" t="t" r="r" b="b"/>
              <a:pathLst>
                <a:path w="846" h="727" extrusionOk="0">
                  <a:moveTo>
                    <a:pt x="476" y="1"/>
                  </a:moveTo>
                  <a:cubicBezTo>
                    <a:pt x="155" y="1"/>
                    <a:pt x="0" y="393"/>
                    <a:pt x="226" y="620"/>
                  </a:cubicBezTo>
                  <a:cubicBezTo>
                    <a:pt x="300" y="694"/>
                    <a:pt x="392" y="727"/>
                    <a:pt x="482" y="727"/>
                  </a:cubicBezTo>
                  <a:cubicBezTo>
                    <a:pt x="667" y="727"/>
                    <a:pt x="845" y="586"/>
                    <a:pt x="845" y="370"/>
                  </a:cubicBezTo>
                  <a:cubicBezTo>
                    <a:pt x="845" y="167"/>
                    <a:pt x="679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71"/>
            <p:cNvSpPr/>
            <p:nvPr/>
          </p:nvSpPr>
          <p:spPr>
            <a:xfrm>
              <a:off x="12354357" y="7263068"/>
              <a:ext cx="111348" cy="95695"/>
            </a:xfrm>
            <a:custGeom>
              <a:avLst/>
              <a:gdLst/>
              <a:ahLst/>
              <a:cxnLst/>
              <a:rect l="l" t="t" r="r" b="b"/>
              <a:pathLst>
                <a:path w="846" h="727" extrusionOk="0">
                  <a:moveTo>
                    <a:pt x="477" y="1"/>
                  </a:moveTo>
                  <a:cubicBezTo>
                    <a:pt x="155" y="1"/>
                    <a:pt x="0" y="393"/>
                    <a:pt x="227" y="620"/>
                  </a:cubicBezTo>
                  <a:cubicBezTo>
                    <a:pt x="301" y="694"/>
                    <a:pt x="392" y="727"/>
                    <a:pt x="482" y="727"/>
                  </a:cubicBezTo>
                  <a:cubicBezTo>
                    <a:pt x="668" y="727"/>
                    <a:pt x="846" y="586"/>
                    <a:pt x="846" y="370"/>
                  </a:cubicBezTo>
                  <a:cubicBezTo>
                    <a:pt x="846" y="167"/>
                    <a:pt x="679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71"/>
            <p:cNvSpPr/>
            <p:nvPr/>
          </p:nvSpPr>
          <p:spPr>
            <a:xfrm>
              <a:off x="13883824" y="7703482"/>
              <a:ext cx="755484" cy="554820"/>
            </a:xfrm>
            <a:custGeom>
              <a:avLst/>
              <a:gdLst/>
              <a:ahLst/>
              <a:cxnLst/>
              <a:rect l="l" t="t" r="r" b="b"/>
              <a:pathLst>
                <a:path w="5740" h="4215" extrusionOk="0">
                  <a:moveTo>
                    <a:pt x="2180" y="0"/>
                  </a:moveTo>
                  <a:cubicBezTo>
                    <a:pt x="1811" y="0"/>
                    <a:pt x="1525" y="298"/>
                    <a:pt x="1525" y="655"/>
                  </a:cubicBezTo>
                  <a:lnTo>
                    <a:pt x="1525" y="1512"/>
                  </a:lnTo>
                  <a:cubicBezTo>
                    <a:pt x="1340" y="1612"/>
                    <a:pt x="1024" y="1733"/>
                    <a:pt x="684" y="1733"/>
                  </a:cubicBezTo>
                  <a:cubicBezTo>
                    <a:pt x="456" y="1733"/>
                    <a:pt x="217" y="1678"/>
                    <a:pt x="1" y="1524"/>
                  </a:cubicBezTo>
                  <a:lnTo>
                    <a:pt x="1" y="1524"/>
                  </a:lnTo>
                  <a:cubicBezTo>
                    <a:pt x="1" y="1524"/>
                    <a:pt x="364" y="2582"/>
                    <a:pt x="1354" y="2582"/>
                  </a:cubicBezTo>
                  <a:cubicBezTo>
                    <a:pt x="1409" y="2582"/>
                    <a:pt x="1466" y="2579"/>
                    <a:pt x="1525" y="2572"/>
                  </a:cubicBezTo>
                  <a:lnTo>
                    <a:pt x="1525" y="3560"/>
                  </a:lnTo>
                  <a:cubicBezTo>
                    <a:pt x="1525" y="3917"/>
                    <a:pt x="1811" y="4215"/>
                    <a:pt x="2180" y="4215"/>
                  </a:cubicBezTo>
                  <a:lnTo>
                    <a:pt x="5085" y="4215"/>
                  </a:lnTo>
                  <a:cubicBezTo>
                    <a:pt x="5442" y="4215"/>
                    <a:pt x="5740" y="3929"/>
                    <a:pt x="5740" y="3572"/>
                  </a:cubicBezTo>
                  <a:lnTo>
                    <a:pt x="5740" y="655"/>
                  </a:lnTo>
                  <a:cubicBezTo>
                    <a:pt x="5740" y="298"/>
                    <a:pt x="5442" y="0"/>
                    <a:pt x="5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71"/>
            <p:cNvSpPr/>
            <p:nvPr/>
          </p:nvSpPr>
          <p:spPr>
            <a:xfrm>
              <a:off x="13876058" y="7689266"/>
              <a:ext cx="778912" cy="575355"/>
            </a:xfrm>
            <a:custGeom>
              <a:avLst/>
              <a:gdLst/>
              <a:ahLst/>
              <a:cxnLst/>
              <a:rect l="l" t="t" r="r" b="b"/>
              <a:pathLst>
                <a:path w="5918" h="4371" extrusionOk="0">
                  <a:moveTo>
                    <a:pt x="5168" y="168"/>
                  </a:moveTo>
                  <a:cubicBezTo>
                    <a:pt x="5489" y="168"/>
                    <a:pt x="5751" y="430"/>
                    <a:pt x="5751" y="739"/>
                  </a:cubicBezTo>
                  <a:lnTo>
                    <a:pt x="5751" y="3704"/>
                  </a:lnTo>
                  <a:lnTo>
                    <a:pt x="5739" y="3704"/>
                  </a:lnTo>
                  <a:cubicBezTo>
                    <a:pt x="5727" y="4013"/>
                    <a:pt x="5477" y="4263"/>
                    <a:pt x="5156" y="4263"/>
                  </a:cubicBezTo>
                  <a:lnTo>
                    <a:pt x="2251" y="4263"/>
                  </a:lnTo>
                  <a:cubicBezTo>
                    <a:pt x="1929" y="4252"/>
                    <a:pt x="1667" y="4002"/>
                    <a:pt x="1643" y="3680"/>
                  </a:cubicBezTo>
                  <a:lnTo>
                    <a:pt x="1643" y="2680"/>
                  </a:lnTo>
                  <a:cubicBezTo>
                    <a:pt x="1679" y="2668"/>
                    <a:pt x="1667" y="2644"/>
                    <a:pt x="1655" y="2632"/>
                  </a:cubicBezTo>
                  <a:cubicBezTo>
                    <a:pt x="1632" y="2620"/>
                    <a:pt x="1620" y="2608"/>
                    <a:pt x="1596" y="2608"/>
                  </a:cubicBezTo>
                  <a:cubicBezTo>
                    <a:pt x="1538" y="2616"/>
                    <a:pt x="1481" y="2620"/>
                    <a:pt x="1425" y="2620"/>
                  </a:cubicBezTo>
                  <a:cubicBezTo>
                    <a:pt x="1058" y="2620"/>
                    <a:pt x="715" y="2457"/>
                    <a:pt x="489" y="2168"/>
                  </a:cubicBezTo>
                  <a:cubicBezTo>
                    <a:pt x="393" y="2049"/>
                    <a:pt x="310" y="1942"/>
                    <a:pt x="250" y="1811"/>
                  </a:cubicBezTo>
                  <a:lnTo>
                    <a:pt x="250" y="1811"/>
                  </a:lnTo>
                  <a:cubicBezTo>
                    <a:pt x="420" y="1885"/>
                    <a:pt x="594" y="1913"/>
                    <a:pt x="759" y="1913"/>
                  </a:cubicBezTo>
                  <a:cubicBezTo>
                    <a:pt x="1153" y="1913"/>
                    <a:pt x="1501" y="1755"/>
                    <a:pt x="1643" y="1680"/>
                  </a:cubicBezTo>
                  <a:cubicBezTo>
                    <a:pt x="1667" y="1668"/>
                    <a:pt x="1679" y="1644"/>
                    <a:pt x="1703" y="1620"/>
                  </a:cubicBezTo>
                  <a:lnTo>
                    <a:pt x="1703" y="739"/>
                  </a:lnTo>
                  <a:cubicBezTo>
                    <a:pt x="1703" y="430"/>
                    <a:pt x="1965" y="168"/>
                    <a:pt x="2274" y="168"/>
                  </a:cubicBezTo>
                  <a:close/>
                  <a:moveTo>
                    <a:pt x="5201" y="1"/>
                  </a:moveTo>
                  <a:cubicBezTo>
                    <a:pt x="5194" y="1"/>
                    <a:pt x="5187" y="1"/>
                    <a:pt x="5180" y="1"/>
                  </a:cubicBezTo>
                  <a:lnTo>
                    <a:pt x="2251" y="1"/>
                  </a:lnTo>
                  <a:cubicBezTo>
                    <a:pt x="2251" y="1"/>
                    <a:pt x="1524" y="346"/>
                    <a:pt x="1465" y="751"/>
                  </a:cubicBezTo>
                  <a:lnTo>
                    <a:pt x="1465" y="1573"/>
                  </a:lnTo>
                  <a:cubicBezTo>
                    <a:pt x="1376" y="1632"/>
                    <a:pt x="1080" y="1760"/>
                    <a:pt x="744" y="1760"/>
                  </a:cubicBezTo>
                  <a:cubicBezTo>
                    <a:pt x="538" y="1760"/>
                    <a:pt x="318" y="1712"/>
                    <a:pt x="119" y="1573"/>
                  </a:cubicBezTo>
                  <a:cubicBezTo>
                    <a:pt x="108" y="1561"/>
                    <a:pt x="93" y="1555"/>
                    <a:pt x="78" y="1555"/>
                  </a:cubicBezTo>
                  <a:cubicBezTo>
                    <a:pt x="63" y="1555"/>
                    <a:pt x="48" y="1561"/>
                    <a:pt x="36" y="1573"/>
                  </a:cubicBezTo>
                  <a:cubicBezTo>
                    <a:pt x="0" y="1585"/>
                    <a:pt x="0" y="1620"/>
                    <a:pt x="12" y="1656"/>
                  </a:cubicBezTo>
                  <a:cubicBezTo>
                    <a:pt x="84" y="1870"/>
                    <a:pt x="203" y="2073"/>
                    <a:pt x="358" y="2251"/>
                  </a:cubicBezTo>
                  <a:cubicBezTo>
                    <a:pt x="679" y="2608"/>
                    <a:pt x="1524" y="2763"/>
                    <a:pt x="1524" y="2763"/>
                  </a:cubicBezTo>
                  <a:lnTo>
                    <a:pt x="1524" y="3644"/>
                  </a:lnTo>
                  <a:cubicBezTo>
                    <a:pt x="1524" y="4049"/>
                    <a:pt x="1846" y="4371"/>
                    <a:pt x="2251" y="4371"/>
                  </a:cubicBezTo>
                  <a:lnTo>
                    <a:pt x="5180" y="4371"/>
                  </a:lnTo>
                  <a:cubicBezTo>
                    <a:pt x="5584" y="4371"/>
                    <a:pt x="5918" y="4049"/>
                    <a:pt x="5918" y="3644"/>
                  </a:cubicBezTo>
                  <a:lnTo>
                    <a:pt x="5918" y="727"/>
                  </a:lnTo>
                  <a:cubicBezTo>
                    <a:pt x="5918" y="330"/>
                    <a:pt x="5596" y="1"/>
                    <a:pt x="5201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71"/>
            <p:cNvSpPr/>
            <p:nvPr/>
          </p:nvSpPr>
          <p:spPr>
            <a:xfrm>
              <a:off x="14225519" y="7795882"/>
              <a:ext cx="271264" cy="370012"/>
            </a:xfrm>
            <a:custGeom>
              <a:avLst/>
              <a:gdLst/>
              <a:ahLst/>
              <a:cxnLst/>
              <a:rect l="l" t="t" r="r" b="b"/>
              <a:pathLst>
                <a:path w="2061" h="2811" extrusionOk="0">
                  <a:moveTo>
                    <a:pt x="1112" y="1140"/>
                  </a:moveTo>
                  <a:cubicBezTo>
                    <a:pt x="1133" y="1140"/>
                    <a:pt x="1155" y="1141"/>
                    <a:pt x="1179" y="1144"/>
                  </a:cubicBezTo>
                  <a:cubicBezTo>
                    <a:pt x="1155" y="1227"/>
                    <a:pt x="1155" y="1310"/>
                    <a:pt x="1155" y="1394"/>
                  </a:cubicBezTo>
                  <a:cubicBezTo>
                    <a:pt x="1155" y="1513"/>
                    <a:pt x="1143" y="1620"/>
                    <a:pt x="1048" y="1656"/>
                  </a:cubicBezTo>
                  <a:cubicBezTo>
                    <a:pt x="1027" y="1666"/>
                    <a:pt x="1006" y="1671"/>
                    <a:pt x="987" y="1671"/>
                  </a:cubicBezTo>
                  <a:cubicBezTo>
                    <a:pt x="916" y="1671"/>
                    <a:pt x="860" y="1611"/>
                    <a:pt x="870" y="1537"/>
                  </a:cubicBezTo>
                  <a:lnTo>
                    <a:pt x="870" y="1525"/>
                  </a:lnTo>
                  <a:cubicBezTo>
                    <a:pt x="858" y="1429"/>
                    <a:pt x="870" y="1322"/>
                    <a:pt x="929" y="1239"/>
                  </a:cubicBezTo>
                  <a:cubicBezTo>
                    <a:pt x="967" y="1163"/>
                    <a:pt x="1028" y="1140"/>
                    <a:pt x="1112" y="1140"/>
                  </a:cubicBezTo>
                  <a:close/>
                  <a:moveTo>
                    <a:pt x="1024" y="1"/>
                  </a:moveTo>
                  <a:cubicBezTo>
                    <a:pt x="953" y="1"/>
                    <a:pt x="882" y="1"/>
                    <a:pt x="810" y="13"/>
                  </a:cubicBezTo>
                  <a:cubicBezTo>
                    <a:pt x="584" y="24"/>
                    <a:pt x="370" y="120"/>
                    <a:pt x="215" y="286"/>
                  </a:cubicBezTo>
                  <a:cubicBezTo>
                    <a:pt x="72" y="513"/>
                    <a:pt x="0" y="775"/>
                    <a:pt x="12" y="1048"/>
                  </a:cubicBezTo>
                  <a:lnTo>
                    <a:pt x="12" y="1167"/>
                  </a:lnTo>
                  <a:cubicBezTo>
                    <a:pt x="12" y="1429"/>
                    <a:pt x="24" y="1632"/>
                    <a:pt x="48" y="1918"/>
                  </a:cubicBezTo>
                  <a:cubicBezTo>
                    <a:pt x="72" y="2120"/>
                    <a:pt x="143" y="2322"/>
                    <a:pt x="251" y="2501"/>
                  </a:cubicBezTo>
                  <a:cubicBezTo>
                    <a:pt x="381" y="2668"/>
                    <a:pt x="584" y="2775"/>
                    <a:pt x="798" y="2799"/>
                  </a:cubicBezTo>
                  <a:cubicBezTo>
                    <a:pt x="893" y="2811"/>
                    <a:pt x="989" y="2811"/>
                    <a:pt x="1084" y="2811"/>
                  </a:cubicBezTo>
                  <a:cubicBezTo>
                    <a:pt x="1215" y="2811"/>
                    <a:pt x="1358" y="2811"/>
                    <a:pt x="1489" y="2775"/>
                  </a:cubicBezTo>
                  <a:cubicBezTo>
                    <a:pt x="1691" y="2739"/>
                    <a:pt x="1882" y="2656"/>
                    <a:pt x="2060" y="2549"/>
                  </a:cubicBezTo>
                  <a:lnTo>
                    <a:pt x="1905" y="2203"/>
                  </a:lnTo>
                  <a:cubicBezTo>
                    <a:pt x="1691" y="2322"/>
                    <a:pt x="1453" y="2394"/>
                    <a:pt x="1203" y="2430"/>
                  </a:cubicBezTo>
                  <a:lnTo>
                    <a:pt x="1048" y="2430"/>
                  </a:lnTo>
                  <a:cubicBezTo>
                    <a:pt x="905" y="2430"/>
                    <a:pt x="762" y="2406"/>
                    <a:pt x="632" y="2346"/>
                  </a:cubicBezTo>
                  <a:cubicBezTo>
                    <a:pt x="477" y="2251"/>
                    <a:pt x="417" y="2108"/>
                    <a:pt x="381" y="1882"/>
                  </a:cubicBezTo>
                  <a:cubicBezTo>
                    <a:pt x="358" y="1715"/>
                    <a:pt x="346" y="1537"/>
                    <a:pt x="346" y="1370"/>
                  </a:cubicBezTo>
                  <a:lnTo>
                    <a:pt x="346" y="1179"/>
                  </a:lnTo>
                  <a:cubicBezTo>
                    <a:pt x="358" y="953"/>
                    <a:pt x="370" y="667"/>
                    <a:pt x="524" y="501"/>
                  </a:cubicBezTo>
                  <a:cubicBezTo>
                    <a:pt x="643" y="394"/>
                    <a:pt x="798" y="346"/>
                    <a:pt x="953" y="346"/>
                  </a:cubicBezTo>
                  <a:cubicBezTo>
                    <a:pt x="989" y="346"/>
                    <a:pt x="1024" y="358"/>
                    <a:pt x="1060" y="358"/>
                  </a:cubicBezTo>
                  <a:cubicBezTo>
                    <a:pt x="1167" y="370"/>
                    <a:pt x="1263" y="394"/>
                    <a:pt x="1358" y="429"/>
                  </a:cubicBezTo>
                  <a:cubicBezTo>
                    <a:pt x="1596" y="548"/>
                    <a:pt x="1655" y="798"/>
                    <a:pt x="1655" y="1036"/>
                  </a:cubicBezTo>
                  <a:lnTo>
                    <a:pt x="1655" y="1144"/>
                  </a:lnTo>
                  <a:lnTo>
                    <a:pt x="1655" y="1394"/>
                  </a:lnTo>
                  <a:cubicBezTo>
                    <a:pt x="1667" y="1513"/>
                    <a:pt x="1644" y="1632"/>
                    <a:pt x="1596" y="1739"/>
                  </a:cubicBezTo>
                  <a:cubicBezTo>
                    <a:pt x="1524" y="1727"/>
                    <a:pt x="1501" y="1513"/>
                    <a:pt x="1501" y="1310"/>
                  </a:cubicBezTo>
                  <a:lnTo>
                    <a:pt x="1501" y="1072"/>
                  </a:lnTo>
                  <a:lnTo>
                    <a:pt x="1501" y="953"/>
                  </a:lnTo>
                  <a:cubicBezTo>
                    <a:pt x="1513" y="906"/>
                    <a:pt x="1489" y="846"/>
                    <a:pt x="1453" y="810"/>
                  </a:cubicBezTo>
                  <a:lnTo>
                    <a:pt x="1441" y="798"/>
                  </a:lnTo>
                  <a:cubicBezTo>
                    <a:pt x="1370" y="763"/>
                    <a:pt x="1286" y="739"/>
                    <a:pt x="1191" y="739"/>
                  </a:cubicBezTo>
                  <a:cubicBezTo>
                    <a:pt x="989" y="739"/>
                    <a:pt x="798" y="822"/>
                    <a:pt x="655" y="965"/>
                  </a:cubicBezTo>
                  <a:cubicBezTo>
                    <a:pt x="548" y="1084"/>
                    <a:pt x="477" y="1251"/>
                    <a:pt x="477" y="1417"/>
                  </a:cubicBezTo>
                  <a:cubicBezTo>
                    <a:pt x="453" y="1584"/>
                    <a:pt x="501" y="1763"/>
                    <a:pt x="596" y="1906"/>
                  </a:cubicBezTo>
                  <a:cubicBezTo>
                    <a:pt x="691" y="2001"/>
                    <a:pt x="822" y="2060"/>
                    <a:pt x="965" y="2060"/>
                  </a:cubicBezTo>
                  <a:cubicBezTo>
                    <a:pt x="1084" y="2060"/>
                    <a:pt x="1203" y="2025"/>
                    <a:pt x="1310" y="1941"/>
                  </a:cubicBezTo>
                  <a:cubicBezTo>
                    <a:pt x="1334" y="1977"/>
                    <a:pt x="1358" y="2001"/>
                    <a:pt x="1382" y="2025"/>
                  </a:cubicBezTo>
                  <a:cubicBezTo>
                    <a:pt x="1429" y="2060"/>
                    <a:pt x="1489" y="2072"/>
                    <a:pt x="1560" y="2084"/>
                  </a:cubicBezTo>
                  <a:cubicBezTo>
                    <a:pt x="1569" y="2085"/>
                    <a:pt x="1577" y="2085"/>
                    <a:pt x="1585" y="2085"/>
                  </a:cubicBezTo>
                  <a:cubicBezTo>
                    <a:pt x="1789" y="2085"/>
                    <a:pt x="1967" y="1945"/>
                    <a:pt x="2025" y="1739"/>
                  </a:cubicBezTo>
                  <a:cubicBezTo>
                    <a:pt x="2036" y="1620"/>
                    <a:pt x="2048" y="1501"/>
                    <a:pt x="2048" y="1370"/>
                  </a:cubicBezTo>
                  <a:lnTo>
                    <a:pt x="2048" y="1144"/>
                  </a:lnTo>
                  <a:cubicBezTo>
                    <a:pt x="2048" y="846"/>
                    <a:pt x="2036" y="453"/>
                    <a:pt x="1786" y="227"/>
                  </a:cubicBezTo>
                  <a:cubicBezTo>
                    <a:pt x="1667" y="120"/>
                    <a:pt x="1524" y="48"/>
                    <a:pt x="1370" y="36"/>
                  </a:cubicBezTo>
                  <a:cubicBezTo>
                    <a:pt x="1251" y="13"/>
                    <a:pt x="1132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71"/>
            <p:cNvSpPr/>
            <p:nvPr/>
          </p:nvSpPr>
          <p:spPr>
            <a:xfrm>
              <a:off x="12152183" y="9228214"/>
              <a:ext cx="167812" cy="232195"/>
            </a:xfrm>
            <a:custGeom>
              <a:avLst/>
              <a:gdLst/>
              <a:ahLst/>
              <a:cxnLst/>
              <a:rect l="l" t="t" r="r" b="b"/>
              <a:pathLst>
                <a:path w="1275" h="1764" extrusionOk="0">
                  <a:moveTo>
                    <a:pt x="691" y="1"/>
                  </a:moveTo>
                  <a:cubicBezTo>
                    <a:pt x="667" y="1"/>
                    <a:pt x="643" y="13"/>
                    <a:pt x="632" y="37"/>
                  </a:cubicBezTo>
                  <a:cubicBezTo>
                    <a:pt x="572" y="132"/>
                    <a:pt x="453" y="525"/>
                    <a:pt x="131" y="787"/>
                  </a:cubicBezTo>
                  <a:cubicBezTo>
                    <a:pt x="1" y="882"/>
                    <a:pt x="143" y="942"/>
                    <a:pt x="286" y="1132"/>
                  </a:cubicBezTo>
                  <a:cubicBezTo>
                    <a:pt x="524" y="1442"/>
                    <a:pt x="524" y="1608"/>
                    <a:pt x="596" y="1727"/>
                  </a:cubicBezTo>
                  <a:cubicBezTo>
                    <a:pt x="614" y="1751"/>
                    <a:pt x="637" y="1763"/>
                    <a:pt x="661" y="1763"/>
                  </a:cubicBezTo>
                  <a:cubicBezTo>
                    <a:pt x="685" y="1763"/>
                    <a:pt x="709" y="1751"/>
                    <a:pt x="727" y="1727"/>
                  </a:cubicBezTo>
                  <a:cubicBezTo>
                    <a:pt x="739" y="1692"/>
                    <a:pt x="763" y="1644"/>
                    <a:pt x="774" y="1608"/>
                  </a:cubicBezTo>
                  <a:cubicBezTo>
                    <a:pt x="882" y="1358"/>
                    <a:pt x="1036" y="1132"/>
                    <a:pt x="1251" y="953"/>
                  </a:cubicBezTo>
                  <a:cubicBezTo>
                    <a:pt x="1274" y="906"/>
                    <a:pt x="1274" y="858"/>
                    <a:pt x="1251" y="822"/>
                  </a:cubicBezTo>
                  <a:cubicBezTo>
                    <a:pt x="1048" y="644"/>
                    <a:pt x="905" y="418"/>
                    <a:pt x="810" y="180"/>
                  </a:cubicBezTo>
                  <a:cubicBezTo>
                    <a:pt x="798" y="132"/>
                    <a:pt x="774" y="72"/>
                    <a:pt x="751" y="37"/>
                  </a:cubicBezTo>
                  <a:cubicBezTo>
                    <a:pt x="739" y="13"/>
                    <a:pt x="715" y="1"/>
                    <a:pt x="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71"/>
            <p:cNvSpPr/>
            <p:nvPr/>
          </p:nvSpPr>
          <p:spPr>
            <a:xfrm>
              <a:off x="11771396" y="8891388"/>
              <a:ext cx="169392" cy="232064"/>
            </a:xfrm>
            <a:custGeom>
              <a:avLst/>
              <a:gdLst/>
              <a:ahLst/>
              <a:cxnLst/>
              <a:rect l="l" t="t" r="r" b="b"/>
              <a:pathLst>
                <a:path w="1287" h="1763" extrusionOk="0">
                  <a:moveTo>
                    <a:pt x="697" y="0"/>
                  </a:moveTo>
                  <a:cubicBezTo>
                    <a:pt x="676" y="0"/>
                    <a:pt x="655" y="12"/>
                    <a:pt x="643" y="36"/>
                  </a:cubicBezTo>
                  <a:cubicBezTo>
                    <a:pt x="572" y="143"/>
                    <a:pt x="453" y="536"/>
                    <a:pt x="131" y="786"/>
                  </a:cubicBezTo>
                  <a:cubicBezTo>
                    <a:pt x="0" y="893"/>
                    <a:pt x="143" y="953"/>
                    <a:pt x="286" y="1131"/>
                  </a:cubicBezTo>
                  <a:cubicBezTo>
                    <a:pt x="536" y="1441"/>
                    <a:pt x="536" y="1619"/>
                    <a:pt x="608" y="1726"/>
                  </a:cubicBezTo>
                  <a:cubicBezTo>
                    <a:pt x="619" y="1750"/>
                    <a:pt x="643" y="1762"/>
                    <a:pt x="667" y="1762"/>
                  </a:cubicBezTo>
                  <a:cubicBezTo>
                    <a:pt x="691" y="1762"/>
                    <a:pt x="715" y="1750"/>
                    <a:pt x="727" y="1726"/>
                  </a:cubicBezTo>
                  <a:cubicBezTo>
                    <a:pt x="750" y="1691"/>
                    <a:pt x="774" y="1655"/>
                    <a:pt x="786" y="1619"/>
                  </a:cubicBezTo>
                  <a:cubicBezTo>
                    <a:pt x="881" y="1357"/>
                    <a:pt x="1048" y="1131"/>
                    <a:pt x="1250" y="953"/>
                  </a:cubicBezTo>
                  <a:cubicBezTo>
                    <a:pt x="1286" y="917"/>
                    <a:pt x="1286" y="857"/>
                    <a:pt x="1250" y="822"/>
                  </a:cubicBezTo>
                  <a:cubicBezTo>
                    <a:pt x="1060" y="643"/>
                    <a:pt x="905" y="429"/>
                    <a:pt x="822" y="191"/>
                  </a:cubicBezTo>
                  <a:cubicBezTo>
                    <a:pt x="810" y="131"/>
                    <a:pt x="786" y="83"/>
                    <a:pt x="750" y="36"/>
                  </a:cubicBezTo>
                  <a:cubicBezTo>
                    <a:pt x="738" y="12"/>
                    <a:pt x="718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71"/>
            <p:cNvSpPr/>
            <p:nvPr/>
          </p:nvSpPr>
          <p:spPr>
            <a:xfrm>
              <a:off x="11653856" y="9424202"/>
              <a:ext cx="203876" cy="267735"/>
            </a:xfrm>
            <a:custGeom>
              <a:avLst/>
              <a:gdLst/>
              <a:ahLst/>
              <a:cxnLst/>
              <a:rect l="l" t="t" r="r" b="b"/>
              <a:pathLst>
                <a:path w="1549" h="2034" extrusionOk="0">
                  <a:moveTo>
                    <a:pt x="871" y="0"/>
                  </a:moveTo>
                  <a:cubicBezTo>
                    <a:pt x="846" y="0"/>
                    <a:pt x="822" y="12"/>
                    <a:pt x="810" y="36"/>
                  </a:cubicBezTo>
                  <a:cubicBezTo>
                    <a:pt x="739" y="155"/>
                    <a:pt x="596" y="607"/>
                    <a:pt x="227" y="905"/>
                  </a:cubicBezTo>
                  <a:cubicBezTo>
                    <a:pt x="0" y="1084"/>
                    <a:pt x="477" y="1143"/>
                    <a:pt x="703" y="1858"/>
                  </a:cubicBezTo>
                  <a:cubicBezTo>
                    <a:pt x="727" y="1905"/>
                    <a:pt x="739" y="1941"/>
                    <a:pt x="762" y="1989"/>
                  </a:cubicBezTo>
                  <a:cubicBezTo>
                    <a:pt x="780" y="2018"/>
                    <a:pt x="810" y="2033"/>
                    <a:pt x="840" y="2033"/>
                  </a:cubicBezTo>
                  <a:cubicBezTo>
                    <a:pt x="869" y="2033"/>
                    <a:pt x="899" y="2018"/>
                    <a:pt x="917" y="1989"/>
                  </a:cubicBezTo>
                  <a:cubicBezTo>
                    <a:pt x="1000" y="1858"/>
                    <a:pt x="1096" y="1477"/>
                    <a:pt x="1453" y="1167"/>
                  </a:cubicBezTo>
                  <a:cubicBezTo>
                    <a:pt x="1477" y="1143"/>
                    <a:pt x="1501" y="1119"/>
                    <a:pt x="1524" y="1096"/>
                  </a:cubicBezTo>
                  <a:cubicBezTo>
                    <a:pt x="1548" y="1048"/>
                    <a:pt x="1548" y="988"/>
                    <a:pt x="1524" y="953"/>
                  </a:cubicBezTo>
                  <a:cubicBezTo>
                    <a:pt x="1298" y="750"/>
                    <a:pt x="1120" y="488"/>
                    <a:pt x="1012" y="203"/>
                  </a:cubicBezTo>
                  <a:cubicBezTo>
                    <a:pt x="1000" y="143"/>
                    <a:pt x="977" y="84"/>
                    <a:pt x="941" y="36"/>
                  </a:cubicBezTo>
                  <a:cubicBezTo>
                    <a:pt x="923" y="12"/>
                    <a:pt x="896" y="0"/>
                    <a:pt x="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71"/>
            <p:cNvSpPr/>
            <p:nvPr/>
          </p:nvSpPr>
          <p:spPr>
            <a:xfrm>
              <a:off x="13760097" y="7006006"/>
              <a:ext cx="167812" cy="230616"/>
            </a:xfrm>
            <a:custGeom>
              <a:avLst/>
              <a:gdLst/>
              <a:ahLst/>
              <a:cxnLst/>
              <a:rect l="l" t="t" r="r" b="b"/>
              <a:pathLst>
                <a:path w="1275" h="1752" extrusionOk="0">
                  <a:moveTo>
                    <a:pt x="686" y="1"/>
                  </a:moveTo>
                  <a:cubicBezTo>
                    <a:pt x="664" y="1"/>
                    <a:pt x="643" y="13"/>
                    <a:pt x="631" y="37"/>
                  </a:cubicBezTo>
                  <a:cubicBezTo>
                    <a:pt x="572" y="132"/>
                    <a:pt x="453" y="525"/>
                    <a:pt x="119" y="775"/>
                  </a:cubicBezTo>
                  <a:cubicBezTo>
                    <a:pt x="0" y="882"/>
                    <a:pt x="143" y="941"/>
                    <a:pt x="286" y="1120"/>
                  </a:cubicBezTo>
                  <a:cubicBezTo>
                    <a:pt x="524" y="1430"/>
                    <a:pt x="524" y="1608"/>
                    <a:pt x="596" y="1715"/>
                  </a:cubicBezTo>
                  <a:cubicBezTo>
                    <a:pt x="608" y="1739"/>
                    <a:pt x="631" y="1751"/>
                    <a:pt x="655" y="1751"/>
                  </a:cubicBezTo>
                  <a:cubicBezTo>
                    <a:pt x="679" y="1751"/>
                    <a:pt x="703" y="1739"/>
                    <a:pt x="715" y="1715"/>
                  </a:cubicBezTo>
                  <a:cubicBezTo>
                    <a:pt x="739" y="1680"/>
                    <a:pt x="762" y="1644"/>
                    <a:pt x="774" y="1608"/>
                  </a:cubicBezTo>
                  <a:cubicBezTo>
                    <a:pt x="881" y="1346"/>
                    <a:pt x="1036" y="1120"/>
                    <a:pt x="1239" y="941"/>
                  </a:cubicBezTo>
                  <a:cubicBezTo>
                    <a:pt x="1274" y="906"/>
                    <a:pt x="1274" y="846"/>
                    <a:pt x="1239" y="811"/>
                  </a:cubicBezTo>
                  <a:cubicBezTo>
                    <a:pt x="1048" y="644"/>
                    <a:pt x="905" y="418"/>
                    <a:pt x="810" y="179"/>
                  </a:cubicBezTo>
                  <a:cubicBezTo>
                    <a:pt x="798" y="132"/>
                    <a:pt x="774" y="72"/>
                    <a:pt x="750" y="37"/>
                  </a:cubicBezTo>
                  <a:cubicBezTo>
                    <a:pt x="733" y="13"/>
                    <a:pt x="709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71"/>
            <p:cNvSpPr/>
            <p:nvPr/>
          </p:nvSpPr>
          <p:spPr>
            <a:xfrm>
              <a:off x="14142464" y="7275572"/>
              <a:ext cx="192820" cy="267341"/>
            </a:xfrm>
            <a:custGeom>
              <a:avLst/>
              <a:gdLst/>
              <a:ahLst/>
              <a:cxnLst/>
              <a:rect l="l" t="t" r="r" b="b"/>
              <a:pathLst>
                <a:path w="1465" h="2031" extrusionOk="0">
                  <a:moveTo>
                    <a:pt x="797" y="1"/>
                  </a:moveTo>
                  <a:cubicBezTo>
                    <a:pt x="771" y="1"/>
                    <a:pt x="745" y="13"/>
                    <a:pt x="727" y="36"/>
                  </a:cubicBezTo>
                  <a:cubicBezTo>
                    <a:pt x="655" y="156"/>
                    <a:pt x="524" y="608"/>
                    <a:pt x="143" y="906"/>
                  </a:cubicBezTo>
                  <a:cubicBezTo>
                    <a:pt x="0" y="1013"/>
                    <a:pt x="167" y="1084"/>
                    <a:pt x="334" y="1299"/>
                  </a:cubicBezTo>
                  <a:cubicBezTo>
                    <a:pt x="608" y="1656"/>
                    <a:pt x="608" y="1858"/>
                    <a:pt x="691" y="1977"/>
                  </a:cubicBezTo>
                  <a:cubicBezTo>
                    <a:pt x="703" y="2013"/>
                    <a:pt x="733" y="2031"/>
                    <a:pt x="764" y="2031"/>
                  </a:cubicBezTo>
                  <a:cubicBezTo>
                    <a:pt x="795" y="2031"/>
                    <a:pt x="828" y="2013"/>
                    <a:pt x="846" y="1977"/>
                  </a:cubicBezTo>
                  <a:cubicBezTo>
                    <a:pt x="870" y="1941"/>
                    <a:pt x="882" y="1894"/>
                    <a:pt x="905" y="1858"/>
                  </a:cubicBezTo>
                  <a:cubicBezTo>
                    <a:pt x="1012" y="1560"/>
                    <a:pt x="1203" y="1299"/>
                    <a:pt x="1441" y="1096"/>
                  </a:cubicBezTo>
                  <a:cubicBezTo>
                    <a:pt x="1465" y="1049"/>
                    <a:pt x="1453" y="989"/>
                    <a:pt x="1429" y="953"/>
                  </a:cubicBezTo>
                  <a:cubicBezTo>
                    <a:pt x="1203" y="739"/>
                    <a:pt x="1036" y="489"/>
                    <a:pt x="941" y="203"/>
                  </a:cubicBezTo>
                  <a:cubicBezTo>
                    <a:pt x="917" y="144"/>
                    <a:pt x="893" y="84"/>
                    <a:pt x="858" y="36"/>
                  </a:cubicBezTo>
                  <a:cubicBezTo>
                    <a:pt x="846" y="13"/>
                    <a:pt x="822" y="1"/>
                    <a:pt x="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2" name="Google Shape;6862;p71"/>
            <p:cNvGrpSpPr/>
            <p:nvPr/>
          </p:nvGrpSpPr>
          <p:grpSpPr>
            <a:xfrm>
              <a:off x="11588305" y="9976620"/>
              <a:ext cx="271132" cy="217321"/>
              <a:chOff x="1594386" y="9976620"/>
              <a:chExt cx="271132" cy="217321"/>
            </a:xfrm>
          </p:grpSpPr>
          <p:sp>
            <p:nvSpPr>
              <p:cNvPr id="6863" name="Google Shape;6863;p71"/>
              <p:cNvSpPr/>
              <p:nvPr/>
            </p:nvSpPr>
            <p:spPr>
              <a:xfrm>
                <a:off x="1602678" y="9981366"/>
                <a:ext cx="253100" cy="197972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04" extrusionOk="0">
                    <a:moveTo>
                      <a:pt x="379" y="0"/>
                    </a:moveTo>
                    <a:cubicBezTo>
                      <a:pt x="158" y="0"/>
                      <a:pt x="0" y="246"/>
                      <a:pt x="44" y="542"/>
                    </a:cubicBezTo>
                    <a:cubicBezTo>
                      <a:pt x="92" y="994"/>
                      <a:pt x="556" y="1363"/>
                      <a:pt x="913" y="1494"/>
                    </a:cubicBezTo>
                    <a:cubicBezTo>
                      <a:pt x="931" y="1500"/>
                      <a:pt x="946" y="1503"/>
                      <a:pt x="961" y="1503"/>
                    </a:cubicBezTo>
                    <a:cubicBezTo>
                      <a:pt x="976" y="1503"/>
                      <a:pt x="991" y="1500"/>
                      <a:pt x="1009" y="1494"/>
                    </a:cubicBezTo>
                    <a:cubicBezTo>
                      <a:pt x="1366" y="1363"/>
                      <a:pt x="1830" y="994"/>
                      <a:pt x="1890" y="542"/>
                    </a:cubicBezTo>
                    <a:cubicBezTo>
                      <a:pt x="1923" y="246"/>
                      <a:pt x="1764" y="0"/>
                      <a:pt x="1543" y="0"/>
                    </a:cubicBezTo>
                    <a:cubicBezTo>
                      <a:pt x="1524" y="0"/>
                      <a:pt x="1505" y="2"/>
                      <a:pt x="1485" y="6"/>
                    </a:cubicBezTo>
                    <a:cubicBezTo>
                      <a:pt x="1152" y="77"/>
                      <a:pt x="961" y="494"/>
                      <a:pt x="961" y="494"/>
                    </a:cubicBezTo>
                    <a:cubicBezTo>
                      <a:pt x="961" y="494"/>
                      <a:pt x="771" y="77"/>
                      <a:pt x="437" y="6"/>
                    </a:cubicBezTo>
                    <a:cubicBezTo>
                      <a:pt x="417" y="2"/>
                      <a:pt x="398" y="0"/>
                      <a:pt x="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4" name="Google Shape;6864;p71"/>
              <p:cNvSpPr/>
              <p:nvPr/>
            </p:nvSpPr>
            <p:spPr>
              <a:xfrm>
                <a:off x="1594386" y="9976620"/>
                <a:ext cx="271132" cy="217321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651" extrusionOk="0">
                    <a:moveTo>
                      <a:pt x="1585" y="147"/>
                    </a:moveTo>
                    <a:cubicBezTo>
                      <a:pt x="1643" y="147"/>
                      <a:pt x="1699" y="170"/>
                      <a:pt x="1738" y="210"/>
                    </a:cubicBezTo>
                    <a:cubicBezTo>
                      <a:pt x="1834" y="317"/>
                      <a:pt x="1881" y="460"/>
                      <a:pt x="1857" y="603"/>
                    </a:cubicBezTo>
                    <a:cubicBezTo>
                      <a:pt x="1810" y="996"/>
                      <a:pt x="1393" y="1341"/>
                      <a:pt x="1024" y="1496"/>
                    </a:cubicBezTo>
                    <a:lnTo>
                      <a:pt x="988" y="1496"/>
                    </a:lnTo>
                    <a:cubicBezTo>
                      <a:pt x="619" y="1353"/>
                      <a:pt x="203" y="996"/>
                      <a:pt x="155" y="603"/>
                    </a:cubicBezTo>
                    <a:cubicBezTo>
                      <a:pt x="131" y="460"/>
                      <a:pt x="179" y="317"/>
                      <a:pt x="274" y="210"/>
                    </a:cubicBezTo>
                    <a:cubicBezTo>
                      <a:pt x="310" y="162"/>
                      <a:pt x="369" y="150"/>
                      <a:pt x="417" y="150"/>
                    </a:cubicBezTo>
                    <a:lnTo>
                      <a:pt x="464" y="150"/>
                    </a:lnTo>
                    <a:cubicBezTo>
                      <a:pt x="762" y="210"/>
                      <a:pt x="941" y="579"/>
                      <a:pt x="941" y="591"/>
                    </a:cubicBezTo>
                    <a:cubicBezTo>
                      <a:pt x="953" y="615"/>
                      <a:pt x="976" y="638"/>
                      <a:pt x="1000" y="638"/>
                    </a:cubicBezTo>
                    <a:cubicBezTo>
                      <a:pt x="1036" y="638"/>
                      <a:pt x="1060" y="615"/>
                      <a:pt x="1072" y="591"/>
                    </a:cubicBezTo>
                    <a:cubicBezTo>
                      <a:pt x="1072" y="591"/>
                      <a:pt x="1250" y="210"/>
                      <a:pt x="1548" y="150"/>
                    </a:cubicBezTo>
                    <a:cubicBezTo>
                      <a:pt x="1560" y="148"/>
                      <a:pt x="1572" y="147"/>
                      <a:pt x="1585" y="147"/>
                    </a:cubicBezTo>
                    <a:close/>
                    <a:moveTo>
                      <a:pt x="439" y="0"/>
                    </a:moveTo>
                    <a:cubicBezTo>
                      <a:pt x="346" y="0"/>
                      <a:pt x="257" y="36"/>
                      <a:pt x="191" y="103"/>
                    </a:cubicBezTo>
                    <a:cubicBezTo>
                      <a:pt x="60" y="234"/>
                      <a:pt x="0" y="436"/>
                      <a:pt x="24" y="627"/>
                    </a:cubicBezTo>
                    <a:cubicBezTo>
                      <a:pt x="83" y="1079"/>
                      <a:pt x="536" y="1484"/>
                      <a:pt x="953" y="1639"/>
                    </a:cubicBezTo>
                    <a:cubicBezTo>
                      <a:pt x="976" y="1650"/>
                      <a:pt x="1000" y="1650"/>
                      <a:pt x="1024" y="1650"/>
                    </a:cubicBezTo>
                    <a:cubicBezTo>
                      <a:pt x="1048" y="1650"/>
                      <a:pt x="1072" y="1650"/>
                      <a:pt x="1095" y="1639"/>
                    </a:cubicBezTo>
                    <a:cubicBezTo>
                      <a:pt x="1524" y="1484"/>
                      <a:pt x="1977" y="1079"/>
                      <a:pt x="2024" y="627"/>
                    </a:cubicBezTo>
                    <a:cubicBezTo>
                      <a:pt x="2060" y="436"/>
                      <a:pt x="2000" y="234"/>
                      <a:pt x="1857" y="103"/>
                    </a:cubicBezTo>
                    <a:cubicBezTo>
                      <a:pt x="1791" y="36"/>
                      <a:pt x="1702" y="0"/>
                      <a:pt x="1609" y="0"/>
                    </a:cubicBezTo>
                    <a:cubicBezTo>
                      <a:pt x="1585" y="0"/>
                      <a:pt x="1560" y="3"/>
                      <a:pt x="1536" y="7"/>
                    </a:cubicBezTo>
                    <a:cubicBezTo>
                      <a:pt x="1322" y="67"/>
                      <a:pt x="1131" y="210"/>
                      <a:pt x="1024" y="412"/>
                    </a:cubicBezTo>
                    <a:cubicBezTo>
                      <a:pt x="917" y="210"/>
                      <a:pt x="726" y="67"/>
                      <a:pt x="512" y="7"/>
                    </a:cubicBezTo>
                    <a:cubicBezTo>
                      <a:pt x="488" y="3"/>
                      <a:pt x="463" y="0"/>
                      <a:pt x="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65" name="Google Shape;6865;p71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Google Shape;4112;p65"/>
          <p:cNvSpPr txBox="1">
            <a:spLocks noGrp="1"/>
          </p:cNvSpPr>
          <p:nvPr>
            <p:ph type="title"/>
          </p:nvPr>
        </p:nvSpPr>
        <p:spPr>
          <a:xfrm>
            <a:off x="4387928" y="19457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ongenial" panose="02000503040000020004" pitchFamily="2" charset="0"/>
              </a:rPr>
              <a:t>Listening</a:t>
            </a:r>
            <a:endParaRPr sz="4000" dirty="0">
              <a:latin typeface="Congenial" panose="02000503040000020004" pitchFamily="2" charset="0"/>
            </a:endParaRPr>
          </a:p>
        </p:txBody>
      </p:sp>
      <p:sp>
        <p:nvSpPr>
          <p:cNvPr id="4113" name="Google Shape;4113;p65"/>
          <p:cNvSpPr txBox="1">
            <a:spLocks noGrp="1"/>
          </p:cNvSpPr>
          <p:nvPr>
            <p:ph type="title" idx="4"/>
          </p:nvPr>
        </p:nvSpPr>
        <p:spPr>
          <a:xfrm>
            <a:off x="1277575" y="3313700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Congenial" panose="02000503040000020004" pitchFamily="2" charset="0"/>
              </a:rPr>
              <a:t>Writing</a:t>
            </a:r>
            <a:endParaRPr sz="4000" dirty="0">
              <a:latin typeface="Congenial" panose="02000503040000020004" pitchFamily="2" charset="0"/>
            </a:endParaRPr>
          </a:p>
        </p:txBody>
      </p:sp>
      <p:sp>
        <p:nvSpPr>
          <p:cNvPr id="4114" name="Google Shape;4114;p65"/>
          <p:cNvSpPr txBox="1">
            <a:spLocks noGrp="1"/>
          </p:cNvSpPr>
          <p:nvPr>
            <p:ph type="subTitle" idx="1"/>
          </p:nvPr>
        </p:nvSpPr>
        <p:spPr>
          <a:xfrm>
            <a:off x="4387928" y="2634826"/>
            <a:ext cx="4076341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genial" panose="02000503040000020004" pitchFamily="2" charset="0"/>
                <a:cs typeface="Calibri" panose="020F0502020204030204" pitchFamily="34" charset="0"/>
              </a:rPr>
              <a:t>listen for specific information about different TV </a:t>
            </a:r>
            <a:r>
              <a:rPr lang="en-US" sz="2000" dirty="0" err="1">
                <a:latin typeface="Congenial" panose="02000503040000020004" pitchFamily="2" charset="0"/>
                <a:cs typeface="Calibri" panose="020F0502020204030204" pitchFamily="34" charset="0"/>
              </a:rPr>
              <a:t>programmes</a:t>
            </a:r>
            <a:endParaRPr sz="2000" dirty="0"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4115" name="Google Shape;4115;p65"/>
          <p:cNvSpPr txBox="1">
            <a:spLocks noGrp="1"/>
          </p:cNvSpPr>
          <p:nvPr>
            <p:ph type="title" idx="2"/>
          </p:nvPr>
        </p:nvSpPr>
        <p:spPr>
          <a:xfrm>
            <a:off x="1096091" y="550541"/>
            <a:ext cx="3583200" cy="6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3"/>
                </a:solidFill>
                <a:latin typeface="Congenial" panose="02000503040000020004" pitchFamily="2" charset="0"/>
              </a:rPr>
              <a:t>Objectives</a:t>
            </a:r>
            <a:endParaRPr sz="4800" dirty="0">
              <a:solidFill>
                <a:schemeClr val="accent3"/>
              </a:solidFill>
              <a:latin typeface="Congenial" panose="02000503040000020004" pitchFamily="2" charset="0"/>
            </a:endParaRPr>
          </a:p>
        </p:txBody>
      </p:sp>
      <p:sp>
        <p:nvSpPr>
          <p:cNvPr id="4116" name="Google Shape;4116;p65"/>
          <p:cNvSpPr txBox="1">
            <a:spLocks noGrp="1"/>
          </p:cNvSpPr>
          <p:nvPr>
            <p:ph type="subTitle" idx="3"/>
          </p:nvPr>
        </p:nvSpPr>
        <p:spPr>
          <a:xfrm>
            <a:off x="1096091" y="1236345"/>
            <a:ext cx="6324305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ngenial" panose="02000503040000020004" pitchFamily="2" charset="0"/>
                <a:cs typeface="Calibri" panose="020F0502020204030204" pitchFamily="34" charset="0"/>
              </a:rPr>
              <a:t>After this lesson, students will be able to:</a:t>
            </a:r>
            <a:endParaRPr sz="2400" dirty="0"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4117" name="Google Shape;4117;p65"/>
          <p:cNvSpPr txBox="1">
            <a:spLocks noGrp="1"/>
          </p:cNvSpPr>
          <p:nvPr>
            <p:ph type="subTitle" idx="5"/>
          </p:nvPr>
        </p:nvSpPr>
        <p:spPr>
          <a:xfrm>
            <a:off x="1280275" y="3997700"/>
            <a:ext cx="3399016" cy="4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genial" panose="02000503040000020004" pitchFamily="2" charset="0"/>
                <a:cs typeface="Calibri" panose="020F0502020204030204" pitchFamily="34" charset="0"/>
              </a:rPr>
              <a:t>write a paragraph about TV-watching habits</a:t>
            </a:r>
            <a:endParaRPr sz="2000" dirty="0"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  <p:bldP spid="4112" grpId="1"/>
      <p:bldP spid="4113" grpId="0"/>
      <p:bldP spid="4113" grpId="1"/>
      <p:bldP spid="4114" grpId="0" build="p"/>
      <p:bldP spid="4116" grpId="0" build="p"/>
      <p:bldP spid="4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8"/>
          <p:cNvSpPr txBox="1">
            <a:spLocks noGrp="1"/>
          </p:cNvSpPr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ongenial" panose="02000503040000020004" pitchFamily="2" charset="0"/>
              </a:rPr>
              <a:t>Small interviews</a:t>
            </a:r>
            <a:endParaRPr sz="4000" dirty="0">
              <a:latin typeface="Congenial" panose="02000503040000020004" pitchFamily="2" charset="0"/>
            </a:endParaRPr>
          </a:p>
        </p:txBody>
      </p:sp>
      <p:sp>
        <p:nvSpPr>
          <p:cNvPr id="2591" name="Google Shape;2591;p48"/>
          <p:cNvSpPr txBox="1">
            <a:spLocks noGrp="1"/>
          </p:cNvSpPr>
          <p:nvPr>
            <p:ph type="title" idx="7"/>
          </p:nvPr>
        </p:nvSpPr>
        <p:spPr>
          <a:xfrm>
            <a:off x="789224" y="1017725"/>
            <a:ext cx="6041881" cy="2485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  <a:t>• What did you watch last night?</a:t>
            </a:r>
            <a:b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</a:br>
            <a: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  <a:t>• What was it about?</a:t>
            </a:r>
            <a:b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</a:br>
            <a: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  <a:t>• What did you like about it?</a:t>
            </a:r>
            <a:b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</a:br>
            <a: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  <a:t>• What didn’t you like about it?</a:t>
            </a:r>
            <a:b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</a:br>
            <a:r>
              <a:rPr lang="en-US" sz="2800" dirty="0">
                <a:latin typeface="Congenial" panose="02000503040000020004" pitchFamily="2" charset="0"/>
                <a:cs typeface="Calibri" panose="020F0502020204030204" pitchFamily="34" charset="0"/>
              </a:rPr>
              <a:t>• Why did you like/dislike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0"/>
          <p:cNvSpPr txBox="1">
            <a:spLocks noGrp="1"/>
          </p:cNvSpPr>
          <p:nvPr>
            <p:ph type="title"/>
          </p:nvPr>
        </p:nvSpPr>
        <p:spPr>
          <a:xfrm>
            <a:off x="779975" y="1917238"/>
            <a:ext cx="45894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Congenial" panose="02000503040000020004" pitchFamily="2" charset="0"/>
              </a:rPr>
              <a:t>Listening</a:t>
            </a:r>
            <a:endParaRPr sz="6600" dirty="0">
              <a:latin typeface="Congenial" panose="02000503040000020004" pitchFamily="2" charset="0"/>
            </a:endParaRPr>
          </a:p>
        </p:txBody>
      </p:sp>
      <p:sp>
        <p:nvSpPr>
          <p:cNvPr id="1369" name="Google Shape;1369;p40"/>
          <p:cNvSpPr txBox="1">
            <a:spLocks noGrp="1"/>
          </p:cNvSpPr>
          <p:nvPr>
            <p:ph type="subTitle" idx="1"/>
          </p:nvPr>
        </p:nvSpPr>
        <p:spPr>
          <a:xfrm>
            <a:off x="833437" y="3123548"/>
            <a:ext cx="4034529" cy="7057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genial" panose="02000503040000020004" pitchFamily="2" charset="0"/>
                <a:cs typeface="Calibri" panose="020F0502020204030204" pitchFamily="34" charset="0"/>
              </a:rPr>
              <a:t>listen for specific information about different TV </a:t>
            </a:r>
            <a:r>
              <a:rPr lang="en-US" sz="2000" dirty="0" err="1">
                <a:latin typeface="Congenial" panose="02000503040000020004" pitchFamily="2" charset="0"/>
                <a:cs typeface="Calibri" panose="020F0502020204030204" pitchFamily="34" charset="0"/>
              </a:rPr>
              <a:t>programmes</a:t>
            </a:r>
            <a:endParaRPr lang="en-US" sz="2000" dirty="0"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1370" name="Google Shape;1370;p40"/>
          <p:cNvSpPr txBox="1">
            <a:spLocks noGrp="1"/>
          </p:cNvSpPr>
          <p:nvPr>
            <p:ph type="title" idx="2"/>
          </p:nvPr>
        </p:nvSpPr>
        <p:spPr>
          <a:xfrm>
            <a:off x="792107" y="1185999"/>
            <a:ext cx="1992900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01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84" name="Google Shape;3516;p54">
            <a:extLst>
              <a:ext uri="{FF2B5EF4-FFF2-40B4-BE49-F238E27FC236}">
                <a16:creationId xmlns:a16="http://schemas.microsoft.com/office/drawing/2014/main" id="{65CA58BD-CA1D-4CFC-9B2E-112747003C2B}"/>
              </a:ext>
            </a:extLst>
          </p:cNvPr>
          <p:cNvGrpSpPr/>
          <p:nvPr/>
        </p:nvGrpSpPr>
        <p:grpSpPr>
          <a:xfrm>
            <a:off x="5211539" y="1112310"/>
            <a:ext cx="3419386" cy="2897924"/>
            <a:chOff x="-12550682" y="-4453910"/>
            <a:chExt cx="3982240" cy="3374943"/>
          </a:xfrm>
        </p:grpSpPr>
        <p:sp>
          <p:nvSpPr>
            <p:cNvPr id="285" name="Google Shape;3517;p54">
              <a:extLst>
                <a:ext uri="{FF2B5EF4-FFF2-40B4-BE49-F238E27FC236}">
                  <a16:creationId xmlns:a16="http://schemas.microsoft.com/office/drawing/2014/main" id="{1ABCBDC9-E9D9-49AF-93E7-AD6AD766492C}"/>
                </a:ext>
              </a:extLst>
            </p:cNvPr>
            <p:cNvSpPr/>
            <p:nvPr/>
          </p:nvSpPr>
          <p:spPr>
            <a:xfrm>
              <a:off x="-10822200" y="-2666720"/>
              <a:ext cx="1316570" cy="1557315"/>
            </a:xfrm>
            <a:custGeom>
              <a:avLst/>
              <a:gdLst/>
              <a:ahLst/>
              <a:cxnLst/>
              <a:rect l="l" t="t" r="r" b="b"/>
              <a:pathLst>
                <a:path w="10003" h="11831" extrusionOk="0">
                  <a:moveTo>
                    <a:pt x="1799" y="1"/>
                  </a:moveTo>
                  <a:cubicBezTo>
                    <a:pt x="1120" y="358"/>
                    <a:pt x="441" y="858"/>
                    <a:pt x="251" y="1584"/>
                  </a:cubicBezTo>
                  <a:cubicBezTo>
                    <a:pt x="1" y="2584"/>
                    <a:pt x="465" y="3311"/>
                    <a:pt x="989" y="4120"/>
                  </a:cubicBezTo>
                  <a:cubicBezTo>
                    <a:pt x="1489" y="4894"/>
                    <a:pt x="3906" y="7382"/>
                    <a:pt x="5371" y="8692"/>
                  </a:cubicBezTo>
                  <a:cubicBezTo>
                    <a:pt x="5418" y="9407"/>
                    <a:pt x="5823" y="10061"/>
                    <a:pt x="6275" y="10597"/>
                  </a:cubicBezTo>
                  <a:cubicBezTo>
                    <a:pt x="6459" y="10815"/>
                    <a:pt x="7369" y="11792"/>
                    <a:pt x="7692" y="11792"/>
                  </a:cubicBezTo>
                  <a:cubicBezTo>
                    <a:pt x="7705" y="11792"/>
                    <a:pt x="7717" y="11791"/>
                    <a:pt x="7728" y="11788"/>
                  </a:cubicBezTo>
                  <a:cubicBezTo>
                    <a:pt x="7907" y="11740"/>
                    <a:pt x="7895" y="11550"/>
                    <a:pt x="7835" y="11431"/>
                  </a:cubicBezTo>
                  <a:cubicBezTo>
                    <a:pt x="7740" y="11272"/>
                    <a:pt x="7627" y="11133"/>
                    <a:pt x="7494" y="11012"/>
                  </a:cubicBezTo>
                  <a:lnTo>
                    <a:pt x="7494" y="11012"/>
                  </a:lnTo>
                  <a:cubicBezTo>
                    <a:pt x="7825" y="11269"/>
                    <a:pt x="8453" y="11754"/>
                    <a:pt x="8812" y="11823"/>
                  </a:cubicBezTo>
                  <a:cubicBezTo>
                    <a:pt x="8835" y="11828"/>
                    <a:pt x="8857" y="11830"/>
                    <a:pt x="8879" y="11830"/>
                  </a:cubicBezTo>
                  <a:cubicBezTo>
                    <a:pt x="9023" y="11830"/>
                    <a:pt x="9124" y="11729"/>
                    <a:pt x="9062" y="11573"/>
                  </a:cubicBezTo>
                  <a:cubicBezTo>
                    <a:pt x="9002" y="11431"/>
                    <a:pt x="8895" y="11312"/>
                    <a:pt x="8764" y="11216"/>
                  </a:cubicBezTo>
                  <a:lnTo>
                    <a:pt x="8764" y="11216"/>
                  </a:lnTo>
                  <a:cubicBezTo>
                    <a:pt x="8993" y="11362"/>
                    <a:pt x="9203" y="11463"/>
                    <a:pt x="9359" y="11463"/>
                  </a:cubicBezTo>
                  <a:cubicBezTo>
                    <a:pt x="9445" y="11463"/>
                    <a:pt x="9515" y="11431"/>
                    <a:pt x="9562" y="11359"/>
                  </a:cubicBezTo>
                  <a:cubicBezTo>
                    <a:pt x="9621" y="11252"/>
                    <a:pt x="9585" y="11061"/>
                    <a:pt x="9407" y="10931"/>
                  </a:cubicBezTo>
                  <a:cubicBezTo>
                    <a:pt x="9264" y="10811"/>
                    <a:pt x="9109" y="10692"/>
                    <a:pt x="8966" y="10573"/>
                  </a:cubicBezTo>
                  <a:lnTo>
                    <a:pt x="8966" y="10573"/>
                  </a:lnTo>
                  <a:cubicBezTo>
                    <a:pt x="9163" y="10688"/>
                    <a:pt x="9353" y="10780"/>
                    <a:pt x="9500" y="10780"/>
                  </a:cubicBezTo>
                  <a:cubicBezTo>
                    <a:pt x="9567" y="10780"/>
                    <a:pt x="9624" y="10761"/>
                    <a:pt x="9669" y="10716"/>
                  </a:cubicBezTo>
                  <a:cubicBezTo>
                    <a:pt x="10002" y="10383"/>
                    <a:pt x="9038" y="10002"/>
                    <a:pt x="8252" y="9180"/>
                  </a:cubicBezTo>
                  <a:cubicBezTo>
                    <a:pt x="8109" y="9037"/>
                    <a:pt x="7859" y="8787"/>
                    <a:pt x="7942" y="8609"/>
                  </a:cubicBezTo>
                  <a:cubicBezTo>
                    <a:pt x="7969" y="8542"/>
                    <a:pt x="8031" y="8518"/>
                    <a:pt x="8114" y="8518"/>
                  </a:cubicBezTo>
                  <a:cubicBezTo>
                    <a:pt x="8331" y="8518"/>
                    <a:pt x="8688" y="8683"/>
                    <a:pt x="8920" y="8683"/>
                  </a:cubicBezTo>
                  <a:cubicBezTo>
                    <a:pt x="8995" y="8683"/>
                    <a:pt x="9057" y="8666"/>
                    <a:pt x="9097" y="8621"/>
                  </a:cubicBezTo>
                  <a:cubicBezTo>
                    <a:pt x="9395" y="8299"/>
                    <a:pt x="8252" y="7656"/>
                    <a:pt x="8073" y="7561"/>
                  </a:cubicBezTo>
                  <a:cubicBezTo>
                    <a:pt x="7549" y="7285"/>
                    <a:pt x="7084" y="7163"/>
                    <a:pt x="6689" y="7163"/>
                  </a:cubicBezTo>
                  <a:cubicBezTo>
                    <a:pt x="6555" y="7163"/>
                    <a:pt x="6429" y="7177"/>
                    <a:pt x="6311" y="7204"/>
                  </a:cubicBezTo>
                  <a:cubicBezTo>
                    <a:pt x="5513" y="6097"/>
                    <a:pt x="2061" y="394"/>
                    <a:pt x="1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518;p54">
              <a:extLst>
                <a:ext uri="{FF2B5EF4-FFF2-40B4-BE49-F238E27FC236}">
                  <a16:creationId xmlns:a16="http://schemas.microsoft.com/office/drawing/2014/main" id="{B1FD88C3-C728-408C-8B6B-C2CEEA3F6902}"/>
                </a:ext>
              </a:extLst>
            </p:cNvPr>
            <p:cNvSpPr/>
            <p:nvPr/>
          </p:nvSpPr>
          <p:spPr>
            <a:xfrm>
              <a:off x="-10836284" y="-2677645"/>
              <a:ext cx="1305514" cy="1582982"/>
            </a:xfrm>
            <a:custGeom>
              <a:avLst/>
              <a:gdLst/>
              <a:ahLst/>
              <a:cxnLst/>
              <a:rect l="l" t="t" r="r" b="b"/>
              <a:pathLst>
                <a:path w="9919" h="12026" extrusionOk="0">
                  <a:moveTo>
                    <a:pt x="1882" y="191"/>
                  </a:moveTo>
                  <a:cubicBezTo>
                    <a:pt x="2013" y="417"/>
                    <a:pt x="2394" y="1024"/>
                    <a:pt x="2846" y="1762"/>
                  </a:cubicBezTo>
                  <a:cubicBezTo>
                    <a:pt x="4025" y="3679"/>
                    <a:pt x="5799" y="6572"/>
                    <a:pt x="6347" y="7334"/>
                  </a:cubicBezTo>
                  <a:cubicBezTo>
                    <a:pt x="6365" y="7361"/>
                    <a:pt x="6389" y="7375"/>
                    <a:pt x="6420" y="7375"/>
                  </a:cubicBezTo>
                  <a:cubicBezTo>
                    <a:pt x="6431" y="7375"/>
                    <a:pt x="6442" y="7373"/>
                    <a:pt x="6454" y="7370"/>
                  </a:cubicBezTo>
                  <a:cubicBezTo>
                    <a:pt x="6568" y="7344"/>
                    <a:pt x="6690" y="7330"/>
                    <a:pt x="6818" y="7330"/>
                  </a:cubicBezTo>
                  <a:cubicBezTo>
                    <a:pt x="7209" y="7330"/>
                    <a:pt x="7657" y="7455"/>
                    <a:pt x="8133" y="7715"/>
                  </a:cubicBezTo>
                  <a:cubicBezTo>
                    <a:pt x="8514" y="7906"/>
                    <a:pt x="9121" y="8311"/>
                    <a:pt x="9157" y="8549"/>
                  </a:cubicBezTo>
                  <a:cubicBezTo>
                    <a:pt x="9169" y="8585"/>
                    <a:pt x="9157" y="8620"/>
                    <a:pt x="9133" y="8632"/>
                  </a:cubicBezTo>
                  <a:cubicBezTo>
                    <a:pt x="9115" y="8654"/>
                    <a:pt x="9079" y="8662"/>
                    <a:pt x="9033" y="8662"/>
                  </a:cubicBezTo>
                  <a:cubicBezTo>
                    <a:pt x="8928" y="8662"/>
                    <a:pt x="8769" y="8618"/>
                    <a:pt x="8645" y="8585"/>
                  </a:cubicBezTo>
                  <a:cubicBezTo>
                    <a:pt x="8496" y="8541"/>
                    <a:pt x="8345" y="8498"/>
                    <a:pt x="8220" y="8498"/>
                  </a:cubicBezTo>
                  <a:cubicBezTo>
                    <a:pt x="8105" y="8498"/>
                    <a:pt x="8012" y="8535"/>
                    <a:pt x="7966" y="8644"/>
                  </a:cubicBezTo>
                  <a:cubicBezTo>
                    <a:pt x="7871" y="8858"/>
                    <a:pt x="8121" y="9132"/>
                    <a:pt x="8287" y="9299"/>
                  </a:cubicBezTo>
                  <a:lnTo>
                    <a:pt x="8299" y="9323"/>
                  </a:lnTo>
                  <a:cubicBezTo>
                    <a:pt x="8573" y="9597"/>
                    <a:pt x="8871" y="9859"/>
                    <a:pt x="9192" y="10085"/>
                  </a:cubicBezTo>
                  <a:cubicBezTo>
                    <a:pt x="9478" y="10311"/>
                    <a:pt x="9752" y="10513"/>
                    <a:pt x="9752" y="10644"/>
                  </a:cubicBezTo>
                  <a:cubicBezTo>
                    <a:pt x="9752" y="10680"/>
                    <a:pt x="9740" y="10716"/>
                    <a:pt x="9716" y="10740"/>
                  </a:cubicBezTo>
                  <a:lnTo>
                    <a:pt x="9704" y="10740"/>
                  </a:lnTo>
                  <a:cubicBezTo>
                    <a:pt x="9683" y="10765"/>
                    <a:pt x="9649" y="10777"/>
                    <a:pt x="9604" y="10777"/>
                  </a:cubicBezTo>
                  <a:cubicBezTo>
                    <a:pt x="9498" y="10777"/>
                    <a:pt x="9333" y="10710"/>
                    <a:pt x="9133" y="10585"/>
                  </a:cubicBezTo>
                  <a:cubicBezTo>
                    <a:pt x="9121" y="10585"/>
                    <a:pt x="8121" y="9966"/>
                    <a:pt x="7704" y="9287"/>
                  </a:cubicBezTo>
                  <a:cubicBezTo>
                    <a:pt x="7688" y="9255"/>
                    <a:pt x="7656" y="9239"/>
                    <a:pt x="7626" y="9239"/>
                  </a:cubicBezTo>
                  <a:cubicBezTo>
                    <a:pt x="7611" y="9239"/>
                    <a:pt x="7597" y="9243"/>
                    <a:pt x="7585" y="9251"/>
                  </a:cubicBezTo>
                  <a:cubicBezTo>
                    <a:pt x="7537" y="9287"/>
                    <a:pt x="7525" y="9335"/>
                    <a:pt x="7549" y="9382"/>
                  </a:cubicBezTo>
                  <a:cubicBezTo>
                    <a:pt x="7978" y="10085"/>
                    <a:pt x="8942" y="10680"/>
                    <a:pt x="9026" y="10728"/>
                  </a:cubicBezTo>
                  <a:cubicBezTo>
                    <a:pt x="9192" y="10871"/>
                    <a:pt x="9335" y="10990"/>
                    <a:pt x="9466" y="11085"/>
                  </a:cubicBezTo>
                  <a:cubicBezTo>
                    <a:pt x="9597" y="11192"/>
                    <a:pt x="9633" y="11323"/>
                    <a:pt x="9585" y="11395"/>
                  </a:cubicBezTo>
                  <a:cubicBezTo>
                    <a:pt x="9573" y="11430"/>
                    <a:pt x="9550" y="11442"/>
                    <a:pt x="9514" y="11454"/>
                  </a:cubicBezTo>
                  <a:cubicBezTo>
                    <a:pt x="9503" y="11456"/>
                    <a:pt x="9489" y="11457"/>
                    <a:pt x="9474" y="11457"/>
                  </a:cubicBezTo>
                  <a:cubicBezTo>
                    <a:pt x="9387" y="11457"/>
                    <a:pt x="9222" y="11419"/>
                    <a:pt x="8930" y="11228"/>
                  </a:cubicBezTo>
                  <a:cubicBezTo>
                    <a:pt x="8799" y="11144"/>
                    <a:pt x="7883" y="10573"/>
                    <a:pt x="7502" y="9942"/>
                  </a:cubicBezTo>
                  <a:cubicBezTo>
                    <a:pt x="7478" y="9910"/>
                    <a:pt x="7449" y="9894"/>
                    <a:pt x="7418" y="9894"/>
                  </a:cubicBezTo>
                  <a:cubicBezTo>
                    <a:pt x="7402" y="9894"/>
                    <a:pt x="7387" y="9898"/>
                    <a:pt x="7371" y="9906"/>
                  </a:cubicBezTo>
                  <a:cubicBezTo>
                    <a:pt x="7323" y="9930"/>
                    <a:pt x="7311" y="9990"/>
                    <a:pt x="7335" y="10037"/>
                  </a:cubicBezTo>
                  <a:cubicBezTo>
                    <a:pt x="7776" y="10752"/>
                    <a:pt x="8799" y="11371"/>
                    <a:pt x="8835" y="11395"/>
                  </a:cubicBezTo>
                  <a:cubicBezTo>
                    <a:pt x="8942" y="11466"/>
                    <a:pt x="9038" y="11573"/>
                    <a:pt x="9085" y="11692"/>
                  </a:cubicBezTo>
                  <a:cubicBezTo>
                    <a:pt x="9109" y="11716"/>
                    <a:pt x="9109" y="11764"/>
                    <a:pt x="9085" y="11787"/>
                  </a:cubicBezTo>
                  <a:cubicBezTo>
                    <a:pt x="9058" y="11814"/>
                    <a:pt x="9025" y="11828"/>
                    <a:pt x="8990" y="11828"/>
                  </a:cubicBezTo>
                  <a:cubicBezTo>
                    <a:pt x="8978" y="11828"/>
                    <a:pt x="8966" y="11826"/>
                    <a:pt x="8954" y="11823"/>
                  </a:cubicBezTo>
                  <a:cubicBezTo>
                    <a:pt x="8704" y="11776"/>
                    <a:pt x="8264" y="11490"/>
                    <a:pt x="7633" y="11002"/>
                  </a:cubicBezTo>
                  <a:cubicBezTo>
                    <a:pt x="7430" y="10823"/>
                    <a:pt x="7252" y="10621"/>
                    <a:pt x="7121" y="10382"/>
                  </a:cubicBezTo>
                  <a:cubicBezTo>
                    <a:pt x="7105" y="10347"/>
                    <a:pt x="7077" y="10333"/>
                    <a:pt x="7047" y="10333"/>
                  </a:cubicBezTo>
                  <a:cubicBezTo>
                    <a:pt x="6987" y="10333"/>
                    <a:pt x="6922" y="10394"/>
                    <a:pt x="6954" y="10466"/>
                  </a:cubicBezTo>
                  <a:cubicBezTo>
                    <a:pt x="7097" y="10716"/>
                    <a:pt x="7275" y="10930"/>
                    <a:pt x="7490" y="11121"/>
                  </a:cubicBezTo>
                  <a:cubicBezTo>
                    <a:pt x="7633" y="11240"/>
                    <a:pt x="7764" y="11383"/>
                    <a:pt x="7859" y="11549"/>
                  </a:cubicBezTo>
                  <a:cubicBezTo>
                    <a:pt x="7895" y="11609"/>
                    <a:pt x="7906" y="11668"/>
                    <a:pt x="7883" y="11728"/>
                  </a:cubicBezTo>
                  <a:cubicBezTo>
                    <a:pt x="7871" y="11764"/>
                    <a:pt x="7847" y="11776"/>
                    <a:pt x="7823" y="11787"/>
                  </a:cubicBezTo>
                  <a:cubicBezTo>
                    <a:pt x="7818" y="11789"/>
                    <a:pt x="7812" y="11790"/>
                    <a:pt x="7806" y="11790"/>
                  </a:cubicBezTo>
                  <a:cubicBezTo>
                    <a:pt x="7597" y="11790"/>
                    <a:pt x="6824" y="11048"/>
                    <a:pt x="6466" y="10621"/>
                  </a:cubicBezTo>
                  <a:cubicBezTo>
                    <a:pt x="5918" y="9966"/>
                    <a:pt x="5620" y="9347"/>
                    <a:pt x="5573" y="8763"/>
                  </a:cubicBezTo>
                  <a:cubicBezTo>
                    <a:pt x="5573" y="8739"/>
                    <a:pt x="5561" y="8716"/>
                    <a:pt x="5537" y="8704"/>
                  </a:cubicBezTo>
                  <a:cubicBezTo>
                    <a:pt x="4085" y="7406"/>
                    <a:pt x="1668" y="4918"/>
                    <a:pt x="1179" y="4156"/>
                  </a:cubicBezTo>
                  <a:cubicBezTo>
                    <a:pt x="667" y="3346"/>
                    <a:pt x="215" y="2643"/>
                    <a:pt x="453" y="1679"/>
                  </a:cubicBezTo>
                  <a:cubicBezTo>
                    <a:pt x="596" y="1143"/>
                    <a:pt x="1048" y="655"/>
                    <a:pt x="1882" y="191"/>
                  </a:cubicBezTo>
                  <a:close/>
                  <a:moveTo>
                    <a:pt x="1893" y="0"/>
                  </a:moveTo>
                  <a:cubicBezTo>
                    <a:pt x="1878" y="0"/>
                    <a:pt x="1862" y="4"/>
                    <a:pt x="1846" y="12"/>
                  </a:cubicBezTo>
                  <a:cubicBezTo>
                    <a:pt x="941" y="500"/>
                    <a:pt x="417" y="1036"/>
                    <a:pt x="263" y="1655"/>
                  </a:cubicBezTo>
                  <a:cubicBezTo>
                    <a:pt x="1" y="2691"/>
                    <a:pt x="489" y="3453"/>
                    <a:pt x="1013" y="4263"/>
                  </a:cubicBezTo>
                  <a:cubicBezTo>
                    <a:pt x="1501" y="5037"/>
                    <a:pt x="3918" y="7513"/>
                    <a:pt x="5382" y="8823"/>
                  </a:cubicBezTo>
                  <a:cubicBezTo>
                    <a:pt x="5430" y="9442"/>
                    <a:pt x="5740" y="10085"/>
                    <a:pt x="6311" y="10763"/>
                  </a:cubicBezTo>
                  <a:cubicBezTo>
                    <a:pt x="6323" y="10775"/>
                    <a:pt x="7359" y="11990"/>
                    <a:pt x="7799" y="11990"/>
                  </a:cubicBezTo>
                  <a:lnTo>
                    <a:pt x="7847" y="11990"/>
                  </a:lnTo>
                  <a:cubicBezTo>
                    <a:pt x="7930" y="11966"/>
                    <a:pt x="8002" y="11906"/>
                    <a:pt x="8037" y="11823"/>
                  </a:cubicBezTo>
                  <a:cubicBezTo>
                    <a:pt x="8061" y="11740"/>
                    <a:pt x="8061" y="11656"/>
                    <a:pt x="8037" y="11573"/>
                  </a:cubicBezTo>
                  <a:lnTo>
                    <a:pt x="8037" y="11573"/>
                  </a:lnTo>
                  <a:cubicBezTo>
                    <a:pt x="8407" y="11835"/>
                    <a:pt x="8692" y="11990"/>
                    <a:pt x="8883" y="12026"/>
                  </a:cubicBezTo>
                  <a:lnTo>
                    <a:pt x="8966" y="12026"/>
                  </a:lnTo>
                  <a:cubicBezTo>
                    <a:pt x="9061" y="12026"/>
                    <a:pt x="9145" y="11990"/>
                    <a:pt x="9204" y="11930"/>
                  </a:cubicBezTo>
                  <a:cubicBezTo>
                    <a:pt x="9264" y="11847"/>
                    <a:pt x="9288" y="11740"/>
                    <a:pt x="9240" y="11645"/>
                  </a:cubicBezTo>
                  <a:cubicBezTo>
                    <a:pt x="9240" y="11636"/>
                    <a:pt x="9240" y="11628"/>
                    <a:pt x="9236" y="11624"/>
                  </a:cubicBezTo>
                  <a:lnTo>
                    <a:pt x="9236" y="11624"/>
                  </a:lnTo>
                  <a:cubicBezTo>
                    <a:pt x="9295" y="11645"/>
                    <a:pt x="9359" y="11657"/>
                    <a:pt x="9424" y="11657"/>
                  </a:cubicBezTo>
                  <a:cubicBezTo>
                    <a:pt x="9462" y="11657"/>
                    <a:pt x="9500" y="11653"/>
                    <a:pt x="9538" y="11645"/>
                  </a:cubicBezTo>
                  <a:cubicBezTo>
                    <a:pt x="9621" y="11633"/>
                    <a:pt x="9692" y="11585"/>
                    <a:pt x="9728" y="11514"/>
                  </a:cubicBezTo>
                  <a:cubicBezTo>
                    <a:pt x="9823" y="11323"/>
                    <a:pt x="9752" y="11085"/>
                    <a:pt x="9585" y="10978"/>
                  </a:cubicBezTo>
                  <a:cubicBezTo>
                    <a:pt x="9669" y="10978"/>
                    <a:pt x="9752" y="10954"/>
                    <a:pt x="9811" y="10883"/>
                  </a:cubicBezTo>
                  <a:cubicBezTo>
                    <a:pt x="9883" y="10823"/>
                    <a:pt x="9919" y="10740"/>
                    <a:pt x="9907" y="10656"/>
                  </a:cubicBezTo>
                  <a:cubicBezTo>
                    <a:pt x="9907" y="10430"/>
                    <a:pt x="9645" y="10228"/>
                    <a:pt x="9288" y="9954"/>
                  </a:cubicBezTo>
                  <a:cubicBezTo>
                    <a:pt x="8978" y="9728"/>
                    <a:pt x="8692" y="9478"/>
                    <a:pt x="8418" y="9204"/>
                  </a:cubicBezTo>
                  <a:lnTo>
                    <a:pt x="8407" y="9192"/>
                  </a:lnTo>
                  <a:cubicBezTo>
                    <a:pt x="8287" y="9073"/>
                    <a:pt x="8073" y="8847"/>
                    <a:pt x="8121" y="8728"/>
                  </a:cubicBezTo>
                  <a:cubicBezTo>
                    <a:pt x="8132" y="8706"/>
                    <a:pt x="8162" y="8697"/>
                    <a:pt x="8205" y="8697"/>
                  </a:cubicBezTo>
                  <a:cubicBezTo>
                    <a:pt x="8302" y="8697"/>
                    <a:pt x="8461" y="8742"/>
                    <a:pt x="8585" y="8775"/>
                  </a:cubicBezTo>
                  <a:cubicBezTo>
                    <a:pt x="8738" y="8817"/>
                    <a:pt x="8895" y="8863"/>
                    <a:pt x="9028" y="8863"/>
                  </a:cubicBezTo>
                  <a:cubicBezTo>
                    <a:pt x="9122" y="8863"/>
                    <a:pt x="9204" y="8839"/>
                    <a:pt x="9264" y="8775"/>
                  </a:cubicBezTo>
                  <a:cubicBezTo>
                    <a:pt x="9323" y="8716"/>
                    <a:pt x="9347" y="8620"/>
                    <a:pt x="9335" y="8537"/>
                  </a:cubicBezTo>
                  <a:cubicBezTo>
                    <a:pt x="9252" y="8120"/>
                    <a:pt x="8323" y="7620"/>
                    <a:pt x="8216" y="7561"/>
                  </a:cubicBezTo>
                  <a:cubicBezTo>
                    <a:pt x="7701" y="7298"/>
                    <a:pt x="7215" y="7161"/>
                    <a:pt x="6787" y="7161"/>
                  </a:cubicBezTo>
                  <a:cubicBezTo>
                    <a:pt x="6672" y="7161"/>
                    <a:pt x="6560" y="7171"/>
                    <a:pt x="6454" y="7192"/>
                  </a:cubicBezTo>
                  <a:cubicBezTo>
                    <a:pt x="5871" y="6358"/>
                    <a:pt x="4144" y="3548"/>
                    <a:pt x="2989" y="1679"/>
                  </a:cubicBezTo>
                  <a:cubicBezTo>
                    <a:pt x="2453" y="798"/>
                    <a:pt x="2061" y="167"/>
                    <a:pt x="1977" y="48"/>
                  </a:cubicBezTo>
                  <a:cubicBezTo>
                    <a:pt x="1953" y="16"/>
                    <a:pt x="1924" y="0"/>
                    <a:pt x="1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519;p54">
              <a:extLst>
                <a:ext uri="{FF2B5EF4-FFF2-40B4-BE49-F238E27FC236}">
                  <a16:creationId xmlns:a16="http://schemas.microsoft.com/office/drawing/2014/main" id="{9B4F42AE-7062-4C6F-9A5E-B1877BAC6E57}"/>
                </a:ext>
              </a:extLst>
            </p:cNvPr>
            <p:cNvSpPr/>
            <p:nvPr/>
          </p:nvSpPr>
          <p:spPr>
            <a:xfrm>
              <a:off x="-11701314" y="-3350506"/>
              <a:ext cx="1485698" cy="2259034"/>
            </a:xfrm>
            <a:custGeom>
              <a:avLst/>
              <a:gdLst/>
              <a:ahLst/>
              <a:cxnLst/>
              <a:rect l="l" t="t" r="r" b="b"/>
              <a:pathLst>
                <a:path w="11288" h="17162" extrusionOk="0">
                  <a:moveTo>
                    <a:pt x="5335" y="1"/>
                  </a:moveTo>
                  <a:cubicBezTo>
                    <a:pt x="3802" y="1"/>
                    <a:pt x="2252" y="348"/>
                    <a:pt x="905" y="1493"/>
                  </a:cubicBezTo>
                  <a:cubicBezTo>
                    <a:pt x="608" y="2386"/>
                    <a:pt x="632" y="3755"/>
                    <a:pt x="822" y="4660"/>
                  </a:cubicBezTo>
                  <a:cubicBezTo>
                    <a:pt x="1013" y="5612"/>
                    <a:pt x="1346" y="6529"/>
                    <a:pt x="1524" y="7494"/>
                  </a:cubicBezTo>
                  <a:cubicBezTo>
                    <a:pt x="1679" y="8363"/>
                    <a:pt x="1763" y="9244"/>
                    <a:pt x="1763" y="10125"/>
                  </a:cubicBezTo>
                  <a:cubicBezTo>
                    <a:pt x="1727" y="11994"/>
                    <a:pt x="1274" y="13828"/>
                    <a:pt x="417" y="15483"/>
                  </a:cubicBezTo>
                  <a:cubicBezTo>
                    <a:pt x="0" y="16316"/>
                    <a:pt x="2834" y="17161"/>
                    <a:pt x="5858" y="17161"/>
                  </a:cubicBezTo>
                  <a:cubicBezTo>
                    <a:pt x="7120" y="17161"/>
                    <a:pt x="10204" y="17078"/>
                    <a:pt x="11288" y="16256"/>
                  </a:cubicBezTo>
                  <a:cubicBezTo>
                    <a:pt x="11288" y="16256"/>
                    <a:pt x="11204" y="15661"/>
                    <a:pt x="11121" y="14935"/>
                  </a:cubicBezTo>
                  <a:cubicBezTo>
                    <a:pt x="10942" y="13578"/>
                    <a:pt x="10680" y="12232"/>
                    <a:pt x="10645" y="10851"/>
                  </a:cubicBezTo>
                  <a:cubicBezTo>
                    <a:pt x="10609" y="9303"/>
                    <a:pt x="10776" y="7744"/>
                    <a:pt x="10823" y="6196"/>
                  </a:cubicBezTo>
                  <a:cubicBezTo>
                    <a:pt x="10883" y="4457"/>
                    <a:pt x="11097" y="2040"/>
                    <a:pt x="9347" y="874"/>
                  </a:cubicBezTo>
                  <a:cubicBezTo>
                    <a:pt x="8716" y="445"/>
                    <a:pt x="7954" y="255"/>
                    <a:pt x="7216" y="147"/>
                  </a:cubicBezTo>
                  <a:cubicBezTo>
                    <a:pt x="6602" y="60"/>
                    <a:pt x="5970" y="1"/>
                    <a:pt x="5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520;p54">
              <a:extLst>
                <a:ext uri="{FF2B5EF4-FFF2-40B4-BE49-F238E27FC236}">
                  <a16:creationId xmlns:a16="http://schemas.microsoft.com/office/drawing/2014/main" id="{BA368F31-3DFA-4129-ABE7-A1260E423025}"/>
                </a:ext>
              </a:extLst>
            </p:cNvPr>
            <p:cNvSpPr/>
            <p:nvPr/>
          </p:nvSpPr>
          <p:spPr>
            <a:xfrm>
              <a:off x="-11701314" y="-2017945"/>
              <a:ext cx="1485698" cy="926412"/>
            </a:xfrm>
            <a:custGeom>
              <a:avLst/>
              <a:gdLst/>
              <a:ahLst/>
              <a:cxnLst/>
              <a:rect l="l" t="t" r="r" b="b"/>
              <a:pathLst>
                <a:path w="11288" h="7038" extrusionOk="0">
                  <a:moveTo>
                    <a:pt x="1763" y="1"/>
                  </a:moveTo>
                  <a:cubicBezTo>
                    <a:pt x="1727" y="1870"/>
                    <a:pt x="1274" y="3704"/>
                    <a:pt x="417" y="5359"/>
                  </a:cubicBezTo>
                  <a:cubicBezTo>
                    <a:pt x="0" y="6192"/>
                    <a:pt x="2834" y="7037"/>
                    <a:pt x="5858" y="7037"/>
                  </a:cubicBezTo>
                  <a:cubicBezTo>
                    <a:pt x="7120" y="7037"/>
                    <a:pt x="10204" y="6954"/>
                    <a:pt x="11288" y="6132"/>
                  </a:cubicBezTo>
                  <a:cubicBezTo>
                    <a:pt x="11288" y="6132"/>
                    <a:pt x="11204" y="5537"/>
                    <a:pt x="11121" y="4811"/>
                  </a:cubicBezTo>
                  <a:cubicBezTo>
                    <a:pt x="10465" y="4892"/>
                    <a:pt x="9855" y="4930"/>
                    <a:pt x="9286" y="4930"/>
                  </a:cubicBezTo>
                  <a:cubicBezTo>
                    <a:pt x="3366" y="4930"/>
                    <a:pt x="1980" y="870"/>
                    <a:pt x="1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521;p54">
              <a:extLst>
                <a:ext uri="{FF2B5EF4-FFF2-40B4-BE49-F238E27FC236}">
                  <a16:creationId xmlns:a16="http://schemas.microsoft.com/office/drawing/2014/main" id="{5E513945-355F-4994-A534-FF3746571F6E}"/>
                </a:ext>
              </a:extLst>
            </p:cNvPr>
            <p:cNvSpPr/>
            <p:nvPr/>
          </p:nvSpPr>
          <p:spPr>
            <a:xfrm>
              <a:off x="-11065045" y="-2978274"/>
              <a:ext cx="590963" cy="195207"/>
            </a:xfrm>
            <a:custGeom>
              <a:avLst/>
              <a:gdLst/>
              <a:ahLst/>
              <a:cxnLst/>
              <a:rect l="l" t="t" r="r" b="b"/>
              <a:pathLst>
                <a:path w="4490" h="1483" extrusionOk="0">
                  <a:moveTo>
                    <a:pt x="4395" y="0"/>
                  </a:moveTo>
                  <a:cubicBezTo>
                    <a:pt x="4358" y="0"/>
                    <a:pt x="4321" y="22"/>
                    <a:pt x="4310" y="70"/>
                  </a:cubicBezTo>
                  <a:cubicBezTo>
                    <a:pt x="4239" y="439"/>
                    <a:pt x="3989" y="748"/>
                    <a:pt x="3656" y="915"/>
                  </a:cubicBezTo>
                  <a:cubicBezTo>
                    <a:pt x="3340" y="1064"/>
                    <a:pt x="2955" y="1122"/>
                    <a:pt x="2563" y="1122"/>
                  </a:cubicBezTo>
                  <a:cubicBezTo>
                    <a:pt x="2141" y="1122"/>
                    <a:pt x="1710" y="1055"/>
                    <a:pt x="1346" y="963"/>
                  </a:cubicBezTo>
                  <a:cubicBezTo>
                    <a:pt x="489" y="760"/>
                    <a:pt x="298" y="498"/>
                    <a:pt x="274" y="486"/>
                  </a:cubicBezTo>
                  <a:cubicBezTo>
                    <a:pt x="259" y="473"/>
                    <a:pt x="237" y="466"/>
                    <a:pt x="216" y="466"/>
                  </a:cubicBezTo>
                  <a:cubicBezTo>
                    <a:pt x="107" y="466"/>
                    <a:pt x="1" y="644"/>
                    <a:pt x="667" y="1022"/>
                  </a:cubicBezTo>
                  <a:cubicBezTo>
                    <a:pt x="1206" y="1315"/>
                    <a:pt x="1899" y="1483"/>
                    <a:pt x="2547" y="1483"/>
                  </a:cubicBezTo>
                  <a:cubicBezTo>
                    <a:pt x="3559" y="1483"/>
                    <a:pt x="4460" y="1074"/>
                    <a:pt x="4489" y="94"/>
                  </a:cubicBezTo>
                  <a:cubicBezTo>
                    <a:pt x="4489" y="34"/>
                    <a:pt x="4441" y="0"/>
                    <a:pt x="4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522;p54">
              <a:extLst>
                <a:ext uri="{FF2B5EF4-FFF2-40B4-BE49-F238E27FC236}">
                  <a16:creationId xmlns:a16="http://schemas.microsoft.com/office/drawing/2014/main" id="{E29F0EF0-79F0-48EF-A4CE-8C186DABE1EA}"/>
                </a:ext>
              </a:extLst>
            </p:cNvPr>
            <p:cNvSpPr/>
            <p:nvPr/>
          </p:nvSpPr>
          <p:spPr>
            <a:xfrm>
              <a:off x="-11563767" y="-1374699"/>
              <a:ext cx="1255499" cy="179543"/>
            </a:xfrm>
            <a:custGeom>
              <a:avLst/>
              <a:gdLst/>
              <a:ahLst/>
              <a:cxnLst/>
              <a:rect l="l" t="t" r="r" b="b"/>
              <a:pathLst>
                <a:path w="9539" h="1364" extrusionOk="0">
                  <a:moveTo>
                    <a:pt x="9413" y="674"/>
                  </a:moveTo>
                  <a:cubicBezTo>
                    <a:pt x="9413" y="674"/>
                    <a:pt x="9411" y="674"/>
                    <a:pt x="9409" y="674"/>
                  </a:cubicBezTo>
                  <a:cubicBezTo>
                    <a:pt x="9411" y="674"/>
                    <a:pt x="9412" y="674"/>
                    <a:pt x="9414" y="674"/>
                  </a:cubicBezTo>
                  <a:lnTo>
                    <a:pt x="9414" y="674"/>
                  </a:lnTo>
                  <a:cubicBezTo>
                    <a:pt x="9414" y="674"/>
                    <a:pt x="9414" y="674"/>
                    <a:pt x="9413" y="674"/>
                  </a:cubicBezTo>
                  <a:close/>
                  <a:moveTo>
                    <a:pt x="112" y="1"/>
                  </a:moveTo>
                  <a:cubicBezTo>
                    <a:pt x="38" y="1"/>
                    <a:pt x="0" y="98"/>
                    <a:pt x="63" y="150"/>
                  </a:cubicBezTo>
                  <a:cubicBezTo>
                    <a:pt x="420" y="341"/>
                    <a:pt x="789" y="507"/>
                    <a:pt x="1158" y="650"/>
                  </a:cubicBezTo>
                  <a:cubicBezTo>
                    <a:pt x="2788" y="1219"/>
                    <a:pt x="4371" y="1363"/>
                    <a:pt x="5571" y="1363"/>
                  </a:cubicBezTo>
                  <a:cubicBezTo>
                    <a:pt x="6807" y="1363"/>
                    <a:pt x="7634" y="1210"/>
                    <a:pt x="7683" y="1210"/>
                  </a:cubicBezTo>
                  <a:cubicBezTo>
                    <a:pt x="8266" y="1126"/>
                    <a:pt x="8861" y="1007"/>
                    <a:pt x="9433" y="853"/>
                  </a:cubicBezTo>
                  <a:cubicBezTo>
                    <a:pt x="9538" y="817"/>
                    <a:pt x="9506" y="679"/>
                    <a:pt x="9414" y="674"/>
                  </a:cubicBezTo>
                  <a:lnTo>
                    <a:pt x="9414" y="674"/>
                  </a:lnTo>
                  <a:cubicBezTo>
                    <a:pt x="9385" y="688"/>
                    <a:pt x="7803" y="1012"/>
                    <a:pt x="5718" y="1012"/>
                  </a:cubicBezTo>
                  <a:cubicBezTo>
                    <a:pt x="4006" y="1012"/>
                    <a:pt x="1956" y="794"/>
                    <a:pt x="146" y="7"/>
                  </a:cubicBezTo>
                  <a:cubicBezTo>
                    <a:pt x="134" y="3"/>
                    <a:pt x="123" y="1"/>
                    <a:pt x="112" y="1"/>
                  </a:cubicBezTo>
                  <a:close/>
                </a:path>
              </a:pathLst>
            </a:custGeom>
            <a:solidFill>
              <a:srgbClr val="E28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523;p54">
              <a:extLst>
                <a:ext uri="{FF2B5EF4-FFF2-40B4-BE49-F238E27FC236}">
                  <a16:creationId xmlns:a16="http://schemas.microsoft.com/office/drawing/2014/main" id="{53359E04-1930-4CC0-BEA7-B0E5045B73E9}"/>
                </a:ext>
              </a:extLst>
            </p:cNvPr>
            <p:cNvSpPr/>
            <p:nvPr/>
          </p:nvSpPr>
          <p:spPr>
            <a:xfrm>
              <a:off x="-11666829" y="-3361431"/>
              <a:ext cx="1463718" cy="2282464"/>
            </a:xfrm>
            <a:custGeom>
              <a:avLst/>
              <a:gdLst/>
              <a:ahLst/>
              <a:cxnLst/>
              <a:rect l="l" t="t" r="r" b="b"/>
              <a:pathLst>
                <a:path w="11121" h="17340" extrusionOk="0">
                  <a:moveTo>
                    <a:pt x="5053" y="184"/>
                  </a:moveTo>
                  <a:cubicBezTo>
                    <a:pt x="5714" y="184"/>
                    <a:pt x="6353" y="251"/>
                    <a:pt x="6942" y="338"/>
                  </a:cubicBezTo>
                  <a:cubicBezTo>
                    <a:pt x="7847" y="468"/>
                    <a:pt x="8513" y="683"/>
                    <a:pt x="9037" y="1040"/>
                  </a:cubicBezTo>
                  <a:cubicBezTo>
                    <a:pt x="10633" y="2100"/>
                    <a:pt x="10549" y="4231"/>
                    <a:pt x="10478" y="5933"/>
                  </a:cubicBezTo>
                  <a:cubicBezTo>
                    <a:pt x="10478" y="6053"/>
                    <a:pt x="10466" y="6172"/>
                    <a:pt x="10466" y="6279"/>
                  </a:cubicBezTo>
                  <a:cubicBezTo>
                    <a:pt x="10454" y="6838"/>
                    <a:pt x="10418" y="7398"/>
                    <a:pt x="10395" y="7946"/>
                  </a:cubicBezTo>
                  <a:cubicBezTo>
                    <a:pt x="10335" y="8922"/>
                    <a:pt x="10276" y="9946"/>
                    <a:pt x="10299" y="10946"/>
                  </a:cubicBezTo>
                  <a:cubicBezTo>
                    <a:pt x="10335" y="11970"/>
                    <a:pt x="10442" y="12982"/>
                    <a:pt x="10621" y="13982"/>
                  </a:cubicBezTo>
                  <a:cubicBezTo>
                    <a:pt x="10668" y="14327"/>
                    <a:pt x="10716" y="14685"/>
                    <a:pt x="10764" y="15042"/>
                  </a:cubicBezTo>
                  <a:cubicBezTo>
                    <a:pt x="10847" y="15637"/>
                    <a:pt x="10907" y="16137"/>
                    <a:pt x="10930" y="16304"/>
                  </a:cubicBezTo>
                  <a:cubicBezTo>
                    <a:pt x="9835" y="17078"/>
                    <a:pt x="6847" y="17161"/>
                    <a:pt x="5596" y="17161"/>
                  </a:cubicBezTo>
                  <a:cubicBezTo>
                    <a:pt x="2870" y="17161"/>
                    <a:pt x="643" y="16506"/>
                    <a:pt x="262" y="15899"/>
                  </a:cubicBezTo>
                  <a:cubicBezTo>
                    <a:pt x="203" y="15816"/>
                    <a:pt x="191" y="15697"/>
                    <a:pt x="250" y="15601"/>
                  </a:cubicBezTo>
                  <a:cubicBezTo>
                    <a:pt x="1096" y="13934"/>
                    <a:pt x="1560" y="12089"/>
                    <a:pt x="1584" y="10220"/>
                  </a:cubicBezTo>
                  <a:cubicBezTo>
                    <a:pt x="1596" y="9327"/>
                    <a:pt x="1513" y="8434"/>
                    <a:pt x="1346" y="7565"/>
                  </a:cubicBezTo>
                  <a:cubicBezTo>
                    <a:pt x="1251" y="7041"/>
                    <a:pt x="1108" y="6529"/>
                    <a:pt x="965" y="6029"/>
                  </a:cubicBezTo>
                  <a:cubicBezTo>
                    <a:pt x="858" y="5600"/>
                    <a:pt x="739" y="5171"/>
                    <a:pt x="643" y="4731"/>
                  </a:cubicBezTo>
                  <a:cubicBezTo>
                    <a:pt x="465" y="3850"/>
                    <a:pt x="417" y="2516"/>
                    <a:pt x="715" y="1635"/>
                  </a:cubicBezTo>
                  <a:cubicBezTo>
                    <a:pt x="2076" y="502"/>
                    <a:pt x="3617" y="184"/>
                    <a:pt x="5053" y="184"/>
                  </a:cubicBezTo>
                  <a:close/>
                  <a:moveTo>
                    <a:pt x="5066" y="1"/>
                  </a:moveTo>
                  <a:cubicBezTo>
                    <a:pt x="3588" y="1"/>
                    <a:pt x="1989" y="324"/>
                    <a:pt x="584" y="1516"/>
                  </a:cubicBezTo>
                  <a:cubicBezTo>
                    <a:pt x="572" y="1528"/>
                    <a:pt x="560" y="1540"/>
                    <a:pt x="548" y="1552"/>
                  </a:cubicBezTo>
                  <a:cubicBezTo>
                    <a:pt x="239" y="2469"/>
                    <a:pt x="274" y="3862"/>
                    <a:pt x="465" y="4779"/>
                  </a:cubicBezTo>
                  <a:cubicBezTo>
                    <a:pt x="548" y="5219"/>
                    <a:pt x="679" y="5648"/>
                    <a:pt x="786" y="6076"/>
                  </a:cubicBezTo>
                  <a:cubicBezTo>
                    <a:pt x="929" y="6576"/>
                    <a:pt x="1072" y="7088"/>
                    <a:pt x="1167" y="7600"/>
                  </a:cubicBezTo>
                  <a:cubicBezTo>
                    <a:pt x="1322" y="8458"/>
                    <a:pt x="1405" y="9339"/>
                    <a:pt x="1405" y="10220"/>
                  </a:cubicBezTo>
                  <a:cubicBezTo>
                    <a:pt x="1370" y="12065"/>
                    <a:pt x="917" y="13887"/>
                    <a:pt x="72" y="15530"/>
                  </a:cubicBezTo>
                  <a:cubicBezTo>
                    <a:pt x="0" y="15685"/>
                    <a:pt x="12" y="15863"/>
                    <a:pt x="108" y="16006"/>
                  </a:cubicBezTo>
                  <a:cubicBezTo>
                    <a:pt x="560" y="16744"/>
                    <a:pt x="3025" y="17340"/>
                    <a:pt x="5596" y="17340"/>
                  </a:cubicBezTo>
                  <a:cubicBezTo>
                    <a:pt x="6870" y="17340"/>
                    <a:pt x="9978" y="17256"/>
                    <a:pt x="11073" y="16423"/>
                  </a:cubicBezTo>
                  <a:cubicBezTo>
                    <a:pt x="11097" y="16399"/>
                    <a:pt x="11121" y="16363"/>
                    <a:pt x="11109" y="16339"/>
                  </a:cubicBezTo>
                  <a:cubicBezTo>
                    <a:pt x="11109" y="16339"/>
                    <a:pt x="11038" y="15732"/>
                    <a:pt x="10942" y="15018"/>
                  </a:cubicBezTo>
                  <a:cubicBezTo>
                    <a:pt x="10895" y="14661"/>
                    <a:pt x="10847" y="14304"/>
                    <a:pt x="10787" y="13958"/>
                  </a:cubicBezTo>
                  <a:cubicBezTo>
                    <a:pt x="10621" y="12958"/>
                    <a:pt x="10514" y="11946"/>
                    <a:pt x="10478" y="10946"/>
                  </a:cubicBezTo>
                  <a:cubicBezTo>
                    <a:pt x="10454" y="9946"/>
                    <a:pt x="10514" y="8934"/>
                    <a:pt x="10561" y="7958"/>
                  </a:cubicBezTo>
                  <a:cubicBezTo>
                    <a:pt x="10597" y="7410"/>
                    <a:pt x="10633" y="6838"/>
                    <a:pt x="10645" y="6291"/>
                  </a:cubicBezTo>
                  <a:cubicBezTo>
                    <a:pt x="10657" y="6172"/>
                    <a:pt x="10657" y="6053"/>
                    <a:pt x="10657" y="5933"/>
                  </a:cubicBezTo>
                  <a:cubicBezTo>
                    <a:pt x="10728" y="4183"/>
                    <a:pt x="10811" y="2004"/>
                    <a:pt x="9133" y="885"/>
                  </a:cubicBezTo>
                  <a:cubicBezTo>
                    <a:pt x="8406" y="397"/>
                    <a:pt x="7549" y="230"/>
                    <a:pt x="6954" y="147"/>
                  </a:cubicBezTo>
                  <a:cubicBezTo>
                    <a:pt x="6367" y="66"/>
                    <a:pt x="5729" y="1"/>
                    <a:pt x="5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524;p54">
              <a:extLst>
                <a:ext uri="{FF2B5EF4-FFF2-40B4-BE49-F238E27FC236}">
                  <a16:creationId xmlns:a16="http://schemas.microsoft.com/office/drawing/2014/main" id="{29E3B9F6-6C68-4996-8EA9-37289041B4D5}"/>
                </a:ext>
              </a:extLst>
            </p:cNvPr>
            <p:cNvSpPr/>
            <p:nvPr/>
          </p:nvSpPr>
          <p:spPr>
            <a:xfrm>
              <a:off x="-11749883" y="-3122007"/>
              <a:ext cx="1894766" cy="1433319"/>
            </a:xfrm>
            <a:custGeom>
              <a:avLst/>
              <a:gdLst/>
              <a:ahLst/>
              <a:cxnLst/>
              <a:rect l="l" t="t" r="r" b="b"/>
              <a:pathLst>
                <a:path w="14396" h="10889" extrusionOk="0">
                  <a:moveTo>
                    <a:pt x="10961" y="1"/>
                  </a:moveTo>
                  <a:cubicBezTo>
                    <a:pt x="10925" y="1"/>
                    <a:pt x="10887" y="10"/>
                    <a:pt x="10847" y="31"/>
                  </a:cubicBezTo>
                  <a:cubicBezTo>
                    <a:pt x="10704" y="102"/>
                    <a:pt x="10740" y="328"/>
                    <a:pt x="10740" y="459"/>
                  </a:cubicBezTo>
                  <a:cubicBezTo>
                    <a:pt x="10776" y="1186"/>
                    <a:pt x="10537" y="1745"/>
                    <a:pt x="10395" y="2459"/>
                  </a:cubicBezTo>
                  <a:cubicBezTo>
                    <a:pt x="10311" y="2805"/>
                    <a:pt x="10287" y="3174"/>
                    <a:pt x="10347" y="3531"/>
                  </a:cubicBezTo>
                  <a:cubicBezTo>
                    <a:pt x="8987" y="4798"/>
                    <a:pt x="5877" y="7326"/>
                    <a:pt x="5689" y="7326"/>
                  </a:cubicBezTo>
                  <a:cubicBezTo>
                    <a:pt x="5682" y="7326"/>
                    <a:pt x="5679" y="7323"/>
                    <a:pt x="5680" y="7317"/>
                  </a:cubicBezTo>
                  <a:cubicBezTo>
                    <a:pt x="5680" y="7317"/>
                    <a:pt x="5084" y="6496"/>
                    <a:pt x="3679" y="2031"/>
                  </a:cubicBezTo>
                  <a:cubicBezTo>
                    <a:pt x="3489" y="1400"/>
                    <a:pt x="3191" y="709"/>
                    <a:pt x="2560" y="424"/>
                  </a:cubicBezTo>
                  <a:cubicBezTo>
                    <a:pt x="2382" y="334"/>
                    <a:pt x="2181" y="287"/>
                    <a:pt x="1979" y="287"/>
                  </a:cubicBezTo>
                  <a:cubicBezTo>
                    <a:pt x="1858" y="287"/>
                    <a:pt x="1736" y="304"/>
                    <a:pt x="1620" y="340"/>
                  </a:cubicBezTo>
                  <a:cubicBezTo>
                    <a:pt x="1417" y="412"/>
                    <a:pt x="1227" y="519"/>
                    <a:pt x="1072" y="674"/>
                  </a:cubicBezTo>
                  <a:cubicBezTo>
                    <a:pt x="0" y="1650"/>
                    <a:pt x="608" y="3352"/>
                    <a:pt x="1120" y="4841"/>
                  </a:cubicBezTo>
                  <a:cubicBezTo>
                    <a:pt x="1512" y="6031"/>
                    <a:pt x="2001" y="7186"/>
                    <a:pt x="2572" y="8305"/>
                  </a:cubicBezTo>
                  <a:cubicBezTo>
                    <a:pt x="3072" y="9222"/>
                    <a:pt x="3560" y="10484"/>
                    <a:pt x="4656" y="10806"/>
                  </a:cubicBezTo>
                  <a:cubicBezTo>
                    <a:pt x="4845" y="10863"/>
                    <a:pt x="5026" y="10888"/>
                    <a:pt x="5199" y="10888"/>
                  </a:cubicBezTo>
                  <a:cubicBezTo>
                    <a:pt x="6113" y="10888"/>
                    <a:pt x="6811" y="10170"/>
                    <a:pt x="7442" y="9520"/>
                  </a:cubicBezTo>
                  <a:cubicBezTo>
                    <a:pt x="8740" y="8198"/>
                    <a:pt x="10526" y="6019"/>
                    <a:pt x="11680" y="4579"/>
                  </a:cubicBezTo>
                  <a:cubicBezTo>
                    <a:pt x="12228" y="4555"/>
                    <a:pt x="12895" y="4281"/>
                    <a:pt x="13562" y="3757"/>
                  </a:cubicBezTo>
                  <a:cubicBezTo>
                    <a:pt x="13562" y="3757"/>
                    <a:pt x="14383" y="3114"/>
                    <a:pt x="14181" y="2829"/>
                  </a:cubicBezTo>
                  <a:cubicBezTo>
                    <a:pt x="14160" y="2797"/>
                    <a:pt x="14126" y="2784"/>
                    <a:pt x="14086" y="2784"/>
                  </a:cubicBezTo>
                  <a:cubicBezTo>
                    <a:pt x="13897" y="2784"/>
                    <a:pt x="13550" y="3067"/>
                    <a:pt x="13550" y="3067"/>
                  </a:cubicBezTo>
                  <a:cubicBezTo>
                    <a:pt x="13550" y="3067"/>
                    <a:pt x="14395" y="2340"/>
                    <a:pt x="14193" y="2126"/>
                  </a:cubicBezTo>
                  <a:cubicBezTo>
                    <a:pt x="14151" y="2083"/>
                    <a:pt x="14093" y="2065"/>
                    <a:pt x="14026" y="2065"/>
                  </a:cubicBezTo>
                  <a:cubicBezTo>
                    <a:pt x="13705" y="2065"/>
                    <a:pt x="13169" y="2471"/>
                    <a:pt x="13169" y="2471"/>
                  </a:cubicBezTo>
                  <a:cubicBezTo>
                    <a:pt x="13585" y="2090"/>
                    <a:pt x="14347" y="1567"/>
                    <a:pt x="14193" y="1293"/>
                  </a:cubicBezTo>
                  <a:cubicBezTo>
                    <a:pt x="14159" y="1234"/>
                    <a:pt x="14103" y="1210"/>
                    <a:pt x="14030" y="1210"/>
                  </a:cubicBezTo>
                  <a:cubicBezTo>
                    <a:pt x="13687" y="1210"/>
                    <a:pt x="12992" y="1765"/>
                    <a:pt x="12776" y="1971"/>
                  </a:cubicBezTo>
                  <a:cubicBezTo>
                    <a:pt x="13919" y="852"/>
                    <a:pt x="14097" y="733"/>
                    <a:pt x="14216" y="507"/>
                  </a:cubicBezTo>
                  <a:cubicBezTo>
                    <a:pt x="14316" y="329"/>
                    <a:pt x="14192" y="150"/>
                    <a:pt x="14004" y="150"/>
                  </a:cubicBezTo>
                  <a:cubicBezTo>
                    <a:pt x="13966" y="150"/>
                    <a:pt x="13925" y="157"/>
                    <a:pt x="13883" y="173"/>
                  </a:cubicBezTo>
                  <a:cubicBezTo>
                    <a:pt x="13443" y="340"/>
                    <a:pt x="11907" y="1757"/>
                    <a:pt x="11645" y="1936"/>
                  </a:cubicBezTo>
                  <a:cubicBezTo>
                    <a:pt x="11631" y="1944"/>
                    <a:pt x="11616" y="1948"/>
                    <a:pt x="11600" y="1948"/>
                  </a:cubicBezTo>
                  <a:cubicBezTo>
                    <a:pt x="11551" y="1948"/>
                    <a:pt x="11502" y="1907"/>
                    <a:pt x="11502" y="1852"/>
                  </a:cubicBezTo>
                  <a:cubicBezTo>
                    <a:pt x="11526" y="1507"/>
                    <a:pt x="11609" y="1078"/>
                    <a:pt x="11395" y="483"/>
                  </a:cubicBezTo>
                  <a:cubicBezTo>
                    <a:pt x="11334" y="320"/>
                    <a:pt x="11177" y="1"/>
                    <a:pt x="109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525;p54">
              <a:extLst>
                <a:ext uri="{FF2B5EF4-FFF2-40B4-BE49-F238E27FC236}">
                  <a16:creationId xmlns:a16="http://schemas.microsoft.com/office/drawing/2014/main" id="{F0633753-5CF5-4ED1-8DA8-CC51BF2AF19D}"/>
                </a:ext>
              </a:extLst>
            </p:cNvPr>
            <p:cNvSpPr/>
            <p:nvPr/>
          </p:nvSpPr>
          <p:spPr>
            <a:xfrm>
              <a:off x="-11762388" y="-3133985"/>
              <a:ext cx="1919773" cy="1459513"/>
            </a:xfrm>
            <a:custGeom>
              <a:avLst/>
              <a:gdLst/>
              <a:ahLst/>
              <a:cxnLst/>
              <a:rect l="l" t="t" r="r" b="b"/>
              <a:pathLst>
                <a:path w="14586" h="11088" extrusionOk="0">
                  <a:moveTo>
                    <a:pt x="11038" y="197"/>
                  </a:moveTo>
                  <a:cubicBezTo>
                    <a:pt x="11057" y="197"/>
                    <a:pt x="11077" y="200"/>
                    <a:pt x="11097" y="205"/>
                  </a:cubicBezTo>
                  <a:cubicBezTo>
                    <a:pt x="11216" y="253"/>
                    <a:pt x="11323" y="455"/>
                    <a:pt x="11394" y="622"/>
                  </a:cubicBezTo>
                  <a:cubicBezTo>
                    <a:pt x="11525" y="1003"/>
                    <a:pt x="11561" y="1407"/>
                    <a:pt x="11502" y="1800"/>
                  </a:cubicBezTo>
                  <a:cubicBezTo>
                    <a:pt x="11502" y="1848"/>
                    <a:pt x="11502" y="1908"/>
                    <a:pt x="11490" y="1955"/>
                  </a:cubicBezTo>
                  <a:cubicBezTo>
                    <a:pt x="11490" y="2003"/>
                    <a:pt x="11502" y="2050"/>
                    <a:pt x="11537" y="2086"/>
                  </a:cubicBezTo>
                  <a:cubicBezTo>
                    <a:pt x="11573" y="2129"/>
                    <a:pt x="11626" y="2150"/>
                    <a:pt x="11678" y="2150"/>
                  </a:cubicBezTo>
                  <a:cubicBezTo>
                    <a:pt x="11713" y="2150"/>
                    <a:pt x="11747" y="2141"/>
                    <a:pt x="11775" y="2122"/>
                  </a:cubicBezTo>
                  <a:cubicBezTo>
                    <a:pt x="11871" y="2062"/>
                    <a:pt x="12097" y="1860"/>
                    <a:pt x="12395" y="1610"/>
                  </a:cubicBezTo>
                  <a:cubicBezTo>
                    <a:pt x="12918" y="1157"/>
                    <a:pt x="13728" y="479"/>
                    <a:pt x="14002" y="372"/>
                  </a:cubicBezTo>
                  <a:cubicBezTo>
                    <a:pt x="14030" y="358"/>
                    <a:pt x="14060" y="351"/>
                    <a:pt x="14091" y="351"/>
                  </a:cubicBezTo>
                  <a:cubicBezTo>
                    <a:pt x="14137" y="351"/>
                    <a:pt x="14185" y="367"/>
                    <a:pt x="14228" y="395"/>
                  </a:cubicBezTo>
                  <a:cubicBezTo>
                    <a:pt x="14264" y="455"/>
                    <a:pt x="14264" y="526"/>
                    <a:pt x="14228" y="574"/>
                  </a:cubicBezTo>
                  <a:cubicBezTo>
                    <a:pt x="14145" y="705"/>
                    <a:pt x="14050" y="800"/>
                    <a:pt x="13669" y="1169"/>
                  </a:cubicBezTo>
                  <a:cubicBezTo>
                    <a:pt x="13466" y="1360"/>
                    <a:pt x="13192" y="1622"/>
                    <a:pt x="12799" y="2015"/>
                  </a:cubicBezTo>
                  <a:cubicBezTo>
                    <a:pt x="12737" y="2077"/>
                    <a:pt x="12795" y="2167"/>
                    <a:pt x="12864" y="2167"/>
                  </a:cubicBezTo>
                  <a:cubicBezTo>
                    <a:pt x="12886" y="2167"/>
                    <a:pt x="12910" y="2157"/>
                    <a:pt x="12930" y="2134"/>
                  </a:cubicBezTo>
                  <a:cubicBezTo>
                    <a:pt x="13195" y="1881"/>
                    <a:pt x="13838" y="1394"/>
                    <a:pt x="14117" y="1394"/>
                  </a:cubicBezTo>
                  <a:cubicBezTo>
                    <a:pt x="14127" y="1394"/>
                    <a:pt x="14136" y="1394"/>
                    <a:pt x="14145" y="1396"/>
                  </a:cubicBezTo>
                  <a:cubicBezTo>
                    <a:pt x="14169" y="1396"/>
                    <a:pt x="14192" y="1407"/>
                    <a:pt x="14204" y="1431"/>
                  </a:cubicBezTo>
                  <a:cubicBezTo>
                    <a:pt x="14288" y="1574"/>
                    <a:pt x="13811" y="1967"/>
                    <a:pt x="13538" y="2205"/>
                  </a:cubicBezTo>
                  <a:cubicBezTo>
                    <a:pt x="13407" y="2300"/>
                    <a:pt x="13299" y="2408"/>
                    <a:pt x="13192" y="2503"/>
                  </a:cubicBezTo>
                  <a:cubicBezTo>
                    <a:pt x="13168" y="2515"/>
                    <a:pt x="13157" y="2550"/>
                    <a:pt x="13168" y="2574"/>
                  </a:cubicBezTo>
                  <a:cubicBezTo>
                    <a:pt x="13177" y="2627"/>
                    <a:pt x="13224" y="2660"/>
                    <a:pt x="13267" y="2660"/>
                  </a:cubicBezTo>
                  <a:cubicBezTo>
                    <a:pt x="13283" y="2660"/>
                    <a:pt x="13299" y="2655"/>
                    <a:pt x="13311" y="2646"/>
                  </a:cubicBezTo>
                  <a:cubicBezTo>
                    <a:pt x="13554" y="2461"/>
                    <a:pt x="13915" y="2253"/>
                    <a:pt x="14105" y="2253"/>
                  </a:cubicBezTo>
                  <a:cubicBezTo>
                    <a:pt x="14148" y="2253"/>
                    <a:pt x="14182" y="2264"/>
                    <a:pt x="14204" y="2289"/>
                  </a:cubicBezTo>
                  <a:cubicBezTo>
                    <a:pt x="14204" y="2289"/>
                    <a:pt x="14216" y="2300"/>
                    <a:pt x="14204" y="2312"/>
                  </a:cubicBezTo>
                  <a:cubicBezTo>
                    <a:pt x="14204" y="2479"/>
                    <a:pt x="13835" y="2860"/>
                    <a:pt x="13573" y="3086"/>
                  </a:cubicBezTo>
                  <a:cubicBezTo>
                    <a:pt x="13526" y="3122"/>
                    <a:pt x="13526" y="3205"/>
                    <a:pt x="13585" y="3241"/>
                  </a:cubicBezTo>
                  <a:cubicBezTo>
                    <a:pt x="13600" y="3246"/>
                    <a:pt x="13615" y="3249"/>
                    <a:pt x="13630" y="3249"/>
                  </a:cubicBezTo>
                  <a:cubicBezTo>
                    <a:pt x="13650" y="3249"/>
                    <a:pt x="13671" y="3243"/>
                    <a:pt x="13692" y="3229"/>
                  </a:cubicBezTo>
                  <a:cubicBezTo>
                    <a:pt x="13814" y="3118"/>
                    <a:pt x="14039" y="2977"/>
                    <a:pt x="14156" y="2977"/>
                  </a:cubicBezTo>
                  <a:cubicBezTo>
                    <a:pt x="14165" y="2977"/>
                    <a:pt x="14173" y="2977"/>
                    <a:pt x="14180" y="2979"/>
                  </a:cubicBezTo>
                  <a:lnTo>
                    <a:pt x="14192" y="2979"/>
                  </a:lnTo>
                  <a:cubicBezTo>
                    <a:pt x="14288" y="3110"/>
                    <a:pt x="13895" y="3527"/>
                    <a:pt x="13585" y="3777"/>
                  </a:cubicBezTo>
                  <a:cubicBezTo>
                    <a:pt x="12954" y="4265"/>
                    <a:pt x="12311" y="4551"/>
                    <a:pt x="11752" y="4586"/>
                  </a:cubicBezTo>
                  <a:cubicBezTo>
                    <a:pt x="11728" y="4586"/>
                    <a:pt x="11704" y="4598"/>
                    <a:pt x="11680" y="4610"/>
                  </a:cubicBezTo>
                  <a:cubicBezTo>
                    <a:pt x="10894" y="5598"/>
                    <a:pt x="8918" y="8051"/>
                    <a:pt x="7453" y="9551"/>
                  </a:cubicBezTo>
                  <a:cubicBezTo>
                    <a:pt x="6838" y="10177"/>
                    <a:pt x="6146" y="10887"/>
                    <a:pt x="5254" y="10887"/>
                  </a:cubicBezTo>
                  <a:cubicBezTo>
                    <a:pt x="5093" y="10887"/>
                    <a:pt x="4925" y="10864"/>
                    <a:pt x="4751" y="10813"/>
                  </a:cubicBezTo>
                  <a:cubicBezTo>
                    <a:pt x="3858" y="10540"/>
                    <a:pt x="3370" y="9599"/>
                    <a:pt x="2953" y="8766"/>
                  </a:cubicBezTo>
                  <a:cubicBezTo>
                    <a:pt x="2881" y="8623"/>
                    <a:pt x="2798" y="8480"/>
                    <a:pt x="2739" y="8349"/>
                  </a:cubicBezTo>
                  <a:cubicBezTo>
                    <a:pt x="2167" y="7242"/>
                    <a:pt x="1679" y="6087"/>
                    <a:pt x="1286" y="4896"/>
                  </a:cubicBezTo>
                  <a:lnTo>
                    <a:pt x="1262" y="4813"/>
                  </a:lnTo>
                  <a:cubicBezTo>
                    <a:pt x="762" y="3372"/>
                    <a:pt x="203" y="1741"/>
                    <a:pt x="1215" y="824"/>
                  </a:cubicBezTo>
                  <a:cubicBezTo>
                    <a:pt x="1215" y="824"/>
                    <a:pt x="1226" y="824"/>
                    <a:pt x="1226" y="812"/>
                  </a:cubicBezTo>
                  <a:cubicBezTo>
                    <a:pt x="1369" y="681"/>
                    <a:pt x="1548" y="586"/>
                    <a:pt x="1727" y="515"/>
                  </a:cubicBezTo>
                  <a:cubicBezTo>
                    <a:pt x="1834" y="479"/>
                    <a:pt x="1953" y="467"/>
                    <a:pt x="2072" y="467"/>
                  </a:cubicBezTo>
                  <a:cubicBezTo>
                    <a:pt x="2262" y="467"/>
                    <a:pt x="2441" y="515"/>
                    <a:pt x="2608" y="598"/>
                  </a:cubicBezTo>
                  <a:cubicBezTo>
                    <a:pt x="3203" y="884"/>
                    <a:pt x="3489" y="1538"/>
                    <a:pt x="3679" y="2158"/>
                  </a:cubicBezTo>
                  <a:cubicBezTo>
                    <a:pt x="4894" y="6027"/>
                    <a:pt x="5501" y="7170"/>
                    <a:pt x="5656" y="7408"/>
                  </a:cubicBezTo>
                  <a:cubicBezTo>
                    <a:pt x="5227" y="7706"/>
                    <a:pt x="4870" y="7968"/>
                    <a:pt x="4870" y="7980"/>
                  </a:cubicBezTo>
                  <a:cubicBezTo>
                    <a:pt x="4822" y="8004"/>
                    <a:pt x="4810" y="8063"/>
                    <a:pt x="4846" y="8099"/>
                  </a:cubicBezTo>
                  <a:cubicBezTo>
                    <a:pt x="4858" y="8123"/>
                    <a:pt x="4894" y="8146"/>
                    <a:pt x="4917" y="8146"/>
                  </a:cubicBezTo>
                  <a:cubicBezTo>
                    <a:pt x="4941" y="8146"/>
                    <a:pt x="4965" y="8134"/>
                    <a:pt x="4977" y="8123"/>
                  </a:cubicBezTo>
                  <a:cubicBezTo>
                    <a:pt x="4977" y="8123"/>
                    <a:pt x="5453" y="7765"/>
                    <a:pt x="5977" y="7420"/>
                  </a:cubicBezTo>
                  <a:cubicBezTo>
                    <a:pt x="6215" y="7265"/>
                    <a:pt x="6680" y="6920"/>
                    <a:pt x="7680" y="6110"/>
                  </a:cubicBezTo>
                  <a:cubicBezTo>
                    <a:pt x="8549" y="5396"/>
                    <a:pt x="9739" y="4396"/>
                    <a:pt x="10478" y="3705"/>
                  </a:cubicBezTo>
                  <a:cubicBezTo>
                    <a:pt x="10501" y="3682"/>
                    <a:pt x="10513" y="3646"/>
                    <a:pt x="10513" y="3622"/>
                  </a:cubicBezTo>
                  <a:cubicBezTo>
                    <a:pt x="10454" y="3277"/>
                    <a:pt x="10478" y="2920"/>
                    <a:pt x="10561" y="2574"/>
                  </a:cubicBezTo>
                  <a:cubicBezTo>
                    <a:pt x="10597" y="2384"/>
                    <a:pt x="10644" y="2193"/>
                    <a:pt x="10692" y="2015"/>
                  </a:cubicBezTo>
                  <a:cubicBezTo>
                    <a:pt x="10835" y="1538"/>
                    <a:pt x="10918" y="1050"/>
                    <a:pt x="10906" y="550"/>
                  </a:cubicBezTo>
                  <a:lnTo>
                    <a:pt x="10906" y="515"/>
                  </a:lnTo>
                  <a:cubicBezTo>
                    <a:pt x="10906" y="407"/>
                    <a:pt x="10894" y="253"/>
                    <a:pt x="10966" y="217"/>
                  </a:cubicBezTo>
                  <a:cubicBezTo>
                    <a:pt x="10987" y="203"/>
                    <a:pt x="11012" y="197"/>
                    <a:pt x="11038" y="197"/>
                  </a:cubicBezTo>
                  <a:close/>
                  <a:moveTo>
                    <a:pt x="11037" y="1"/>
                  </a:moveTo>
                  <a:cubicBezTo>
                    <a:pt x="10987" y="1"/>
                    <a:pt x="10939" y="13"/>
                    <a:pt x="10894" y="38"/>
                  </a:cubicBezTo>
                  <a:cubicBezTo>
                    <a:pt x="10704" y="134"/>
                    <a:pt x="10728" y="372"/>
                    <a:pt x="10728" y="515"/>
                  </a:cubicBezTo>
                  <a:lnTo>
                    <a:pt x="10728" y="550"/>
                  </a:lnTo>
                  <a:cubicBezTo>
                    <a:pt x="10740" y="1026"/>
                    <a:pt x="10668" y="1503"/>
                    <a:pt x="10525" y="1955"/>
                  </a:cubicBezTo>
                  <a:cubicBezTo>
                    <a:pt x="10478" y="2146"/>
                    <a:pt x="10430" y="2336"/>
                    <a:pt x="10382" y="2539"/>
                  </a:cubicBezTo>
                  <a:cubicBezTo>
                    <a:pt x="10299" y="2884"/>
                    <a:pt x="10287" y="3241"/>
                    <a:pt x="10323" y="3598"/>
                  </a:cubicBezTo>
                  <a:cubicBezTo>
                    <a:pt x="9013" y="4813"/>
                    <a:pt x="6489" y="6861"/>
                    <a:pt x="5882" y="7265"/>
                  </a:cubicBezTo>
                  <a:lnTo>
                    <a:pt x="5834" y="7289"/>
                  </a:lnTo>
                  <a:lnTo>
                    <a:pt x="5810" y="7313"/>
                  </a:lnTo>
                  <a:cubicBezTo>
                    <a:pt x="5668" y="7063"/>
                    <a:pt x="5048" y="5908"/>
                    <a:pt x="3858" y="2098"/>
                  </a:cubicBezTo>
                  <a:cubicBezTo>
                    <a:pt x="3655" y="1443"/>
                    <a:pt x="3358" y="741"/>
                    <a:pt x="2691" y="431"/>
                  </a:cubicBezTo>
                  <a:cubicBezTo>
                    <a:pt x="2496" y="337"/>
                    <a:pt x="2287" y="291"/>
                    <a:pt x="2079" y="291"/>
                  </a:cubicBezTo>
                  <a:cubicBezTo>
                    <a:pt x="1944" y="291"/>
                    <a:pt x="1810" y="310"/>
                    <a:pt x="1679" y="348"/>
                  </a:cubicBezTo>
                  <a:cubicBezTo>
                    <a:pt x="1465" y="419"/>
                    <a:pt x="1250" y="538"/>
                    <a:pt x="1084" y="705"/>
                  </a:cubicBezTo>
                  <a:cubicBezTo>
                    <a:pt x="0" y="1705"/>
                    <a:pt x="572" y="3396"/>
                    <a:pt x="1084" y="4884"/>
                  </a:cubicBezTo>
                  <a:lnTo>
                    <a:pt x="1119" y="4967"/>
                  </a:lnTo>
                  <a:cubicBezTo>
                    <a:pt x="1512" y="6170"/>
                    <a:pt x="2000" y="7325"/>
                    <a:pt x="2572" y="8444"/>
                  </a:cubicBezTo>
                  <a:cubicBezTo>
                    <a:pt x="2643" y="8575"/>
                    <a:pt x="2715" y="8718"/>
                    <a:pt x="2786" y="8861"/>
                  </a:cubicBezTo>
                  <a:cubicBezTo>
                    <a:pt x="3239" y="9718"/>
                    <a:pt x="3727" y="10706"/>
                    <a:pt x="4703" y="10992"/>
                  </a:cubicBezTo>
                  <a:cubicBezTo>
                    <a:pt x="4894" y="11052"/>
                    <a:pt x="5084" y="11087"/>
                    <a:pt x="5287" y="11087"/>
                  </a:cubicBezTo>
                  <a:cubicBezTo>
                    <a:pt x="6227" y="11087"/>
                    <a:pt x="6941" y="10349"/>
                    <a:pt x="7596" y="9682"/>
                  </a:cubicBezTo>
                  <a:cubicBezTo>
                    <a:pt x="9037" y="8194"/>
                    <a:pt x="11002" y="5777"/>
                    <a:pt x="11799" y="4777"/>
                  </a:cubicBezTo>
                  <a:cubicBezTo>
                    <a:pt x="12395" y="4729"/>
                    <a:pt x="13061" y="4432"/>
                    <a:pt x="13692" y="3932"/>
                  </a:cubicBezTo>
                  <a:cubicBezTo>
                    <a:pt x="13847" y="3824"/>
                    <a:pt x="14585" y="3217"/>
                    <a:pt x="14347" y="2884"/>
                  </a:cubicBezTo>
                  <a:cubicBezTo>
                    <a:pt x="14311" y="2836"/>
                    <a:pt x="14264" y="2801"/>
                    <a:pt x="14204" y="2801"/>
                  </a:cubicBezTo>
                  <a:lnTo>
                    <a:pt x="14133" y="2801"/>
                  </a:lnTo>
                  <a:cubicBezTo>
                    <a:pt x="14264" y="2670"/>
                    <a:pt x="14359" y="2503"/>
                    <a:pt x="14407" y="2324"/>
                  </a:cubicBezTo>
                  <a:cubicBezTo>
                    <a:pt x="14407" y="2265"/>
                    <a:pt x="14395" y="2205"/>
                    <a:pt x="14359" y="2158"/>
                  </a:cubicBezTo>
                  <a:cubicBezTo>
                    <a:pt x="14280" y="2094"/>
                    <a:pt x="14184" y="2062"/>
                    <a:pt x="14091" y="2062"/>
                  </a:cubicBezTo>
                  <a:cubicBezTo>
                    <a:pt x="14044" y="2062"/>
                    <a:pt x="13998" y="2070"/>
                    <a:pt x="13954" y="2086"/>
                  </a:cubicBezTo>
                  <a:cubicBezTo>
                    <a:pt x="14264" y="1812"/>
                    <a:pt x="14490" y="1550"/>
                    <a:pt x="14371" y="1348"/>
                  </a:cubicBezTo>
                  <a:cubicBezTo>
                    <a:pt x="14335" y="1277"/>
                    <a:pt x="14264" y="1229"/>
                    <a:pt x="14180" y="1217"/>
                  </a:cubicBezTo>
                  <a:cubicBezTo>
                    <a:pt x="14164" y="1215"/>
                    <a:pt x="14147" y="1215"/>
                    <a:pt x="14130" y="1215"/>
                  </a:cubicBezTo>
                  <a:cubicBezTo>
                    <a:pt x="14016" y="1215"/>
                    <a:pt x="13903" y="1248"/>
                    <a:pt x="13799" y="1300"/>
                  </a:cubicBezTo>
                  <a:cubicBezTo>
                    <a:pt x="14192" y="919"/>
                    <a:pt x="14300" y="812"/>
                    <a:pt x="14395" y="657"/>
                  </a:cubicBezTo>
                  <a:cubicBezTo>
                    <a:pt x="14466" y="538"/>
                    <a:pt x="14466" y="384"/>
                    <a:pt x="14371" y="264"/>
                  </a:cubicBezTo>
                  <a:cubicBezTo>
                    <a:pt x="14302" y="195"/>
                    <a:pt x="14203" y="156"/>
                    <a:pt x="14103" y="156"/>
                  </a:cubicBezTo>
                  <a:cubicBezTo>
                    <a:pt x="14048" y="156"/>
                    <a:pt x="13993" y="168"/>
                    <a:pt x="13942" y="193"/>
                  </a:cubicBezTo>
                  <a:cubicBezTo>
                    <a:pt x="13633" y="300"/>
                    <a:pt x="12883" y="955"/>
                    <a:pt x="12275" y="1467"/>
                  </a:cubicBezTo>
                  <a:cubicBezTo>
                    <a:pt x="12002" y="1705"/>
                    <a:pt x="11775" y="1908"/>
                    <a:pt x="11680" y="1955"/>
                  </a:cubicBezTo>
                  <a:cubicBezTo>
                    <a:pt x="11680" y="1908"/>
                    <a:pt x="11692" y="1860"/>
                    <a:pt x="11692" y="1812"/>
                  </a:cubicBezTo>
                  <a:cubicBezTo>
                    <a:pt x="11752" y="1384"/>
                    <a:pt x="11704" y="955"/>
                    <a:pt x="11573" y="550"/>
                  </a:cubicBezTo>
                  <a:cubicBezTo>
                    <a:pt x="11537" y="455"/>
                    <a:pt x="11406" y="122"/>
                    <a:pt x="11168" y="26"/>
                  </a:cubicBezTo>
                  <a:cubicBezTo>
                    <a:pt x="11124" y="10"/>
                    <a:pt x="11080" y="1"/>
                    <a:pt x="11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526;p54">
              <a:extLst>
                <a:ext uri="{FF2B5EF4-FFF2-40B4-BE49-F238E27FC236}">
                  <a16:creationId xmlns:a16="http://schemas.microsoft.com/office/drawing/2014/main" id="{B85D1537-E54F-4D32-BE6C-20A975C32317}"/>
                </a:ext>
              </a:extLst>
            </p:cNvPr>
            <p:cNvSpPr/>
            <p:nvPr/>
          </p:nvSpPr>
          <p:spPr>
            <a:xfrm>
              <a:off x="-11809509" y="-3265346"/>
              <a:ext cx="848012" cy="1279838"/>
            </a:xfrm>
            <a:custGeom>
              <a:avLst/>
              <a:gdLst/>
              <a:ahLst/>
              <a:cxnLst/>
              <a:rect l="l" t="t" r="r" b="b"/>
              <a:pathLst>
                <a:path w="6443" h="9723" extrusionOk="0">
                  <a:moveTo>
                    <a:pt x="3025" y="0"/>
                  </a:moveTo>
                  <a:cubicBezTo>
                    <a:pt x="2227" y="453"/>
                    <a:pt x="1454" y="881"/>
                    <a:pt x="1025" y="1727"/>
                  </a:cubicBezTo>
                  <a:cubicBezTo>
                    <a:pt x="1" y="3775"/>
                    <a:pt x="1418" y="6644"/>
                    <a:pt x="1620" y="8906"/>
                  </a:cubicBezTo>
                  <a:cubicBezTo>
                    <a:pt x="1644" y="9144"/>
                    <a:pt x="1751" y="9228"/>
                    <a:pt x="1954" y="9383"/>
                  </a:cubicBezTo>
                  <a:cubicBezTo>
                    <a:pt x="2229" y="9598"/>
                    <a:pt x="2609" y="9722"/>
                    <a:pt x="3011" y="9722"/>
                  </a:cubicBezTo>
                  <a:cubicBezTo>
                    <a:pt x="3566" y="9722"/>
                    <a:pt x="4164" y="9484"/>
                    <a:pt x="4585" y="8918"/>
                  </a:cubicBezTo>
                  <a:cubicBezTo>
                    <a:pt x="4787" y="8644"/>
                    <a:pt x="4883" y="8299"/>
                    <a:pt x="5490" y="8025"/>
                  </a:cubicBezTo>
                  <a:cubicBezTo>
                    <a:pt x="6395" y="7620"/>
                    <a:pt x="6442" y="7692"/>
                    <a:pt x="6311" y="7204"/>
                  </a:cubicBezTo>
                  <a:cubicBezTo>
                    <a:pt x="6145" y="6525"/>
                    <a:pt x="5859" y="5882"/>
                    <a:pt x="5633" y="5227"/>
                  </a:cubicBezTo>
                  <a:cubicBezTo>
                    <a:pt x="5490" y="4763"/>
                    <a:pt x="5371" y="4287"/>
                    <a:pt x="5287" y="3810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527;p54">
              <a:extLst>
                <a:ext uri="{FF2B5EF4-FFF2-40B4-BE49-F238E27FC236}">
                  <a16:creationId xmlns:a16="http://schemas.microsoft.com/office/drawing/2014/main" id="{E8CA80C3-5C5F-4C8E-9A18-F43A7F5D87C4}"/>
                </a:ext>
              </a:extLst>
            </p:cNvPr>
            <p:cNvSpPr/>
            <p:nvPr/>
          </p:nvSpPr>
          <p:spPr>
            <a:xfrm>
              <a:off x="-11620761" y="-2422426"/>
              <a:ext cx="660851" cy="437670"/>
            </a:xfrm>
            <a:custGeom>
              <a:avLst/>
              <a:gdLst/>
              <a:ahLst/>
              <a:cxnLst/>
              <a:rect l="l" t="t" r="r" b="b"/>
              <a:pathLst>
                <a:path w="5021" h="3325" extrusionOk="0">
                  <a:moveTo>
                    <a:pt x="4497" y="0"/>
                  </a:moveTo>
                  <a:cubicBezTo>
                    <a:pt x="4489" y="0"/>
                    <a:pt x="4481" y="1"/>
                    <a:pt x="4472" y="2"/>
                  </a:cubicBezTo>
                  <a:cubicBezTo>
                    <a:pt x="4452" y="2"/>
                    <a:pt x="4431" y="1"/>
                    <a:pt x="4410" y="1"/>
                  </a:cubicBezTo>
                  <a:cubicBezTo>
                    <a:pt x="3877" y="1"/>
                    <a:pt x="3136" y="147"/>
                    <a:pt x="2758" y="502"/>
                  </a:cubicBezTo>
                  <a:cubicBezTo>
                    <a:pt x="2148" y="1077"/>
                    <a:pt x="1942" y="1872"/>
                    <a:pt x="1127" y="1872"/>
                  </a:cubicBezTo>
                  <a:cubicBezTo>
                    <a:pt x="1115" y="1872"/>
                    <a:pt x="1103" y="1872"/>
                    <a:pt x="1091" y="1871"/>
                  </a:cubicBezTo>
                  <a:cubicBezTo>
                    <a:pt x="770" y="1859"/>
                    <a:pt x="448" y="1776"/>
                    <a:pt x="150" y="1633"/>
                  </a:cubicBezTo>
                  <a:cubicBezTo>
                    <a:pt x="134" y="1627"/>
                    <a:pt x="121" y="1624"/>
                    <a:pt x="110" y="1624"/>
                  </a:cubicBezTo>
                  <a:cubicBezTo>
                    <a:pt x="1" y="1624"/>
                    <a:pt x="142" y="1942"/>
                    <a:pt x="174" y="2419"/>
                  </a:cubicBezTo>
                  <a:cubicBezTo>
                    <a:pt x="186" y="2645"/>
                    <a:pt x="305" y="2848"/>
                    <a:pt x="508" y="2967"/>
                  </a:cubicBezTo>
                  <a:cubicBezTo>
                    <a:pt x="710" y="3121"/>
                    <a:pt x="948" y="3229"/>
                    <a:pt x="1210" y="3252"/>
                  </a:cubicBezTo>
                  <a:cubicBezTo>
                    <a:pt x="1317" y="3288"/>
                    <a:pt x="1424" y="3312"/>
                    <a:pt x="1532" y="3324"/>
                  </a:cubicBezTo>
                  <a:cubicBezTo>
                    <a:pt x="1544" y="3324"/>
                    <a:pt x="1555" y="3324"/>
                    <a:pt x="1567" y="3324"/>
                  </a:cubicBezTo>
                  <a:cubicBezTo>
                    <a:pt x="2197" y="3324"/>
                    <a:pt x="2789" y="3017"/>
                    <a:pt x="3151" y="2514"/>
                  </a:cubicBezTo>
                  <a:cubicBezTo>
                    <a:pt x="3353" y="2240"/>
                    <a:pt x="3449" y="1907"/>
                    <a:pt x="4044" y="1633"/>
                  </a:cubicBezTo>
                  <a:cubicBezTo>
                    <a:pt x="4711" y="1312"/>
                    <a:pt x="5020" y="1276"/>
                    <a:pt x="4925" y="966"/>
                  </a:cubicBezTo>
                  <a:cubicBezTo>
                    <a:pt x="4842" y="693"/>
                    <a:pt x="4758" y="419"/>
                    <a:pt x="4675" y="133"/>
                  </a:cubicBezTo>
                  <a:cubicBezTo>
                    <a:pt x="4653" y="57"/>
                    <a:pt x="4582" y="0"/>
                    <a:pt x="44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528;p54">
              <a:extLst>
                <a:ext uri="{FF2B5EF4-FFF2-40B4-BE49-F238E27FC236}">
                  <a16:creationId xmlns:a16="http://schemas.microsoft.com/office/drawing/2014/main" id="{2437258D-B7AC-44DA-AB21-B7D50DE2BB39}"/>
                </a:ext>
              </a:extLst>
            </p:cNvPr>
            <p:cNvSpPr/>
            <p:nvPr/>
          </p:nvSpPr>
          <p:spPr>
            <a:xfrm>
              <a:off x="-11778051" y="-3277982"/>
              <a:ext cx="829059" cy="1304190"/>
            </a:xfrm>
            <a:custGeom>
              <a:avLst/>
              <a:gdLst/>
              <a:ahLst/>
              <a:cxnLst/>
              <a:rect l="l" t="t" r="r" b="b"/>
              <a:pathLst>
                <a:path w="6299" h="9908" extrusionOk="0">
                  <a:moveTo>
                    <a:pt x="2796" y="0"/>
                  </a:moveTo>
                  <a:cubicBezTo>
                    <a:pt x="2782" y="0"/>
                    <a:pt x="2766" y="4"/>
                    <a:pt x="2750" y="13"/>
                  </a:cubicBezTo>
                  <a:lnTo>
                    <a:pt x="2703" y="37"/>
                  </a:lnTo>
                  <a:cubicBezTo>
                    <a:pt x="1905" y="489"/>
                    <a:pt x="1143" y="918"/>
                    <a:pt x="714" y="1787"/>
                  </a:cubicBezTo>
                  <a:cubicBezTo>
                    <a:pt x="0" y="3204"/>
                    <a:pt x="429" y="4978"/>
                    <a:pt x="845" y="6692"/>
                  </a:cubicBezTo>
                  <a:cubicBezTo>
                    <a:pt x="1048" y="7454"/>
                    <a:pt x="1203" y="8228"/>
                    <a:pt x="1286" y="9014"/>
                  </a:cubicBezTo>
                  <a:cubicBezTo>
                    <a:pt x="1310" y="9276"/>
                    <a:pt x="1453" y="9383"/>
                    <a:pt x="1643" y="9538"/>
                  </a:cubicBezTo>
                  <a:lnTo>
                    <a:pt x="1655" y="9550"/>
                  </a:lnTo>
                  <a:cubicBezTo>
                    <a:pt x="1963" y="9778"/>
                    <a:pt x="2337" y="9908"/>
                    <a:pt x="2723" y="9908"/>
                  </a:cubicBezTo>
                  <a:cubicBezTo>
                    <a:pt x="2740" y="9908"/>
                    <a:pt x="2757" y="9908"/>
                    <a:pt x="2774" y="9907"/>
                  </a:cubicBezTo>
                  <a:cubicBezTo>
                    <a:pt x="2869" y="9907"/>
                    <a:pt x="2953" y="9907"/>
                    <a:pt x="3048" y="9895"/>
                  </a:cubicBezTo>
                  <a:cubicBezTo>
                    <a:pt x="3596" y="9812"/>
                    <a:pt x="4096" y="9514"/>
                    <a:pt x="4417" y="9062"/>
                  </a:cubicBezTo>
                  <a:cubicBezTo>
                    <a:pt x="4465" y="9002"/>
                    <a:pt x="4501" y="8943"/>
                    <a:pt x="4548" y="8883"/>
                  </a:cubicBezTo>
                  <a:cubicBezTo>
                    <a:pt x="4703" y="8574"/>
                    <a:pt x="4977" y="8336"/>
                    <a:pt x="5298" y="8205"/>
                  </a:cubicBezTo>
                  <a:lnTo>
                    <a:pt x="5644" y="8050"/>
                  </a:lnTo>
                  <a:cubicBezTo>
                    <a:pt x="6203" y="7812"/>
                    <a:pt x="6298" y="7764"/>
                    <a:pt x="6168" y="7276"/>
                  </a:cubicBezTo>
                  <a:cubicBezTo>
                    <a:pt x="6048" y="6859"/>
                    <a:pt x="5917" y="6431"/>
                    <a:pt x="5751" y="6026"/>
                  </a:cubicBezTo>
                  <a:cubicBezTo>
                    <a:pt x="5656" y="5788"/>
                    <a:pt x="5572" y="5538"/>
                    <a:pt x="5489" y="5299"/>
                  </a:cubicBezTo>
                  <a:cubicBezTo>
                    <a:pt x="5334" y="4835"/>
                    <a:pt x="5227" y="4371"/>
                    <a:pt x="5144" y="3895"/>
                  </a:cubicBezTo>
                  <a:cubicBezTo>
                    <a:pt x="5133" y="3838"/>
                    <a:pt x="5094" y="3812"/>
                    <a:pt x="5055" y="3812"/>
                  </a:cubicBezTo>
                  <a:cubicBezTo>
                    <a:pt x="5003" y="3812"/>
                    <a:pt x="4951" y="3856"/>
                    <a:pt x="4965" y="3930"/>
                  </a:cubicBezTo>
                  <a:cubicBezTo>
                    <a:pt x="5036" y="4406"/>
                    <a:pt x="5155" y="4895"/>
                    <a:pt x="5298" y="5359"/>
                  </a:cubicBezTo>
                  <a:cubicBezTo>
                    <a:pt x="5382" y="5609"/>
                    <a:pt x="5477" y="5859"/>
                    <a:pt x="5572" y="6097"/>
                  </a:cubicBezTo>
                  <a:cubicBezTo>
                    <a:pt x="5727" y="6502"/>
                    <a:pt x="5870" y="6919"/>
                    <a:pt x="5989" y="7335"/>
                  </a:cubicBezTo>
                  <a:cubicBezTo>
                    <a:pt x="6037" y="7526"/>
                    <a:pt x="6048" y="7585"/>
                    <a:pt x="6013" y="7645"/>
                  </a:cubicBezTo>
                  <a:cubicBezTo>
                    <a:pt x="5965" y="7716"/>
                    <a:pt x="5810" y="7776"/>
                    <a:pt x="5560" y="7895"/>
                  </a:cubicBezTo>
                  <a:cubicBezTo>
                    <a:pt x="5465" y="7931"/>
                    <a:pt x="5346" y="7978"/>
                    <a:pt x="5215" y="8050"/>
                  </a:cubicBezTo>
                  <a:cubicBezTo>
                    <a:pt x="4858" y="8193"/>
                    <a:pt x="4560" y="8455"/>
                    <a:pt x="4382" y="8788"/>
                  </a:cubicBezTo>
                  <a:cubicBezTo>
                    <a:pt x="4346" y="8847"/>
                    <a:pt x="4310" y="8907"/>
                    <a:pt x="4263" y="8967"/>
                  </a:cubicBezTo>
                  <a:cubicBezTo>
                    <a:pt x="3965" y="9371"/>
                    <a:pt x="3512" y="9645"/>
                    <a:pt x="3024" y="9705"/>
                  </a:cubicBezTo>
                  <a:cubicBezTo>
                    <a:pt x="2933" y="9719"/>
                    <a:pt x="2843" y="9726"/>
                    <a:pt x="2753" y="9726"/>
                  </a:cubicBezTo>
                  <a:cubicBezTo>
                    <a:pt x="2397" y="9726"/>
                    <a:pt x="2057" y="9614"/>
                    <a:pt x="1762" y="9395"/>
                  </a:cubicBezTo>
                  <a:lnTo>
                    <a:pt x="1750" y="9383"/>
                  </a:lnTo>
                  <a:cubicBezTo>
                    <a:pt x="1572" y="9252"/>
                    <a:pt x="1488" y="9181"/>
                    <a:pt x="1476" y="8990"/>
                  </a:cubicBezTo>
                  <a:cubicBezTo>
                    <a:pt x="1381" y="8205"/>
                    <a:pt x="1226" y="7419"/>
                    <a:pt x="1024" y="6657"/>
                  </a:cubicBezTo>
                  <a:cubicBezTo>
                    <a:pt x="619" y="4966"/>
                    <a:pt x="202" y="3228"/>
                    <a:pt x="881" y="1870"/>
                  </a:cubicBezTo>
                  <a:cubicBezTo>
                    <a:pt x="1286" y="1061"/>
                    <a:pt x="2024" y="644"/>
                    <a:pt x="2798" y="204"/>
                  </a:cubicBezTo>
                  <a:lnTo>
                    <a:pt x="2846" y="180"/>
                  </a:lnTo>
                  <a:cubicBezTo>
                    <a:pt x="2937" y="129"/>
                    <a:pt x="2881" y="0"/>
                    <a:pt x="2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529;p54">
              <a:extLst>
                <a:ext uri="{FF2B5EF4-FFF2-40B4-BE49-F238E27FC236}">
                  <a16:creationId xmlns:a16="http://schemas.microsoft.com/office/drawing/2014/main" id="{2E056D5E-5494-4422-ACED-B8A767DF3718}"/>
                </a:ext>
              </a:extLst>
            </p:cNvPr>
            <p:cNvSpPr/>
            <p:nvPr/>
          </p:nvSpPr>
          <p:spPr>
            <a:xfrm>
              <a:off x="-11251556" y="-3638631"/>
              <a:ext cx="744560" cy="735943"/>
            </a:xfrm>
            <a:custGeom>
              <a:avLst/>
              <a:gdLst/>
              <a:ahLst/>
              <a:cxnLst/>
              <a:rect l="l" t="t" r="r" b="b"/>
              <a:pathLst>
                <a:path w="5657" h="5591" extrusionOk="0">
                  <a:moveTo>
                    <a:pt x="3007" y="1"/>
                  </a:moveTo>
                  <a:cubicBezTo>
                    <a:pt x="2977" y="1"/>
                    <a:pt x="2947" y="1"/>
                    <a:pt x="2918" y="3"/>
                  </a:cubicBezTo>
                  <a:cubicBezTo>
                    <a:pt x="2608" y="3"/>
                    <a:pt x="2310" y="27"/>
                    <a:pt x="2025" y="98"/>
                  </a:cubicBezTo>
                  <a:cubicBezTo>
                    <a:pt x="727" y="408"/>
                    <a:pt x="1394" y="741"/>
                    <a:pt x="453" y="2098"/>
                  </a:cubicBezTo>
                  <a:cubicBezTo>
                    <a:pt x="1" y="2741"/>
                    <a:pt x="1358" y="5063"/>
                    <a:pt x="3406" y="5539"/>
                  </a:cubicBezTo>
                  <a:cubicBezTo>
                    <a:pt x="3552" y="5572"/>
                    <a:pt x="3714" y="5590"/>
                    <a:pt x="3880" y="5590"/>
                  </a:cubicBezTo>
                  <a:cubicBezTo>
                    <a:pt x="4378" y="5590"/>
                    <a:pt x="4909" y="5423"/>
                    <a:pt x="5132" y="4968"/>
                  </a:cubicBezTo>
                  <a:cubicBezTo>
                    <a:pt x="5656" y="3908"/>
                    <a:pt x="3811" y="2741"/>
                    <a:pt x="4394" y="1181"/>
                  </a:cubicBezTo>
                  <a:cubicBezTo>
                    <a:pt x="4670" y="469"/>
                    <a:pt x="3826" y="1"/>
                    <a:pt x="3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530;p54">
              <a:extLst>
                <a:ext uri="{FF2B5EF4-FFF2-40B4-BE49-F238E27FC236}">
                  <a16:creationId xmlns:a16="http://schemas.microsoft.com/office/drawing/2014/main" id="{541A7F92-F474-4E19-AB22-AE633CA1E638}"/>
                </a:ext>
              </a:extLst>
            </p:cNvPr>
            <p:cNvSpPr/>
            <p:nvPr/>
          </p:nvSpPr>
          <p:spPr>
            <a:xfrm>
              <a:off x="-10992652" y="-3536096"/>
              <a:ext cx="321015" cy="239435"/>
            </a:xfrm>
            <a:custGeom>
              <a:avLst/>
              <a:gdLst/>
              <a:ahLst/>
              <a:cxnLst/>
              <a:rect l="l" t="t" r="r" b="b"/>
              <a:pathLst>
                <a:path w="2439" h="1819" extrusionOk="0">
                  <a:moveTo>
                    <a:pt x="295" y="1"/>
                  </a:moveTo>
                  <a:cubicBezTo>
                    <a:pt x="0" y="1"/>
                    <a:pt x="121" y="920"/>
                    <a:pt x="1153" y="1545"/>
                  </a:cubicBezTo>
                  <a:cubicBezTo>
                    <a:pt x="1511" y="1765"/>
                    <a:pt x="1780" y="1818"/>
                    <a:pt x="2052" y="1818"/>
                  </a:cubicBezTo>
                  <a:cubicBezTo>
                    <a:pt x="2177" y="1818"/>
                    <a:pt x="2303" y="1807"/>
                    <a:pt x="2439" y="1795"/>
                  </a:cubicBezTo>
                  <a:cubicBezTo>
                    <a:pt x="2284" y="1307"/>
                    <a:pt x="2260" y="795"/>
                    <a:pt x="2367" y="295"/>
                  </a:cubicBezTo>
                  <a:lnTo>
                    <a:pt x="2367" y="295"/>
                  </a:lnTo>
                  <a:cubicBezTo>
                    <a:pt x="2289" y="308"/>
                    <a:pt x="2199" y="313"/>
                    <a:pt x="2102" y="313"/>
                  </a:cubicBezTo>
                  <a:cubicBezTo>
                    <a:pt x="1462" y="313"/>
                    <a:pt x="503" y="73"/>
                    <a:pt x="379" y="21"/>
                  </a:cubicBezTo>
                  <a:cubicBezTo>
                    <a:pt x="348" y="7"/>
                    <a:pt x="320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531;p54">
              <a:extLst>
                <a:ext uri="{FF2B5EF4-FFF2-40B4-BE49-F238E27FC236}">
                  <a16:creationId xmlns:a16="http://schemas.microsoft.com/office/drawing/2014/main" id="{8AA24FCE-3835-4957-BD14-50D478752DFF}"/>
                </a:ext>
              </a:extLst>
            </p:cNvPr>
            <p:cNvSpPr/>
            <p:nvPr/>
          </p:nvSpPr>
          <p:spPr>
            <a:xfrm>
              <a:off x="-11221809" y="-3651136"/>
              <a:ext cx="691255" cy="760558"/>
            </a:xfrm>
            <a:custGeom>
              <a:avLst/>
              <a:gdLst/>
              <a:ahLst/>
              <a:cxnLst/>
              <a:rect l="l" t="t" r="r" b="b"/>
              <a:pathLst>
                <a:path w="5252" h="5778" extrusionOk="0">
                  <a:moveTo>
                    <a:pt x="2557" y="191"/>
                  </a:moveTo>
                  <a:cubicBezTo>
                    <a:pt x="2594" y="191"/>
                    <a:pt x="2631" y="191"/>
                    <a:pt x="2668" y="193"/>
                  </a:cubicBezTo>
                  <a:lnTo>
                    <a:pt x="2775" y="193"/>
                  </a:lnTo>
                  <a:cubicBezTo>
                    <a:pt x="3299" y="193"/>
                    <a:pt x="3799" y="383"/>
                    <a:pt x="4013" y="681"/>
                  </a:cubicBezTo>
                  <a:cubicBezTo>
                    <a:pt x="4120" y="848"/>
                    <a:pt x="4144" y="1062"/>
                    <a:pt x="4061" y="1241"/>
                  </a:cubicBezTo>
                  <a:cubicBezTo>
                    <a:pt x="3739" y="2110"/>
                    <a:pt x="4132" y="2860"/>
                    <a:pt x="4478" y="3515"/>
                  </a:cubicBezTo>
                  <a:cubicBezTo>
                    <a:pt x="4775" y="4074"/>
                    <a:pt x="5037" y="4574"/>
                    <a:pt x="4811" y="5015"/>
                  </a:cubicBezTo>
                  <a:cubicBezTo>
                    <a:pt x="4603" y="5448"/>
                    <a:pt x="4099" y="5591"/>
                    <a:pt x="3651" y="5591"/>
                  </a:cubicBezTo>
                  <a:cubicBezTo>
                    <a:pt x="3484" y="5591"/>
                    <a:pt x="3325" y="5571"/>
                    <a:pt x="3192" y="5539"/>
                  </a:cubicBezTo>
                  <a:cubicBezTo>
                    <a:pt x="1846" y="5229"/>
                    <a:pt x="715" y="4027"/>
                    <a:pt x="346" y="3062"/>
                  </a:cubicBezTo>
                  <a:cubicBezTo>
                    <a:pt x="203" y="2693"/>
                    <a:pt x="191" y="2396"/>
                    <a:pt x="298" y="2241"/>
                  </a:cubicBezTo>
                  <a:cubicBezTo>
                    <a:pt x="560" y="1872"/>
                    <a:pt x="763" y="1467"/>
                    <a:pt x="894" y="1026"/>
                  </a:cubicBezTo>
                  <a:cubicBezTo>
                    <a:pt x="1025" y="610"/>
                    <a:pt x="1084" y="455"/>
                    <a:pt x="1811" y="276"/>
                  </a:cubicBezTo>
                  <a:cubicBezTo>
                    <a:pt x="2059" y="224"/>
                    <a:pt x="2308" y="191"/>
                    <a:pt x="2557" y="191"/>
                  </a:cubicBezTo>
                  <a:close/>
                  <a:moveTo>
                    <a:pt x="2765" y="1"/>
                  </a:moveTo>
                  <a:cubicBezTo>
                    <a:pt x="2737" y="1"/>
                    <a:pt x="2708" y="1"/>
                    <a:pt x="2680" y="2"/>
                  </a:cubicBezTo>
                  <a:lnTo>
                    <a:pt x="2668" y="2"/>
                  </a:lnTo>
                  <a:cubicBezTo>
                    <a:pt x="2370" y="2"/>
                    <a:pt x="2061" y="38"/>
                    <a:pt x="1775" y="98"/>
                  </a:cubicBezTo>
                  <a:cubicBezTo>
                    <a:pt x="977" y="300"/>
                    <a:pt x="870" y="514"/>
                    <a:pt x="715" y="979"/>
                  </a:cubicBezTo>
                  <a:cubicBezTo>
                    <a:pt x="596" y="1396"/>
                    <a:pt x="394" y="1788"/>
                    <a:pt x="144" y="2146"/>
                  </a:cubicBezTo>
                  <a:cubicBezTo>
                    <a:pt x="1" y="2348"/>
                    <a:pt x="13" y="2705"/>
                    <a:pt x="179" y="3134"/>
                  </a:cubicBezTo>
                  <a:cubicBezTo>
                    <a:pt x="584" y="4170"/>
                    <a:pt x="1727" y="5396"/>
                    <a:pt x="3144" y="5717"/>
                  </a:cubicBezTo>
                  <a:cubicBezTo>
                    <a:pt x="3311" y="5765"/>
                    <a:pt x="3477" y="5777"/>
                    <a:pt x="3656" y="5777"/>
                  </a:cubicBezTo>
                  <a:cubicBezTo>
                    <a:pt x="4204" y="5777"/>
                    <a:pt x="4751" y="5575"/>
                    <a:pt x="4990" y="5098"/>
                  </a:cubicBezTo>
                  <a:cubicBezTo>
                    <a:pt x="5251" y="4563"/>
                    <a:pt x="4966" y="4015"/>
                    <a:pt x="4656" y="3431"/>
                  </a:cubicBezTo>
                  <a:cubicBezTo>
                    <a:pt x="4311" y="2777"/>
                    <a:pt x="3954" y="2098"/>
                    <a:pt x="4251" y="1312"/>
                  </a:cubicBezTo>
                  <a:cubicBezTo>
                    <a:pt x="4347" y="1062"/>
                    <a:pt x="4323" y="788"/>
                    <a:pt x="4168" y="586"/>
                  </a:cubicBezTo>
                  <a:cubicBezTo>
                    <a:pt x="3918" y="234"/>
                    <a:pt x="3354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532;p54">
              <a:extLst>
                <a:ext uri="{FF2B5EF4-FFF2-40B4-BE49-F238E27FC236}">
                  <a16:creationId xmlns:a16="http://schemas.microsoft.com/office/drawing/2014/main" id="{E6066AC5-35AB-4F06-A80F-8B281B1FBCDF}"/>
                </a:ext>
              </a:extLst>
            </p:cNvPr>
            <p:cNvSpPr/>
            <p:nvPr/>
          </p:nvSpPr>
          <p:spPr>
            <a:xfrm>
              <a:off x="-11234313" y="-4343083"/>
              <a:ext cx="824452" cy="927465"/>
            </a:xfrm>
            <a:custGeom>
              <a:avLst/>
              <a:gdLst/>
              <a:ahLst/>
              <a:cxnLst/>
              <a:rect l="l" t="t" r="r" b="b"/>
              <a:pathLst>
                <a:path w="6264" h="7046" extrusionOk="0">
                  <a:moveTo>
                    <a:pt x="2999" y="1"/>
                  </a:moveTo>
                  <a:cubicBezTo>
                    <a:pt x="2835" y="1"/>
                    <a:pt x="2668" y="19"/>
                    <a:pt x="2501" y="56"/>
                  </a:cubicBezTo>
                  <a:cubicBezTo>
                    <a:pt x="215" y="580"/>
                    <a:pt x="1" y="2997"/>
                    <a:pt x="941" y="4843"/>
                  </a:cubicBezTo>
                  <a:lnTo>
                    <a:pt x="2084" y="6295"/>
                  </a:lnTo>
                  <a:cubicBezTo>
                    <a:pt x="2636" y="6784"/>
                    <a:pt x="3340" y="7045"/>
                    <a:pt x="4069" y="7045"/>
                  </a:cubicBezTo>
                  <a:cubicBezTo>
                    <a:pt x="4157" y="7045"/>
                    <a:pt x="4246" y="7041"/>
                    <a:pt x="4334" y="7034"/>
                  </a:cubicBezTo>
                  <a:cubicBezTo>
                    <a:pt x="5346" y="6962"/>
                    <a:pt x="5954" y="6093"/>
                    <a:pt x="6168" y="5081"/>
                  </a:cubicBezTo>
                  <a:cubicBezTo>
                    <a:pt x="6239" y="4771"/>
                    <a:pt x="6263" y="4438"/>
                    <a:pt x="6251" y="4116"/>
                  </a:cubicBezTo>
                  <a:cubicBezTo>
                    <a:pt x="6251" y="4021"/>
                    <a:pt x="6251" y="3926"/>
                    <a:pt x="6239" y="3831"/>
                  </a:cubicBezTo>
                  <a:cubicBezTo>
                    <a:pt x="6132" y="2783"/>
                    <a:pt x="5835" y="1854"/>
                    <a:pt x="5132" y="1057"/>
                  </a:cubicBezTo>
                  <a:cubicBezTo>
                    <a:pt x="4577" y="442"/>
                    <a:pt x="3816" y="1"/>
                    <a:pt x="29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533;p54">
              <a:extLst>
                <a:ext uri="{FF2B5EF4-FFF2-40B4-BE49-F238E27FC236}">
                  <a16:creationId xmlns:a16="http://schemas.microsoft.com/office/drawing/2014/main" id="{3567BC66-C07A-4C60-B69E-C49F1C9ABC4E}"/>
                </a:ext>
              </a:extLst>
            </p:cNvPr>
            <p:cNvSpPr/>
            <p:nvPr/>
          </p:nvSpPr>
          <p:spPr>
            <a:xfrm>
              <a:off x="-10744015" y="-3699836"/>
              <a:ext cx="197821" cy="94379"/>
            </a:xfrm>
            <a:custGeom>
              <a:avLst/>
              <a:gdLst/>
              <a:ahLst/>
              <a:cxnLst/>
              <a:rect l="l" t="t" r="r" b="b"/>
              <a:pathLst>
                <a:path w="1503" h="717" extrusionOk="0">
                  <a:moveTo>
                    <a:pt x="1344" y="0"/>
                  </a:moveTo>
                  <a:cubicBezTo>
                    <a:pt x="1246" y="0"/>
                    <a:pt x="1119" y="60"/>
                    <a:pt x="1026" y="87"/>
                  </a:cubicBezTo>
                  <a:cubicBezTo>
                    <a:pt x="848" y="111"/>
                    <a:pt x="669" y="134"/>
                    <a:pt x="490" y="146"/>
                  </a:cubicBezTo>
                  <a:cubicBezTo>
                    <a:pt x="0" y="198"/>
                    <a:pt x="405" y="716"/>
                    <a:pt x="897" y="716"/>
                  </a:cubicBezTo>
                  <a:cubicBezTo>
                    <a:pt x="967" y="716"/>
                    <a:pt x="1038" y="706"/>
                    <a:pt x="1109" y="682"/>
                  </a:cubicBezTo>
                  <a:cubicBezTo>
                    <a:pt x="1336" y="611"/>
                    <a:pt x="1502" y="396"/>
                    <a:pt x="1490" y="158"/>
                  </a:cubicBezTo>
                  <a:cubicBezTo>
                    <a:pt x="1480" y="37"/>
                    <a:pt x="1421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534;p54">
              <a:extLst>
                <a:ext uri="{FF2B5EF4-FFF2-40B4-BE49-F238E27FC236}">
                  <a16:creationId xmlns:a16="http://schemas.microsoft.com/office/drawing/2014/main" id="{4878ACF3-CD3B-4B27-AB9D-C3B779E54022}"/>
                </a:ext>
              </a:extLst>
            </p:cNvPr>
            <p:cNvSpPr/>
            <p:nvPr/>
          </p:nvSpPr>
          <p:spPr>
            <a:xfrm>
              <a:off x="-10904465" y="-3775257"/>
              <a:ext cx="174920" cy="135711"/>
            </a:xfrm>
            <a:custGeom>
              <a:avLst/>
              <a:gdLst/>
              <a:ahLst/>
              <a:cxnLst/>
              <a:rect l="l" t="t" r="r" b="b"/>
              <a:pathLst>
                <a:path w="1329" h="1031" extrusionOk="0">
                  <a:moveTo>
                    <a:pt x="673" y="0"/>
                  </a:moveTo>
                  <a:cubicBezTo>
                    <a:pt x="339" y="0"/>
                    <a:pt x="0" y="192"/>
                    <a:pt x="7" y="564"/>
                  </a:cubicBezTo>
                  <a:cubicBezTo>
                    <a:pt x="14" y="876"/>
                    <a:pt x="322" y="1031"/>
                    <a:pt x="634" y="1031"/>
                  </a:cubicBezTo>
                  <a:cubicBezTo>
                    <a:pt x="823" y="1031"/>
                    <a:pt x="1012" y="974"/>
                    <a:pt x="1138" y="862"/>
                  </a:cubicBezTo>
                  <a:cubicBezTo>
                    <a:pt x="1257" y="767"/>
                    <a:pt x="1328" y="612"/>
                    <a:pt x="1305" y="457"/>
                  </a:cubicBezTo>
                  <a:cubicBezTo>
                    <a:pt x="1260" y="150"/>
                    <a:pt x="969" y="0"/>
                    <a:pt x="6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535;p54">
              <a:extLst>
                <a:ext uri="{FF2B5EF4-FFF2-40B4-BE49-F238E27FC236}">
                  <a16:creationId xmlns:a16="http://schemas.microsoft.com/office/drawing/2014/main" id="{41CDECA8-2474-4800-97CC-8475B994A12D}"/>
                </a:ext>
              </a:extLst>
            </p:cNvPr>
            <p:cNvSpPr/>
            <p:nvPr/>
          </p:nvSpPr>
          <p:spPr>
            <a:xfrm>
              <a:off x="-10531970" y="-3806057"/>
              <a:ext cx="122141" cy="134657"/>
            </a:xfrm>
            <a:custGeom>
              <a:avLst/>
              <a:gdLst/>
              <a:ahLst/>
              <a:cxnLst/>
              <a:rect l="l" t="t" r="r" b="b"/>
              <a:pathLst>
                <a:path w="928" h="1023" extrusionOk="0">
                  <a:moveTo>
                    <a:pt x="673" y="1"/>
                  </a:moveTo>
                  <a:cubicBezTo>
                    <a:pt x="341" y="1"/>
                    <a:pt x="1" y="189"/>
                    <a:pt x="10" y="560"/>
                  </a:cubicBezTo>
                  <a:cubicBezTo>
                    <a:pt x="10" y="864"/>
                    <a:pt x="325" y="1023"/>
                    <a:pt x="636" y="1023"/>
                  </a:cubicBezTo>
                  <a:cubicBezTo>
                    <a:pt x="703" y="1023"/>
                    <a:pt x="769" y="1016"/>
                    <a:pt x="832" y="1001"/>
                  </a:cubicBezTo>
                  <a:cubicBezTo>
                    <a:pt x="903" y="691"/>
                    <a:pt x="927" y="358"/>
                    <a:pt x="915" y="36"/>
                  </a:cubicBezTo>
                  <a:cubicBezTo>
                    <a:pt x="839" y="13"/>
                    <a:pt x="756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536;p54">
              <a:extLst>
                <a:ext uri="{FF2B5EF4-FFF2-40B4-BE49-F238E27FC236}">
                  <a16:creationId xmlns:a16="http://schemas.microsoft.com/office/drawing/2014/main" id="{6F1C27E2-E200-402B-88C3-B8C116033815}"/>
                </a:ext>
              </a:extLst>
            </p:cNvPr>
            <p:cNvSpPr/>
            <p:nvPr/>
          </p:nvSpPr>
          <p:spPr>
            <a:xfrm>
              <a:off x="-11213912" y="-4355982"/>
              <a:ext cx="825900" cy="952870"/>
            </a:xfrm>
            <a:custGeom>
              <a:avLst/>
              <a:gdLst/>
              <a:ahLst/>
              <a:cxnLst/>
              <a:rect l="l" t="t" r="r" b="b"/>
              <a:pathLst>
                <a:path w="6275" h="7239" extrusionOk="0">
                  <a:moveTo>
                    <a:pt x="2850" y="1"/>
                  </a:moveTo>
                  <a:cubicBezTo>
                    <a:pt x="2673" y="1"/>
                    <a:pt x="2497" y="20"/>
                    <a:pt x="2322" y="59"/>
                  </a:cubicBezTo>
                  <a:cubicBezTo>
                    <a:pt x="1441" y="262"/>
                    <a:pt x="798" y="750"/>
                    <a:pt x="453" y="1488"/>
                  </a:cubicBezTo>
                  <a:cubicBezTo>
                    <a:pt x="0" y="2452"/>
                    <a:pt x="96" y="3786"/>
                    <a:pt x="703" y="4965"/>
                  </a:cubicBezTo>
                  <a:cubicBezTo>
                    <a:pt x="722" y="4996"/>
                    <a:pt x="751" y="5009"/>
                    <a:pt x="779" y="5009"/>
                  </a:cubicBezTo>
                  <a:cubicBezTo>
                    <a:pt x="837" y="5009"/>
                    <a:pt x="893" y="4953"/>
                    <a:pt x="869" y="4881"/>
                  </a:cubicBezTo>
                  <a:cubicBezTo>
                    <a:pt x="286" y="3750"/>
                    <a:pt x="191" y="2476"/>
                    <a:pt x="619" y="1571"/>
                  </a:cubicBezTo>
                  <a:cubicBezTo>
                    <a:pt x="941" y="893"/>
                    <a:pt x="1548" y="428"/>
                    <a:pt x="2370" y="238"/>
                  </a:cubicBezTo>
                  <a:cubicBezTo>
                    <a:pt x="2523" y="204"/>
                    <a:pt x="2680" y="188"/>
                    <a:pt x="2837" y="188"/>
                  </a:cubicBezTo>
                  <a:cubicBezTo>
                    <a:pt x="3568" y="188"/>
                    <a:pt x="4318" y="546"/>
                    <a:pt x="4906" y="1202"/>
                  </a:cubicBezTo>
                  <a:cubicBezTo>
                    <a:pt x="5537" y="1917"/>
                    <a:pt x="5870" y="2762"/>
                    <a:pt x="5989" y="3929"/>
                  </a:cubicBezTo>
                  <a:cubicBezTo>
                    <a:pt x="6096" y="4869"/>
                    <a:pt x="5846" y="5822"/>
                    <a:pt x="5358" y="6405"/>
                  </a:cubicBezTo>
                  <a:cubicBezTo>
                    <a:pt x="5072" y="6774"/>
                    <a:pt x="4644" y="7001"/>
                    <a:pt x="4179" y="7036"/>
                  </a:cubicBezTo>
                  <a:cubicBezTo>
                    <a:pt x="4093" y="7044"/>
                    <a:pt x="4007" y="7048"/>
                    <a:pt x="3921" y="7048"/>
                  </a:cubicBezTo>
                  <a:cubicBezTo>
                    <a:pt x="3214" y="7048"/>
                    <a:pt x="2530" y="6788"/>
                    <a:pt x="1989" y="6310"/>
                  </a:cubicBezTo>
                  <a:cubicBezTo>
                    <a:pt x="1971" y="6292"/>
                    <a:pt x="1952" y="6285"/>
                    <a:pt x="1933" y="6285"/>
                  </a:cubicBezTo>
                  <a:cubicBezTo>
                    <a:pt x="1864" y="6285"/>
                    <a:pt x="1804" y="6387"/>
                    <a:pt x="1870" y="6453"/>
                  </a:cubicBezTo>
                  <a:cubicBezTo>
                    <a:pt x="2441" y="6953"/>
                    <a:pt x="3167" y="7227"/>
                    <a:pt x="3929" y="7239"/>
                  </a:cubicBezTo>
                  <a:cubicBezTo>
                    <a:pt x="4013" y="7239"/>
                    <a:pt x="4108" y="7239"/>
                    <a:pt x="4191" y="7227"/>
                  </a:cubicBezTo>
                  <a:cubicBezTo>
                    <a:pt x="4703" y="7179"/>
                    <a:pt x="5180" y="6929"/>
                    <a:pt x="5501" y="6524"/>
                  </a:cubicBezTo>
                  <a:cubicBezTo>
                    <a:pt x="6013" y="5905"/>
                    <a:pt x="6275" y="4905"/>
                    <a:pt x="6180" y="3917"/>
                  </a:cubicBezTo>
                  <a:cubicBezTo>
                    <a:pt x="6049" y="2702"/>
                    <a:pt x="5703" y="1833"/>
                    <a:pt x="5049" y="1083"/>
                  </a:cubicBezTo>
                  <a:cubicBezTo>
                    <a:pt x="4426" y="383"/>
                    <a:pt x="3637" y="1"/>
                    <a:pt x="2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537;p54">
              <a:extLst>
                <a:ext uri="{FF2B5EF4-FFF2-40B4-BE49-F238E27FC236}">
                  <a16:creationId xmlns:a16="http://schemas.microsoft.com/office/drawing/2014/main" id="{84EA1F44-C71D-4F1E-9B4D-024B27401DA8}"/>
                </a:ext>
              </a:extLst>
            </p:cNvPr>
            <p:cNvSpPr/>
            <p:nvPr/>
          </p:nvSpPr>
          <p:spPr>
            <a:xfrm>
              <a:off x="-10611075" y="-4043243"/>
              <a:ext cx="126748" cy="71080"/>
            </a:xfrm>
            <a:custGeom>
              <a:avLst/>
              <a:gdLst/>
              <a:ahLst/>
              <a:cxnLst/>
              <a:rect l="l" t="t" r="r" b="b"/>
              <a:pathLst>
                <a:path w="963" h="540" extrusionOk="0">
                  <a:moveTo>
                    <a:pt x="420" y="1"/>
                  </a:moveTo>
                  <a:cubicBezTo>
                    <a:pt x="203" y="1"/>
                    <a:pt x="1" y="91"/>
                    <a:pt x="28" y="303"/>
                  </a:cubicBezTo>
                  <a:cubicBezTo>
                    <a:pt x="46" y="462"/>
                    <a:pt x="255" y="539"/>
                    <a:pt x="463" y="539"/>
                  </a:cubicBezTo>
                  <a:cubicBezTo>
                    <a:pt x="660" y="539"/>
                    <a:pt x="857" y="471"/>
                    <a:pt x="897" y="338"/>
                  </a:cubicBezTo>
                  <a:cubicBezTo>
                    <a:pt x="962" y="131"/>
                    <a:pt x="680" y="1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538;p54">
              <a:extLst>
                <a:ext uri="{FF2B5EF4-FFF2-40B4-BE49-F238E27FC236}">
                  <a16:creationId xmlns:a16="http://schemas.microsoft.com/office/drawing/2014/main" id="{ABD673D3-8237-474E-9EEE-8F051B689767}"/>
                </a:ext>
              </a:extLst>
            </p:cNvPr>
            <p:cNvSpPr/>
            <p:nvPr/>
          </p:nvSpPr>
          <p:spPr>
            <a:xfrm>
              <a:off x="-10876955" y="-4008231"/>
              <a:ext cx="135434" cy="79373"/>
            </a:xfrm>
            <a:custGeom>
              <a:avLst/>
              <a:gdLst/>
              <a:ahLst/>
              <a:cxnLst/>
              <a:rect l="l" t="t" r="r" b="b"/>
              <a:pathLst>
                <a:path w="1029" h="603" extrusionOk="0">
                  <a:moveTo>
                    <a:pt x="712" y="1"/>
                  </a:moveTo>
                  <a:cubicBezTo>
                    <a:pt x="414" y="1"/>
                    <a:pt x="1" y="289"/>
                    <a:pt x="167" y="513"/>
                  </a:cubicBezTo>
                  <a:cubicBezTo>
                    <a:pt x="213" y="575"/>
                    <a:pt x="300" y="602"/>
                    <a:pt x="402" y="602"/>
                  </a:cubicBezTo>
                  <a:cubicBezTo>
                    <a:pt x="668" y="602"/>
                    <a:pt x="1028" y="416"/>
                    <a:pt x="976" y="191"/>
                  </a:cubicBezTo>
                  <a:cubicBezTo>
                    <a:pt x="948" y="55"/>
                    <a:pt x="841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39;p54">
              <a:extLst>
                <a:ext uri="{FF2B5EF4-FFF2-40B4-BE49-F238E27FC236}">
                  <a16:creationId xmlns:a16="http://schemas.microsoft.com/office/drawing/2014/main" id="{5A121743-9E90-4108-A931-4B2B5C1DBBFE}"/>
                </a:ext>
              </a:extLst>
            </p:cNvPr>
            <p:cNvSpPr/>
            <p:nvPr/>
          </p:nvSpPr>
          <p:spPr>
            <a:xfrm>
              <a:off x="-10671754" y="-3904775"/>
              <a:ext cx="91079" cy="164669"/>
            </a:xfrm>
            <a:custGeom>
              <a:avLst/>
              <a:gdLst/>
              <a:ahLst/>
              <a:cxnLst/>
              <a:rect l="l" t="t" r="r" b="b"/>
              <a:pathLst>
                <a:path w="692" h="1251" extrusionOk="0">
                  <a:moveTo>
                    <a:pt x="173" y="1"/>
                  </a:moveTo>
                  <a:cubicBezTo>
                    <a:pt x="158" y="1"/>
                    <a:pt x="144" y="5"/>
                    <a:pt x="132" y="13"/>
                  </a:cubicBezTo>
                  <a:cubicBezTo>
                    <a:pt x="84" y="36"/>
                    <a:pt x="72" y="96"/>
                    <a:pt x="96" y="144"/>
                  </a:cubicBezTo>
                  <a:cubicBezTo>
                    <a:pt x="96" y="144"/>
                    <a:pt x="406" y="632"/>
                    <a:pt x="489" y="786"/>
                  </a:cubicBezTo>
                  <a:cubicBezTo>
                    <a:pt x="501" y="822"/>
                    <a:pt x="501" y="858"/>
                    <a:pt x="489" y="882"/>
                  </a:cubicBezTo>
                  <a:cubicBezTo>
                    <a:pt x="465" y="929"/>
                    <a:pt x="382" y="1001"/>
                    <a:pt x="84" y="1072"/>
                  </a:cubicBezTo>
                  <a:cubicBezTo>
                    <a:pt x="37" y="1084"/>
                    <a:pt x="1" y="1132"/>
                    <a:pt x="13" y="1179"/>
                  </a:cubicBezTo>
                  <a:cubicBezTo>
                    <a:pt x="25" y="1215"/>
                    <a:pt x="60" y="1251"/>
                    <a:pt x="108" y="1251"/>
                  </a:cubicBezTo>
                  <a:lnTo>
                    <a:pt x="132" y="1251"/>
                  </a:lnTo>
                  <a:cubicBezTo>
                    <a:pt x="418" y="1191"/>
                    <a:pt x="584" y="1108"/>
                    <a:pt x="656" y="965"/>
                  </a:cubicBezTo>
                  <a:cubicBezTo>
                    <a:pt x="691" y="894"/>
                    <a:pt x="691" y="786"/>
                    <a:pt x="656" y="715"/>
                  </a:cubicBezTo>
                  <a:cubicBezTo>
                    <a:pt x="572" y="536"/>
                    <a:pt x="263" y="60"/>
                    <a:pt x="251" y="48"/>
                  </a:cubicBezTo>
                  <a:cubicBezTo>
                    <a:pt x="235" y="17"/>
                    <a:pt x="20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40;p54">
              <a:extLst>
                <a:ext uri="{FF2B5EF4-FFF2-40B4-BE49-F238E27FC236}">
                  <a16:creationId xmlns:a16="http://schemas.microsoft.com/office/drawing/2014/main" id="{24274B79-2DBE-461B-BAF8-EEA9D92A82E9}"/>
                </a:ext>
              </a:extLst>
            </p:cNvPr>
            <p:cNvSpPr/>
            <p:nvPr/>
          </p:nvSpPr>
          <p:spPr>
            <a:xfrm>
              <a:off x="-11068336" y="-3771440"/>
              <a:ext cx="67651" cy="53310"/>
            </a:xfrm>
            <a:custGeom>
              <a:avLst/>
              <a:gdLst/>
              <a:ahLst/>
              <a:cxnLst/>
              <a:rect l="l" t="t" r="r" b="b"/>
              <a:pathLst>
                <a:path w="514" h="405" extrusionOk="0">
                  <a:moveTo>
                    <a:pt x="125" y="1"/>
                  </a:moveTo>
                  <a:cubicBezTo>
                    <a:pt x="51" y="1"/>
                    <a:pt x="1" y="96"/>
                    <a:pt x="61" y="166"/>
                  </a:cubicBezTo>
                  <a:lnTo>
                    <a:pt x="359" y="381"/>
                  </a:lnTo>
                  <a:cubicBezTo>
                    <a:pt x="371" y="393"/>
                    <a:pt x="395" y="405"/>
                    <a:pt x="418" y="405"/>
                  </a:cubicBezTo>
                  <a:cubicBezTo>
                    <a:pt x="442" y="405"/>
                    <a:pt x="466" y="381"/>
                    <a:pt x="490" y="357"/>
                  </a:cubicBezTo>
                  <a:cubicBezTo>
                    <a:pt x="514" y="321"/>
                    <a:pt x="514" y="262"/>
                    <a:pt x="466" y="238"/>
                  </a:cubicBezTo>
                  <a:lnTo>
                    <a:pt x="168" y="12"/>
                  </a:lnTo>
                  <a:cubicBezTo>
                    <a:pt x="153" y="4"/>
                    <a:pt x="138" y="1"/>
                    <a:pt x="125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41;p54">
              <a:extLst>
                <a:ext uri="{FF2B5EF4-FFF2-40B4-BE49-F238E27FC236}">
                  <a16:creationId xmlns:a16="http://schemas.microsoft.com/office/drawing/2014/main" id="{E363397E-EE03-413B-9888-47210BFC2416}"/>
                </a:ext>
              </a:extLst>
            </p:cNvPr>
            <p:cNvSpPr/>
            <p:nvPr/>
          </p:nvSpPr>
          <p:spPr>
            <a:xfrm>
              <a:off x="-10561980" y="-3923597"/>
              <a:ext cx="67520" cy="65947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08"/>
                    <a:pt x="0" y="251"/>
                  </a:cubicBezTo>
                  <a:cubicBezTo>
                    <a:pt x="0" y="394"/>
                    <a:pt x="119" y="501"/>
                    <a:pt x="262" y="501"/>
                  </a:cubicBezTo>
                  <a:cubicBezTo>
                    <a:pt x="393" y="501"/>
                    <a:pt x="512" y="394"/>
                    <a:pt x="512" y="251"/>
                  </a:cubicBezTo>
                  <a:cubicBezTo>
                    <a:pt x="512" y="108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42;p54">
              <a:extLst>
                <a:ext uri="{FF2B5EF4-FFF2-40B4-BE49-F238E27FC236}">
                  <a16:creationId xmlns:a16="http://schemas.microsoft.com/office/drawing/2014/main" id="{392498C1-AF3D-491B-88E6-880133FF1140}"/>
                </a:ext>
              </a:extLst>
            </p:cNvPr>
            <p:cNvSpPr/>
            <p:nvPr/>
          </p:nvSpPr>
          <p:spPr>
            <a:xfrm>
              <a:off x="-10811143" y="-3893982"/>
              <a:ext cx="79234" cy="67395"/>
            </a:xfrm>
            <a:custGeom>
              <a:avLst/>
              <a:gdLst/>
              <a:ahLst/>
              <a:cxnLst/>
              <a:rect l="l" t="t" r="r" b="b"/>
              <a:pathLst>
                <a:path w="602" h="512" extrusionOk="0">
                  <a:moveTo>
                    <a:pt x="278" y="1"/>
                  </a:moveTo>
                  <a:cubicBezTo>
                    <a:pt x="269" y="1"/>
                    <a:pt x="260" y="1"/>
                    <a:pt x="250" y="2"/>
                  </a:cubicBezTo>
                  <a:cubicBezTo>
                    <a:pt x="107" y="14"/>
                    <a:pt x="0" y="133"/>
                    <a:pt x="12" y="276"/>
                  </a:cubicBezTo>
                  <a:cubicBezTo>
                    <a:pt x="20" y="421"/>
                    <a:pt x="140" y="512"/>
                    <a:pt x="262" y="512"/>
                  </a:cubicBezTo>
                  <a:cubicBezTo>
                    <a:pt x="331" y="512"/>
                    <a:pt x="401" y="483"/>
                    <a:pt x="453" y="419"/>
                  </a:cubicBezTo>
                  <a:cubicBezTo>
                    <a:pt x="601" y="259"/>
                    <a:pt x="487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43;p54">
              <a:extLst>
                <a:ext uri="{FF2B5EF4-FFF2-40B4-BE49-F238E27FC236}">
                  <a16:creationId xmlns:a16="http://schemas.microsoft.com/office/drawing/2014/main" id="{09790E71-AFE1-40B5-A497-E4A86FAFF81C}"/>
                </a:ext>
              </a:extLst>
            </p:cNvPr>
            <p:cNvSpPr/>
            <p:nvPr/>
          </p:nvSpPr>
          <p:spPr>
            <a:xfrm>
              <a:off x="-10819041" y="-4446276"/>
              <a:ext cx="603466" cy="647883"/>
            </a:xfrm>
            <a:custGeom>
              <a:avLst/>
              <a:gdLst/>
              <a:ahLst/>
              <a:cxnLst/>
              <a:rect l="l" t="t" r="r" b="b"/>
              <a:pathLst>
                <a:path w="4585" h="4922" extrusionOk="0">
                  <a:moveTo>
                    <a:pt x="1308" y="1"/>
                  </a:moveTo>
                  <a:cubicBezTo>
                    <a:pt x="1151" y="1"/>
                    <a:pt x="994" y="34"/>
                    <a:pt x="846" y="102"/>
                  </a:cubicBezTo>
                  <a:cubicBezTo>
                    <a:pt x="1" y="555"/>
                    <a:pt x="715" y="1722"/>
                    <a:pt x="1382" y="1924"/>
                  </a:cubicBezTo>
                  <a:cubicBezTo>
                    <a:pt x="2168" y="2174"/>
                    <a:pt x="2703" y="2662"/>
                    <a:pt x="2822" y="3484"/>
                  </a:cubicBezTo>
                  <a:cubicBezTo>
                    <a:pt x="2879" y="3957"/>
                    <a:pt x="3021" y="4922"/>
                    <a:pt x="3642" y="4922"/>
                  </a:cubicBezTo>
                  <a:cubicBezTo>
                    <a:pt x="3677" y="4922"/>
                    <a:pt x="3713" y="4919"/>
                    <a:pt x="3751" y="4912"/>
                  </a:cubicBezTo>
                  <a:cubicBezTo>
                    <a:pt x="4263" y="4829"/>
                    <a:pt x="4585" y="4210"/>
                    <a:pt x="4358" y="3662"/>
                  </a:cubicBezTo>
                  <a:cubicBezTo>
                    <a:pt x="4216" y="3329"/>
                    <a:pt x="3954" y="3412"/>
                    <a:pt x="4108" y="2793"/>
                  </a:cubicBezTo>
                  <a:cubicBezTo>
                    <a:pt x="4251" y="2174"/>
                    <a:pt x="3882" y="1852"/>
                    <a:pt x="3334" y="1638"/>
                  </a:cubicBezTo>
                  <a:cubicBezTo>
                    <a:pt x="3061" y="1531"/>
                    <a:pt x="2751" y="1436"/>
                    <a:pt x="2620" y="1138"/>
                  </a:cubicBezTo>
                  <a:cubicBezTo>
                    <a:pt x="2418" y="733"/>
                    <a:pt x="2239" y="317"/>
                    <a:pt x="1810" y="114"/>
                  </a:cubicBezTo>
                  <a:cubicBezTo>
                    <a:pt x="1649" y="40"/>
                    <a:pt x="1478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44;p54">
              <a:extLst>
                <a:ext uri="{FF2B5EF4-FFF2-40B4-BE49-F238E27FC236}">
                  <a16:creationId xmlns:a16="http://schemas.microsoft.com/office/drawing/2014/main" id="{9D01ED0C-F6D5-4F79-807B-A7A35BD53AAF}"/>
                </a:ext>
              </a:extLst>
            </p:cNvPr>
            <p:cNvSpPr/>
            <p:nvPr/>
          </p:nvSpPr>
          <p:spPr>
            <a:xfrm>
              <a:off x="-10383367" y="-4120770"/>
              <a:ext cx="100424" cy="266551"/>
            </a:xfrm>
            <a:custGeom>
              <a:avLst/>
              <a:gdLst/>
              <a:ahLst/>
              <a:cxnLst/>
              <a:rect l="l" t="t" r="r" b="b"/>
              <a:pathLst>
                <a:path w="763" h="2025" extrusionOk="0">
                  <a:moveTo>
                    <a:pt x="461" y="0"/>
                  </a:moveTo>
                  <a:cubicBezTo>
                    <a:pt x="335" y="0"/>
                    <a:pt x="107" y="189"/>
                    <a:pt x="60" y="487"/>
                  </a:cubicBezTo>
                  <a:cubicBezTo>
                    <a:pt x="1" y="856"/>
                    <a:pt x="322" y="999"/>
                    <a:pt x="441" y="1487"/>
                  </a:cubicBezTo>
                  <a:cubicBezTo>
                    <a:pt x="489" y="1630"/>
                    <a:pt x="465" y="1785"/>
                    <a:pt x="382" y="1904"/>
                  </a:cubicBezTo>
                  <a:cubicBezTo>
                    <a:pt x="344" y="1960"/>
                    <a:pt x="389" y="2025"/>
                    <a:pt x="445" y="2025"/>
                  </a:cubicBezTo>
                  <a:cubicBezTo>
                    <a:pt x="459" y="2025"/>
                    <a:pt x="474" y="2021"/>
                    <a:pt x="489" y="2011"/>
                  </a:cubicBezTo>
                  <a:cubicBezTo>
                    <a:pt x="763" y="1820"/>
                    <a:pt x="751" y="1487"/>
                    <a:pt x="644" y="1165"/>
                  </a:cubicBezTo>
                  <a:cubicBezTo>
                    <a:pt x="572" y="987"/>
                    <a:pt x="489" y="832"/>
                    <a:pt x="382" y="689"/>
                  </a:cubicBezTo>
                  <a:cubicBezTo>
                    <a:pt x="215" y="403"/>
                    <a:pt x="501" y="141"/>
                    <a:pt x="513" y="130"/>
                  </a:cubicBezTo>
                  <a:cubicBezTo>
                    <a:pt x="536" y="106"/>
                    <a:pt x="548" y="82"/>
                    <a:pt x="536" y="46"/>
                  </a:cubicBezTo>
                  <a:cubicBezTo>
                    <a:pt x="523" y="15"/>
                    <a:pt x="496" y="0"/>
                    <a:pt x="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545;p54">
              <a:extLst>
                <a:ext uri="{FF2B5EF4-FFF2-40B4-BE49-F238E27FC236}">
                  <a16:creationId xmlns:a16="http://schemas.microsoft.com/office/drawing/2014/main" id="{017FECED-E3DC-45F9-9EB6-9231BDD51EB9}"/>
                </a:ext>
              </a:extLst>
            </p:cNvPr>
            <p:cNvSpPr/>
            <p:nvPr/>
          </p:nvSpPr>
          <p:spPr>
            <a:xfrm>
              <a:off x="-11528887" y="-4453910"/>
              <a:ext cx="995160" cy="1175588"/>
            </a:xfrm>
            <a:custGeom>
              <a:avLst/>
              <a:gdLst/>
              <a:ahLst/>
              <a:cxnLst/>
              <a:rect l="l" t="t" r="r" b="b"/>
              <a:pathLst>
                <a:path w="7561" h="8931" extrusionOk="0">
                  <a:moveTo>
                    <a:pt x="4413" y="0"/>
                  </a:moveTo>
                  <a:cubicBezTo>
                    <a:pt x="3985" y="0"/>
                    <a:pt x="3573" y="153"/>
                    <a:pt x="3239" y="422"/>
                  </a:cubicBezTo>
                  <a:cubicBezTo>
                    <a:pt x="2631" y="934"/>
                    <a:pt x="2870" y="1339"/>
                    <a:pt x="2548" y="1601"/>
                  </a:cubicBezTo>
                  <a:cubicBezTo>
                    <a:pt x="2274" y="1827"/>
                    <a:pt x="1869" y="1756"/>
                    <a:pt x="1560" y="1851"/>
                  </a:cubicBezTo>
                  <a:cubicBezTo>
                    <a:pt x="1024" y="2006"/>
                    <a:pt x="667" y="2518"/>
                    <a:pt x="703" y="3065"/>
                  </a:cubicBezTo>
                  <a:cubicBezTo>
                    <a:pt x="726" y="3327"/>
                    <a:pt x="810" y="3589"/>
                    <a:pt x="965" y="3815"/>
                  </a:cubicBezTo>
                  <a:cubicBezTo>
                    <a:pt x="1322" y="4411"/>
                    <a:pt x="750" y="4625"/>
                    <a:pt x="429" y="5030"/>
                  </a:cubicBezTo>
                  <a:cubicBezTo>
                    <a:pt x="0" y="5554"/>
                    <a:pt x="167" y="6328"/>
                    <a:pt x="774" y="6625"/>
                  </a:cubicBezTo>
                  <a:cubicBezTo>
                    <a:pt x="1072" y="6792"/>
                    <a:pt x="1477" y="6780"/>
                    <a:pt x="1488" y="7209"/>
                  </a:cubicBezTo>
                  <a:cubicBezTo>
                    <a:pt x="1477" y="7399"/>
                    <a:pt x="1453" y="7578"/>
                    <a:pt x="1429" y="7768"/>
                  </a:cubicBezTo>
                  <a:cubicBezTo>
                    <a:pt x="1405" y="8268"/>
                    <a:pt x="1715" y="8721"/>
                    <a:pt x="2203" y="8888"/>
                  </a:cubicBezTo>
                  <a:cubicBezTo>
                    <a:pt x="2297" y="8917"/>
                    <a:pt x="2392" y="8931"/>
                    <a:pt x="2487" y="8931"/>
                  </a:cubicBezTo>
                  <a:cubicBezTo>
                    <a:pt x="2896" y="8931"/>
                    <a:pt x="3280" y="8668"/>
                    <a:pt x="3358" y="8233"/>
                  </a:cubicBezTo>
                  <a:cubicBezTo>
                    <a:pt x="3393" y="8006"/>
                    <a:pt x="3274" y="7804"/>
                    <a:pt x="3334" y="7578"/>
                  </a:cubicBezTo>
                  <a:cubicBezTo>
                    <a:pt x="3393" y="7387"/>
                    <a:pt x="3608" y="7316"/>
                    <a:pt x="3763" y="7233"/>
                  </a:cubicBezTo>
                  <a:cubicBezTo>
                    <a:pt x="4394" y="6923"/>
                    <a:pt x="4441" y="6256"/>
                    <a:pt x="3917" y="5923"/>
                  </a:cubicBezTo>
                  <a:cubicBezTo>
                    <a:pt x="3715" y="5792"/>
                    <a:pt x="3548" y="5625"/>
                    <a:pt x="3358" y="5494"/>
                  </a:cubicBezTo>
                  <a:cubicBezTo>
                    <a:pt x="3096" y="5316"/>
                    <a:pt x="3227" y="4958"/>
                    <a:pt x="3489" y="4851"/>
                  </a:cubicBezTo>
                  <a:cubicBezTo>
                    <a:pt x="3834" y="4697"/>
                    <a:pt x="3882" y="4816"/>
                    <a:pt x="4310" y="4637"/>
                  </a:cubicBezTo>
                  <a:cubicBezTo>
                    <a:pt x="4906" y="4387"/>
                    <a:pt x="4727" y="3827"/>
                    <a:pt x="5001" y="3387"/>
                  </a:cubicBezTo>
                  <a:cubicBezTo>
                    <a:pt x="5287" y="2946"/>
                    <a:pt x="6025" y="3125"/>
                    <a:pt x="6430" y="2827"/>
                  </a:cubicBezTo>
                  <a:cubicBezTo>
                    <a:pt x="7561" y="1994"/>
                    <a:pt x="6537" y="41"/>
                    <a:pt x="4548" y="6"/>
                  </a:cubicBezTo>
                  <a:cubicBezTo>
                    <a:pt x="4503" y="2"/>
                    <a:pt x="4458" y="0"/>
                    <a:pt x="4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546;p54">
              <a:extLst>
                <a:ext uri="{FF2B5EF4-FFF2-40B4-BE49-F238E27FC236}">
                  <a16:creationId xmlns:a16="http://schemas.microsoft.com/office/drawing/2014/main" id="{242274BB-C828-4302-922D-31ACCDFF6BCD}"/>
                </a:ext>
              </a:extLst>
            </p:cNvPr>
            <p:cNvSpPr/>
            <p:nvPr/>
          </p:nvSpPr>
          <p:spPr>
            <a:xfrm>
              <a:off x="-11448992" y="-4397180"/>
              <a:ext cx="528181" cy="740155"/>
            </a:xfrm>
            <a:custGeom>
              <a:avLst/>
              <a:gdLst/>
              <a:ahLst/>
              <a:cxnLst/>
              <a:rect l="l" t="t" r="r" b="b"/>
              <a:pathLst>
                <a:path w="4013" h="5623" extrusionOk="0">
                  <a:moveTo>
                    <a:pt x="3955" y="1"/>
                  </a:moveTo>
                  <a:cubicBezTo>
                    <a:pt x="3951" y="1"/>
                    <a:pt x="3946" y="2"/>
                    <a:pt x="3941" y="3"/>
                  </a:cubicBezTo>
                  <a:cubicBezTo>
                    <a:pt x="3215" y="15"/>
                    <a:pt x="2775" y="575"/>
                    <a:pt x="2525" y="1265"/>
                  </a:cubicBezTo>
                  <a:cubicBezTo>
                    <a:pt x="2239" y="1991"/>
                    <a:pt x="1536" y="1563"/>
                    <a:pt x="977" y="2075"/>
                  </a:cubicBezTo>
                  <a:cubicBezTo>
                    <a:pt x="346" y="2622"/>
                    <a:pt x="1096" y="3373"/>
                    <a:pt x="1024" y="3980"/>
                  </a:cubicBezTo>
                  <a:cubicBezTo>
                    <a:pt x="965" y="4551"/>
                    <a:pt x="0" y="4932"/>
                    <a:pt x="96" y="5575"/>
                  </a:cubicBezTo>
                  <a:cubicBezTo>
                    <a:pt x="111" y="5607"/>
                    <a:pt x="141" y="5622"/>
                    <a:pt x="171" y="5622"/>
                  </a:cubicBezTo>
                  <a:cubicBezTo>
                    <a:pt x="208" y="5622"/>
                    <a:pt x="244" y="5598"/>
                    <a:pt x="250" y="5551"/>
                  </a:cubicBezTo>
                  <a:cubicBezTo>
                    <a:pt x="215" y="5182"/>
                    <a:pt x="798" y="4813"/>
                    <a:pt x="1060" y="4504"/>
                  </a:cubicBezTo>
                  <a:cubicBezTo>
                    <a:pt x="1870" y="3492"/>
                    <a:pt x="262" y="2480"/>
                    <a:pt x="1536" y="2122"/>
                  </a:cubicBezTo>
                  <a:cubicBezTo>
                    <a:pt x="1917" y="2015"/>
                    <a:pt x="2548" y="2063"/>
                    <a:pt x="2786" y="1360"/>
                  </a:cubicBezTo>
                  <a:cubicBezTo>
                    <a:pt x="2989" y="729"/>
                    <a:pt x="3298" y="241"/>
                    <a:pt x="3953" y="146"/>
                  </a:cubicBezTo>
                  <a:cubicBezTo>
                    <a:pt x="3989" y="134"/>
                    <a:pt x="4013" y="110"/>
                    <a:pt x="4013" y="75"/>
                  </a:cubicBezTo>
                  <a:cubicBezTo>
                    <a:pt x="4013" y="33"/>
                    <a:pt x="3986" y="1"/>
                    <a:pt x="3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547;p54">
              <a:extLst>
                <a:ext uri="{FF2B5EF4-FFF2-40B4-BE49-F238E27FC236}">
                  <a16:creationId xmlns:a16="http://schemas.microsoft.com/office/drawing/2014/main" id="{959404C0-6DF1-48E3-9DE9-E05E0FEFFED4}"/>
                </a:ext>
              </a:extLst>
            </p:cNvPr>
            <p:cNvSpPr/>
            <p:nvPr/>
          </p:nvSpPr>
          <p:spPr>
            <a:xfrm>
              <a:off x="-10649773" y="-4278061"/>
              <a:ext cx="55806" cy="93326"/>
            </a:xfrm>
            <a:custGeom>
              <a:avLst/>
              <a:gdLst/>
              <a:ahLst/>
              <a:cxnLst/>
              <a:rect l="l" t="t" r="r" b="b"/>
              <a:pathLst>
                <a:path w="424" h="709" extrusionOk="0">
                  <a:moveTo>
                    <a:pt x="94" y="0"/>
                  </a:moveTo>
                  <a:cubicBezTo>
                    <a:pt x="56" y="0"/>
                    <a:pt x="30" y="26"/>
                    <a:pt x="24" y="63"/>
                  </a:cubicBezTo>
                  <a:cubicBezTo>
                    <a:pt x="1" y="265"/>
                    <a:pt x="48" y="479"/>
                    <a:pt x="143" y="658"/>
                  </a:cubicBezTo>
                  <a:cubicBezTo>
                    <a:pt x="142" y="656"/>
                    <a:pt x="141" y="655"/>
                    <a:pt x="140" y="655"/>
                  </a:cubicBezTo>
                  <a:cubicBezTo>
                    <a:pt x="138" y="655"/>
                    <a:pt x="159" y="683"/>
                    <a:pt x="179" y="694"/>
                  </a:cubicBezTo>
                  <a:cubicBezTo>
                    <a:pt x="194" y="704"/>
                    <a:pt x="210" y="709"/>
                    <a:pt x="224" y="709"/>
                  </a:cubicBezTo>
                  <a:cubicBezTo>
                    <a:pt x="344" y="709"/>
                    <a:pt x="423" y="380"/>
                    <a:pt x="274" y="146"/>
                  </a:cubicBezTo>
                  <a:cubicBezTo>
                    <a:pt x="208" y="40"/>
                    <a:pt x="142" y="0"/>
                    <a:pt x="94" y="0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548;p54">
              <a:extLst>
                <a:ext uri="{FF2B5EF4-FFF2-40B4-BE49-F238E27FC236}">
                  <a16:creationId xmlns:a16="http://schemas.microsoft.com/office/drawing/2014/main" id="{1A5EC9F7-E51E-40EE-81E2-4907479947AC}"/>
                </a:ext>
              </a:extLst>
            </p:cNvPr>
            <p:cNvSpPr/>
            <p:nvPr/>
          </p:nvSpPr>
          <p:spPr>
            <a:xfrm>
              <a:off x="-11298019" y="-4401787"/>
              <a:ext cx="868017" cy="788595"/>
            </a:xfrm>
            <a:custGeom>
              <a:avLst/>
              <a:gdLst/>
              <a:ahLst/>
              <a:cxnLst/>
              <a:rect l="l" t="t" r="r" b="b"/>
              <a:pathLst>
                <a:path w="6595" h="5991" extrusionOk="0">
                  <a:moveTo>
                    <a:pt x="4948" y="0"/>
                  </a:moveTo>
                  <a:cubicBezTo>
                    <a:pt x="4082" y="0"/>
                    <a:pt x="3026" y="329"/>
                    <a:pt x="2199" y="1229"/>
                  </a:cubicBezTo>
                  <a:cubicBezTo>
                    <a:pt x="1711" y="1753"/>
                    <a:pt x="1354" y="2396"/>
                    <a:pt x="1151" y="3086"/>
                  </a:cubicBezTo>
                  <a:cubicBezTo>
                    <a:pt x="806" y="3229"/>
                    <a:pt x="544" y="3503"/>
                    <a:pt x="425" y="3860"/>
                  </a:cubicBezTo>
                  <a:cubicBezTo>
                    <a:pt x="1" y="4974"/>
                    <a:pt x="647" y="5990"/>
                    <a:pt x="1378" y="5990"/>
                  </a:cubicBezTo>
                  <a:cubicBezTo>
                    <a:pt x="1631" y="5990"/>
                    <a:pt x="1895" y="5868"/>
                    <a:pt x="2128" y="5586"/>
                  </a:cubicBezTo>
                  <a:cubicBezTo>
                    <a:pt x="2592" y="4967"/>
                    <a:pt x="2628" y="4134"/>
                    <a:pt x="2235" y="3479"/>
                  </a:cubicBezTo>
                  <a:cubicBezTo>
                    <a:pt x="2187" y="3408"/>
                    <a:pt x="2128" y="3336"/>
                    <a:pt x="2068" y="3277"/>
                  </a:cubicBezTo>
                  <a:cubicBezTo>
                    <a:pt x="2425" y="2360"/>
                    <a:pt x="3044" y="1550"/>
                    <a:pt x="3949" y="1122"/>
                  </a:cubicBezTo>
                  <a:cubicBezTo>
                    <a:pt x="4447" y="886"/>
                    <a:pt x="4866" y="780"/>
                    <a:pt x="5271" y="780"/>
                  </a:cubicBezTo>
                  <a:cubicBezTo>
                    <a:pt x="5602" y="780"/>
                    <a:pt x="5923" y="850"/>
                    <a:pt x="6271" y="979"/>
                  </a:cubicBezTo>
                  <a:cubicBezTo>
                    <a:pt x="6306" y="990"/>
                    <a:pt x="6338" y="996"/>
                    <a:pt x="6367" y="996"/>
                  </a:cubicBezTo>
                  <a:cubicBezTo>
                    <a:pt x="6519" y="996"/>
                    <a:pt x="6595" y="853"/>
                    <a:pt x="6545" y="693"/>
                  </a:cubicBezTo>
                  <a:cubicBezTo>
                    <a:pt x="6434" y="303"/>
                    <a:pt x="5779" y="0"/>
                    <a:pt x="4948" y="0"/>
                  </a:cubicBezTo>
                  <a:close/>
                </a:path>
              </a:pathLst>
            </a:custGeom>
            <a:solidFill>
              <a:srgbClr val="D71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549;p54">
              <a:extLst>
                <a:ext uri="{FF2B5EF4-FFF2-40B4-BE49-F238E27FC236}">
                  <a16:creationId xmlns:a16="http://schemas.microsoft.com/office/drawing/2014/main" id="{F8FB9D61-DA00-48D1-B433-3C75E38E320B}"/>
                </a:ext>
              </a:extLst>
            </p:cNvPr>
            <p:cNvSpPr/>
            <p:nvPr/>
          </p:nvSpPr>
          <p:spPr>
            <a:xfrm>
              <a:off x="-11198249" y="-3935443"/>
              <a:ext cx="161495" cy="252335"/>
            </a:xfrm>
            <a:custGeom>
              <a:avLst/>
              <a:gdLst/>
              <a:ahLst/>
              <a:cxnLst/>
              <a:rect l="l" t="t" r="r" b="b"/>
              <a:pathLst>
                <a:path w="1227" h="1917" extrusionOk="0">
                  <a:moveTo>
                    <a:pt x="622" y="0"/>
                  </a:moveTo>
                  <a:cubicBezTo>
                    <a:pt x="524" y="0"/>
                    <a:pt x="425" y="34"/>
                    <a:pt x="346" y="103"/>
                  </a:cubicBezTo>
                  <a:cubicBezTo>
                    <a:pt x="119" y="365"/>
                    <a:pt x="0" y="710"/>
                    <a:pt x="24" y="1055"/>
                  </a:cubicBezTo>
                  <a:cubicBezTo>
                    <a:pt x="32" y="1669"/>
                    <a:pt x="326" y="1917"/>
                    <a:pt x="592" y="1917"/>
                  </a:cubicBezTo>
                  <a:cubicBezTo>
                    <a:pt x="739" y="1917"/>
                    <a:pt x="877" y="1841"/>
                    <a:pt x="953" y="1710"/>
                  </a:cubicBezTo>
                  <a:cubicBezTo>
                    <a:pt x="1227" y="1258"/>
                    <a:pt x="1227" y="472"/>
                    <a:pt x="941" y="150"/>
                  </a:cubicBezTo>
                  <a:cubicBezTo>
                    <a:pt x="862" y="52"/>
                    <a:pt x="743" y="0"/>
                    <a:pt x="622" y="0"/>
                  </a:cubicBezTo>
                  <a:close/>
                </a:path>
              </a:pathLst>
            </a:custGeom>
            <a:solidFill>
              <a:srgbClr val="835E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550;p54">
              <a:extLst>
                <a:ext uri="{FF2B5EF4-FFF2-40B4-BE49-F238E27FC236}">
                  <a16:creationId xmlns:a16="http://schemas.microsoft.com/office/drawing/2014/main" id="{5EFDDB05-72A8-46BC-BA35-35EDF1F4F13A}"/>
                </a:ext>
              </a:extLst>
            </p:cNvPr>
            <p:cNvSpPr/>
            <p:nvPr/>
          </p:nvSpPr>
          <p:spPr>
            <a:xfrm>
              <a:off x="-11074522" y="-4368091"/>
              <a:ext cx="572141" cy="321440"/>
            </a:xfrm>
            <a:custGeom>
              <a:avLst/>
              <a:gdLst/>
              <a:ahLst/>
              <a:cxnLst/>
              <a:rect l="l" t="t" r="r" b="b"/>
              <a:pathLst>
                <a:path w="4347" h="2442" extrusionOk="0">
                  <a:moveTo>
                    <a:pt x="3268" y="0"/>
                  </a:moveTo>
                  <a:cubicBezTo>
                    <a:pt x="1960" y="0"/>
                    <a:pt x="588" y="1024"/>
                    <a:pt x="25" y="2330"/>
                  </a:cubicBezTo>
                  <a:cubicBezTo>
                    <a:pt x="1" y="2394"/>
                    <a:pt x="51" y="2441"/>
                    <a:pt x="102" y="2441"/>
                  </a:cubicBezTo>
                  <a:cubicBezTo>
                    <a:pt x="127" y="2441"/>
                    <a:pt x="152" y="2429"/>
                    <a:pt x="168" y="2401"/>
                  </a:cubicBezTo>
                  <a:cubicBezTo>
                    <a:pt x="787" y="1401"/>
                    <a:pt x="1846" y="485"/>
                    <a:pt x="3037" y="294"/>
                  </a:cubicBezTo>
                  <a:cubicBezTo>
                    <a:pt x="3213" y="264"/>
                    <a:pt x="3365" y="253"/>
                    <a:pt x="3498" y="253"/>
                  </a:cubicBezTo>
                  <a:cubicBezTo>
                    <a:pt x="3927" y="253"/>
                    <a:pt x="4148" y="371"/>
                    <a:pt x="4254" y="371"/>
                  </a:cubicBezTo>
                  <a:cubicBezTo>
                    <a:pt x="4287" y="371"/>
                    <a:pt x="4309" y="359"/>
                    <a:pt x="4323" y="330"/>
                  </a:cubicBezTo>
                  <a:cubicBezTo>
                    <a:pt x="4347" y="294"/>
                    <a:pt x="4323" y="258"/>
                    <a:pt x="4287" y="235"/>
                  </a:cubicBezTo>
                  <a:cubicBezTo>
                    <a:pt x="3963" y="74"/>
                    <a:pt x="3618" y="0"/>
                    <a:pt x="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551;p54">
              <a:extLst>
                <a:ext uri="{FF2B5EF4-FFF2-40B4-BE49-F238E27FC236}">
                  <a16:creationId xmlns:a16="http://schemas.microsoft.com/office/drawing/2014/main" id="{12B45754-F11B-473E-8900-D2142401E829}"/>
                </a:ext>
              </a:extLst>
            </p:cNvPr>
            <p:cNvSpPr/>
            <p:nvPr/>
          </p:nvSpPr>
          <p:spPr>
            <a:xfrm>
              <a:off x="-11135596" y="-3875028"/>
              <a:ext cx="66072" cy="110438"/>
            </a:xfrm>
            <a:custGeom>
              <a:avLst/>
              <a:gdLst/>
              <a:ahLst/>
              <a:cxnLst/>
              <a:rect l="l" t="t" r="r" b="b"/>
              <a:pathLst>
                <a:path w="502" h="839" extrusionOk="0">
                  <a:moveTo>
                    <a:pt x="72" y="1"/>
                  </a:moveTo>
                  <a:cubicBezTo>
                    <a:pt x="24" y="1"/>
                    <a:pt x="1" y="37"/>
                    <a:pt x="1" y="84"/>
                  </a:cubicBezTo>
                  <a:lnTo>
                    <a:pt x="48" y="430"/>
                  </a:lnTo>
                  <a:cubicBezTo>
                    <a:pt x="60" y="537"/>
                    <a:pt x="72" y="751"/>
                    <a:pt x="72" y="751"/>
                  </a:cubicBezTo>
                  <a:cubicBezTo>
                    <a:pt x="72" y="775"/>
                    <a:pt x="84" y="799"/>
                    <a:pt x="96" y="811"/>
                  </a:cubicBezTo>
                  <a:cubicBezTo>
                    <a:pt x="114" y="830"/>
                    <a:pt x="134" y="839"/>
                    <a:pt x="154" y="839"/>
                  </a:cubicBezTo>
                  <a:cubicBezTo>
                    <a:pt x="316" y="839"/>
                    <a:pt x="502" y="246"/>
                    <a:pt x="120" y="13"/>
                  </a:cubicBezTo>
                  <a:cubicBezTo>
                    <a:pt x="96" y="1"/>
                    <a:pt x="84" y="1"/>
                    <a:pt x="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52;p54">
              <a:extLst>
                <a:ext uri="{FF2B5EF4-FFF2-40B4-BE49-F238E27FC236}">
                  <a16:creationId xmlns:a16="http://schemas.microsoft.com/office/drawing/2014/main" id="{C637E1AB-CE3C-4AF3-A868-73C733B1D897}"/>
                </a:ext>
              </a:extLst>
            </p:cNvPr>
            <p:cNvSpPr/>
            <p:nvPr/>
          </p:nvSpPr>
          <p:spPr>
            <a:xfrm>
              <a:off x="-11301705" y="-4412844"/>
              <a:ext cx="882364" cy="812289"/>
            </a:xfrm>
            <a:custGeom>
              <a:avLst/>
              <a:gdLst/>
              <a:ahLst/>
              <a:cxnLst/>
              <a:rect l="l" t="t" r="r" b="b"/>
              <a:pathLst>
                <a:path w="6704" h="6171" extrusionOk="0">
                  <a:moveTo>
                    <a:pt x="5090" y="191"/>
                  </a:moveTo>
                  <a:cubicBezTo>
                    <a:pt x="5275" y="191"/>
                    <a:pt x="5454" y="215"/>
                    <a:pt x="5632" y="265"/>
                  </a:cubicBezTo>
                  <a:cubicBezTo>
                    <a:pt x="6085" y="360"/>
                    <a:pt x="6406" y="575"/>
                    <a:pt x="6478" y="813"/>
                  </a:cubicBezTo>
                  <a:cubicBezTo>
                    <a:pt x="6501" y="860"/>
                    <a:pt x="6489" y="920"/>
                    <a:pt x="6466" y="967"/>
                  </a:cubicBezTo>
                  <a:cubicBezTo>
                    <a:pt x="6445" y="981"/>
                    <a:pt x="6416" y="987"/>
                    <a:pt x="6388" y="987"/>
                  </a:cubicBezTo>
                  <a:cubicBezTo>
                    <a:pt x="6368" y="987"/>
                    <a:pt x="6349" y="984"/>
                    <a:pt x="6335" y="979"/>
                  </a:cubicBezTo>
                  <a:cubicBezTo>
                    <a:pt x="5962" y="838"/>
                    <a:pt x="5623" y="766"/>
                    <a:pt x="5285" y="766"/>
                  </a:cubicBezTo>
                  <a:cubicBezTo>
                    <a:pt x="4855" y="766"/>
                    <a:pt x="4428" y="882"/>
                    <a:pt x="3942" y="1122"/>
                  </a:cubicBezTo>
                  <a:cubicBezTo>
                    <a:pt x="3072" y="1563"/>
                    <a:pt x="2406" y="2301"/>
                    <a:pt x="2048" y="3206"/>
                  </a:cubicBezTo>
                  <a:cubicBezTo>
                    <a:pt x="1885" y="3083"/>
                    <a:pt x="1687" y="3022"/>
                    <a:pt x="1484" y="3022"/>
                  </a:cubicBezTo>
                  <a:cubicBezTo>
                    <a:pt x="1450" y="3022"/>
                    <a:pt x="1416" y="3024"/>
                    <a:pt x="1382" y="3027"/>
                  </a:cubicBezTo>
                  <a:cubicBezTo>
                    <a:pt x="1358" y="3027"/>
                    <a:pt x="1334" y="3027"/>
                    <a:pt x="1310" y="3039"/>
                  </a:cubicBezTo>
                  <a:cubicBezTo>
                    <a:pt x="1513" y="2420"/>
                    <a:pt x="1858" y="1849"/>
                    <a:pt x="2298" y="1384"/>
                  </a:cubicBezTo>
                  <a:cubicBezTo>
                    <a:pt x="2989" y="622"/>
                    <a:pt x="3953" y="194"/>
                    <a:pt x="4977" y="194"/>
                  </a:cubicBezTo>
                  <a:cubicBezTo>
                    <a:pt x="5015" y="192"/>
                    <a:pt x="5052" y="191"/>
                    <a:pt x="5090" y="191"/>
                  </a:cubicBezTo>
                  <a:close/>
                  <a:moveTo>
                    <a:pt x="1489" y="3206"/>
                  </a:moveTo>
                  <a:cubicBezTo>
                    <a:pt x="1667" y="3206"/>
                    <a:pt x="1846" y="3265"/>
                    <a:pt x="1977" y="3384"/>
                  </a:cubicBezTo>
                  <a:cubicBezTo>
                    <a:pt x="2037" y="3432"/>
                    <a:pt x="2084" y="3480"/>
                    <a:pt x="2132" y="3527"/>
                  </a:cubicBezTo>
                  <a:cubicBezTo>
                    <a:pt x="2144" y="3551"/>
                    <a:pt x="2168" y="3575"/>
                    <a:pt x="2191" y="3611"/>
                  </a:cubicBezTo>
                  <a:cubicBezTo>
                    <a:pt x="2560" y="4230"/>
                    <a:pt x="2513" y="5016"/>
                    <a:pt x="2084" y="5611"/>
                  </a:cubicBezTo>
                  <a:cubicBezTo>
                    <a:pt x="1886" y="5855"/>
                    <a:pt x="1654" y="5977"/>
                    <a:pt x="1419" y="5977"/>
                  </a:cubicBezTo>
                  <a:cubicBezTo>
                    <a:pt x="1286" y="5977"/>
                    <a:pt x="1153" y="5938"/>
                    <a:pt x="1025" y="5861"/>
                  </a:cubicBezTo>
                  <a:cubicBezTo>
                    <a:pt x="405" y="5504"/>
                    <a:pt x="298" y="4611"/>
                    <a:pt x="536" y="3968"/>
                  </a:cubicBezTo>
                  <a:cubicBezTo>
                    <a:pt x="632" y="3706"/>
                    <a:pt x="810" y="3480"/>
                    <a:pt x="1036" y="3337"/>
                  </a:cubicBezTo>
                  <a:cubicBezTo>
                    <a:pt x="1108" y="3289"/>
                    <a:pt x="1179" y="3253"/>
                    <a:pt x="1251" y="3230"/>
                  </a:cubicBezTo>
                  <a:cubicBezTo>
                    <a:pt x="1298" y="3218"/>
                    <a:pt x="1346" y="3206"/>
                    <a:pt x="1394" y="3206"/>
                  </a:cubicBezTo>
                  <a:close/>
                  <a:moveTo>
                    <a:pt x="4945" y="0"/>
                  </a:moveTo>
                  <a:cubicBezTo>
                    <a:pt x="3891" y="0"/>
                    <a:pt x="2879" y="443"/>
                    <a:pt x="2156" y="1253"/>
                  </a:cubicBezTo>
                  <a:cubicBezTo>
                    <a:pt x="1667" y="1777"/>
                    <a:pt x="1310" y="2408"/>
                    <a:pt x="1096" y="3099"/>
                  </a:cubicBezTo>
                  <a:cubicBezTo>
                    <a:pt x="751" y="3253"/>
                    <a:pt x="489" y="3539"/>
                    <a:pt x="370" y="3896"/>
                  </a:cubicBezTo>
                  <a:cubicBezTo>
                    <a:pt x="1" y="4861"/>
                    <a:pt x="382" y="5706"/>
                    <a:pt x="929" y="6028"/>
                  </a:cubicBezTo>
                  <a:cubicBezTo>
                    <a:pt x="1072" y="6111"/>
                    <a:pt x="1239" y="6159"/>
                    <a:pt x="1406" y="6170"/>
                  </a:cubicBezTo>
                  <a:cubicBezTo>
                    <a:pt x="1560" y="6159"/>
                    <a:pt x="1715" y="6123"/>
                    <a:pt x="1846" y="6051"/>
                  </a:cubicBezTo>
                  <a:cubicBezTo>
                    <a:pt x="1989" y="5968"/>
                    <a:pt x="2120" y="5861"/>
                    <a:pt x="2227" y="5730"/>
                  </a:cubicBezTo>
                  <a:cubicBezTo>
                    <a:pt x="2715" y="5147"/>
                    <a:pt x="2763" y="4158"/>
                    <a:pt x="2334" y="3503"/>
                  </a:cubicBezTo>
                  <a:cubicBezTo>
                    <a:pt x="2298" y="3444"/>
                    <a:pt x="2251" y="3384"/>
                    <a:pt x="2203" y="3325"/>
                  </a:cubicBezTo>
                  <a:cubicBezTo>
                    <a:pt x="2572" y="2396"/>
                    <a:pt x="3215" y="1670"/>
                    <a:pt x="4013" y="1289"/>
                  </a:cubicBezTo>
                  <a:cubicBezTo>
                    <a:pt x="4418" y="1075"/>
                    <a:pt x="4846" y="967"/>
                    <a:pt x="5299" y="956"/>
                  </a:cubicBezTo>
                  <a:cubicBezTo>
                    <a:pt x="5632" y="956"/>
                    <a:pt x="5966" y="1027"/>
                    <a:pt x="6275" y="1146"/>
                  </a:cubicBezTo>
                  <a:cubicBezTo>
                    <a:pt x="6316" y="1164"/>
                    <a:pt x="6359" y="1174"/>
                    <a:pt x="6402" y="1174"/>
                  </a:cubicBezTo>
                  <a:cubicBezTo>
                    <a:pt x="6469" y="1174"/>
                    <a:pt x="6533" y="1150"/>
                    <a:pt x="6585" y="1098"/>
                  </a:cubicBezTo>
                  <a:cubicBezTo>
                    <a:pt x="6680" y="1015"/>
                    <a:pt x="6704" y="872"/>
                    <a:pt x="6668" y="753"/>
                  </a:cubicBezTo>
                  <a:cubicBezTo>
                    <a:pt x="6573" y="456"/>
                    <a:pt x="6216" y="194"/>
                    <a:pt x="5692" y="75"/>
                  </a:cubicBezTo>
                  <a:cubicBezTo>
                    <a:pt x="5443" y="25"/>
                    <a:pt x="5193" y="0"/>
                    <a:pt x="4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53;p54">
              <a:extLst>
                <a:ext uri="{FF2B5EF4-FFF2-40B4-BE49-F238E27FC236}">
                  <a16:creationId xmlns:a16="http://schemas.microsoft.com/office/drawing/2014/main" id="{4DCDD877-6A51-41C4-8B27-FDAFA558987C}"/>
                </a:ext>
              </a:extLst>
            </p:cNvPr>
            <p:cNvSpPr/>
            <p:nvPr/>
          </p:nvSpPr>
          <p:spPr>
            <a:xfrm>
              <a:off x="-11209173" y="-3947421"/>
              <a:ext cx="183475" cy="276291"/>
            </a:xfrm>
            <a:custGeom>
              <a:avLst/>
              <a:gdLst/>
              <a:ahLst/>
              <a:cxnLst/>
              <a:rect l="l" t="t" r="r" b="b"/>
              <a:pathLst>
                <a:path w="1394" h="2099" extrusionOk="0">
                  <a:moveTo>
                    <a:pt x="662" y="191"/>
                  </a:moveTo>
                  <a:cubicBezTo>
                    <a:pt x="672" y="191"/>
                    <a:pt x="681" y="192"/>
                    <a:pt x="691" y="194"/>
                  </a:cubicBezTo>
                  <a:lnTo>
                    <a:pt x="703" y="194"/>
                  </a:lnTo>
                  <a:cubicBezTo>
                    <a:pt x="798" y="194"/>
                    <a:pt x="893" y="229"/>
                    <a:pt x="953" y="301"/>
                  </a:cubicBezTo>
                  <a:cubicBezTo>
                    <a:pt x="1000" y="360"/>
                    <a:pt x="1036" y="408"/>
                    <a:pt x="1060" y="479"/>
                  </a:cubicBezTo>
                  <a:cubicBezTo>
                    <a:pt x="1084" y="539"/>
                    <a:pt x="1107" y="610"/>
                    <a:pt x="1119" y="682"/>
                  </a:cubicBezTo>
                  <a:cubicBezTo>
                    <a:pt x="1191" y="1039"/>
                    <a:pt x="1131" y="1420"/>
                    <a:pt x="964" y="1753"/>
                  </a:cubicBezTo>
                  <a:cubicBezTo>
                    <a:pt x="900" y="1854"/>
                    <a:pt x="794" y="1913"/>
                    <a:pt x="683" y="1913"/>
                  </a:cubicBezTo>
                  <a:cubicBezTo>
                    <a:pt x="650" y="1913"/>
                    <a:pt x="616" y="1907"/>
                    <a:pt x="583" y="1896"/>
                  </a:cubicBezTo>
                  <a:cubicBezTo>
                    <a:pt x="345" y="1837"/>
                    <a:pt x="202" y="1551"/>
                    <a:pt x="202" y="1146"/>
                  </a:cubicBezTo>
                  <a:cubicBezTo>
                    <a:pt x="191" y="932"/>
                    <a:pt x="238" y="718"/>
                    <a:pt x="322" y="527"/>
                  </a:cubicBezTo>
                  <a:cubicBezTo>
                    <a:pt x="357" y="456"/>
                    <a:pt x="393" y="384"/>
                    <a:pt x="452" y="325"/>
                  </a:cubicBezTo>
                  <a:cubicBezTo>
                    <a:pt x="464" y="301"/>
                    <a:pt x="476" y="289"/>
                    <a:pt x="500" y="265"/>
                  </a:cubicBezTo>
                  <a:cubicBezTo>
                    <a:pt x="541" y="224"/>
                    <a:pt x="601" y="191"/>
                    <a:pt x="662" y="191"/>
                  </a:cubicBezTo>
                  <a:close/>
                  <a:moveTo>
                    <a:pt x="672" y="0"/>
                  </a:moveTo>
                  <a:cubicBezTo>
                    <a:pt x="602" y="0"/>
                    <a:pt x="533" y="23"/>
                    <a:pt x="464" y="63"/>
                  </a:cubicBezTo>
                  <a:cubicBezTo>
                    <a:pt x="429" y="75"/>
                    <a:pt x="393" y="98"/>
                    <a:pt x="369" y="134"/>
                  </a:cubicBezTo>
                  <a:cubicBezTo>
                    <a:pt x="322" y="170"/>
                    <a:pt x="286" y="218"/>
                    <a:pt x="262" y="265"/>
                  </a:cubicBezTo>
                  <a:cubicBezTo>
                    <a:pt x="83" y="527"/>
                    <a:pt x="0" y="825"/>
                    <a:pt x="12" y="1146"/>
                  </a:cubicBezTo>
                  <a:cubicBezTo>
                    <a:pt x="24" y="1646"/>
                    <a:pt x="214" y="1992"/>
                    <a:pt x="536" y="2075"/>
                  </a:cubicBezTo>
                  <a:cubicBezTo>
                    <a:pt x="583" y="2087"/>
                    <a:pt x="631" y="2099"/>
                    <a:pt x="679" y="2099"/>
                  </a:cubicBezTo>
                  <a:cubicBezTo>
                    <a:pt x="857" y="2099"/>
                    <a:pt x="1024" y="2003"/>
                    <a:pt x="1119" y="1849"/>
                  </a:cubicBezTo>
                  <a:cubicBezTo>
                    <a:pt x="1345" y="1432"/>
                    <a:pt x="1393" y="944"/>
                    <a:pt x="1262" y="491"/>
                  </a:cubicBezTo>
                  <a:cubicBezTo>
                    <a:pt x="1238" y="408"/>
                    <a:pt x="1191" y="325"/>
                    <a:pt x="1143" y="241"/>
                  </a:cubicBezTo>
                  <a:cubicBezTo>
                    <a:pt x="1131" y="229"/>
                    <a:pt x="1107" y="206"/>
                    <a:pt x="1095" y="182"/>
                  </a:cubicBezTo>
                  <a:cubicBezTo>
                    <a:pt x="1000" y="75"/>
                    <a:pt x="857" y="3"/>
                    <a:pt x="714" y="3"/>
                  </a:cubicBezTo>
                  <a:cubicBezTo>
                    <a:pt x="700" y="1"/>
                    <a:pt x="686" y="0"/>
                    <a:pt x="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57;p54">
              <a:extLst>
                <a:ext uri="{FF2B5EF4-FFF2-40B4-BE49-F238E27FC236}">
                  <a16:creationId xmlns:a16="http://schemas.microsoft.com/office/drawing/2014/main" id="{025FDD2F-2472-40B8-9801-CCDDA114AF5E}"/>
                </a:ext>
              </a:extLst>
            </p:cNvPr>
            <p:cNvSpPr/>
            <p:nvPr/>
          </p:nvSpPr>
          <p:spPr>
            <a:xfrm>
              <a:off x="-10060494" y="-3623100"/>
              <a:ext cx="173998" cy="177042"/>
            </a:xfrm>
            <a:custGeom>
              <a:avLst/>
              <a:gdLst/>
              <a:ahLst/>
              <a:cxnLst/>
              <a:rect l="l" t="t" r="r" b="b"/>
              <a:pathLst>
                <a:path w="1322" h="1345" extrusionOk="0">
                  <a:moveTo>
                    <a:pt x="1246" y="1"/>
                  </a:moveTo>
                  <a:cubicBezTo>
                    <a:pt x="1239" y="1"/>
                    <a:pt x="1233" y="2"/>
                    <a:pt x="1227" y="4"/>
                  </a:cubicBezTo>
                  <a:cubicBezTo>
                    <a:pt x="393" y="242"/>
                    <a:pt x="0" y="1266"/>
                    <a:pt x="179" y="1337"/>
                  </a:cubicBezTo>
                  <a:cubicBezTo>
                    <a:pt x="192" y="1342"/>
                    <a:pt x="204" y="1345"/>
                    <a:pt x="214" y="1345"/>
                  </a:cubicBezTo>
                  <a:cubicBezTo>
                    <a:pt x="358" y="1345"/>
                    <a:pt x="322" y="900"/>
                    <a:pt x="1286" y="135"/>
                  </a:cubicBezTo>
                  <a:cubicBezTo>
                    <a:pt x="1310" y="111"/>
                    <a:pt x="1322" y="87"/>
                    <a:pt x="1310" y="51"/>
                  </a:cubicBezTo>
                  <a:cubicBezTo>
                    <a:pt x="1300" y="22"/>
                    <a:pt x="1274" y="1"/>
                    <a:pt x="1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63;p54">
              <a:extLst>
                <a:ext uri="{FF2B5EF4-FFF2-40B4-BE49-F238E27FC236}">
                  <a16:creationId xmlns:a16="http://schemas.microsoft.com/office/drawing/2014/main" id="{389BD5E4-F43D-4C58-8C08-6D6418397880}"/>
                </a:ext>
              </a:extLst>
            </p:cNvPr>
            <p:cNvSpPr/>
            <p:nvPr/>
          </p:nvSpPr>
          <p:spPr>
            <a:xfrm>
              <a:off x="-9367890" y="-4387440"/>
              <a:ext cx="590963" cy="504538"/>
            </a:xfrm>
            <a:custGeom>
              <a:avLst/>
              <a:gdLst/>
              <a:ahLst/>
              <a:cxnLst/>
              <a:rect l="l" t="t" r="r" b="b"/>
              <a:pathLst>
                <a:path w="4490" h="3833" extrusionOk="0">
                  <a:moveTo>
                    <a:pt x="2561" y="1"/>
                  </a:moveTo>
                  <a:cubicBezTo>
                    <a:pt x="858" y="1"/>
                    <a:pt x="1" y="2060"/>
                    <a:pt x="1203" y="3263"/>
                  </a:cubicBezTo>
                  <a:cubicBezTo>
                    <a:pt x="1597" y="3657"/>
                    <a:pt x="2080" y="3833"/>
                    <a:pt x="2552" y="3833"/>
                  </a:cubicBezTo>
                  <a:cubicBezTo>
                    <a:pt x="3537" y="3833"/>
                    <a:pt x="4478" y="3068"/>
                    <a:pt x="4478" y="1917"/>
                  </a:cubicBezTo>
                  <a:cubicBezTo>
                    <a:pt x="4490" y="858"/>
                    <a:pt x="3620" y="1"/>
                    <a:pt x="2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64;p54">
              <a:extLst>
                <a:ext uri="{FF2B5EF4-FFF2-40B4-BE49-F238E27FC236}">
                  <a16:creationId xmlns:a16="http://schemas.microsoft.com/office/drawing/2014/main" id="{15AE5D4D-79CD-4CBE-A7CE-CFB9150FB80A}"/>
                </a:ext>
              </a:extLst>
            </p:cNvPr>
            <p:cNvSpPr/>
            <p:nvPr/>
          </p:nvSpPr>
          <p:spPr>
            <a:xfrm>
              <a:off x="-9305106" y="-4307544"/>
              <a:ext cx="413805" cy="424770"/>
            </a:xfrm>
            <a:custGeom>
              <a:avLst/>
              <a:gdLst/>
              <a:ahLst/>
              <a:cxnLst/>
              <a:rect l="l" t="t" r="r" b="b"/>
              <a:pathLst>
                <a:path w="3144" h="3227" extrusionOk="0">
                  <a:moveTo>
                    <a:pt x="691" y="1"/>
                  </a:moveTo>
                  <a:lnTo>
                    <a:pt x="691" y="1"/>
                  </a:lnTo>
                  <a:cubicBezTo>
                    <a:pt x="24" y="715"/>
                    <a:pt x="0" y="1799"/>
                    <a:pt x="619" y="2549"/>
                  </a:cubicBezTo>
                  <a:cubicBezTo>
                    <a:pt x="1000" y="2994"/>
                    <a:pt x="1540" y="3227"/>
                    <a:pt x="2090" y="3227"/>
                  </a:cubicBezTo>
                  <a:cubicBezTo>
                    <a:pt x="2452" y="3227"/>
                    <a:pt x="2817" y="3126"/>
                    <a:pt x="3143" y="2918"/>
                  </a:cubicBezTo>
                  <a:cubicBezTo>
                    <a:pt x="845" y="2870"/>
                    <a:pt x="607" y="1132"/>
                    <a:pt x="6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65;p54">
              <a:extLst>
                <a:ext uri="{FF2B5EF4-FFF2-40B4-BE49-F238E27FC236}">
                  <a16:creationId xmlns:a16="http://schemas.microsoft.com/office/drawing/2014/main" id="{B0BB5E4A-6F23-4B51-B98E-B62BA8F00BE5}"/>
                </a:ext>
              </a:extLst>
            </p:cNvPr>
            <p:cNvSpPr/>
            <p:nvPr/>
          </p:nvSpPr>
          <p:spPr>
            <a:xfrm>
              <a:off x="-8974467" y="-4328209"/>
              <a:ext cx="125431" cy="387519"/>
            </a:xfrm>
            <a:custGeom>
              <a:avLst/>
              <a:gdLst/>
              <a:ahLst/>
              <a:cxnLst/>
              <a:rect l="l" t="t" r="r" b="b"/>
              <a:pathLst>
                <a:path w="953" h="2944" extrusionOk="0">
                  <a:moveTo>
                    <a:pt x="97" y="0"/>
                  </a:moveTo>
                  <a:cubicBezTo>
                    <a:pt x="75" y="0"/>
                    <a:pt x="54" y="9"/>
                    <a:pt x="36" y="27"/>
                  </a:cubicBezTo>
                  <a:cubicBezTo>
                    <a:pt x="0" y="63"/>
                    <a:pt x="0" y="122"/>
                    <a:pt x="36" y="158"/>
                  </a:cubicBezTo>
                  <a:cubicBezTo>
                    <a:pt x="750" y="884"/>
                    <a:pt x="750" y="2063"/>
                    <a:pt x="36" y="2777"/>
                  </a:cubicBezTo>
                  <a:cubicBezTo>
                    <a:pt x="0" y="2813"/>
                    <a:pt x="0" y="2872"/>
                    <a:pt x="36" y="2908"/>
                  </a:cubicBezTo>
                  <a:cubicBezTo>
                    <a:pt x="48" y="2932"/>
                    <a:pt x="72" y="2944"/>
                    <a:pt x="96" y="2944"/>
                  </a:cubicBezTo>
                  <a:cubicBezTo>
                    <a:pt x="119" y="2944"/>
                    <a:pt x="143" y="2932"/>
                    <a:pt x="167" y="2908"/>
                  </a:cubicBezTo>
                  <a:cubicBezTo>
                    <a:pt x="953" y="2110"/>
                    <a:pt x="953" y="825"/>
                    <a:pt x="167" y="27"/>
                  </a:cubicBezTo>
                  <a:cubicBezTo>
                    <a:pt x="143" y="9"/>
                    <a:pt x="119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566;p54">
              <a:extLst>
                <a:ext uri="{FF2B5EF4-FFF2-40B4-BE49-F238E27FC236}">
                  <a16:creationId xmlns:a16="http://schemas.microsoft.com/office/drawing/2014/main" id="{5B4E1C1F-9B0D-44CE-B628-19F4C2A70E13}"/>
                </a:ext>
              </a:extLst>
            </p:cNvPr>
            <p:cNvSpPr/>
            <p:nvPr/>
          </p:nvSpPr>
          <p:spPr>
            <a:xfrm>
              <a:off x="-9029354" y="-4273454"/>
              <a:ext cx="97265" cy="278792"/>
            </a:xfrm>
            <a:custGeom>
              <a:avLst/>
              <a:gdLst/>
              <a:ahLst/>
              <a:cxnLst/>
              <a:rect l="l" t="t" r="r" b="b"/>
              <a:pathLst>
                <a:path w="739" h="2118" extrusionOk="0">
                  <a:moveTo>
                    <a:pt x="102" y="1"/>
                  </a:moveTo>
                  <a:cubicBezTo>
                    <a:pt x="78" y="1"/>
                    <a:pt x="54" y="10"/>
                    <a:pt x="36" y="28"/>
                  </a:cubicBezTo>
                  <a:cubicBezTo>
                    <a:pt x="1" y="63"/>
                    <a:pt x="1" y="123"/>
                    <a:pt x="36" y="158"/>
                  </a:cubicBezTo>
                  <a:cubicBezTo>
                    <a:pt x="536" y="659"/>
                    <a:pt x="536" y="1468"/>
                    <a:pt x="36" y="1968"/>
                  </a:cubicBezTo>
                  <a:cubicBezTo>
                    <a:pt x="1" y="2004"/>
                    <a:pt x="1" y="2052"/>
                    <a:pt x="36" y="2099"/>
                  </a:cubicBezTo>
                  <a:cubicBezTo>
                    <a:pt x="54" y="2111"/>
                    <a:pt x="78" y="2117"/>
                    <a:pt x="102" y="2117"/>
                  </a:cubicBezTo>
                  <a:cubicBezTo>
                    <a:pt x="126" y="2117"/>
                    <a:pt x="149" y="2111"/>
                    <a:pt x="167" y="2099"/>
                  </a:cubicBezTo>
                  <a:cubicBezTo>
                    <a:pt x="739" y="1528"/>
                    <a:pt x="739" y="599"/>
                    <a:pt x="167" y="28"/>
                  </a:cubicBezTo>
                  <a:cubicBezTo>
                    <a:pt x="149" y="10"/>
                    <a:pt x="126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567;p54">
              <a:extLst>
                <a:ext uri="{FF2B5EF4-FFF2-40B4-BE49-F238E27FC236}">
                  <a16:creationId xmlns:a16="http://schemas.microsoft.com/office/drawing/2014/main" id="{63F26F5F-E02B-41BC-B384-1CB430F5410C}"/>
                </a:ext>
              </a:extLst>
            </p:cNvPr>
            <p:cNvSpPr/>
            <p:nvPr/>
          </p:nvSpPr>
          <p:spPr>
            <a:xfrm>
              <a:off x="-9084241" y="-4218567"/>
              <a:ext cx="65940" cy="168618"/>
            </a:xfrm>
            <a:custGeom>
              <a:avLst/>
              <a:gdLst/>
              <a:ahLst/>
              <a:cxnLst/>
              <a:rect l="l" t="t" r="r" b="b"/>
              <a:pathLst>
                <a:path w="501" h="1281" extrusionOk="0">
                  <a:moveTo>
                    <a:pt x="102" y="0"/>
                  </a:moveTo>
                  <a:cubicBezTo>
                    <a:pt x="78" y="0"/>
                    <a:pt x="54" y="9"/>
                    <a:pt x="37" y="27"/>
                  </a:cubicBezTo>
                  <a:cubicBezTo>
                    <a:pt x="1" y="63"/>
                    <a:pt x="1" y="122"/>
                    <a:pt x="37" y="158"/>
                  </a:cubicBezTo>
                  <a:cubicBezTo>
                    <a:pt x="299" y="420"/>
                    <a:pt x="299" y="849"/>
                    <a:pt x="37" y="1123"/>
                  </a:cubicBezTo>
                  <a:cubicBezTo>
                    <a:pt x="1" y="1158"/>
                    <a:pt x="1" y="1218"/>
                    <a:pt x="37" y="1254"/>
                  </a:cubicBezTo>
                  <a:cubicBezTo>
                    <a:pt x="54" y="1271"/>
                    <a:pt x="78" y="1280"/>
                    <a:pt x="102" y="1280"/>
                  </a:cubicBezTo>
                  <a:cubicBezTo>
                    <a:pt x="126" y="1280"/>
                    <a:pt x="150" y="1271"/>
                    <a:pt x="168" y="1254"/>
                  </a:cubicBezTo>
                  <a:cubicBezTo>
                    <a:pt x="501" y="908"/>
                    <a:pt x="501" y="361"/>
                    <a:pt x="168" y="27"/>
                  </a:cubicBezTo>
                  <a:cubicBezTo>
                    <a:pt x="150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568;p54">
              <a:extLst>
                <a:ext uri="{FF2B5EF4-FFF2-40B4-BE49-F238E27FC236}">
                  <a16:creationId xmlns:a16="http://schemas.microsoft.com/office/drawing/2014/main" id="{1E530137-1C65-477D-B119-9C6FC9FA8F4F}"/>
                </a:ext>
              </a:extLst>
            </p:cNvPr>
            <p:cNvSpPr/>
            <p:nvPr/>
          </p:nvSpPr>
          <p:spPr>
            <a:xfrm>
              <a:off x="-9182959" y="-4175920"/>
              <a:ext cx="80155" cy="81742"/>
            </a:xfrm>
            <a:custGeom>
              <a:avLst/>
              <a:gdLst/>
              <a:ahLst/>
              <a:cxnLst/>
              <a:rect l="l" t="t" r="r" b="b"/>
              <a:pathLst>
                <a:path w="609" h="621" extrusionOk="0">
                  <a:moveTo>
                    <a:pt x="298" y="1"/>
                  </a:moveTo>
                  <a:cubicBezTo>
                    <a:pt x="132" y="1"/>
                    <a:pt x="1" y="144"/>
                    <a:pt x="1" y="310"/>
                  </a:cubicBezTo>
                  <a:cubicBezTo>
                    <a:pt x="1" y="489"/>
                    <a:pt x="132" y="620"/>
                    <a:pt x="298" y="620"/>
                  </a:cubicBezTo>
                  <a:cubicBezTo>
                    <a:pt x="477" y="620"/>
                    <a:pt x="608" y="489"/>
                    <a:pt x="608" y="310"/>
                  </a:cubicBezTo>
                  <a:cubicBezTo>
                    <a:pt x="608" y="144"/>
                    <a:pt x="477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569;p54">
              <a:extLst>
                <a:ext uri="{FF2B5EF4-FFF2-40B4-BE49-F238E27FC236}">
                  <a16:creationId xmlns:a16="http://schemas.microsoft.com/office/drawing/2014/main" id="{6AF71FA0-1DEB-4E1C-BD00-1D170C418453}"/>
                </a:ext>
              </a:extLst>
            </p:cNvPr>
            <p:cNvSpPr/>
            <p:nvPr/>
          </p:nvSpPr>
          <p:spPr>
            <a:xfrm>
              <a:off x="-9383553" y="-4398365"/>
              <a:ext cx="617549" cy="528363"/>
            </a:xfrm>
            <a:custGeom>
              <a:avLst/>
              <a:gdLst/>
              <a:ahLst/>
              <a:cxnLst/>
              <a:rect l="l" t="t" r="r" b="b"/>
              <a:pathLst>
                <a:path w="4692" h="4014" extrusionOk="0">
                  <a:moveTo>
                    <a:pt x="2663" y="180"/>
                  </a:moveTo>
                  <a:cubicBezTo>
                    <a:pt x="3588" y="180"/>
                    <a:pt x="4501" y="862"/>
                    <a:pt x="4501" y="2000"/>
                  </a:cubicBezTo>
                  <a:cubicBezTo>
                    <a:pt x="4501" y="2620"/>
                    <a:pt x="4204" y="3191"/>
                    <a:pt x="3692" y="3524"/>
                  </a:cubicBezTo>
                  <a:cubicBezTo>
                    <a:pt x="3361" y="3743"/>
                    <a:pt x="3015" y="3840"/>
                    <a:pt x="2682" y="3840"/>
                  </a:cubicBezTo>
                  <a:cubicBezTo>
                    <a:pt x="1425" y="3840"/>
                    <a:pt x="366" y="2462"/>
                    <a:pt x="1072" y="1143"/>
                  </a:cubicBezTo>
                  <a:cubicBezTo>
                    <a:pt x="1433" y="479"/>
                    <a:pt x="2051" y="180"/>
                    <a:pt x="2663" y="180"/>
                  </a:cubicBezTo>
                  <a:close/>
                  <a:moveTo>
                    <a:pt x="2680" y="0"/>
                  </a:moveTo>
                  <a:cubicBezTo>
                    <a:pt x="894" y="0"/>
                    <a:pt x="1" y="2155"/>
                    <a:pt x="1263" y="3417"/>
                  </a:cubicBezTo>
                  <a:cubicBezTo>
                    <a:pt x="1671" y="3829"/>
                    <a:pt x="2174" y="4014"/>
                    <a:pt x="2668" y="4014"/>
                  </a:cubicBezTo>
                  <a:cubicBezTo>
                    <a:pt x="3700" y="4014"/>
                    <a:pt x="4692" y="3209"/>
                    <a:pt x="4692" y="2000"/>
                  </a:cubicBezTo>
                  <a:cubicBezTo>
                    <a:pt x="4692" y="893"/>
                    <a:pt x="3787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570;p54">
              <a:extLst>
                <a:ext uri="{FF2B5EF4-FFF2-40B4-BE49-F238E27FC236}">
                  <a16:creationId xmlns:a16="http://schemas.microsoft.com/office/drawing/2014/main" id="{1787383E-D830-4BD2-8FEC-715C60369DC4}"/>
                </a:ext>
              </a:extLst>
            </p:cNvPr>
            <p:cNvSpPr/>
            <p:nvPr/>
          </p:nvSpPr>
          <p:spPr>
            <a:xfrm>
              <a:off x="-12296780" y="-4213433"/>
              <a:ext cx="589252" cy="503748"/>
            </a:xfrm>
            <a:custGeom>
              <a:avLst/>
              <a:gdLst/>
              <a:ahLst/>
              <a:cxnLst/>
              <a:rect l="l" t="t" r="r" b="b"/>
              <a:pathLst>
                <a:path w="4477" h="3827" extrusionOk="0">
                  <a:moveTo>
                    <a:pt x="2582" y="0"/>
                  </a:moveTo>
                  <a:cubicBezTo>
                    <a:pt x="2574" y="0"/>
                    <a:pt x="2567" y="0"/>
                    <a:pt x="2560" y="0"/>
                  </a:cubicBezTo>
                  <a:cubicBezTo>
                    <a:pt x="845" y="0"/>
                    <a:pt x="0" y="2060"/>
                    <a:pt x="1203" y="3262"/>
                  </a:cubicBezTo>
                  <a:cubicBezTo>
                    <a:pt x="1592" y="3652"/>
                    <a:pt x="2072" y="3826"/>
                    <a:pt x="2544" y="3826"/>
                  </a:cubicBezTo>
                  <a:cubicBezTo>
                    <a:pt x="3529" y="3826"/>
                    <a:pt x="4477" y="3065"/>
                    <a:pt x="4477" y="1905"/>
                  </a:cubicBezTo>
                  <a:cubicBezTo>
                    <a:pt x="4477" y="853"/>
                    <a:pt x="3631" y="0"/>
                    <a:pt x="2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571;p54">
              <a:extLst>
                <a:ext uri="{FF2B5EF4-FFF2-40B4-BE49-F238E27FC236}">
                  <a16:creationId xmlns:a16="http://schemas.microsoft.com/office/drawing/2014/main" id="{51C55DE9-EEF9-42F0-A903-BA9CDADAE1AE}"/>
                </a:ext>
              </a:extLst>
            </p:cNvPr>
            <p:cNvSpPr/>
            <p:nvPr/>
          </p:nvSpPr>
          <p:spPr>
            <a:xfrm>
              <a:off x="-12234127" y="-4135117"/>
              <a:ext cx="412226" cy="424770"/>
            </a:xfrm>
            <a:custGeom>
              <a:avLst/>
              <a:gdLst/>
              <a:ahLst/>
              <a:cxnLst/>
              <a:rect l="l" t="t" r="r" b="b"/>
              <a:pathLst>
                <a:path w="3132" h="3227" extrusionOk="0">
                  <a:moveTo>
                    <a:pt x="691" y="0"/>
                  </a:moveTo>
                  <a:lnTo>
                    <a:pt x="691" y="0"/>
                  </a:lnTo>
                  <a:cubicBezTo>
                    <a:pt x="24" y="715"/>
                    <a:pt x="0" y="1798"/>
                    <a:pt x="619" y="2548"/>
                  </a:cubicBezTo>
                  <a:cubicBezTo>
                    <a:pt x="993" y="2994"/>
                    <a:pt x="1535" y="3226"/>
                    <a:pt x="2084" y="3226"/>
                  </a:cubicBezTo>
                  <a:cubicBezTo>
                    <a:pt x="2446" y="3226"/>
                    <a:pt x="2810" y="3125"/>
                    <a:pt x="3132" y="2917"/>
                  </a:cubicBezTo>
                  <a:cubicBezTo>
                    <a:pt x="834" y="2870"/>
                    <a:pt x="596" y="1132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572;p54">
              <a:extLst>
                <a:ext uri="{FF2B5EF4-FFF2-40B4-BE49-F238E27FC236}">
                  <a16:creationId xmlns:a16="http://schemas.microsoft.com/office/drawing/2014/main" id="{2409FB45-3632-4838-B9C6-B7B7A74A4B59}"/>
                </a:ext>
              </a:extLst>
            </p:cNvPr>
            <p:cNvSpPr/>
            <p:nvPr/>
          </p:nvSpPr>
          <p:spPr>
            <a:xfrm>
              <a:off x="-12124484" y="-4125377"/>
              <a:ext cx="329307" cy="307751"/>
            </a:xfrm>
            <a:custGeom>
              <a:avLst/>
              <a:gdLst/>
              <a:ahLst/>
              <a:cxnLst/>
              <a:rect l="l" t="t" r="r" b="b"/>
              <a:pathLst>
                <a:path w="2502" h="2338" extrusionOk="0">
                  <a:moveTo>
                    <a:pt x="1251" y="1"/>
                  </a:moveTo>
                  <a:cubicBezTo>
                    <a:pt x="1221" y="1"/>
                    <a:pt x="1191" y="16"/>
                    <a:pt x="1180" y="46"/>
                  </a:cubicBezTo>
                  <a:lnTo>
                    <a:pt x="858" y="688"/>
                  </a:lnTo>
                  <a:cubicBezTo>
                    <a:pt x="846" y="712"/>
                    <a:pt x="822" y="724"/>
                    <a:pt x="799" y="724"/>
                  </a:cubicBezTo>
                  <a:lnTo>
                    <a:pt x="96" y="831"/>
                  </a:lnTo>
                  <a:cubicBezTo>
                    <a:pt x="25" y="843"/>
                    <a:pt x="1" y="927"/>
                    <a:pt x="48" y="974"/>
                  </a:cubicBezTo>
                  <a:lnTo>
                    <a:pt x="560" y="1462"/>
                  </a:lnTo>
                  <a:cubicBezTo>
                    <a:pt x="584" y="1486"/>
                    <a:pt x="584" y="1510"/>
                    <a:pt x="584" y="1534"/>
                  </a:cubicBezTo>
                  <a:lnTo>
                    <a:pt x="465" y="2236"/>
                  </a:lnTo>
                  <a:cubicBezTo>
                    <a:pt x="455" y="2295"/>
                    <a:pt x="502" y="2338"/>
                    <a:pt x="552" y="2338"/>
                  </a:cubicBezTo>
                  <a:cubicBezTo>
                    <a:pt x="563" y="2338"/>
                    <a:pt x="574" y="2336"/>
                    <a:pt x="584" y="2332"/>
                  </a:cubicBezTo>
                  <a:lnTo>
                    <a:pt x="1215" y="1998"/>
                  </a:lnTo>
                  <a:cubicBezTo>
                    <a:pt x="1227" y="1992"/>
                    <a:pt x="1239" y="1989"/>
                    <a:pt x="1251" y="1989"/>
                  </a:cubicBezTo>
                  <a:cubicBezTo>
                    <a:pt x="1263" y="1989"/>
                    <a:pt x="1275" y="1992"/>
                    <a:pt x="1287" y="1998"/>
                  </a:cubicBezTo>
                  <a:lnTo>
                    <a:pt x="1918" y="2332"/>
                  </a:lnTo>
                  <a:cubicBezTo>
                    <a:pt x="1928" y="2336"/>
                    <a:pt x="1940" y="2338"/>
                    <a:pt x="1950" y="2338"/>
                  </a:cubicBezTo>
                  <a:cubicBezTo>
                    <a:pt x="2000" y="2338"/>
                    <a:pt x="2047" y="2297"/>
                    <a:pt x="2037" y="2248"/>
                  </a:cubicBezTo>
                  <a:lnTo>
                    <a:pt x="1918" y="1546"/>
                  </a:lnTo>
                  <a:cubicBezTo>
                    <a:pt x="1906" y="1510"/>
                    <a:pt x="1918" y="1486"/>
                    <a:pt x="1942" y="1474"/>
                  </a:cubicBezTo>
                  <a:lnTo>
                    <a:pt x="2453" y="974"/>
                  </a:lnTo>
                  <a:cubicBezTo>
                    <a:pt x="2501" y="927"/>
                    <a:pt x="2465" y="843"/>
                    <a:pt x="2406" y="831"/>
                  </a:cubicBezTo>
                  <a:lnTo>
                    <a:pt x="1703" y="736"/>
                  </a:lnTo>
                  <a:cubicBezTo>
                    <a:pt x="1668" y="724"/>
                    <a:pt x="1644" y="712"/>
                    <a:pt x="1644" y="688"/>
                  </a:cubicBezTo>
                  <a:lnTo>
                    <a:pt x="1322" y="46"/>
                  </a:lnTo>
                  <a:cubicBezTo>
                    <a:pt x="1310" y="16"/>
                    <a:pt x="1281" y="1"/>
                    <a:pt x="1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573;p54">
              <a:extLst>
                <a:ext uri="{FF2B5EF4-FFF2-40B4-BE49-F238E27FC236}">
                  <a16:creationId xmlns:a16="http://schemas.microsoft.com/office/drawing/2014/main" id="{8EAFBD7F-A1B6-4676-A2E1-11DB7D462666}"/>
                </a:ext>
              </a:extLst>
            </p:cNvPr>
            <p:cNvSpPr/>
            <p:nvPr/>
          </p:nvSpPr>
          <p:spPr>
            <a:xfrm>
              <a:off x="-12240445" y="-4226069"/>
              <a:ext cx="601887" cy="528363"/>
            </a:xfrm>
            <a:custGeom>
              <a:avLst/>
              <a:gdLst/>
              <a:ahLst/>
              <a:cxnLst/>
              <a:rect l="l" t="t" r="r" b="b"/>
              <a:pathLst>
                <a:path w="4573" h="4014" extrusionOk="0">
                  <a:moveTo>
                    <a:pt x="2132" y="179"/>
                  </a:moveTo>
                  <a:cubicBezTo>
                    <a:pt x="3751" y="179"/>
                    <a:pt x="4573" y="2144"/>
                    <a:pt x="3418" y="3299"/>
                  </a:cubicBezTo>
                  <a:cubicBezTo>
                    <a:pt x="3049" y="3668"/>
                    <a:pt x="2594" y="3833"/>
                    <a:pt x="2148" y="3833"/>
                  </a:cubicBezTo>
                  <a:cubicBezTo>
                    <a:pt x="1211" y="3833"/>
                    <a:pt x="310" y="3106"/>
                    <a:pt x="310" y="2001"/>
                  </a:cubicBezTo>
                  <a:cubicBezTo>
                    <a:pt x="310" y="1001"/>
                    <a:pt x="1120" y="179"/>
                    <a:pt x="2132" y="179"/>
                  </a:cubicBezTo>
                  <a:close/>
                  <a:moveTo>
                    <a:pt x="2131" y="0"/>
                  </a:moveTo>
                  <a:cubicBezTo>
                    <a:pt x="1942" y="0"/>
                    <a:pt x="1750" y="27"/>
                    <a:pt x="1560" y="84"/>
                  </a:cubicBezTo>
                  <a:cubicBezTo>
                    <a:pt x="608" y="370"/>
                    <a:pt x="1" y="1311"/>
                    <a:pt x="144" y="2299"/>
                  </a:cubicBezTo>
                  <a:cubicBezTo>
                    <a:pt x="286" y="3275"/>
                    <a:pt x="1132" y="4013"/>
                    <a:pt x="2132" y="4013"/>
                  </a:cubicBezTo>
                  <a:cubicBezTo>
                    <a:pt x="2525" y="4013"/>
                    <a:pt x="2906" y="3894"/>
                    <a:pt x="3239" y="3680"/>
                  </a:cubicBezTo>
                  <a:cubicBezTo>
                    <a:pt x="4061" y="3132"/>
                    <a:pt x="4370" y="2061"/>
                    <a:pt x="3954" y="1156"/>
                  </a:cubicBezTo>
                  <a:cubicBezTo>
                    <a:pt x="3610" y="441"/>
                    <a:pt x="2893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574;p54">
              <a:extLst>
                <a:ext uri="{FF2B5EF4-FFF2-40B4-BE49-F238E27FC236}">
                  <a16:creationId xmlns:a16="http://schemas.microsoft.com/office/drawing/2014/main" id="{556D7BEB-E5A2-459E-B0D9-1D54AFCD2178}"/>
                </a:ext>
              </a:extLst>
            </p:cNvPr>
            <p:cNvSpPr/>
            <p:nvPr/>
          </p:nvSpPr>
          <p:spPr>
            <a:xfrm>
              <a:off x="-12136988" y="-4139855"/>
              <a:ext cx="347997" cy="331444"/>
            </a:xfrm>
            <a:custGeom>
              <a:avLst/>
              <a:gdLst/>
              <a:ahLst/>
              <a:cxnLst/>
              <a:rect l="l" t="t" r="r" b="b"/>
              <a:pathLst>
                <a:path w="2644" h="2518" extrusionOk="0">
                  <a:moveTo>
                    <a:pt x="1346" y="227"/>
                  </a:moveTo>
                  <a:lnTo>
                    <a:pt x="1644" y="846"/>
                  </a:lnTo>
                  <a:cubicBezTo>
                    <a:pt x="1667" y="894"/>
                    <a:pt x="1727" y="929"/>
                    <a:pt x="1775" y="941"/>
                  </a:cubicBezTo>
                  <a:lnTo>
                    <a:pt x="2465" y="1037"/>
                  </a:lnTo>
                  <a:lnTo>
                    <a:pt x="1965" y="1513"/>
                  </a:lnTo>
                  <a:cubicBezTo>
                    <a:pt x="1929" y="1560"/>
                    <a:pt x="1906" y="1608"/>
                    <a:pt x="1917" y="1668"/>
                  </a:cubicBezTo>
                  <a:lnTo>
                    <a:pt x="2037" y="2346"/>
                  </a:lnTo>
                  <a:lnTo>
                    <a:pt x="1429" y="2025"/>
                  </a:lnTo>
                  <a:cubicBezTo>
                    <a:pt x="1394" y="2013"/>
                    <a:pt x="1370" y="2001"/>
                    <a:pt x="1346" y="2001"/>
                  </a:cubicBezTo>
                  <a:cubicBezTo>
                    <a:pt x="1322" y="2013"/>
                    <a:pt x="1298" y="2013"/>
                    <a:pt x="1275" y="2025"/>
                  </a:cubicBezTo>
                  <a:lnTo>
                    <a:pt x="655" y="2346"/>
                  </a:lnTo>
                  <a:lnTo>
                    <a:pt x="774" y="1668"/>
                  </a:lnTo>
                  <a:cubicBezTo>
                    <a:pt x="786" y="1608"/>
                    <a:pt x="763" y="1560"/>
                    <a:pt x="727" y="1513"/>
                  </a:cubicBezTo>
                  <a:lnTo>
                    <a:pt x="239" y="1037"/>
                  </a:lnTo>
                  <a:lnTo>
                    <a:pt x="917" y="941"/>
                  </a:lnTo>
                  <a:cubicBezTo>
                    <a:pt x="977" y="929"/>
                    <a:pt x="1024" y="894"/>
                    <a:pt x="1048" y="846"/>
                  </a:cubicBezTo>
                  <a:lnTo>
                    <a:pt x="1346" y="227"/>
                  </a:lnTo>
                  <a:close/>
                  <a:moveTo>
                    <a:pt x="1334" y="1"/>
                  </a:moveTo>
                  <a:cubicBezTo>
                    <a:pt x="1275" y="1"/>
                    <a:pt x="1215" y="36"/>
                    <a:pt x="1179" y="96"/>
                  </a:cubicBezTo>
                  <a:lnTo>
                    <a:pt x="870" y="727"/>
                  </a:lnTo>
                  <a:lnTo>
                    <a:pt x="179" y="822"/>
                  </a:lnTo>
                  <a:cubicBezTo>
                    <a:pt x="120" y="834"/>
                    <a:pt x="72" y="870"/>
                    <a:pt x="48" y="906"/>
                  </a:cubicBezTo>
                  <a:cubicBezTo>
                    <a:pt x="1" y="977"/>
                    <a:pt x="12" y="1072"/>
                    <a:pt x="72" y="1120"/>
                  </a:cubicBezTo>
                  <a:lnTo>
                    <a:pt x="584" y="1620"/>
                  </a:lnTo>
                  <a:lnTo>
                    <a:pt x="465" y="2311"/>
                  </a:lnTo>
                  <a:cubicBezTo>
                    <a:pt x="453" y="2358"/>
                    <a:pt x="465" y="2406"/>
                    <a:pt x="489" y="2442"/>
                  </a:cubicBezTo>
                  <a:cubicBezTo>
                    <a:pt x="524" y="2489"/>
                    <a:pt x="572" y="2513"/>
                    <a:pt x="632" y="2513"/>
                  </a:cubicBezTo>
                  <a:cubicBezTo>
                    <a:pt x="655" y="2513"/>
                    <a:pt x="679" y="2513"/>
                    <a:pt x="703" y="2501"/>
                  </a:cubicBezTo>
                  <a:lnTo>
                    <a:pt x="1322" y="2168"/>
                  </a:lnTo>
                  <a:lnTo>
                    <a:pt x="1953" y="2501"/>
                  </a:lnTo>
                  <a:cubicBezTo>
                    <a:pt x="1976" y="2513"/>
                    <a:pt x="2000" y="2518"/>
                    <a:pt x="2024" y="2518"/>
                  </a:cubicBezTo>
                  <a:cubicBezTo>
                    <a:pt x="2076" y="2518"/>
                    <a:pt x="2127" y="2494"/>
                    <a:pt x="2167" y="2453"/>
                  </a:cubicBezTo>
                  <a:cubicBezTo>
                    <a:pt x="2203" y="2418"/>
                    <a:pt x="2215" y="2358"/>
                    <a:pt x="2203" y="2311"/>
                  </a:cubicBezTo>
                  <a:lnTo>
                    <a:pt x="2084" y="1620"/>
                  </a:lnTo>
                  <a:lnTo>
                    <a:pt x="2584" y="1132"/>
                  </a:lnTo>
                  <a:cubicBezTo>
                    <a:pt x="2632" y="1096"/>
                    <a:pt x="2644" y="1037"/>
                    <a:pt x="2644" y="989"/>
                  </a:cubicBezTo>
                  <a:cubicBezTo>
                    <a:pt x="2632" y="906"/>
                    <a:pt x="2572" y="834"/>
                    <a:pt x="2489" y="822"/>
                  </a:cubicBezTo>
                  <a:lnTo>
                    <a:pt x="1798" y="727"/>
                  </a:lnTo>
                  <a:lnTo>
                    <a:pt x="1477" y="96"/>
                  </a:lnTo>
                  <a:cubicBezTo>
                    <a:pt x="1453" y="36"/>
                    <a:pt x="1394" y="1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575;p54">
              <a:extLst>
                <a:ext uri="{FF2B5EF4-FFF2-40B4-BE49-F238E27FC236}">
                  <a16:creationId xmlns:a16="http://schemas.microsoft.com/office/drawing/2014/main" id="{94D3A71B-B5F4-4A1B-A614-28F43B1D3AB2}"/>
                </a:ext>
              </a:extLst>
            </p:cNvPr>
            <p:cNvSpPr/>
            <p:nvPr/>
          </p:nvSpPr>
          <p:spPr>
            <a:xfrm>
              <a:off x="-9364731" y="-3290486"/>
              <a:ext cx="710076" cy="608525"/>
            </a:xfrm>
            <a:custGeom>
              <a:avLst/>
              <a:gdLst/>
              <a:ahLst/>
              <a:cxnLst/>
              <a:rect l="l" t="t" r="r" b="b"/>
              <a:pathLst>
                <a:path w="5395" h="4623" extrusionOk="0">
                  <a:moveTo>
                    <a:pt x="3084" y="1"/>
                  </a:moveTo>
                  <a:cubicBezTo>
                    <a:pt x="1037" y="1"/>
                    <a:pt x="1" y="2489"/>
                    <a:pt x="1453" y="3942"/>
                  </a:cubicBezTo>
                  <a:cubicBezTo>
                    <a:pt x="1924" y="4412"/>
                    <a:pt x="2502" y="4623"/>
                    <a:pt x="3070" y="4623"/>
                  </a:cubicBezTo>
                  <a:cubicBezTo>
                    <a:pt x="4256" y="4623"/>
                    <a:pt x="5394" y="3704"/>
                    <a:pt x="5394" y="2311"/>
                  </a:cubicBezTo>
                  <a:cubicBezTo>
                    <a:pt x="5394" y="1037"/>
                    <a:pt x="4358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576;p54">
              <a:extLst>
                <a:ext uri="{FF2B5EF4-FFF2-40B4-BE49-F238E27FC236}">
                  <a16:creationId xmlns:a16="http://schemas.microsoft.com/office/drawing/2014/main" id="{F45B03AA-1214-4D31-9720-DEBB29687C9F}"/>
                </a:ext>
              </a:extLst>
            </p:cNvPr>
            <p:cNvSpPr/>
            <p:nvPr/>
          </p:nvSpPr>
          <p:spPr>
            <a:xfrm>
              <a:off x="-9289442" y="-3194795"/>
              <a:ext cx="498435" cy="512436"/>
            </a:xfrm>
            <a:custGeom>
              <a:avLst/>
              <a:gdLst/>
              <a:ahLst/>
              <a:cxnLst/>
              <a:rect l="l" t="t" r="r" b="b"/>
              <a:pathLst>
                <a:path w="3787" h="3893" extrusionOk="0">
                  <a:moveTo>
                    <a:pt x="834" y="0"/>
                  </a:moveTo>
                  <a:lnTo>
                    <a:pt x="834" y="0"/>
                  </a:lnTo>
                  <a:cubicBezTo>
                    <a:pt x="36" y="857"/>
                    <a:pt x="0" y="2179"/>
                    <a:pt x="750" y="3072"/>
                  </a:cubicBezTo>
                  <a:cubicBezTo>
                    <a:pt x="1202" y="3609"/>
                    <a:pt x="1856" y="3892"/>
                    <a:pt x="2518" y="3892"/>
                  </a:cubicBezTo>
                  <a:cubicBezTo>
                    <a:pt x="2956" y="3892"/>
                    <a:pt x="3398" y="3769"/>
                    <a:pt x="3786" y="3513"/>
                  </a:cubicBezTo>
                  <a:cubicBezTo>
                    <a:pt x="1012" y="3453"/>
                    <a:pt x="726" y="1369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577;p54">
              <a:extLst>
                <a:ext uri="{FF2B5EF4-FFF2-40B4-BE49-F238E27FC236}">
                  <a16:creationId xmlns:a16="http://schemas.microsoft.com/office/drawing/2014/main" id="{4DFED13C-2478-41FA-BBC6-FA613E7AF3DC}"/>
                </a:ext>
              </a:extLst>
            </p:cNvPr>
            <p:cNvSpPr/>
            <p:nvPr/>
          </p:nvSpPr>
          <p:spPr>
            <a:xfrm>
              <a:off x="-9157819" y="-3132537"/>
              <a:ext cx="401302" cy="320256"/>
            </a:xfrm>
            <a:custGeom>
              <a:avLst/>
              <a:gdLst/>
              <a:ahLst/>
              <a:cxnLst/>
              <a:rect l="l" t="t" r="r" b="b"/>
              <a:pathLst>
                <a:path w="3049" h="2433" extrusionOk="0">
                  <a:moveTo>
                    <a:pt x="632" y="1"/>
                  </a:moveTo>
                  <a:cubicBezTo>
                    <a:pt x="480" y="1"/>
                    <a:pt x="333" y="71"/>
                    <a:pt x="238" y="194"/>
                  </a:cubicBezTo>
                  <a:cubicBezTo>
                    <a:pt x="72" y="396"/>
                    <a:pt x="0" y="658"/>
                    <a:pt x="48" y="920"/>
                  </a:cubicBezTo>
                  <a:cubicBezTo>
                    <a:pt x="96" y="1242"/>
                    <a:pt x="250" y="1551"/>
                    <a:pt x="488" y="1789"/>
                  </a:cubicBezTo>
                  <a:cubicBezTo>
                    <a:pt x="750" y="2063"/>
                    <a:pt x="1060" y="2266"/>
                    <a:pt x="1417" y="2409"/>
                  </a:cubicBezTo>
                  <a:cubicBezTo>
                    <a:pt x="1441" y="2420"/>
                    <a:pt x="1477" y="2420"/>
                    <a:pt x="1512" y="2432"/>
                  </a:cubicBezTo>
                  <a:cubicBezTo>
                    <a:pt x="1548" y="2420"/>
                    <a:pt x="1584" y="2420"/>
                    <a:pt x="1620" y="2409"/>
                  </a:cubicBezTo>
                  <a:cubicBezTo>
                    <a:pt x="2120" y="2218"/>
                    <a:pt x="2894" y="1670"/>
                    <a:pt x="2989" y="920"/>
                  </a:cubicBezTo>
                  <a:cubicBezTo>
                    <a:pt x="3048" y="456"/>
                    <a:pt x="2822" y="63"/>
                    <a:pt x="2477" y="15"/>
                  </a:cubicBezTo>
                  <a:cubicBezTo>
                    <a:pt x="2441" y="3"/>
                    <a:pt x="2417" y="3"/>
                    <a:pt x="2393" y="3"/>
                  </a:cubicBezTo>
                  <a:cubicBezTo>
                    <a:pt x="2358" y="3"/>
                    <a:pt x="2322" y="3"/>
                    <a:pt x="2286" y="15"/>
                  </a:cubicBezTo>
                  <a:cubicBezTo>
                    <a:pt x="1905" y="87"/>
                    <a:pt x="1643" y="432"/>
                    <a:pt x="1512" y="634"/>
                  </a:cubicBezTo>
                  <a:cubicBezTo>
                    <a:pt x="1393" y="432"/>
                    <a:pt x="1131" y="87"/>
                    <a:pt x="750" y="15"/>
                  </a:cubicBezTo>
                  <a:cubicBezTo>
                    <a:pt x="711" y="6"/>
                    <a:pt x="671" y="1"/>
                    <a:pt x="632" y="1"/>
                  </a:cubicBezTo>
                  <a:close/>
                </a:path>
              </a:pathLst>
            </a:custGeom>
            <a:solidFill>
              <a:srgbClr val="EDB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578;p54">
              <a:extLst>
                <a:ext uri="{FF2B5EF4-FFF2-40B4-BE49-F238E27FC236}">
                  <a16:creationId xmlns:a16="http://schemas.microsoft.com/office/drawing/2014/main" id="{F40692CE-3A98-4AF9-A981-BBAC4E6B67F5}"/>
                </a:ext>
              </a:extLst>
            </p:cNvPr>
            <p:cNvSpPr/>
            <p:nvPr/>
          </p:nvSpPr>
          <p:spPr>
            <a:xfrm>
              <a:off x="-9294181" y="-3302464"/>
              <a:ext cx="725739" cy="632745"/>
            </a:xfrm>
            <a:custGeom>
              <a:avLst/>
              <a:gdLst/>
              <a:ahLst/>
              <a:cxnLst/>
              <a:rect l="l" t="t" r="r" b="b"/>
              <a:pathLst>
                <a:path w="5514" h="4807" extrusionOk="0">
                  <a:moveTo>
                    <a:pt x="2548" y="187"/>
                  </a:moveTo>
                  <a:cubicBezTo>
                    <a:pt x="4525" y="187"/>
                    <a:pt x="5513" y="2580"/>
                    <a:pt x="4120" y="3973"/>
                  </a:cubicBezTo>
                  <a:cubicBezTo>
                    <a:pt x="3666" y="4423"/>
                    <a:pt x="3111" y="4625"/>
                    <a:pt x="2566" y="4625"/>
                  </a:cubicBezTo>
                  <a:cubicBezTo>
                    <a:pt x="1425" y="4625"/>
                    <a:pt x="334" y="3740"/>
                    <a:pt x="334" y="2402"/>
                  </a:cubicBezTo>
                  <a:cubicBezTo>
                    <a:pt x="334" y="1175"/>
                    <a:pt x="1334" y="187"/>
                    <a:pt x="2548" y="187"/>
                  </a:cubicBezTo>
                  <a:close/>
                  <a:moveTo>
                    <a:pt x="2552" y="1"/>
                  </a:moveTo>
                  <a:cubicBezTo>
                    <a:pt x="2322" y="1"/>
                    <a:pt x="2088" y="34"/>
                    <a:pt x="1858" y="104"/>
                  </a:cubicBezTo>
                  <a:cubicBezTo>
                    <a:pt x="715" y="449"/>
                    <a:pt x="0" y="1568"/>
                    <a:pt x="167" y="2747"/>
                  </a:cubicBezTo>
                  <a:cubicBezTo>
                    <a:pt x="346" y="3926"/>
                    <a:pt x="1358" y="4807"/>
                    <a:pt x="2548" y="4807"/>
                  </a:cubicBezTo>
                  <a:cubicBezTo>
                    <a:pt x="3025" y="4807"/>
                    <a:pt x="3477" y="4664"/>
                    <a:pt x="3870" y="4402"/>
                  </a:cubicBezTo>
                  <a:cubicBezTo>
                    <a:pt x="4870" y="3747"/>
                    <a:pt x="5227" y="2461"/>
                    <a:pt x="4727" y="1378"/>
                  </a:cubicBezTo>
                  <a:cubicBezTo>
                    <a:pt x="4319" y="522"/>
                    <a:pt x="3462" y="1"/>
                    <a:pt x="2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579;p54">
              <a:extLst>
                <a:ext uri="{FF2B5EF4-FFF2-40B4-BE49-F238E27FC236}">
                  <a16:creationId xmlns:a16="http://schemas.microsoft.com/office/drawing/2014/main" id="{50F0B071-F235-4622-A5D0-B5B5EB793331}"/>
                </a:ext>
              </a:extLst>
            </p:cNvPr>
            <p:cNvSpPr/>
            <p:nvPr/>
          </p:nvSpPr>
          <p:spPr>
            <a:xfrm>
              <a:off x="-9170323" y="-3144646"/>
              <a:ext cx="426309" cy="343686"/>
            </a:xfrm>
            <a:custGeom>
              <a:avLst/>
              <a:gdLst/>
              <a:ahLst/>
              <a:cxnLst/>
              <a:rect l="l" t="t" r="r" b="b"/>
              <a:pathLst>
                <a:path w="3239" h="2611" extrusionOk="0">
                  <a:moveTo>
                    <a:pt x="2548" y="191"/>
                  </a:moveTo>
                  <a:cubicBezTo>
                    <a:pt x="2834" y="238"/>
                    <a:pt x="3036" y="584"/>
                    <a:pt x="2989" y="1000"/>
                  </a:cubicBezTo>
                  <a:cubicBezTo>
                    <a:pt x="2905" y="1667"/>
                    <a:pt x="2215" y="2215"/>
                    <a:pt x="1679" y="2417"/>
                  </a:cubicBezTo>
                  <a:cubicBezTo>
                    <a:pt x="1655" y="2417"/>
                    <a:pt x="1631" y="2429"/>
                    <a:pt x="1607" y="2429"/>
                  </a:cubicBezTo>
                  <a:cubicBezTo>
                    <a:pt x="1584" y="2429"/>
                    <a:pt x="1560" y="2417"/>
                    <a:pt x="1536" y="2417"/>
                  </a:cubicBezTo>
                  <a:cubicBezTo>
                    <a:pt x="1203" y="2286"/>
                    <a:pt x="905" y="2084"/>
                    <a:pt x="643" y="1822"/>
                  </a:cubicBezTo>
                  <a:cubicBezTo>
                    <a:pt x="429" y="1596"/>
                    <a:pt x="274" y="1310"/>
                    <a:pt x="226" y="1000"/>
                  </a:cubicBezTo>
                  <a:cubicBezTo>
                    <a:pt x="167" y="560"/>
                    <a:pt x="405" y="191"/>
                    <a:pt x="726" y="191"/>
                  </a:cubicBezTo>
                  <a:lnTo>
                    <a:pt x="738" y="191"/>
                  </a:lnTo>
                  <a:cubicBezTo>
                    <a:pt x="762" y="191"/>
                    <a:pt x="798" y="191"/>
                    <a:pt x="822" y="203"/>
                  </a:cubicBezTo>
                  <a:cubicBezTo>
                    <a:pt x="1322" y="298"/>
                    <a:pt x="1607" y="917"/>
                    <a:pt x="1607" y="917"/>
                  </a:cubicBezTo>
                  <a:cubicBezTo>
                    <a:pt x="1607" y="917"/>
                    <a:pt x="1905" y="298"/>
                    <a:pt x="2393" y="203"/>
                  </a:cubicBezTo>
                  <a:cubicBezTo>
                    <a:pt x="2429" y="191"/>
                    <a:pt x="2453" y="191"/>
                    <a:pt x="2477" y="191"/>
                  </a:cubicBezTo>
                  <a:close/>
                  <a:moveTo>
                    <a:pt x="738" y="0"/>
                  </a:moveTo>
                  <a:cubicBezTo>
                    <a:pt x="548" y="0"/>
                    <a:pt x="381" y="84"/>
                    <a:pt x="262" y="226"/>
                  </a:cubicBezTo>
                  <a:cubicBezTo>
                    <a:pt x="83" y="453"/>
                    <a:pt x="0" y="738"/>
                    <a:pt x="48" y="1012"/>
                  </a:cubicBezTo>
                  <a:cubicBezTo>
                    <a:pt x="95" y="1369"/>
                    <a:pt x="262" y="1691"/>
                    <a:pt x="524" y="1941"/>
                  </a:cubicBezTo>
                  <a:cubicBezTo>
                    <a:pt x="786" y="2227"/>
                    <a:pt x="1119" y="2441"/>
                    <a:pt x="1476" y="2584"/>
                  </a:cubicBezTo>
                  <a:cubicBezTo>
                    <a:pt x="1518" y="2602"/>
                    <a:pt x="1563" y="2611"/>
                    <a:pt x="1609" y="2611"/>
                  </a:cubicBezTo>
                  <a:cubicBezTo>
                    <a:pt x="1655" y="2611"/>
                    <a:pt x="1703" y="2602"/>
                    <a:pt x="1750" y="2584"/>
                  </a:cubicBezTo>
                  <a:cubicBezTo>
                    <a:pt x="2393" y="2346"/>
                    <a:pt x="3084" y="1727"/>
                    <a:pt x="3179" y="1024"/>
                  </a:cubicBezTo>
                  <a:cubicBezTo>
                    <a:pt x="3239" y="524"/>
                    <a:pt x="2977" y="84"/>
                    <a:pt x="2584" y="12"/>
                  </a:cubicBezTo>
                  <a:cubicBezTo>
                    <a:pt x="2548" y="12"/>
                    <a:pt x="2512" y="0"/>
                    <a:pt x="2477" y="0"/>
                  </a:cubicBezTo>
                  <a:cubicBezTo>
                    <a:pt x="2441" y="0"/>
                    <a:pt x="2393" y="12"/>
                    <a:pt x="2358" y="24"/>
                  </a:cubicBezTo>
                  <a:cubicBezTo>
                    <a:pt x="2048" y="107"/>
                    <a:pt x="1786" y="298"/>
                    <a:pt x="1607" y="560"/>
                  </a:cubicBezTo>
                  <a:cubicBezTo>
                    <a:pt x="1441" y="298"/>
                    <a:pt x="1167" y="95"/>
                    <a:pt x="869" y="12"/>
                  </a:cubicBezTo>
                  <a:cubicBezTo>
                    <a:pt x="822" y="12"/>
                    <a:pt x="786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580;p54">
              <a:extLst>
                <a:ext uri="{FF2B5EF4-FFF2-40B4-BE49-F238E27FC236}">
                  <a16:creationId xmlns:a16="http://schemas.microsoft.com/office/drawing/2014/main" id="{40F6C621-4FD8-4834-B11E-3C45295A565F}"/>
                </a:ext>
              </a:extLst>
            </p:cNvPr>
            <p:cNvSpPr/>
            <p:nvPr/>
          </p:nvSpPr>
          <p:spPr>
            <a:xfrm>
              <a:off x="-9927291" y="-2484947"/>
              <a:ext cx="589383" cy="504538"/>
            </a:xfrm>
            <a:custGeom>
              <a:avLst/>
              <a:gdLst/>
              <a:ahLst/>
              <a:cxnLst/>
              <a:rect l="l" t="t" r="r" b="b"/>
              <a:pathLst>
                <a:path w="4478" h="3833" extrusionOk="0">
                  <a:moveTo>
                    <a:pt x="2560" y="1"/>
                  </a:moveTo>
                  <a:cubicBezTo>
                    <a:pt x="858" y="1"/>
                    <a:pt x="0" y="2060"/>
                    <a:pt x="1215" y="3263"/>
                  </a:cubicBezTo>
                  <a:cubicBezTo>
                    <a:pt x="1605" y="3657"/>
                    <a:pt x="2085" y="3833"/>
                    <a:pt x="2555" y="3833"/>
                  </a:cubicBezTo>
                  <a:cubicBezTo>
                    <a:pt x="3536" y="3833"/>
                    <a:pt x="4477" y="3068"/>
                    <a:pt x="4477" y="1918"/>
                  </a:cubicBezTo>
                  <a:cubicBezTo>
                    <a:pt x="4477" y="858"/>
                    <a:pt x="3620" y="1"/>
                    <a:pt x="2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581;p54">
              <a:extLst>
                <a:ext uri="{FF2B5EF4-FFF2-40B4-BE49-F238E27FC236}">
                  <a16:creationId xmlns:a16="http://schemas.microsoft.com/office/drawing/2014/main" id="{7FC3C0B4-02C3-4B48-A5D7-D1AD7E89DD15}"/>
                </a:ext>
              </a:extLst>
            </p:cNvPr>
            <p:cNvSpPr/>
            <p:nvPr/>
          </p:nvSpPr>
          <p:spPr>
            <a:xfrm>
              <a:off x="-9864638" y="-2406499"/>
              <a:ext cx="413805" cy="424770"/>
            </a:xfrm>
            <a:custGeom>
              <a:avLst/>
              <a:gdLst/>
              <a:ahLst/>
              <a:cxnLst/>
              <a:rect l="l" t="t" r="r" b="b"/>
              <a:pathLst>
                <a:path w="3144" h="3227" extrusionOk="0">
                  <a:moveTo>
                    <a:pt x="691" y="0"/>
                  </a:moveTo>
                  <a:cubicBezTo>
                    <a:pt x="24" y="714"/>
                    <a:pt x="1" y="1810"/>
                    <a:pt x="620" y="2548"/>
                  </a:cubicBezTo>
                  <a:cubicBezTo>
                    <a:pt x="1000" y="2993"/>
                    <a:pt x="1545" y="3226"/>
                    <a:pt x="2095" y="3226"/>
                  </a:cubicBezTo>
                  <a:cubicBezTo>
                    <a:pt x="2458" y="3226"/>
                    <a:pt x="2822" y="3125"/>
                    <a:pt x="3144" y="2917"/>
                  </a:cubicBezTo>
                  <a:cubicBezTo>
                    <a:pt x="846" y="2869"/>
                    <a:pt x="596" y="1131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582;p54">
              <a:extLst>
                <a:ext uri="{FF2B5EF4-FFF2-40B4-BE49-F238E27FC236}">
                  <a16:creationId xmlns:a16="http://schemas.microsoft.com/office/drawing/2014/main" id="{779EF7D4-5034-4D6D-9F95-C1ADC7659A39}"/>
                </a:ext>
              </a:extLst>
            </p:cNvPr>
            <p:cNvSpPr/>
            <p:nvPr/>
          </p:nvSpPr>
          <p:spPr>
            <a:xfrm>
              <a:off x="-9767499" y="-2262503"/>
              <a:ext cx="102530" cy="75424"/>
            </a:xfrm>
            <a:custGeom>
              <a:avLst/>
              <a:gdLst/>
              <a:ahLst/>
              <a:cxnLst/>
              <a:rect l="l" t="t" r="r" b="b"/>
              <a:pathLst>
                <a:path w="779" h="573" extrusionOk="0">
                  <a:moveTo>
                    <a:pt x="379" y="1"/>
                  </a:moveTo>
                  <a:cubicBezTo>
                    <a:pt x="372" y="1"/>
                    <a:pt x="365" y="1"/>
                    <a:pt x="358" y="1"/>
                  </a:cubicBezTo>
                  <a:cubicBezTo>
                    <a:pt x="1" y="37"/>
                    <a:pt x="25" y="561"/>
                    <a:pt x="382" y="573"/>
                  </a:cubicBezTo>
                  <a:cubicBezTo>
                    <a:pt x="778" y="550"/>
                    <a:pt x="718" y="1"/>
                    <a:pt x="3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583;p54">
              <a:extLst>
                <a:ext uri="{FF2B5EF4-FFF2-40B4-BE49-F238E27FC236}">
                  <a16:creationId xmlns:a16="http://schemas.microsoft.com/office/drawing/2014/main" id="{C11ABC69-4374-49E0-A116-9D50F6A00B74}"/>
                </a:ext>
              </a:extLst>
            </p:cNvPr>
            <p:cNvSpPr/>
            <p:nvPr/>
          </p:nvSpPr>
          <p:spPr>
            <a:xfrm>
              <a:off x="-9571249" y="-2146015"/>
              <a:ext cx="106084" cy="75951"/>
            </a:xfrm>
            <a:custGeom>
              <a:avLst/>
              <a:gdLst/>
              <a:ahLst/>
              <a:cxnLst/>
              <a:rect l="l" t="t" r="r" b="b"/>
              <a:pathLst>
                <a:path w="806" h="577" extrusionOk="0">
                  <a:moveTo>
                    <a:pt x="425" y="0"/>
                  </a:moveTo>
                  <a:cubicBezTo>
                    <a:pt x="193" y="0"/>
                    <a:pt x="0" y="313"/>
                    <a:pt x="224" y="509"/>
                  </a:cubicBezTo>
                  <a:cubicBezTo>
                    <a:pt x="282" y="557"/>
                    <a:pt x="343" y="577"/>
                    <a:pt x="401" y="577"/>
                  </a:cubicBezTo>
                  <a:cubicBezTo>
                    <a:pt x="622" y="577"/>
                    <a:pt x="805" y="288"/>
                    <a:pt x="617" y="81"/>
                  </a:cubicBezTo>
                  <a:cubicBezTo>
                    <a:pt x="555" y="24"/>
                    <a:pt x="489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584;p54">
              <a:extLst>
                <a:ext uri="{FF2B5EF4-FFF2-40B4-BE49-F238E27FC236}">
                  <a16:creationId xmlns:a16="http://schemas.microsoft.com/office/drawing/2014/main" id="{6563C3FC-CD35-4D9A-8B1B-76384F4CA6A3}"/>
                </a:ext>
              </a:extLst>
            </p:cNvPr>
            <p:cNvSpPr/>
            <p:nvPr/>
          </p:nvSpPr>
          <p:spPr>
            <a:xfrm>
              <a:off x="-9573091" y="-2397022"/>
              <a:ext cx="84762" cy="75951"/>
            </a:xfrm>
            <a:custGeom>
              <a:avLst/>
              <a:gdLst/>
              <a:ahLst/>
              <a:cxnLst/>
              <a:rect l="l" t="t" r="r" b="b"/>
              <a:pathLst>
                <a:path w="644" h="577" extrusionOk="0">
                  <a:moveTo>
                    <a:pt x="347" y="1"/>
                  </a:moveTo>
                  <a:cubicBezTo>
                    <a:pt x="273" y="1"/>
                    <a:pt x="200" y="30"/>
                    <a:pt x="143" y="95"/>
                  </a:cubicBezTo>
                  <a:cubicBezTo>
                    <a:pt x="0" y="238"/>
                    <a:pt x="60" y="488"/>
                    <a:pt x="250" y="559"/>
                  </a:cubicBezTo>
                  <a:cubicBezTo>
                    <a:pt x="282" y="571"/>
                    <a:pt x="315" y="577"/>
                    <a:pt x="347" y="577"/>
                  </a:cubicBezTo>
                  <a:cubicBezTo>
                    <a:pt x="503" y="577"/>
                    <a:pt x="643" y="441"/>
                    <a:pt x="643" y="273"/>
                  </a:cubicBezTo>
                  <a:cubicBezTo>
                    <a:pt x="627" y="109"/>
                    <a:pt x="488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585;p54">
              <a:extLst>
                <a:ext uri="{FF2B5EF4-FFF2-40B4-BE49-F238E27FC236}">
                  <a16:creationId xmlns:a16="http://schemas.microsoft.com/office/drawing/2014/main" id="{B23DA9E7-AF5B-4217-95AF-595D622774BE}"/>
                </a:ext>
              </a:extLst>
            </p:cNvPr>
            <p:cNvSpPr/>
            <p:nvPr/>
          </p:nvSpPr>
          <p:spPr>
            <a:xfrm>
              <a:off x="-9942954" y="-2497451"/>
              <a:ext cx="683358" cy="529284"/>
            </a:xfrm>
            <a:custGeom>
              <a:avLst/>
              <a:gdLst/>
              <a:ahLst/>
              <a:cxnLst/>
              <a:rect l="l" t="t" r="r" b="b"/>
              <a:pathLst>
                <a:path w="5192" h="4021" extrusionOk="0">
                  <a:moveTo>
                    <a:pt x="2679" y="179"/>
                  </a:moveTo>
                  <a:cubicBezTo>
                    <a:pt x="4489" y="191"/>
                    <a:pt x="5191" y="2536"/>
                    <a:pt x="3691" y="3525"/>
                  </a:cubicBezTo>
                  <a:cubicBezTo>
                    <a:pt x="3381" y="3730"/>
                    <a:pt x="3028" y="3830"/>
                    <a:pt x="2679" y="3830"/>
                  </a:cubicBezTo>
                  <a:cubicBezTo>
                    <a:pt x="2157" y="3830"/>
                    <a:pt x="1643" y="3607"/>
                    <a:pt x="1286" y="3179"/>
                  </a:cubicBezTo>
                  <a:cubicBezTo>
                    <a:pt x="691" y="2477"/>
                    <a:pt x="715" y="1429"/>
                    <a:pt x="1358" y="762"/>
                  </a:cubicBezTo>
                  <a:cubicBezTo>
                    <a:pt x="1691" y="393"/>
                    <a:pt x="2179" y="179"/>
                    <a:pt x="2679" y="179"/>
                  </a:cubicBezTo>
                  <a:close/>
                  <a:moveTo>
                    <a:pt x="2679" y="0"/>
                  </a:moveTo>
                  <a:cubicBezTo>
                    <a:pt x="893" y="0"/>
                    <a:pt x="0" y="2155"/>
                    <a:pt x="1262" y="3429"/>
                  </a:cubicBezTo>
                  <a:cubicBezTo>
                    <a:pt x="1671" y="3838"/>
                    <a:pt x="2172" y="4020"/>
                    <a:pt x="2665" y="4020"/>
                  </a:cubicBezTo>
                  <a:cubicBezTo>
                    <a:pt x="3694" y="4020"/>
                    <a:pt x="4683" y="3221"/>
                    <a:pt x="4691" y="2013"/>
                  </a:cubicBezTo>
                  <a:cubicBezTo>
                    <a:pt x="4691" y="905"/>
                    <a:pt x="3786" y="0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586;p54">
              <a:extLst>
                <a:ext uri="{FF2B5EF4-FFF2-40B4-BE49-F238E27FC236}">
                  <a16:creationId xmlns:a16="http://schemas.microsoft.com/office/drawing/2014/main" id="{1420F7BD-76A6-4ADA-B81E-F069D2F70BE2}"/>
                </a:ext>
              </a:extLst>
            </p:cNvPr>
            <p:cNvSpPr/>
            <p:nvPr/>
          </p:nvSpPr>
          <p:spPr>
            <a:xfrm>
              <a:off x="-9773686" y="-2414397"/>
              <a:ext cx="324437" cy="366853"/>
            </a:xfrm>
            <a:custGeom>
              <a:avLst/>
              <a:gdLst/>
              <a:ahLst/>
              <a:cxnLst/>
              <a:rect l="l" t="t" r="r" b="b"/>
              <a:pathLst>
                <a:path w="2465" h="2787" extrusionOk="0">
                  <a:moveTo>
                    <a:pt x="1872" y="130"/>
                  </a:moveTo>
                  <a:cubicBezTo>
                    <a:pt x="2014" y="130"/>
                    <a:pt x="2147" y="235"/>
                    <a:pt x="2155" y="405"/>
                  </a:cubicBezTo>
                  <a:cubicBezTo>
                    <a:pt x="2164" y="581"/>
                    <a:pt x="2014" y="703"/>
                    <a:pt x="1862" y="703"/>
                  </a:cubicBezTo>
                  <a:cubicBezTo>
                    <a:pt x="1797" y="703"/>
                    <a:pt x="1732" y="681"/>
                    <a:pt x="1679" y="632"/>
                  </a:cubicBezTo>
                  <a:cubicBezTo>
                    <a:pt x="1643" y="596"/>
                    <a:pt x="1619" y="572"/>
                    <a:pt x="1608" y="536"/>
                  </a:cubicBezTo>
                  <a:cubicBezTo>
                    <a:pt x="1560" y="429"/>
                    <a:pt x="1584" y="310"/>
                    <a:pt x="1655" y="227"/>
                  </a:cubicBezTo>
                  <a:cubicBezTo>
                    <a:pt x="1718" y="160"/>
                    <a:pt x="1796" y="130"/>
                    <a:pt x="1872" y="130"/>
                  </a:cubicBezTo>
                  <a:close/>
                  <a:moveTo>
                    <a:pt x="421" y="1148"/>
                  </a:moveTo>
                  <a:cubicBezTo>
                    <a:pt x="490" y="1148"/>
                    <a:pt x="561" y="1173"/>
                    <a:pt x="619" y="1227"/>
                  </a:cubicBezTo>
                  <a:cubicBezTo>
                    <a:pt x="643" y="1251"/>
                    <a:pt x="667" y="1286"/>
                    <a:pt x="691" y="1322"/>
                  </a:cubicBezTo>
                  <a:cubicBezTo>
                    <a:pt x="703" y="1346"/>
                    <a:pt x="703" y="1382"/>
                    <a:pt x="715" y="1417"/>
                  </a:cubicBezTo>
                  <a:cubicBezTo>
                    <a:pt x="715" y="1453"/>
                    <a:pt x="703" y="1489"/>
                    <a:pt x="691" y="1536"/>
                  </a:cubicBezTo>
                  <a:cubicBezTo>
                    <a:pt x="679" y="1572"/>
                    <a:pt x="667" y="1596"/>
                    <a:pt x="643" y="1632"/>
                  </a:cubicBezTo>
                  <a:cubicBezTo>
                    <a:pt x="584" y="1679"/>
                    <a:pt x="512" y="1715"/>
                    <a:pt x="441" y="1727"/>
                  </a:cubicBezTo>
                  <a:cubicBezTo>
                    <a:pt x="226" y="1727"/>
                    <a:pt x="84" y="1524"/>
                    <a:pt x="155" y="1334"/>
                  </a:cubicBezTo>
                  <a:cubicBezTo>
                    <a:pt x="199" y="1216"/>
                    <a:pt x="308" y="1148"/>
                    <a:pt x="421" y="1148"/>
                  </a:cubicBezTo>
                  <a:close/>
                  <a:moveTo>
                    <a:pt x="1941" y="2048"/>
                  </a:moveTo>
                  <a:cubicBezTo>
                    <a:pt x="1989" y="2048"/>
                    <a:pt x="2048" y="2060"/>
                    <a:pt x="2096" y="2084"/>
                  </a:cubicBezTo>
                  <a:cubicBezTo>
                    <a:pt x="2108" y="2084"/>
                    <a:pt x="2131" y="2108"/>
                    <a:pt x="2155" y="2120"/>
                  </a:cubicBezTo>
                  <a:cubicBezTo>
                    <a:pt x="2203" y="2167"/>
                    <a:pt x="2239" y="2239"/>
                    <a:pt x="2250" y="2322"/>
                  </a:cubicBezTo>
                  <a:cubicBezTo>
                    <a:pt x="2250" y="2394"/>
                    <a:pt x="2215" y="2477"/>
                    <a:pt x="2167" y="2525"/>
                  </a:cubicBezTo>
                  <a:cubicBezTo>
                    <a:pt x="2119" y="2584"/>
                    <a:pt x="2048" y="2620"/>
                    <a:pt x="1965" y="2620"/>
                  </a:cubicBezTo>
                  <a:cubicBezTo>
                    <a:pt x="1893" y="2620"/>
                    <a:pt x="1810" y="2596"/>
                    <a:pt x="1762" y="2548"/>
                  </a:cubicBezTo>
                  <a:cubicBezTo>
                    <a:pt x="1703" y="2489"/>
                    <a:pt x="1667" y="2417"/>
                    <a:pt x="1667" y="2346"/>
                  </a:cubicBezTo>
                  <a:cubicBezTo>
                    <a:pt x="1667" y="2310"/>
                    <a:pt x="1667" y="2275"/>
                    <a:pt x="1679" y="2239"/>
                  </a:cubicBezTo>
                  <a:cubicBezTo>
                    <a:pt x="1691" y="2203"/>
                    <a:pt x="1715" y="2167"/>
                    <a:pt x="1738" y="2144"/>
                  </a:cubicBezTo>
                  <a:cubicBezTo>
                    <a:pt x="1786" y="2084"/>
                    <a:pt x="1869" y="2048"/>
                    <a:pt x="1941" y="2048"/>
                  </a:cubicBezTo>
                  <a:close/>
                  <a:moveTo>
                    <a:pt x="1858" y="1"/>
                  </a:moveTo>
                  <a:cubicBezTo>
                    <a:pt x="1738" y="12"/>
                    <a:pt x="1643" y="60"/>
                    <a:pt x="1560" y="143"/>
                  </a:cubicBezTo>
                  <a:cubicBezTo>
                    <a:pt x="1536" y="167"/>
                    <a:pt x="1512" y="203"/>
                    <a:pt x="1500" y="239"/>
                  </a:cubicBezTo>
                  <a:cubicBezTo>
                    <a:pt x="1429" y="346"/>
                    <a:pt x="1429" y="489"/>
                    <a:pt x="1477" y="608"/>
                  </a:cubicBezTo>
                  <a:lnTo>
                    <a:pt x="738" y="1143"/>
                  </a:lnTo>
                  <a:cubicBezTo>
                    <a:pt x="655" y="1060"/>
                    <a:pt x="536" y="1024"/>
                    <a:pt x="417" y="1024"/>
                  </a:cubicBezTo>
                  <a:cubicBezTo>
                    <a:pt x="262" y="1024"/>
                    <a:pt x="131" y="1120"/>
                    <a:pt x="60" y="1263"/>
                  </a:cubicBezTo>
                  <a:cubicBezTo>
                    <a:pt x="12" y="1322"/>
                    <a:pt x="0" y="1405"/>
                    <a:pt x="0" y="1477"/>
                  </a:cubicBezTo>
                  <a:cubicBezTo>
                    <a:pt x="12" y="1596"/>
                    <a:pt x="72" y="1703"/>
                    <a:pt x="155" y="1775"/>
                  </a:cubicBezTo>
                  <a:cubicBezTo>
                    <a:pt x="179" y="1798"/>
                    <a:pt x="214" y="1822"/>
                    <a:pt x="250" y="1846"/>
                  </a:cubicBezTo>
                  <a:cubicBezTo>
                    <a:pt x="314" y="1876"/>
                    <a:pt x="382" y="1890"/>
                    <a:pt x="449" y="1890"/>
                  </a:cubicBezTo>
                  <a:cubicBezTo>
                    <a:pt x="571" y="1890"/>
                    <a:pt x="690" y="1843"/>
                    <a:pt x="774" y="1751"/>
                  </a:cubicBezTo>
                  <a:lnTo>
                    <a:pt x="1572" y="2215"/>
                  </a:lnTo>
                  <a:cubicBezTo>
                    <a:pt x="1500" y="2417"/>
                    <a:pt x="1584" y="2644"/>
                    <a:pt x="1774" y="2739"/>
                  </a:cubicBezTo>
                  <a:cubicBezTo>
                    <a:pt x="1846" y="2775"/>
                    <a:pt x="1917" y="2787"/>
                    <a:pt x="1977" y="2787"/>
                  </a:cubicBezTo>
                  <a:lnTo>
                    <a:pt x="2000" y="2787"/>
                  </a:lnTo>
                  <a:cubicBezTo>
                    <a:pt x="2119" y="2787"/>
                    <a:pt x="2227" y="2727"/>
                    <a:pt x="2298" y="2644"/>
                  </a:cubicBezTo>
                  <a:cubicBezTo>
                    <a:pt x="2465" y="2465"/>
                    <a:pt x="2453" y="2191"/>
                    <a:pt x="2274" y="2025"/>
                  </a:cubicBezTo>
                  <a:cubicBezTo>
                    <a:pt x="2191" y="1952"/>
                    <a:pt x="2089" y="1915"/>
                    <a:pt x="1985" y="1915"/>
                  </a:cubicBezTo>
                  <a:cubicBezTo>
                    <a:pt x="1971" y="1915"/>
                    <a:pt x="1956" y="1916"/>
                    <a:pt x="1941" y="1917"/>
                  </a:cubicBezTo>
                  <a:cubicBezTo>
                    <a:pt x="1822" y="1917"/>
                    <a:pt x="1715" y="1965"/>
                    <a:pt x="1643" y="2048"/>
                  </a:cubicBezTo>
                  <a:lnTo>
                    <a:pt x="846" y="1584"/>
                  </a:lnTo>
                  <a:cubicBezTo>
                    <a:pt x="857" y="1536"/>
                    <a:pt x="857" y="1489"/>
                    <a:pt x="857" y="1441"/>
                  </a:cubicBezTo>
                  <a:cubicBezTo>
                    <a:pt x="857" y="1382"/>
                    <a:pt x="846" y="1334"/>
                    <a:pt x="834" y="1286"/>
                  </a:cubicBezTo>
                  <a:lnTo>
                    <a:pt x="1584" y="751"/>
                  </a:lnTo>
                  <a:cubicBezTo>
                    <a:pt x="1608" y="774"/>
                    <a:pt x="1643" y="798"/>
                    <a:pt x="1679" y="822"/>
                  </a:cubicBezTo>
                  <a:cubicBezTo>
                    <a:pt x="1745" y="856"/>
                    <a:pt x="1813" y="872"/>
                    <a:pt x="1880" y="872"/>
                  </a:cubicBezTo>
                  <a:cubicBezTo>
                    <a:pt x="2116" y="872"/>
                    <a:pt x="2329" y="677"/>
                    <a:pt x="2310" y="417"/>
                  </a:cubicBezTo>
                  <a:cubicBezTo>
                    <a:pt x="2310" y="298"/>
                    <a:pt x="2262" y="191"/>
                    <a:pt x="2179" y="120"/>
                  </a:cubicBezTo>
                  <a:cubicBezTo>
                    <a:pt x="2084" y="36"/>
                    <a:pt x="1977" y="1"/>
                    <a:pt x="1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587;p54">
              <a:extLst>
                <a:ext uri="{FF2B5EF4-FFF2-40B4-BE49-F238E27FC236}">
                  <a16:creationId xmlns:a16="http://schemas.microsoft.com/office/drawing/2014/main" id="{FD16EBD5-EE53-42D4-804A-530702BA4DD8}"/>
                </a:ext>
              </a:extLst>
            </p:cNvPr>
            <p:cNvSpPr/>
            <p:nvPr/>
          </p:nvSpPr>
          <p:spPr>
            <a:xfrm>
              <a:off x="-12535545" y="-2022684"/>
              <a:ext cx="690202" cy="609447"/>
            </a:xfrm>
            <a:custGeom>
              <a:avLst/>
              <a:gdLst/>
              <a:ahLst/>
              <a:cxnLst/>
              <a:rect l="l" t="t" r="r" b="b"/>
              <a:pathLst>
                <a:path w="5244" h="4630" extrusionOk="0">
                  <a:moveTo>
                    <a:pt x="2920" y="0"/>
                  </a:moveTo>
                  <a:cubicBezTo>
                    <a:pt x="2093" y="0"/>
                    <a:pt x="1314" y="448"/>
                    <a:pt x="897" y="1204"/>
                  </a:cubicBezTo>
                  <a:cubicBezTo>
                    <a:pt x="0" y="2875"/>
                    <a:pt x="1343" y="4630"/>
                    <a:pt x="2935" y="4630"/>
                  </a:cubicBezTo>
                  <a:cubicBezTo>
                    <a:pt x="3350" y="4630"/>
                    <a:pt x="3782" y="4510"/>
                    <a:pt x="4195" y="4240"/>
                  </a:cubicBezTo>
                  <a:cubicBezTo>
                    <a:pt x="4838" y="3811"/>
                    <a:pt x="5231" y="3085"/>
                    <a:pt x="5231" y="2311"/>
                  </a:cubicBezTo>
                  <a:cubicBezTo>
                    <a:pt x="5243" y="1251"/>
                    <a:pt x="4517" y="323"/>
                    <a:pt x="3493" y="72"/>
                  </a:cubicBezTo>
                  <a:cubicBezTo>
                    <a:pt x="3302" y="24"/>
                    <a:pt x="3109" y="0"/>
                    <a:pt x="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588;p54">
              <a:extLst>
                <a:ext uri="{FF2B5EF4-FFF2-40B4-BE49-F238E27FC236}">
                  <a16:creationId xmlns:a16="http://schemas.microsoft.com/office/drawing/2014/main" id="{000BD5FB-E52E-412A-B059-9B1C755E0374}"/>
                </a:ext>
              </a:extLst>
            </p:cNvPr>
            <p:cNvSpPr/>
            <p:nvPr/>
          </p:nvSpPr>
          <p:spPr>
            <a:xfrm>
              <a:off x="-12251369" y="-1941077"/>
              <a:ext cx="233621" cy="198498"/>
            </a:xfrm>
            <a:custGeom>
              <a:avLst/>
              <a:gdLst/>
              <a:ahLst/>
              <a:cxnLst/>
              <a:rect l="l" t="t" r="r" b="b"/>
              <a:pathLst>
                <a:path w="1775" h="1508" extrusionOk="0">
                  <a:moveTo>
                    <a:pt x="762" y="0"/>
                  </a:moveTo>
                  <a:cubicBezTo>
                    <a:pt x="346" y="0"/>
                    <a:pt x="0" y="334"/>
                    <a:pt x="12" y="750"/>
                  </a:cubicBezTo>
                  <a:cubicBezTo>
                    <a:pt x="4" y="1203"/>
                    <a:pt x="380" y="1507"/>
                    <a:pt x="771" y="1507"/>
                  </a:cubicBezTo>
                  <a:cubicBezTo>
                    <a:pt x="957" y="1507"/>
                    <a:pt x="1145" y="1439"/>
                    <a:pt x="1298" y="1286"/>
                  </a:cubicBezTo>
                  <a:cubicBezTo>
                    <a:pt x="1774" y="810"/>
                    <a:pt x="1429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589;p54">
              <a:extLst>
                <a:ext uri="{FF2B5EF4-FFF2-40B4-BE49-F238E27FC236}">
                  <a16:creationId xmlns:a16="http://schemas.microsoft.com/office/drawing/2014/main" id="{23733B3C-D06A-443A-97FA-9D8DBAE7CC79}"/>
                </a:ext>
              </a:extLst>
            </p:cNvPr>
            <p:cNvSpPr/>
            <p:nvPr/>
          </p:nvSpPr>
          <p:spPr>
            <a:xfrm>
              <a:off x="-12318761" y="-1698231"/>
              <a:ext cx="335493" cy="283005"/>
            </a:xfrm>
            <a:custGeom>
              <a:avLst/>
              <a:gdLst/>
              <a:ahLst/>
              <a:cxnLst/>
              <a:rect l="l" t="t" r="r" b="b"/>
              <a:pathLst>
                <a:path w="2549" h="2150" extrusionOk="0">
                  <a:moveTo>
                    <a:pt x="1274" y="1"/>
                  </a:moveTo>
                  <a:cubicBezTo>
                    <a:pt x="620" y="1"/>
                    <a:pt x="72" y="775"/>
                    <a:pt x="0" y="1775"/>
                  </a:cubicBezTo>
                  <a:cubicBezTo>
                    <a:pt x="387" y="2025"/>
                    <a:pt x="831" y="2150"/>
                    <a:pt x="1274" y="2150"/>
                  </a:cubicBezTo>
                  <a:cubicBezTo>
                    <a:pt x="1718" y="2150"/>
                    <a:pt x="2161" y="2025"/>
                    <a:pt x="2548" y="1775"/>
                  </a:cubicBezTo>
                  <a:cubicBezTo>
                    <a:pt x="2477" y="775"/>
                    <a:pt x="1941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90;p54">
              <a:extLst>
                <a:ext uri="{FF2B5EF4-FFF2-40B4-BE49-F238E27FC236}">
                  <a16:creationId xmlns:a16="http://schemas.microsoft.com/office/drawing/2014/main" id="{9B2FDE3E-346D-413D-B966-9478A733C557}"/>
                </a:ext>
              </a:extLst>
            </p:cNvPr>
            <p:cNvSpPr/>
            <p:nvPr/>
          </p:nvSpPr>
          <p:spPr>
            <a:xfrm>
              <a:off x="-12483290" y="-1926993"/>
              <a:ext cx="500015" cy="512436"/>
            </a:xfrm>
            <a:custGeom>
              <a:avLst/>
              <a:gdLst/>
              <a:ahLst/>
              <a:cxnLst/>
              <a:rect l="l" t="t" r="r" b="b"/>
              <a:pathLst>
                <a:path w="3799" h="3893" extrusionOk="0">
                  <a:moveTo>
                    <a:pt x="846" y="0"/>
                  </a:moveTo>
                  <a:cubicBezTo>
                    <a:pt x="36" y="858"/>
                    <a:pt x="0" y="2179"/>
                    <a:pt x="762" y="3072"/>
                  </a:cubicBezTo>
                  <a:cubicBezTo>
                    <a:pt x="1214" y="3610"/>
                    <a:pt x="1863" y="3893"/>
                    <a:pt x="2525" y="3893"/>
                  </a:cubicBezTo>
                  <a:cubicBezTo>
                    <a:pt x="2962" y="3893"/>
                    <a:pt x="3405" y="3769"/>
                    <a:pt x="3798" y="3513"/>
                  </a:cubicBezTo>
                  <a:cubicBezTo>
                    <a:pt x="1024" y="3453"/>
                    <a:pt x="738" y="1370"/>
                    <a:pt x="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91;p54">
              <a:extLst>
                <a:ext uri="{FF2B5EF4-FFF2-40B4-BE49-F238E27FC236}">
                  <a16:creationId xmlns:a16="http://schemas.microsoft.com/office/drawing/2014/main" id="{42B38F78-006E-487E-AD8F-4CAECE415967}"/>
                </a:ext>
              </a:extLst>
            </p:cNvPr>
            <p:cNvSpPr/>
            <p:nvPr/>
          </p:nvSpPr>
          <p:spPr>
            <a:xfrm>
              <a:off x="-12550682" y="-2033608"/>
              <a:ext cx="796154" cy="631166"/>
            </a:xfrm>
            <a:custGeom>
              <a:avLst/>
              <a:gdLst/>
              <a:ahLst/>
              <a:cxnLst/>
              <a:rect l="l" t="t" r="r" b="b"/>
              <a:pathLst>
                <a:path w="6049" h="4795" extrusionOk="0">
                  <a:moveTo>
                    <a:pt x="3024" y="1"/>
                  </a:moveTo>
                  <a:cubicBezTo>
                    <a:pt x="3026" y="1"/>
                    <a:pt x="3028" y="1"/>
                    <a:pt x="3030" y="1"/>
                  </a:cubicBezTo>
                  <a:lnTo>
                    <a:pt x="3030" y="1"/>
                  </a:lnTo>
                  <a:cubicBezTo>
                    <a:pt x="3032" y="1"/>
                    <a:pt x="3034" y="1"/>
                    <a:pt x="3036" y="1"/>
                  </a:cubicBezTo>
                  <a:close/>
                  <a:moveTo>
                    <a:pt x="3024" y="179"/>
                  </a:moveTo>
                  <a:cubicBezTo>
                    <a:pt x="5132" y="179"/>
                    <a:pt x="6049" y="2858"/>
                    <a:pt x="4370" y="4144"/>
                  </a:cubicBezTo>
                  <a:cubicBezTo>
                    <a:pt x="4251" y="3168"/>
                    <a:pt x="3691" y="2453"/>
                    <a:pt x="3024" y="2453"/>
                  </a:cubicBezTo>
                  <a:cubicBezTo>
                    <a:pt x="2346" y="2453"/>
                    <a:pt x="1786" y="3168"/>
                    <a:pt x="1667" y="4144"/>
                  </a:cubicBezTo>
                  <a:cubicBezTo>
                    <a:pt x="0" y="2858"/>
                    <a:pt x="905" y="179"/>
                    <a:pt x="3024" y="179"/>
                  </a:cubicBezTo>
                  <a:close/>
                  <a:moveTo>
                    <a:pt x="3024" y="2644"/>
                  </a:moveTo>
                  <a:cubicBezTo>
                    <a:pt x="3608" y="2644"/>
                    <a:pt x="4120" y="3334"/>
                    <a:pt x="4203" y="4263"/>
                  </a:cubicBezTo>
                  <a:cubicBezTo>
                    <a:pt x="3846" y="4489"/>
                    <a:pt x="3453" y="4608"/>
                    <a:pt x="3036" y="4620"/>
                  </a:cubicBezTo>
                  <a:cubicBezTo>
                    <a:pt x="3018" y="4621"/>
                    <a:pt x="3000" y="4621"/>
                    <a:pt x="2983" y="4621"/>
                  </a:cubicBezTo>
                  <a:cubicBezTo>
                    <a:pt x="2573" y="4621"/>
                    <a:pt x="2177" y="4491"/>
                    <a:pt x="1846" y="4263"/>
                  </a:cubicBezTo>
                  <a:cubicBezTo>
                    <a:pt x="1929" y="3346"/>
                    <a:pt x="2441" y="2644"/>
                    <a:pt x="3024" y="2644"/>
                  </a:cubicBezTo>
                  <a:close/>
                  <a:moveTo>
                    <a:pt x="3030" y="1"/>
                  </a:moveTo>
                  <a:cubicBezTo>
                    <a:pt x="1426" y="5"/>
                    <a:pt x="275" y="1539"/>
                    <a:pt x="738" y="3084"/>
                  </a:cubicBezTo>
                  <a:cubicBezTo>
                    <a:pt x="1053" y="4152"/>
                    <a:pt x="2024" y="4794"/>
                    <a:pt x="3038" y="4794"/>
                  </a:cubicBezTo>
                  <a:cubicBezTo>
                    <a:pt x="3483" y="4794"/>
                    <a:pt x="3936" y="4671"/>
                    <a:pt x="4346" y="4406"/>
                  </a:cubicBezTo>
                  <a:lnTo>
                    <a:pt x="4358" y="4406"/>
                  </a:lnTo>
                  <a:cubicBezTo>
                    <a:pt x="5239" y="3823"/>
                    <a:pt x="5632" y="2727"/>
                    <a:pt x="5322" y="1715"/>
                  </a:cubicBezTo>
                  <a:cubicBezTo>
                    <a:pt x="5025" y="693"/>
                    <a:pt x="4088" y="3"/>
                    <a:pt x="3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92;p54">
              <a:extLst>
                <a:ext uri="{FF2B5EF4-FFF2-40B4-BE49-F238E27FC236}">
                  <a16:creationId xmlns:a16="http://schemas.microsoft.com/office/drawing/2014/main" id="{985E060A-C16D-4A8F-A239-85313438B000}"/>
                </a:ext>
              </a:extLst>
            </p:cNvPr>
            <p:cNvSpPr/>
            <p:nvPr/>
          </p:nvSpPr>
          <p:spPr>
            <a:xfrm>
              <a:off x="-12299939" y="-1953713"/>
              <a:ext cx="260208" cy="222850"/>
            </a:xfrm>
            <a:custGeom>
              <a:avLst/>
              <a:gdLst/>
              <a:ahLst/>
              <a:cxnLst/>
              <a:rect l="l" t="t" r="r" b="b"/>
              <a:pathLst>
                <a:path w="1977" h="1693" extrusionOk="0">
                  <a:moveTo>
                    <a:pt x="1127" y="187"/>
                  </a:moveTo>
                  <a:cubicBezTo>
                    <a:pt x="1464" y="187"/>
                    <a:pt x="1786" y="451"/>
                    <a:pt x="1786" y="846"/>
                  </a:cubicBezTo>
                  <a:cubicBezTo>
                    <a:pt x="1786" y="1215"/>
                    <a:pt x="1500" y="1513"/>
                    <a:pt x="1131" y="1513"/>
                  </a:cubicBezTo>
                  <a:cubicBezTo>
                    <a:pt x="536" y="1513"/>
                    <a:pt x="250" y="799"/>
                    <a:pt x="667" y="382"/>
                  </a:cubicBezTo>
                  <a:cubicBezTo>
                    <a:pt x="802" y="247"/>
                    <a:pt x="966" y="187"/>
                    <a:pt x="1127" y="187"/>
                  </a:cubicBezTo>
                  <a:close/>
                  <a:moveTo>
                    <a:pt x="1131" y="1"/>
                  </a:moveTo>
                  <a:cubicBezTo>
                    <a:pt x="369" y="1"/>
                    <a:pt x="0" y="906"/>
                    <a:pt x="524" y="1442"/>
                  </a:cubicBezTo>
                  <a:cubicBezTo>
                    <a:pt x="697" y="1615"/>
                    <a:pt x="911" y="1692"/>
                    <a:pt x="1120" y="1692"/>
                  </a:cubicBezTo>
                  <a:cubicBezTo>
                    <a:pt x="1557" y="1692"/>
                    <a:pt x="1977" y="1354"/>
                    <a:pt x="1977" y="846"/>
                  </a:cubicBezTo>
                  <a:cubicBezTo>
                    <a:pt x="1977" y="382"/>
                    <a:pt x="1596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93;p54">
              <a:extLst>
                <a:ext uri="{FF2B5EF4-FFF2-40B4-BE49-F238E27FC236}">
                  <a16:creationId xmlns:a16="http://schemas.microsoft.com/office/drawing/2014/main" id="{CFA40B75-DB54-4BEB-BA65-492915068A30}"/>
                </a:ext>
              </a:extLst>
            </p:cNvPr>
            <p:cNvSpPr/>
            <p:nvPr/>
          </p:nvSpPr>
          <p:spPr>
            <a:xfrm>
              <a:off x="-12484870" y="-3120428"/>
              <a:ext cx="310354" cy="350136"/>
            </a:xfrm>
            <a:custGeom>
              <a:avLst/>
              <a:gdLst/>
              <a:ahLst/>
              <a:cxnLst/>
              <a:rect l="l" t="t" r="r" b="b"/>
              <a:pathLst>
                <a:path w="2358" h="2660" extrusionOk="0">
                  <a:moveTo>
                    <a:pt x="1179" y="1"/>
                  </a:moveTo>
                  <a:cubicBezTo>
                    <a:pt x="1149" y="1"/>
                    <a:pt x="1120" y="19"/>
                    <a:pt x="1108" y="54"/>
                  </a:cubicBezTo>
                  <a:cubicBezTo>
                    <a:pt x="977" y="376"/>
                    <a:pt x="905" y="709"/>
                    <a:pt x="893" y="1054"/>
                  </a:cubicBezTo>
                  <a:cubicBezTo>
                    <a:pt x="596" y="1066"/>
                    <a:pt x="322" y="1138"/>
                    <a:pt x="60" y="1257"/>
                  </a:cubicBezTo>
                  <a:cubicBezTo>
                    <a:pt x="0" y="1293"/>
                    <a:pt x="0" y="1376"/>
                    <a:pt x="60" y="1412"/>
                  </a:cubicBezTo>
                  <a:cubicBezTo>
                    <a:pt x="322" y="1531"/>
                    <a:pt x="608" y="1602"/>
                    <a:pt x="893" y="1614"/>
                  </a:cubicBezTo>
                  <a:cubicBezTo>
                    <a:pt x="917" y="1971"/>
                    <a:pt x="1036" y="2602"/>
                    <a:pt x="1155" y="2650"/>
                  </a:cubicBezTo>
                  <a:cubicBezTo>
                    <a:pt x="1165" y="2656"/>
                    <a:pt x="1175" y="2659"/>
                    <a:pt x="1186" y="2659"/>
                  </a:cubicBezTo>
                  <a:cubicBezTo>
                    <a:pt x="1215" y="2659"/>
                    <a:pt x="1245" y="2637"/>
                    <a:pt x="1262" y="2602"/>
                  </a:cubicBezTo>
                  <a:cubicBezTo>
                    <a:pt x="1381" y="2293"/>
                    <a:pt x="1453" y="1959"/>
                    <a:pt x="1465" y="1614"/>
                  </a:cubicBezTo>
                  <a:cubicBezTo>
                    <a:pt x="1762" y="1590"/>
                    <a:pt x="2036" y="1519"/>
                    <a:pt x="2298" y="1400"/>
                  </a:cubicBezTo>
                  <a:cubicBezTo>
                    <a:pt x="2322" y="1388"/>
                    <a:pt x="2334" y="1376"/>
                    <a:pt x="2334" y="1364"/>
                  </a:cubicBezTo>
                  <a:cubicBezTo>
                    <a:pt x="2358" y="1328"/>
                    <a:pt x="2346" y="1281"/>
                    <a:pt x="2310" y="1257"/>
                  </a:cubicBezTo>
                  <a:cubicBezTo>
                    <a:pt x="2048" y="1138"/>
                    <a:pt x="1762" y="1066"/>
                    <a:pt x="1477" y="1043"/>
                  </a:cubicBezTo>
                  <a:cubicBezTo>
                    <a:pt x="1453" y="709"/>
                    <a:pt x="1381" y="376"/>
                    <a:pt x="1251" y="54"/>
                  </a:cubicBezTo>
                  <a:cubicBezTo>
                    <a:pt x="1239" y="19"/>
                    <a:pt x="1209" y="1"/>
                    <a:pt x="1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94;p54">
              <a:extLst>
                <a:ext uri="{FF2B5EF4-FFF2-40B4-BE49-F238E27FC236}">
                  <a16:creationId xmlns:a16="http://schemas.microsoft.com/office/drawing/2014/main" id="{E3CA9E25-C126-48B6-828F-FA757402231D}"/>
                </a:ext>
              </a:extLst>
            </p:cNvPr>
            <p:cNvSpPr/>
            <p:nvPr/>
          </p:nvSpPr>
          <p:spPr>
            <a:xfrm>
              <a:off x="-9267593" y="-1614386"/>
              <a:ext cx="308906" cy="349478"/>
            </a:xfrm>
            <a:custGeom>
              <a:avLst/>
              <a:gdLst/>
              <a:ahLst/>
              <a:cxnLst/>
              <a:rect l="l" t="t" r="r" b="b"/>
              <a:pathLst>
                <a:path w="2347" h="2655" extrusionOk="0">
                  <a:moveTo>
                    <a:pt x="1174" y="1"/>
                  </a:moveTo>
                  <a:cubicBezTo>
                    <a:pt x="1141" y="1"/>
                    <a:pt x="1108" y="18"/>
                    <a:pt x="1096" y="54"/>
                  </a:cubicBezTo>
                  <a:cubicBezTo>
                    <a:pt x="977" y="364"/>
                    <a:pt x="906" y="709"/>
                    <a:pt x="882" y="1042"/>
                  </a:cubicBezTo>
                  <a:cubicBezTo>
                    <a:pt x="596" y="1066"/>
                    <a:pt x="322" y="1138"/>
                    <a:pt x="60" y="1257"/>
                  </a:cubicBezTo>
                  <a:cubicBezTo>
                    <a:pt x="1" y="1292"/>
                    <a:pt x="1" y="1376"/>
                    <a:pt x="60" y="1412"/>
                  </a:cubicBezTo>
                  <a:cubicBezTo>
                    <a:pt x="322" y="1531"/>
                    <a:pt x="596" y="1602"/>
                    <a:pt x="882" y="1614"/>
                  </a:cubicBezTo>
                  <a:cubicBezTo>
                    <a:pt x="906" y="1971"/>
                    <a:pt x="1037" y="2602"/>
                    <a:pt x="1144" y="2650"/>
                  </a:cubicBezTo>
                  <a:cubicBezTo>
                    <a:pt x="1155" y="2653"/>
                    <a:pt x="1166" y="2654"/>
                    <a:pt x="1177" y="2654"/>
                  </a:cubicBezTo>
                  <a:cubicBezTo>
                    <a:pt x="1212" y="2654"/>
                    <a:pt x="1242" y="2639"/>
                    <a:pt x="1251" y="2602"/>
                  </a:cubicBezTo>
                  <a:cubicBezTo>
                    <a:pt x="1382" y="2281"/>
                    <a:pt x="1453" y="1947"/>
                    <a:pt x="1465" y="1614"/>
                  </a:cubicBezTo>
                  <a:cubicBezTo>
                    <a:pt x="1751" y="1590"/>
                    <a:pt x="2037" y="1519"/>
                    <a:pt x="2299" y="1400"/>
                  </a:cubicBezTo>
                  <a:cubicBezTo>
                    <a:pt x="2311" y="1388"/>
                    <a:pt x="2323" y="1376"/>
                    <a:pt x="2335" y="1352"/>
                  </a:cubicBezTo>
                  <a:cubicBezTo>
                    <a:pt x="2346" y="1316"/>
                    <a:pt x="2335" y="1281"/>
                    <a:pt x="2311" y="1257"/>
                  </a:cubicBezTo>
                  <a:cubicBezTo>
                    <a:pt x="2037" y="1138"/>
                    <a:pt x="1763" y="1066"/>
                    <a:pt x="1465" y="1042"/>
                  </a:cubicBezTo>
                  <a:cubicBezTo>
                    <a:pt x="1453" y="709"/>
                    <a:pt x="1382" y="364"/>
                    <a:pt x="1251" y="54"/>
                  </a:cubicBezTo>
                  <a:cubicBezTo>
                    <a:pt x="1239" y="18"/>
                    <a:pt x="1206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95;p54">
              <a:extLst>
                <a:ext uri="{FF2B5EF4-FFF2-40B4-BE49-F238E27FC236}">
                  <a16:creationId xmlns:a16="http://schemas.microsoft.com/office/drawing/2014/main" id="{D35ED6D4-5F28-4C25-BA75-CC9FC8A25862}"/>
                </a:ext>
              </a:extLst>
            </p:cNvPr>
            <p:cNvSpPr/>
            <p:nvPr/>
          </p:nvSpPr>
          <p:spPr>
            <a:xfrm>
              <a:off x="-12204380" y="-2635393"/>
              <a:ext cx="257181" cy="289059"/>
            </a:xfrm>
            <a:custGeom>
              <a:avLst/>
              <a:gdLst/>
              <a:ahLst/>
              <a:cxnLst/>
              <a:rect l="l" t="t" r="r" b="b"/>
              <a:pathLst>
                <a:path w="1954" h="2196" extrusionOk="0">
                  <a:moveTo>
                    <a:pt x="977" y="1"/>
                  </a:moveTo>
                  <a:cubicBezTo>
                    <a:pt x="953" y="1"/>
                    <a:pt x="929" y="13"/>
                    <a:pt x="917" y="36"/>
                  </a:cubicBezTo>
                  <a:cubicBezTo>
                    <a:pt x="810" y="298"/>
                    <a:pt x="751" y="572"/>
                    <a:pt x="739" y="858"/>
                  </a:cubicBezTo>
                  <a:cubicBezTo>
                    <a:pt x="501" y="870"/>
                    <a:pt x="274" y="929"/>
                    <a:pt x="48" y="1037"/>
                  </a:cubicBezTo>
                  <a:cubicBezTo>
                    <a:pt x="1" y="1060"/>
                    <a:pt x="1" y="1132"/>
                    <a:pt x="48" y="1168"/>
                  </a:cubicBezTo>
                  <a:cubicBezTo>
                    <a:pt x="274" y="1263"/>
                    <a:pt x="501" y="1322"/>
                    <a:pt x="739" y="1334"/>
                  </a:cubicBezTo>
                  <a:cubicBezTo>
                    <a:pt x="763" y="1632"/>
                    <a:pt x="858" y="2144"/>
                    <a:pt x="953" y="2191"/>
                  </a:cubicBezTo>
                  <a:cubicBezTo>
                    <a:pt x="962" y="2194"/>
                    <a:pt x="971" y="2196"/>
                    <a:pt x="980" y="2196"/>
                  </a:cubicBezTo>
                  <a:cubicBezTo>
                    <a:pt x="1006" y="2196"/>
                    <a:pt x="1030" y="2183"/>
                    <a:pt x="1048" y="2156"/>
                  </a:cubicBezTo>
                  <a:cubicBezTo>
                    <a:pt x="1155" y="1894"/>
                    <a:pt x="1203" y="1608"/>
                    <a:pt x="1215" y="1334"/>
                  </a:cubicBezTo>
                  <a:cubicBezTo>
                    <a:pt x="1453" y="1310"/>
                    <a:pt x="1691" y="1251"/>
                    <a:pt x="1906" y="1156"/>
                  </a:cubicBezTo>
                  <a:cubicBezTo>
                    <a:pt x="1917" y="1144"/>
                    <a:pt x="1929" y="1132"/>
                    <a:pt x="1941" y="1120"/>
                  </a:cubicBezTo>
                  <a:cubicBezTo>
                    <a:pt x="1953" y="1084"/>
                    <a:pt x="1941" y="1048"/>
                    <a:pt x="1906" y="1037"/>
                  </a:cubicBezTo>
                  <a:cubicBezTo>
                    <a:pt x="1691" y="929"/>
                    <a:pt x="1453" y="870"/>
                    <a:pt x="1215" y="858"/>
                  </a:cubicBezTo>
                  <a:cubicBezTo>
                    <a:pt x="1203" y="572"/>
                    <a:pt x="1144" y="298"/>
                    <a:pt x="1036" y="36"/>
                  </a:cubicBezTo>
                  <a:cubicBezTo>
                    <a:pt x="1025" y="13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96;p54">
              <a:extLst>
                <a:ext uri="{FF2B5EF4-FFF2-40B4-BE49-F238E27FC236}">
                  <a16:creationId xmlns:a16="http://schemas.microsoft.com/office/drawing/2014/main" id="{057D80D3-4483-4F78-8332-EA427C79945D}"/>
                </a:ext>
              </a:extLst>
            </p:cNvPr>
            <p:cNvSpPr/>
            <p:nvPr/>
          </p:nvSpPr>
          <p:spPr>
            <a:xfrm>
              <a:off x="-12013131" y="-3505165"/>
              <a:ext cx="257049" cy="289059"/>
            </a:xfrm>
            <a:custGeom>
              <a:avLst/>
              <a:gdLst/>
              <a:ahLst/>
              <a:cxnLst/>
              <a:rect l="l" t="t" r="r" b="b"/>
              <a:pathLst>
                <a:path w="1953" h="2196" extrusionOk="0">
                  <a:moveTo>
                    <a:pt x="976" y="1"/>
                  </a:moveTo>
                  <a:cubicBezTo>
                    <a:pt x="953" y="1"/>
                    <a:pt x="929" y="13"/>
                    <a:pt x="917" y="36"/>
                  </a:cubicBezTo>
                  <a:cubicBezTo>
                    <a:pt x="810" y="298"/>
                    <a:pt x="750" y="584"/>
                    <a:pt x="738" y="858"/>
                  </a:cubicBezTo>
                  <a:cubicBezTo>
                    <a:pt x="500" y="882"/>
                    <a:pt x="274" y="941"/>
                    <a:pt x="60" y="1037"/>
                  </a:cubicBezTo>
                  <a:cubicBezTo>
                    <a:pt x="0" y="1060"/>
                    <a:pt x="0" y="1144"/>
                    <a:pt x="60" y="1168"/>
                  </a:cubicBezTo>
                  <a:cubicBezTo>
                    <a:pt x="274" y="1263"/>
                    <a:pt x="500" y="1322"/>
                    <a:pt x="738" y="1334"/>
                  </a:cubicBezTo>
                  <a:cubicBezTo>
                    <a:pt x="762" y="1632"/>
                    <a:pt x="869" y="2144"/>
                    <a:pt x="953" y="2192"/>
                  </a:cubicBezTo>
                  <a:cubicBezTo>
                    <a:pt x="962" y="2194"/>
                    <a:pt x="971" y="2196"/>
                    <a:pt x="981" y="2196"/>
                  </a:cubicBezTo>
                  <a:cubicBezTo>
                    <a:pt x="1010" y="2196"/>
                    <a:pt x="1039" y="2183"/>
                    <a:pt x="1048" y="2156"/>
                  </a:cubicBezTo>
                  <a:cubicBezTo>
                    <a:pt x="1155" y="1894"/>
                    <a:pt x="1215" y="1620"/>
                    <a:pt x="1226" y="1334"/>
                  </a:cubicBezTo>
                  <a:cubicBezTo>
                    <a:pt x="1465" y="1322"/>
                    <a:pt x="1691" y="1251"/>
                    <a:pt x="1905" y="1156"/>
                  </a:cubicBezTo>
                  <a:cubicBezTo>
                    <a:pt x="1917" y="1144"/>
                    <a:pt x="1929" y="1132"/>
                    <a:pt x="1941" y="1120"/>
                  </a:cubicBezTo>
                  <a:cubicBezTo>
                    <a:pt x="1953" y="1096"/>
                    <a:pt x="1941" y="1049"/>
                    <a:pt x="1905" y="1037"/>
                  </a:cubicBezTo>
                  <a:cubicBezTo>
                    <a:pt x="1691" y="941"/>
                    <a:pt x="1453" y="882"/>
                    <a:pt x="1215" y="858"/>
                  </a:cubicBezTo>
                  <a:cubicBezTo>
                    <a:pt x="1203" y="584"/>
                    <a:pt x="1143" y="298"/>
                    <a:pt x="1036" y="36"/>
                  </a:cubicBezTo>
                  <a:cubicBezTo>
                    <a:pt x="1024" y="13"/>
                    <a:pt x="1000" y="1"/>
                    <a:pt x="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97;p54">
              <a:extLst>
                <a:ext uri="{FF2B5EF4-FFF2-40B4-BE49-F238E27FC236}">
                  <a16:creationId xmlns:a16="http://schemas.microsoft.com/office/drawing/2014/main" id="{EC94AF01-7F9E-4207-A1C1-CDC22F026717}"/>
                </a:ext>
              </a:extLst>
            </p:cNvPr>
            <p:cNvSpPr/>
            <p:nvPr/>
          </p:nvSpPr>
          <p:spPr>
            <a:xfrm>
              <a:off x="-8933795" y="-2121007"/>
              <a:ext cx="257181" cy="288796"/>
            </a:xfrm>
            <a:custGeom>
              <a:avLst/>
              <a:gdLst/>
              <a:ahLst/>
              <a:cxnLst/>
              <a:rect l="l" t="t" r="r" b="b"/>
              <a:pathLst>
                <a:path w="1954" h="2194" extrusionOk="0">
                  <a:moveTo>
                    <a:pt x="977" y="1"/>
                  </a:moveTo>
                  <a:cubicBezTo>
                    <a:pt x="953" y="1"/>
                    <a:pt x="930" y="16"/>
                    <a:pt x="918" y="46"/>
                  </a:cubicBezTo>
                  <a:cubicBezTo>
                    <a:pt x="811" y="308"/>
                    <a:pt x="751" y="581"/>
                    <a:pt x="739" y="867"/>
                  </a:cubicBezTo>
                  <a:cubicBezTo>
                    <a:pt x="501" y="879"/>
                    <a:pt x="263" y="939"/>
                    <a:pt x="49" y="1046"/>
                  </a:cubicBezTo>
                  <a:cubicBezTo>
                    <a:pt x="1" y="1070"/>
                    <a:pt x="1" y="1141"/>
                    <a:pt x="49" y="1165"/>
                  </a:cubicBezTo>
                  <a:cubicBezTo>
                    <a:pt x="263" y="1260"/>
                    <a:pt x="501" y="1320"/>
                    <a:pt x="739" y="1343"/>
                  </a:cubicBezTo>
                  <a:cubicBezTo>
                    <a:pt x="751" y="1641"/>
                    <a:pt x="858" y="2153"/>
                    <a:pt x="953" y="2189"/>
                  </a:cubicBezTo>
                  <a:cubicBezTo>
                    <a:pt x="962" y="2192"/>
                    <a:pt x="971" y="2193"/>
                    <a:pt x="980" y="2193"/>
                  </a:cubicBezTo>
                  <a:cubicBezTo>
                    <a:pt x="1005" y="2193"/>
                    <a:pt x="1028" y="2180"/>
                    <a:pt x="1037" y="2153"/>
                  </a:cubicBezTo>
                  <a:cubicBezTo>
                    <a:pt x="1144" y="1891"/>
                    <a:pt x="1203" y="1617"/>
                    <a:pt x="1215" y="1331"/>
                  </a:cubicBezTo>
                  <a:cubicBezTo>
                    <a:pt x="1453" y="1320"/>
                    <a:pt x="1692" y="1260"/>
                    <a:pt x="1906" y="1153"/>
                  </a:cubicBezTo>
                  <a:cubicBezTo>
                    <a:pt x="1918" y="1153"/>
                    <a:pt x="1930" y="1141"/>
                    <a:pt x="1930" y="1129"/>
                  </a:cubicBezTo>
                  <a:cubicBezTo>
                    <a:pt x="1954" y="1093"/>
                    <a:pt x="1942" y="1058"/>
                    <a:pt x="1906" y="1034"/>
                  </a:cubicBezTo>
                  <a:cubicBezTo>
                    <a:pt x="1692" y="939"/>
                    <a:pt x="1453" y="879"/>
                    <a:pt x="1215" y="867"/>
                  </a:cubicBezTo>
                  <a:cubicBezTo>
                    <a:pt x="1203" y="581"/>
                    <a:pt x="1144" y="308"/>
                    <a:pt x="1037" y="46"/>
                  </a:cubicBezTo>
                  <a:cubicBezTo>
                    <a:pt x="1025" y="16"/>
                    <a:pt x="1001" y="1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8"/>
          <p:cNvSpPr txBox="1">
            <a:spLocks noGrp="1"/>
          </p:cNvSpPr>
          <p:nvPr>
            <p:ph type="title"/>
          </p:nvPr>
        </p:nvSpPr>
        <p:spPr>
          <a:xfrm>
            <a:off x="1381231" y="253500"/>
            <a:ext cx="638153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ngenial" panose="02000503040000020004" pitchFamily="2" charset="0"/>
              </a:rPr>
              <a:t>Ex 1 (p.13) Listen and tick (✓) the correct channel for each </a:t>
            </a:r>
            <a:r>
              <a:rPr lang="en-US" sz="2400" dirty="0" err="1">
                <a:latin typeface="Congenial" panose="02000503040000020004" pitchFamily="2" charset="0"/>
              </a:rPr>
              <a:t>programme</a:t>
            </a:r>
            <a:r>
              <a:rPr lang="en-US" sz="2400" dirty="0">
                <a:latin typeface="Congenial" panose="02000503040000020004" pitchFamily="2" charset="0"/>
              </a:rPr>
              <a:t>. </a:t>
            </a:r>
            <a:endParaRPr sz="2400" dirty="0">
              <a:latin typeface="Congenial" panose="02000503040000020004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60FED-6F32-44FC-8128-0673634CF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61771"/>
              </p:ext>
            </p:extLst>
          </p:nvPr>
        </p:nvGraphicFramePr>
        <p:xfrm>
          <a:off x="168089" y="1232971"/>
          <a:ext cx="5472953" cy="2791460"/>
        </p:xfrm>
        <a:graphic>
          <a:graphicData uri="http://schemas.openxmlformats.org/drawingml/2006/table">
            <a:tbl>
              <a:tblPr firstRow="1" bandRow="1">
                <a:tableStyleId>{84253800-57E1-4805-A18B-DA324088F7E8}</a:tableStyleId>
              </a:tblPr>
              <a:tblGrid>
                <a:gridCol w="1902759">
                  <a:extLst>
                    <a:ext uri="{9D8B030D-6E8A-4147-A177-3AD203B41FA5}">
                      <a16:colId xmlns:a16="http://schemas.microsoft.com/office/drawing/2014/main" val="3425637413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1872993902"/>
                    </a:ext>
                  </a:extLst>
                </a:gridCol>
                <a:gridCol w="1190064">
                  <a:extLst>
                    <a:ext uri="{9D8B030D-6E8A-4147-A177-3AD203B41FA5}">
                      <a16:colId xmlns:a16="http://schemas.microsoft.com/office/drawing/2014/main" val="749380715"/>
                    </a:ext>
                  </a:extLst>
                </a:gridCol>
                <a:gridCol w="1196789">
                  <a:extLst>
                    <a:ext uri="{9D8B030D-6E8A-4147-A177-3AD203B41FA5}">
                      <a16:colId xmlns:a16="http://schemas.microsoft.com/office/drawing/2014/main" val="2392342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/>
                        <a:t>PROGRAMMES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/>
                        <a:t>CHANNEL 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/>
                        <a:t>CHANNEL 2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b="1" dirty="0"/>
                        <a:t>CHANNEL 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1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b="1" dirty="0"/>
                        <a:t>Green Summer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485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b="1" dirty="0"/>
                        <a:t>My Childhood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2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b="1" dirty="0"/>
                        <a:t>Harry Potter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148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1600" b="1" dirty="0"/>
                        <a:t>English and Fun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6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5598194"/>
                  </a:ext>
                </a:extLst>
              </a:tr>
            </a:tbl>
          </a:graphicData>
        </a:graphic>
      </p:graphicFrame>
      <p:pic>
        <p:nvPicPr>
          <p:cNvPr id="9" name="B2_06">
            <a:hlinkClick r:id="" action="ppaction://media"/>
            <a:extLst>
              <a:ext uri="{FF2B5EF4-FFF2-40B4-BE49-F238E27FC236}">
                <a16:creationId xmlns:a16="http://schemas.microsoft.com/office/drawing/2014/main" id="{580C7DCA-3A9E-4C4E-AAD7-D66F8F878D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9639" y="315949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C4406B-8D17-45BF-9208-6460C9B5F704}"/>
              </a:ext>
            </a:extLst>
          </p:cNvPr>
          <p:cNvSpPr txBox="1"/>
          <p:nvPr/>
        </p:nvSpPr>
        <p:spPr>
          <a:xfrm>
            <a:off x="5727959" y="1234909"/>
            <a:ext cx="3149004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Green Summer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music </a:t>
            </a:r>
            <a:r>
              <a:rPr lang="en-US" sz="19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900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9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900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9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r>
              <a:rPr lang="en-US" sz="19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F3E78-8A95-451A-924A-FD3F9FC57B08}"/>
              </a:ext>
            </a:extLst>
          </p:cNvPr>
          <p:cNvSpPr txBox="1"/>
          <p:nvPr/>
        </p:nvSpPr>
        <p:spPr>
          <a:xfrm>
            <a:off x="2261937" y="1954540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6E5CD7-9AA1-4D1C-AD80-42EE2F064818}"/>
              </a:ext>
            </a:extLst>
          </p:cNvPr>
          <p:cNvSpPr txBox="1"/>
          <p:nvPr/>
        </p:nvSpPr>
        <p:spPr>
          <a:xfrm>
            <a:off x="5734251" y="2009912"/>
            <a:ext cx="3149004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Childhood</a:t>
            </a:r>
            <a:r>
              <a:rPr lang="en-US" sz="1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on </a:t>
            </a:r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r>
              <a:rPr lang="en-US" sz="1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804EF-77C2-4793-BBF0-6481138CB4AB}"/>
              </a:ext>
            </a:extLst>
          </p:cNvPr>
          <p:cNvSpPr txBox="1"/>
          <p:nvPr/>
        </p:nvSpPr>
        <p:spPr>
          <a:xfrm>
            <a:off x="3397718" y="2483582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AE0EA2-707B-420C-BB72-FBB29D689CCD}"/>
              </a:ext>
            </a:extLst>
          </p:cNvPr>
          <p:cNvSpPr txBox="1"/>
          <p:nvPr/>
        </p:nvSpPr>
        <p:spPr>
          <a:xfrm>
            <a:off x="5727960" y="2785014"/>
            <a:ext cx="3149004" cy="67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channel 3,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watch</a:t>
            </a:r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Harry Potter 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8.30</a:t>
            </a:r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A37821-F1EF-42EC-A210-AAF079B0CF81}"/>
              </a:ext>
            </a:extLst>
          </p:cNvPr>
          <p:cNvSpPr txBox="1"/>
          <p:nvPr/>
        </p:nvSpPr>
        <p:spPr>
          <a:xfrm>
            <a:off x="5727959" y="3560017"/>
            <a:ext cx="3149004" cy="9694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like to learn English, you can go to </a:t>
            </a:r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 and Fun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on </a:t>
            </a:r>
            <a:r>
              <a:rPr lang="en-US" sz="19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DB624-44F0-46BF-96C2-1069B8683474}"/>
              </a:ext>
            </a:extLst>
          </p:cNvPr>
          <p:cNvSpPr txBox="1"/>
          <p:nvPr/>
        </p:nvSpPr>
        <p:spPr>
          <a:xfrm>
            <a:off x="4624055" y="2956677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3F961-938C-4D85-86FB-4336BB95435A}"/>
              </a:ext>
            </a:extLst>
          </p:cNvPr>
          <p:cNvSpPr txBox="1"/>
          <p:nvPr/>
        </p:nvSpPr>
        <p:spPr>
          <a:xfrm>
            <a:off x="2261937" y="3465706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7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8" grpId="0"/>
      <p:bldP spid="13" grpId="0" animBg="1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39;p38">
            <a:extLst>
              <a:ext uri="{FF2B5EF4-FFF2-40B4-BE49-F238E27FC236}">
                <a16:creationId xmlns:a16="http://schemas.microsoft.com/office/drawing/2014/main" id="{CE8DDD40-0199-4B50-AFA3-54E0028D0B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1231" y="253500"/>
            <a:ext cx="638153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ongenial" panose="02000503040000020004" pitchFamily="2" charset="0"/>
              </a:rPr>
              <a:t>Ex 2 (p.13) Listen again and  tick (✓) T (True) or F (False). </a:t>
            </a:r>
            <a:endParaRPr sz="2400" dirty="0">
              <a:latin typeface="Congenial" panose="02000503040000020004" pitchFamily="2" charset="0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0ACB116-C04C-441B-8348-E0F8F62E8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60393"/>
              </p:ext>
            </p:extLst>
          </p:nvPr>
        </p:nvGraphicFramePr>
        <p:xfrm>
          <a:off x="168089" y="1232970"/>
          <a:ext cx="5674446" cy="2934428"/>
        </p:xfrm>
        <a:graphic>
          <a:graphicData uri="http://schemas.openxmlformats.org/drawingml/2006/table">
            <a:tbl>
              <a:tblPr firstRow="1" bandRow="1">
                <a:tableStyleId>{84253800-57E1-4805-A18B-DA324088F7E8}</a:tableStyleId>
              </a:tblPr>
              <a:tblGrid>
                <a:gridCol w="4692669">
                  <a:extLst>
                    <a:ext uri="{9D8B030D-6E8A-4147-A177-3AD203B41FA5}">
                      <a16:colId xmlns:a16="http://schemas.microsoft.com/office/drawing/2014/main" val="3425637413"/>
                    </a:ext>
                  </a:extLst>
                </a:gridCol>
                <a:gridCol w="500514">
                  <a:extLst>
                    <a:ext uri="{9D8B030D-6E8A-4147-A177-3AD203B41FA5}">
                      <a16:colId xmlns:a16="http://schemas.microsoft.com/office/drawing/2014/main" val="1872993902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749380715"/>
                    </a:ext>
                  </a:extLst>
                </a:gridCol>
              </a:tblGrid>
              <a:tr h="4983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/>
                        <a:t>PROGRAMMES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/>
                        <a:t>T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/>
                        <a:t>F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18812"/>
                  </a:ext>
                </a:extLst>
              </a:tr>
              <a:tr h="609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/>
                        <a:t>1. Green Summer is a music </a:t>
                      </a:r>
                      <a:r>
                        <a:rPr lang="en-US" sz="1600" b="0" dirty="0" err="1"/>
                        <a:t>programme</a:t>
                      </a:r>
                      <a:r>
                        <a:rPr lang="en-US" sz="1600" b="0" dirty="0"/>
                        <a:t>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853008"/>
                  </a:ext>
                </a:extLst>
              </a:tr>
              <a:tr h="609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/>
                        <a:t>2. My Childhood is the story of a girl and her dog.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264832"/>
                  </a:ext>
                </a:extLst>
              </a:tr>
              <a:tr h="609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/>
                        <a:t>3. Children love Harry Potter.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148951"/>
                  </a:ext>
                </a:extLst>
              </a:tr>
              <a:tr h="609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b="0" dirty="0"/>
                        <a:t>4. English and Fun is at five o'clock.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981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097355-3ED1-4EB7-96FD-D2607D574870}"/>
              </a:ext>
            </a:extLst>
          </p:cNvPr>
          <p:cNvSpPr txBox="1"/>
          <p:nvPr/>
        </p:nvSpPr>
        <p:spPr>
          <a:xfrm>
            <a:off x="4715577" y="1692088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26AC5-F830-4458-94B0-4F2652F1D7E2}"/>
              </a:ext>
            </a:extLst>
          </p:cNvPr>
          <p:cNvSpPr txBox="1"/>
          <p:nvPr/>
        </p:nvSpPr>
        <p:spPr>
          <a:xfrm>
            <a:off x="5900449" y="1234909"/>
            <a:ext cx="313642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Green Summer</a:t>
            </a:r>
            <a:r>
              <a:rPr lang="en-US" sz="16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music </a:t>
            </a:r>
            <a:r>
              <a:rPr lang="en-US" sz="1600" b="1" i="1" dirty="0" err="1">
                <a:solidFill>
                  <a:schemeClr val="accent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is </a:t>
            </a:r>
            <a:r>
              <a:rPr lang="en-US" sz="1600" i="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E666A-8552-4EFB-AE93-F17BFE03A5EF}"/>
              </a:ext>
            </a:extLst>
          </p:cNvPr>
          <p:cNvSpPr txBox="1"/>
          <p:nvPr/>
        </p:nvSpPr>
        <p:spPr>
          <a:xfrm>
            <a:off x="5241357" y="2340232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02C95-7C70-4F54-A2DB-6110708121F1}"/>
              </a:ext>
            </a:extLst>
          </p:cNvPr>
          <p:cNvSpPr txBox="1"/>
          <p:nvPr/>
        </p:nvSpPr>
        <p:spPr>
          <a:xfrm>
            <a:off x="5900449" y="1920709"/>
            <a:ext cx="313642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Childhood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 Channel 2.</a:t>
            </a:r>
            <a:r>
              <a:rPr lang="en-US" sz="16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the story of a country boy and his dog Billy.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5277F-6240-45E5-9B10-188652107429}"/>
              </a:ext>
            </a:extLst>
          </p:cNvPr>
          <p:cNvSpPr txBox="1"/>
          <p:nvPr/>
        </p:nvSpPr>
        <p:spPr>
          <a:xfrm>
            <a:off x="5900449" y="2857969"/>
            <a:ext cx="313642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channel 3, you will watch </a:t>
            </a:r>
            <a:r>
              <a:rPr lang="en-US" sz="1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Harry Potter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at 8.30. </a:t>
            </a:r>
            <a:r>
              <a:rPr lang="en-US" sz="1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all over the world love this film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14B4CA-BDE7-4EBE-98AB-E0F1D9CA3394}"/>
              </a:ext>
            </a:extLst>
          </p:cNvPr>
          <p:cNvSpPr txBox="1"/>
          <p:nvPr/>
        </p:nvSpPr>
        <p:spPr>
          <a:xfrm>
            <a:off x="4721387" y="2910561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FA31D-4878-4549-BF0B-E01C649C43DB}"/>
              </a:ext>
            </a:extLst>
          </p:cNvPr>
          <p:cNvSpPr txBox="1"/>
          <p:nvPr/>
        </p:nvSpPr>
        <p:spPr>
          <a:xfrm>
            <a:off x="5900449" y="3794782"/>
            <a:ext cx="313642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like to learn English, you can go to </a:t>
            </a:r>
            <a:r>
              <a:rPr lang="en-US" sz="1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English and Fun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channel 1. It’s </a:t>
            </a:r>
            <a:r>
              <a:rPr lang="en-US" sz="1600" b="1" i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nine o’clock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04DAE2-1687-41FB-969F-159611A27FC1}"/>
              </a:ext>
            </a:extLst>
          </p:cNvPr>
          <p:cNvSpPr txBox="1"/>
          <p:nvPr/>
        </p:nvSpPr>
        <p:spPr>
          <a:xfrm>
            <a:off x="5233640" y="3510961"/>
            <a:ext cx="779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✓</a:t>
            </a:r>
          </a:p>
        </p:txBody>
      </p:sp>
      <p:pic>
        <p:nvPicPr>
          <p:cNvPr id="19" name="B2_06">
            <a:hlinkClick r:id="" action="ppaction://media"/>
            <a:extLst>
              <a:ext uri="{FF2B5EF4-FFF2-40B4-BE49-F238E27FC236}">
                <a16:creationId xmlns:a16="http://schemas.microsoft.com/office/drawing/2014/main" id="{72B7F479-00A4-40EE-B9F0-02F896893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9639" y="315949"/>
            <a:ext cx="487363" cy="48736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3445CF-0B69-47BA-BB95-748E366B7DCF}"/>
              </a:ext>
            </a:extLst>
          </p:cNvPr>
          <p:cNvCxnSpPr>
            <a:cxnSpLocks/>
          </p:cNvCxnSpPr>
          <p:nvPr/>
        </p:nvCxnSpPr>
        <p:spPr>
          <a:xfrm>
            <a:off x="529590" y="2174488"/>
            <a:ext cx="130730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05DB0A-65E1-41CC-968F-43B6AC06D354}"/>
              </a:ext>
            </a:extLst>
          </p:cNvPr>
          <p:cNvCxnSpPr>
            <a:cxnSpLocks/>
          </p:cNvCxnSpPr>
          <p:nvPr/>
        </p:nvCxnSpPr>
        <p:spPr>
          <a:xfrm>
            <a:off x="2316647" y="2174488"/>
            <a:ext cx="1630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02EA3C-553B-4A0F-8AD8-2AC199709B13}"/>
              </a:ext>
            </a:extLst>
          </p:cNvPr>
          <p:cNvCxnSpPr>
            <a:cxnSpLocks/>
          </p:cNvCxnSpPr>
          <p:nvPr/>
        </p:nvCxnSpPr>
        <p:spPr>
          <a:xfrm>
            <a:off x="472440" y="2751706"/>
            <a:ext cx="12573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FD19FB-4D9F-4193-A336-4083182A814A}"/>
              </a:ext>
            </a:extLst>
          </p:cNvPr>
          <p:cNvCxnSpPr>
            <a:cxnSpLocks/>
          </p:cNvCxnSpPr>
          <p:nvPr/>
        </p:nvCxnSpPr>
        <p:spPr>
          <a:xfrm>
            <a:off x="2316647" y="2751706"/>
            <a:ext cx="4419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C22AA0-662E-4DA7-B5AC-9E35F818F4A3}"/>
              </a:ext>
            </a:extLst>
          </p:cNvPr>
          <p:cNvCxnSpPr>
            <a:cxnSpLocks/>
          </p:cNvCxnSpPr>
          <p:nvPr/>
        </p:nvCxnSpPr>
        <p:spPr>
          <a:xfrm>
            <a:off x="3234857" y="2751706"/>
            <a:ext cx="14249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4C5A0-E790-464B-A0BA-6BBDF00636E5}"/>
              </a:ext>
            </a:extLst>
          </p:cNvPr>
          <p:cNvSpPr/>
          <p:nvPr/>
        </p:nvSpPr>
        <p:spPr>
          <a:xfrm>
            <a:off x="3045212" y="2405283"/>
            <a:ext cx="1804229" cy="415499"/>
          </a:xfrm>
          <a:prstGeom prst="rect">
            <a:avLst/>
          </a:prstGeom>
          <a:solidFill>
            <a:srgbClr val="FF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accent4"/>
                </a:solidFill>
              </a:rPr>
              <a:t>a country boy and his dog Billy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6B4423-70F8-4848-82FF-C9269872D32D}"/>
              </a:ext>
            </a:extLst>
          </p:cNvPr>
          <p:cNvCxnSpPr>
            <a:cxnSpLocks/>
          </p:cNvCxnSpPr>
          <p:nvPr/>
        </p:nvCxnSpPr>
        <p:spPr>
          <a:xfrm>
            <a:off x="472440" y="3362950"/>
            <a:ext cx="76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8F8EF0-9D0A-4B8F-890B-9DDC2EC5F956}"/>
              </a:ext>
            </a:extLst>
          </p:cNvPr>
          <p:cNvCxnSpPr>
            <a:cxnSpLocks/>
          </p:cNvCxnSpPr>
          <p:nvPr/>
        </p:nvCxnSpPr>
        <p:spPr>
          <a:xfrm>
            <a:off x="1303020" y="3362950"/>
            <a:ext cx="3581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9D8E2C-ED38-4FE6-8120-50E640574158}"/>
              </a:ext>
            </a:extLst>
          </p:cNvPr>
          <p:cNvCxnSpPr>
            <a:cxnSpLocks/>
          </p:cNvCxnSpPr>
          <p:nvPr/>
        </p:nvCxnSpPr>
        <p:spPr>
          <a:xfrm>
            <a:off x="1729740" y="3362950"/>
            <a:ext cx="10820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C6CA2D-0081-4E01-81B4-40CABC5CF7F4}"/>
              </a:ext>
            </a:extLst>
          </p:cNvPr>
          <p:cNvCxnSpPr>
            <a:cxnSpLocks/>
          </p:cNvCxnSpPr>
          <p:nvPr/>
        </p:nvCxnSpPr>
        <p:spPr>
          <a:xfrm>
            <a:off x="472607" y="3987251"/>
            <a:ext cx="15087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3B3CD4-1709-423B-87FA-CCA1657FF110}"/>
              </a:ext>
            </a:extLst>
          </p:cNvPr>
          <p:cNvCxnSpPr>
            <a:cxnSpLocks/>
          </p:cNvCxnSpPr>
          <p:nvPr/>
        </p:nvCxnSpPr>
        <p:spPr>
          <a:xfrm>
            <a:off x="2415707" y="3987251"/>
            <a:ext cx="3429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B12CD3-67CB-4956-97FB-B4D4AD6B1786}"/>
              </a:ext>
            </a:extLst>
          </p:cNvPr>
          <p:cNvSpPr/>
          <p:nvPr/>
        </p:nvSpPr>
        <p:spPr>
          <a:xfrm>
            <a:off x="2415707" y="3701335"/>
            <a:ext cx="1403734" cy="333734"/>
          </a:xfrm>
          <a:prstGeom prst="rect">
            <a:avLst/>
          </a:prstGeom>
          <a:solidFill>
            <a:srgbClr val="FF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accent4"/>
                </a:solidFill>
              </a:rPr>
              <a:t>nine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o'clock.</a:t>
            </a: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72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0" grpId="0" animBg="1"/>
      <p:bldP spid="11" grpId="0"/>
      <p:bldP spid="12" grpId="0" animBg="1"/>
      <p:bldP spid="14" grpId="0" animBg="1"/>
      <p:bldP spid="15" grpId="0"/>
      <p:bldP spid="16" grpId="0" animBg="1"/>
      <p:bldP spid="18" grpId="0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p46"/>
          <p:cNvSpPr txBox="1">
            <a:spLocks noGrp="1"/>
          </p:cNvSpPr>
          <p:nvPr>
            <p:ph type="title"/>
          </p:nvPr>
        </p:nvSpPr>
        <p:spPr>
          <a:xfrm>
            <a:off x="4156500" y="1769420"/>
            <a:ext cx="4274100" cy="19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Congenial" panose="02000503040000020004" pitchFamily="2" charset="0"/>
              </a:rPr>
              <a:t>Writing </a:t>
            </a:r>
            <a:endParaRPr sz="6600" dirty="0">
              <a:latin typeface="Congenial" panose="02000503040000020004" pitchFamily="2" charset="0"/>
            </a:endParaRPr>
          </a:p>
        </p:txBody>
      </p:sp>
      <p:sp>
        <p:nvSpPr>
          <p:cNvPr id="2394" name="Google Shape;2394;p46"/>
          <p:cNvSpPr txBox="1">
            <a:spLocks noGrp="1"/>
          </p:cNvSpPr>
          <p:nvPr>
            <p:ph type="subTitle" idx="1"/>
          </p:nvPr>
        </p:nvSpPr>
        <p:spPr>
          <a:xfrm>
            <a:off x="4671750" y="3168884"/>
            <a:ext cx="3243599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ngenial" panose="02000503040000020004" pitchFamily="2" charset="0"/>
                <a:cs typeface="Calibri" panose="020F0502020204030204" pitchFamily="34" charset="0"/>
              </a:rPr>
              <a:t>write a paragraph about TV-watching habits</a:t>
            </a:r>
          </a:p>
        </p:txBody>
      </p:sp>
      <p:sp>
        <p:nvSpPr>
          <p:cNvPr id="2395" name="Google Shape;2395;p46"/>
          <p:cNvSpPr txBox="1">
            <a:spLocks noGrp="1"/>
          </p:cNvSpPr>
          <p:nvPr>
            <p:ph type="title" idx="2"/>
          </p:nvPr>
        </p:nvSpPr>
        <p:spPr>
          <a:xfrm>
            <a:off x="5506650" y="1220781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Congenial" panose="02000503040000020004" pitchFamily="2" charset="0"/>
              </a:rPr>
              <a:t>02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Congenial" panose="02000503040000020004" pitchFamily="2" charset="0"/>
            </a:endParaRPr>
          </a:p>
        </p:txBody>
      </p:sp>
      <p:grpSp>
        <p:nvGrpSpPr>
          <p:cNvPr id="119" name="Google Shape;5297;p71">
            <a:extLst>
              <a:ext uri="{FF2B5EF4-FFF2-40B4-BE49-F238E27FC236}">
                <a16:creationId xmlns:a16="http://schemas.microsoft.com/office/drawing/2014/main" id="{27A0416C-5750-4212-81EB-3A221D5B3E3B}"/>
              </a:ext>
            </a:extLst>
          </p:cNvPr>
          <p:cNvGrpSpPr/>
          <p:nvPr/>
        </p:nvGrpSpPr>
        <p:grpSpPr>
          <a:xfrm>
            <a:off x="477371" y="808567"/>
            <a:ext cx="3679129" cy="3375150"/>
            <a:chOff x="-2406578" y="967455"/>
            <a:chExt cx="3847461" cy="3529573"/>
          </a:xfrm>
        </p:grpSpPr>
        <p:sp>
          <p:nvSpPr>
            <p:cNvPr id="120" name="Google Shape;5298;p71">
              <a:extLst>
                <a:ext uri="{FF2B5EF4-FFF2-40B4-BE49-F238E27FC236}">
                  <a16:creationId xmlns:a16="http://schemas.microsoft.com/office/drawing/2014/main" id="{80CAC021-A097-4407-8A80-0A2C07B100E6}"/>
                </a:ext>
              </a:extLst>
            </p:cNvPr>
            <p:cNvSpPr/>
            <p:nvPr/>
          </p:nvSpPr>
          <p:spPr>
            <a:xfrm>
              <a:off x="-2055538" y="2082442"/>
              <a:ext cx="974891" cy="1036191"/>
            </a:xfrm>
            <a:custGeom>
              <a:avLst/>
              <a:gdLst/>
              <a:ahLst/>
              <a:cxnLst/>
              <a:rect l="l" t="t" r="r" b="b"/>
              <a:pathLst>
                <a:path w="7407" h="7872" extrusionOk="0">
                  <a:moveTo>
                    <a:pt x="5756" y="1"/>
                  </a:moveTo>
                  <a:cubicBezTo>
                    <a:pt x="4220" y="1"/>
                    <a:pt x="2254" y="1036"/>
                    <a:pt x="1917" y="2890"/>
                  </a:cubicBezTo>
                  <a:cubicBezTo>
                    <a:pt x="1810" y="3414"/>
                    <a:pt x="1870" y="3973"/>
                    <a:pt x="1465" y="4402"/>
                  </a:cubicBezTo>
                  <a:cubicBezTo>
                    <a:pt x="893" y="5033"/>
                    <a:pt x="0" y="5402"/>
                    <a:pt x="155" y="6414"/>
                  </a:cubicBezTo>
                  <a:cubicBezTo>
                    <a:pt x="292" y="7290"/>
                    <a:pt x="1190" y="7871"/>
                    <a:pt x="2025" y="7871"/>
                  </a:cubicBezTo>
                  <a:cubicBezTo>
                    <a:pt x="2575" y="7871"/>
                    <a:pt x="3098" y="7619"/>
                    <a:pt x="3358" y="7033"/>
                  </a:cubicBezTo>
                  <a:cubicBezTo>
                    <a:pt x="3727" y="6188"/>
                    <a:pt x="3227" y="5259"/>
                    <a:pt x="4322" y="3652"/>
                  </a:cubicBezTo>
                  <a:cubicBezTo>
                    <a:pt x="4799" y="2914"/>
                    <a:pt x="5489" y="2342"/>
                    <a:pt x="6311" y="1997"/>
                  </a:cubicBezTo>
                  <a:cubicBezTo>
                    <a:pt x="6597" y="1878"/>
                    <a:pt x="6942" y="1759"/>
                    <a:pt x="7120" y="1473"/>
                  </a:cubicBezTo>
                  <a:cubicBezTo>
                    <a:pt x="7335" y="1116"/>
                    <a:pt x="7406" y="556"/>
                    <a:pt x="7001" y="306"/>
                  </a:cubicBezTo>
                  <a:cubicBezTo>
                    <a:pt x="6669" y="100"/>
                    <a:pt x="6233" y="1"/>
                    <a:pt x="5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299;p71">
              <a:extLst>
                <a:ext uri="{FF2B5EF4-FFF2-40B4-BE49-F238E27FC236}">
                  <a16:creationId xmlns:a16="http://schemas.microsoft.com/office/drawing/2014/main" id="{DB94991E-F02D-4A7A-91D1-DF21FB39955D}"/>
                </a:ext>
              </a:extLst>
            </p:cNvPr>
            <p:cNvSpPr/>
            <p:nvPr/>
          </p:nvSpPr>
          <p:spPr>
            <a:xfrm>
              <a:off x="-1919176" y="2278825"/>
              <a:ext cx="379322" cy="548897"/>
            </a:xfrm>
            <a:custGeom>
              <a:avLst/>
              <a:gdLst/>
              <a:ahLst/>
              <a:cxnLst/>
              <a:rect l="l" t="t" r="r" b="b"/>
              <a:pathLst>
                <a:path w="2882" h="4170" extrusionOk="0">
                  <a:moveTo>
                    <a:pt x="2742" y="0"/>
                  </a:moveTo>
                  <a:cubicBezTo>
                    <a:pt x="2732" y="0"/>
                    <a:pt x="2723" y="2"/>
                    <a:pt x="2715" y="5"/>
                  </a:cubicBezTo>
                  <a:cubicBezTo>
                    <a:pt x="2513" y="88"/>
                    <a:pt x="2322" y="219"/>
                    <a:pt x="2167" y="374"/>
                  </a:cubicBezTo>
                  <a:cubicBezTo>
                    <a:pt x="1358" y="1219"/>
                    <a:pt x="1429" y="2017"/>
                    <a:pt x="1191" y="2707"/>
                  </a:cubicBezTo>
                  <a:cubicBezTo>
                    <a:pt x="1060" y="3124"/>
                    <a:pt x="786" y="3493"/>
                    <a:pt x="417" y="3743"/>
                  </a:cubicBezTo>
                  <a:cubicBezTo>
                    <a:pt x="298" y="3838"/>
                    <a:pt x="179" y="3934"/>
                    <a:pt x="48" y="4017"/>
                  </a:cubicBezTo>
                  <a:cubicBezTo>
                    <a:pt x="12" y="4041"/>
                    <a:pt x="0" y="4077"/>
                    <a:pt x="12" y="4124"/>
                  </a:cubicBezTo>
                  <a:cubicBezTo>
                    <a:pt x="25" y="4156"/>
                    <a:pt x="50" y="4169"/>
                    <a:pt x="82" y="4169"/>
                  </a:cubicBezTo>
                  <a:cubicBezTo>
                    <a:pt x="170" y="4169"/>
                    <a:pt x="310" y="4075"/>
                    <a:pt x="405" y="4005"/>
                  </a:cubicBezTo>
                  <a:cubicBezTo>
                    <a:pt x="512" y="3946"/>
                    <a:pt x="965" y="3696"/>
                    <a:pt x="1167" y="3398"/>
                  </a:cubicBezTo>
                  <a:cubicBezTo>
                    <a:pt x="1715" y="2755"/>
                    <a:pt x="1596" y="1791"/>
                    <a:pt x="2012" y="1041"/>
                  </a:cubicBezTo>
                  <a:cubicBezTo>
                    <a:pt x="2572" y="52"/>
                    <a:pt x="2882" y="219"/>
                    <a:pt x="2810" y="52"/>
                  </a:cubicBezTo>
                  <a:cubicBezTo>
                    <a:pt x="2801" y="16"/>
                    <a:pt x="2771" y="0"/>
                    <a:pt x="2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300;p71">
              <a:extLst>
                <a:ext uri="{FF2B5EF4-FFF2-40B4-BE49-F238E27FC236}">
                  <a16:creationId xmlns:a16="http://schemas.microsoft.com/office/drawing/2014/main" id="{06B2DA2B-7B6B-40E0-8CE8-3ADDEE6BC310}"/>
                </a:ext>
              </a:extLst>
            </p:cNvPr>
            <p:cNvSpPr/>
            <p:nvPr/>
          </p:nvSpPr>
          <p:spPr>
            <a:xfrm>
              <a:off x="-2061856" y="2071781"/>
              <a:ext cx="988974" cy="1057252"/>
            </a:xfrm>
            <a:custGeom>
              <a:avLst/>
              <a:gdLst/>
              <a:ahLst/>
              <a:cxnLst/>
              <a:rect l="l" t="t" r="r" b="b"/>
              <a:pathLst>
                <a:path w="7514" h="8032" extrusionOk="0">
                  <a:moveTo>
                    <a:pt x="5788" y="163"/>
                  </a:moveTo>
                  <a:cubicBezTo>
                    <a:pt x="6256" y="163"/>
                    <a:pt x="6681" y="261"/>
                    <a:pt x="7002" y="458"/>
                  </a:cubicBezTo>
                  <a:cubicBezTo>
                    <a:pt x="7395" y="697"/>
                    <a:pt x="7264" y="1232"/>
                    <a:pt x="7097" y="1506"/>
                  </a:cubicBezTo>
                  <a:cubicBezTo>
                    <a:pt x="6942" y="1756"/>
                    <a:pt x="6656" y="1863"/>
                    <a:pt x="6383" y="1971"/>
                  </a:cubicBezTo>
                  <a:lnTo>
                    <a:pt x="6323" y="1994"/>
                  </a:lnTo>
                  <a:cubicBezTo>
                    <a:pt x="5502" y="2352"/>
                    <a:pt x="4799" y="2935"/>
                    <a:pt x="4299" y="3685"/>
                  </a:cubicBezTo>
                  <a:cubicBezTo>
                    <a:pt x="3799" y="4399"/>
                    <a:pt x="3525" y="5245"/>
                    <a:pt x="3513" y="6114"/>
                  </a:cubicBezTo>
                  <a:cubicBezTo>
                    <a:pt x="3513" y="6447"/>
                    <a:pt x="3454" y="6769"/>
                    <a:pt x="3335" y="7078"/>
                  </a:cubicBezTo>
                  <a:cubicBezTo>
                    <a:pt x="3115" y="7579"/>
                    <a:pt x="2649" y="7870"/>
                    <a:pt x="2081" y="7870"/>
                  </a:cubicBezTo>
                  <a:cubicBezTo>
                    <a:pt x="2000" y="7870"/>
                    <a:pt x="1918" y="7864"/>
                    <a:pt x="1834" y="7852"/>
                  </a:cubicBezTo>
                  <a:cubicBezTo>
                    <a:pt x="1156" y="7757"/>
                    <a:pt x="406" y="7257"/>
                    <a:pt x="287" y="6483"/>
                  </a:cubicBezTo>
                  <a:cubicBezTo>
                    <a:pt x="179" y="5781"/>
                    <a:pt x="620" y="5400"/>
                    <a:pt x="1096" y="4995"/>
                  </a:cubicBezTo>
                  <a:cubicBezTo>
                    <a:pt x="1263" y="4852"/>
                    <a:pt x="1430" y="4709"/>
                    <a:pt x="1572" y="4542"/>
                  </a:cubicBezTo>
                  <a:lnTo>
                    <a:pt x="1584" y="4542"/>
                  </a:lnTo>
                  <a:cubicBezTo>
                    <a:pt x="1894" y="4197"/>
                    <a:pt x="1942" y="3780"/>
                    <a:pt x="1989" y="3376"/>
                  </a:cubicBezTo>
                  <a:cubicBezTo>
                    <a:pt x="2001" y="3245"/>
                    <a:pt x="2025" y="3114"/>
                    <a:pt x="2049" y="2983"/>
                  </a:cubicBezTo>
                  <a:cubicBezTo>
                    <a:pt x="2239" y="1923"/>
                    <a:pt x="3001" y="1030"/>
                    <a:pt x="4144" y="530"/>
                  </a:cubicBezTo>
                  <a:cubicBezTo>
                    <a:pt x="4690" y="285"/>
                    <a:pt x="5266" y="163"/>
                    <a:pt x="5788" y="163"/>
                  </a:cubicBezTo>
                  <a:close/>
                  <a:moveTo>
                    <a:pt x="5789" y="1"/>
                  </a:moveTo>
                  <a:cubicBezTo>
                    <a:pt x="5241" y="1"/>
                    <a:pt x="4639" y="126"/>
                    <a:pt x="4073" y="375"/>
                  </a:cubicBezTo>
                  <a:cubicBezTo>
                    <a:pt x="2882" y="899"/>
                    <a:pt x="2084" y="1840"/>
                    <a:pt x="1882" y="2947"/>
                  </a:cubicBezTo>
                  <a:cubicBezTo>
                    <a:pt x="1858" y="3090"/>
                    <a:pt x="1834" y="3221"/>
                    <a:pt x="1822" y="3352"/>
                  </a:cubicBezTo>
                  <a:cubicBezTo>
                    <a:pt x="1775" y="3745"/>
                    <a:pt x="1739" y="4126"/>
                    <a:pt x="1453" y="4423"/>
                  </a:cubicBezTo>
                  <a:cubicBezTo>
                    <a:pt x="1311" y="4590"/>
                    <a:pt x="1144" y="4733"/>
                    <a:pt x="977" y="4876"/>
                  </a:cubicBezTo>
                  <a:cubicBezTo>
                    <a:pt x="501" y="5281"/>
                    <a:pt x="1" y="5709"/>
                    <a:pt x="120" y="6507"/>
                  </a:cubicBezTo>
                  <a:cubicBezTo>
                    <a:pt x="251" y="7364"/>
                    <a:pt x="1060" y="7912"/>
                    <a:pt x="1811" y="8019"/>
                  </a:cubicBezTo>
                  <a:cubicBezTo>
                    <a:pt x="1894" y="8031"/>
                    <a:pt x="1989" y="8031"/>
                    <a:pt x="2084" y="8031"/>
                  </a:cubicBezTo>
                  <a:cubicBezTo>
                    <a:pt x="2104" y="8032"/>
                    <a:pt x="2123" y="8032"/>
                    <a:pt x="2142" y="8032"/>
                  </a:cubicBezTo>
                  <a:cubicBezTo>
                    <a:pt x="2726" y="8032"/>
                    <a:pt x="3247" y="7680"/>
                    <a:pt x="3489" y="7150"/>
                  </a:cubicBezTo>
                  <a:cubicBezTo>
                    <a:pt x="3608" y="6816"/>
                    <a:pt x="3668" y="6471"/>
                    <a:pt x="3668" y="6126"/>
                  </a:cubicBezTo>
                  <a:cubicBezTo>
                    <a:pt x="3716" y="5495"/>
                    <a:pt x="3763" y="4780"/>
                    <a:pt x="4442" y="3780"/>
                  </a:cubicBezTo>
                  <a:cubicBezTo>
                    <a:pt x="4918" y="3054"/>
                    <a:pt x="5585" y="2483"/>
                    <a:pt x="6383" y="2149"/>
                  </a:cubicBezTo>
                  <a:lnTo>
                    <a:pt x="6442" y="2125"/>
                  </a:lnTo>
                  <a:cubicBezTo>
                    <a:pt x="6728" y="2006"/>
                    <a:pt x="7061" y="1887"/>
                    <a:pt x="7228" y="1590"/>
                  </a:cubicBezTo>
                  <a:cubicBezTo>
                    <a:pt x="7478" y="1173"/>
                    <a:pt x="7514" y="578"/>
                    <a:pt x="7085" y="316"/>
                  </a:cubicBezTo>
                  <a:cubicBezTo>
                    <a:pt x="6744" y="105"/>
                    <a:pt x="6289" y="1"/>
                    <a:pt x="5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301;p71">
              <a:extLst>
                <a:ext uri="{FF2B5EF4-FFF2-40B4-BE49-F238E27FC236}">
                  <a16:creationId xmlns:a16="http://schemas.microsoft.com/office/drawing/2014/main" id="{52D938F5-C211-416D-8803-D9690603AA59}"/>
                </a:ext>
              </a:extLst>
            </p:cNvPr>
            <p:cNvSpPr/>
            <p:nvPr/>
          </p:nvSpPr>
          <p:spPr>
            <a:xfrm>
              <a:off x="-106060" y="2176159"/>
              <a:ext cx="498435" cy="544027"/>
            </a:xfrm>
            <a:custGeom>
              <a:avLst/>
              <a:gdLst/>
              <a:ahLst/>
              <a:cxnLst/>
              <a:rect l="l" t="t" r="r" b="b"/>
              <a:pathLst>
                <a:path w="3787" h="4133" extrusionOk="0">
                  <a:moveTo>
                    <a:pt x="538" y="1"/>
                  </a:moveTo>
                  <a:cubicBezTo>
                    <a:pt x="415" y="1"/>
                    <a:pt x="319" y="62"/>
                    <a:pt x="298" y="166"/>
                  </a:cubicBezTo>
                  <a:cubicBezTo>
                    <a:pt x="263" y="356"/>
                    <a:pt x="453" y="678"/>
                    <a:pt x="513" y="880"/>
                  </a:cubicBezTo>
                  <a:cubicBezTo>
                    <a:pt x="870" y="1951"/>
                    <a:pt x="1" y="2749"/>
                    <a:pt x="668" y="3714"/>
                  </a:cubicBezTo>
                  <a:cubicBezTo>
                    <a:pt x="871" y="4011"/>
                    <a:pt x="1162" y="4132"/>
                    <a:pt x="1477" y="4132"/>
                  </a:cubicBezTo>
                  <a:cubicBezTo>
                    <a:pt x="2120" y="4132"/>
                    <a:pt x="2864" y="3626"/>
                    <a:pt x="3168" y="3083"/>
                  </a:cubicBezTo>
                  <a:cubicBezTo>
                    <a:pt x="3216" y="2975"/>
                    <a:pt x="3263" y="2868"/>
                    <a:pt x="3287" y="2761"/>
                  </a:cubicBezTo>
                  <a:cubicBezTo>
                    <a:pt x="3561" y="2606"/>
                    <a:pt x="3787" y="2380"/>
                    <a:pt x="3704" y="2213"/>
                  </a:cubicBezTo>
                  <a:cubicBezTo>
                    <a:pt x="3672" y="2150"/>
                    <a:pt x="3603" y="2123"/>
                    <a:pt x="3515" y="2123"/>
                  </a:cubicBezTo>
                  <a:cubicBezTo>
                    <a:pt x="3471" y="2123"/>
                    <a:pt x="3422" y="2130"/>
                    <a:pt x="3370" y="2142"/>
                  </a:cubicBezTo>
                  <a:lnTo>
                    <a:pt x="3370" y="2071"/>
                  </a:lnTo>
                  <a:cubicBezTo>
                    <a:pt x="3549" y="1904"/>
                    <a:pt x="3644" y="1725"/>
                    <a:pt x="3561" y="1606"/>
                  </a:cubicBezTo>
                  <a:cubicBezTo>
                    <a:pt x="3507" y="1521"/>
                    <a:pt x="3406" y="1473"/>
                    <a:pt x="3299" y="1473"/>
                  </a:cubicBezTo>
                  <a:cubicBezTo>
                    <a:pt x="3287" y="1473"/>
                    <a:pt x="3275" y="1474"/>
                    <a:pt x="3263" y="1475"/>
                  </a:cubicBezTo>
                  <a:lnTo>
                    <a:pt x="3251" y="1440"/>
                  </a:lnTo>
                  <a:cubicBezTo>
                    <a:pt x="3335" y="1356"/>
                    <a:pt x="3370" y="1237"/>
                    <a:pt x="3346" y="1118"/>
                  </a:cubicBezTo>
                  <a:cubicBezTo>
                    <a:pt x="3310" y="1000"/>
                    <a:pt x="3222" y="955"/>
                    <a:pt x="3116" y="955"/>
                  </a:cubicBezTo>
                  <a:cubicBezTo>
                    <a:pt x="3051" y="955"/>
                    <a:pt x="2978" y="972"/>
                    <a:pt x="2906" y="999"/>
                  </a:cubicBezTo>
                  <a:cubicBezTo>
                    <a:pt x="3037" y="844"/>
                    <a:pt x="3096" y="689"/>
                    <a:pt x="3025" y="582"/>
                  </a:cubicBezTo>
                  <a:cubicBezTo>
                    <a:pt x="2987" y="523"/>
                    <a:pt x="2920" y="497"/>
                    <a:pt x="2837" y="497"/>
                  </a:cubicBezTo>
                  <a:cubicBezTo>
                    <a:pt x="2504" y="497"/>
                    <a:pt x="1901" y="911"/>
                    <a:pt x="1787" y="1225"/>
                  </a:cubicBezTo>
                  <a:cubicBezTo>
                    <a:pt x="1727" y="1261"/>
                    <a:pt x="1644" y="1285"/>
                    <a:pt x="1572" y="1285"/>
                  </a:cubicBezTo>
                  <a:cubicBezTo>
                    <a:pt x="1358" y="1249"/>
                    <a:pt x="1370" y="856"/>
                    <a:pt x="1049" y="344"/>
                  </a:cubicBezTo>
                  <a:cubicBezTo>
                    <a:pt x="901" y="102"/>
                    <a:pt x="696" y="1"/>
                    <a:pt x="538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302;p71">
              <a:extLst>
                <a:ext uri="{FF2B5EF4-FFF2-40B4-BE49-F238E27FC236}">
                  <a16:creationId xmlns:a16="http://schemas.microsoft.com/office/drawing/2014/main" id="{40CF6A9B-80D4-4CDC-9603-5926441A7D02}"/>
                </a:ext>
              </a:extLst>
            </p:cNvPr>
            <p:cNvSpPr/>
            <p:nvPr/>
          </p:nvSpPr>
          <p:spPr>
            <a:xfrm>
              <a:off x="-82499" y="2165629"/>
              <a:ext cx="487511" cy="566799"/>
            </a:xfrm>
            <a:custGeom>
              <a:avLst/>
              <a:gdLst/>
              <a:ahLst/>
              <a:cxnLst/>
              <a:rect l="l" t="t" r="r" b="b"/>
              <a:pathLst>
                <a:path w="3704" h="4306" extrusionOk="0">
                  <a:moveTo>
                    <a:pt x="2584" y="662"/>
                  </a:moveTo>
                  <a:lnTo>
                    <a:pt x="2584" y="674"/>
                  </a:lnTo>
                  <a:cubicBezTo>
                    <a:pt x="2613" y="669"/>
                    <a:pt x="2644" y="664"/>
                    <a:pt x="2673" y="664"/>
                  </a:cubicBezTo>
                  <a:cubicBezTo>
                    <a:pt x="2716" y="664"/>
                    <a:pt x="2753" y="675"/>
                    <a:pt x="2775" y="710"/>
                  </a:cubicBezTo>
                  <a:cubicBezTo>
                    <a:pt x="2810" y="758"/>
                    <a:pt x="2775" y="877"/>
                    <a:pt x="2679" y="996"/>
                  </a:cubicBezTo>
                  <a:lnTo>
                    <a:pt x="2679" y="1008"/>
                  </a:lnTo>
                  <a:cubicBezTo>
                    <a:pt x="2644" y="1055"/>
                    <a:pt x="2608" y="1091"/>
                    <a:pt x="2560" y="1127"/>
                  </a:cubicBezTo>
                  <a:cubicBezTo>
                    <a:pt x="2382" y="1305"/>
                    <a:pt x="2167" y="1424"/>
                    <a:pt x="1929" y="1496"/>
                  </a:cubicBezTo>
                  <a:cubicBezTo>
                    <a:pt x="1904" y="1504"/>
                    <a:pt x="1877" y="1508"/>
                    <a:pt x="1850" y="1508"/>
                  </a:cubicBezTo>
                  <a:cubicBezTo>
                    <a:pt x="1802" y="1508"/>
                    <a:pt x="1753" y="1495"/>
                    <a:pt x="1715" y="1472"/>
                  </a:cubicBezTo>
                  <a:cubicBezTo>
                    <a:pt x="1679" y="1448"/>
                    <a:pt x="1655" y="1400"/>
                    <a:pt x="1679" y="1365"/>
                  </a:cubicBezTo>
                  <a:cubicBezTo>
                    <a:pt x="1727" y="1234"/>
                    <a:pt x="1810" y="1115"/>
                    <a:pt x="1917" y="1031"/>
                  </a:cubicBezTo>
                  <a:cubicBezTo>
                    <a:pt x="2108" y="853"/>
                    <a:pt x="2334" y="734"/>
                    <a:pt x="2584" y="662"/>
                  </a:cubicBezTo>
                  <a:close/>
                  <a:moveTo>
                    <a:pt x="2929" y="1115"/>
                  </a:moveTo>
                  <a:cubicBezTo>
                    <a:pt x="2953" y="1115"/>
                    <a:pt x="2989" y="1127"/>
                    <a:pt x="3013" y="1127"/>
                  </a:cubicBezTo>
                  <a:cubicBezTo>
                    <a:pt x="3048" y="1150"/>
                    <a:pt x="3084" y="1174"/>
                    <a:pt x="3096" y="1222"/>
                  </a:cubicBezTo>
                  <a:cubicBezTo>
                    <a:pt x="3108" y="1269"/>
                    <a:pt x="3096" y="1305"/>
                    <a:pt x="3084" y="1353"/>
                  </a:cubicBezTo>
                  <a:cubicBezTo>
                    <a:pt x="3060" y="1400"/>
                    <a:pt x="3037" y="1436"/>
                    <a:pt x="3001" y="1484"/>
                  </a:cubicBezTo>
                  <a:lnTo>
                    <a:pt x="2977" y="1508"/>
                  </a:lnTo>
                  <a:cubicBezTo>
                    <a:pt x="2917" y="1579"/>
                    <a:pt x="2846" y="1650"/>
                    <a:pt x="2763" y="1710"/>
                  </a:cubicBezTo>
                  <a:cubicBezTo>
                    <a:pt x="2715" y="1746"/>
                    <a:pt x="2667" y="1781"/>
                    <a:pt x="2620" y="1817"/>
                  </a:cubicBezTo>
                  <a:cubicBezTo>
                    <a:pt x="2536" y="1877"/>
                    <a:pt x="2429" y="1936"/>
                    <a:pt x="2322" y="1984"/>
                  </a:cubicBezTo>
                  <a:cubicBezTo>
                    <a:pt x="2239" y="2020"/>
                    <a:pt x="2155" y="2043"/>
                    <a:pt x="2060" y="2055"/>
                  </a:cubicBezTo>
                  <a:cubicBezTo>
                    <a:pt x="2013" y="2055"/>
                    <a:pt x="1965" y="2055"/>
                    <a:pt x="1929" y="2043"/>
                  </a:cubicBezTo>
                  <a:cubicBezTo>
                    <a:pt x="1894" y="2020"/>
                    <a:pt x="1870" y="1984"/>
                    <a:pt x="1870" y="1948"/>
                  </a:cubicBezTo>
                  <a:cubicBezTo>
                    <a:pt x="1870" y="1829"/>
                    <a:pt x="1929" y="1722"/>
                    <a:pt x="2013" y="1639"/>
                  </a:cubicBezTo>
                  <a:cubicBezTo>
                    <a:pt x="2263" y="1555"/>
                    <a:pt x="2489" y="1424"/>
                    <a:pt x="2679" y="1246"/>
                  </a:cubicBezTo>
                  <a:cubicBezTo>
                    <a:pt x="2691" y="1222"/>
                    <a:pt x="2715" y="1210"/>
                    <a:pt x="2727" y="1198"/>
                  </a:cubicBezTo>
                  <a:cubicBezTo>
                    <a:pt x="2739" y="1186"/>
                    <a:pt x="2763" y="1162"/>
                    <a:pt x="2775" y="1150"/>
                  </a:cubicBezTo>
                  <a:cubicBezTo>
                    <a:pt x="2810" y="1127"/>
                    <a:pt x="2858" y="1127"/>
                    <a:pt x="2894" y="1115"/>
                  </a:cubicBezTo>
                  <a:close/>
                  <a:moveTo>
                    <a:pt x="3096" y="1639"/>
                  </a:moveTo>
                  <a:cubicBezTo>
                    <a:pt x="3132" y="1639"/>
                    <a:pt x="3167" y="1639"/>
                    <a:pt x="3203" y="1650"/>
                  </a:cubicBezTo>
                  <a:cubicBezTo>
                    <a:pt x="3251" y="1650"/>
                    <a:pt x="3287" y="1686"/>
                    <a:pt x="3322" y="1722"/>
                  </a:cubicBezTo>
                  <a:cubicBezTo>
                    <a:pt x="3358" y="1793"/>
                    <a:pt x="3322" y="1877"/>
                    <a:pt x="3263" y="1948"/>
                  </a:cubicBezTo>
                  <a:cubicBezTo>
                    <a:pt x="3215" y="2008"/>
                    <a:pt x="3167" y="2055"/>
                    <a:pt x="3108" y="2115"/>
                  </a:cubicBezTo>
                  <a:cubicBezTo>
                    <a:pt x="3084" y="2127"/>
                    <a:pt x="3060" y="2151"/>
                    <a:pt x="3025" y="2174"/>
                  </a:cubicBezTo>
                  <a:cubicBezTo>
                    <a:pt x="2894" y="2270"/>
                    <a:pt x="2751" y="2353"/>
                    <a:pt x="2596" y="2412"/>
                  </a:cubicBezTo>
                  <a:cubicBezTo>
                    <a:pt x="2525" y="2439"/>
                    <a:pt x="2446" y="2453"/>
                    <a:pt x="2372" y="2453"/>
                  </a:cubicBezTo>
                  <a:cubicBezTo>
                    <a:pt x="2347" y="2453"/>
                    <a:pt x="2322" y="2451"/>
                    <a:pt x="2298" y="2448"/>
                  </a:cubicBezTo>
                  <a:cubicBezTo>
                    <a:pt x="2227" y="2436"/>
                    <a:pt x="2167" y="2377"/>
                    <a:pt x="2155" y="2317"/>
                  </a:cubicBezTo>
                  <a:cubicBezTo>
                    <a:pt x="2155" y="2282"/>
                    <a:pt x="2155" y="2234"/>
                    <a:pt x="2155" y="2210"/>
                  </a:cubicBezTo>
                  <a:cubicBezTo>
                    <a:pt x="2358" y="2151"/>
                    <a:pt x="2548" y="2067"/>
                    <a:pt x="2715" y="1948"/>
                  </a:cubicBezTo>
                  <a:cubicBezTo>
                    <a:pt x="2834" y="1865"/>
                    <a:pt x="2941" y="1781"/>
                    <a:pt x="3037" y="1674"/>
                  </a:cubicBezTo>
                  <a:lnTo>
                    <a:pt x="3072" y="1639"/>
                  </a:lnTo>
                  <a:close/>
                  <a:moveTo>
                    <a:pt x="3263" y="2282"/>
                  </a:moveTo>
                  <a:cubicBezTo>
                    <a:pt x="3275" y="2282"/>
                    <a:pt x="3298" y="2282"/>
                    <a:pt x="3310" y="2353"/>
                  </a:cubicBezTo>
                  <a:cubicBezTo>
                    <a:pt x="3336" y="2315"/>
                    <a:pt x="3364" y="2301"/>
                    <a:pt x="3389" y="2301"/>
                  </a:cubicBezTo>
                  <a:cubicBezTo>
                    <a:pt x="3411" y="2301"/>
                    <a:pt x="3430" y="2312"/>
                    <a:pt x="3441" y="2329"/>
                  </a:cubicBezTo>
                  <a:cubicBezTo>
                    <a:pt x="3489" y="2401"/>
                    <a:pt x="3394" y="2543"/>
                    <a:pt x="3227" y="2663"/>
                  </a:cubicBezTo>
                  <a:lnTo>
                    <a:pt x="3227" y="2674"/>
                  </a:lnTo>
                  <a:cubicBezTo>
                    <a:pt x="3191" y="2698"/>
                    <a:pt x="3144" y="2734"/>
                    <a:pt x="3096" y="2758"/>
                  </a:cubicBezTo>
                  <a:lnTo>
                    <a:pt x="3037" y="2793"/>
                  </a:lnTo>
                  <a:cubicBezTo>
                    <a:pt x="2906" y="2877"/>
                    <a:pt x="2763" y="2924"/>
                    <a:pt x="2608" y="2936"/>
                  </a:cubicBezTo>
                  <a:cubicBezTo>
                    <a:pt x="2572" y="2936"/>
                    <a:pt x="2525" y="2924"/>
                    <a:pt x="2501" y="2889"/>
                  </a:cubicBezTo>
                  <a:cubicBezTo>
                    <a:pt x="2477" y="2865"/>
                    <a:pt x="2465" y="2829"/>
                    <a:pt x="2501" y="2746"/>
                  </a:cubicBezTo>
                  <a:cubicBezTo>
                    <a:pt x="2536" y="2674"/>
                    <a:pt x="2596" y="2603"/>
                    <a:pt x="2667" y="2555"/>
                  </a:cubicBezTo>
                  <a:cubicBezTo>
                    <a:pt x="2822" y="2508"/>
                    <a:pt x="2977" y="2412"/>
                    <a:pt x="3096" y="2293"/>
                  </a:cubicBezTo>
                  <a:cubicBezTo>
                    <a:pt x="3113" y="2297"/>
                    <a:pt x="3131" y="2298"/>
                    <a:pt x="3148" y="2298"/>
                  </a:cubicBezTo>
                  <a:cubicBezTo>
                    <a:pt x="3189" y="2298"/>
                    <a:pt x="3229" y="2290"/>
                    <a:pt x="3263" y="2282"/>
                  </a:cubicBezTo>
                  <a:close/>
                  <a:moveTo>
                    <a:pt x="346" y="162"/>
                  </a:moveTo>
                  <a:cubicBezTo>
                    <a:pt x="536" y="186"/>
                    <a:pt x="703" y="305"/>
                    <a:pt x="786" y="484"/>
                  </a:cubicBezTo>
                  <a:cubicBezTo>
                    <a:pt x="905" y="662"/>
                    <a:pt x="989" y="853"/>
                    <a:pt x="1060" y="1055"/>
                  </a:cubicBezTo>
                  <a:cubicBezTo>
                    <a:pt x="1132" y="1258"/>
                    <a:pt x="1191" y="1424"/>
                    <a:pt x="1370" y="1448"/>
                  </a:cubicBezTo>
                  <a:cubicBezTo>
                    <a:pt x="1380" y="1452"/>
                    <a:pt x="1392" y="1453"/>
                    <a:pt x="1404" y="1453"/>
                  </a:cubicBezTo>
                  <a:cubicBezTo>
                    <a:pt x="1433" y="1453"/>
                    <a:pt x="1467" y="1445"/>
                    <a:pt x="1501" y="1436"/>
                  </a:cubicBezTo>
                  <a:cubicBezTo>
                    <a:pt x="1513" y="1508"/>
                    <a:pt x="1548" y="1579"/>
                    <a:pt x="1608" y="1615"/>
                  </a:cubicBezTo>
                  <a:cubicBezTo>
                    <a:pt x="1655" y="1650"/>
                    <a:pt x="1715" y="1662"/>
                    <a:pt x="1774" y="1674"/>
                  </a:cubicBezTo>
                  <a:cubicBezTo>
                    <a:pt x="1715" y="1758"/>
                    <a:pt x="1691" y="1865"/>
                    <a:pt x="1691" y="1972"/>
                  </a:cubicBezTo>
                  <a:cubicBezTo>
                    <a:pt x="1691" y="2067"/>
                    <a:pt x="1751" y="2151"/>
                    <a:pt x="1834" y="2198"/>
                  </a:cubicBezTo>
                  <a:cubicBezTo>
                    <a:pt x="1882" y="2222"/>
                    <a:pt x="1929" y="2234"/>
                    <a:pt x="1989" y="2234"/>
                  </a:cubicBezTo>
                  <a:cubicBezTo>
                    <a:pt x="1977" y="2270"/>
                    <a:pt x="1977" y="2317"/>
                    <a:pt x="1989" y="2353"/>
                  </a:cubicBezTo>
                  <a:cubicBezTo>
                    <a:pt x="2013" y="2496"/>
                    <a:pt x="2120" y="2591"/>
                    <a:pt x="2251" y="2615"/>
                  </a:cubicBezTo>
                  <a:cubicBezTo>
                    <a:pt x="2275" y="2627"/>
                    <a:pt x="2310" y="2627"/>
                    <a:pt x="2346" y="2627"/>
                  </a:cubicBezTo>
                  <a:lnTo>
                    <a:pt x="2370" y="2627"/>
                  </a:lnTo>
                  <a:cubicBezTo>
                    <a:pt x="2358" y="2639"/>
                    <a:pt x="2358" y="2663"/>
                    <a:pt x="2346" y="2674"/>
                  </a:cubicBezTo>
                  <a:cubicBezTo>
                    <a:pt x="2286" y="2770"/>
                    <a:pt x="2286" y="2889"/>
                    <a:pt x="2346" y="2984"/>
                  </a:cubicBezTo>
                  <a:cubicBezTo>
                    <a:pt x="2405" y="3067"/>
                    <a:pt x="2501" y="3103"/>
                    <a:pt x="2596" y="3103"/>
                  </a:cubicBezTo>
                  <a:cubicBezTo>
                    <a:pt x="2715" y="3091"/>
                    <a:pt x="2834" y="3067"/>
                    <a:pt x="2941" y="3020"/>
                  </a:cubicBezTo>
                  <a:lnTo>
                    <a:pt x="2941" y="3020"/>
                  </a:lnTo>
                  <a:cubicBezTo>
                    <a:pt x="2929" y="3055"/>
                    <a:pt x="2917" y="3091"/>
                    <a:pt x="2906" y="3127"/>
                  </a:cubicBezTo>
                  <a:cubicBezTo>
                    <a:pt x="2608" y="3651"/>
                    <a:pt x="1917" y="4103"/>
                    <a:pt x="1346" y="4127"/>
                  </a:cubicBezTo>
                  <a:cubicBezTo>
                    <a:pt x="1313" y="4131"/>
                    <a:pt x="1281" y="4132"/>
                    <a:pt x="1249" y="4132"/>
                  </a:cubicBezTo>
                  <a:cubicBezTo>
                    <a:pt x="965" y="4132"/>
                    <a:pt x="707" y="3992"/>
                    <a:pt x="536" y="3746"/>
                  </a:cubicBezTo>
                  <a:cubicBezTo>
                    <a:pt x="203" y="3258"/>
                    <a:pt x="298" y="2793"/>
                    <a:pt x="393" y="2305"/>
                  </a:cubicBezTo>
                  <a:cubicBezTo>
                    <a:pt x="477" y="1877"/>
                    <a:pt x="572" y="1448"/>
                    <a:pt x="405" y="948"/>
                  </a:cubicBezTo>
                  <a:cubicBezTo>
                    <a:pt x="381" y="888"/>
                    <a:pt x="358" y="817"/>
                    <a:pt x="334" y="746"/>
                  </a:cubicBezTo>
                  <a:cubicBezTo>
                    <a:pt x="250" y="603"/>
                    <a:pt x="203" y="436"/>
                    <a:pt x="191" y="257"/>
                  </a:cubicBezTo>
                  <a:cubicBezTo>
                    <a:pt x="203" y="210"/>
                    <a:pt x="250" y="174"/>
                    <a:pt x="298" y="162"/>
                  </a:cubicBezTo>
                  <a:close/>
                  <a:moveTo>
                    <a:pt x="339" y="1"/>
                  </a:moveTo>
                  <a:cubicBezTo>
                    <a:pt x="313" y="1"/>
                    <a:pt x="287" y="3"/>
                    <a:pt x="262" y="7"/>
                  </a:cubicBezTo>
                  <a:cubicBezTo>
                    <a:pt x="155" y="19"/>
                    <a:pt x="60" y="115"/>
                    <a:pt x="36" y="234"/>
                  </a:cubicBezTo>
                  <a:cubicBezTo>
                    <a:pt x="0" y="400"/>
                    <a:pt x="96" y="615"/>
                    <a:pt x="179" y="817"/>
                  </a:cubicBezTo>
                  <a:cubicBezTo>
                    <a:pt x="215" y="877"/>
                    <a:pt x="239" y="948"/>
                    <a:pt x="250" y="996"/>
                  </a:cubicBezTo>
                  <a:cubicBezTo>
                    <a:pt x="405" y="1460"/>
                    <a:pt x="322" y="1877"/>
                    <a:pt x="239" y="2270"/>
                  </a:cubicBezTo>
                  <a:cubicBezTo>
                    <a:pt x="131" y="2770"/>
                    <a:pt x="24" y="3294"/>
                    <a:pt x="405" y="3841"/>
                  </a:cubicBezTo>
                  <a:cubicBezTo>
                    <a:pt x="608" y="4139"/>
                    <a:pt x="941" y="4306"/>
                    <a:pt x="1286" y="4306"/>
                  </a:cubicBezTo>
                  <a:lnTo>
                    <a:pt x="1358" y="4306"/>
                  </a:lnTo>
                  <a:cubicBezTo>
                    <a:pt x="1989" y="4270"/>
                    <a:pt x="2727" y="3794"/>
                    <a:pt x="3048" y="3210"/>
                  </a:cubicBezTo>
                  <a:cubicBezTo>
                    <a:pt x="3108" y="3115"/>
                    <a:pt x="3144" y="3008"/>
                    <a:pt x="3179" y="2901"/>
                  </a:cubicBezTo>
                  <a:cubicBezTo>
                    <a:pt x="3441" y="2746"/>
                    <a:pt x="3703" y="2472"/>
                    <a:pt x="3596" y="2258"/>
                  </a:cubicBezTo>
                  <a:cubicBezTo>
                    <a:pt x="3537" y="2162"/>
                    <a:pt x="3441" y="2115"/>
                    <a:pt x="3334" y="2115"/>
                  </a:cubicBezTo>
                  <a:cubicBezTo>
                    <a:pt x="3358" y="2091"/>
                    <a:pt x="3370" y="2067"/>
                    <a:pt x="3394" y="2043"/>
                  </a:cubicBezTo>
                  <a:cubicBezTo>
                    <a:pt x="3453" y="1972"/>
                    <a:pt x="3489" y="1877"/>
                    <a:pt x="3489" y="1781"/>
                  </a:cubicBezTo>
                  <a:cubicBezTo>
                    <a:pt x="3489" y="1734"/>
                    <a:pt x="3477" y="1686"/>
                    <a:pt x="3453" y="1639"/>
                  </a:cubicBezTo>
                  <a:cubicBezTo>
                    <a:pt x="3406" y="1543"/>
                    <a:pt x="3310" y="1484"/>
                    <a:pt x="3203" y="1484"/>
                  </a:cubicBezTo>
                  <a:cubicBezTo>
                    <a:pt x="3251" y="1389"/>
                    <a:pt x="3275" y="1281"/>
                    <a:pt x="3251" y="1186"/>
                  </a:cubicBezTo>
                  <a:cubicBezTo>
                    <a:pt x="3227" y="1091"/>
                    <a:pt x="3156" y="1008"/>
                    <a:pt x="3060" y="984"/>
                  </a:cubicBezTo>
                  <a:cubicBezTo>
                    <a:pt x="3013" y="960"/>
                    <a:pt x="2953" y="960"/>
                    <a:pt x="2906" y="960"/>
                  </a:cubicBezTo>
                  <a:cubicBezTo>
                    <a:pt x="2965" y="865"/>
                    <a:pt x="2965" y="722"/>
                    <a:pt x="2906" y="615"/>
                  </a:cubicBezTo>
                  <a:cubicBezTo>
                    <a:pt x="2843" y="534"/>
                    <a:pt x="2747" y="494"/>
                    <a:pt x="2648" y="494"/>
                  </a:cubicBezTo>
                  <a:cubicBezTo>
                    <a:pt x="2615" y="494"/>
                    <a:pt x="2581" y="499"/>
                    <a:pt x="2548" y="507"/>
                  </a:cubicBezTo>
                  <a:cubicBezTo>
                    <a:pt x="2203" y="579"/>
                    <a:pt x="1679" y="936"/>
                    <a:pt x="1536" y="1258"/>
                  </a:cubicBezTo>
                  <a:cubicBezTo>
                    <a:pt x="1501" y="1281"/>
                    <a:pt x="1453" y="1293"/>
                    <a:pt x="1393" y="1293"/>
                  </a:cubicBezTo>
                  <a:cubicBezTo>
                    <a:pt x="1322" y="1281"/>
                    <a:pt x="1286" y="1186"/>
                    <a:pt x="1215" y="996"/>
                  </a:cubicBezTo>
                  <a:cubicBezTo>
                    <a:pt x="1143" y="781"/>
                    <a:pt x="1048" y="579"/>
                    <a:pt x="941" y="388"/>
                  </a:cubicBezTo>
                  <a:cubicBezTo>
                    <a:pt x="763" y="117"/>
                    <a:pt x="53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303;p71">
              <a:extLst>
                <a:ext uri="{FF2B5EF4-FFF2-40B4-BE49-F238E27FC236}">
                  <a16:creationId xmlns:a16="http://schemas.microsoft.com/office/drawing/2014/main" id="{2769723A-8373-4DB6-B38F-AC065DD005FB}"/>
                </a:ext>
              </a:extLst>
            </p:cNvPr>
            <p:cNvSpPr/>
            <p:nvPr/>
          </p:nvSpPr>
          <p:spPr>
            <a:xfrm>
              <a:off x="94535" y="2419136"/>
              <a:ext cx="58175" cy="206659"/>
            </a:xfrm>
            <a:custGeom>
              <a:avLst/>
              <a:gdLst/>
              <a:ahLst/>
              <a:cxnLst/>
              <a:rect l="l" t="t" r="r" b="b"/>
              <a:pathLst>
                <a:path w="442" h="1570" extrusionOk="0">
                  <a:moveTo>
                    <a:pt x="99" y="1"/>
                  </a:moveTo>
                  <a:cubicBezTo>
                    <a:pt x="87" y="1"/>
                    <a:pt x="74" y="4"/>
                    <a:pt x="60" y="10"/>
                  </a:cubicBezTo>
                  <a:cubicBezTo>
                    <a:pt x="25" y="22"/>
                    <a:pt x="1" y="70"/>
                    <a:pt x="13" y="117"/>
                  </a:cubicBezTo>
                  <a:cubicBezTo>
                    <a:pt x="13" y="117"/>
                    <a:pt x="275" y="867"/>
                    <a:pt x="25" y="1463"/>
                  </a:cubicBezTo>
                  <a:cubicBezTo>
                    <a:pt x="1" y="1499"/>
                    <a:pt x="25" y="1546"/>
                    <a:pt x="60" y="1570"/>
                  </a:cubicBezTo>
                  <a:lnTo>
                    <a:pt x="96" y="1570"/>
                  </a:lnTo>
                  <a:cubicBezTo>
                    <a:pt x="132" y="1570"/>
                    <a:pt x="156" y="1546"/>
                    <a:pt x="168" y="1522"/>
                  </a:cubicBezTo>
                  <a:cubicBezTo>
                    <a:pt x="441" y="867"/>
                    <a:pt x="168" y="82"/>
                    <a:pt x="168" y="46"/>
                  </a:cubicBezTo>
                  <a:cubicBezTo>
                    <a:pt x="159" y="20"/>
                    <a:pt x="13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304;p71">
              <a:extLst>
                <a:ext uri="{FF2B5EF4-FFF2-40B4-BE49-F238E27FC236}">
                  <a16:creationId xmlns:a16="http://schemas.microsoft.com/office/drawing/2014/main" id="{55674D80-1B34-4ADD-A95A-D2D9FB51BE23}"/>
                </a:ext>
              </a:extLst>
            </p:cNvPr>
            <p:cNvSpPr/>
            <p:nvPr/>
          </p:nvSpPr>
          <p:spPr>
            <a:xfrm>
              <a:off x="-185955" y="2597487"/>
              <a:ext cx="355894" cy="306566"/>
            </a:xfrm>
            <a:custGeom>
              <a:avLst/>
              <a:gdLst/>
              <a:ahLst/>
              <a:cxnLst/>
              <a:rect l="l" t="t" r="r" b="b"/>
              <a:pathLst>
                <a:path w="2704" h="2329" extrusionOk="0">
                  <a:moveTo>
                    <a:pt x="1167" y="1"/>
                  </a:moveTo>
                  <a:cubicBezTo>
                    <a:pt x="751" y="1"/>
                    <a:pt x="489" y="334"/>
                    <a:pt x="251" y="632"/>
                  </a:cubicBezTo>
                  <a:cubicBezTo>
                    <a:pt x="1" y="917"/>
                    <a:pt x="24" y="1334"/>
                    <a:pt x="286" y="1501"/>
                  </a:cubicBezTo>
                  <a:lnTo>
                    <a:pt x="1394" y="2251"/>
                  </a:lnTo>
                  <a:cubicBezTo>
                    <a:pt x="1471" y="2304"/>
                    <a:pt x="1559" y="2328"/>
                    <a:pt x="1649" y="2328"/>
                  </a:cubicBezTo>
                  <a:cubicBezTo>
                    <a:pt x="1863" y="2328"/>
                    <a:pt x="2089" y="2188"/>
                    <a:pt x="2215" y="1953"/>
                  </a:cubicBezTo>
                  <a:cubicBezTo>
                    <a:pt x="2429" y="1572"/>
                    <a:pt x="2703" y="1132"/>
                    <a:pt x="2394" y="715"/>
                  </a:cubicBezTo>
                  <a:cubicBezTo>
                    <a:pt x="2096" y="310"/>
                    <a:pt x="1667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305;p71">
              <a:extLst>
                <a:ext uri="{FF2B5EF4-FFF2-40B4-BE49-F238E27FC236}">
                  <a16:creationId xmlns:a16="http://schemas.microsoft.com/office/drawing/2014/main" id="{F047C1DD-1173-409C-926B-6DC2D172A71B}"/>
                </a:ext>
              </a:extLst>
            </p:cNvPr>
            <p:cNvSpPr/>
            <p:nvPr/>
          </p:nvSpPr>
          <p:spPr>
            <a:xfrm>
              <a:off x="-1140359" y="2704366"/>
              <a:ext cx="1272610" cy="899033"/>
            </a:xfrm>
            <a:custGeom>
              <a:avLst/>
              <a:gdLst/>
              <a:ahLst/>
              <a:cxnLst/>
              <a:rect l="l" t="t" r="r" b="b"/>
              <a:pathLst>
                <a:path w="9669" h="6830" extrusionOk="0">
                  <a:moveTo>
                    <a:pt x="7704" y="1"/>
                  </a:moveTo>
                  <a:cubicBezTo>
                    <a:pt x="6910" y="1"/>
                    <a:pt x="6522" y="597"/>
                    <a:pt x="5990" y="1296"/>
                  </a:cubicBezTo>
                  <a:cubicBezTo>
                    <a:pt x="5692" y="1701"/>
                    <a:pt x="4930" y="2784"/>
                    <a:pt x="4644" y="3213"/>
                  </a:cubicBezTo>
                  <a:cubicBezTo>
                    <a:pt x="4561" y="3333"/>
                    <a:pt x="4550" y="3410"/>
                    <a:pt x="4455" y="3410"/>
                  </a:cubicBezTo>
                  <a:cubicBezTo>
                    <a:pt x="4332" y="3410"/>
                    <a:pt x="4070" y="3284"/>
                    <a:pt x="3334" y="2963"/>
                  </a:cubicBezTo>
                  <a:cubicBezTo>
                    <a:pt x="2239" y="2475"/>
                    <a:pt x="1132" y="2034"/>
                    <a:pt x="1" y="1665"/>
                  </a:cubicBezTo>
                  <a:lnTo>
                    <a:pt x="1" y="1665"/>
                  </a:lnTo>
                  <a:lnTo>
                    <a:pt x="144" y="5475"/>
                  </a:lnTo>
                  <a:cubicBezTo>
                    <a:pt x="2406" y="6475"/>
                    <a:pt x="3811" y="6666"/>
                    <a:pt x="3787" y="6666"/>
                  </a:cubicBezTo>
                  <a:cubicBezTo>
                    <a:pt x="4154" y="6771"/>
                    <a:pt x="4507" y="6829"/>
                    <a:pt x="4843" y="6829"/>
                  </a:cubicBezTo>
                  <a:cubicBezTo>
                    <a:pt x="5531" y="6829"/>
                    <a:pt x="6152" y="6587"/>
                    <a:pt x="6704" y="6011"/>
                  </a:cubicBezTo>
                  <a:cubicBezTo>
                    <a:pt x="6942" y="5773"/>
                    <a:pt x="7478" y="5035"/>
                    <a:pt x="7466" y="5035"/>
                  </a:cubicBezTo>
                  <a:cubicBezTo>
                    <a:pt x="7918" y="4415"/>
                    <a:pt x="8383" y="3773"/>
                    <a:pt x="8752" y="3165"/>
                  </a:cubicBezTo>
                  <a:cubicBezTo>
                    <a:pt x="9252" y="2344"/>
                    <a:pt x="9669" y="1748"/>
                    <a:pt x="9240" y="927"/>
                  </a:cubicBezTo>
                  <a:cubicBezTo>
                    <a:pt x="9026" y="510"/>
                    <a:pt x="8359" y="58"/>
                    <a:pt x="7883" y="10"/>
                  </a:cubicBezTo>
                  <a:cubicBezTo>
                    <a:pt x="7821" y="4"/>
                    <a:pt x="7761" y="1"/>
                    <a:pt x="7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306;p71">
              <a:extLst>
                <a:ext uri="{FF2B5EF4-FFF2-40B4-BE49-F238E27FC236}">
                  <a16:creationId xmlns:a16="http://schemas.microsoft.com/office/drawing/2014/main" id="{B022663A-54B0-4598-980D-D1AA82065ED3}"/>
                </a:ext>
              </a:extLst>
            </p:cNvPr>
            <p:cNvSpPr/>
            <p:nvPr/>
          </p:nvSpPr>
          <p:spPr>
            <a:xfrm>
              <a:off x="-1156548" y="2586430"/>
              <a:ext cx="1315385" cy="1026714"/>
            </a:xfrm>
            <a:custGeom>
              <a:avLst/>
              <a:gdLst/>
              <a:ahLst/>
              <a:cxnLst/>
              <a:rect l="l" t="t" r="r" b="b"/>
              <a:pathLst>
                <a:path w="9994" h="7800" extrusionOk="0">
                  <a:moveTo>
                    <a:pt x="8541" y="180"/>
                  </a:moveTo>
                  <a:cubicBezTo>
                    <a:pt x="9113" y="192"/>
                    <a:pt x="9518" y="609"/>
                    <a:pt x="9696" y="859"/>
                  </a:cubicBezTo>
                  <a:cubicBezTo>
                    <a:pt x="9958" y="1216"/>
                    <a:pt x="9756" y="1585"/>
                    <a:pt x="9553" y="1942"/>
                  </a:cubicBezTo>
                  <a:lnTo>
                    <a:pt x="9530" y="2002"/>
                  </a:lnTo>
                  <a:cubicBezTo>
                    <a:pt x="9506" y="1930"/>
                    <a:pt x="9470" y="1871"/>
                    <a:pt x="9434" y="1799"/>
                  </a:cubicBezTo>
                  <a:cubicBezTo>
                    <a:pt x="9196" y="1347"/>
                    <a:pt x="8506" y="870"/>
                    <a:pt x="8006" y="823"/>
                  </a:cubicBezTo>
                  <a:cubicBezTo>
                    <a:pt x="7946" y="817"/>
                    <a:pt x="7887" y="814"/>
                    <a:pt x="7827" y="814"/>
                  </a:cubicBezTo>
                  <a:cubicBezTo>
                    <a:pt x="7768" y="814"/>
                    <a:pt x="7708" y="817"/>
                    <a:pt x="7648" y="823"/>
                  </a:cubicBezTo>
                  <a:cubicBezTo>
                    <a:pt x="7660" y="811"/>
                    <a:pt x="7672" y="799"/>
                    <a:pt x="7684" y="775"/>
                  </a:cubicBezTo>
                  <a:lnTo>
                    <a:pt x="7732" y="728"/>
                  </a:lnTo>
                  <a:cubicBezTo>
                    <a:pt x="7958" y="442"/>
                    <a:pt x="8172" y="180"/>
                    <a:pt x="8530" y="180"/>
                  </a:cubicBezTo>
                  <a:close/>
                  <a:moveTo>
                    <a:pt x="8528" y="1"/>
                  </a:moveTo>
                  <a:cubicBezTo>
                    <a:pt x="8092" y="1"/>
                    <a:pt x="7846" y="305"/>
                    <a:pt x="7601" y="597"/>
                  </a:cubicBezTo>
                  <a:lnTo>
                    <a:pt x="7553" y="656"/>
                  </a:lnTo>
                  <a:cubicBezTo>
                    <a:pt x="7506" y="704"/>
                    <a:pt x="7470" y="775"/>
                    <a:pt x="7434" y="847"/>
                  </a:cubicBezTo>
                  <a:cubicBezTo>
                    <a:pt x="6886" y="990"/>
                    <a:pt x="6541" y="1466"/>
                    <a:pt x="6148" y="2002"/>
                  </a:cubicBezTo>
                  <a:lnTo>
                    <a:pt x="6053" y="2121"/>
                  </a:lnTo>
                  <a:cubicBezTo>
                    <a:pt x="5755" y="2514"/>
                    <a:pt x="5017" y="3597"/>
                    <a:pt x="4696" y="4049"/>
                  </a:cubicBezTo>
                  <a:cubicBezTo>
                    <a:pt x="4672" y="4073"/>
                    <a:pt x="4660" y="4109"/>
                    <a:pt x="4636" y="4133"/>
                  </a:cubicBezTo>
                  <a:cubicBezTo>
                    <a:pt x="4614" y="4176"/>
                    <a:pt x="4601" y="4202"/>
                    <a:pt x="4556" y="4202"/>
                  </a:cubicBezTo>
                  <a:cubicBezTo>
                    <a:pt x="4479" y="4202"/>
                    <a:pt x="4308" y="4123"/>
                    <a:pt x="3838" y="3918"/>
                  </a:cubicBezTo>
                  <a:lnTo>
                    <a:pt x="3493" y="3776"/>
                  </a:lnTo>
                  <a:cubicBezTo>
                    <a:pt x="2398" y="3276"/>
                    <a:pt x="1291" y="2847"/>
                    <a:pt x="148" y="2466"/>
                  </a:cubicBezTo>
                  <a:cubicBezTo>
                    <a:pt x="141" y="2464"/>
                    <a:pt x="134" y="2463"/>
                    <a:pt x="128" y="2463"/>
                  </a:cubicBezTo>
                  <a:cubicBezTo>
                    <a:pt x="45" y="2463"/>
                    <a:pt x="0" y="2599"/>
                    <a:pt x="100" y="2633"/>
                  </a:cubicBezTo>
                  <a:cubicBezTo>
                    <a:pt x="1231" y="3002"/>
                    <a:pt x="2338" y="3430"/>
                    <a:pt x="3422" y="3918"/>
                  </a:cubicBezTo>
                  <a:lnTo>
                    <a:pt x="3767" y="4073"/>
                  </a:lnTo>
                  <a:cubicBezTo>
                    <a:pt x="4239" y="4285"/>
                    <a:pt x="4459" y="4383"/>
                    <a:pt x="4586" y="4383"/>
                  </a:cubicBezTo>
                  <a:cubicBezTo>
                    <a:pt x="4680" y="4383"/>
                    <a:pt x="4723" y="4329"/>
                    <a:pt x="4779" y="4228"/>
                  </a:cubicBezTo>
                  <a:cubicBezTo>
                    <a:pt x="4791" y="4204"/>
                    <a:pt x="4815" y="4168"/>
                    <a:pt x="4827" y="4145"/>
                  </a:cubicBezTo>
                  <a:cubicBezTo>
                    <a:pt x="5136" y="3692"/>
                    <a:pt x="5886" y="2621"/>
                    <a:pt x="6184" y="2228"/>
                  </a:cubicBezTo>
                  <a:lnTo>
                    <a:pt x="6279" y="2097"/>
                  </a:lnTo>
                  <a:cubicBezTo>
                    <a:pt x="6636" y="1621"/>
                    <a:pt x="6934" y="1204"/>
                    <a:pt x="7375" y="1037"/>
                  </a:cubicBezTo>
                  <a:cubicBezTo>
                    <a:pt x="7434" y="1013"/>
                    <a:pt x="7494" y="1001"/>
                    <a:pt x="7553" y="990"/>
                  </a:cubicBezTo>
                  <a:cubicBezTo>
                    <a:pt x="7644" y="967"/>
                    <a:pt x="7739" y="959"/>
                    <a:pt x="7833" y="959"/>
                  </a:cubicBezTo>
                  <a:cubicBezTo>
                    <a:pt x="7888" y="959"/>
                    <a:pt x="7941" y="961"/>
                    <a:pt x="7994" y="966"/>
                  </a:cubicBezTo>
                  <a:cubicBezTo>
                    <a:pt x="8434" y="1013"/>
                    <a:pt x="9077" y="1442"/>
                    <a:pt x="9292" y="1847"/>
                  </a:cubicBezTo>
                  <a:cubicBezTo>
                    <a:pt x="9339" y="1942"/>
                    <a:pt x="9375" y="2037"/>
                    <a:pt x="9411" y="2144"/>
                  </a:cubicBezTo>
                  <a:cubicBezTo>
                    <a:pt x="9422" y="2204"/>
                    <a:pt x="9434" y="2275"/>
                    <a:pt x="9446" y="2335"/>
                  </a:cubicBezTo>
                  <a:cubicBezTo>
                    <a:pt x="9506" y="2847"/>
                    <a:pt x="9232" y="3311"/>
                    <a:pt x="8863" y="3895"/>
                  </a:cubicBezTo>
                  <a:lnTo>
                    <a:pt x="8803" y="4002"/>
                  </a:lnTo>
                  <a:cubicBezTo>
                    <a:pt x="8410" y="4657"/>
                    <a:pt x="7910" y="5335"/>
                    <a:pt x="7517" y="5871"/>
                  </a:cubicBezTo>
                  <a:cubicBezTo>
                    <a:pt x="7279" y="6204"/>
                    <a:pt x="7029" y="6526"/>
                    <a:pt x="6767" y="6835"/>
                  </a:cubicBezTo>
                  <a:cubicBezTo>
                    <a:pt x="6315" y="7347"/>
                    <a:pt x="5660" y="7633"/>
                    <a:pt x="4981" y="7633"/>
                  </a:cubicBezTo>
                  <a:cubicBezTo>
                    <a:pt x="4624" y="7621"/>
                    <a:pt x="4279" y="7574"/>
                    <a:pt x="3934" y="7467"/>
                  </a:cubicBezTo>
                  <a:lnTo>
                    <a:pt x="3910" y="7467"/>
                  </a:lnTo>
                  <a:cubicBezTo>
                    <a:pt x="3838" y="7455"/>
                    <a:pt x="2469" y="7252"/>
                    <a:pt x="302" y="6288"/>
                  </a:cubicBezTo>
                  <a:cubicBezTo>
                    <a:pt x="291" y="6284"/>
                    <a:pt x="280" y="6282"/>
                    <a:pt x="270" y="6282"/>
                  </a:cubicBezTo>
                  <a:cubicBezTo>
                    <a:pt x="195" y="6282"/>
                    <a:pt x="157" y="6389"/>
                    <a:pt x="231" y="6431"/>
                  </a:cubicBezTo>
                  <a:cubicBezTo>
                    <a:pt x="1100" y="6824"/>
                    <a:pt x="1993" y="7145"/>
                    <a:pt x="2910" y="7407"/>
                  </a:cubicBezTo>
                  <a:cubicBezTo>
                    <a:pt x="3231" y="7490"/>
                    <a:pt x="3553" y="7562"/>
                    <a:pt x="3874" y="7621"/>
                  </a:cubicBezTo>
                  <a:lnTo>
                    <a:pt x="3898" y="7621"/>
                  </a:lnTo>
                  <a:cubicBezTo>
                    <a:pt x="4255" y="7728"/>
                    <a:pt x="4624" y="7788"/>
                    <a:pt x="4993" y="7800"/>
                  </a:cubicBezTo>
                  <a:cubicBezTo>
                    <a:pt x="5720" y="7800"/>
                    <a:pt x="6410" y="7490"/>
                    <a:pt x="6886" y="6955"/>
                  </a:cubicBezTo>
                  <a:cubicBezTo>
                    <a:pt x="7065" y="6764"/>
                    <a:pt x="7220" y="6574"/>
                    <a:pt x="7375" y="6371"/>
                  </a:cubicBezTo>
                  <a:cubicBezTo>
                    <a:pt x="7553" y="6121"/>
                    <a:pt x="7637" y="6026"/>
                    <a:pt x="7672" y="5966"/>
                  </a:cubicBezTo>
                  <a:cubicBezTo>
                    <a:pt x="8065" y="5431"/>
                    <a:pt x="8565" y="4740"/>
                    <a:pt x="8958" y="4085"/>
                  </a:cubicBezTo>
                  <a:lnTo>
                    <a:pt x="9018" y="3978"/>
                  </a:lnTo>
                  <a:cubicBezTo>
                    <a:pt x="9411" y="3347"/>
                    <a:pt x="9744" y="2811"/>
                    <a:pt x="9601" y="2192"/>
                  </a:cubicBezTo>
                  <a:cubicBezTo>
                    <a:pt x="9637" y="2156"/>
                    <a:pt x="9661" y="2121"/>
                    <a:pt x="9673" y="2073"/>
                  </a:cubicBezTo>
                  <a:lnTo>
                    <a:pt x="9720" y="2002"/>
                  </a:lnTo>
                  <a:cubicBezTo>
                    <a:pt x="9851" y="1763"/>
                    <a:pt x="9994" y="1478"/>
                    <a:pt x="9994" y="1192"/>
                  </a:cubicBezTo>
                  <a:cubicBezTo>
                    <a:pt x="9994" y="1025"/>
                    <a:pt x="9934" y="870"/>
                    <a:pt x="9827" y="739"/>
                  </a:cubicBezTo>
                  <a:cubicBezTo>
                    <a:pt x="9482" y="275"/>
                    <a:pt x="9030" y="13"/>
                    <a:pt x="8553" y="1"/>
                  </a:cubicBezTo>
                  <a:cubicBezTo>
                    <a:pt x="8545" y="1"/>
                    <a:pt x="8536" y="1"/>
                    <a:pt x="85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307;p71">
              <a:extLst>
                <a:ext uri="{FF2B5EF4-FFF2-40B4-BE49-F238E27FC236}">
                  <a16:creationId xmlns:a16="http://schemas.microsoft.com/office/drawing/2014/main" id="{1DA7FE18-E50F-441E-8754-709FF02E0D7F}"/>
                </a:ext>
              </a:extLst>
            </p:cNvPr>
            <p:cNvSpPr/>
            <p:nvPr/>
          </p:nvSpPr>
          <p:spPr>
            <a:xfrm>
              <a:off x="-1525884" y="4058513"/>
              <a:ext cx="1307093" cy="426086"/>
            </a:xfrm>
            <a:custGeom>
              <a:avLst/>
              <a:gdLst/>
              <a:ahLst/>
              <a:cxnLst/>
              <a:rect l="l" t="t" r="r" b="b"/>
              <a:pathLst>
                <a:path w="9931" h="3237" extrusionOk="0">
                  <a:moveTo>
                    <a:pt x="8687" y="0"/>
                  </a:moveTo>
                  <a:cubicBezTo>
                    <a:pt x="7674" y="0"/>
                    <a:pt x="6209" y="636"/>
                    <a:pt x="2692" y="759"/>
                  </a:cubicBezTo>
                  <a:cubicBezTo>
                    <a:pt x="2675" y="761"/>
                    <a:pt x="2658" y="762"/>
                    <a:pt x="2641" y="762"/>
                  </a:cubicBezTo>
                  <a:cubicBezTo>
                    <a:pt x="2539" y="762"/>
                    <a:pt x="2438" y="735"/>
                    <a:pt x="2346" y="735"/>
                  </a:cubicBezTo>
                  <a:cubicBezTo>
                    <a:pt x="2271" y="741"/>
                    <a:pt x="2194" y="744"/>
                    <a:pt x="2117" y="744"/>
                  </a:cubicBezTo>
                  <a:cubicBezTo>
                    <a:pt x="1587" y="744"/>
                    <a:pt x="1019" y="613"/>
                    <a:pt x="406" y="509"/>
                  </a:cubicBezTo>
                  <a:cubicBezTo>
                    <a:pt x="391" y="506"/>
                    <a:pt x="376" y="505"/>
                    <a:pt x="361" y="505"/>
                  </a:cubicBezTo>
                  <a:cubicBezTo>
                    <a:pt x="246" y="505"/>
                    <a:pt x="140" y="584"/>
                    <a:pt x="108" y="700"/>
                  </a:cubicBezTo>
                  <a:cubicBezTo>
                    <a:pt x="13" y="1057"/>
                    <a:pt x="1" y="1438"/>
                    <a:pt x="84" y="1795"/>
                  </a:cubicBezTo>
                  <a:cubicBezTo>
                    <a:pt x="370" y="2771"/>
                    <a:pt x="1668" y="2962"/>
                    <a:pt x="2501" y="3093"/>
                  </a:cubicBezTo>
                  <a:cubicBezTo>
                    <a:pt x="3153" y="3188"/>
                    <a:pt x="3813" y="3236"/>
                    <a:pt x="4474" y="3236"/>
                  </a:cubicBezTo>
                  <a:cubicBezTo>
                    <a:pt x="5212" y="3236"/>
                    <a:pt x="5951" y="3177"/>
                    <a:pt x="6680" y="3057"/>
                  </a:cubicBezTo>
                  <a:cubicBezTo>
                    <a:pt x="7692" y="2890"/>
                    <a:pt x="9169" y="2676"/>
                    <a:pt x="9621" y="1593"/>
                  </a:cubicBezTo>
                  <a:cubicBezTo>
                    <a:pt x="9931" y="890"/>
                    <a:pt x="9740" y="92"/>
                    <a:pt x="8883" y="9"/>
                  </a:cubicBezTo>
                  <a:cubicBezTo>
                    <a:pt x="8819" y="3"/>
                    <a:pt x="8754" y="0"/>
                    <a:pt x="8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308;p71">
              <a:extLst>
                <a:ext uri="{FF2B5EF4-FFF2-40B4-BE49-F238E27FC236}">
                  <a16:creationId xmlns:a16="http://schemas.microsoft.com/office/drawing/2014/main" id="{A1667E70-B9D3-47A8-B37B-B1F8942DE936}"/>
                </a:ext>
              </a:extLst>
            </p:cNvPr>
            <p:cNvSpPr/>
            <p:nvPr/>
          </p:nvSpPr>
          <p:spPr>
            <a:xfrm>
              <a:off x="-1536809" y="4047720"/>
              <a:ext cx="1314859" cy="447805"/>
            </a:xfrm>
            <a:custGeom>
              <a:avLst/>
              <a:gdLst/>
              <a:ahLst/>
              <a:cxnLst/>
              <a:rect l="l" t="t" r="r" b="b"/>
              <a:pathLst>
                <a:path w="9990" h="3402" extrusionOk="0">
                  <a:moveTo>
                    <a:pt x="8781" y="167"/>
                  </a:moveTo>
                  <a:cubicBezTo>
                    <a:pt x="8844" y="167"/>
                    <a:pt x="8906" y="169"/>
                    <a:pt x="8966" y="174"/>
                  </a:cubicBezTo>
                  <a:cubicBezTo>
                    <a:pt x="9240" y="186"/>
                    <a:pt x="9502" y="329"/>
                    <a:pt x="9656" y="567"/>
                  </a:cubicBezTo>
                  <a:cubicBezTo>
                    <a:pt x="9823" y="853"/>
                    <a:pt x="9823" y="1258"/>
                    <a:pt x="9656" y="1651"/>
                  </a:cubicBezTo>
                  <a:cubicBezTo>
                    <a:pt x="9216" y="2663"/>
                    <a:pt x="7835" y="2877"/>
                    <a:pt x="6835" y="3044"/>
                  </a:cubicBezTo>
                  <a:lnTo>
                    <a:pt x="6763" y="3056"/>
                  </a:lnTo>
                  <a:cubicBezTo>
                    <a:pt x="6041" y="3175"/>
                    <a:pt x="5308" y="3235"/>
                    <a:pt x="4576" y="3235"/>
                  </a:cubicBezTo>
                  <a:cubicBezTo>
                    <a:pt x="3921" y="3235"/>
                    <a:pt x="3266" y="3187"/>
                    <a:pt x="2620" y="3092"/>
                  </a:cubicBezTo>
                  <a:cubicBezTo>
                    <a:pt x="1786" y="2972"/>
                    <a:pt x="524" y="2782"/>
                    <a:pt x="239" y="1853"/>
                  </a:cubicBezTo>
                  <a:cubicBezTo>
                    <a:pt x="167" y="1508"/>
                    <a:pt x="179" y="1139"/>
                    <a:pt x="274" y="806"/>
                  </a:cubicBezTo>
                  <a:cubicBezTo>
                    <a:pt x="286" y="722"/>
                    <a:pt x="358" y="675"/>
                    <a:pt x="441" y="675"/>
                  </a:cubicBezTo>
                  <a:lnTo>
                    <a:pt x="489" y="675"/>
                  </a:lnTo>
                  <a:lnTo>
                    <a:pt x="941" y="746"/>
                  </a:lnTo>
                  <a:cubicBezTo>
                    <a:pt x="1381" y="853"/>
                    <a:pt x="1840" y="903"/>
                    <a:pt x="2292" y="903"/>
                  </a:cubicBezTo>
                  <a:cubicBezTo>
                    <a:pt x="2342" y="903"/>
                    <a:pt x="2392" y="902"/>
                    <a:pt x="2441" y="901"/>
                  </a:cubicBezTo>
                  <a:cubicBezTo>
                    <a:pt x="2501" y="901"/>
                    <a:pt x="2560" y="901"/>
                    <a:pt x="2608" y="913"/>
                  </a:cubicBezTo>
                  <a:cubicBezTo>
                    <a:pt x="2667" y="925"/>
                    <a:pt x="2727" y="925"/>
                    <a:pt x="2786" y="925"/>
                  </a:cubicBezTo>
                  <a:cubicBezTo>
                    <a:pt x="4334" y="877"/>
                    <a:pt x="5870" y="686"/>
                    <a:pt x="7382" y="365"/>
                  </a:cubicBezTo>
                  <a:cubicBezTo>
                    <a:pt x="7963" y="253"/>
                    <a:pt x="8405" y="167"/>
                    <a:pt x="8781" y="167"/>
                  </a:cubicBezTo>
                  <a:close/>
                  <a:moveTo>
                    <a:pt x="8793" y="0"/>
                  </a:moveTo>
                  <a:cubicBezTo>
                    <a:pt x="8393" y="0"/>
                    <a:pt x="7949" y="88"/>
                    <a:pt x="7347" y="210"/>
                  </a:cubicBezTo>
                  <a:cubicBezTo>
                    <a:pt x="5846" y="532"/>
                    <a:pt x="4310" y="710"/>
                    <a:pt x="2775" y="758"/>
                  </a:cubicBezTo>
                  <a:cubicBezTo>
                    <a:pt x="2727" y="758"/>
                    <a:pt x="2679" y="758"/>
                    <a:pt x="2632" y="746"/>
                  </a:cubicBezTo>
                  <a:cubicBezTo>
                    <a:pt x="2560" y="734"/>
                    <a:pt x="2501" y="734"/>
                    <a:pt x="2429" y="734"/>
                  </a:cubicBezTo>
                  <a:cubicBezTo>
                    <a:pt x="2380" y="735"/>
                    <a:pt x="2332" y="736"/>
                    <a:pt x="2283" y="736"/>
                  </a:cubicBezTo>
                  <a:cubicBezTo>
                    <a:pt x="1841" y="736"/>
                    <a:pt x="1393" y="688"/>
                    <a:pt x="965" y="591"/>
                  </a:cubicBezTo>
                  <a:cubicBezTo>
                    <a:pt x="810" y="567"/>
                    <a:pt x="667" y="532"/>
                    <a:pt x="512" y="508"/>
                  </a:cubicBezTo>
                  <a:cubicBezTo>
                    <a:pt x="489" y="503"/>
                    <a:pt x="466" y="501"/>
                    <a:pt x="443" y="501"/>
                  </a:cubicBezTo>
                  <a:cubicBezTo>
                    <a:pt x="290" y="501"/>
                    <a:pt x="149" y="602"/>
                    <a:pt x="108" y="758"/>
                  </a:cubicBezTo>
                  <a:cubicBezTo>
                    <a:pt x="12" y="1127"/>
                    <a:pt x="0" y="1520"/>
                    <a:pt x="84" y="1901"/>
                  </a:cubicBezTo>
                  <a:cubicBezTo>
                    <a:pt x="393" y="2925"/>
                    <a:pt x="1715" y="3127"/>
                    <a:pt x="2596" y="3258"/>
                  </a:cubicBezTo>
                  <a:cubicBezTo>
                    <a:pt x="3239" y="3353"/>
                    <a:pt x="3894" y="3401"/>
                    <a:pt x="4549" y="3401"/>
                  </a:cubicBezTo>
                  <a:cubicBezTo>
                    <a:pt x="5299" y="3401"/>
                    <a:pt x="6049" y="3330"/>
                    <a:pt x="6787" y="3211"/>
                  </a:cubicBezTo>
                  <a:lnTo>
                    <a:pt x="6858" y="3199"/>
                  </a:lnTo>
                  <a:cubicBezTo>
                    <a:pt x="7894" y="3032"/>
                    <a:pt x="9323" y="2806"/>
                    <a:pt x="9799" y="1710"/>
                  </a:cubicBezTo>
                  <a:cubicBezTo>
                    <a:pt x="9990" y="1258"/>
                    <a:pt x="9990" y="806"/>
                    <a:pt x="9799" y="484"/>
                  </a:cubicBezTo>
                  <a:cubicBezTo>
                    <a:pt x="9621" y="198"/>
                    <a:pt x="9311" y="20"/>
                    <a:pt x="8990" y="8"/>
                  </a:cubicBezTo>
                  <a:cubicBezTo>
                    <a:pt x="8925" y="3"/>
                    <a:pt x="8860" y="0"/>
                    <a:pt x="8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309;p71">
              <a:extLst>
                <a:ext uri="{FF2B5EF4-FFF2-40B4-BE49-F238E27FC236}">
                  <a16:creationId xmlns:a16="http://schemas.microsoft.com/office/drawing/2014/main" id="{7DF5D65A-FB62-4730-8F8F-EA3477481C84}"/>
                </a:ext>
              </a:extLst>
            </p:cNvPr>
            <p:cNvSpPr/>
            <p:nvPr/>
          </p:nvSpPr>
          <p:spPr>
            <a:xfrm>
              <a:off x="-1215516" y="1986883"/>
              <a:ext cx="714683" cy="664073"/>
            </a:xfrm>
            <a:custGeom>
              <a:avLst/>
              <a:gdLst/>
              <a:ahLst/>
              <a:cxnLst/>
              <a:rect l="l" t="t" r="r" b="b"/>
              <a:pathLst>
                <a:path w="5430" h="5045" extrusionOk="0">
                  <a:moveTo>
                    <a:pt x="2399" y="0"/>
                  </a:moveTo>
                  <a:cubicBezTo>
                    <a:pt x="2048" y="0"/>
                    <a:pt x="1657" y="87"/>
                    <a:pt x="1274" y="282"/>
                  </a:cubicBezTo>
                  <a:cubicBezTo>
                    <a:pt x="179" y="842"/>
                    <a:pt x="941" y="1246"/>
                    <a:pt x="298" y="2627"/>
                  </a:cubicBezTo>
                  <a:cubicBezTo>
                    <a:pt x="0" y="3282"/>
                    <a:pt x="1060" y="4068"/>
                    <a:pt x="1512" y="4390"/>
                  </a:cubicBezTo>
                  <a:cubicBezTo>
                    <a:pt x="2108" y="4818"/>
                    <a:pt x="2822" y="5044"/>
                    <a:pt x="3560" y="5044"/>
                  </a:cubicBezTo>
                  <a:cubicBezTo>
                    <a:pt x="3679" y="5033"/>
                    <a:pt x="3798" y="5033"/>
                    <a:pt x="3905" y="5009"/>
                  </a:cubicBezTo>
                  <a:cubicBezTo>
                    <a:pt x="4572" y="4913"/>
                    <a:pt x="5429" y="4568"/>
                    <a:pt x="5156" y="3794"/>
                  </a:cubicBezTo>
                  <a:cubicBezTo>
                    <a:pt x="5025" y="3425"/>
                    <a:pt x="4620" y="2985"/>
                    <a:pt x="4346" y="2699"/>
                  </a:cubicBezTo>
                  <a:cubicBezTo>
                    <a:pt x="4132" y="2497"/>
                    <a:pt x="3965" y="2246"/>
                    <a:pt x="3846" y="1985"/>
                  </a:cubicBezTo>
                  <a:cubicBezTo>
                    <a:pt x="3679" y="1675"/>
                    <a:pt x="3620" y="1330"/>
                    <a:pt x="3655" y="984"/>
                  </a:cubicBezTo>
                  <a:cubicBezTo>
                    <a:pt x="3737" y="406"/>
                    <a:pt x="3160" y="0"/>
                    <a:pt x="2399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310;p71">
              <a:extLst>
                <a:ext uri="{FF2B5EF4-FFF2-40B4-BE49-F238E27FC236}">
                  <a16:creationId xmlns:a16="http://schemas.microsoft.com/office/drawing/2014/main" id="{E5560A75-C117-4178-A251-0084DC3DC484}"/>
                </a:ext>
              </a:extLst>
            </p:cNvPr>
            <p:cNvSpPr/>
            <p:nvPr/>
          </p:nvSpPr>
          <p:spPr>
            <a:xfrm>
              <a:off x="-1005576" y="2008206"/>
              <a:ext cx="294692" cy="250624"/>
            </a:xfrm>
            <a:custGeom>
              <a:avLst/>
              <a:gdLst/>
              <a:ahLst/>
              <a:cxnLst/>
              <a:rect l="l" t="t" r="r" b="b"/>
              <a:pathLst>
                <a:path w="2239" h="1904" extrusionOk="0">
                  <a:moveTo>
                    <a:pt x="894" y="1"/>
                  </a:moveTo>
                  <a:cubicBezTo>
                    <a:pt x="751" y="1"/>
                    <a:pt x="608" y="25"/>
                    <a:pt x="477" y="60"/>
                  </a:cubicBezTo>
                  <a:cubicBezTo>
                    <a:pt x="322" y="108"/>
                    <a:pt x="155" y="156"/>
                    <a:pt x="1" y="203"/>
                  </a:cubicBezTo>
                  <a:cubicBezTo>
                    <a:pt x="13" y="406"/>
                    <a:pt x="48" y="608"/>
                    <a:pt x="120" y="799"/>
                  </a:cubicBezTo>
                  <a:cubicBezTo>
                    <a:pt x="418" y="1452"/>
                    <a:pt x="1080" y="1904"/>
                    <a:pt x="1756" y="1904"/>
                  </a:cubicBezTo>
                  <a:cubicBezTo>
                    <a:pt x="1918" y="1904"/>
                    <a:pt x="2080" y="1878"/>
                    <a:pt x="2239" y="1823"/>
                  </a:cubicBezTo>
                  <a:cubicBezTo>
                    <a:pt x="2084" y="1513"/>
                    <a:pt x="2013" y="1168"/>
                    <a:pt x="2049" y="822"/>
                  </a:cubicBezTo>
                  <a:cubicBezTo>
                    <a:pt x="2096" y="572"/>
                    <a:pt x="1989" y="322"/>
                    <a:pt x="1775" y="191"/>
                  </a:cubicBezTo>
                  <a:cubicBezTo>
                    <a:pt x="1477" y="156"/>
                    <a:pt x="1179" y="84"/>
                    <a:pt x="894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311;p71">
              <a:extLst>
                <a:ext uri="{FF2B5EF4-FFF2-40B4-BE49-F238E27FC236}">
                  <a16:creationId xmlns:a16="http://schemas.microsoft.com/office/drawing/2014/main" id="{4D197574-30D9-4B5D-946A-9FEA812AEDB4}"/>
                </a:ext>
              </a:extLst>
            </p:cNvPr>
            <p:cNvSpPr/>
            <p:nvPr/>
          </p:nvSpPr>
          <p:spPr>
            <a:xfrm>
              <a:off x="-1231179" y="1976748"/>
              <a:ext cx="716262" cy="685134"/>
            </a:xfrm>
            <a:custGeom>
              <a:avLst/>
              <a:gdLst/>
              <a:ahLst/>
              <a:cxnLst/>
              <a:rect l="l" t="t" r="r" b="b"/>
              <a:pathLst>
                <a:path w="5442" h="5205" extrusionOk="0">
                  <a:moveTo>
                    <a:pt x="2500" y="157"/>
                  </a:moveTo>
                  <a:cubicBezTo>
                    <a:pt x="2822" y="157"/>
                    <a:pt x="3131" y="240"/>
                    <a:pt x="3393" y="418"/>
                  </a:cubicBezTo>
                  <a:cubicBezTo>
                    <a:pt x="3608" y="549"/>
                    <a:pt x="3727" y="799"/>
                    <a:pt x="3691" y="1050"/>
                  </a:cubicBezTo>
                  <a:cubicBezTo>
                    <a:pt x="3655" y="1407"/>
                    <a:pt x="3715" y="1776"/>
                    <a:pt x="3882" y="2097"/>
                  </a:cubicBezTo>
                  <a:cubicBezTo>
                    <a:pt x="4013" y="2371"/>
                    <a:pt x="4179" y="2621"/>
                    <a:pt x="4394" y="2835"/>
                  </a:cubicBezTo>
                  <a:cubicBezTo>
                    <a:pt x="4822" y="3276"/>
                    <a:pt x="5096" y="3633"/>
                    <a:pt x="5191" y="3907"/>
                  </a:cubicBezTo>
                  <a:cubicBezTo>
                    <a:pt x="5275" y="4074"/>
                    <a:pt x="5263" y="4276"/>
                    <a:pt x="5167" y="4443"/>
                  </a:cubicBezTo>
                  <a:cubicBezTo>
                    <a:pt x="5001" y="4705"/>
                    <a:pt x="4572" y="4931"/>
                    <a:pt x="4024" y="5002"/>
                  </a:cubicBezTo>
                  <a:cubicBezTo>
                    <a:pt x="3905" y="5026"/>
                    <a:pt x="3798" y="5038"/>
                    <a:pt x="3679" y="5038"/>
                  </a:cubicBezTo>
                  <a:lnTo>
                    <a:pt x="3632" y="5038"/>
                  </a:lnTo>
                  <a:cubicBezTo>
                    <a:pt x="2929" y="5038"/>
                    <a:pt x="2250" y="4812"/>
                    <a:pt x="1667" y="4407"/>
                  </a:cubicBezTo>
                  <a:cubicBezTo>
                    <a:pt x="1310" y="4145"/>
                    <a:pt x="203" y="3347"/>
                    <a:pt x="488" y="2740"/>
                  </a:cubicBezTo>
                  <a:cubicBezTo>
                    <a:pt x="691" y="2323"/>
                    <a:pt x="798" y="1859"/>
                    <a:pt x="810" y="1395"/>
                  </a:cubicBezTo>
                  <a:cubicBezTo>
                    <a:pt x="834" y="966"/>
                    <a:pt x="834" y="728"/>
                    <a:pt x="1429" y="430"/>
                  </a:cubicBezTo>
                  <a:cubicBezTo>
                    <a:pt x="1762" y="264"/>
                    <a:pt x="2131" y="168"/>
                    <a:pt x="2500" y="157"/>
                  </a:cubicBezTo>
                  <a:close/>
                  <a:moveTo>
                    <a:pt x="2509" y="0"/>
                  </a:moveTo>
                  <a:cubicBezTo>
                    <a:pt x="2132" y="0"/>
                    <a:pt x="1724" y="96"/>
                    <a:pt x="1346" y="288"/>
                  </a:cubicBezTo>
                  <a:cubicBezTo>
                    <a:pt x="679" y="633"/>
                    <a:pt x="655" y="942"/>
                    <a:pt x="643" y="1383"/>
                  </a:cubicBezTo>
                  <a:cubicBezTo>
                    <a:pt x="631" y="1835"/>
                    <a:pt x="536" y="2276"/>
                    <a:pt x="345" y="2681"/>
                  </a:cubicBezTo>
                  <a:cubicBezTo>
                    <a:pt x="0" y="3407"/>
                    <a:pt x="1191" y="4252"/>
                    <a:pt x="1572" y="4538"/>
                  </a:cubicBezTo>
                  <a:cubicBezTo>
                    <a:pt x="2179" y="4967"/>
                    <a:pt x="2893" y="5193"/>
                    <a:pt x="3632" y="5205"/>
                  </a:cubicBezTo>
                  <a:lnTo>
                    <a:pt x="3679" y="5205"/>
                  </a:lnTo>
                  <a:cubicBezTo>
                    <a:pt x="3798" y="5193"/>
                    <a:pt x="3917" y="5181"/>
                    <a:pt x="4036" y="5169"/>
                  </a:cubicBezTo>
                  <a:cubicBezTo>
                    <a:pt x="4334" y="5121"/>
                    <a:pt x="5036" y="4979"/>
                    <a:pt x="5298" y="4526"/>
                  </a:cubicBezTo>
                  <a:cubicBezTo>
                    <a:pt x="5417" y="4324"/>
                    <a:pt x="5441" y="4062"/>
                    <a:pt x="5346" y="3847"/>
                  </a:cubicBezTo>
                  <a:cubicBezTo>
                    <a:pt x="5239" y="3550"/>
                    <a:pt x="4953" y="3169"/>
                    <a:pt x="4513" y="2728"/>
                  </a:cubicBezTo>
                  <a:cubicBezTo>
                    <a:pt x="4310" y="2526"/>
                    <a:pt x="4144" y="2288"/>
                    <a:pt x="4024" y="2026"/>
                  </a:cubicBezTo>
                  <a:cubicBezTo>
                    <a:pt x="3870" y="1728"/>
                    <a:pt x="3810" y="1395"/>
                    <a:pt x="3846" y="1073"/>
                  </a:cubicBezTo>
                  <a:cubicBezTo>
                    <a:pt x="3893" y="752"/>
                    <a:pt x="3751" y="442"/>
                    <a:pt x="3477" y="276"/>
                  </a:cubicBezTo>
                  <a:cubicBezTo>
                    <a:pt x="3223" y="93"/>
                    <a:pt x="2881" y="0"/>
                    <a:pt x="2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312;p71">
              <a:extLst>
                <a:ext uri="{FF2B5EF4-FFF2-40B4-BE49-F238E27FC236}">
                  <a16:creationId xmlns:a16="http://schemas.microsoft.com/office/drawing/2014/main" id="{AE0B5E5A-172D-4ADB-A046-CC52AC0818D5}"/>
                </a:ext>
              </a:extLst>
            </p:cNvPr>
            <p:cNvSpPr/>
            <p:nvPr/>
          </p:nvSpPr>
          <p:spPr>
            <a:xfrm>
              <a:off x="-1577612" y="2251184"/>
              <a:ext cx="1413704" cy="2049347"/>
            </a:xfrm>
            <a:custGeom>
              <a:avLst/>
              <a:gdLst/>
              <a:ahLst/>
              <a:cxnLst/>
              <a:rect l="l" t="t" r="r" b="b"/>
              <a:pathLst>
                <a:path w="10741" h="15569" extrusionOk="0">
                  <a:moveTo>
                    <a:pt x="6609" y="0"/>
                  </a:moveTo>
                  <a:cubicBezTo>
                    <a:pt x="6609" y="631"/>
                    <a:pt x="6645" y="2072"/>
                    <a:pt x="6430" y="2953"/>
                  </a:cubicBezTo>
                  <a:cubicBezTo>
                    <a:pt x="5525" y="2191"/>
                    <a:pt x="4525" y="1179"/>
                    <a:pt x="3394" y="465"/>
                  </a:cubicBezTo>
                  <a:cubicBezTo>
                    <a:pt x="3228" y="363"/>
                    <a:pt x="3049" y="320"/>
                    <a:pt x="2866" y="320"/>
                  </a:cubicBezTo>
                  <a:cubicBezTo>
                    <a:pt x="2208" y="320"/>
                    <a:pt x="1491" y="871"/>
                    <a:pt x="1072" y="1262"/>
                  </a:cubicBezTo>
                  <a:cubicBezTo>
                    <a:pt x="322" y="1941"/>
                    <a:pt x="1" y="2882"/>
                    <a:pt x="1" y="3882"/>
                  </a:cubicBezTo>
                  <a:cubicBezTo>
                    <a:pt x="1" y="6477"/>
                    <a:pt x="1953" y="8204"/>
                    <a:pt x="751" y="11252"/>
                  </a:cubicBezTo>
                  <a:cubicBezTo>
                    <a:pt x="453" y="11954"/>
                    <a:pt x="287" y="12692"/>
                    <a:pt x="239" y="13454"/>
                  </a:cubicBezTo>
                  <a:cubicBezTo>
                    <a:pt x="191" y="13740"/>
                    <a:pt x="239" y="14216"/>
                    <a:pt x="489" y="14478"/>
                  </a:cubicBezTo>
                  <a:cubicBezTo>
                    <a:pt x="1263" y="15228"/>
                    <a:pt x="3418" y="15514"/>
                    <a:pt x="4513" y="15562"/>
                  </a:cubicBezTo>
                  <a:cubicBezTo>
                    <a:pt x="4628" y="15566"/>
                    <a:pt x="4742" y="15569"/>
                    <a:pt x="4857" y="15569"/>
                  </a:cubicBezTo>
                  <a:cubicBezTo>
                    <a:pt x="7137" y="15569"/>
                    <a:pt x="9493" y="14699"/>
                    <a:pt x="10014" y="14121"/>
                  </a:cubicBezTo>
                  <a:cubicBezTo>
                    <a:pt x="10324" y="13776"/>
                    <a:pt x="10193" y="13442"/>
                    <a:pt x="10085" y="13038"/>
                  </a:cubicBezTo>
                  <a:cubicBezTo>
                    <a:pt x="10062" y="12978"/>
                    <a:pt x="10050" y="12919"/>
                    <a:pt x="10038" y="12859"/>
                  </a:cubicBezTo>
                  <a:cubicBezTo>
                    <a:pt x="9062" y="8406"/>
                    <a:pt x="10740" y="822"/>
                    <a:pt x="6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313;p71">
              <a:extLst>
                <a:ext uri="{FF2B5EF4-FFF2-40B4-BE49-F238E27FC236}">
                  <a16:creationId xmlns:a16="http://schemas.microsoft.com/office/drawing/2014/main" id="{0F505B6F-2136-410F-BFE6-E29AC14B1319}"/>
                </a:ext>
              </a:extLst>
            </p:cNvPr>
            <p:cNvSpPr/>
            <p:nvPr/>
          </p:nvSpPr>
          <p:spPr>
            <a:xfrm>
              <a:off x="-626368" y="2329369"/>
              <a:ext cx="53437" cy="305382"/>
            </a:xfrm>
            <a:custGeom>
              <a:avLst/>
              <a:gdLst/>
              <a:ahLst/>
              <a:cxnLst/>
              <a:rect l="l" t="t" r="r" b="b"/>
              <a:pathLst>
                <a:path w="406" h="2320" extrusionOk="0">
                  <a:moveTo>
                    <a:pt x="173" y="0"/>
                  </a:moveTo>
                  <a:cubicBezTo>
                    <a:pt x="137" y="0"/>
                    <a:pt x="102" y="24"/>
                    <a:pt x="96" y="73"/>
                  </a:cubicBezTo>
                  <a:cubicBezTo>
                    <a:pt x="49" y="478"/>
                    <a:pt x="1" y="1811"/>
                    <a:pt x="13" y="2240"/>
                  </a:cubicBezTo>
                  <a:cubicBezTo>
                    <a:pt x="13" y="2292"/>
                    <a:pt x="56" y="2320"/>
                    <a:pt x="99" y="2320"/>
                  </a:cubicBezTo>
                  <a:cubicBezTo>
                    <a:pt x="134" y="2320"/>
                    <a:pt x="169" y="2301"/>
                    <a:pt x="180" y="2264"/>
                  </a:cubicBezTo>
                  <a:cubicBezTo>
                    <a:pt x="382" y="1538"/>
                    <a:pt x="406" y="787"/>
                    <a:pt x="251" y="61"/>
                  </a:cubicBezTo>
                  <a:cubicBezTo>
                    <a:pt x="239" y="21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314;p71">
              <a:extLst>
                <a:ext uri="{FF2B5EF4-FFF2-40B4-BE49-F238E27FC236}">
                  <a16:creationId xmlns:a16="http://schemas.microsoft.com/office/drawing/2014/main" id="{B816D7D8-E15C-49A1-94F4-E2605D15C3F2}"/>
                </a:ext>
              </a:extLst>
            </p:cNvPr>
            <p:cNvSpPr/>
            <p:nvPr/>
          </p:nvSpPr>
          <p:spPr>
            <a:xfrm>
              <a:off x="-1237497" y="2379123"/>
              <a:ext cx="393273" cy="288401"/>
            </a:xfrm>
            <a:custGeom>
              <a:avLst/>
              <a:gdLst/>
              <a:ahLst/>
              <a:cxnLst/>
              <a:rect l="l" t="t" r="r" b="b"/>
              <a:pathLst>
                <a:path w="2988" h="2191" extrusionOk="0">
                  <a:moveTo>
                    <a:pt x="86" y="0"/>
                  </a:moveTo>
                  <a:cubicBezTo>
                    <a:pt x="62" y="0"/>
                    <a:pt x="33" y="14"/>
                    <a:pt x="24" y="40"/>
                  </a:cubicBezTo>
                  <a:cubicBezTo>
                    <a:pt x="1" y="64"/>
                    <a:pt x="1" y="112"/>
                    <a:pt x="36" y="148"/>
                  </a:cubicBezTo>
                  <a:cubicBezTo>
                    <a:pt x="2929" y="2184"/>
                    <a:pt x="1227" y="981"/>
                    <a:pt x="2834" y="2172"/>
                  </a:cubicBezTo>
                  <a:cubicBezTo>
                    <a:pt x="2850" y="2185"/>
                    <a:pt x="2867" y="2190"/>
                    <a:pt x="2883" y="2190"/>
                  </a:cubicBezTo>
                  <a:cubicBezTo>
                    <a:pt x="2940" y="2190"/>
                    <a:pt x="2988" y="2120"/>
                    <a:pt x="2941" y="2064"/>
                  </a:cubicBezTo>
                  <a:cubicBezTo>
                    <a:pt x="2156" y="1171"/>
                    <a:pt x="1191" y="469"/>
                    <a:pt x="108" y="5"/>
                  </a:cubicBezTo>
                  <a:cubicBezTo>
                    <a:pt x="102" y="2"/>
                    <a:pt x="94" y="0"/>
                    <a:pt x="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315;p71">
              <a:extLst>
                <a:ext uri="{FF2B5EF4-FFF2-40B4-BE49-F238E27FC236}">
                  <a16:creationId xmlns:a16="http://schemas.microsoft.com/office/drawing/2014/main" id="{F04F05F0-F655-400B-866F-C3A6BB6BE996}"/>
                </a:ext>
              </a:extLst>
            </p:cNvPr>
            <p:cNvSpPr/>
            <p:nvPr/>
          </p:nvSpPr>
          <p:spPr>
            <a:xfrm>
              <a:off x="-851971" y="3423033"/>
              <a:ext cx="363659" cy="525204"/>
            </a:xfrm>
            <a:custGeom>
              <a:avLst/>
              <a:gdLst/>
              <a:ahLst/>
              <a:cxnLst/>
              <a:rect l="l" t="t" r="r" b="b"/>
              <a:pathLst>
                <a:path w="2763" h="3990" extrusionOk="0">
                  <a:moveTo>
                    <a:pt x="2685" y="1"/>
                  </a:moveTo>
                  <a:cubicBezTo>
                    <a:pt x="2646" y="1"/>
                    <a:pt x="2618" y="32"/>
                    <a:pt x="2608" y="63"/>
                  </a:cubicBezTo>
                  <a:cubicBezTo>
                    <a:pt x="2513" y="444"/>
                    <a:pt x="2394" y="813"/>
                    <a:pt x="2239" y="1182"/>
                  </a:cubicBezTo>
                  <a:cubicBezTo>
                    <a:pt x="2084" y="1539"/>
                    <a:pt x="1905" y="1873"/>
                    <a:pt x="1691" y="2194"/>
                  </a:cubicBezTo>
                  <a:cubicBezTo>
                    <a:pt x="1465" y="2515"/>
                    <a:pt x="1215" y="2813"/>
                    <a:pt x="941" y="3087"/>
                  </a:cubicBezTo>
                  <a:cubicBezTo>
                    <a:pt x="667" y="3361"/>
                    <a:pt x="370" y="3623"/>
                    <a:pt x="48" y="3849"/>
                  </a:cubicBezTo>
                  <a:cubicBezTo>
                    <a:pt x="12" y="3861"/>
                    <a:pt x="0" y="3908"/>
                    <a:pt x="24" y="3944"/>
                  </a:cubicBezTo>
                  <a:cubicBezTo>
                    <a:pt x="33" y="3970"/>
                    <a:pt x="60" y="3989"/>
                    <a:pt x="92" y="3989"/>
                  </a:cubicBezTo>
                  <a:cubicBezTo>
                    <a:pt x="105" y="3989"/>
                    <a:pt x="118" y="3987"/>
                    <a:pt x="131" y="3980"/>
                  </a:cubicBezTo>
                  <a:cubicBezTo>
                    <a:pt x="501" y="3801"/>
                    <a:pt x="834" y="3575"/>
                    <a:pt x="1143" y="3301"/>
                  </a:cubicBezTo>
                  <a:cubicBezTo>
                    <a:pt x="1453" y="3027"/>
                    <a:pt x="1715" y="2706"/>
                    <a:pt x="1953" y="2373"/>
                  </a:cubicBezTo>
                  <a:cubicBezTo>
                    <a:pt x="2179" y="2027"/>
                    <a:pt x="2370" y="1658"/>
                    <a:pt x="2501" y="1277"/>
                  </a:cubicBezTo>
                  <a:cubicBezTo>
                    <a:pt x="2644" y="896"/>
                    <a:pt x="2727" y="491"/>
                    <a:pt x="2763" y="87"/>
                  </a:cubicBezTo>
                  <a:cubicBezTo>
                    <a:pt x="2763" y="51"/>
                    <a:pt x="2739" y="15"/>
                    <a:pt x="2703" y="3"/>
                  </a:cubicBezTo>
                  <a:cubicBezTo>
                    <a:pt x="2697" y="2"/>
                    <a:pt x="2691" y="1"/>
                    <a:pt x="2685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316;p71">
              <a:extLst>
                <a:ext uri="{FF2B5EF4-FFF2-40B4-BE49-F238E27FC236}">
                  <a16:creationId xmlns:a16="http://schemas.microsoft.com/office/drawing/2014/main" id="{A850664A-56F1-436C-A520-9AE70F6CE958}"/>
                </a:ext>
              </a:extLst>
            </p:cNvPr>
            <p:cNvSpPr/>
            <p:nvPr/>
          </p:nvSpPr>
          <p:spPr>
            <a:xfrm>
              <a:off x="-729298" y="3693915"/>
              <a:ext cx="320883" cy="293930"/>
            </a:xfrm>
            <a:custGeom>
              <a:avLst/>
              <a:gdLst/>
              <a:ahLst/>
              <a:cxnLst/>
              <a:rect l="l" t="t" r="r" b="b"/>
              <a:pathLst>
                <a:path w="2438" h="2233" extrusionOk="0">
                  <a:moveTo>
                    <a:pt x="2369" y="1"/>
                  </a:moveTo>
                  <a:cubicBezTo>
                    <a:pt x="2337" y="1"/>
                    <a:pt x="2313" y="14"/>
                    <a:pt x="2295" y="41"/>
                  </a:cubicBezTo>
                  <a:cubicBezTo>
                    <a:pt x="2164" y="267"/>
                    <a:pt x="2033" y="481"/>
                    <a:pt x="1866" y="684"/>
                  </a:cubicBezTo>
                  <a:cubicBezTo>
                    <a:pt x="1557" y="1088"/>
                    <a:pt x="1176" y="1446"/>
                    <a:pt x="747" y="1719"/>
                  </a:cubicBezTo>
                  <a:cubicBezTo>
                    <a:pt x="533" y="1862"/>
                    <a:pt x="307" y="1981"/>
                    <a:pt x="69" y="2089"/>
                  </a:cubicBezTo>
                  <a:cubicBezTo>
                    <a:pt x="1" y="2134"/>
                    <a:pt x="29" y="2232"/>
                    <a:pt x="104" y="2232"/>
                  </a:cubicBezTo>
                  <a:cubicBezTo>
                    <a:pt x="108" y="2232"/>
                    <a:pt x="112" y="2232"/>
                    <a:pt x="116" y="2231"/>
                  </a:cubicBezTo>
                  <a:cubicBezTo>
                    <a:pt x="390" y="2184"/>
                    <a:pt x="652" y="2089"/>
                    <a:pt x="890" y="1958"/>
                  </a:cubicBezTo>
                  <a:cubicBezTo>
                    <a:pt x="1390" y="1696"/>
                    <a:pt x="1807" y="1315"/>
                    <a:pt x="2105" y="838"/>
                  </a:cubicBezTo>
                  <a:cubicBezTo>
                    <a:pt x="2247" y="612"/>
                    <a:pt x="2366" y="362"/>
                    <a:pt x="2438" y="88"/>
                  </a:cubicBezTo>
                  <a:cubicBezTo>
                    <a:pt x="2438" y="53"/>
                    <a:pt x="2426" y="17"/>
                    <a:pt x="2402" y="5"/>
                  </a:cubicBezTo>
                  <a:cubicBezTo>
                    <a:pt x="2390" y="2"/>
                    <a:pt x="2379" y="1"/>
                    <a:pt x="2369" y="1"/>
                  </a:cubicBezTo>
                  <a:close/>
                </a:path>
              </a:pathLst>
            </a:custGeom>
            <a:solidFill>
              <a:srgbClr val="3C1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317;p71">
              <a:extLst>
                <a:ext uri="{FF2B5EF4-FFF2-40B4-BE49-F238E27FC236}">
                  <a16:creationId xmlns:a16="http://schemas.microsoft.com/office/drawing/2014/main" id="{1482DE5C-EA28-49B3-ABCA-DE884435DA88}"/>
                </a:ext>
              </a:extLst>
            </p:cNvPr>
            <p:cNvSpPr/>
            <p:nvPr/>
          </p:nvSpPr>
          <p:spPr>
            <a:xfrm>
              <a:off x="-1552472" y="3131749"/>
              <a:ext cx="1323282" cy="1168743"/>
            </a:xfrm>
            <a:custGeom>
              <a:avLst/>
              <a:gdLst/>
              <a:ahLst/>
              <a:cxnLst/>
              <a:rect l="l" t="t" r="r" b="b"/>
              <a:pathLst>
                <a:path w="10054" h="8879" extrusionOk="0">
                  <a:moveTo>
                    <a:pt x="847" y="0"/>
                  </a:moveTo>
                  <a:cubicBezTo>
                    <a:pt x="724" y="0"/>
                    <a:pt x="589" y="22"/>
                    <a:pt x="441" y="73"/>
                  </a:cubicBezTo>
                  <a:cubicBezTo>
                    <a:pt x="739" y="954"/>
                    <a:pt x="1012" y="1835"/>
                    <a:pt x="917" y="2954"/>
                  </a:cubicBezTo>
                  <a:cubicBezTo>
                    <a:pt x="881" y="3502"/>
                    <a:pt x="750" y="4050"/>
                    <a:pt x="548" y="4562"/>
                  </a:cubicBezTo>
                  <a:cubicBezTo>
                    <a:pt x="262" y="5264"/>
                    <a:pt x="84" y="6002"/>
                    <a:pt x="36" y="6764"/>
                  </a:cubicBezTo>
                  <a:cubicBezTo>
                    <a:pt x="0" y="7050"/>
                    <a:pt x="36" y="7526"/>
                    <a:pt x="298" y="7776"/>
                  </a:cubicBezTo>
                  <a:cubicBezTo>
                    <a:pt x="1072" y="8538"/>
                    <a:pt x="3227" y="8836"/>
                    <a:pt x="4310" y="8872"/>
                  </a:cubicBezTo>
                  <a:cubicBezTo>
                    <a:pt x="4425" y="8876"/>
                    <a:pt x="4540" y="8879"/>
                    <a:pt x="4655" y="8879"/>
                  </a:cubicBezTo>
                  <a:cubicBezTo>
                    <a:pt x="6934" y="8879"/>
                    <a:pt x="9290" y="8009"/>
                    <a:pt x="9823" y="7431"/>
                  </a:cubicBezTo>
                  <a:cubicBezTo>
                    <a:pt x="9918" y="7324"/>
                    <a:pt x="9978" y="7205"/>
                    <a:pt x="10002" y="7074"/>
                  </a:cubicBezTo>
                  <a:cubicBezTo>
                    <a:pt x="10054" y="6773"/>
                    <a:pt x="9618" y="6673"/>
                    <a:pt x="9022" y="6673"/>
                  </a:cubicBezTo>
                  <a:cubicBezTo>
                    <a:pt x="7991" y="6673"/>
                    <a:pt x="6481" y="6970"/>
                    <a:pt x="6180" y="7038"/>
                  </a:cubicBezTo>
                  <a:cubicBezTo>
                    <a:pt x="5537" y="7176"/>
                    <a:pt x="4803" y="7405"/>
                    <a:pt x="4103" y="7405"/>
                  </a:cubicBezTo>
                  <a:cubicBezTo>
                    <a:pt x="3894" y="7405"/>
                    <a:pt x="3688" y="7385"/>
                    <a:pt x="3489" y="7336"/>
                  </a:cubicBezTo>
                  <a:cubicBezTo>
                    <a:pt x="2001" y="6967"/>
                    <a:pt x="2632" y="2716"/>
                    <a:pt x="1941" y="942"/>
                  </a:cubicBezTo>
                  <a:cubicBezTo>
                    <a:pt x="1802" y="584"/>
                    <a:pt x="1479" y="0"/>
                    <a:pt x="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318;p71">
              <a:extLst>
                <a:ext uri="{FF2B5EF4-FFF2-40B4-BE49-F238E27FC236}">
                  <a16:creationId xmlns:a16="http://schemas.microsoft.com/office/drawing/2014/main" id="{E031F59E-7EBA-4447-9E83-686A769F3146}"/>
                </a:ext>
              </a:extLst>
            </p:cNvPr>
            <p:cNvSpPr/>
            <p:nvPr/>
          </p:nvSpPr>
          <p:spPr>
            <a:xfrm>
              <a:off x="-1591696" y="2241181"/>
              <a:ext cx="1377640" cy="2069487"/>
            </a:xfrm>
            <a:custGeom>
              <a:avLst/>
              <a:gdLst/>
              <a:ahLst/>
              <a:cxnLst/>
              <a:rect l="l" t="t" r="r" b="b"/>
              <a:pathLst>
                <a:path w="10467" h="15722" extrusionOk="0">
                  <a:moveTo>
                    <a:pt x="6787" y="184"/>
                  </a:moveTo>
                  <a:cubicBezTo>
                    <a:pt x="9466" y="791"/>
                    <a:pt x="9561" y="4517"/>
                    <a:pt x="9657" y="8125"/>
                  </a:cubicBezTo>
                  <a:cubicBezTo>
                    <a:pt x="9704" y="9816"/>
                    <a:pt x="9752" y="11554"/>
                    <a:pt x="10050" y="12947"/>
                  </a:cubicBezTo>
                  <a:cubicBezTo>
                    <a:pt x="10061" y="13007"/>
                    <a:pt x="10085" y="13078"/>
                    <a:pt x="10097" y="13126"/>
                  </a:cubicBezTo>
                  <a:cubicBezTo>
                    <a:pt x="10109" y="13185"/>
                    <a:pt x="10121" y="13209"/>
                    <a:pt x="10121" y="13245"/>
                  </a:cubicBezTo>
                  <a:cubicBezTo>
                    <a:pt x="10216" y="13614"/>
                    <a:pt x="10288" y="13864"/>
                    <a:pt x="10038" y="14138"/>
                  </a:cubicBezTo>
                  <a:cubicBezTo>
                    <a:pt x="9575" y="14657"/>
                    <a:pt x="7290" y="15563"/>
                    <a:pt x="4972" y="15563"/>
                  </a:cubicBezTo>
                  <a:cubicBezTo>
                    <a:pt x="4847" y="15563"/>
                    <a:pt x="4722" y="15560"/>
                    <a:pt x="4597" y="15554"/>
                  </a:cubicBezTo>
                  <a:cubicBezTo>
                    <a:pt x="3549" y="15519"/>
                    <a:pt x="1394" y="15233"/>
                    <a:pt x="632" y="14483"/>
                  </a:cubicBezTo>
                  <a:cubicBezTo>
                    <a:pt x="394" y="14257"/>
                    <a:pt x="358" y="13792"/>
                    <a:pt x="394" y="13542"/>
                  </a:cubicBezTo>
                  <a:lnTo>
                    <a:pt x="394" y="13495"/>
                  </a:lnTo>
                  <a:cubicBezTo>
                    <a:pt x="453" y="12756"/>
                    <a:pt x="620" y="12042"/>
                    <a:pt x="906" y="11363"/>
                  </a:cubicBezTo>
                  <a:cubicBezTo>
                    <a:pt x="1668" y="9458"/>
                    <a:pt x="1203" y="8030"/>
                    <a:pt x="739" y="6661"/>
                  </a:cubicBezTo>
                  <a:cubicBezTo>
                    <a:pt x="465" y="5815"/>
                    <a:pt x="167" y="4934"/>
                    <a:pt x="167" y="3946"/>
                  </a:cubicBezTo>
                  <a:cubicBezTo>
                    <a:pt x="167" y="2886"/>
                    <a:pt x="525" y="2005"/>
                    <a:pt x="1215" y="1398"/>
                  </a:cubicBezTo>
                  <a:cubicBezTo>
                    <a:pt x="1715" y="946"/>
                    <a:pt x="2370" y="481"/>
                    <a:pt x="2953" y="481"/>
                  </a:cubicBezTo>
                  <a:cubicBezTo>
                    <a:pt x="3120" y="481"/>
                    <a:pt x="3287" y="529"/>
                    <a:pt x="3442" y="612"/>
                  </a:cubicBezTo>
                  <a:cubicBezTo>
                    <a:pt x="4239" y="1112"/>
                    <a:pt x="4954" y="1755"/>
                    <a:pt x="5644" y="2374"/>
                  </a:cubicBezTo>
                  <a:cubicBezTo>
                    <a:pt x="5930" y="2624"/>
                    <a:pt x="6192" y="2862"/>
                    <a:pt x="6466" y="3089"/>
                  </a:cubicBezTo>
                  <a:cubicBezTo>
                    <a:pt x="6474" y="3097"/>
                    <a:pt x="6495" y="3105"/>
                    <a:pt x="6514" y="3105"/>
                  </a:cubicBezTo>
                  <a:cubicBezTo>
                    <a:pt x="6522" y="3105"/>
                    <a:pt x="6530" y="3104"/>
                    <a:pt x="6537" y="3101"/>
                  </a:cubicBezTo>
                  <a:cubicBezTo>
                    <a:pt x="6573" y="3089"/>
                    <a:pt x="6585" y="3077"/>
                    <a:pt x="6597" y="3041"/>
                  </a:cubicBezTo>
                  <a:cubicBezTo>
                    <a:pt x="6799" y="2243"/>
                    <a:pt x="6787" y="957"/>
                    <a:pt x="6787" y="279"/>
                  </a:cubicBezTo>
                  <a:lnTo>
                    <a:pt x="6787" y="184"/>
                  </a:lnTo>
                  <a:close/>
                  <a:moveTo>
                    <a:pt x="6683" y="0"/>
                  </a:moveTo>
                  <a:cubicBezTo>
                    <a:pt x="6666" y="0"/>
                    <a:pt x="6649" y="8"/>
                    <a:pt x="6632" y="17"/>
                  </a:cubicBezTo>
                  <a:cubicBezTo>
                    <a:pt x="6621" y="29"/>
                    <a:pt x="6609" y="53"/>
                    <a:pt x="6609" y="76"/>
                  </a:cubicBezTo>
                  <a:lnTo>
                    <a:pt x="6609" y="279"/>
                  </a:lnTo>
                  <a:cubicBezTo>
                    <a:pt x="6609" y="922"/>
                    <a:pt x="6621" y="2089"/>
                    <a:pt x="6454" y="2874"/>
                  </a:cubicBezTo>
                  <a:cubicBezTo>
                    <a:pt x="6228" y="2684"/>
                    <a:pt x="6001" y="2470"/>
                    <a:pt x="5751" y="2255"/>
                  </a:cubicBezTo>
                  <a:cubicBezTo>
                    <a:pt x="5049" y="1624"/>
                    <a:pt x="4335" y="981"/>
                    <a:pt x="3525" y="469"/>
                  </a:cubicBezTo>
                  <a:cubicBezTo>
                    <a:pt x="3353" y="363"/>
                    <a:pt x="3161" y="310"/>
                    <a:pt x="2950" y="310"/>
                  </a:cubicBezTo>
                  <a:cubicBezTo>
                    <a:pt x="2430" y="310"/>
                    <a:pt x="1799" y="632"/>
                    <a:pt x="1096" y="1267"/>
                  </a:cubicBezTo>
                  <a:cubicBezTo>
                    <a:pt x="382" y="1910"/>
                    <a:pt x="1" y="2839"/>
                    <a:pt x="1" y="3946"/>
                  </a:cubicBezTo>
                  <a:cubicBezTo>
                    <a:pt x="1" y="4958"/>
                    <a:pt x="298" y="5839"/>
                    <a:pt x="584" y="6708"/>
                  </a:cubicBezTo>
                  <a:cubicBezTo>
                    <a:pt x="1048" y="8113"/>
                    <a:pt x="1489" y="9447"/>
                    <a:pt x="751" y="11292"/>
                  </a:cubicBezTo>
                  <a:cubicBezTo>
                    <a:pt x="465" y="11983"/>
                    <a:pt x="286" y="12721"/>
                    <a:pt x="227" y="13483"/>
                  </a:cubicBezTo>
                  <a:lnTo>
                    <a:pt x="227" y="13507"/>
                  </a:lnTo>
                  <a:cubicBezTo>
                    <a:pt x="179" y="13852"/>
                    <a:pt x="251" y="14340"/>
                    <a:pt x="513" y="14602"/>
                  </a:cubicBezTo>
                  <a:cubicBezTo>
                    <a:pt x="1310" y="15388"/>
                    <a:pt x="3525" y="15674"/>
                    <a:pt x="4585" y="15721"/>
                  </a:cubicBezTo>
                  <a:lnTo>
                    <a:pt x="4906" y="15721"/>
                  </a:lnTo>
                  <a:cubicBezTo>
                    <a:pt x="7156" y="15721"/>
                    <a:pt x="9597" y="14852"/>
                    <a:pt x="10157" y="14233"/>
                  </a:cubicBezTo>
                  <a:cubicBezTo>
                    <a:pt x="10466" y="13911"/>
                    <a:pt x="10371" y="13566"/>
                    <a:pt x="10276" y="13209"/>
                  </a:cubicBezTo>
                  <a:lnTo>
                    <a:pt x="10240" y="13090"/>
                  </a:lnTo>
                  <a:cubicBezTo>
                    <a:pt x="10228" y="13030"/>
                    <a:pt x="10216" y="12983"/>
                    <a:pt x="10204" y="12923"/>
                  </a:cubicBezTo>
                  <a:cubicBezTo>
                    <a:pt x="9907" y="11530"/>
                    <a:pt x="9847" y="9792"/>
                    <a:pt x="9811" y="8125"/>
                  </a:cubicBezTo>
                  <a:cubicBezTo>
                    <a:pt x="9716" y="4410"/>
                    <a:pt x="9609" y="576"/>
                    <a:pt x="6704" y="5"/>
                  </a:cubicBezTo>
                  <a:cubicBezTo>
                    <a:pt x="6697" y="1"/>
                    <a:pt x="6690" y="0"/>
                    <a:pt x="6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319;p71">
              <a:extLst>
                <a:ext uri="{FF2B5EF4-FFF2-40B4-BE49-F238E27FC236}">
                  <a16:creationId xmlns:a16="http://schemas.microsoft.com/office/drawing/2014/main" id="{ED9549DF-E122-4F21-A031-86BCEB6BC487}"/>
                </a:ext>
              </a:extLst>
            </p:cNvPr>
            <p:cNvSpPr/>
            <p:nvPr/>
          </p:nvSpPr>
          <p:spPr>
            <a:xfrm>
              <a:off x="-774313" y="2701733"/>
              <a:ext cx="91737" cy="438196"/>
            </a:xfrm>
            <a:custGeom>
              <a:avLst/>
              <a:gdLst/>
              <a:ahLst/>
              <a:cxnLst/>
              <a:rect l="l" t="t" r="r" b="b"/>
              <a:pathLst>
                <a:path w="697" h="3329" extrusionOk="0">
                  <a:moveTo>
                    <a:pt x="122" y="0"/>
                  </a:moveTo>
                  <a:cubicBezTo>
                    <a:pt x="59" y="0"/>
                    <a:pt x="0" y="75"/>
                    <a:pt x="53" y="137"/>
                  </a:cubicBezTo>
                  <a:cubicBezTo>
                    <a:pt x="292" y="435"/>
                    <a:pt x="494" y="756"/>
                    <a:pt x="446" y="1102"/>
                  </a:cubicBezTo>
                  <a:cubicBezTo>
                    <a:pt x="422" y="1233"/>
                    <a:pt x="399" y="1352"/>
                    <a:pt x="363" y="1483"/>
                  </a:cubicBezTo>
                  <a:cubicBezTo>
                    <a:pt x="208" y="1983"/>
                    <a:pt x="18" y="2673"/>
                    <a:pt x="542" y="3292"/>
                  </a:cubicBezTo>
                  <a:cubicBezTo>
                    <a:pt x="565" y="3316"/>
                    <a:pt x="577" y="3328"/>
                    <a:pt x="601" y="3328"/>
                  </a:cubicBezTo>
                  <a:cubicBezTo>
                    <a:pt x="625" y="3328"/>
                    <a:pt x="649" y="3316"/>
                    <a:pt x="661" y="3304"/>
                  </a:cubicBezTo>
                  <a:cubicBezTo>
                    <a:pt x="696" y="3281"/>
                    <a:pt x="696" y="3221"/>
                    <a:pt x="673" y="3185"/>
                  </a:cubicBezTo>
                  <a:cubicBezTo>
                    <a:pt x="208" y="2638"/>
                    <a:pt x="375" y="2019"/>
                    <a:pt x="518" y="1518"/>
                  </a:cubicBezTo>
                  <a:cubicBezTo>
                    <a:pt x="553" y="1399"/>
                    <a:pt x="589" y="1257"/>
                    <a:pt x="613" y="1126"/>
                  </a:cubicBezTo>
                  <a:cubicBezTo>
                    <a:pt x="661" y="721"/>
                    <a:pt x="434" y="364"/>
                    <a:pt x="184" y="30"/>
                  </a:cubicBezTo>
                  <a:cubicBezTo>
                    <a:pt x="166" y="9"/>
                    <a:pt x="144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320;p71">
              <a:extLst>
                <a:ext uri="{FF2B5EF4-FFF2-40B4-BE49-F238E27FC236}">
                  <a16:creationId xmlns:a16="http://schemas.microsoft.com/office/drawing/2014/main" id="{73015376-158D-41A6-8837-4E9522AAFF22}"/>
                </a:ext>
              </a:extLst>
            </p:cNvPr>
            <p:cNvSpPr/>
            <p:nvPr/>
          </p:nvSpPr>
          <p:spPr>
            <a:xfrm>
              <a:off x="-665460" y="2678962"/>
              <a:ext cx="191240" cy="363825"/>
            </a:xfrm>
            <a:custGeom>
              <a:avLst/>
              <a:gdLst/>
              <a:ahLst/>
              <a:cxnLst/>
              <a:rect l="l" t="t" r="r" b="b"/>
              <a:pathLst>
                <a:path w="1453" h="2764" extrusionOk="0">
                  <a:moveTo>
                    <a:pt x="90" y="1"/>
                  </a:moveTo>
                  <a:cubicBezTo>
                    <a:pt x="61" y="1"/>
                    <a:pt x="32" y="17"/>
                    <a:pt x="24" y="48"/>
                  </a:cubicBezTo>
                  <a:cubicBezTo>
                    <a:pt x="0" y="84"/>
                    <a:pt x="12" y="132"/>
                    <a:pt x="48" y="156"/>
                  </a:cubicBezTo>
                  <a:cubicBezTo>
                    <a:pt x="346" y="334"/>
                    <a:pt x="357" y="608"/>
                    <a:pt x="357" y="941"/>
                  </a:cubicBezTo>
                  <a:cubicBezTo>
                    <a:pt x="357" y="1025"/>
                    <a:pt x="357" y="1108"/>
                    <a:pt x="369" y="1191"/>
                  </a:cubicBezTo>
                  <a:cubicBezTo>
                    <a:pt x="429" y="1918"/>
                    <a:pt x="703" y="2263"/>
                    <a:pt x="1286" y="2739"/>
                  </a:cubicBezTo>
                  <a:cubicBezTo>
                    <a:pt x="1298" y="2751"/>
                    <a:pt x="1322" y="2763"/>
                    <a:pt x="1334" y="2763"/>
                  </a:cubicBezTo>
                  <a:cubicBezTo>
                    <a:pt x="1417" y="2763"/>
                    <a:pt x="1453" y="2656"/>
                    <a:pt x="1393" y="2608"/>
                  </a:cubicBezTo>
                  <a:cubicBezTo>
                    <a:pt x="834" y="2156"/>
                    <a:pt x="584" y="1858"/>
                    <a:pt x="536" y="1179"/>
                  </a:cubicBezTo>
                  <a:cubicBezTo>
                    <a:pt x="536" y="1096"/>
                    <a:pt x="536" y="1013"/>
                    <a:pt x="524" y="929"/>
                  </a:cubicBezTo>
                  <a:cubicBezTo>
                    <a:pt x="524" y="596"/>
                    <a:pt x="512" y="239"/>
                    <a:pt x="131" y="13"/>
                  </a:cubicBezTo>
                  <a:cubicBezTo>
                    <a:pt x="119" y="5"/>
                    <a:pt x="105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321;p71">
              <a:extLst>
                <a:ext uri="{FF2B5EF4-FFF2-40B4-BE49-F238E27FC236}">
                  <a16:creationId xmlns:a16="http://schemas.microsoft.com/office/drawing/2014/main" id="{DBF30D5F-6015-4AD1-985F-26241ABCC869}"/>
                </a:ext>
              </a:extLst>
            </p:cNvPr>
            <p:cNvSpPr/>
            <p:nvPr/>
          </p:nvSpPr>
          <p:spPr>
            <a:xfrm>
              <a:off x="-983463" y="1354562"/>
              <a:ext cx="563323" cy="387914"/>
            </a:xfrm>
            <a:custGeom>
              <a:avLst/>
              <a:gdLst/>
              <a:ahLst/>
              <a:cxnLst/>
              <a:rect l="l" t="t" r="r" b="b"/>
              <a:pathLst>
                <a:path w="4280" h="2947" extrusionOk="0">
                  <a:moveTo>
                    <a:pt x="1009" y="0"/>
                  </a:moveTo>
                  <a:cubicBezTo>
                    <a:pt x="711" y="0"/>
                    <a:pt x="408" y="150"/>
                    <a:pt x="237" y="407"/>
                  </a:cubicBezTo>
                  <a:cubicBezTo>
                    <a:pt x="178" y="490"/>
                    <a:pt x="130" y="574"/>
                    <a:pt x="106" y="681"/>
                  </a:cubicBezTo>
                  <a:cubicBezTo>
                    <a:pt x="1" y="1186"/>
                    <a:pt x="522" y="1645"/>
                    <a:pt x="1051" y="1645"/>
                  </a:cubicBezTo>
                  <a:cubicBezTo>
                    <a:pt x="1057" y="1645"/>
                    <a:pt x="1064" y="1645"/>
                    <a:pt x="1071" y="1645"/>
                  </a:cubicBezTo>
                  <a:cubicBezTo>
                    <a:pt x="1269" y="1645"/>
                    <a:pt x="1484" y="1603"/>
                    <a:pt x="1689" y="1603"/>
                  </a:cubicBezTo>
                  <a:cubicBezTo>
                    <a:pt x="1792" y="1603"/>
                    <a:pt x="1892" y="1613"/>
                    <a:pt x="1988" y="1645"/>
                  </a:cubicBezTo>
                  <a:cubicBezTo>
                    <a:pt x="2714" y="1883"/>
                    <a:pt x="2690" y="2836"/>
                    <a:pt x="3476" y="2943"/>
                  </a:cubicBezTo>
                  <a:cubicBezTo>
                    <a:pt x="3496" y="2945"/>
                    <a:pt x="3517" y="2946"/>
                    <a:pt x="3537" y="2946"/>
                  </a:cubicBezTo>
                  <a:cubicBezTo>
                    <a:pt x="3931" y="2946"/>
                    <a:pt x="4279" y="2517"/>
                    <a:pt x="3690" y="2109"/>
                  </a:cubicBezTo>
                  <a:cubicBezTo>
                    <a:pt x="3535" y="2002"/>
                    <a:pt x="3357" y="1943"/>
                    <a:pt x="3393" y="1645"/>
                  </a:cubicBezTo>
                  <a:cubicBezTo>
                    <a:pt x="3448" y="935"/>
                    <a:pt x="2894" y="349"/>
                    <a:pt x="2212" y="349"/>
                  </a:cubicBezTo>
                  <a:cubicBezTo>
                    <a:pt x="2161" y="349"/>
                    <a:pt x="2111" y="353"/>
                    <a:pt x="2059" y="359"/>
                  </a:cubicBezTo>
                  <a:cubicBezTo>
                    <a:pt x="2021" y="367"/>
                    <a:pt x="1982" y="371"/>
                    <a:pt x="1943" y="371"/>
                  </a:cubicBezTo>
                  <a:cubicBezTo>
                    <a:pt x="1802" y="371"/>
                    <a:pt x="1662" y="319"/>
                    <a:pt x="1559" y="216"/>
                  </a:cubicBezTo>
                  <a:cubicBezTo>
                    <a:pt x="1406" y="68"/>
                    <a:pt x="1209" y="0"/>
                    <a:pt x="1009" y="0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322;p71">
              <a:extLst>
                <a:ext uri="{FF2B5EF4-FFF2-40B4-BE49-F238E27FC236}">
                  <a16:creationId xmlns:a16="http://schemas.microsoft.com/office/drawing/2014/main" id="{37695CE7-42DC-416E-ABCB-CFE7428A6179}"/>
                </a:ext>
              </a:extLst>
            </p:cNvPr>
            <p:cNvSpPr/>
            <p:nvPr/>
          </p:nvSpPr>
          <p:spPr>
            <a:xfrm>
              <a:off x="-1278300" y="1356009"/>
              <a:ext cx="719421" cy="796362"/>
            </a:xfrm>
            <a:custGeom>
              <a:avLst/>
              <a:gdLst/>
              <a:ahLst/>
              <a:cxnLst/>
              <a:rect l="l" t="t" r="r" b="b"/>
              <a:pathLst>
                <a:path w="5466" h="6050" extrusionOk="0">
                  <a:moveTo>
                    <a:pt x="2342" y="1"/>
                  </a:moveTo>
                  <a:cubicBezTo>
                    <a:pt x="2085" y="1"/>
                    <a:pt x="1825" y="46"/>
                    <a:pt x="1573" y="146"/>
                  </a:cubicBezTo>
                  <a:cubicBezTo>
                    <a:pt x="834" y="432"/>
                    <a:pt x="287" y="1074"/>
                    <a:pt x="144" y="1848"/>
                  </a:cubicBezTo>
                  <a:cubicBezTo>
                    <a:pt x="1" y="2646"/>
                    <a:pt x="227" y="3503"/>
                    <a:pt x="680" y="4230"/>
                  </a:cubicBezTo>
                  <a:lnTo>
                    <a:pt x="2204" y="5694"/>
                  </a:lnTo>
                  <a:cubicBezTo>
                    <a:pt x="2628" y="5927"/>
                    <a:pt x="3098" y="6049"/>
                    <a:pt x="3575" y="6049"/>
                  </a:cubicBezTo>
                  <a:cubicBezTo>
                    <a:pt x="3780" y="6049"/>
                    <a:pt x="3987" y="6027"/>
                    <a:pt x="4192" y="5980"/>
                  </a:cubicBezTo>
                  <a:cubicBezTo>
                    <a:pt x="5097" y="5754"/>
                    <a:pt x="5442" y="4932"/>
                    <a:pt x="5466" y="4027"/>
                  </a:cubicBezTo>
                  <a:cubicBezTo>
                    <a:pt x="5466" y="3730"/>
                    <a:pt x="5442" y="3432"/>
                    <a:pt x="5394" y="3134"/>
                  </a:cubicBezTo>
                  <a:cubicBezTo>
                    <a:pt x="5383" y="3110"/>
                    <a:pt x="5371" y="3075"/>
                    <a:pt x="5371" y="3039"/>
                  </a:cubicBezTo>
                  <a:cubicBezTo>
                    <a:pt x="5204" y="2122"/>
                    <a:pt x="4752" y="1229"/>
                    <a:pt x="4013" y="634"/>
                  </a:cubicBezTo>
                  <a:cubicBezTo>
                    <a:pt x="3538" y="250"/>
                    <a:pt x="2945" y="1"/>
                    <a:pt x="2342" y="1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323;p71">
              <a:extLst>
                <a:ext uri="{FF2B5EF4-FFF2-40B4-BE49-F238E27FC236}">
                  <a16:creationId xmlns:a16="http://schemas.microsoft.com/office/drawing/2014/main" id="{FDEC2BB2-E3E3-4B96-979F-EFC1CEBAB1E9}"/>
                </a:ext>
              </a:extLst>
            </p:cNvPr>
            <p:cNvSpPr/>
            <p:nvPr/>
          </p:nvSpPr>
          <p:spPr>
            <a:xfrm>
              <a:off x="-985964" y="1849731"/>
              <a:ext cx="160705" cy="121494"/>
            </a:xfrm>
            <a:custGeom>
              <a:avLst/>
              <a:gdLst/>
              <a:ahLst/>
              <a:cxnLst/>
              <a:rect l="l" t="t" r="r" b="b"/>
              <a:pathLst>
                <a:path w="1221" h="923" extrusionOk="0">
                  <a:moveTo>
                    <a:pt x="695" y="1"/>
                  </a:moveTo>
                  <a:cubicBezTo>
                    <a:pt x="361" y="1"/>
                    <a:pt x="1" y="229"/>
                    <a:pt x="66" y="598"/>
                  </a:cubicBezTo>
                  <a:cubicBezTo>
                    <a:pt x="110" y="822"/>
                    <a:pt x="324" y="923"/>
                    <a:pt x="553" y="923"/>
                  </a:cubicBezTo>
                  <a:cubicBezTo>
                    <a:pt x="762" y="923"/>
                    <a:pt x="983" y="840"/>
                    <a:pt x="1102" y="693"/>
                  </a:cubicBezTo>
                  <a:cubicBezTo>
                    <a:pt x="1185" y="598"/>
                    <a:pt x="1221" y="455"/>
                    <a:pt x="1185" y="312"/>
                  </a:cubicBezTo>
                  <a:cubicBezTo>
                    <a:pt x="1115" y="97"/>
                    <a:pt x="910" y="1"/>
                    <a:pt x="695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324;p71">
              <a:extLst>
                <a:ext uri="{FF2B5EF4-FFF2-40B4-BE49-F238E27FC236}">
                  <a16:creationId xmlns:a16="http://schemas.microsoft.com/office/drawing/2014/main" id="{35480A19-513B-4A0B-9DAC-20642210C85C}"/>
                </a:ext>
              </a:extLst>
            </p:cNvPr>
            <p:cNvSpPr/>
            <p:nvPr/>
          </p:nvSpPr>
          <p:spPr>
            <a:xfrm>
              <a:off x="-666777" y="1766808"/>
              <a:ext cx="107926" cy="122942"/>
            </a:xfrm>
            <a:custGeom>
              <a:avLst/>
              <a:gdLst/>
              <a:ahLst/>
              <a:cxnLst/>
              <a:rect l="l" t="t" r="r" b="b"/>
              <a:pathLst>
                <a:path w="820" h="934" extrusionOk="0">
                  <a:moveTo>
                    <a:pt x="710" y="1"/>
                  </a:moveTo>
                  <a:cubicBezTo>
                    <a:pt x="372" y="1"/>
                    <a:pt x="0" y="225"/>
                    <a:pt x="70" y="597"/>
                  </a:cubicBezTo>
                  <a:cubicBezTo>
                    <a:pt x="122" y="832"/>
                    <a:pt x="340" y="933"/>
                    <a:pt x="570" y="933"/>
                  </a:cubicBezTo>
                  <a:cubicBezTo>
                    <a:pt x="655" y="933"/>
                    <a:pt x="740" y="920"/>
                    <a:pt x="820" y="894"/>
                  </a:cubicBezTo>
                  <a:cubicBezTo>
                    <a:pt x="820" y="597"/>
                    <a:pt x="796" y="299"/>
                    <a:pt x="737" y="1"/>
                  </a:cubicBezTo>
                  <a:cubicBezTo>
                    <a:pt x="728" y="1"/>
                    <a:pt x="719" y="1"/>
                    <a:pt x="710" y="1"/>
                  </a:cubicBezTo>
                  <a:close/>
                </a:path>
              </a:pathLst>
            </a:custGeom>
            <a:solidFill>
              <a:srgbClr val="BF5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325;p71">
              <a:extLst>
                <a:ext uri="{FF2B5EF4-FFF2-40B4-BE49-F238E27FC236}">
                  <a16:creationId xmlns:a16="http://schemas.microsoft.com/office/drawing/2014/main" id="{1438142D-447E-49F8-8CEB-4C2829728A1F}"/>
                </a:ext>
              </a:extLst>
            </p:cNvPr>
            <p:cNvSpPr/>
            <p:nvPr/>
          </p:nvSpPr>
          <p:spPr>
            <a:xfrm>
              <a:off x="-1289225" y="1344427"/>
              <a:ext cx="741401" cy="817554"/>
            </a:xfrm>
            <a:custGeom>
              <a:avLst/>
              <a:gdLst/>
              <a:ahLst/>
              <a:cxnLst/>
              <a:rect l="l" t="t" r="r" b="b"/>
              <a:pathLst>
                <a:path w="5633" h="6211" extrusionOk="0">
                  <a:moveTo>
                    <a:pt x="2440" y="0"/>
                  </a:moveTo>
                  <a:cubicBezTo>
                    <a:pt x="2158" y="0"/>
                    <a:pt x="1880" y="53"/>
                    <a:pt x="1620" y="162"/>
                  </a:cubicBezTo>
                  <a:cubicBezTo>
                    <a:pt x="846" y="448"/>
                    <a:pt x="286" y="1115"/>
                    <a:pt x="143" y="1913"/>
                  </a:cubicBezTo>
                  <a:cubicBezTo>
                    <a:pt x="1" y="2698"/>
                    <a:pt x="191" y="3568"/>
                    <a:pt x="679" y="4365"/>
                  </a:cubicBezTo>
                  <a:cubicBezTo>
                    <a:pt x="695" y="4388"/>
                    <a:pt x="725" y="4401"/>
                    <a:pt x="754" y="4401"/>
                  </a:cubicBezTo>
                  <a:cubicBezTo>
                    <a:pt x="770" y="4401"/>
                    <a:pt x="786" y="4397"/>
                    <a:pt x="798" y="4389"/>
                  </a:cubicBezTo>
                  <a:cubicBezTo>
                    <a:pt x="834" y="4365"/>
                    <a:pt x="846" y="4318"/>
                    <a:pt x="822" y="4282"/>
                  </a:cubicBezTo>
                  <a:cubicBezTo>
                    <a:pt x="358" y="3520"/>
                    <a:pt x="167" y="2686"/>
                    <a:pt x="298" y="1948"/>
                  </a:cubicBezTo>
                  <a:cubicBezTo>
                    <a:pt x="441" y="1198"/>
                    <a:pt x="965" y="579"/>
                    <a:pt x="1679" y="305"/>
                  </a:cubicBezTo>
                  <a:cubicBezTo>
                    <a:pt x="1919" y="210"/>
                    <a:pt x="2170" y="164"/>
                    <a:pt x="2425" y="164"/>
                  </a:cubicBezTo>
                  <a:cubicBezTo>
                    <a:pt x="2970" y="164"/>
                    <a:pt x="3534" y="376"/>
                    <a:pt x="4037" y="781"/>
                  </a:cubicBezTo>
                  <a:cubicBezTo>
                    <a:pt x="4751" y="1389"/>
                    <a:pt x="5216" y="2222"/>
                    <a:pt x="5370" y="3139"/>
                  </a:cubicBezTo>
                  <a:cubicBezTo>
                    <a:pt x="5370" y="3163"/>
                    <a:pt x="5382" y="3198"/>
                    <a:pt x="5382" y="3234"/>
                  </a:cubicBezTo>
                  <a:cubicBezTo>
                    <a:pt x="5442" y="3520"/>
                    <a:pt x="5466" y="3818"/>
                    <a:pt x="5454" y="4103"/>
                  </a:cubicBezTo>
                  <a:cubicBezTo>
                    <a:pt x="5430" y="5413"/>
                    <a:pt x="4787" y="5842"/>
                    <a:pt x="4251" y="5973"/>
                  </a:cubicBezTo>
                  <a:cubicBezTo>
                    <a:pt x="4045" y="6021"/>
                    <a:pt x="3836" y="6045"/>
                    <a:pt x="3628" y="6045"/>
                  </a:cubicBezTo>
                  <a:cubicBezTo>
                    <a:pt x="3173" y="6045"/>
                    <a:pt x="2722" y="5931"/>
                    <a:pt x="2322" y="5711"/>
                  </a:cubicBezTo>
                  <a:cubicBezTo>
                    <a:pt x="2310" y="5703"/>
                    <a:pt x="2297" y="5699"/>
                    <a:pt x="2284" y="5699"/>
                  </a:cubicBezTo>
                  <a:cubicBezTo>
                    <a:pt x="2257" y="5699"/>
                    <a:pt x="2231" y="5715"/>
                    <a:pt x="2215" y="5746"/>
                  </a:cubicBezTo>
                  <a:cubicBezTo>
                    <a:pt x="2191" y="5782"/>
                    <a:pt x="2203" y="5830"/>
                    <a:pt x="2251" y="5854"/>
                  </a:cubicBezTo>
                  <a:cubicBezTo>
                    <a:pt x="2680" y="6080"/>
                    <a:pt x="3156" y="6211"/>
                    <a:pt x="3644" y="6211"/>
                  </a:cubicBezTo>
                  <a:cubicBezTo>
                    <a:pt x="3870" y="6211"/>
                    <a:pt x="4084" y="6187"/>
                    <a:pt x="4299" y="6139"/>
                  </a:cubicBezTo>
                  <a:cubicBezTo>
                    <a:pt x="5132" y="5925"/>
                    <a:pt x="5608" y="5211"/>
                    <a:pt x="5632" y="4103"/>
                  </a:cubicBezTo>
                  <a:cubicBezTo>
                    <a:pt x="5632" y="3806"/>
                    <a:pt x="5608" y="3496"/>
                    <a:pt x="5549" y="3198"/>
                  </a:cubicBezTo>
                  <a:cubicBezTo>
                    <a:pt x="5549" y="3175"/>
                    <a:pt x="5537" y="3139"/>
                    <a:pt x="5537" y="3103"/>
                  </a:cubicBezTo>
                  <a:cubicBezTo>
                    <a:pt x="5382" y="2151"/>
                    <a:pt x="4882" y="1282"/>
                    <a:pt x="4156" y="651"/>
                  </a:cubicBezTo>
                  <a:cubicBezTo>
                    <a:pt x="3627" y="226"/>
                    <a:pt x="3022" y="0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326;p71">
              <a:extLst>
                <a:ext uri="{FF2B5EF4-FFF2-40B4-BE49-F238E27FC236}">
                  <a16:creationId xmlns:a16="http://schemas.microsoft.com/office/drawing/2014/main" id="{CFFB945F-8960-4FD1-99D0-DEAEDF321CFE}"/>
                </a:ext>
              </a:extLst>
            </p:cNvPr>
            <p:cNvSpPr/>
            <p:nvPr/>
          </p:nvSpPr>
          <p:spPr>
            <a:xfrm>
              <a:off x="-760888" y="1585298"/>
              <a:ext cx="111875" cy="65552"/>
            </a:xfrm>
            <a:custGeom>
              <a:avLst/>
              <a:gdLst/>
              <a:ahLst/>
              <a:cxnLst/>
              <a:rect l="l" t="t" r="r" b="b"/>
              <a:pathLst>
                <a:path w="850" h="498" extrusionOk="0">
                  <a:moveTo>
                    <a:pt x="551" y="0"/>
                  </a:moveTo>
                  <a:cubicBezTo>
                    <a:pt x="303" y="0"/>
                    <a:pt x="0" y="148"/>
                    <a:pt x="94" y="380"/>
                  </a:cubicBezTo>
                  <a:cubicBezTo>
                    <a:pt x="130" y="464"/>
                    <a:pt x="225" y="498"/>
                    <a:pt x="336" y="498"/>
                  </a:cubicBezTo>
                  <a:cubicBezTo>
                    <a:pt x="559" y="498"/>
                    <a:pt x="844" y="360"/>
                    <a:pt x="844" y="202"/>
                  </a:cubicBezTo>
                  <a:cubicBezTo>
                    <a:pt x="849" y="62"/>
                    <a:pt x="711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327;p71">
              <a:extLst>
                <a:ext uri="{FF2B5EF4-FFF2-40B4-BE49-F238E27FC236}">
                  <a16:creationId xmlns:a16="http://schemas.microsoft.com/office/drawing/2014/main" id="{C7161DE3-CC4C-4191-8466-86EC59E50997}"/>
                </a:ext>
              </a:extLst>
            </p:cNvPr>
            <p:cNvSpPr/>
            <p:nvPr/>
          </p:nvSpPr>
          <p:spPr>
            <a:xfrm>
              <a:off x="-985043" y="1649399"/>
              <a:ext cx="116481" cy="66605"/>
            </a:xfrm>
            <a:custGeom>
              <a:avLst/>
              <a:gdLst/>
              <a:ahLst/>
              <a:cxnLst/>
              <a:rect l="l" t="t" r="r" b="b"/>
              <a:pathLst>
                <a:path w="885" h="506" extrusionOk="0">
                  <a:moveTo>
                    <a:pt x="608" y="0"/>
                  </a:moveTo>
                  <a:cubicBezTo>
                    <a:pt x="347" y="0"/>
                    <a:pt x="0" y="208"/>
                    <a:pt x="118" y="405"/>
                  </a:cubicBezTo>
                  <a:cubicBezTo>
                    <a:pt x="161" y="475"/>
                    <a:pt x="259" y="506"/>
                    <a:pt x="369" y="506"/>
                  </a:cubicBezTo>
                  <a:cubicBezTo>
                    <a:pt x="598" y="506"/>
                    <a:pt x="885" y="375"/>
                    <a:pt x="869" y="191"/>
                  </a:cubicBezTo>
                  <a:cubicBezTo>
                    <a:pt x="852" y="54"/>
                    <a:pt x="741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328;p71">
              <a:extLst>
                <a:ext uri="{FF2B5EF4-FFF2-40B4-BE49-F238E27FC236}">
                  <a16:creationId xmlns:a16="http://schemas.microsoft.com/office/drawing/2014/main" id="{D225855C-EB15-4467-80F2-3B92CBAFADBA}"/>
                </a:ext>
              </a:extLst>
            </p:cNvPr>
            <p:cNvSpPr/>
            <p:nvPr/>
          </p:nvSpPr>
          <p:spPr>
            <a:xfrm>
              <a:off x="-789318" y="1889218"/>
              <a:ext cx="127143" cy="77793"/>
            </a:xfrm>
            <a:custGeom>
              <a:avLst/>
              <a:gdLst/>
              <a:ahLst/>
              <a:cxnLst/>
              <a:rect l="l" t="t" r="r" b="b"/>
              <a:pathLst>
                <a:path w="966" h="591" extrusionOk="0">
                  <a:moveTo>
                    <a:pt x="870" y="0"/>
                  </a:moveTo>
                  <a:cubicBezTo>
                    <a:pt x="822" y="12"/>
                    <a:pt x="787" y="48"/>
                    <a:pt x="787" y="95"/>
                  </a:cubicBezTo>
                  <a:cubicBezTo>
                    <a:pt x="798" y="214"/>
                    <a:pt x="727" y="333"/>
                    <a:pt x="620" y="381"/>
                  </a:cubicBezTo>
                  <a:cubicBezTo>
                    <a:pt x="557" y="415"/>
                    <a:pt x="488" y="431"/>
                    <a:pt x="419" y="431"/>
                  </a:cubicBezTo>
                  <a:cubicBezTo>
                    <a:pt x="320" y="431"/>
                    <a:pt x="221" y="397"/>
                    <a:pt x="144" y="333"/>
                  </a:cubicBezTo>
                  <a:cubicBezTo>
                    <a:pt x="129" y="318"/>
                    <a:pt x="112" y="312"/>
                    <a:pt x="95" y="312"/>
                  </a:cubicBezTo>
                  <a:cubicBezTo>
                    <a:pt x="72" y="312"/>
                    <a:pt x="50" y="325"/>
                    <a:pt x="36" y="345"/>
                  </a:cubicBezTo>
                  <a:cubicBezTo>
                    <a:pt x="1" y="381"/>
                    <a:pt x="13" y="429"/>
                    <a:pt x="48" y="464"/>
                  </a:cubicBezTo>
                  <a:cubicBezTo>
                    <a:pt x="152" y="548"/>
                    <a:pt x="285" y="590"/>
                    <a:pt x="417" y="590"/>
                  </a:cubicBezTo>
                  <a:cubicBezTo>
                    <a:pt x="512" y="590"/>
                    <a:pt x="607" y="569"/>
                    <a:pt x="691" y="524"/>
                  </a:cubicBezTo>
                  <a:cubicBezTo>
                    <a:pt x="870" y="441"/>
                    <a:pt x="965" y="262"/>
                    <a:pt x="953" y="71"/>
                  </a:cubicBezTo>
                  <a:cubicBezTo>
                    <a:pt x="953" y="36"/>
                    <a:pt x="906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329;p71">
              <a:extLst>
                <a:ext uri="{FF2B5EF4-FFF2-40B4-BE49-F238E27FC236}">
                  <a16:creationId xmlns:a16="http://schemas.microsoft.com/office/drawing/2014/main" id="{0FB80D81-07D3-4B39-A77A-145A8D84E33D}"/>
                </a:ext>
              </a:extLst>
            </p:cNvPr>
            <p:cNvSpPr/>
            <p:nvPr/>
          </p:nvSpPr>
          <p:spPr>
            <a:xfrm>
              <a:off x="-794057" y="1729558"/>
              <a:ext cx="87920" cy="145583"/>
            </a:xfrm>
            <a:custGeom>
              <a:avLst/>
              <a:gdLst/>
              <a:ahLst/>
              <a:cxnLst/>
              <a:rect l="l" t="t" r="r" b="b"/>
              <a:pathLst>
                <a:path w="668" h="1106" extrusionOk="0">
                  <a:moveTo>
                    <a:pt x="90" y="1"/>
                  </a:moveTo>
                  <a:cubicBezTo>
                    <a:pt x="71" y="1"/>
                    <a:pt x="52" y="7"/>
                    <a:pt x="37" y="22"/>
                  </a:cubicBezTo>
                  <a:cubicBezTo>
                    <a:pt x="1" y="46"/>
                    <a:pt x="1" y="106"/>
                    <a:pt x="37" y="130"/>
                  </a:cubicBezTo>
                  <a:cubicBezTo>
                    <a:pt x="37" y="130"/>
                    <a:pt x="382" y="511"/>
                    <a:pt x="465" y="642"/>
                  </a:cubicBezTo>
                  <a:cubicBezTo>
                    <a:pt x="489" y="665"/>
                    <a:pt x="501" y="701"/>
                    <a:pt x="489" y="725"/>
                  </a:cubicBezTo>
                  <a:cubicBezTo>
                    <a:pt x="477" y="773"/>
                    <a:pt x="418" y="844"/>
                    <a:pt x="168" y="951"/>
                  </a:cubicBezTo>
                  <a:cubicBezTo>
                    <a:pt x="120" y="963"/>
                    <a:pt x="108" y="1011"/>
                    <a:pt x="120" y="1058"/>
                  </a:cubicBezTo>
                  <a:cubicBezTo>
                    <a:pt x="132" y="1082"/>
                    <a:pt x="168" y="1106"/>
                    <a:pt x="191" y="1106"/>
                  </a:cubicBezTo>
                  <a:lnTo>
                    <a:pt x="227" y="1106"/>
                  </a:lnTo>
                  <a:cubicBezTo>
                    <a:pt x="477" y="1011"/>
                    <a:pt x="608" y="903"/>
                    <a:pt x="644" y="784"/>
                  </a:cubicBezTo>
                  <a:cubicBezTo>
                    <a:pt x="668" y="701"/>
                    <a:pt x="656" y="618"/>
                    <a:pt x="608" y="558"/>
                  </a:cubicBezTo>
                  <a:cubicBezTo>
                    <a:pt x="513" y="415"/>
                    <a:pt x="180" y="46"/>
                    <a:pt x="156" y="34"/>
                  </a:cubicBezTo>
                  <a:cubicBezTo>
                    <a:pt x="142" y="14"/>
                    <a:pt x="11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330;p71">
              <a:extLst>
                <a:ext uri="{FF2B5EF4-FFF2-40B4-BE49-F238E27FC236}">
                  <a16:creationId xmlns:a16="http://schemas.microsoft.com/office/drawing/2014/main" id="{6A6FCC7A-9345-49E9-9FC8-12F8892861C1}"/>
                </a:ext>
              </a:extLst>
            </p:cNvPr>
            <p:cNvSpPr/>
            <p:nvPr/>
          </p:nvSpPr>
          <p:spPr>
            <a:xfrm>
              <a:off x="-1135620" y="1875003"/>
              <a:ext cx="62782" cy="40937"/>
            </a:xfrm>
            <a:custGeom>
              <a:avLst/>
              <a:gdLst/>
              <a:ahLst/>
              <a:cxnLst/>
              <a:rect l="l" t="t" r="r" b="b"/>
              <a:pathLst>
                <a:path w="477" h="311" extrusionOk="0">
                  <a:moveTo>
                    <a:pt x="85" y="1"/>
                  </a:moveTo>
                  <a:cubicBezTo>
                    <a:pt x="56" y="1"/>
                    <a:pt x="32" y="17"/>
                    <a:pt x="24" y="49"/>
                  </a:cubicBezTo>
                  <a:cubicBezTo>
                    <a:pt x="0" y="84"/>
                    <a:pt x="12" y="132"/>
                    <a:pt x="60" y="156"/>
                  </a:cubicBezTo>
                  <a:lnTo>
                    <a:pt x="358" y="299"/>
                  </a:lnTo>
                  <a:cubicBezTo>
                    <a:pt x="370" y="310"/>
                    <a:pt x="381" y="310"/>
                    <a:pt x="393" y="310"/>
                  </a:cubicBezTo>
                  <a:cubicBezTo>
                    <a:pt x="417" y="310"/>
                    <a:pt x="453" y="299"/>
                    <a:pt x="465" y="263"/>
                  </a:cubicBezTo>
                  <a:cubicBezTo>
                    <a:pt x="477" y="227"/>
                    <a:pt x="465" y="179"/>
                    <a:pt x="429" y="156"/>
                  </a:cubicBezTo>
                  <a:lnTo>
                    <a:pt x="131" y="13"/>
                  </a:lnTo>
                  <a:cubicBezTo>
                    <a:pt x="116" y="5"/>
                    <a:pt x="100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331;p71">
              <a:extLst>
                <a:ext uri="{FF2B5EF4-FFF2-40B4-BE49-F238E27FC236}">
                  <a16:creationId xmlns:a16="http://schemas.microsoft.com/office/drawing/2014/main" id="{ACF4F237-59F4-4DB7-821B-AE8B270D5C61}"/>
                </a:ext>
              </a:extLst>
            </p:cNvPr>
            <p:cNvSpPr/>
            <p:nvPr/>
          </p:nvSpPr>
          <p:spPr>
            <a:xfrm>
              <a:off x="-714293" y="1689281"/>
              <a:ext cx="70810" cy="59892"/>
            </a:xfrm>
            <a:custGeom>
              <a:avLst/>
              <a:gdLst/>
              <a:ahLst/>
              <a:cxnLst/>
              <a:rect l="l" t="t" r="r" b="b"/>
              <a:pathLst>
                <a:path w="538" h="455" extrusionOk="0">
                  <a:moveTo>
                    <a:pt x="281" y="0"/>
                  </a:moveTo>
                  <a:cubicBezTo>
                    <a:pt x="212" y="0"/>
                    <a:pt x="142" y="33"/>
                    <a:pt x="97" y="102"/>
                  </a:cubicBezTo>
                  <a:cubicBezTo>
                    <a:pt x="1" y="264"/>
                    <a:pt x="118" y="454"/>
                    <a:pt x="282" y="454"/>
                  </a:cubicBezTo>
                  <a:cubicBezTo>
                    <a:pt x="299" y="454"/>
                    <a:pt x="317" y="452"/>
                    <a:pt x="336" y="447"/>
                  </a:cubicBezTo>
                  <a:cubicBezTo>
                    <a:pt x="455" y="412"/>
                    <a:pt x="538" y="293"/>
                    <a:pt x="502" y="174"/>
                  </a:cubicBezTo>
                  <a:cubicBezTo>
                    <a:pt x="475" y="63"/>
                    <a:pt x="378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332;p71">
              <a:extLst>
                <a:ext uri="{FF2B5EF4-FFF2-40B4-BE49-F238E27FC236}">
                  <a16:creationId xmlns:a16="http://schemas.microsoft.com/office/drawing/2014/main" id="{A3625FA7-157A-4CD2-81BC-FDD5D17101BB}"/>
                </a:ext>
              </a:extLst>
            </p:cNvPr>
            <p:cNvSpPr/>
            <p:nvPr/>
          </p:nvSpPr>
          <p:spPr>
            <a:xfrm>
              <a:off x="-919362" y="1746933"/>
              <a:ext cx="67388" cy="59628"/>
            </a:xfrm>
            <a:custGeom>
              <a:avLst/>
              <a:gdLst/>
              <a:ahLst/>
              <a:cxnLst/>
              <a:rect l="l" t="t" r="r" b="b"/>
              <a:pathLst>
                <a:path w="512" h="453" extrusionOk="0">
                  <a:moveTo>
                    <a:pt x="264" y="0"/>
                  </a:moveTo>
                  <a:cubicBezTo>
                    <a:pt x="244" y="0"/>
                    <a:pt x="224" y="3"/>
                    <a:pt x="203" y="9"/>
                  </a:cubicBezTo>
                  <a:cubicBezTo>
                    <a:pt x="72" y="33"/>
                    <a:pt x="0" y="152"/>
                    <a:pt x="24" y="271"/>
                  </a:cubicBezTo>
                  <a:cubicBezTo>
                    <a:pt x="54" y="397"/>
                    <a:pt x="150" y="453"/>
                    <a:pt x="247" y="453"/>
                  </a:cubicBezTo>
                  <a:cubicBezTo>
                    <a:pt x="378" y="453"/>
                    <a:pt x="511" y="348"/>
                    <a:pt x="477" y="176"/>
                  </a:cubicBezTo>
                  <a:cubicBezTo>
                    <a:pt x="447" y="68"/>
                    <a:pt x="361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333;p71">
              <a:extLst>
                <a:ext uri="{FF2B5EF4-FFF2-40B4-BE49-F238E27FC236}">
                  <a16:creationId xmlns:a16="http://schemas.microsoft.com/office/drawing/2014/main" id="{ACC98CDA-13C1-4229-BA52-6A4965E3261B}"/>
                </a:ext>
              </a:extLst>
            </p:cNvPr>
            <p:cNvSpPr/>
            <p:nvPr/>
          </p:nvSpPr>
          <p:spPr>
            <a:xfrm>
              <a:off x="-1472577" y="1215040"/>
              <a:ext cx="672434" cy="1146234"/>
            </a:xfrm>
            <a:custGeom>
              <a:avLst/>
              <a:gdLst/>
              <a:ahLst/>
              <a:cxnLst/>
              <a:rect l="l" t="t" r="r" b="b"/>
              <a:pathLst>
                <a:path w="5109" h="8708" extrusionOk="0">
                  <a:moveTo>
                    <a:pt x="3208" y="1"/>
                  </a:moveTo>
                  <a:cubicBezTo>
                    <a:pt x="2492" y="1"/>
                    <a:pt x="1730" y="367"/>
                    <a:pt x="1275" y="895"/>
                  </a:cubicBezTo>
                  <a:cubicBezTo>
                    <a:pt x="1096" y="1074"/>
                    <a:pt x="953" y="1288"/>
                    <a:pt x="822" y="1503"/>
                  </a:cubicBezTo>
                  <a:cubicBezTo>
                    <a:pt x="1" y="3086"/>
                    <a:pt x="1048" y="3920"/>
                    <a:pt x="524" y="5336"/>
                  </a:cubicBezTo>
                  <a:cubicBezTo>
                    <a:pt x="322" y="5848"/>
                    <a:pt x="36" y="6432"/>
                    <a:pt x="72" y="7003"/>
                  </a:cubicBezTo>
                  <a:cubicBezTo>
                    <a:pt x="113" y="7588"/>
                    <a:pt x="684" y="8014"/>
                    <a:pt x="1253" y="8014"/>
                  </a:cubicBezTo>
                  <a:cubicBezTo>
                    <a:pt x="1344" y="8014"/>
                    <a:pt x="1436" y="8003"/>
                    <a:pt x="1525" y="7980"/>
                  </a:cubicBezTo>
                  <a:cubicBezTo>
                    <a:pt x="1657" y="7941"/>
                    <a:pt x="1795" y="7871"/>
                    <a:pt x="1927" y="7871"/>
                  </a:cubicBezTo>
                  <a:cubicBezTo>
                    <a:pt x="1997" y="7871"/>
                    <a:pt x="2066" y="7890"/>
                    <a:pt x="2132" y="7944"/>
                  </a:cubicBezTo>
                  <a:cubicBezTo>
                    <a:pt x="2352" y="8117"/>
                    <a:pt x="2538" y="8707"/>
                    <a:pt x="3106" y="8707"/>
                  </a:cubicBezTo>
                  <a:cubicBezTo>
                    <a:pt x="3122" y="8707"/>
                    <a:pt x="3139" y="8707"/>
                    <a:pt x="3156" y="8706"/>
                  </a:cubicBezTo>
                  <a:cubicBezTo>
                    <a:pt x="3692" y="8670"/>
                    <a:pt x="3942" y="8206"/>
                    <a:pt x="3811" y="7718"/>
                  </a:cubicBezTo>
                  <a:cubicBezTo>
                    <a:pt x="3692" y="7218"/>
                    <a:pt x="3156" y="6837"/>
                    <a:pt x="3239" y="6325"/>
                  </a:cubicBezTo>
                  <a:cubicBezTo>
                    <a:pt x="3263" y="6146"/>
                    <a:pt x="3334" y="5979"/>
                    <a:pt x="3203" y="5836"/>
                  </a:cubicBezTo>
                  <a:cubicBezTo>
                    <a:pt x="2965" y="5563"/>
                    <a:pt x="2501" y="5670"/>
                    <a:pt x="2346" y="5301"/>
                  </a:cubicBezTo>
                  <a:cubicBezTo>
                    <a:pt x="2239" y="5074"/>
                    <a:pt x="2346" y="4801"/>
                    <a:pt x="2572" y="4693"/>
                  </a:cubicBezTo>
                  <a:cubicBezTo>
                    <a:pt x="2787" y="4574"/>
                    <a:pt x="3060" y="4562"/>
                    <a:pt x="3251" y="4372"/>
                  </a:cubicBezTo>
                  <a:cubicBezTo>
                    <a:pt x="3906" y="3717"/>
                    <a:pt x="2810" y="2907"/>
                    <a:pt x="4465" y="2384"/>
                  </a:cubicBezTo>
                  <a:cubicBezTo>
                    <a:pt x="4858" y="2241"/>
                    <a:pt x="5108" y="1836"/>
                    <a:pt x="5061" y="1419"/>
                  </a:cubicBezTo>
                  <a:cubicBezTo>
                    <a:pt x="5001" y="645"/>
                    <a:pt x="4239" y="133"/>
                    <a:pt x="3525" y="26"/>
                  </a:cubicBezTo>
                  <a:cubicBezTo>
                    <a:pt x="3421" y="9"/>
                    <a:pt x="3315" y="1"/>
                    <a:pt x="3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334;p71">
              <a:extLst>
                <a:ext uri="{FF2B5EF4-FFF2-40B4-BE49-F238E27FC236}">
                  <a16:creationId xmlns:a16="http://schemas.microsoft.com/office/drawing/2014/main" id="{A071676C-50B7-4428-AFD2-B8603757F917}"/>
                </a:ext>
              </a:extLst>
            </p:cNvPr>
            <p:cNvSpPr/>
            <p:nvPr/>
          </p:nvSpPr>
          <p:spPr>
            <a:xfrm>
              <a:off x="-1394261" y="1838675"/>
              <a:ext cx="111480" cy="339474"/>
            </a:xfrm>
            <a:custGeom>
              <a:avLst/>
              <a:gdLst/>
              <a:ahLst/>
              <a:cxnLst/>
              <a:rect l="l" t="t" r="r" b="b"/>
              <a:pathLst>
                <a:path w="847" h="2579" extrusionOk="0">
                  <a:moveTo>
                    <a:pt x="571" y="1"/>
                  </a:moveTo>
                  <a:cubicBezTo>
                    <a:pt x="542" y="1"/>
                    <a:pt x="523" y="32"/>
                    <a:pt x="513" y="63"/>
                  </a:cubicBezTo>
                  <a:cubicBezTo>
                    <a:pt x="441" y="1039"/>
                    <a:pt x="227" y="1122"/>
                    <a:pt x="108" y="1575"/>
                  </a:cubicBezTo>
                  <a:cubicBezTo>
                    <a:pt x="1" y="1932"/>
                    <a:pt x="120" y="2313"/>
                    <a:pt x="406" y="2563"/>
                  </a:cubicBezTo>
                  <a:cubicBezTo>
                    <a:pt x="419" y="2574"/>
                    <a:pt x="433" y="2578"/>
                    <a:pt x="446" y="2578"/>
                  </a:cubicBezTo>
                  <a:cubicBezTo>
                    <a:pt x="492" y="2578"/>
                    <a:pt x="529" y="2523"/>
                    <a:pt x="501" y="2468"/>
                  </a:cubicBezTo>
                  <a:cubicBezTo>
                    <a:pt x="394" y="2313"/>
                    <a:pt x="322" y="2122"/>
                    <a:pt x="322" y="1920"/>
                  </a:cubicBezTo>
                  <a:cubicBezTo>
                    <a:pt x="310" y="1444"/>
                    <a:pt x="846" y="1027"/>
                    <a:pt x="644" y="51"/>
                  </a:cubicBezTo>
                  <a:cubicBezTo>
                    <a:pt x="644" y="15"/>
                    <a:pt x="620" y="3"/>
                    <a:pt x="584" y="3"/>
                  </a:cubicBezTo>
                  <a:cubicBezTo>
                    <a:pt x="579" y="1"/>
                    <a:pt x="575" y="1"/>
                    <a:pt x="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335;p71">
              <a:extLst>
                <a:ext uri="{FF2B5EF4-FFF2-40B4-BE49-F238E27FC236}">
                  <a16:creationId xmlns:a16="http://schemas.microsoft.com/office/drawing/2014/main" id="{233BE3E2-74FB-4A08-8DEE-68F4B0A2B32A}"/>
                </a:ext>
              </a:extLst>
            </p:cNvPr>
            <p:cNvSpPr/>
            <p:nvPr/>
          </p:nvSpPr>
          <p:spPr>
            <a:xfrm>
              <a:off x="-1416110" y="1100132"/>
              <a:ext cx="782071" cy="581015"/>
            </a:xfrm>
            <a:custGeom>
              <a:avLst/>
              <a:gdLst/>
              <a:ahLst/>
              <a:cxnLst/>
              <a:rect l="l" t="t" r="r" b="b"/>
              <a:pathLst>
                <a:path w="5942" h="4414" extrusionOk="0">
                  <a:moveTo>
                    <a:pt x="2811" y="1"/>
                  </a:moveTo>
                  <a:cubicBezTo>
                    <a:pt x="2209" y="1"/>
                    <a:pt x="1507" y="140"/>
                    <a:pt x="1179" y="554"/>
                  </a:cubicBezTo>
                  <a:cubicBezTo>
                    <a:pt x="322" y="1197"/>
                    <a:pt x="0" y="2256"/>
                    <a:pt x="12" y="3304"/>
                  </a:cubicBezTo>
                  <a:cubicBezTo>
                    <a:pt x="12" y="3471"/>
                    <a:pt x="24" y="3650"/>
                    <a:pt x="48" y="3816"/>
                  </a:cubicBezTo>
                  <a:cubicBezTo>
                    <a:pt x="48" y="3852"/>
                    <a:pt x="60" y="3876"/>
                    <a:pt x="60" y="3900"/>
                  </a:cubicBezTo>
                  <a:cubicBezTo>
                    <a:pt x="72" y="3923"/>
                    <a:pt x="72" y="3935"/>
                    <a:pt x="84" y="3947"/>
                  </a:cubicBezTo>
                  <a:cubicBezTo>
                    <a:pt x="84" y="3971"/>
                    <a:pt x="95" y="4007"/>
                    <a:pt x="107" y="4031"/>
                  </a:cubicBezTo>
                  <a:cubicBezTo>
                    <a:pt x="131" y="4066"/>
                    <a:pt x="143" y="4102"/>
                    <a:pt x="167" y="4138"/>
                  </a:cubicBezTo>
                  <a:cubicBezTo>
                    <a:pt x="203" y="4185"/>
                    <a:pt x="250" y="4233"/>
                    <a:pt x="298" y="4269"/>
                  </a:cubicBezTo>
                  <a:cubicBezTo>
                    <a:pt x="465" y="4398"/>
                    <a:pt x="667" y="4413"/>
                    <a:pt x="867" y="4413"/>
                  </a:cubicBezTo>
                  <a:cubicBezTo>
                    <a:pt x="924" y="4413"/>
                    <a:pt x="980" y="4412"/>
                    <a:pt x="1036" y="4412"/>
                  </a:cubicBezTo>
                  <a:cubicBezTo>
                    <a:pt x="1097" y="4413"/>
                    <a:pt x="1157" y="4414"/>
                    <a:pt x="1217" y="4414"/>
                  </a:cubicBezTo>
                  <a:cubicBezTo>
                    <a:pt x="1630" y="4414"/>
                    <a:pt x="2036" y="4379"/>
                    <a:pt x="2441" y="4316"/>
                  </a:cubicBezTo>
                  <a:cubicBezTo>
                    <a:pt x="2536" y="4292"/>
                    <a:pt x="2631" y="4281"/>
                    <a:pt x="2727" y="4257"/>
                  </a:cubicBezTo>
                  <a:cubicBezTo>
                    <a:pt x="2977" y="4209"/>
                    <a:pt x="3227" y="4150"/>
                    <a:pt x="3477" y="4066"/>
                  </a:cubicBezTo>
                  <a:lnTo>
                    <a:pt x="3667" y="3995"/>
                  </a:lnTo>
                  <a:cubicBezTo>
                    <a:pt x="4275" y="3780"/>
                    <a:pt x="4858" y="3483"/>
                    <a:pt x="5382" y="3102"/>
                  </a:cubicBezTo>
                  <a:cubicBezTo>
                    <a:pt x="5608" y="2947"/>
                    <a:pt x="5930" y="2733"/>
                    <a:pt x="5941" y="2423"/>
                  </a:cubicBezTo>
                  <a:lnTo>
                    <a:pt x="5941" y="2376"/>
                  </a:lnTo>
                  <a:cubicBezTo>
                    <a:pt x="5906" y="2078"/>
                    <a:pt x="5799" y="1792"/>
                    <a:pt x="5620" y="1542"/>
                  </a:cubicBezTo>
                  <a:cubicBezTo>
                    <a:pt x="5108" y="780"/>
                    <a:pt x="4322" y="244"/>
                    <a:pt x="3429" y="54"/>
                  </a:cubicBezTo>
                  <a:cubicBezTo>
                    <a:pt x="3255" y="21"/>
                    <a:pt x="3041" y="1"/>
                    <a:pt x="2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336;p71">
              <a:extLst>
                <a:ext uri="{FF2B5EF4-FFF2-40B4-BE49-F238E27FC236}">
                  <a16:creationId xmlns:a16="http://schemas.microsoft.com/office/drawing/2014/main" id="{BCB33652-1CDB-4BED-A956-EE338B7DC380}"/>
                </a:ext>
              </a:extLst>
            </p:cNvPr>
            <p:cNvSpPr/>
            <p:nvPr/>
          </p:nvSpPr>
          <p:spPr>
            <a:xfrm>
              <a:off x="-1029005" y="1152650"/>
              <a:ext cx="247704" cy="141897"/>
            </a:xfrm>
            <a:custGeom>
              <a:avLst/>
              <a:gdLst/>
              <a:ahLst/>
              <a:cxnLst/>
              <a:rect l="l" t="t" r="r" b="b"/>
              <a:pathLst>
                <a:path w="1882" h="1078" extrusionOk="0">
                  <a:moveTo>
                    <a:pt x="179" y="0"/>
                  </a:moveTo>
                  <a:cubicBezTo>
                    <a:pt x="143" y="0"/>
                    <a:pt x="107" y="12"/>
                    <a:pt x="95" y="36"/>
                  </a:cubicBezTo>
                  <a:cubicBezTo>
                    <a:pt x="0" y="238"/>
                    <a:pt x="691" y="214"/>
                    <a:pt x="1750" y="1060"/>
                  </a:cubicBezTo>
                  <a:cubicBezTo>
                    <a:pt x="1762" y="1072"/>
                    <a:pt x="1777" y="1078"/>
                    <a:pt x="1792" y="1078"/>
                  </a:cubicBezTo>
                  <a:cubicBezTo>
                    <a:pt x="1807" y="1078"/>
                    <a:pt x="1822" y="1072"/>
                    <a:pt x="1834" y="1060"/>
                  </a:cubicBezTo>
                  <a:cubicBezTo>
                    <a:pt x="1869" y="1048"/>
                    <a:pt x="1881" y="1000"/>
                    <a:pt x="1857" y="965"/>
                  </a:cubicBezTo>
                  <a:cubicBezTo>
                    <a:pt x="1548" y="393"/>
                    <a:pt x="822" y="48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337;p71">
              <a:extLst>
                <a:ext uri="{FF2B5EF4-FFF2-40B4-BE49-F238E27FC236}">
                  <a16:creationId xmlns:a16="http://schemas.microsoft.com/office/drawing/2014/main" id="{AFDF2B2D-DB9A-400A-A84D-1E7B4E5A55E1}"/>
                </a:ext>
              </a:extLst>
            </p:cNvPr>
            <p:cNvSpPr/>
            <p:nvPr/>
          </p:nvSpPr>
          <p:spPr>
            <a:xfrm>
              <a:off x="-1416110" y="1172921"/>
              <a:ext cx="714683" cy="509803"/>
            </a:xfrm>
            <a:custGeom>
              <a:avLst/>
              <a:gdLst/>
              <a:ahLst/>
              <a:cxnLst/>
              <a:rect l="l" t="t" r="r" b="b"/>
              <a:pathLst>
                <a:path w="5430" h="3873" extrusionOk="0">
                  <a:moveTo>
                    <a:pt x="1179" y="1"/>
                  </a:moveTo>
                  <a:cubicBezTo>
                    <a:pt x="322" y="644"/>
                    <a:pt x="0" y="1703"/>
                    <a:pt x="12" y="2739"/>
                  </a:cubicBezTo>
                  <a:lnTo>
                    <a:pt x="12" y="2799"/>
                  </a:lnTo>
                  <a:cubicBezTo>
                    <a:pt x="12" y="3120"/>
                    <a:pt x="24" y="3501"/>
                    <a:pt x="298" y="3716"/>
                  </a:cubicBezTo>
                  <a:cubicBezTo>
                    <a:pt x="485" y="3861"/>
                    <a:pt x="718" y="3871"/>
                    <a:pt x="941" y="3871"/>
                  </a:cubicBezTo>
                  <a:cubicBezTo>
                    <a:pt x="973" y="3871"/>
                    <a:pt x="1005" y="3870"/>
                    <a:pt x="1036" y="3870"/>
                  </a:cubicBezTo>
                  <a:cubicBezTo>
                    <a:pt x="1096" y="3872"/>
                    <a:pt x="1156" y="3873"/>
                    <a:pt x="1216" y="3873"/>
                  </a:cubicBezTo>
                  <a:cubicBezTo>
                    <a:pt x="2629" y="3873"/>
                    <a:pt x="4003" y="3468"/>
                    <a:pt x="5179" y="2692"/>
                  </a:cubicBezTo>
                  <a:lnTo>
                    <a:pt x="5191" y="2680"/>
                  </a:lnTo>
                  <a:cubicBezTo>
                    <a:pt x="5358" y="2477"/>
                    <a:pt x="5429" y="2215"/>
                    <a:pt x="5418" y="1965"/>
                  </a:cubicBezTo>
                  <a:cubicBezTo>
                    <a:pt x="5382" y="1632"/>
                    <a:pt x="5168" y="1358"/>
                    <a:pt x="4870" y="1227"/>
                  </a:cubicBezTo>
                  <a:cubicBezTo>
                    <a:pt x="4811" y="1206"/>
                    <a:pt x="4742" y="1197"/>
                    <a:pt x="4665" y="1197"/>
                  </a:cubicBezTo>
                  <a:cubicBezTo>
                    <a:pt x="3984" y="1197"/>
                    <a:pt x="2652" y="1922"/>
                    <a:pt x="1876" y="1922"/>
                  </a:cubicBezTo>
                  <a:cubicBezTo>
                    <a:pt x="1580" y="1922"/>
                    <a:pt x="1365" y="1817"/>
                    <a:pt x="1298" y="1525"/>
                  </a:cubicBezTo>
                  <a:cubicBezTo>
                    <a:pt x="1227" y="1192"/>
                    <a:pt x="1381" y="846"/>
                    <a:pt x="1346" y="513"/>
                  </a:cubicBezTo>
                  <a:cubicBezTo>
                    <a:pt x="1334" y="322"/>
                    <a:pt x="1274" y="156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338;p71">
              <a:extLst>
                <a:ext uri="{FF2B5EF4-FFF2-40B4-BE49-F238E27FC236}">
                  <a16:creationId xmlns:a16="http://schemas.microsoft.com/office/drawing/2014/main" id="{C3A5DDEB-2393-4771-A50F-9E13DF46761F}"/>
                </a:ext>
              </a:extLst>
            </p:cNvPr>
            <p:cNvSpPr/>
            <p:nvPr/>
          </p:nvSpPr>
          <p:spPr>
            <a:xfrm>
              <a:off x="-1248422" y="978512"/>
              <a:ext cx="239807" cy="242594"/>
            </a:xfrm>
            <a:custGeom>
              <a:avLst/>
              <a:gdLst/>
              <a:ahLst/>
              <a:cxnLst/>
              <a:rect l="l" t="t" r="r" b="b"/>
              <a:pathLst>
                <a:path w="1822" h="1843" extrusionOk="0">
                  <a:moveTo>
                    <a:pt x="597" y="1"/>
                  </a:moveTo>
                  <a:cubicBezTo>
                    <a:pt x="203" y="1"/>
                    <a:pt x="0" y="405"/>
                    <a:pt x="12" y="764"/>
                  </a:cubicBezTo>
                  <a:cubicBezTo>
                    <a:pt x="23" y="1228"/>
                    <a:pt x="361" y="1843"/>
                    <a:pt x="836" y="1843"/>
                  </a:cubicBezTo>
                  <a:cubicBezTo>
                    <a:pt x="897" y="1843"/>
                    <a:pt x="960" y="1833"/>
                    <a:pt x="1024" y="1811"/>
                  </a:cubicBezTo>
                  <a:cubicBezTo>
                    <a:pt x="1822" y="1549"/>
                    <a:pt x="1393" y="37"/>
                    <a:pt x="631" y="2"/>
                  </a:cubicBezTo>
                  <a:cubicBezTo>
                    <a:pt x="620" y="1"/>
                    <a:pt x="608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39;p71">
              <a:extLst>
                <a:ext uri="{FF2B5EF4-FFF2-40B4-BE49-F238E27FC236}">
                  <a16:creationId xmlns:a16="http://schemas.microsoft.com/office/drawing/2014/main" id="{6B4EE8D3-2B06-4E25-BD96-9EF482350086}"/>
                </a:ext>
              </a:extLst>
            </p:cNvPr>
            <p:cNvSpPr/>
            <p:nvPr/>
          </p:nvSpPr>
          <p:spPr>
            <a:xfrm>
              <a:off x="-1414531" y="1301517"/>
              <a:ext cx="780492" cy="379621"/>
            </a:xfrm>
            <a:custGeom>
              <a:avLst/>
              <a:gdLst/>
              <a:ahLst/>
              <a:cxnLst/>
              <a:rect l="l" t="t" r="r" b="b"/>
              <a:pathLst>
                <a:path w="5930" h="2884" extrusionOk="0">
                  <a:moveTo>
                    <a:pt x="5620" y="0"/>
                  </a:moveTo>
                  <a:cubicBezTo>
                    <a:pt x="5298" y="250"/>
                    <a:pt x="4965" y="476"/>
                    <a:pt x="4608" y="691"/>
                  </a:cubicBezTo>
                  <a:cubicBezTo>
                    <a:pt x="3941" y="1060"/>
                    <a:pt x="3239" y="1346"/>
                    <a:pt x="2489" y="1524"/>
                  </a:cubicBezTo>
                  <a:cubicBezTo>
                    <a:pt x="1917" y="1679"/>
                    <a:pt x="1322" y="1762"/>
                    <a:pt x="726" y="1774"/>
                  </a:cubicBezTo>
                  <a:cubicBezTo>
                    <a:pt x="607" y="1780"/>
                    <a:pt x="485" y="1783"/>
                    <a:pt x="363" y="1783"/>
                  </a:cubicBezTo>
                  <a:cubicBezTo>
                    <a:pt x="241" y="1783"/>
                    <a:pt x="119" y="1780"/>
                    <a:pt x="0" y="1774"/>
                  </a:cubicBezTo>
                  <a:lnTo>
                    <a:pt x="0" y="1834"/>
                  </a:lnTo>
                  <a:cubicBezTo>
                    <a:pt x="0" y="1989"/>
                    <a:pt x="12" y="2143"/>
                    <a:pt x="36" y="2286"/>
                  </a:cubicBezTo>
                  <a:cubicBezTo>
                    <a:pt x="36" y="2322"/>
                    <a:pt x="48" y="2346"/>
                    <a:pt x="48" y="2370"/>
                  </a:cubicBezTo>
                  <a:cubicBezTo>
                    <a:pt x="60" y="2393"/>
                    <a:pt x="60" y="2405"/>
                    <a:pt x="72" y="2417"/>
                  </a:cubicBezTo>
                  <a:cubicBezTo>
                    <a:pt x="72" y="2441"/>
                    <a:pt x="83" y="2477"/>
                    <a:pt x="95" y="2501"/>
                  </a:cubicBezTo>
                  <a:cubicBezTo>
                    <a:pt x="119" y="2536"/>
                    <a:pt x="131" y="2572"/>
                    <a:pt x="155" y="2608"/>
                  </a:cubicBezTo>
                  <a:cubicBezTo>
                    <a:pt x="191" y="2655"/>
                    <a:pt x="238" y="2703"/>
                    <a:pt x="286" y="2739"/>
                  </a:cubicBezTo>
                  <a:cubicBezTo>
                    <a:pt x="453" y="2868"/>
                    <a:pt x="655" y="2883"/>
                    <a:pt x="855" y="2883"/>
                  </a:cubicBezTo>
                  <a:cubicBezTo>
                    <a:pt x="912" y="2883"/>
                    <a:pt x="968" y="2882"/>
                    <a:pt x="1024" y="2882"/>
                  </a:cubicBezTo>
                  <a:cubicBezTo>
                    <a:pt x="1085" y="2883"/>
                    <a:pt x="1145" y="2884"/>
                    <a:pt x="1205" y="2884"/>
                  </a:cubicBezTo>
                  <a:cubicBezTo>
                    <a:pt x="1618" y="2884"/>
                    <a:pt x="2024" y="2849"/>
                    <a:pt x="2429" y="2786"/>
                  </a:cubicBezTo>
                  <a:cubicBezTo>
                    <a:pt x="2524" y="2762"/>
                    <a:pt x="2619" y="2751"/>
                    <a:pt x="2715" y="2727"/>
                  </a:cubicBezTo>
                  <a:cubicBezTo>
                    <a:pt x="2965" y="2679"/>
                    <a:pt x="3215" y="2620"/>
                    <a:pt x="3465" y="2536"/>
                  </a:cubicBezTo>
                  <a:lnTo>
                    <a:pt x="3655" y="2465"/>
                  </a:lnTo>
                  <a:cubicBezTo>
                    <a:pt x="4263" y="2250"/>
                    <a:pt x="4846" y="1953"/>
                    <a:pt x="5370" y="1572"/>
                  </a:cubicBezTo>
                  <a:cubicBezTo>
                    <a:pt x="5596" y="1417"/>
                    <a:pt x="5918" y="1203"/>
                    <a:pt x="5929" y="893"/>
                  </a:cubicBezTo>
                  <a:lnTo>
                    <a:pt x="5929" y="846"/>
                  </a:lnTo>
                  <a:cubicBezTo>
                    <a:pt x="5894" y="536"/>
                    <a:pt x="5787" y="250"/>
                    <a:pt x="5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40;p71">
              <a:extLst>
                <a:ext uri="{FF2B5EF4-FFF2-40B4-BE49-F238E27FC236}">
                  <a16:creationId xmlns:a16="http://schemas.microsoft.com/office/drawing/2014/main" id="{4D9A5730-B766-414C-94CC-CAA652EE0457}"/>
                </a:ext>
              </a:extLst>
            </p:cNvPr>
            <p:cNvSpPr/>
            <p:nvPr/>
          </p:nvSpPr>
          <p:spPr>
            <a:xfrm>
              <a:off x="-966352" y="1500533"/>
              <a:ext cx="53173" cy="75951"/>
            </a:xfrm>
            <a:custGeom>
              <a:avLst/>
              <a:gdLst/>
              <a:ahLst/>
              <a:cxnLst/>
              <a:rect l="l" t="t" r="r" b="b"/>
              <a:pathLst>
                <a:path w="404" h="577" extrusionOk="0">
                  <a:moveTo>
                    <a:pt x="104" y="0"/>
                  </a:moveTo>
                  <a:cubicBezTo>
                    <a:pt x="67" y="0"/>
                    <a:pt x="37" y="22"/>
                    <a:pt x="24" y="72"/>
                  </a:cubicBezTo>
                  <a:cubicBezTo>
                    <a:pt x="0" y="167"/>
                    <a:pt x="12" y="262"/>
                    <a:pt x="48" y="357"/>
                  </a:cubicBezTo>
                  <a:cubicBezTo>
                    <a:pt x="110" y="495"/>
                    <a:pt x="212" y="577"/>
                    <a:pt x="288" y="577"/>
                  </a:cubicBezTo>
                  <a:cubicBezTo>
                    <a:pt x="357" y="577"/>
                    <a:pt x="404" y="510"/>
                    <a:pt x="381" y="357"/>
                  </a:cubicBezTo>
                  <a:cubicBezTo>
                    <a:pt x="347" y="151"/>
                    <a:pt x="200" y="0"/>
                    <a:pt x="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41;p71">
              <a:extLst>
                <a:ext uri="{FF2B5EF4-FFF2-40B4-BE49-F238E27FC236}">
                  <a16:creationId xmlns:a16="http://schemas.microsoft.com/office/drawing/2014/main" id="{9D2CDD58-E51B-4BC2-81E0-1C895501E4C8}"/>
                </a:ext>
              </a:extLst>
            </p:cNvPr>
            <p:cNvSpPr/>
            <p:nvPr/>
          </p:nvSpPr>
          <p:spPr>
            <a:xfrm>
              <a:off x="-853682" y="1446567"/>
              <a:ext cx="55411" cy="73581"/>
            </a:xfrm>
            <a:custGeom>
              <a:avLst/>
              <a:gdLst/>
              <a:ahLst/>
              <a:cxnLst/>
              <a:rect l="l" t="t" r="r" b="b"/>
              <a:pathLst>
                <a:path w="421" h="559" extrusionOk="0">
                  <a:moveTo>
                    <a:pt x="147" y="1"/>
                  </a:moveTo>
                  <a:cubicBezTo>
                    <a:pt x="11" y="1"/>
                    <a:pt x="0" y="281"/>
                    <a:pt x="144" y="458"/>
                  </a:cubicBezTo>
                  <a:cubicBezTo>
                    <a:pt x="204" y="527"/>
                    <a:pt x="260" y="558"/>
                    <a:pt x="305" y="558"/>
                  </a:cubicBezTo>
                  <a:cubicBezTo>
                    <a:pt x="377" y="558"/>
                    <a:pt x="421" y="478"/>
                    <a:pt x="406" y="339"/>
                  </a:cubicBezTo>
                  <a:cubicBezTo>
                    <a:pt x="394" y="256"/>
                    <a:pt x="359" y="172"/>
                    <a:pt x="311" y="113"/>
                  </a:cubicBezTo>
                  <a:cubicBezTo>
                    <a:pt x="263" y="65"/>
                    <a:pt x="228" y="29"/>
                    <a:pt x="180" y="5"/>
                  </a:cubicBezTo>
                  <a:cubicBezTo>
                    <a:pt x="168" y="2"/>
                    <a:pt x="158" y="1"/>
                    <a:pt x="1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42;p71">
              <a:extLst>
                <a:ext uri="{FF2B5EF4-FFF2-40B4-BE49-F238E27FC236}">
                  <a16:creationId xmlns:a16="http://schemas.microsoft.com/office/drawing/2014/main" id="{A2B46E92-9EDC-45F6-83DD-8EACA4EE5230}"/>
                </a:ext>
              </a:extLst>
            </p:cNvPr>
            <p:cNvSpPr/>
            <p:nvPr/>
          </p:nvSpPr>
          <p:spPr>
            <a:xfrm>
              <a:off x="-1226572" y="1563712"/>
              <a:ext cx="54884" cy="75687"/>
            </a:xfrm>
            <a:custGeom>
              <a:avLst/>
              <a:gdLst/>
              <a:ahLst/>
              <a:cxnLst/>
              <a:rect l="l" t="t" r="r" b="b"/>
              <a:pathLst>
                <a:path w="417" h="575" extrusionOk="0">
                  <a:moveTo>
                    <a:pt x="185" y="1"/>
                  </a:moveTo>
                  <a:cubicBezTo>
                    <a:pt x="79" y="1"/>
                    <a:pt x="1" y="231"/>
                    <a:pt x="72" y="425"/>
                  </a:cubicBezTo>
                  <a:cubicBezTo>
                    <a:pt x="116" y="532"/>
                    <a:pt x="169" y="575"/>
                    <a:pt x="218" y="575"/>
                  </a:cubicBezTo>
                  <a:cubicBezTo>
                    <a:pt x="328" y="575"/>
                    <a:pt x="417" y="357"/>
                    <a:pt x="334" y="151"/>
                  </a:cubicBezTo>
                  <a:cubicBezTo>
                    <a:pt x="310" y="104"/>
                    <a:pt x="275" y="56"/>
                    <a:pt x="239" y="20"/>
                  </a:cubicBezTo>
                  <a:cubicBezTo>
                    <a:pt x="221" y="7"/>
                    <a:pt x="203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3;p71">
              <a:extLst>
                <a:ext uri="{FF2B5EF4-FFF2-40B4-BE49-F238E27FC236}">
                  <a16:creationId xmlns:a16="http://schemas.microsoft.com/office/drawing/2014/main" id="{644535E4-E675-4BAC-B883-4BC4EDCB5411}"/>
                </a:ext>
              </a:extLst>
            </p:cNvPr>
            <p:cNvSpPr/>
            <p:nvPr/>
          </p:nvSpPr>
          <p:spPr>
            <a:xfrm>
              <a:off x="-1347139" y="1566739"/>
              <a:ext cx="53832" cy="83585"/>
            </a:xfrm>
            <a:custGeom>
              <a:avLst/>
              <a:gdLst/>
              <a:ahLst/>
              <a:cxnLst/>
              <a:rect l="l" t="t" r="r" b="b"/>
              <a:pathLst>
                <a:path w="409" h="635" extrusionOk="0">
                  <a:moveTo>
                    <a:pt x="155" y="0"/>
                  </a:moveTo>
                  <a:cubicBezTo>
                    <a:pt x="125" y="0"/>
                    <a:pt x="98" y="16"/>
                    <a:pt x="83" y="45"/>
                  </a:cubicBezTo>
                  <a:cubicBezTo>
                    <a:pt x="12" y="176"/>
                    <a:pt x="0" y="331"/>
                    <a:pt x="60" y="474"/>
                  </a:cubicBezTo>
                  <a:cubicBezTo>
                    <a:pt x="72" y="521"/>
                    <a:pt x="95" y="557"/>
                    <a:pt x="131" y="605"/>
                  </a:cubicBezTo>
                  <a:lnTo>
                    <a:pt x="155" y="616"/>
                  </a:lnTo>
                  <a:cubicBezTo>
                    <a:pt x="176" y="629"/>
                    <a:pt x="195" y="635"/>
                    <a:pt x="212" y="635"/>
                  </a:cubicBezTo>
                  <a:cubicBezTo>
                    <a:pt x="378" y="635"/>
                    <a:pt x="408" y="129"/>
                    <a:pt x="214" y="21"/>
                  </a:cubicBezTo>
                  <a:cubicBezTo>
                    <a:pt x="196" y="7"/>
                    <a:pt x="175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44;p71">
              <a:extLst>
                <a:ext uri="{FF2B5EF4-FFF2-40B4-BE49-F238E27FC236}">
                  <a16:creationId xmlns:a16="http://schemas.microsoft.com/office/drawing/2014/main" id="{DA6AA401-204D-4D15-A8B4-72BB9514973D}"/>
                </a:ext>
              </a:extLst>
            </p:cNvPr>
            <p:cNvSpPr/>
            <p:nvPr/>
          </p:nvSpPr>
          <p:spPr>
            <a:xfrm>
              <a:off x="-1090210" y="1538835"/>
              <a:ext cx="47119" cy="76477"/>
            </a:xfrm>
            <a:custGeom>
              <a:avLst/>
              <a:gdLst/>
              <a:ahLst/>
              <a:cxnLst/>
              <a:rect l="l" t="t" r="r" b="b"/>
              <a:pathLst>
                <a:path w="358" h="581" extrusionOk="0">
                  <a:moveTo>
                    <a:pt x="123" y="1"/>
                  </a:moveTo>
                  <a:cubicBezTo>
                    <a:pt x="92" y="1"/>
                    <a:pt x="65" y="17"/>
                    <a:pt x="48" y="55"/>
                  </a:cubicBezTo>
                  <a:cubicBezTo>
                    <a:pt x="13" y="138"/>
                    <a:pt x="1" y="245"/>
                    <a:pt x="25" y="328"/>
                  </a:cubicBezTo>
                  <a:cubicBezTo>
                    <a:pt x="48" y="424"/>
                    <a:pt x="108" y="507"/>
                    <a:pt x="179" y="555"/>
                  </a:cubicBezTo>
                  <a:cubicBezTo>
                    <a:pt x="199" y="571"/>
                    <a:pt x="223" y="581"/>
                    <a:pt x="245" y="581"/>
                  </a:cubicBezTo>
                  <a:cubicBezTo>
                    <a:pt x="303" y="581"/>
                    <a:pt x="358" y="521"/>
                    <a:pt x="358" y="376"/>
                  </a:cubicBezTo>
                  <a:cubicBezTo>
                    <a:pt x="358" y="168"/>
                    <a:pt x="220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45;p71">
              <a:extLst>
                <a:ext uri="{FF2B5EF4-FFF2-40B4-BE49-F238E27FC236}">
                  <a16:creationId xmlns:a16="http://schemas.microsoft.com/office/drawing/2014/main" id="{4E146900-B720-4C23-BEA0-8FED7E9F10BA}"/>
                </a:ext>
              </a:extLst>
            </p:cNvPr>
            <p:cNvSpPr/>
            <p:nvPr/>
          </p:nvSpPr>
          <p:spPr>
            <a:xfrm>
              <a:off x="-742329" y="1384177"/>
              <a:ext cx="57517" cy="73581"/>
            </a:xfrm>
            <a:custGeom>
              <a:avLst/>
              <a:gdLst/>
              <a:ahLst/>
              <a:cxnLst/>
              <a:rect l="l" t="t" r="r" b="b"/>
              <a:pathLst>
                <a:path w="437" h="559" extrusionOk="0">
                  <a:moveTo>
                    <a:pt x="91" y="1"/>
                  </a:moveTo>
                  <a:cubicBezTo>
                    <a:pt x="51" y="1"/>
                    <a:pt x="21" y="23"/>
                    <a:pt x="13" y="75"/>
                  </a:cubicBezTo>
                  <a:cubicBezTo>
                    <a:pt x="1" y="134"/>
                    <a:pt x="1" y="182"/>
                    <a:pt x="13" y="229"/>
                  </a:cubicBezTo>
                  <a:cubicBezTo>
                    <a:pt x="37" y="360"/>
                    <a:pt x="120" y="479"/>
                    <a:pt x="239" y="551"/>
                  </a:cubicBezTo>
                  <a:cubicBezTo>
                    <a:pt x="252" y="556"/>
                    <a:pt x="265" y="558"/>
                    <a:pt x="278" y="558"/>
                  </a:cubicBezTo>
                  <a:cubicBezTo>
                    <a:pt x="326" y="558"/>
                    <a:pt x="373" y="526"/>
                    <a:pt x="382" y="479"/>
                  </a:cubicBezTo>
                  <a:cubicBezTo>
                    <a:pt x="436" y="226"/>
                    <a:pt x="216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46;p71">
              <a:extLst>
                <a:ext uri="{FF2B5EF4-FFF2-40B4-BE49-F238E27FC236}">
                  <a16:creationId xmlns:a16="http://schemas.microsoft.com/office/drawing/2014/main" id="{8F10B939-A9F9-4F22-96A6-2A4C49944AC1}"/>
                </a:ext>
              </a:extLst>
            </p:cNvPr>
            <p:cNvSpPr/>
            <p:nvPr/>
          </p:nvSpPr>
          <p:spPr>
            <a:xfrm>
              <a:off x="-1190507" y="1014314"/>
              <a:ext cx="85946" cy="90167"/>
            </a:xfrm>
            <a:custGeom>
              <a:avLst/>
              <a:gdLst/>
              <a:ahLst/>
              <a:cxnLst/>
              <a:rect l="l" t="t" r="r" b="b"/>
              <a:pathLst>
                <a:path w="653" h="685" extrusionOk="0">
                  <a:moveTo>
                    <a:pt x="131" y="0"/>
                  </a:moveTo>
                  <a:cubicBezTo>
                    <a:pt x="90" y="0"/>
                    <a:pt x="57" y="9"/>
                    <a:pt x="36" y="27"/>
                  </a:cubicBezTo>
                  <a:cubicBezTo>
                    <a:pt x="1" y="63"/>
                    <a:pt x="1" y="111"/>
                    <a:pt x="25" y="146"/>
                  </a:cubicBezTo>
                  <a:lnTo>
                    <a:pt x="155" y="277"/>
                  </a:lnTo>
                  <a:cubicBezTo>
                    <a:pt x="406" y="551"/>
                    <a:pt x="453" y="658"/>
                    <a:pt x="513" y="682"/>
                  </a:cubicBezTo>
                  <a:cubicBezTo>
                    <a:pt x="520" y="683"/>
                    <a:pt x="527" y="684"/>
                    <a:pt x="534" y="684"/>
                  </a:cubicBezTo>
                  <a:cubicBezTo>
                    <a:pt x="645" y="684"/>
                    <a:pt x="653" y="508"/>
                    <a:pt x="608" y="384"/>
                  </a:cubicBezTo>
                  <a:cubicBezTo>
                    <a:pt x="533" y="122"/>
                    <a:pt x="282" y="0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47;p71">
              <a:extLst>
                <a:ext uri="{FF2B5EF4-FFF2-40B4-BE49-F238E27FC236}">
                  <a16:creationId xmlns:a16="http://schemas.microsoft.com/office/drawing/2014/main" id="{7E3507EF-78CE-4553-AD8E-374B4A98D6CB}"/>
                </a:ext>
              </a:extLst>
            </p:cNvPr>
            <p:cNvSpPr/>
            <p:nvPr/>
          </p:nvSpPr>
          <p:spPr>
            <a:xfrm>
              <a:off x="-1427956" y="967455"/>
              <a:ext cx="804841" cy="729099"/>
            </a:xfrm>
            <a:custGeom>
              <a:avLst/>
              <a:gdLst/>
              <a:ahLst/>
              <a:cxnLst/>
              <a:rect l="l" t="t" r="r" b="b"/>
              <a:pathLst>
                <a:path w="6115" h="5539" extrusionOk="0">
                  <a:moveTo>
                    <a:pt x="1956" y="167"/>
                  </a:moveTo>
                  <a:cubicBezTo>
                    <a:pt x="1969" y="167"/>
                    <a:pt x="1982" y="168"/>
                    <a:pt x="1995" y="169"/>
                  </a:cubicBezTo>
                  <a:cubicBezTo>
                    <a:pt x="2340" y="181"/>
                    <a:pt x="2614" y="550"/>
                    <a:pt x="2698" y="931"/>
                  </a:cubicBezTo>
                  <a:cubicBezTo>
                    <a:pt x="2710" y="967"/>
                    <a:pt x="2721" y="1014"/>
                    <a:pt x="2721" y="1050"/>
                  </a:cubicBezTo>
                  <a:lnTo>
                    <a:pt x="2721" y="1086"/>
                  </a:lnTo>
                  <a:cubicBezTo>
                    <a:pt x="2745" y="1264"/>
                    <a:pt x="2745" y="1693"/>
                    <a:pt x="2352" y="1824"/>
                  </a:cubicBezTo>
                  <a:cubicBezTo>
                    <a:pt x="2305" y="1840"/>
                    <a:pt x="2254" y="1848"/>
                    <a:pt x="2204" y="1848"/>
                  </a:cubicBezTo>
                  <a:cubicBezTo>
                    <a:pt x="2102" y="1848"/>
                    <a:pt x="1999" y="1816"/>
                    <a:pt x="1912" y="1752"/>
                  </a:cubicBezTo>
                  <a:cubicBezTo>
                    <a:pt x="1781" y="1657"/>
                    <a:pt x="1674" y="1526"/>
                    <a:pt x="1602" y="1371"/>
                  </a:cubicBezTo>
                  <a:cubicBezTo>
                    <a:pt x="1578" y="1324"/>
                    <a:pt x="1555" y="1276"/>
                    <a:pt x="1543" y="1229"/>
                  </a:cubicBezTo>
                  <a:cubicBezTo>
                    <a:pt x="1495" y="1109"/>
                    <a:pt x="1459" y="978"/>
                    <a:pt x="1459" y="848"/>
                  </a:cubicBezTo>
                  <a:cubicBezTo>
                    <a:pt x="1448" y="645"/>
                    <a:pt x="1519" y="443"/>
                    <a:pt x="1650" y="300"/>
                  </a:cubicBezTo>
                  <a:cubicBezTo>
                    <a:pt x="1736" y="214"/>
                    <a:pt x="1840" y="167"/>
                    <a:pt x="1956" y="167"/>
                  </a:cubicBezTo>
                  <a:close/>
                  <a:moveTo>
                    <a:pt x="2888" y="1086"/>
                  </a:moveTo>
                  <a:cubicBezTo>
                    <a:pt x="3091" y="1086"/>
                    <a:pt x="3305" y="1098"/>
                    <a:pt x="3507" y="1133"/>
                  </a:cubicBezTo>
                  <a:cubicBezTo>
                    <a:pt x="4353" y="1312"/>
                    <a:pt x="5103" y="1812"/>
                    <a:pt x="5603" y="2526"/>
                  </a:cubicBezTo>
                  <a:cubicBezTo>
                    <a:pt x="4710" y="3217"/>
                    <a:pt x="3674" y="3717"/>
                    <a:pt x="2567" y="3991"/>
                  </a:cubicBezTo>
                  <a:cubicBezTo>
                    <a:pt x="1995" y="4134"/>
                    <a:pt x="1412" y="4217"/>
                    <a:pt x="816" y="4229"/>
                  </a:cubicBezTo>
                  <a:cubicBezTo>
                    <a:pt x="709" y="4235"/>
                    <a:pt x="602" y="4238"/>
                    <a:pt x="496" y="4238"/>
                  </a:cubicBezTo>
                  <a:cubicBezTo>
                    <a:pt x="391" y="4238"/>
                    <a:pt x="287" y="4235"/>
                    <a:pt x="185" y="4229"/>
                  </a:cubicBezTo>
                  <a:cubicBezTo>
                    <a:pt x="185" y="3538"/>
                    <a:pt x="340" y="2360"/>
                    <a:pt x="1305" y="1621"/>
                  </a:cubicBezTo>
                  <a:lnTo>
                    <a:pt x="1317" y="1621"/>
                  </a:lnTo>
                  <a:cubicBezTo>
                    <a:pt x="1317" y="1621"/>
                    <a:pt x="1328" y="1610"/>
                    <a:pt x="1340" y="1610"/>
                  </a:cubicBezTo>
                  <a:cubicBezTo>
                    <a:pt x="1376" y="1550"/>
                    <a:pt x="1412" y="1514"/>
                    <a:pt x="1471" y="1467"/>
                  </a:cubicBezTo>
                  <a:cubicBezTo>
                    <a:pt x="1543" y="1633"/>
                    <a:pt x="1674" y="1776"/>
                    <a:pt x="1817" y="1883"/>
                  </a:cubicBezTo>
                  <a:cubicBezTo>
                    <a:pt x="1927" y="1970"/>
                    <a:pt x="2063" y="2015"/>
                    <a:pt x="2201" y="2015"/>
                  </a:cubicBezTo>
                  <a:cubicBezTo>
                    <a:pt x="2272" y="2015"/>
                    <a:pt x="2343" y="2003"/>
                    <a:pt x="2412" y="1979"/>
                  </a:cubicBezTo>
                  <a:cubicBezTo>
                    <a:pt x="2757" y="1871"/>
                    <a:pt x="2936" y="1526"/>
                    <a:pt x="2888" y="1086"/>
                  </a:cubicBezTo>
                  <a:close/>
                  <a:moveTo>
                    <a:pt x="5686" y="2693"/>
                  </a:moveTo>
                  <a:cubicBezTo>
                    <a:pt x="5853" y="2895"/>
                    <a:pt x="5948" y="3145"/>
                    <a:pt x="5948" y="3407"/>
                  </a:cubicBezTo>
                  <a:lnTo>
                    <a:pt x="5948" y="3455"/>
                  </a:lnTo>
                  <a:cubicBezTo>
                    <a:pt x="5912" y="3741"/>
                    <a:pt x="5639" y="3907"/>
                    <a:pt x="5424" y="4062"/>
                  </a:cubicBezTo>
                  <a:cubicBezTo>
                    <a:pt x="4900" y="4431"/>
                    <a:pt x="4329" y="4741"/>
                    <a:pt x="3734" y="4955"/>
                  </a:cubicBezTo>
                  <a:lnTo>
                    <a:pt x="3543" y="5015"/>
                  </a:lnTo>
                  <a:cubicBezTo>
                    <a:pt x="3293" y="5098"/>
                    <a:pt x="3043" y="5169"/>
                    <a:pt x="2793" y="5217"/>
                  </a:cubicBezTo>
                  <a:cubicBezTo>
                    <a:pt x="2710" y="5229"/>
                    <a:pt x="2614" y="5253"/>
                    <a:pt x="2519" y="5265"/>
                  </a:cubicBezTo>
                  <a:cubicBezTo>
                    <a:pt x="2055" y="5336"/>
                    <a:pt x="1590" y="5372"/>
                    <a:pt x="1126" y="5372"/>
                  </a:cubicBezTo>
                  <a:lnTo>
                    <a:pt x="1043" y="5372"/>
                  </a:lnTo>
                  <a:cubicBezTo>
                    <a:pt x="828" y="5372"/>
                    <a:pt x="602" y="5372"/>
                    <a:pt x="435" y="5241"/>
                  </a:cubicBezTo>
                  <a:cubicBezTo>
                    <a:pt x="293" y="5110"/>
                    <a:pt x="209" y="4943"/>
                    <a:pt x="197" y="4765"/>
                  </a:cubicBezTo>
                  <a:cubicBezTo>
                    <a:pt x="185" y="4646"/>
                    <a:pt x="174" y="4538"/>
                    <a:pt x="174" y="4419"/>
                  </a:cubicBezTo>
                  <a:lnTo>
                    <a:pt x="174" y="4419"/>
                  </a:lnTo>
                  <a:cubicBezTo>
                    <a:pt x="245" y="4423"/>
                    <a:pt x="316" y="4425"/>
                    <a:pt x="388" y="4425"/>
                  </a:cubicBezTo>
                  <a:cubicBezTo>
                    <a:pt x="532" y="4425"/>
                    <a:pt x="678" y="4419"/>
                    <a:pt x="828" y="4419"/>
                  </a:cubicBezTo>
                  <a:cubicBezTo>
                    <a:pt x="1424" y="4407"/>
                    <a:pt x="2019" y="4324"/>
                    <a:pt x="2614" y="4181"/>
                  </a:cubicBezTo>
                  <a:cubicBezTo>
                    <a:pt x="3353" y="3991"/>
                    <a:pt x="4079" y="3705"/>
                    <a:pt x="4746" y="3324"/>
                  </a:cubicBezTo>
                  <a:cubicBezTo>
                    <a:pt x="5067" y="3134"/>
                    <a:pt x="5388" y="2919"/>
                    <a:pt x="5686" y="2693"/>
                  </a:cubicBezTo>
                  <a:close/>
                  <a:moveTo>
                    <a:pt x="1968" y="1"/>
                  </a:moveTo>
                  <a:cubicBezTo>
                    <a:pt x="1805" y="1"/>
                    <a:pt x="1653" y="70"/>
                    <a:pt x="1543" y="181"/>
                  </a:cubicBezTo>
                  <a:cubicBezTo>
                    <a:pt x="1376" y="347"/>
                    <a:pt x="1281" y="574"/>
                    <a:pt x="1293" y="812"/>
                  </a:cubicBezTo>
                  <a:lnTo>
                    <a:pt x="1293" y="848"/>
                  </a:lnTo>
                  <a:cubicBezTo>
                    <a:pt x="1293" y="1014"/>
                    <a:pt x="1328" y="1169"/>
                    <a:pt x="1400" y="1312"/>
                  </a:cubicBezTo>
                  <a:cubicBezTo>
                    <a:pt x="1328" y="1371"/>
                    <a:pt x="1257" y="1431"/>
                    <a:pt x="1209" y="1490"/>
                  </a:cubicBezTo>
                  <a:cubicBezTo>
                    <a:pt x="150" y="2300"/>
                    <a:pt x="7" y="3598"/>
                    <a:pt x="7" y="4300"/>
                  </a:cubicBezTo>
                  <a:lnTo>
                    <a:pt x="7" y="4384"/>
                  </a:lnTo>
                  <a:cubicBezTo>
                    <a:pt x="7" y="4396"/>
                    <a:pt x="19" y="4396"/>
                    <a:pt x="19" y="4407"/>
                  </a:cubicBezTo>
                  <a:cubicBezTo>
                    <a:pt x="31" y="4491"/>
                    <a:pt x="19" y="4586"/>
                    <a:pt x="31" y="4669"/>
                  </a:cubicBezTo>
                  <a:cubicBezTo>
                    <a:pt x="0" y="5139"/>
                    <a:pt x="380" y="5512"/>
                    <a:pt x="819" y="5512"/>
                  </a:cubicBezTo>
                  <a:cubicBezTo>
                    <a:pt x="893" y="5512"/>
                    <a:pt x="968" y="5501"/>
                    <a:pt x="1043" y="5479"/>
                  </a:cubicBezTo>
                  <a:lnTo>
                    <a:pt x="1126" y="5539"/>
                  </a:lnTo>
                  <a:lnTo>
                    <a:pt x="1233" y="5539"/>
                  </a:lnTo>
                  <a:cubicBezTo>
                    <a:pt x="1674" y="5515"/>
                    <a:pt x="2114" y="5479"/>
                    <a:pt x="2543" y="5408"/>
                  </a:cubicBezTo>
                  <a:cubicBezTo>
                    <a:pt x="2638" y="5396"/>
                    <a:pt x="2733" y="5372"/>
                    <a:pt x="2829" y="5360"/>
                  </a:cubicBezTo>
                  <a:cubicBezTo>
                    <a:pt x="3091" y="5300"/>
                    <a:pt x="3341" y="5241"/>
                    <a:pt x="3591" y="5158"/>
                  </a:cubicBezTo>
                  <a:cubicBezTo>
                    <a:pt x="3650" y="5134"/>
                    <a:pt x="3722" y="5110"/>
                    <a:pt x="3781" y="5086"/>
                  </a:cubicBezTo>
                  <a:cubicBezTo>
                    <a:pt x="4400" y="4872"/>
                    <a:pt x="4984" y="4562"/>
                    <a:pt x="5519" y="4181"/>
                  </a:cubicBezTo>
                  <a:cubicBezTo>
                    <a:pt x="5769" y="4015"/>
                    <a:pt x="6103" y="3776"/>
                    <a:pt x="6115" y="3443"/>
                  </a:cubicBezTo>
                  <a:cubicBezTo>
                    <a:pt x="6115" y="3419"/>
                    <a:pt x="6115" y="3395"/>
                    <a:pt x="6115" y="3384"/>
                  </a:cubicBezTo>
                  <a:cubicBezTo>
                    <a:pt x="6079" y="3062"/>
                    <a:pt x="5960" y="2753"/>
                    <a:pt x="5781" y="2491"/>
                  </a:cubicBezTo>
                  <a:cubicBezTo>
                    <a:pt x="5258" y="1717"/>
                    <a:pt x="4448" y="1169"/>
                    <a:pt x="3531" y="978"/>
                  </a:cubicBezTo>
                  <a:cubicBezTo>
                    <a:pt x="3317" y="943"/>
                    <a:pt x="3091" y="919"/>
                    <a:pt x="2864" y="919"/>
                  </a:cubicBezTo>
                  <a:cubicBezTo>
                    <a:pt x="2769" y="478"/>
                    <a:pt x="2448" y="26"/>
                    <a:pt x="2007" y="2"/>
                  </a:cubicBezTo>
                  <a:cubicBezTo>
                    <a:pt x="1994" y="1"/>
                    <a:pt x="1981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48;p71">
              <a:extLst>
                <a:ext uri="{FF2B5EF4-FFF2-40B4-BE49-F238E27FC236}">
                  <a16:creationId xmlns:a16="http://schemas.microsoft.com/office/drawing/2014/main" id="{4ACF4A75-5234-42F5-A934-27F5E6ED1483}"/>
                </a:ext>
              </a:extLst>
            </p:cNvPr>
            <p:cNvSpPr/>
            <p:nvPr/>
          </p:nvSpPr>
          <p:spPr>
            <a:xfrm>
              <a:off x="-1226572" y="2822301"/>
              <a:ext cx="1734982" cy="1407651"/>
            </a:xfrm>
            <a:custGeom>
              <a:avLst/>
              <a:gdLst/>
              <a:ahLst/>
              <a:cxnLst/>
              <a:rect l="l" t="t" r="r" b="b"/>
              <a:pathLst>
                <a:path w="13182" h="10694" extrusionOk="0">
                  <a:moveTo>
                    <a:pt x="11153" y="1"/>
                  </a:moveTo>
                  <a:cubicBezTo>
                    <a:pt x="11131" y="1"/>
                    <a:pt x="11108" y="3"/>
                    <a:pt x="11086" y="7"/>
                  </a:cubicBezTo>
                  <a:lnTo>
                    <a:pt x="310" y="2317"/>
                  </a:lnTo>
                  <a:cubicBezTo>
                    <a:pt x="120" y="2353"/>
                    <a:pt x="1" y="2543"/>
                    <a:pt x="37" y="2734"/>
                  </a:cubicBezTo>
                  <a:lnTo>
                    <a:pt x="1680" y="10413"/>
                  </a:lnTo>
                  <a:cubicBezTo>
                    <a:pt x="1711" y="10581"/>
                    <a:pt x="1863" y="10693"/>
                    <a:pt x="2028" y="10693"/>
                  </a:cubicBezTo>
                  <a:cubicBezTo>
                    <a:pt x="2051" y="10693"/>
                    <a:pt x="2074" y="10691"/>
                    <a:pt x="2096" y="10687"/>
                  </a:cubicBezTo>
                  <a:lnTo>
                    <a:pt x="12872" y="8377"/>
                  </a:lnTo>
                  <a:cubicBezTo>
                    <a:pt x="13062" y="8330"/>
                    <a:pt x="13181" y="8139"/>
                    <a:pt x="13145" y="7949"/>
                  </a:cubicBezTo>
                  <a:lnTo>
                    <a:pt x="11502" y="281"/>
                  </a:lnTo>
                  <a:cubicBezTo>
                    <a:pt x="11460" y="113"/>
                    <a:pt x="11317" y="1"/>
                    <a:pt x="111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349;p71">
              <a:extLst>
                <a:ext uri="{FF2B5EF4-FFF2-40B4-BE49-F238E27FC236}">
                  <a16:creationId xmlns:a16="http://schemas.microsoft.com/office/drawing/2014/main" id="{9DC51352-06FD-4862-B066-99523FD3C43A}"/>
                </a:ext>
              </a:extLst>
            </p:cNvPr>
            <p:cNvSpPr/>
            <p:nvPr/>
          </p:nvSpPr>
          <p:spPr>
            <a:xfrm>
              <a:off x="-1043220" y="2822301"/>
              <a:ext cx="1551639" cy="1407651"/>
            </a:xfrm>
            <a:custGeom>
              <a:avLst/>
              <a:gdLst/>
              <a:ahLst/>
              <a:cxnLst/>
              <a:rect l="l" t="t" r="r" b="b"/>
              <a:pathLst>
                <a:path w="11789" h="10694" extrusionOk="0">
                  <a:moveTo>
                    <a:pt x="9760" y="1"/>
                  </a:moveTo>
                  <a:cubicBezTo>
                    <a:pt x="9738" y="1"/>
                    <a:pt x="9715" y="3"/>
                    <a:pt x="9693" y="7"/>
                  </a:cubicBezTo>
                  <a:lnTo>
                    <a:pt x="8954" y="174"/>
                  </a:lnTo>
                  <a:cubicBezTo>
                    <a:pt x="9133" y="3067"/>
                    <a:pt x="8990" y="8056"/>
                    <a:pt x="1" y="9115"/>
                  </a:cubicBezTo>
                  <a:lnTo>
                    <a:pt x="287" y="10413"/>
                  </a:lnTo>
                  <a:cubicBezTo>
                    <a:pt x="318" y="10581"/>
                    <a:pt x="470" y="10693"/>
                    <a:pt x="635" y="10693"/>
                  </a:cubicBezTo>
                  <a:cubicBezTo>
                    <a:pt x="658" y="10693"/>
                    <a:pt x="681" y="10691"/>
                    <a:pt x="703" y="10687"/>
                  </a:cubicBezTo>
                  <a:lnTo>
                    <a:pt x="11479" y="8377"/>
                  </a:lnTo>
                  <a:cubicBezTo>
                    <a:pt x="11669" y="8330"/>
                    <a:pt x="11788" y="8139"/>
                    <a:pt x="11752" y="7949"/>
                  </a:cubicBezTo>
                  <a:lnTo>
                    <a:pt x="10109" y="281"/>
                  </a:lnTo>
                  <a:cubicBezTo>
                    <a:pt x="10067" y="113"/>
                    <a:pt x="9924" y="1"/>
                    <a:pt x="9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350;p71">
              <a:extLst>
                <a:ext uri="{FF2B5EF4-FFF2-40B4-BE49-F238E27FC236}">
                  <a16:creationId xmlns:a16="http://schemas.microsoft.com/office/drawing/2014/main" id="{C14080CF-1D7A-4DB7-9024-9653ACB91826}"/>
                </a:ext>
              </a:extLst>
            </p:cNvPr>
            <p:cNvSpPr/>
            <p:nvPr/>
          </p:nvSpPr>
          <p:spPr>
            <a:xfrm>
              <a:off x="-610573" y="2945369"/>
              <a:ext cx="336941" cy="381069"/>
            </a:xfrm>
            <a:custGeom>
              <a:avLst/>
              <a:gdLst/>
              <a:ahLst/>
              <a:cxnLst/>
              <a:rect l="l" t="t" r="r" b="b"/>
              <a:pathLst>
                <a:path w="2560" h="2895" extrusionOk="0">
                  <a:moveTo>
                    <a:pt x="2036" y="1"/>
                  </a:moveTo>
                  <a:lnTo>
                    <a:pt x="0" y="441"/>
                  </a:lnTo>
                  <a:lnTo>
                    <a:pt x="524" y="2894"/>
                  </a:lnTo>
                  <a:lnTo>
                    <a:pt x="941" y="2346"/>
                  </a:lnTo>
                  <a:lnTo>
                    <a:pt x="1548" y="2668"/>
                  </a:lnTo>
                  <a:lnTo>
                    <a:pt x="1965" y="2132"/>
                  </a:lnTo>
                  <a:lnTo>
                    <a:pt x="2560" y="2454"/>
                  </a:lnTo>
                  <a:lnTo>
                    <a:pt x="2560" y="2454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351;p71">
              <a:extLst>
                <a:ext uri="{FF2B5EF4-FFF2-40B4-BE49-F238E27FC236}">
                  <a16:creationId xmlns:a16="http://schemas.microsoft.com/office/drawing/2014/main" id="{C990A58C-A791-4F6B-8BEA-3AB23249BC78}"/>
                </a:ext>
              </a:extLst>
            </p:cNvPr>
            <p:cNvSpPr/>
            <p:nvPr/>
          </p:nvSpPr>
          <p:spPr>
            <a:xfrm>
              <a:off x="-1239076" y="2807822"/>
              <a:ext cx="1759989" cy="1429107"/>
            </a:xfrm>
            <a:custGeom>
              <a:avLst/>
              <a:gdLst/>
              <a:ahLst/>
              <a:cxnLst/>
              <a:rect l="l" t="t" r="r" b="b"/>
              <a:pathLst>
                <a:path w="13372" h="10857" extrusionOk="0">
                  <a:moveTo>
                    <a:pt x="6751" y="1141"/>
                  </a:moveTo>
                  <a:lnTo>
                    <a:pt x="7216" y="3344"/>
                  </a:lnTo>
                  <a:lnTo>
                    <a:pt x="6763" y="3106"/>
                  </a:lnTo>
                  <a:cubicBezTo>
                    <a:pt x="6751" y="3097"/>
                    <a:pt x="6738" y="3093"/>
                    <a:pt x="6726" y="3093"/>
                  </a:cubicBezTo>
                  <a:cubicBezTo>
                    <a:pt x="6704" y="3093"/>
                    <a:pt x="6683" y="3106"/>
                    <a:pt x="6668" y="3129"/>
                  </a:cubicBezTo>
                  <a:lnTo>
                    <a:pt x="6299" y="3606"/>
                  </a:lnTo>
                  <a:lnTo>
                    <a:pt x="5763" y="3308"/>
                  </a:lnTo>
                  <a:cubicBezTo>
                    <a:pt x="5754" y="3305"/>
                    <a:pt x="5743" y="3303"/>
                    <a:pt x="5733" y="3303"/>
                  </a:cubicBezTo>
                  <a:cubicBezTo>
                    <a:pt x="5704" y="3303"/>
                    <a:pt x="5673" y="3314"/>
                    <a:pt x="5656" y="3332"/>
                  </a:cubicBezTo>
                  <a:lnTo>
                    <a:pt x="5347" y="3737"/>
                  </a:lnTo>
                  <a:lnTo>
                    <a:pt x="4882" y="1546"/>
                  </a:lnTo>
                  <a:lnTo>
                    <a:pt x="6751" y="1141"/>
                  </a:lnTo>
                  <a:close/>
                  <a:moveTo>
                    <a:pt x="11252" y="200"/>
                  </a:moveTo>
                  <a:cubicBezTo>
                    <a:pt x="11300" y="200"/>
                    <a:pt x="11359" y="212"/>
                    <a:pt x="11407" y="248"/>
                  </a:cubicBezTo>
                  <a:cubicBezTo>
                    <a:pt x="11466" y="284"/>
                    <a:pt x="11502" y="343"/>
                    <a:pt x="11514" y="415"/>
                  </a:cubicBezTo>
                  <a:lnTo>
                    <a:pt x="13157" y="8094"/>
                  </a:lnTo>
                  <a:cubicBezTo>
                    <a:pt x="13169" y="8154"/>
                    <a:pt x="13157" y="8225"/>
                    <a:pt x="13121" y="8285"/>
                  </a:cubicBezTo>
                  <a:cubicBezTo>
                    <a:pt x="13086" y="8356"/>
                    <a:pt x="13026" y="8392"/>
                    <a:pt x="12955" y="8404"/>
                  </a:cubicBezTo>
                  <a:lnTo>
                    <a:pt x="2179" y="10714"/>
                  </a:lnTo>
                  <a:cubicBezTo>
                    <a:pt x="2162" y="10716"/>
                    <a:pt x="2145" y="10718"/>
                    <a:pt x="2127" y="10718"/>
                  </a:cubicBezTo>
                  <a:cubicBezTo>
                    <a:pt x="1994" y="10718"/>
                    <a:pt x="1878" y="10637"/>
                    <a:pt x="1846" y="10499"/>
                  </a:cubicBezTo>
                  <a:lnTo>
                    <a:pt x="215" y="2832"/>
                  </a:lnTo>
                  <a:cubicBezTo>
                    <a:pt x="203" y="2760"/>
                    <a:pt x="215" y="2689"/>
                    <a:pt x="251" y="2629"/>
                  </a:cubicBezTo>
                  <a:cubicBezTo>
                    <a:pt x="286" y="2558"/>
                    <a:pt x="358" y="2522"/>
                    <a:pt x="429" y="2510"/>
                  </a:cubicBezTo>
                  <a:lnTo>
                    <a:pt x="4715" y="1594"/>
                  </a:lnTo>
                  <a:lnTo>
                    <a:pt x="5216" y="3951"/>
                  </a:lnTo>
                  <a:cubicBezTo>
                    <a:pt x="5227" y="3987"/>
                    <a:pt x="5251" y="4010"/>
                    <a:pt x="5287" y="4022"/>
                  </a:cubicBezTo>
                  <a:lnTo>
                    <a:pt x="5299" y="4022"/>
                  </a:lnTo>
                  <a:cubicBezTo>
                    <a:pt x="5323" y="4022"/>
                    <a:pt x="5347" y="4010"/>
                    <a:pt x="5370" y="3987"/>
                  </a:cubicBezTo>
                  <a:lnTo>
                    <a:pt x="5739" y="3499"/>
                  </a:lnTo>
                  <a:lnTo>
                    <a:pt x="6275" y="3796"/>
                  </a:lnTo>
                  <a:cubicBezTo>
                    <a:pt x="6288" y="3805"/>
                    <a:pt x="6302" y="3809"/>
                    <a:pt x="6316" y="3809"/>
                  </a:cubicBezTo>
                  <a:cubicBezTo>
                    <a:pt x="6342" y="3809"/>
                    <a:pt x="6367" y="3795"/>
                    <a:pt x="6382" y="3772"/>
                  </a:cubicBezTo>
                  <a:lnTo>
                    <a:pt x="6751" y="3284"/>
                  </a:lnTo>
                  <a:lnTo>
                    <a:pt x="7299" y="3582"/>
                  </a:lnTo>
                  <a:cubicBezTo>
                    <a:pt x="7311" y="3588"/>
                    <a:pt x="7326" y="3591"/>
                    <a:pt x="7341" y="3591"/>
                  </a:cubicBezTo>
                  <a:cubicBezTo>
                    <a:pt x="7356" y="3591"/>
                    <a:pt x="7371" y="3588"/>
                    <a:pt x="7382" y="3582"/>
                  </a:cubicBezTo>
                  <a:cubicBezTo>
                    <a:pt x="7406" y="3558"/>
                    <a:pt x="7418" y="3522"/>
                    <a:pt x="7418" y="3499"/>
                  </a:cubicBezTo>
                  <a:lnTo>
                    <a:pt x="6906" y="1117"/>
                  </a:lnTo>
                  <a:lnTo>
                    <a:pt x="11192" y="200"/>
                  </a:lnTo>
                  <a:close/>
                  <a:moveTo>
                    <a:pt x="11253" y="1"/>
                  </a:moveTo>
                  <a:cubicBezTo>
                    <a:pt x="11225" y="1"/>
                    <a:pt x="11196" y="4"/>
                    <a:pt x="11169" y="10"/>
                  </a:cubicBezTo>
                  <a:lnTo>
                    <a:pt x="6799" y="951"/>
                  </a:lnTo>
                  <a:lnTo>
                    <a:pt x="4751" y="1379"/>
                  </a:lnTo>
                  <a:lnTo>
                    <a:pt x="382" y="2320"/>
                  </a:lnTo>
                  <a:cubicBezTo>
                    <a:pt x="155" y="2367"/>
                    <a:pt x="1" y="2606"/>
                    <a:pt x="48" y="2832"/>
                  </a:cubicBezTo>
                  <a:lnTo>
                    <a:pt x="1691" y="10511"/>
                  </a:lnTo>
                  <a:cubicBezTo>
                    <a:pt x="1739" y="10714"/>
                    <a:pt x="1906" y="10857"/>
                    <a:pt x="2120" y="10857"/>
                  </a:cubicBezTo>
                  <a:cubicBezTo>
                    <a:pt x="2144" y="10857"/>
                    <a:pt x="2179" y="10857"/>
                    <a:pt x="2203" y="10845"/>
                  </a:cubicBezTo>
                  <a:lnTo>
                    <a:pt x="12978" y="8547"/>
                  </a:lnTo>
                  <a:cubicBezTo>
                    <a:pt x="13217" y="8487"/>
                    <a:pt x="13371" y="8261"/>
                    <a:pt x="13324" y="8023"/>
                  </a:cubicBezTo>
                  <a:lnTo>
                    <a:pt x="11681" y="355"/>
                  </a:lnTo>
                  <a:cubicBezTo>
                    <a:pt x="11657" y="236"/>
                    <a:pt x="11585" y="141"/>
                    <a:pt x="11490" y="70"/>
                  </a:cubicBezTo>
                  <a:cubicBezTo>
                    <a:pt x="11419" y="25"/>
                    <a:pt x="11336" y="1"/>
                    <a:pt x="1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352;p71">
              <a:extLst>
                <a:ext uri="{FF2B5EF4-FFF2-40B4-BE49-F238E27FC236}">
                  <a16:creationId xmlns:a16="http://schemas.microsoft.com/office/drawing/2014/main" id="{2420551D-C003-45AF-8D44-2260351511EE}"/>
                </a:ext>
              </a:extLst>
            </p:cNvPr>
            <p:cNvSpPr/>
            <p:nvPr/>
          </p:nvSpPr>
          <p:spPr>
            <a:xfrm>
              <a:off x="-231234" y="3458308"/>
              <a:ext cx="233489" cy="446226"/>
            </a:xfrm>
            <a:custGeom>
              <a:avLst/>
              <a:gdLst/>
              <a:ahLst/>
              <a:cxnLst/>
              <a:rect l="l" t="t" r="r" b="b"/>
              <a:pathLst>
                <a:path w="1774" h="3390" extrusionOk="0">
                  <a:moveTo>
                    <a:pt x="581" y="0"/>
                  </a:moveTo>
                  <a:cubicBezTo>
                    <a:pt x="555" y="0"/>
                    <a:pt x="530" y="16"/>
                    <a:pt x="523" y="45"/>
                  </a:cubicBezTo>
                  <a:lnTo>
                    <a:pt x="11" y="1605"/>
                  </a:lnTo>
                  <a:cubicBezTo>
                    <a:pt x="0" y="1648"/>
                    <a:pt x="29" y="1701"/>
                    <a:pt x="79" y="1701"/>
                  </a:cubicBezTo>
                  <a:cubicBezTo>
                    <a:pt x="84" y="1701"/>
                    <a:pt x="89" y="1701"/>
                    <a:pt x="95" y="1700"/>
                  </a:cubicBezTo>
                  <a:lnTo>
                    <a:pt x="511" y="1605"/>
                  </a:lnTo>
                  <a:lnTo>
                    <a:pt x="833" y="3093"/>
                  </a:lnTo>
                  <a:cubicBezTo>
                    <a:pt x="883" y="3298"/>
                    <a:pt x="1040" y="3390"/>
                    <a:pt x="1200" y="3390"/>
                  </a:cubicBezTo>
                  <a:cubicBezTo>
                    <a:pt x="1420" y="3390"/>
                    <a:pt x="1643" y="3216"/>
                    <a:pt x="1595" y="2926"/>
                  </a:cubicBezTo>
                  <a:lnTo>
                    <a:pt x="1273" y="1438"/>
                  </a:lnTo>
                  <a:lnTo>
                    <a:pt x="1702" y="1354"/>
                  </a:lnTo>
                  <a:cubicBezTo>
                    <a:pt x="1750" y="1343"/>
                    <a:pt x="1773" y="1283"/>
                    <a:pt x="1738" y="1235"/>
                  </a:cubicBezTo>
                  <a:lnTo>
                    <a:pt x="630" y="21"/>
                  </a:lnTo>
                  <a:cubicBezTo>
                    <a:pt x="616" y="7"/>
                    <a:pt x="598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353;p71">
              <a:extLst>
                <a:ext uri="{FF2B5EF4-FFF2-40B4-BE49-F238E27FC236}">
                  <a16:creationId xmlns:a16="http://schemas.microsoft.com/office/drawing/2014/main" id="{47C398D0-0E90-4658-97B2-8D17F9040543}"/>
                </a:ext>
              </a:extLst>
            </p:cNvPr>
            <p:cNvSpPr/>
            <p:nvPr/>
          </p:nvSpPr>
          <p:spPr>
            <a:xfrm>
              <a:off x="88480" y="3389337"/>
              <a:ext cx="231910" cy="446621"/>
            </a:xfrm>
            <a:custGeom>
              <a:avLst/>
              <a:gdLst/>
              <a:ahLst/>
              <a:cxnLst/>
              <a:rect l="l" t="t" r="r" b="b"/>
              <a:pathLst>
                <a:path w="1762" h="3393" extrusionOk="0">
                  <a:moveTo>
                    <a:pt x="581" y="0"/>
                  </a:moveTo>
                  <a:cubicBezTo>
                    <a:pt x="555" y="0"/>
                    <a:pt x="530" y="16"/>
                    <a:pt x="523" y="45"/>
                  </a:cubicBezTo>
                  <a:lnTo>
                    <a:pt x="11" y="1617"/>
                  </a:lnTo>
                  <a:cubicBezTo>
                    <a:pt x="0" y="1659"/>
                    <a:pt x="28" y="1702"/>
                    <a:pt x="76" y="1702"/>
                  </a:cubicBezTo>
                  <a:cubicBezTo>
                    <a:pt x="82" y="1702"/>
                    <a:pt x="88" y="1701"/>
                    <a:pt x="94" y="1700"/>
                  </a:cubicBezTo>
                  <a:lnTo>
                    <a:pt x="511" y="1605"/>
                  </a:lnTo>
                  <a:lnTo>
                    <a:pt x="833" y="3105"/>
                  </a:lnTo>
                  <a:cubicBezTo>
                    <a:pt x="882" y="3304"/>
                    <a:pt x="1039" y="3393"/>
                    <a:pt x="1198" y="3393"/>
                  </a:cubicBezTo>
                  <a:cubicBezTo>
                    <a:pt x="1418" y="3393"/>
                    <a:pt x="1643" y="3222"/>
                    <a:pt x="1595" y="2938"/>
                  </a:cubicBezTo>
                  <a:lnTo>
                    <a:pt x="1273" y="1450"/>
                  </a:lnTo>
                  <a:lnTo>
                    <a:pt x="1702" y="1355"/>
                  </a:lnTo>
                  <a:cubicBezTo>
                    <a:pt x="1749" y="1343"/>
                    <a:pt x="1761" y="1283"/>
                    <a:pt x="1738" y="1247"/>
                  </a:cubicBezTo>
                  <a:lnTo>
                    <a:pt x="630" y="21"/>
                  </a:lnTo>
                  <a:cubicBezTo>
                    <a:pt x="616" y="7"/>
                    <a:pt x="598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354;p71">
              <a:extLst>
                <a:ext uri="{FF2B5EF4-FFF2-40B4-BE49-F238E27FC236}">
                  <a16:creationId xmlns:a16="http://schemas.microsoft.com/office/drawing/2014/main" id="{8FA162C6-95E8-4506-A045-037D56A2D4C2}"/>
                </a:ext>
              </a:extLst>
            </p:cNvPr>
            <p:cNvSpPr/>
            <p:nvPr/>
          </p:nvSpPr>
          <p:spPr>
            <a:xfrm>
              <a:off x="-1031111" y="3819879"/>
              <a:ext cx="693229" cy="491638"/>
            </a:xfrm>
            <a:custGeom>
              <a:avLst/>
              <a:gdLst/>
              <a:ahLst/>
              <a:cxnLst/>
              <a:rect l="l" t="t" r="r" b="b"/>
              <a:pathLst>
                <a:path w="5267" h="3735" extrusionOk="0">
                  <a:moveTo>
                    <a:pt x="2304" y="0"/>
                  </a:moveTo>
                  <a:cubicBezTo>
                    <a:pt x="217" y="0"/>
                    <a:pt x="0" y="1969"/>
                    <a:pt x="2219" y="3179"/>
                  </a:cubicBezTo>
                  <a:cubicBezTo>
                    <a:pt x="2416" y="3294"/>
                    <a:pt x="3329" y="3734"/>
                    <a:pt x="3701" y="3734"/>
                  </a:cubicBezTo>
                  <a:cubicBezTo>
                    <a:pt x="3756" y="3734"/>
                    <a:pt x="3799" y="3725"/>
                    <a:pt x="3826" y="3703"/>
                  </a:cubicBezTo>
                  <a:cubicBezTo>
                    <a:pt x="3957" y="3608"/>
                    <a:pt x="3886" y="3453"/>
                    <a:pt x="3790" y="3358"/>
                  </a:cubicBezTo>
                  <a:cubicBezTo>
                    <a:pt x="3665" y="3264"/>
                    <a:pt x="3522" y="3189"/>
                    <a:pt x="3377" y="3132"/>
                  </a:cubicBezTo>
                  <a:lnTo>
                    <a:pt x="3377" y="3132"/>
                  </a:lnTo>
                  <a:cubicBezTo>
                    <a:pt x="3700" y="3228"/>
                    <a:pt x="4269" y="3392"/>
                    <a:pt x="4621" y="3392"/>
                  </a:cubicBezTo>
                  <a:cubicBezTo>
                    <a:pt x="4670" y="3392"/>
                    <a:pt x="4715" y="3389"/>
                    <a:pt x="4755" y="3382"/>
                  </a:cubicBezTo>
                  <a:cubicBezTo>
                    <a:pt x="4910" y="3346"/>
                    <a:pt x="4993" y="3215"/>
                    <a:pt x="4886" y="3084"/>
                  </a:cubicBezTo>
                  <a:cubicBezTo>
                    <a:pt x="4779" y="2989"/>
                    <a:pt x="4659" y="2918"/>
                    <a:pt x="4517" y="2882"/>
                  </a:cubicBezTo>
                  <a:lnTo>
                    <a:pt x="4517" y="2882"/>
                  </a:lnTo>
                  <a:cubicBezTo>
                    <a:pt x="4652" y="2908"/>
                    <a:pt x="4779" y="2925"/>
                    <a:pt x="4887" y="2925"/>
                  </a:cubicBezTo>
                  <a:cubicBezTo>
                    <a:pt x="5076" y="2925"/>
                    <a:pt x="5208" y="2875"/>
                    <a:pt x="5231" y="2739"/>
                  </a:cubicBezTo>
                  <a:cubicBezTo>
                    <a:pt x="5243" y="2620"/>
                    <a:pt x="5148" y="2477"/>
                    <a:pt x="4957" y="2417"/>
                  </a:cubicBezTo>
                  <a:cubicBezTo>
                    <a:pt x="4802" y="2370"/>
                    <a:pt x="4636" y="2322"/>
                    <a:pt x="4469" y="2275"/>
                  </a:cubicBezTo>
                  <a:lnTo>
                    <a:pt x="4469" y="2275"/>
                  </a:lnTo>
                  <a:cubicBezTo>
                    <a:pt x="4577" y="2293"/>
                    <a:pt x="4684" y="2306"/>
                    <a:pt x="4778" y="2306"/>
                  </a:cubicBezTo>
                  <a:cubicBezTo>
                    <a:pt x="4933" y="2306"/>
                    <a:pt x="5056" y="2271"/>
                    <a:pt x="5100" y="2167"/>
                  </a:cubicBezTo>
                  <a:cubicBezTo>
                    <a:pt x="5267" y="1775"/>
                    <a:pt x="4326" y="1763"/>
                    <a:pt x="3409" y="1334"/>
                  </a:cubicBezTo>
                  <a:cubicBezTo>
                    <a:pt x="3231" y="1251"/>
                    <a:pt x="2945" y="1120"/>
                    <a:pt x="2957" y="953"/>
                  </a:cubicBezTo>
                  <a:cubicBezTo>
                    <a:pt x="2969" y="667"/>
                    <a:pt x="3838" y="846"/>
                    <a:pt x="3933" y="596"/>
                  </a:cubicBezTo>
                  <a:cubicBezTo>
                    <a:pt x="4088" y="215"/>
                    <a:pt x="2909" y="48"/>
                    <a:pt x="2719" y="24"/>
                  </a:cubicBezTo>
                  <a:cubicBezTo>
                    <a:pt x="2573" y="8"/>
                    <a:pt x="2435" y="0"/>
                    <a:pt x="2304" y="0"/>
                  </a:cubicBezTo>
                  <a:close/>
                </a:path>
              </a:pathLst>
            </a:custGeom>
            <a:solidFill>
              <a:srgbClr val="E69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355;p71">
              <a:extLst>
                <a:ext uri="{FF2B5EF4-FFF2-40B4-BE49-F238E27FC236}">
                  <a16:creationId xmlns:a16="http://schemas.microsoft.com/office/drawing/2014/main" id="{66608842-C11C-41BD-A6D4-0A1926B4D652}"/>
                </a:ext>
              </a:extLst>
            </p:cNvPr>
            <p:cNvSpPr/>
            <p:nvPr/>
          </p:nvSpPr>
          <p:spPr>
            <a:xfrm>
              <a:off x="-988333" y="3808954"/>
              <a:ext cx="658351" cy="513094"/>
            </a:xfrm>
            <a:custGeom>
              <a:avLst/>
              <a:gdLst/>
              <a:ahLst/>
              <a:cxnLst/>
              <a:rect l="l" t="t" r="r" b="b"/>
              <a:pathLst>
                <a:path w="5002" h="3898" extrusionOk="0">
                  <a:moveTo>
                    <a:pt x="1965" y="155"/>
                  </a:moveTo>
                  <a:cubicBezTo>
                    <a:pt x="2096" y="155"/>
                    <a:pt x="2227" y="167"/>
                    <a:pt x="2358" y="179"/>
                  </a:cubicBezTo>
                  <a:cubicBezTo>
                    <a:pt x="2739" y="226"/>
                    <a:pt x="3382" y="357"/>
                    <a:pt x="3501" y="548"/>
                  </a:cubicBezTo>
                  <a:cubicBezTo>
                    <a:pt x="3513" y="572"/>
                    <a:pt x="3513" y="607"/>
                    <a:pt x="3501" y="631"/>
                  </a:cubicBezTo>
                  <a:cubicBezTo>
                    <a:pt x="3477" y="715"/>
                    <a:pt x="3239" y="726"/>
                    <a:pt x="3072" y="750"/>
                  </a:cubicBezTo>
                  <a:cubicBezTo>
                    <a:pt x="2810" y="774"/>
                    <a:pt x="2525" y="798"/>
                    <a:pt x="2525" y="1012"/>
                  </a:cubicBezTo>
                  <a:cubicBezTo>
                    <a:pt x="2513" y="1238"/>
                    <a:pt x="2810" y="1381"/>
                    <a:pt x="3001" y="1465"/>
                  </a:cubicBezTo>
                  <a:lnTo>
                    <a:pt x="3013" y="1477"/>
                  </a:lnTo>
                  <a:cubicBezTo>
                    <a:pt x="3346" y="1619"/>
                    <a:pt x="3680" y="1738"/>
                    <a:pt x="4025" y="1822"/>
                  </a:cubicBezTo>
                  <a:cubicBezTo>
                    <a:pt x="4346" y="1917"/>
                    <a:pt x="4632" y="2000"/>
                    <a:pt x="4680" y="2108"/>
                  </a:cubicBezTo>
                  <a:cubicBezTo>
                    <a:pt x="4692" y="2143"/>
                    <a:pt x="4692" y="2167"/>
                    <a:pt x="4680" y="2203"/>
                  </a:cubicBezTo>
                  <a:cubicBezTo>
                    <a:pt x="4650" y="2255"/>
                    <a:pt x="4565" y="2284"/>
                    <a:pt x="4433" y="2284"/>
                  </a:cubicBezTo>
                  <a:cubicBezTo>
                    <a:pt x="4353" y="2284"/>
                    <a:pt x="4256" y="2273"/>
                    <a:pt x="4144" y="2250"/>
                  </a:cubicBezTo>
                  <a:cubicBezTo>
                    <a:pt x="4132" y="2250"/>
                    <a:pt x="3084" y="2072"/>
                    <a:pt x="2513" y="1631"/>
                  </a:cubicBezTo>
                  <a:cubicBezTo>
                    <a:pt x="2497" y="1621"/>
                    <a:pt x="2478" y="1615"/>
                    <a:pt x="2461" y="1615"/>
                  </a:cubicBezTo>
                  <a:cubicBezTo>
                    <a:pt x="2439" y="1615"/>
                    <a:pt x="2419" y="1624"/>
                    <a:pt x="2406" y="1643"/>
                  </a:cubicBezTo>
                  <a:cubicBezTo>
                    <a:pt x="2370" y="1679"/>
                    <a:pt x="2382" y="1738"/>
                    <a:pt x="2418" y="1762"/>
                  </a:cubicBezTo>
                  <a:cubicBezTo>
                    <a:pt x="3001" y="2215"/>
                    <a:pt x="4025" y="2393"/>
                    <a:pt x="4108" y="2417"/>
                  </a:cubicBezTo>
                  <a:cubicBezTo>
                    <a:pt x="4299" y="2477"/>
                    <a:pt x="4454" y="2524"/>
                    <a:pt x="4596" y="2560"/>
                  </a:cubicBezTo>
                  <a:cubicBezTo>
                    <a:pt x="4739" y="2596"/>
                    <a:pt x="4835" y="2727"/>
                    <a:pt x="4811" y="2810"/>
                  </a:cubicBezTo>
                  <a:cubicBezTo>
                    <a:pt x="4811" y="2834"/>
                    <a:pt x="4799" y="2858"/>
                    <a:pt x="4775" y="2870"/>
                  </a:cubicBezTo>
                  <a:cubicBezTo>
                    <a:pt x="4741" y="2896"/>
                    <a:pt x="4681" y="2920"/>
                    <a:pt x="4569" y="2920"/>
                  </a:cubicBezTo>
                  <a:cubicBezTo>
                    <a:pt x="4482" y="2920"/>
                    <a:pt x="4364" y="2906"/>
                    <a:pt x="4204" y="2870"/>
                  </a:cubicBezTo>
                  <a:cubicBezTo>
                    <a:pt x="4073" y="2846"/>
                    <a:pt x="3108" y="2667"/>
                    <a:pt x="2572" y="2262"/>
                  </a:cubicBezTo>
                  <a:cubicBezTo>
                    <a:pt x="2554" y="2251"/>
                    <a:pt x="2536" y="2246"/>
                    <a:pt x="2520" y="2246"/>
                  </a:cubicBezTo>
                  <a:cubicBezTo>
                    <a:pt x="2451" y="2246"/>
                    <a:pt x="2407" y="2333"/>
                    <a:pt x="2465" y="2381"/>
                  </a:cubicBezTo>
                  <a:cubicBezTo>
                    <a:pt x="3061" y="2846"/>
                    <a:pt x="4132" y="3036"/>
                    <a:pt x="4180" y="3036"/>
                  </a:cubicBezTo>
                  <a:cubicBezTo>
                    <a:pt x="4287" y="3072"/>
                    <a:pt x="4394" y="3131"/>
                    <a:pt x="4477" y="3215"/>
                  </a:cubicBezTo>
                  <a:cubicBezTo>
                    <a:pt x="4501" y="3227"/>
                    <a:pt x="4513" y="3262"/>
                    <a:pt x="4513" y="3298"/>
                  </a:cubicBezTo>
                  <a:cubicBezTo>
                    <a:pt x="4489" y="3346"/>
                    <a:pt x="4442" y="3370"/>
                    <a:pt x="4394" y="3370"/>
                  </a:cubicBezTo>
                  <a:cubicBezTo>
                    <a:pt x="4356" y="3378"/>
                    <a:pt x="4311" y="3382"/>
                    <a:pt x="4259" y="3382"/>
                  </a:cubicBezTo>
                  <a:cubicBezTo>
                    <a:pt x="4005" y="3382"/>
                    <a:pt x="3589" y="3286"/>
                    <a:pt x="3025" y="3108"/>
                  </a:cubicBezTo>
                  <a:cubicBezTo>
                    <a:pt x="2787" y="3036"/>
                    <a:pt x="2572" y="2917"/>
                    <a:pt x="2394" y="2762"/>
                  </a:cubicBezTo>
                  <a:cubicBezTo>
                    <a:pt x="2376" y="2747"/>
                    <a:pt x="2356" y="2740"/>
                    <a:pt x="2338" y="2740"/>
                  </a:cubicBezTo>
                  <a:cubicBezTo>
                    <a:pt x="2272" y="2740"/>
                    <a:pt x="2219" y="2826"/>
                    <a:pt x="2275" y="2881"/>
                  </a:cubicBezTo>
                  <a:cubicBezTo>
                    <a:pt x="2477" y="3036"/>
                    <a:pt x="2703" y="3167"/>
                    <a:pt x="2941" y="3251"/>
                  </a:cubicBezTo>
                  <a:cubicBezTo>
                    <a:pt x="3108" y="3310"/>
                    <a:pt x="3251" y="3393"/>
                    <a:pt x="3394" y="3501"/>
                  </a:cubicBezTo>
                  <a:cubicBezTo>
                    <a:pt x="3430" y="3536"/>
                    <a:pt x="3465" y="3584"/>
                    <a:pt x="3465" y="3643"/>
                  </a:cubicBezTo>
                  <a:cubicBezTo>
                    <a:pt x="3465" y="3667"/>
                    <a:pt x="3453" y="3703"/>
                    <a:pt x="3430" y="3715"/>
                  </a:cubicBezTo>
                  <a:cubicBezTo>
                    <a:pt x="3416" y="3725"/>
                    <a:pt x="3392" y="3730"/>
                    <a:pt x="3361" y="3730"/>
                  </a:cubicBezTo>
                  <a:cubicBezTo>
                    <a:pt x="3102" y="3730"/>
                    <a:pt x="2309" y="3402"/>
                    <a:pt x="1906" y="3179"/>
                  </a:cubicBezTo>
                  <a:cubicBezTo>
                    <a:pt x="620" y="2477"/>
                    <a:pt x="239" y="1572"/>
                    <a:pt x="429" y="976"/>
                  </a:cubicBezTo>
                  <a:cubicBezTo>
                    <a:pt x="584" y="453"/>
                    <a:pt x="1167" y="155"/>
                    <a:pt x="1965" y="155"/>
                  </a:cubicBezTo>
                  <a:close/>
                  <a:moveTo>
                    <a:pt x="1992" y="1"/>
                  </a:moveTo>
                  <a:cubicBezTo>
                    <a:pt x="1109" y="1"/>
                    <a:pt x="473" y="340"/>
                    <a:pt x="286" y="941"/>
                  </a:cubicBezTo>
                  <a:cubicBezTo>
                    <a:pt x="1" y="1846"/>
                    <a:pt x="858" y="2798"/>
                    <a:pt x="1846" y="3334"/>
                  </a:cubicBezTo>
                  <a:cubicBezTo>
                    <a:pt x="1858" y="3334"/>
                    <a:pt x="2906" y="3893"/>
                    <a:pt x="3382" y="3893"/>
                  </a:cubicBezTo>
                  <a:cubicBezTo>
                    <a:pt x="3397" y="3896"/>
                    <a:pt x="3412" y="3898"/>
                    <a:pt x="3426" y="3898"/>
                  </a:cubicBezTo>
                  <a:cubicBezTo>
                    <a:pt x="3471" y="3898"/>
                    <a:pt x="3513" y="3885"/>
                    <a:pt x="3549" y="3858"/>
                  </a:cubicBezTo>
                  <a:cubicBezTo>
                    <a:pt x="3608" y="3810"/>
                    <a:pt x="3644" y="3739"/>
                    <a:pt x="3656" y="3667"/>
                  </a:cubicBezTo>
                  <a:cubicBezTo>
                    <a:pt x="3656" y="3584"/>
                    <a:pt x="3620" y="3501"/>
                    <a:pt x="3572" y="3441"/>
                  </a:cubicBezTo>
                  <a:lnTo>
                    <a:pt x="3572" y="3441"/>
                  </a:lnTo>
                  <a:cubicBezTo>
                    <a:pt x="3804" y="3522"/>
                    <a:pt x="4052" y="3551"/>
                    <a:pt x="4304" y="3551"/>
                  </a:cubicBezTo>
                  <a:cubicBezTo>
                    <a:pt x="4350" y="3551"/>
                    <a:pt x="4396" y="3550"/>
                    <a:pt x="4442" y="3548"/>
                  </a:cubicBezTo>
                  <a:cubicBezTo>
                    <a:pt x="4549" y="3536"/>
                    <a:pt x="4632" y="3465"/>
                    <a:pt x="4680" y="3370"/>
                  </a:cubicBezTo>
                  <a:cubicBezTo>
                    <a:pt x="4704" y="3274"/>
                    <a:pt x="4680" y="3179"/>
                    <a:pt x="4620" y="3120"/>
                  </a:cubicBezTo>
                  <a:lnTo>
                    <a:pt x="4596" y="3096"/>
                  </a:lnTo>
                  <a:cubicBezTo>
                    <a:pt x="4692" y="3096"/>
                    <a:pt x="4787" y="3072"/>
                    <a:pt x="4870" y="3012"/>
                  </a:cubicBezTo>
                  <a:cubicBezTo>
                    <a:pt x="4930" y="2977"/>
                    <a:pt x="4966" y="2917"/>
                    <a:pt x="4977" y="2846"/>
                  </a:cubicBezTo>
                  <a:cubicBezTo>
                    <a:pt x="5001" y="2643"/>
                    <a:pt x="4870" y="2477"/>
                    <a:pt x="4680" y="2429"/>
                  </a:cubicBezTo>
                  <a:cubicBezTo>
                    <a:pt x="4763" y="2405"/>
                    <a:pt x="4823" y="2358"/>
                    <a:pt x="4858" y="2286"/>
                  </a:cubicBezTo>
                  <a:cubicBezTo>
                    <a:pt x="4894" y="2215"/>
                    <a:pt x="4894" y="2131"/>
                    <a:pt x="4858" y="2060"/>
                  </a:cubicBezTo>
                  <a:cubicBezTo>
                    <a:pt x="4775" y="1893"/>
                    <a:pt x="4489" y="1798"/>
                    <a:pt x="4096" y="1691"/>
                  </a:cubicBezTo>
                  <a:cubicBezTo>
                    <a:pt x="3763" y="1596"/>
                    <a:pt x="3430" y="1477"/>
                    <a:pt x="3120" y="1346"/>
                  </a:cubicBezTo>
                  <a:lnTo>
                    <a:pt x="3096" y="1334"/>
                  </a:lnTo>
                  <a:cubicBezTo>
                    <a:pt x="2965" y="1274"/>
                    <a:pt x="2703" y="1155"/>
                    <a:pt x="2715" y="1036"/>
                  </a:cubicBezTo>
                  <a:cubicBezTo>
                    <a:pt x="2715" y="965"/>
                    <a:pt x="2941" y="941"/>
                    <a:pt x="3120" y="917"/>
                  </a:cubicBezTo>
                  <a:cubicBezTo>
                    <a:pt x="3358" y="893"/>
                    <a:pt x="3620" y="869"/>
                    <a:pt x="3680" y="703"/>
                  </a:cubicBezTo>
                  <a:cubicBezTo>
                    <a:pt x="3715" y="631"/>
                    <a:pt x="3703" y="548"/>
                    <a:pt x="3656" y="476"/>
                  </a:cubicBezTo>
                  <a:cubicBezTo>
                    <a:pt x="3465" y="155"/>
                    <a:pt x="2513" y="36"/>
                    <a:pt x="2406" y="24"/>
                  </a:cubicBezTo>
                  <a:cubicBezTo>
                    <a:pt x="2263" y="8"/>
                    <a:pt x="2125" y="1"/>
                    <a:pt x="1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356;p71">
              <a:extLst>
                <a:ext uri="{FF2B5EF4-FFF2-40B4-BE49-F238E27FC236}">
                  <a16:creationId xmlns:a16="http://schemas.microsoft.com/office/drawing/2014/main" id="{3D8379F0-C17F-4424-9D89-33E755F749A9}"/>
                </a:ext>
              </a:extLst>
            </p:cNvPr>
            <p:cNvSpPr/>
            <p:nvPr/>
          </p:nvSpPr>
          <p:spPr>
            <a:xfrm>
              <a:off x="-1123116" y="3743405"/>
              <a:ext cx="318251" cy="323283"/>
            </a:xfrm>
            <a:custGeom>
              <a:avLst/>
              <a:gdLst/>
              <a:ahLst/>
              <a:cxnLst/>
              <a:rect l="l" t="t" r="r" b="b"/>
              <a:pathLst>
                <a:path w="2418" h="2456" extrusionOk="0">
                  <a:moveTo>
                    <a:pt x="1330" y="0"/>
                  </a:moveTo>
                  <a:cubicBezTo>
                    <a:pt x="1156" y="0"/>
                    <a:pt x="995" y="72"/>
                    <a:pt x="906" y="212"/>
                  </a:cubicBezTo>
                  <a:lnTo>
                    <a:pt x="167" y="1332"/>
                  </a:lnTo>
                  <a:cubicBezTo>
                    <a:pt x="1" y="1594"/>
                    <a:pt x="132" y="1975"/>
                    <a:pt x="465" y="2153"/>
                  </a:cubicBezTo>
                  <a:cubicBezTo>
                    <a:pt x="728" y="2288"/>
                    <a:pt x="1012" y="2456"/>
                    <a:pt x="1295" y="2456"/>
                  </a:cubicBezTo>
                  <a:cubicBezTo>
                    <a:pt x="1436" y="2456"/>
                    <a:pt x="1577" y="2414"/>
                    <a:pt x="1715" y="2308"/>
                  </a:cubicBezTo>
                  <a:cubicBezTo>
                    <a:pt x="2108" y="2010"/>
                    <a:pt x="2418" y="1582"/>
                    <a:pt x="2418" y="1082"/>
                  </a:cubicBezTo>
                  <a:cubicBezTo>
                    <a:pt x="2418" y="665"/>
                    <a:pt x="2072" y="403"/>
                    <a:pt x="1775" y="165"/>
                  </a:cubicBezTo>
                  <a:cubicBezTo>
                    <a:pt x="1642" y="54"/>
                    <a:pt x="1481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357;p71">
              <a:extLst>
                <a:ext uri="{FF2B5EF4-FFF2-40B4-BE49-F238E27FC236}">
                  <a16:creationId xmlns:a16="http://schemas.microsoft.com/office/drawing/2014/main" id="{F69E60F6-53DE-4648-AC2D-32F3D99D6B6B}"/>
                </a:ext>
              </a:extLst>
            </p:cNvPr>
            <p:cNvSpPr/>
            <p:nvPr/>
          </p:nvSpPr>
          <p:spPr>
            <a:xfrm>
              <a:off x="-1873766" y="2481526"/>
              <a:ext cx="971732" cy="1538755"/>
            </a:xfrm>
            <a:custGeom>
              <a:avLst/>
              <a:gdLst/>
              <a:ahLst/>
              <a:cxnLst/>
              <a:rect l="l" t="t" r="r" b="b"/>
              <a:pathLst>
                <a:path w="7383" h="11690" extrusionOk="0">
                  <a:moveTo>
                    <a:pt x="2870" y="1"/>
                  </a:moveTo>
                  <a:cubicBezTo>
                    <a:pt x="2108" y="1001"/>
                    <a:pt x="1346" y="3001"/>
                    <a:pt x="894" y="4620"/>
                  </a:cubicBezTo>
                  <a:cubicBezTo>
                    <a:pt x="441" y="6239"/>
                    <a:pt x="1" y="7823"/>
                    <a:pt x="1286" y="9026"/>
                  </a:cubicBezTo>
                  <a:cubicBezTo>
                    <a:pt x="1522" y="9249"/>
                    <a:pt x="2258" y="9776"/>
                    <a:pt x="2263" y="9776"/>
                  </a:cubicBezTo>
                  <a:cubicBezTo>
                    <a:pt x="2263" y="9776"/>
                    <a:pt x="2263" y="9776"/>
                    <a:pt x="2263" y="9776"/>
                  </a:cubicBezTo>
                  <a:lnTo>
                    <a:pt x="2263" y="9776"/>
                  </a:lnTo>
                  <a:cubicBezTo>
                    <a:pt x="2894" y="10228"/>
                    <a:pt x="3549" y="10680"/>
                    <a:pt x="4156" y="11038"/>
                  </a:cubicBezTo>
                  <a:cubicBezTo>
                    <a:pt x="4735" y="11390"/>
                    <a:pt x="5207" y="11689"/>
                    <a:pt x="5720" y="11689"/>
                  </a:cubicBezTo>
                  <a:cubicBezTo>
                    <a:pt x="5934" y="11689"/>
                    <a:pt x="6155" y="11637"/>
                    <a:pt x="6394" y="11514"/>
                  </a:cubicBezTo>
                  <a:cubicBezTo>
                    <a:pt x="6811" y="11288"/>
                    <a:pt x="7263" y="10621"/>
                    <a:pt x="7299" y="10145"/>
                  </a:cubicBezTo>
                  <a:cubicBezTo>
                    <a:pt x="7382" y="9228"/>
                    <a:pt x="6751" y="8823"/>
                    <a:pt x="5989" y="8264"/>
                  </a:cubicBezTo>
                  <a:cubicBezTo>
                    <a:pt x="5585" y="7966"/>
                    <a:pt x="4489" y="7216"/>
                    <a:pt x="4061" y="6930"/>
                  </a:cubicBezTo>
                  <a:cubicBezTo>
                    <a:pt x="3775" y="6740"/>
                    <a:pt x="3739" y="6930"/>
                    <a:pt x="4299" y="5620"/>
                  </a:cubicBezTo>
                  <a:cubicBezTo>
                    <a:pt x="4775" y="4525"/>
                    <a:pt x="5204" y="3406"/>
                    <a:pt x="5561" y="2275"/>
                  </a:cubicBezTo>
                  <a:lnTo>
                    <a:pt x="28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358;p71">
              <a:extLst>
                <a:ext uri="{FF2B5EF4-FFF2-40B4-BE49-F238E27FC236}">
                  <a16:creationId xmlns:a16="http://schemas.microsoft.com/office/drawing/2014/main" id="{FAB030C5-B3A5-4A22-8FA6-08DFA7961761}"/>
                </a:ext>
              </a:extLst>
            </p:cNvPr>
            <p:cNvSpPr/>
            <p:nvPr/>
          </p:nvSpPr>
          <p:spPr>
            <a:xfrm>
              <a:off x="-1886270" y="2473234"/>
              <a:ext cx="1092294" cy="1606939"/>
            </a:xfrm>
            <a:custGeom>
              <a:avLst/>
              <a:gdLst/>
              <a:ahLst/>
              <a:cxnLst/>
              <a:rect l="l" t="t" r="r" b="b"/>
              <a:pathLst>
                <a:path w="8299" h="12208" extrusionOk="0">
                  <a:moveTo>
                    <a:pt x="7477" y="9839"/>
                  </a:moveTo>
                  <a:lnTo>
                    <a:pt x="7537" y="9886"/>
                  </a:lnTo>
                  <a:lnTo>
                    <a:pt x="7585" y="9922"/>
                  </a:lnTo>
                  <a:cubicBezTo>
                    <a:pt x="7870" y="10160"/>
                    <a:pt x="8144" y="10374"/>
                    <a:pt x="8132" y="10732"/>
                  </a:cubicBezTo>
                  <a:cubicBezTo>
                    <a:pt x="8132" y="11315"/>
                    <a:pt x="7716" y="11708"/>
                    <a:pt x="7466" y="11898"/>
                  </a:cubicBezTo>
                  <a:cubicBezTo>
                    <a:pt x="7347" y="11988"/>
                    <a:pt x="7225" y="12023"/>
                    <a:pt x="7101" y="12023"/>
                  </a:cubicBezTo>
                  <a:cubicBezTo>
                    <a:pt x="6862" y="12023"/>
                    <a:pt x="6617" y="11893"/>
                    <a:pt x="6382" y="11767"/>
                  </a:cubicBezTo>
                  <a:lnTo>
                    <a:pt x="6323" y="11744"/>
                  </a:lnTo>
                  <a:cubicBezTo>
                    <a:pt x="6394" y="11708"/>
                    <a:pt x="6465" y="11684"/>
                    <a:pt x="6525" y="11648"/>
                  </a:cubicBezTo>
                  <a:cubicBezTo>
                    <a:pt x="6977" y="11410"/>
                    <a:pt x="7442" y="10708"/>
                    <a:pt x="7477" y="10208"/>
                  </a:cubicBezTo>
                  <a:cubicBezTo>
                    <a:pt x="7489" y="10089"/>
                    <a:pt x="7489" y="9970"/>
                    <a:pt x="7477" y="9839"/>
                  </a:cubicBezTo>
                  <a:close/>
                  <a:moveTo>
                    <a:pt x="2972" y="0"/>
                  </a:moveTo>
                  <a:cubicBezTo>
                    <a:pt x="2946" y="0"/>
                    <a:pt x="2919" y="12"/>
                    <a:pt x="2905" y="40"/>
                  </a:cubicBezTo>
                  <a:cubicBezTo>
                    <a:pt x="2108" y="1076"/>
                    <a:pt x="1358" y="3112"/>
                    <a:pt x="917" y="4671"/>
                  </a:cubicBezTo>
                  <a:cubicBezTo>
                    <a:pt x="465" y="6279"/>
                    <a:pt x="0" y="7922"/>
                    <a:pt x="1334" y="9160"/>
                  </a:cubicBezTo>
                  <a:cubicBezTo>
                    <a:pt x="1524" y="9327"/>
                    <a:pt x="1715" y="9481"/>
                    <a:pt x="1929" y="9636"/>
                  </a:cubicBezTo>
                  <a:cubicBezTo>
                    <a:pt x="2167" y="9815"/>
                    <a:pt x="2274" y="9886"/>
                    <a:pt x="2322" y="9934"/>
                  </a:cubicBezTo>
                  <a:cubicBezTo>
                    <a:pt x="2858" y="10315"/>
                    <a:pt x="3560" y="10803"/>
                    <a:pt x="4227" y="11196"/>
                  </a:cubicBezTo>
                  <a:lnTo>
                    <a:pt x="4334" y="11255"/>
                  </a:lnTo>
                  <a:cubicBezTo>
                    <a:pt x="4870" y="11589"/>
                    <a:pt x="5322" y="11851"/>
                    <a:pt x="5822" y="11851"/>
                  </a:cubicBezTo>
                  <a:cubicBezTo>
                    <a:pt x="5918" y="11851"/>
                    <a:pt x="6025" y="11839"/>
                    <a:pt x="6120" y="11815"/>
                  </a:cubicBezTo>
                  <a:cubicBezTo>
                    <a:pt x="6156" y="11851"/>
                    <a:pt x="6192" y="11875"/>
                    <a:pt x="6227" y="11886"/>
                  </a:cubicBezTo>
                  <a:lnTo>
                    <a:pt x="6311" y="11934"/>
                  </a:lnTo>
                  <a:cubicBezTo>
                    <a:pt x="6549" y="12053"/>
                    <a:pt x="6823" y="12208"/>
                    <a:pt x="7108" y="12208"/>
                  </a:cubicBezTo>
                  <a:cubicBezTo>
                    <a:pt x="7275" y="12208"/>
                    <a:pt x="7442" y="12148"/>
                    <a:pt x="7573" y="12041"/>
                  </a:cubicBezTo>
                  <a:cubicBezTo>
                    <a:pt x="8037" y="11696"/>
                    <a:pt x="8299" y="11232"/>
                    <a:pt x="8299" y="10755"/>
                  </a:cubicBezTo>
                  <a:cubicBezTo>
                    <a:pt x="8299" y="10303"/>
                    <a:pt x="7989" y="10041"/>
                    <a:pt x="7680" y="9803"/>
                  </a:cubicBezTo>
                  <a:lnTo>
                    <a:pt x="7632" y="9755"/>
                  </a:lnTo>
                  <a:cubicBezTo>
                    <a:pt x="7573" y="9708"/>
                    <a:pt x="7501" y="9660"/>
                    <a:pt x="7430" y="9636"/>
                  </a:cubicBezTo>
                  <a:cubicBezTo>
                    <a:pt x="7275" y="9089"/>
                    <a:pt x="6799" y="8743"/>
                    <a:pt x="6263" y="8362"/>
                  </a:cubicBezTo>
                  <a:lnTo>
                    <a:pt x="6144" y="8267"/>
                  </a:lnTo>
                  <a:cubicBezTo>
                    <a:pt x="5739" y="7969"/>
                    <a:pt x="4656" y="7231"/>
                    <a:pt x="4203" y="6922"/>
                  </a:cubicBezTo>
                  <a:cubicBezTo>
                    <a:pt x="4156" y="6898"/>
                    <a:pt x="4108" y="6862"/>
                    <a:pt x="4060" y="6838"/>
                  </a:cubicBezTo>
                  <a:cubicBezTo>
                    <a:pt x="4013" y="6779"/>
                    <a:pt x="4060" y="6672"/>
                    <a:pt x="4322" y="6064"/>
                  </a:cubicBezTo>
                  <a:cubicBezTo>
                    <a:pt x="4370" y="5969"/>
                    <a:pt x="4418" y="5850"/>
                    <a:pt x="4477" y="5719"/>
                  </a:cubicBezTo>
                  <a:cubicBezTo>
                    <a:pt x="4953" y="4624"/>
                    <a:pt x="5382" y="3504"/>
                    <a:pt x="5739" y="2361"/>
                  </a:cubicBezTo>
                  <a:cubicBezTo>
                    <a:pt x="5761" y="2302"/>
                    <a:pt x="5710" y="2257"/>
                    <a:pt x="5659" y="2257"/>
                  </a:cubicBezTo>
                  <a:cubicBezTo>
                    <a:pt x="5628" y="2257"/>
                    <a:pt x="5598" y="2273"/>
                    <a:pt x="5584" y="2314"/>
                  </a:cubicBezTo>
                  <a:cubicBezTo>
                    <a:pt x="5227" y="3445"/>
                    <a:pt x="4799" y="4564"/>
                    <a:pt x="4322" y="5648"/>
                  </a:cubicBezTo>
                  <a:cubicBezTo>
                    <a:pt x="4263" y="5779"/>
                    <a:pt x="4215" y="5898"/>
                    <a:pt x="4179" y="6005"/>
                  </a:cubicBezTo>
                  <a:cubicBezTo>
                    <a:pt x="4060" y="6243"/>
                    <a:pt x="3965" y="6493"/>
                    <a:pt x="3894" y="6743"/>
                  </a:cubicBezTo>
                  <a:cubicBezTo>
                    <a:pt x="3584" y="6600"/>
                    <a:pt x="3263" y="6493"/>
                    <a:pt x="2941" y="6433"/>
                  </a:cubicBezTo>
                  <a:cubicBezTo>
                    <a:pt x="2937" y="6433"/>
                    <a:pt x="2933" y="6433"/>
                    <a:pt x="2930" y="6433"/>
                  </a:cubicBezTo>
                  <a:cubicBezTo>
                    <a:pt x="2832" y="6433"/>
                    <a:pt x="2803" y="6577"/>
                    <a:pt x="2917" y="6600"/>
                  </a:cubicBezTo>
                  <a:cubicBezTo>
                    <a:pt x="3275" y="6660"/>
                    <a:pt x="3632" y="6791"/>
                    <a:pt x="3953" y="6969"/>
                  </a:cubicBezTo>
                  <a:cubicBezTo>
                    <a:pt x="4013" y="6993"/>
                    <a:pt x="4060" y="7029"/>
                    <a:pt x="4108" y="7064"/>
                  </a:cubicBezTo>
                  <a:cubicBezTo>
                    <a:pt x="4572" y="7362"/>
                    <a:pt x="5644" y="8112"/>
                    <a:pt x="6049" y="8410"/>
                  </a:cubicBezTo>
                  <a:lnTo>
                    <a:pt x="6180" y="8505"/>
                  </a:lnTo>
                  <a:cubicBezTo>
                    <a:pt x="6656" y="8850"/>
                    <a:pt x="7073" y="9148"/>
                    <a:pt x="7239" y="9589"/>
                  </a:cubicBezTo>
                  <a:cubicBezTo>
                    <a:pt x="7263" y="9648"/>
                    <a:pt x="7287" y="9708"/>
                    <a:pt x="7299" y="9767"/>
                  </a:cubicBezTo>
                  <a:cubicBezTo>
                    <a:pt x="7323" y="9910"/>
                    <a:pt x="7335" y="10053"/>
                    <a:pt x="7323" y="10208"/>
                  </a:cubicBezTo>
                  <a:cubicBezTo>
                    <a:pt x="7287" y="10648"/>
                    <a:pt x="6858" y="11303"/>
                    <a:pt x="6454" y="11505"/>
                  </a:cubicBezTo>
                  <a:cubicBezTo>
                    <a:pt x="6358" y="11565"/>
                    <a:pt x="6263" y="11601"/>
                    <a:pt x="6156" y="11625"/>
                  </a:cubicBezTo>
                  <a:cubicBezTo>
                    <a:pt x="6096" y="11648"/>
                    <a:pt x="6037" y="11660"/>
                    <a:pt x="5965" y="11672"/>
                  </a:cubicBezTo>
                  <a:cubicBezTo>
                    <a:pt x="5912" y="11680"/>
                    <a:pt x="5859" y="11683"/>
                    <a:pt x="5806" y="11683"/>
                  </a:cubicBezTo>
                  <a:cubicBezTo>
                    <a:pt x="5355" y="11683"/>
                    <a:pt x="4928" y="11422"/>
                    <a:pt x="4406" y="11113"/>
                  </a:cubicBezTo>
                  <a:lnTo>
                    <a:pt x="4298" y="11041"/>
                  </a:lnTo>
                  <a:cubicBezTo>
                    <a:pt x="3644" y="10648"/>
                    <a:pt x="2941" y="10160"/>
                    <a:pt x="2417" y="9779"/>
                  </a:cubicBezTo>
                  <a:cubicBezTo>
                    <a:pt x="2072" y="9553"/>
                    <a:pt x="1751" y="9303"/>
                    <a:pt x="1441" y="9041"/>
                  </a:cubicBezTo>
                  <a:cubicBezTo>
                    <a:pt x="179" y="7874"/>
                    <a:pt x="631" y="6267"/>
                    <a:pt x="1072" y="4719"/>
                  </a:cubicBezTo>
                  <a:cubicBezTo>
                    <a:pt x="1512" y="3171"/>
                    <a:pt x="2263" y="1147"/>
                    <a:pt x="3036" y="135"/>
                  </a:cubicBezTo>
                  <a:cubicBezTo>
                    <a:pt x="3060" y="99"/>
                    <a:pt x="3060" y="52"/>
                    <a:pt x="3025" y="16"/>
                  </a:cubicBezTo>
                  <a:cubicBezTo>
                    <a:pt x="3010" y="6"/>
                    <a:pt x="2991" y="0"/>
                    <a:pt x="2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359;p71">
              <a:extLst>
                <a:ext uri="{FF2B5EF4-FFF2-40B4-BE49-F238E27FC236}">
                  <a16:creationId xmlns:a16="http://schemas.microsoft.com/office/drawing/2014/main" id="{259960C4-511F-4A97-87A5-CB32A65C4559}"/>
                </a:ext>
              </a:extLst>
            </p:cNvPr>
            <p:cNvSpPr/>
            <p:nvPr/>
          </p:nvSpPr>
          <p:spPr>
            <a:xfrm>
              <a:off x="1221891" y="3386046"/>
              <a:ext cx="211114" cy="381332"/>
            </a:xfrm>
            <a:custGeom>
              <a:avLst/>
              <a:gdLst/>
              <a:ahLst/>
              <a:cxnLst/>
              <a:rect l="l" t="t" r="r" b="b"/>
              <a:pathLst>
                <a:path w="1604" h="2897" extrusionOk="0">
                  <a:moveTo>
                    <a:pt x="464" y="1"/>
                  </a:moveTo>
                  <a:cubicBezTo>
                    <a:pt x="234" y="1"/>
                    <a:pt x="1" y="204"/>
                    <a:pt x="104" y="499"/>
                  </a:cubicBezTo>
                  <a:lnTo>
                    <a:pt x="818" y="2642"/>
                  </a:lnTo>
                  <a:cubicBezTo>
                    <a:pt x="876" y="2796"/>
                    <a:pt x="1028" y="2896"/>
                    <a:pt x="1186" y="2896"/>
                  </a:cubicBezTo>
                  <a:cubicBezTo>
                    <a:pt x="1222" y="2896"/>
                    <a:pt x="1259" y="2891"/>
                    <a:pt x="1294" y="2880"/>
                  </a:cubicBezTo>
                  <a:cubicBezTo>
                    <a:pt x="1497" y="2808"/>
                    <a:pt x="1604" y="2594"/>
                    <a:pt x="1532" y="2404"/>
                  </a:cubicBezTo>
                  <a:lnTo>
                    <a:pt x="806" y="260"/>
                  </a:lnTo>
                  <a:cubicBezTo>
                    <a:pt x="747" y="79"/>
                    <a:pt x="606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360;p71">
              <a:extLst>
                <a:ext uri="{FF2B5EF4-FFF2-40B4-BE49-F238E27FC236}">
                  <a16:creationId xmlns:a16="http://schemas.microsoft.com/office/drawing/2014/main" id="{AB448DEB-CBC6-4CFA-8D96-A2EB126B5F02}"/>
                </a:ext>
              </a:extLst>
            </p:cNvPr>
            <p:cNvSpPr/>
            <p:nvPr/>
          </p:nvSpPr>
          <p:spPr>
            <a:xfrm>
              <a:off x="917314" y="2835595"/>
              <a:ext cx="360632" cy="111491"/>
            </a:xfrm>
            <a:custGeom>
              <a:avLst/>
              <a:gdLst/>
              <a:ahLst/>
              <a:cxnLst/>
              <a:rect l="l" t="t" r="r" b="b"/>
              <a:pathLst>
                <a:path w="2740" h="847" extrusionOk="0">
                  <a:moveTo>
                    <a:pt x="407" y="1"/>
                  </a:moveTo>
                  <a:cubicBezTo>
                    <a:pt x="180" y="1"/>
                    <a:pt x="12" y="175"/>
                    <a:pt x="1" y="394"/>
                  </a:cubicBezTo>
                  <a:lnTo>
                    <a:pt x="1" y="418"/>
                  </a:lnTo>
                  <a:cubicBezTo>
                    <a:pt x="1" y="656"/>
                    <a:pt x="191" y="847"/>
                    <a:pt x="429" y="847"/>
                  </a:cubicBezTo>
                  <a:lnTo>
                    <a:pt x="2310" y="847"/>
                  </a:lnTo>
                  <a:cubicBezTo>
                    <a:pt x="2549" y="847"/>
                    <a:pt x="2739" y="644"/>
                    <a:pt x="2727" y="406"/>
                  </a:cubicBezTo>
                  <a:lnTo>
                    <a:pt x="2715" y="394"/>
                  </a:lnTo>
                  <a:cubicBezTo>
                    <a:pt x="2715" y="299"/>
                    <a:pt x="2668" y="192"/>
                    <a:pt x="2596" y="120"/>
                  </a:cubicBezTo>
                  <a:cubicBezTo>
                    <a:pt x="2513" y="37"/>
                    <a:pt x="2406" y="1"/>
                    <a:pt x="2299" y="1"/>
                  </a:cubicBezTo>
                  <a:lnTo>
                    <a:pt x="429" y="1"/>
                  </a:lnTo>
                  <a:cubicBezTo>
                    <a:pt x="422" y="1"/>
                    <a:pt x="414" y="1"/>
                    <a:pt x="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361;p71">
              <a:extLst>
                <a:ext uri="{FF2B5EF4-FFF2-40B4-BE49-F238E27FC236}">
                  <a16:creationId xmlns:a16="http://schemas.microsoft.com/office/drawing/2014/main" id="{F0600E6C-9B05-4AA0-A27E-9A9260536B7A}"/>
                </a:ext>
              </a:extLst>
            </p:cNvPr>
            <p:cNvSpPr/>
            <p:nvPr/>
          </p:nvSpPr>
          <p:spPr>
            <a:xfrm>
              <a:off x="1224524" y="3388942"/>
              <a:ext cx="166233" cy="378436"/>
            </a:xfrm>
            <a:custGeom>
              <a:avLst/>
              <a:gdLst/>
              <a:ahLst/>
              <a:cxnLst/>
              <a:rect l="l" t="t" r="r" b="b"/>
              <a:pathLst>
                <a:path w="1263" h="2875" extrusionOk="0">
                  <a:moveTo>
                    <a:pt x="310" y="0"/>
                  </a:moveTo>
                  <a:cubicBezTo>
                    <a:pt x="107" y="72"/>
                    <a:pt x="0" y="274"/>
                    <a:pt x="72" y="477"/>
                  </a:cubicBezTo>
                  <a:lnTo>
                    <a:pt x="798" y="2620"/>
                  </a:lnTo>
                  <a:cubicBezTo>
                    <a:pt x="846" y="2774"/>
                    <a:pt x="997" y="2874"/>
                    <a:pt x="1154" y="2874"/>
                  </a:cubicBezTo>
                  <a:cubicBezTo>
                    <a:pt x="1190" y="2874"/>
                    <a:pt x="1227" y="2869"/>
                    <a:pt x="1262" y="2858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362;p71">
              <a:extLst>
                <a:ext uri="{FF2B5EF4-FFF2-40B4-BE49-F238E27FC236}">
                  <a16:creationId xmlns:a16="http://schemas.microsoft.com/office/drawing/2014/main" id="{F170F5A4-02C4-4EEE-88FF-EFD5C5BF77F8}"/>
                </a:ext>
              </a:extLst>
            </p:cNvPr>
            <p:cNvSpPr/>
            <p:nvPr/>
          </p:nvSpPr>
          <p:spPr>
            <a:xfrm>
              <a:off x="912576" y="2895220"/>
              <a:ext cx="366818" cy="59760"/>
            </a:xfrm>
            <a:custGeom>
              <a:avLst/>
              <a:gdLst/>
              <a:ahLst/>
              <a:cxnLst/>
              <a:rect l="l" t="t" r="r" b="b"/>
              <a:pathLst>
                <a:path w="2787" h="454" extrusionOk="0">
                  <a:moveTo>
                    <a:pt x="25" y="1"/>
                  </a:moveTo>
                  <a:cubicBezTo>
                    <a:pt x="1" y="251"/>
                    <a:pt x="203" y="453"/>
                    <a:pt x="453" y="453"/>
                  </a:cubicBezTo>
                  <a:lnTo>
                    <a:pt x="2358" y="453"/>
                  </a:lnTo>
                  <a:cubicBezTo>
                    <a:pt x="2596" y="453"/>
                    <a:pt x="2787" y="251"/>
                    <a:pt x="2775" y="13"/>
                  </a:cubicBezTo>
                  <a:lnTo>
                    <a:pt x="2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363;p71">
              <a:extLst>
                <a:ext uri="{FF2B5EF4-FFF2-40B4-BE49-F238E27FC236}">
                  <a16:creationId xmlns:a16="http://schemas.microsoft.com/office/drawing/2014/main" id="{5387A7CA-249E-4D16-BB67-76F790EDA065}"/>
                </a:ext>
              </a:extLst>
            </p:cNvPr>
            <p:cNvSpPr/>
            <p:nvPr/>
          </p:nvSpPr>
          <p:spPr>
            <a:xfrm>
              <a:off x="969042" y="3755646"/>
              <a:ext cx="222697" cy="191653"/>
            </a:xfrm>
            <a:custGeom>
              <a:avLst/>
              <a:gdLst/>
              <a:ahLst/>
              <a:cxnLst/>
              <a:rect l="l" t="t" r="r" b="b"/>
              <a:pathLst>
                <a:path w="1692" h="1456" extrusionOk="0">
                  <a:moveTo>
                    <a:pt x="965" y="0"/>
                  </a:moveTo>
                  <a:cubicBezTo>
                    <a:pt x="322" y="0"/>
                    <a:pt x="1" y="786"/>
                    <a:pt x="453" y="1239"/>
                  </a:cubicBezTo>
                  <a:cubicBezTo>
                    <a:pt x="599" y="1389"/>
                    <a:pt x="780" y="1455"/>
                    <a:pt x="958" y="1455"/>
                  </a:cubicBezTo>
                  <a:cubicBezTo>
                    <a:pt x="1331" y="1455"/>
                    <a:pt x="1691" y="1162"/>
                    <a:pt x="1691" y="727"/>
                  </a:cubicBezTo>
                  <a:cubicBezTo>
                    <a:pt x="1691" y="346"/>
                    <a:pt x="1394" y="24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364;p71">
              <a:extLst>
                <a:ext uri="{FF2B5EF4-FFF2-40B4-BE49-F238E27FC236}">
                  <a16:creationId xmlns:a16="http://schemas.microsoft.com/office/drawing/2014/main" id="{998E09F2-EEAF-4DB8-BF3E-7CAB6D22A96B}"/>
                </a:ext>
              </a:extLst>
            </p:cNvPr>
            <p:cNvSpPr/>
            <p:nvPr/>
          </p:nvSpPr>
          <p:spPr>
            <a:xfrm>
              <a:off x="1044331" y="3755646"/>
              <a:ext cx="147412" cy="191785"/>
            </a:xfrm>
            <a:custGeom>
              <a:avLst/>
              <a:gdLst/>
              <a:ahLst/>
              <a:cxnLst/>
              <a:rect l="l" t="t" r="r" b="b"/>
              <a:pathLst>
                <a:path w="1120" h="1457" extrusionOk="0">
                  <a:moveTo>
                    <a:pt x="441" y="0"/>
                  </a:moveTo>
                  <a:lnTo>
                    <a:pt x="441" y="0"/>
                  </a:lnTo>
                  <a:cubicBezTo>
                    <a:pt x="619" y="405"/>
                    <a:pt x="702" y="989"/>
                    <a:pt x="0" y="1334"/>
                  </a:cubicBezTo>
                  <a:cubicBezTo>
                    <a:pt x="125" y="1419"/>
                    <a:pt x="262" y="1457"/>
                    <a:pt x="396" y="1457"/>
                  </a:cubicBezTo>
                  <a:cubicBezTo>
                    <a:pt x="770" y="1457"/>
                    <a:pt x="1119" y="1156"/>
                    <a:pt x="1119" y="727"/>
                  </a:cubicBezTo>
                  <a:cubicBezTo>
                    <a:pt x="1119" y="346"/>
                    <a:pt x="822" y="36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365;p71">
              <a:extLst>
                <a:ext uri="{FF2B5EF4-FFF2-40B4-BE49-F238E27FC236}">
                  <a16:creationId xmlns:a16="http://schemas.microsoft.com/office/drawing/2014/main" id="{FC8DD3A2-5A16-45B5-8FB1-86A0B5BAC75B}"/>
                </a:ext>
              </a:extLst>
            </p:cNvPr>
            <p:cNvSpPr/>
            <p:nvPr/>
          </p:nvSpPr>
          <p:spPr>
            <a:xfrm>
              <a:off x="796615" y="2829408"/>
              <a:ext cx="644268" cy="1667620"/>
            </a:xfrm>
            <a:custGeom>
              <a:avLst/>
              <a:gdLst/>
              <a:ahLst/>
              <a:cxnLst/>
              <a:rect l="l" t="t" r="r" b="b"/>
              <a:pathLst>
                <a:path w="4895" h="12669" extrusionOk="0">
                  <a:moveTo>
                    <a:pt x="3263" y="156"/>
                  </a:moveTo>
                  <a:cubicBezTo>
                    <a:pt x="3358" y="156"/>
                    <a:pt x="3454" y="191"/>
                    <a:pt x="3525" y="263"/>
                  </a:cubicBezTo>
                  <a:cubicBezTo>
                    <a:pt x="3585" y="322"/>
                    <a:pt x="3620" y="406"/>
                    <a:pt x="3620" y="489"/>
                  </a:cubicBezTo>
                  <a:lnTo>
                    <a:pt x="3620" y="501"/>
                  </a:lnTo>
                  <a:cubicBezTo>
                    <a:pt x="3620" y="691"/>
                    <a:pt x="3466" y="846"/>
                    <a:pt x="3263" y="846"/>
                  </a:cubicBezTo>
                  <a:lnTo>
                    <a:pt x="1346" y="846"/>
                  </a:lnTo>
                  <a:cubicBezTo>
                    <a:pt x="1251" y="846"/>
                    <a:pt x="1168" y="810"/>
                    <a:pt x="1096" y="739"/>
                  </a:cubicBezTo>
                  <a:cubicBezTo>
                    <a:pt x="1025" y="679"/>
                    <a:pt x="989" y="596"/>
                    <a:pt x="989" y="501"/>
                  </a:cubicBezTo>
                  <a:cubicBezTo>
                    <a:pt x="989" y="489"/>
                    <a:pt x="989" y="489"/>
                    <a:pt x="989" y="477"/>
                  </a:cubicBezTo>
                  <a:cubicBezTo>
                    <a:pt x="1001" y="298"/>
                    <a:pt x="1156" y="156"/>
                    <a:pt x="1346" y="156"/>
                  </a:cubicBezTo>
                  <a:close/>
                  <a:moveTo>
                    <a:pt x="3692" y="4311"/>
                  </a:moveTo>
                  <a:cubicBezTo>
                    <a:pt x="3811" y="4311"/>
                    <a:pt x="3918" y="4394"/>
                    <a:pt x="3966" y="4513"/>
                  </a:cubicBezTo>
                  <a:lnTo>
                    <a:pt x="4680" y="6656"/>
                  </a:lnTo>
                  <a:cubicBezTo>
                    <a:pt x="4704" y="6728"/>
                    <a:pt x="4692" y="6811"/>
                    <a:pt x="4668" y="6883"/>
                  </a:cubicBezTo>
                  <a:cubicBezTo>
                    <a:pt x="4632" y="6954"/>
                    <a:pt x="4573" y="7002"/>
                    <a:pt x="4501" y="7025"/>
                  </a:cubicBezTo>
                  <a:cubicBezTo>
                    <a:pt x="4472" y="7035"/>
                    <a:pt x="4442" y="7039"/>
                    <a:pt x="4412" y="7039"/>
                  </a:cubicBezTo>
                  <a:cubicBezTo>
                    <a:pt x="4287" y="7039"/>
                    <a:pt x="4171" y="6962"/>
                    <a:pt x="4132" y="6847"/>
                  </a:cubicBezTo>
                  <a:lnTo>
                    <a:pt x="3406" y="4704"/>
                  </a:lnTo>
                  <a:cubicBezTo>
                    <a:pt x="3370" y="4573"/>
                    <a:pt x="3418" y="4442"/>
                    <a:pt x="3513" y="4358"/>
                  </a:cubicBezTo>
                  <a:cubicBezTo>
                    <a:pt x="3537" y="4347"/>
                    <a:pt x="3561" y="4335"/>
                    <a:pt x="3597" y="4323"/>
                  </a:cubicBezTo>
                  <a:cubicBezTo>
                    <a:pt x="3620" y="4323"/>
                    <a:pt x="3644" y="4311"/>
                    <a:pt x="3680" y="4311"/>
                  </a:cubicBezTo>
                  <a:close/>
                  <a:moveTo>
                    <a:pt x="2370" y="7133"/>
                  </a:moveTo>
                  <a:cubicBezTo>
                    <a:pt x="2680" y="7180"/>
                    <a:pt x="2918" y="7442"/>
                    <a:pt x="2918" y="7764"/>
                  </a:cubicBezTo>
                  <a:lnTo>
                    <a:pt x="2930" y="7764"/>
                  </a:lnTo>
                  <a:cubicBezTo>
                    <a:pt x="2930" y="7871"/>
                    <a:pt x="2906" y="7966"/>
                    <a:pt x="2858" y="8061"/>
                  </a:cubicBezTo>
                  <a:cubicBezTo>
                    <a:pt x="2823" y="8121"/>
                    <a:pt x="2787" y="8180"/>
                    <a:pt x="2739" y="8228"/>
                  </a:cubicBezTo>
                  <a:cubicBezTo>
                    <a:pt x="2644" y="8323"/>
                    <a:pt x="2513" y="8395"/>
                    <a:pt x="2370" y="8407"/>
                  </a:cubicBezTo>
                  <a:cubicBezTo>
                    <a:pt x="2340" y="8413"/>
                    <a:pt x="2314" y="8415"/>
                    <a:pt x="2287" y="8415"/>
                  </a:cubicBezTo>
                  <a:cubicBezTo>
                    <a:pt x="2260" y="8415"/>
                    <a:pt x="2233" y="8413"/>
                    <a:pt x="2203" y="8407"/>
                  </a:cubicBezTo>
                  <a:cubicBezTo>
                    <a:pt x="2108" y="8395"/>
                    <a:pt x="2013" y="8359"/>
                    <a:pt x="1930" y="8311"/>
                  </a:cubicBezTo>
                  <a:cubicBezTo>
                    <a:pt x="1894" y="8287"/>
                    <a:pt x="1858" y="8252"/>
                    <a:pt x="1834" y="8228"/>
                  </a:cubicBezTo>
                  <a:cubicBezTo>
                    <a:pt x="1787" y="8180"/>
                    <a:pt x="1739" y="8121"/>
                    <a:pt x="1715" y="8061"/>
                  </a:cubicBezTo>
                  <a:cubicBezTo>
                    <a:pt x="1668" y="7966"/>
                    <a:pt x="1644" y="7871"/>
                    <a:pt x="1644" y="7764"/>
                  </a:cubicBezTo>
                  <a:cubicBezTo>
                    <a:pt x="1644" y="7442"/>
                    <a:pt x="1882" y="7168"/>
                    <a:pt x="2203" y="7133"/>
                  </a:cubicBezTo>
                  <a:close/>
                  <a:moveTo>
                    <a:pt x="1322" y="1"/>
                  </a:moveTo>
                  <a:cubicBezTo>
                    <a:pt x="1322" y="1"/>
                    <a:pt x="822" y="215"/>
                    <a:pt x="810" y="489"/>
                  </a:cubicBezTo>
                  <a:cubicBezTo>
                    <a:pt x="810" y="489"/>
                    <a:pt x="810" y="501"/>
                    <a:pt x="810" y="513"/>
                  </a:cubicBezTo>
                  <a:cubicBezTo>
                    <a:pt x="810" y="656"/>
                    <a:pt x="858" y="787"/>
                    <a:pt x="953" y="882"/>
                  </a:cubicBezTo>
                  <a:cubicBezTo>
                    <a:pt x="1040" y="969"/>
                    <a:pt x="1167" y="1026"/>
                    <a:pt x="1289" y="1026"/>
                  </a:cubicBezTo>
                  <a:cubicBezTo>
                    <a:pt x="1300" y="1026"/>
                    <a:pt x="1311" y="1026"/>
                    <a:pt x="1322" y="1025"/>
                  </a:cubicBezTo>
                  <a:lnTo>
                    <a:pt x="2192" y="1025"/>
                  </a:lnTo>
                  <a:lnTo>
                    <a:pt x="2192" y="6978"/>
                  </a:lnTo>
                  <a:cubicBezTo>
                    <a:pt x="1572" y="7049"/>
                    <a:pt x="1251" y="7764"/>
                    <a:pt x="1632" y="8276"/>
                  </a:cubicBezTo>
                  <a:lnTo>
                    <a:pt x="13" y="12562"/>
                  </a:lnTo>
                  <a:cubicBezTo>
                    <a:pt x="1" y="12609"/>
                    <a:pt x="25" y="12657"/>
                    <a:pt x="60" y="12669"/>
                  </a:cubicBezTo>
                  <a:lnTo>
                    <a:pt x="96" y="12669"/>
                  </a:lnTo>
                  <a:cubicBezTo>
                    <a:pt x="132" y="12669"/>
                    <a:pt x="156" y="12657"/>
                    <a:pt x="168" y="12621"/>
                  </a:cubicBezTo>
                  <a:lnTo>
                    <a:pt x="1763" y="8395"/>
                  </a:lnTo>
                  <a:cubicBezTo>
                    <a:pt x="1775" y="8418"/>
                    <a:pt x="1811" y="8442"/>
                    <a:pt x="1834" y="8454"/>
                  </a:cubicBezTo>
                  <a:cubicBezTo>
                    <a:pt x="1942" y="8526"/>
                    <a:pt x="2061" y="8573"/>
                    <a:pt x="2192" y="8585"/>
                  </a:cubicBezTo>
                  <a:lnTo>
                    <a:pt x="2192" y="12598"/>
                  </a:lnTo>
                  <a:cubicBezTo>
                    <a:pt x="2192" y="12633"/>
                    <a:pt x="2227" y="12669"/>
                    <a:pt x="2275" y="12669"/>
                  </a:cubicBezTo>
                  <a:cubicBezTo>
                    <a:pt x="2323" y="12669"/>
                    <a:pt x="2311" y="12598"/>
                    <a:pt x="2311" y="12598"/>
                  </a:cubicBezTo>
                  <a:lnTo>
                    <a:pt x="2311" y="8573"/>
                  </a:lnTo>
                  <a:cubicBezTo>
                    <a:pt x="2477" y="8538"/>
                    <a:pt x="2644" y="8466"/>
                    <a:pt x="2799" y="8383"/>
                  </a:cubicBezTo>
                  <a:lnTo>
                    <a:pt x="4382" y="12609"/>
                  </a:lnTo>
                  <a:cubicBezTo>
                    <a:pt x="4394" y="12633"/>
                    <a:pt x="4418" y="12657"/>
                    <a:pt x="4454" y="12657"/>
                  </a:cubicBezTo>
                  <a:lnTo>
                    <a:pt x="4478" y="12657"/>
                  </a:lnTo>
                  <a:cubicBezTo>
                    <a:pt x="4525" y="12645"/>
                    <a:pt x="4549" y="12598"/>
                    <a:pt x="4537" y="12550"/>
                  </a:cubicBezTo>
                  <a:lnTo>
                    <a:pt x="2918" y="8252"/>
                  </a:lnTo>
                  <a:cubicBezTo>
                    <a:pt x="3025" y="8109"/>
                    <a:pt x="3085" y="7942"/>
                    <a:pt x="3085" y="7764"/>
                  </a:cubicBezTo>
                  <a:cubicBezTo>
                    <a:pt x="3085" y="7347"/>
                    <a:pt x="2775" y="7002"/>
                    <a:pt x="2370" y="6966"/>
                  </a:cubicBezTo>
                  <a:lnTo>
                    <a:pt x="2370" y="1013"/>
                  </a:lnTo>
                  <a:lnTo>
                    <a:pt x="2382" y="1013"/>
                  </a:lnTo>
                  <a:lnTo>
                    <a:pt x="3454" y="4204"/>
                  </a:lnTo>
                  <a:cubicBezTo>
                    <a:pt x="3263" y="4311"/>
                    <a:pt x="3168" y="4537"/>
                    <a:pt x="3239" y="4751"/>
                  </a:cubicBezTo>
                  <a:lnTo>
                    <a:pt x="3966" y="6894"/>
                  </a:lnTo>
                  <a:cubicBezTo>
                    <a:pt x="4025" y="7073"/>
                    <a:pt x="4204" y="7204"/>
                    <a:pt x="4406" y="7204"/>
                  </a:cubicBezTo>
                  <a:cubicBezTo>
                    <a:pt x="4454" y="7192"/>
                    <a:pt x="4501" y="7180"/>
                    <a:pt x="4549" y="7168"/>
                  </a:cubicBezTo>
                  <a:lnTo>
                    <a:pt x="4525" y="7168"/>
                  </a:lnTo>
                  <a:cubicBezTo>
                    <a:pt x="4763" y="7085"/>
                    <a:pt x="4894" y="6823"/>
                    <a:pt x="4811" y="6585"/>
                  </a:cubicBezTo>
                  <a:lnTo>
                    <a:pt x="4823" y="6585"/>
                  </a:lnTo>
                  <a:lnTo>
                    <a:pt x="4097" y="4454"/>
                  </a:lnTo>
                  <a:cubicBezTo>
                    <a:pt x="4034" y="4265"/>
                    <a:pt x="3869" y="4150"/>
                    <a:pt x="3684" y="4150"/>
                  </a:cubicBezTo>
                  <a:cubicBezTo>
                    <a:pt x="3659" y="4150"/>
                    <a:pt x="3634" y="4152"/>
                    <a:pt x="3608" y="4156"/>
                  </a:cubicBezTo>
                  <a:lnTo>
                    <a:pt x="2549" y="1025"/>
                  </a:lnTo>
                  <a:lnTo>
                    <a:pt x="3227" y="1025"/>
                  </a:lnTo>
                  <a:cubicBezTo>
                    <a:pt x="3513" y="1025"/>
                    <a:pt x="3739" y="798"/>
                    <a:pt x="3739" y="513"/>
                  </a:cubicBezTo>
                  <a:lnTo>
                    <a:pt x="3739" y="489"/>
                  </a:lnTo>
                  <a:cubicBezTo>
                    <a:pt x="3727" y="287"/>
                    <a:pt x="3597" y="120"/>
                    <a:pt x="3418" y="36"/>
                  </a:cubicBezTo>
                  <a:cubicBezTo>
                    <a:pt x="3358" y="13"/>
                    <a:pt x="3287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366;p71">
              <a:extLst>
                <a:ext uri="{FF2B5EF4-FFF2-40B4-BE49-F238E27FC236}">
                  <a16:creationId xmlns:a16="http://schemas.microsoft.com/office/drawing/2014/main" id="{AC7DF3B4-324F-45DF-AE8A-E3CFD721F30C}"/>
                </a:ext>
              </a:extLst>
            </p:cNvPr>
            <p:cNvSpPr/>
            <p:nvPr/>
          </p:nvSpPr>
          <p:spPr>
            <a:xfrm>
              <a:off x="1003528" y="2122588"/>
              <a:ext cx="186634" cy="142819"/>
            </a:xfrm>
            <a:custGeom>
              <a:avLst/>
              <a:gdLst/>
              <a:ahLst/>
              <a:cxnLst/>
              <a:rect l="l" t="t" r="r" b="b"/>
              <a:pathLst>
                <a:path w="1418" h="1085" extrusionOk="0">
                  <a:moveTo>
                    <a:pt x="432" y="1"/>
                  </a:moveTo>
                  <a:cubicBezTo>
                    <a:pt x="192" y="1"/>
                    <a:pt x="0" y="199"/>
                    <a:pt x="0" y="442"/>
                  </a:cubicBezTo>
                  <a:lnTo>
                    <a:pt x="0" y="644"/>
                  </a:lnTo>
                  <a:cubicBezTo>
                    <a:pt x="0" y="751"/>
                    <a:pt x="48" y="870"/>
                    <a:pt x="120" y="954"/>
                  </a:cubicBezTo>
                  <a:cubicBezTo>
                    <a:pt x="215" y="1037"/>
                    <a:pt x="334" y="1085"/>
                    <a:pt x="453" y="1085"/>
                  </a:cubicBezTo>
                  <a:lnTo>
                    <a:pt x="965" y="1085"/>
                  </a:lnTo>
                  <a:cubicBezTo>
                    <a:pt x="1215" y="1085"/>
                    <a:pt x="1417" y="882"/>
                    <a:pt x="1417" y="632"/>
                  </a:cubicBezTo>
                  <a:lnTo>
                    <a:pt x="1417" y="453"/>
                  </a:lnTo>
                  <a:cubicBezTo>
                    <a:pt x="1417" y="203"/>
                    <a:pt x="1215" y="1"/>
                    <a:pt x="965" y="1"/>
                  </a:cubicBezTo>
                  <a:lnTo>
                    <a:pt x="453" y="1"/>
                  </a:lnTo>
                  <a:cubicBezTo>
                    <a:pt x="446" y="1"/>
                    <a:pt x="439" y="1"/>
                    <a:pt x="4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367;p71">
              <a:extLst>
                <a:ext uri="{FF2B5EF4-FFF2-40B4-BE49-F238E27FC236}">
                  <a16:creationId xmlns:a16="http://schemas.microsoft.com/office/drawing/2014/main" id="{2760DBC8-F138-425D-892E-300772BEDC50}"/>
                </a:ext>
              </a:extLst>
            </p:cNvPr>
            <p:cNvSpPr/>
            <p:nvPr/>
          </p:nvSpPr>
          <p:spPr>
            <a:xfrm>
              <a:off x="522443" y="2317918"/>
              <a:ext cx="188081" cy="419110"/>
            </a:xfrm>
            <a:custGeom>
              <a:avLst/>
              <a:gdLst/>
              <a:ahLst/>
              <a:cxnLst/>
              <a:rect l="l" t="t" r="r" b="b"/>
              <a:pathLst>
                <a:path w="1429" h="3184" extrusionOk="0">
                  <a:moveTo>
                    <a:pt x="337" y="1"/>
                  </a:moveTo>
                  <a:cubicBezTo>
                    <a:pt x="158" y="1"/>
                    <a:pt x="0" y="137"/>
                    <a:pt x="0" y="327"/>
                  </a:cubicBezTo>
                  <a:lnTo>
                    <a:pt x="0" y="2851"/>
                  </a:lnTo>
                  <a:cubicBezTo>
                    <a:pt x="0" y="3046"/>
                    <a:pt x="152" y="3183"/>
                    <a:pt x="327" y="3183"/>
                  </a:cubicBezTo>
                  <a:cubicBezTo>
                    <a:pt x="376" y="3183"/>
                    <a:pt x="427" y="3172"/>
                    <a:pt x="476" y="3149"/>
                  </a:cubicBezTo>
                  <a:lnTo>
                    <a:pt x="1429" y="2708"/>
                  </a:lnTo>
                  <a:lnTo>
                    <a:pt x="1429" y="470"/>
                  </a:lnTo>
                  <a:lnTo>
                    <a:pt x="476" y="29"/>
                  </a:lnTo>
                  <a:cubicBezTo>
                    <a:pt x="430" y="10"/>
                    <a:pt x="383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368;p71">
              <a:extLst>
                <a:ext uri="{FF2B5EF4-FFF2-40B4-BE49-F238E27FC236}">
                  <a16:creationId xmlns:a16="http://schemas.microsoft.com/office/drawing/2014/main" id="{797656AD-F338-4CBE-9222-C1C962472A08}"/>
                </a:ext>
              </a:extLst>
            </p:cNvPr>
            <p:cNvSpPr/>
            <p:nvPr/>
          </p:nvSpPr>
          <p:spPr>
            <a:xfrm>
              <a:off x="710402" y="2219858"/>
              <a:ext cx="554899" cy="616028"/>
            </a:xfrm>
            <a:custGeom>
              <a:avLst/>
              <a:gdLst/>
              <a:ahLst/>
              <a:cxnLst/>
              <a:rect l="l" t="t" r="r" b="b"/>
              <a:pathLst>
                <a:path w="4216" h="4680" extrusionOk="0">
                  <a:moveTo>
                    <a:pt x="2073" y="0"/>
                  </a:moveTo>
                  <a:cubicBezTo>
                    <a:pt x="1811" y="0"/>
                    <a:pt x="1596" y="215"/>
                    <a:pt x="1596" y="488"/>
                  </a:cubicBezTo>
                  <a:lnTo>
                    <a:pt x="1596" y="1203"/>
                  </a:lnTo>
                  <a:lnTo>
                    <a:pt x="1" y="1203"/>
                  </a:lnTo>
                  <a:lnTo>
                    <a:pt x="1" y="3477"/>
                  </a:lnTo>
                  <a:lnTo>
                    <a:pt x="1596" y="3477"/>
                  </a:lnTo>
                  <a:lnTo>
                    <a:pt x="1596" y="4203"/>
                  </a:lnTo>
                  <a:cubicBezTo>
                    <a:pt x="1596" y="4215"/>
                    <a:pt x="1596" y="4239"/>
                    <a:pt x="1596" y="4251"/>
                  </a:cubicBezTo>
                  <a:cubicBezTo>
                    <a:pt x="1620" y="4489"/>
                    <a:pt x="1823" y="4679"/>
                    <a:pt x="2073" y="4679"/>
                  </a:cubicBezTo>
                  <a:lnTo>
                    <a:pt x="3751" y="4679"/>
                  </a:lnTo>
                  <a:cubicBezTo>
                    <a:pt x="4001" y="4679"/>
                    <a:pt x="4216" y="4465"/>
                    <a:pt x="4216" y="4203"/>
                  </a:cubicBezTo>
                  <a:lnTo>
                    <a:pt x="4216" y="488"/>
                  </a:lnTo>
                  <a:cubicBezTo>
                    <a:pt x="4216" y="369"/>
                    <a:pt x="4180" y="262"/>
                    <a:pt x="4109" y="179"/>
                  </a:cubicBezTo>
                  <a:cubicBezTo>
                    <a:pt x="4025" y="60"/>
                    <a:pt x="3882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369;p71">
              <a:extLst>
                <a:ext uri="{FF2B5EF4-FFF2-40B4-BE49-F238E27FC236}">
                  <a16:creationId xmlns:a16="http://schemas.microsoft.com/office/drawing/2014/main" id="{12CD71F5-0898-4D24-9610-EACEECF65A06}"/>
                </a:ext>
              </a:extLst>
            </p:cNvPr>
            <p:cNvSpPr/>
            <p:nvPr/>
          </p:nvSpPr>
          <p:spPr>
            <a:xfrm>
              <a:off x="1072498" y="2259345"/>
              <a:ext cx="47119" cy="541657"/>
            </a:xfrm>
            <a:custGeom>
              <a:avLst/>
              <a:gdLst/>
              <a:ahLst/>
              <a:cxnLst/>
              <a:rect l="l" t="t" r="r" b="b"/>
              <a:pathLst>
                <a:path w="358" h="4115" extrusionOk="0">
                  <a:moveTo>
                    <a:pt x="179" y="1"/>
                  </a:moveTo>
                  <a:cubicBezTo>
                    <a:pt x="140" y="1"/>
                    <a:pt x="102" y="28"/>
                    <a:pt x="96" y="81"/>
                  </a:cubicBezTo>
                  <a:cubicBezTo>
                    <a:pt x="60" y="403"/>
                    <a:pt x="48" y="736"/>
                    <a:pt x="24" y="1069"/>
                  </a:cubicBezTo>
                  <a:cubicBezTo>
                    <a:pt x="0" y="1391"/>
                    <a:pt x="0" y="1724"/>
                    <a:pt x="0" y="2058"/>
                  </a:cubicBezTo>
                  <a:cubicBezTo>
                    <a:pt x="0" y="2391"/>
                    <a:pt x="12" y="2713"/>
                    <a:pt x="24" y="3046"/>
                  </a:cubicBezTo>
                  <a:cubicBezTo>
                    <a:pt x="36" y="3379"/>
                    <a:pt x="60" y="3701"/>
                    <a:pt x="96" y="4034"/>
                  </a:cubicBezTo>
                  <a:cubicBezTo>
                    <a:pt x="102" y="4088"/>
                    <a:pt x="140" y="4114"/>
                    <a:pt x="180" y="4114"/>
                  </a:cubicBezTo>
                  <a:cubicBezTo>
                    <a:pt x="221" y="4114"/>
                    <a:pt x="262" y="4088"/>
                    <a:pt x="274" y="4034"/>
                  </a:cubicBezTo>
                  <a:cubicBezTo>
                    <a:pt x="310" y="3713"/>
                    <a:pt x="322" y="3379"/>
                    <a:pt x="334" y="3046"/>
                  </a:cubicBezTo>
                  <a:cubicBezTo>
                    <a:pt x="358" y="2713"/>
                    <a:pt x="358" y="2391"/>
                    <a:pt x="358" y="2058"/>
                  </a:cubicBezTo>
                  <a:cubicBezTo>
                    <a:pt x="358" y="1724"/>
                    <a:pt x="346" y="1391"/>
                    <a:pt x="334" y="1069"/>
                  </a:cubicBezTo>
                  <a:cubicBezTo>
                    <a:pt x="322" y="736"/>
                    <a:pt x="298" y="403"/>
                    <a:pt x="262" y="81"/>
                  </a:cubicBezTo>
                  <a:cubicBezTo>
                    <a:pt x="256" y="28"/>
                    <a:pt x="218" y="1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370;p71">
              <a:extLst>
                <a:ext uri="{FF2B5EF4-FFF2-40B4-BE49-F238E27FC236}">
                  <a16:creationId xmlns:a16="http://schemas.microsoft.com/office/drawing/2014/main" id="{18371A5E-F0FB-4CEE-9401-DB827BBA4CE1}"/>
                </a:ext>
              </a:extLst>
            </p:cNvPr>
            <p:cNvSpPr/>
            <p:nvPr/>
          </p:nvSpPr>
          <p:spPr>
            <a:xfrm>
              <a:off x="740280" y="2445461"/>
              <a:ext cx="152150" cy="40542"/>
            </a:xfrm>
            <a:custGeom>
              <a:avLst/>
              <a:gdLst/>
              <a:ahLst/>
              <a:cxnLst/>
              <a:rect l="l" t="t" r="r" b="b"/>
              <a:pathLst>
                <a:path w="1156" h="308" extrusionOk="0">
                  <a:moveTo>
                    <a:pt x="548" y="1"/>
                  </a:moveTo>
                  <a:cubicBezTo>
                    <a:pt x="441" y="1"/>
                    <a:pt x="48" y="36"/>
                    <a:pt x="12" y="132"/>
                  </a:cubicBezTo>
                  <a:cubicBezTo>
                    <a:pt x="0" y="167"/>
                    <a:pt x="12" y="215"/>
                    <a:pt x="60" y="227"/>
                  </a:cubicBezTo>
                  <a:cubicBezTo>
                    <a:pt x="220" y="281"/>
                    <a:pt x="387" y="307"/>
                    <a:pt x="554" y="307"/>
                  </a:cubicBezTo>
                  <a:cubicBezTo>
                    <a:pt x="721" y="307"/>
                    <a:pt x="887" y="281"/>
                    <a:pt x="1048" y="227"/>
                  </a:cubicBezTo>
                  <a:cubicBezTo>
                    <a:pt x="1143" y="191"/>
                    <a:pt x="1155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371;p71">
              <a:extLst>
                <a:ext uri="{FF2B5EF4-FFF2-40B4-BE49-F238E27FC236}">
                  <a16:creationId xmlns:a16="http://schemas.microsoft.com/office/drawing/2014/main" id="{F6A5F62E-2604-4664-9790-F34F34BD4497}"/>
                </a:ext>
              </a:extLst>
            </p:cNvPr>
            <p:cNvSpPr/>
            <p:nvPr/>
          </p:nvSpPr>
          <p:spPr>
            <a:xfrm>
              <a:off x="735279" y="2570241"/>
              <a:ext cx="154782" cy="38962"/>
            </a:xfrm>
            <a:custGeom>
              <a:avLst/>
              <a:gdLst/>
              <a:ahLst/>
              <a:cxnLst/>
              <a:rect l="l" t="t" r="r" b="b"/>
              <a:pathLst>
                <a:path w="1176" h="296" extrusionOk="0">
                  <a:moveTo>
                    <a:pt x="633" y="1"/>
                  </a:moveTo>
                  <a:cubicBezTo>
                    <a:pt x="363" y="1"/>
                    <a:pt x="79" y="48"/>
                    <a:pt x="50" y="124"/>
                  </a:cubicBezTo>
                  <a:cubicBezTo>
                    <a:pt x="0" y="243"/>
                    <a:pt x="279" y="296"/>
                    <a:pt x="567" y="296"/>
                  </a:cubicBezTo>
                  <a:cubicBezTo>
                    <a:pt x="830" y="296"/>
                    <a:pt x="1099" y="251"/>
                    <a:pt x="1134" y="172"/>
                  </a:cubicBezTo>
                  <a:cubicBezTo>
                    <a:pt x="1176" y="51"/>
                    <a:pt x="911" y="1"/>
                    <a:pt x="6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372;p71">
              <a:extLst>
                <a:ext uri="{FF2B5EF4-FFF2-40B4-BE49-F238E27FC236}">
                  <a16:creationId xmlns:a16="http://schemas.microsoft.com/office/drawing/2014/main" id="{0F43B50F-F003-40E4-B337-B0A578255238}"/>
                </a:ext>
              </a:extLst>
            </p:cNvPr>
            <p:cNvSpPr/>
            <p:nvPr/>
          </p:nvSpPr>
          <p:spPr>
            <a:xfrm>
              <a:off x="1059994" y="2122719"/>
              <a:ext cx="130170" cy="97275"/>
            </a:xfrm>
            <a:custGeom>
              <a:avLst/>
              <a:gdLst/>
              <a:ahLst/>
              <a:cxnLst/>
              <a:rect l="l" t="t" r="r" b="b"/>
              <a:pathLst>
                <a:path w="989" h="739" extrusionOk="0">
                  <a:moveTo>
                    <a:pt x="429" y="0"/>
                  </a:moveTo>
                  <a:cubicBezTo>
                    <a:pt x="345" y="274"/>
                    <a:pt x="202" y="536"/>
                    <a:pt x="0" y="738"/>
                  </a:cubicBezTo>
                  <a:lnTo>
                    <a:pt x="976" y="738"/>
                  </a:lnTo>
                  <a:cubicBezTo>
                    <a:pt x="988" y="703"/>
                    <a:pt x="988" y="667"/>
                    <a:pt x="988" y="631"/>
                  </a:cubicBezTo>
                  <a:lnTo>
                    <a:pt x="988" y="441"/>
                  </a:lnTo>
                  <a:cubicBezTo>
                    <a:pt x="988" y="202"/>
                    <a:pt x="798" y="0"/>
                    <a:pt x="5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373;p71">
              <a:extLst>
                <a:ext uri="{FF2B5EF4-FFF2-40B4-BE49-F238E27FC236}">
                  <a16:creationId xmlns:a16="http://schemas.microsoft.com/office/drawing/2014/main" id="{F1572CEB-05BE-4726-BD4C-C3D7DE37B604}"/>
                </a:ext>
              </a:extLst>
            </p:cNvPr>
            <p:cNvSpPr/>
            <p:nvPr/>
          </p:nvSpPr>
          <p:spPr>
            <a:xfrm>
              <a:off x="522443" y="2486265"/>
              <a:ext cx="188081" cy="252071"/>
            </a:xfrm>
            <a:custGeom>
              <a:avLst/>
              <a:gdLst/>
              <a:ahLst/>
              <a:cxnLst/>
              <a:rect l="l" t="t" r="r" b="b"/>
              <a:pathLst>
                <a:path w="1429" h="1915" extrusionOk="0">
                  <a:moveTo>
                    <a:pt x="1429" y="0"/>
                  </a:moveTo>
                  <a:cubicBezTo>
                    <a:pt x="1381" y="24"/>
                    <a:pt x="1334" y="48"/>
                    <a:pt x="1286" y="84"/>
                  </a:cubicBezTo>
                  <a:cubicBezTo>
                    <a:pt x="905" y="381"/>
                    <a:pt x="941" y="834"/>
                    <a:pt x="357" y="881"/>
                  </a:cubicBezTo>
                  <a:cubicBezTo>
                    <a:pt x="238" y="893"/>
                    <a:pt x="119" y="905"/>
                    <a:pt x="0" y="929"/>
                  </a:cubicBezTo>
                  <a:lnTo>
                    <a:pt x="0" y="1584"/>
                  </a:lnTo>
                  <a:cubicBezTo>
                    <a:pt x="0" y="1771"/>
                    <a:pt x="155" y="1915"/>
                    <a:pt x="326" y="1915"/>
                  </a:cubicBezTo>
                  <a:cubicBezTo>
                    <a:pt x="372" y="1915"/>
                    <a:pt x="419" y="1904"/>
                    <a:pt x="465" y="1881"/>
                  </a:cubicBezTo>
                  <a:lnTo>
                    <a:pt x="1429" y="1441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374;p71">
              <a:extLst>
                <a:ext uri="{FF2B5EF4-FFF2-40B4-BE49-F238E27FC236}">
                  <a16:creationId xmlns:a16="http://schemas.microsoft.com/office/drawing/2014/main" id="{8C5B4DF9-970F-44CB-BA17-A29D5FBE1D4B}"/>
                </a:ext>
              </a:extLst>
            </p:cNvPr>
            <p:cNvSpPr/>
            <p:nvPr/>
          </p:nvSpPr>
          <p:spPr>
            <a:xfrm>
              <a:off x="923632" y="2246446"/>
              <a:ext cx="341679" cy="589439"/>
            </a:xfrm>
            <a:custGeom>
              <a:avLst/>
              <a:gdLst/>
              <a:ahLst/>
              <a:cxnLst/>
              <a:rect l="l" t="t" r="r" b="b"/>
              <a:pathLst>
                <a:path w="2596" h="4478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1858" y="798"/>
                    <a:pt x="2512" y="2620"/>
                    <a:pt x="1262" y="3049"/>
                  </a:cubicBezTo>
                  <a:cubicBezTo>
                    <a:pt x="762" y="3227"/>
                    <a:pt x="191" y="3549"/>
                    <a:pt x="0" y="4049"/>
                  </a:cubicBezTo>
                  <a:cubicBezTo>
                    <a:pt x="24" y="4287"/>
                    <a:pt x="226" y="4477"/>
                    <a:pt x="465" y="4477"/>
                  </a:cubicBezTo>
                  <a:lnTo>
                    <a:pt x="2131" y="4477"/>
                  </a:lnTo>
                  <a:cubicBezTo>
                    <a:pt x="2381" y="4477"/>
                    <a:pt x="2596" y="4263"/>
                    <a:pt x="2596" y="4001"/>
                  </a:cubicBezTo>
                  <a:lnTo>
                    <a:pt x="2596" y="310"/>
                  </a:lnTo>
                  <a:cubicBezTo>
                    <a:pt x="2596" y="191"/>
                    <a:pt x="2560" y="84"/>
                    <a:pt x="2489" y="1"/>
                  </a:cubicBezTo>
                  <a:close/>
                </a:path>
              </a:pathLst>
            </a:custGeom>
            <a:solidFill>
              <a:srgbClr val="0C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375;p71">
              <a:extLst>
                <a:ext uri="{FF2B5EF4-FFF2-40B4-BE49-F238E27FC236}">
                  <a16:creationId xmlns:a16="http://schemas.microsoft.com/office/drawing/2014/main" id="{0E833CC9-671E-4F36-88B2-44895D1F665F}"/>
                </a:ext>
              </a:extLst>
            </p:cNvPr>
            <p:cNvSpPr/>
            <p:nvPr/>
          </p:nvSpPr>
          <p:spPr>
            <a:xfrm>
              <a:off x="537711" y="2390706"/>
              <a:ext cx="152545" cy="75951"/>
            </a:xfrm>
            <a:custGeom>
              <a:avLst/>
              <a:gdLst/>
              <a:ahLst/>
              <a:cxnLst/>
              <a:rect l="l" t="t" r="r" b="b"/>
              <a:pathLst>
                <a:path w="1159" h="577" extrusionOk="0">
                  <a:moveTo>
                    <a:pt x="194" y="0"/>
                  </a:moveTo>
                  <a:cubicBezTo>
                    <a:pt x="1" y="129"/>
                    <a:pt x="659" y="577"/>
                    <a:pt x="921" y="577"/>
                  </a:cubicBezTo>
                  <a:cubicBezTo>
                    <a:pt x="950" y="577"/>
                    <a:pt x="974" y="571"/>
                    <a:pt x="992" y="560"/>
                  </a:cubicBezTo>
                  <a:cubicBezTo>
                    <a:pt x="1158" y="441"/>
                    <a:pt x="682" y="119"/>
                    <a:pt x="468" y="36"/>
                  </a:cubicBezTo>
                  <a:cubicBezTo>
                    <a:pt x="384" y="12"/>
                    <a:pt x="289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376;p71">
              <a:extLst>
                <a:ext uri="{FF2B5EF4-FFF2-40B4-BE49-F238E27FC236}">
                  <a16:creationId xmlns:a16="http://schemas.microsoft.com/office/drawing/2014/main" id="{39D42900-BE49-41CE-A275-B262C552115C}"/>
                </a:ext>
              </a:extLst>
            </p:cNvPr>
            <p:cNvSpPr/>
            <p:nvPr/>
          </p:nvSpPr>
          <p:spPr>
            <a:xfrm>
              <a:off x="508359" y="2114822"/>
              <a:ext cx="764829" cy="728835"/>
            </a:xfrm>
            <a:custGeom>
              <a:avLst/>
              <a:gdLst/>
              <a:ahLst/>
              <a:cxnLst/>
              <a:rect l="l" t="t" r="r" b="b"/>
              <a:pathLst>
                <a:path w="5811" h="5537" extrusionOk="0">
                  <a:moveTo>
                    <a:pt x="4722" y="179"/>
                  </a:moveTo>
                  <a:cubicBezTo>
                    <a:pt x="4905" y="179"/>
                    <a:pt x="5061" y="340"/>
                    <a:pt x="5072" y="524"/>
                  </a:cubicBezTo>
                  <a:lnTo>
                    <a:pt x="5072" y="715"/>
                  </a:lnTo>
                  <a:lnTo>
                    <a:pt x="5036" y="751"/>
                  </a:lnTo>
                  <a:lnTo>
                    <a:pt x="3822" y="751"/>
                  </a:lnTo>
                  <a:cubicBezTo>
                    <a:pt x="3810" y="739"/>
                    <a:pt x="3810" y="727"/>
                    <a:pt x="3810" y="715"/>
                  </a:cubicBezTo>
                  <a:lnTo>
                    <a:pt x="3810" y="548"/>
                  </a:lnTo>
                  <a:cubicBezTo>
                    <a:pt x="3810" y="346"/>
                    <a:pt x="3977" y="179"/>
                    <a:pt x="4191" y="179"/>
                  </a:cubicBezTo>
                  <a:lnTo>
                    <a:pt x="4703" y="179"/>
                  </a:lnTo>
                  <a:cubicBezTo>
                    <a:pt x="4709" y="179"/>
                    <a:pt x="4716" y="179"/>
                    <a:pt x="4722" y="179"/>
                  </a:cubicBezTo>
                  <a:close/>
                  <a:moveTo>
                    <a:pt x="3072" y="2060"/>
                  </a:moveTo>
                  <a:lnTo>
                    <a:pt x="3072" y="4168"/>
                  </a:lnTo>
                  <a:lnTo>
                    <a:pt x="1596" y="4168"/>
                  </a:lnTo>
                  <a:lnTo>
                    <a:pt x="1596" y="2060"/>
                  </a:lnTo>
                  <a:close/>
                  <a:moveTo>
                    <a:pt x="417" y="1620"/>
                  </a:moveTo>
                  <a:cubicBezTo>
                    <a:pt x="453" y="1620"/>
                    <a:pt x="488" y="1632"/>
                    <a:pt x="512" y="1644"/>
                  </a:cubicBezTo>
                  <a:lnTo>
                    <a:pt x="1298" y="2013"/>
                  </a:lnTo>
                  <a:lnTo>
                    <a:pt x="1417" y="2072"/>
                  </a:lnTo>
                  <a:lnTo>
                    <a:pt x="1417" y="4192"/>
                  </a:lnTo>
                  <a:lnTo>
                    <a:pt x="1298" y="4251"/>
                  </a:lnTo>
                  <a:lnTo>
                    <a:pt x="512" y="4620"/>
                  </a:lnTo>
                  <a:cubicBezTo>
                    <a:pt x="482" y="4635"/>
                    <a:pt x="450" y="4642"/>
                    <a:pt x="418" y="4642"/>
                  </a:cubicBezTo>
                  <a:cubicBezTo>
                    <a:pt x="373" y="4642"/>
                    <a:pt x="327" y="4629"/>
                    <a:pt x="286" y="4608"/>
                  </a:cubicBezTo>
                  <a:cubicBezTo>
                    <a:pt x="214" y="4561"/>
                    <a:pt x="167" y="4477"/>
                    <a:pt x="167" y="4394"/>
                  </a:cubicBezTo>
                  <a:lnTo>
                    <a:pt x="167" y="1870"/>
                  </a:lnTo>
                  <a:cubicBezTo>
                    <a:pt x="167" y="1739"/>
                    <a:pt x="274" y="1620"/>
                    <a:pt x="417" y="1620"/>
                  </a:cubicBezTo>
                  <a:close/>
                  <a:moveTo>
                    <a:pt x="5310" y="917"/>
                  </a:moveTo>
                  <a:cubicBezTo>
                    <a:pt x="5525" y="917"/>
                    <a:pt x="5691" y="1084"/>
                    <a:pt x="5691" y="1310"/>
                  </a:cubicBezTo>
                  <a:lnTo>
                    <a:pt x="5691" y="5025"/>
                  </a:lnTo>
                  <a:cubicBezTo>
                    <a:pt x="5691" y="5239"/>
                    <a:pt x="5525" y="5418"/>
                    <a:pt x="5298" y="5418"/>
                  </a:cubicBezTo>
                  <a:lnTo>
                    <a:pt x="3631" y="5418"/>
                  </a:lnTo>
                  <a:cubicBezTo>
                    <a:pt x="3429" y="5418"/>
                    <a:pt x="3262" y="5263"/>
                    <a:pt x="3250" y="5061"/>
                  </a:cubicBezTo>
                  <a:lnTo>
                    <a:pt x="3250" y="5025"/>
                  </a:lnTo>
                  <a:lnTo>
                    <a:pt x="3250" y="1310"/>
                  </a:lnTo>
                  <a:cubicBezTo>
                    <a:pt x="3250" y="1084"/>
                    <a:pt x="3417" y="917"/>
                    <a:pt x="3631" y="917"/>
                  </a:cubicBezTo>
                  <a:close/>
                  <a:moveTo>
                    <a:pt x="4191" y="1"/>
                  </a:moveTo>
                  <a:cubicBezTo>
                    <a:pt x="3893" y="1"/>
                    <a:pt x="3655" y="227"/>
                    <a:pt x="3643" y="524"/>
                  </a:cubicBezTo>
                  <a:lnTo>
                    <a:pt x="3643" y="715"/>
                  </a:lnTo>
                  <a:cubicBezTo>
                    <a:pt x="3643" y="727"/>
                    <a:pt x="3643" y="739"/>
                    <a:pt x="3643" y="751"/>
                  </a:cubicBezTo>
                  <a:lnTo>
                    <a:pt x="3608" y="751"/>
                  </a:lnTo>
                  <a:cubicBezTo>
                    <a:pt x="3298" y="751"/>
                    <a:pt x="3072" y="1001"/>
                    <a:pt x="3072" y="1310"/>
                  </a:cubicBezTo>
                  <a:lnTo>
                    <a:pt x="3072" y="1941"/>
                  </a:lnTo>
                  <a:lnTo>
                    <a:pt x="1488" y="1941"/>
                  </a:lnTo>
                  <a:lnTo>
                    <a:pt x="583" y="1525"/>
                  </a:lnTo>
                  <a:cubicBezTo>
                    <a:pt x="527" y="1499"/>
                    <a:pt x="468" y="1486"/>
                    <a:pt x="410" y="1486"/>
                  </a:cubicBezTo>
                  <a:cubicBezTo>
                    <a:pt x="333" y="1486"/>
                    <a:pt x="258" y="1508"/>
                    <a:pt x="191" y="1548"/>
                  </a:cubicBezTo>
                  <a:cubicBezTo>
                    <a:pt x="72" y="1632"/>
                    <a:pt x="0" y="1751"/>
                    <a:pt x="0" y="1894"/>
                  </a:cubicBezTo>
                  <a:lnTo>
                    <a:pt x="0" y="4382"/>
                  </a:lnTo>
                  <a:cubicBezTo>
                    <a:pt x="0" y="4525"/>
                    <a:pt x="72" y="4644"/>
                    <a:pt x="191" y="4715"/>
                  </a:cubicBezTo>
                  <a:cubicBezTo>
                    <a:pt x="250" y="4763"/>
                    <a:pt x="333" y="4787"/>
                    <a:pt x="405" y="4787"/>
                  </a:cubicBezTo>
                  <a:cubicBezTo>
                    <a:pt x="464" y="4787"/>
                    <a:pt x="524" y="4775"/>
                    <a:pt x="583" y="4751"/>
                  </a:cubicBezTo>
                  <a:lnTo>
                    <a:pt x="1488" y="4334"/>
                  </a:lnTo>
                  <a:lnTo>
                    <a:pt x="3072" y="4334"/>
                  </a:lnTo>
                  <a:lnTo>
                    <a:pt x="3072" y="4977"/>
                  </a:lnTo>
                  <a:lnTo>
                    <a:pt x="3072" y="5037"/>
                  </a:lnTo>
                  <a:cubicBezTo>
                    <a:pt x="3096" y="5311"/>
                    <a:pt x="3334" y="5537"/>
                    <a:pt x="3620" y="5537"/>
                  </a:cubicBezTo>
                  <a:lnTo>
                    <a:pt x="5251" y="5537"/>
                  </a:lnTo>
                  <a:cubicBezTo>
                    <a:pt x="5560" y="5537"/>
                    <a:pt x="5810" y="5287"/>
                    <a:pt x="5810" y="4977"/>
                  </a:cubicBezTo>
                  <a:lnTo>
                    <a:pt x="5810" y="1298"/>
                  </a:lnTo>
                  <a:cubicBezTo>
                    <a:pt x="5810" y="1167"/>
                    <a:pt x="5763" y="1036"/>
                    <a:pt x="5679" y="941"/>
                  </a:cubicBezTo>
                  <a:cubicBezTo>
                    <a:pt x="5572" y="822"/>
                    <a:pt x="5417" y="751"/>
                    <a:pt x="5263" y="751"/>
                  </a:cubicBezTo>
                  <a:lnTo>
                    <a:pt x="5239" y="751"/>
                  </a:lnTo>
                  <a:cubicBezTo>
                    <a:pt x="5239" y="739"/>
                    <a:pt x="5239" y="727"/>
                    <a:pt x="5239" y="715"/>
                  </a:cubicBezTo>
                  <a:lnTo>
                    <a:pt x="5239" y="524"/>
                  </a:lnTo>
                  <a:cubicBezTo>
                    <a:pt x="5227" y="227"/>
                    <a:pt x="4989" y="1"/>
                    <a:pt x="4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377;p71">
              <a:extLst>
                <a:ext uri="{FF2B5EF4-FFF2-40B4-BE49-F238E27FC236}">
                  <a16:creationId xmlns:a16="http://schemas.microsoft.com/office/drawing/2014/main" id="{6F20549E-435E-4174-A3BF-830D823A216E}"/>
                </a:ext>
              </a:extLst>
            </p:cNvPr>
            <p:cNvSpPr/>
            <p:nvPr/>
          </p:nvSpPr>
          <p:spPr>
            <a:xfrm>
              <a:off x="-2372093" y="1516196"/>
              <a:ext cx="750746" cy="572196"/>
            </a:xfrm>
            <a:custGeom>
              <a:avLst/>
              <a:gdLst/>
              <a:ahLst/>
              <a:cxnLst/>
              <a:rect l="l" t="t" r="r" b="b"/>
              <a:pathLst>
                <a:path w="5704" h="4347" extrusionOk="0">
                  <a:moveTo>
                    <a:pt x="623" y="0"/>
                  </a:moveTo>
                  <a:cubicBezTo>
                    <a:pt x="275" y="0"/>
                    <a:pt x="0" y="293"/>
                    <a:pt x="0" y="643"/>
                  </a:cubicBezTo>
                  <a:lnTo>
                    <a:pt x="0" y="2489"/>
                  </a:lnTo>
                  <a:cubicBezTo>
                    <a:pt x="0" y="2846"/>
                    <a:pt x="286" y="3132"/>
                    <a:pt x="643" y="3132"/>
                  </a:cubicBezTo>
                  <a:lnTo>
                    <a:pt x="3310" y="3132"/>
                  </a:lnTo>
                  <a:cubicBezTo>
                    <a:pt x="3501" y="3584"/>
                    <a:pt x="3858" y="4144"/>
                    <a:pt x="4513" y="4346"/>
                  </a:cubicBezTo>
                  <a:lnTo>
                    <a:pt x="4537" y="4346"/>
                  </a:lnTo>
                  <a:cubicBezTo>
                    <a:pt x="4572" y="4346"/>
                    <a:pt x="4596" y="4322"/>
                    <a:pt x="4608" y="4298"/>
                  </a:cubicBezTo>
                  <a:cubicBezTo>
                    <a:pt x="4632" y="4263"/>
                    <a:pt x="4620" y="4215"/>
                    <a:pt x="4584" y="4191"/>
                  </a:cubicBezTo>
                  <a:cubicBezTo>
                    <a:pt x="4584" y="4191"/>
                    <a:pt x="4287" y="3977"/>
                    <a:pt x="4394" y="3132"/>
                  </a:cubicBezTo>
                  <a:lnTo>
                    <a:pt x="5049" y="3132"/>
                  </a:lnTo>
                  <a:cubicBezTo>
                    <a:pt x="5406" y="3132"/>
                    <a:pt x="5703" y="2834"/>
                    <a:pt x="5703" y="2489"/>
                  </a:cubicBezTo>
                  <a:lnTo>
                    <a:pt x="5703" y="643"/>
                  </a:lnTo>
                  <a:cubicBezTo>
                    <a:pt x="5703" y="293"/>
                    <a:pt x="5417" y="0"/>
                    <a:pt x="5069" y="0"/>
                  </a:cubicBezTo>
                  <a:cubicBezTo>
                    <a:pt x="5062" y="0"/>
                    <a:pt x="5056" y="0"/>
                    <a:pt x="5049" y="0"/>
                  </a:cubicBezTo>
                  <a:lnTo>
                    <a:pt x="643" y="0"/>
                  </a:lnTo>
                  <a:cubicBezTo>
                    <a:pt x="636" y="0"/>
                    <a:pt x="629" y="0"/>
                    <a:pt x="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5378;p71">
              <a:extLst>
                <a:ext uri="{FF2B5EF4-FFF2-40B4-BE49-F238E27FC236}">
                  <a16:creationId xmlns:a16="http://schemas.microsoft.com/office/drawing/2014/main" id="{F3D84DFA-2759-430E-9EDD-A270F44CF365}"/>
                </a:ext>
              </a:extLst>
            </p:cNvPr>
            <p:cNvSpPr/>
            <p:nvPr/>
          </p:nvSpPr>
          <p:spPr>
            <a:xfrm>
              <a:off x="-2386176" y="1508298"/>
              <a:ext cx="771147" cy="591019"/>
            </a:xfrm>
            <a:custGeom>
              <a:avLst/>
              <a:gdLst/>
              <a:ahLst/>
              <a:cxnLst/>
              <a:rect l="l" t="t" r="r" b="b"/>
              <a:pathLst>
                <a:path w="5859" h="4490" extrusionOk="0">
                  <a:moveTo>
                    <a:pt x="5191" y="168"/>
                  </a:moveTo>
                  <a:cubicBezTo>
                    <a:pt x="5501" y="168"/>
                    <a:pt x="5751" y="418"/>
                    <a:pt x="5751" y="727"/>
                  </a:cubicBezTo>
                  <a:lnTo>
                    <a:pt x="5751" y="2573"/>
                  </a:lnTo>
                  <a:cubicBezTo>
                    <a:pt x="5751" y="2882"/>
                    <a:pt x="5501" y="3132"/>
                    <a:pt x="5191" y="3132"/>
                  </a:cubicBezTo>
                  <a:lnTo>
                    <a:pt x="4441" y="3132"/>
                  </a:lnTo>
                  <a:cubicBezTo>
                    <a:pt x="4298" y="4108"/>
                    <a:pt x="4667" y="4347"/>
                    <a:pt x="4667" y="4347"/>
                  </a:cubicBezTo>
                  <a:cubicBezTo>
                    <a:pt x="4013" y="4156"/>
                    <a:pt x="3667" y="3596"/>
                    <a:pt x="3477" y="3132"/>
                  </a:cubicBezTo>
                  <a:lnTo>
                    <a:pt x="727" y="3132"/>
                  </a:lnTo>
                  <a:cubicBezTo>
                    <a:pt x="417" y="3132"/>
                    <a:pt x="167" y="2882"/>
                    <a:pt x="167" y="2573"/>
                  </a:cubicBezTo>
                  <a:lnTo>
                    <a:pt x="167" y="727"/>
                  </a:lnTo>
                  <a:cubicBezTo>
                    <a:pt x="167" y="418"/>
                    <a:pt x="417" y="168"/>
                    <a:pt x="727" y="168"/>
                  </a:cubicBez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2549"/>
                  </a:lnTo>
                  <a:cubicBezTo>
                    <a:pt x="0" y="2549"/>
                    <a:pt x="306" y="3241"/>
                    <a:pt x="698" y="3241"/>
                  </a:cubicBezTo>
                  <a:cubicBezTo>
                    <a:pt x="707" y="3241"/>
                    <a:pt x="717" y="3240"/>
                    <a:pt x="727" y="3239"/>
                  </a:cubicBezTo>
                  <a:lnTo>
                    <a:pt x="3346" y="3239"/>
                  </a:lnTo>
                  <a:cubicBezTo>
                    <a:pt x="3548" y="3739"/>
                    <a:pt x="3917" y="4287"/>
                    <a:pt x="4596" y="4489"/>
                  </a:cubicBezTo>
                  <a:lnTo>
                    <a:pt x="4644" y="4489"/>
                  </a:lnTo>
                  <a:cubicBezTo>
                    <a:pt x="4703" y="4489"/>
                    <a:pt x="4763" y="4454"/>
                    <a:pt x="4787" y="4394"/>
                  </a:cubicBezTo>
                  <a:cubicBezTo>
                    <a:pt x="4822" y="4323"/>
                    <a:pt x="4798" y="4228"/>
                    <a:pt x="4727" y="4192"/>
                  </a:cubicBezTo>
                  <a:cubicBezTo>
                    <a:pt x="4703" y="4168"/>
                    <a:pt x="4548" y="3299"/>
                    <a:pt x="4548" y="3299"/>
                  </a:cubicBezTo>
                  <a:lnTo>
                    <a:pt x="5132" y="3299"/>
                  </a:lnTo>
                  <a:cubicBezTo>
                    <a:pt x="5537" y="3299"/>
                    <a:pt x="5858" y="2977"/>
                    <a:pt x="5858" y="2573"/>
                  </a:cubicBezTo>
                  <a:lnTo>
                    <a:pt x="5858" y="727"/>
                  </a:lnTo>
                  <a:cubicBezTo>
                    <a:pt x="5858" y="322"/>
                    <a:pt x="5537" y="1"/>
                    <a:pt x="5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379;p71">
              <a:extLst>
                <a:ext uri="{FF2B5EF4-FFF2-40B4-BE49-F238E27FC236}">
                  <a16:creationId xmlns:a16="http://schemas.microsoft.com/office/drawing/2014/main" id="{7240948B-9805-4BE3-B47C-5728E7E041F8}"/>
                </a:ext>
              </a:extLst>
            </p:cNvPr>
            <p:cNvSpPr/>
            <p:nvPr/>
          </p:nvSpPr>
          <p:spPr>
            <a:xfrm>
              <a:off x="-2237310" y="1624786"/>
              <a:ext cx="112928" cy="183229"/>
            </a:xfrm>
            <a:custGeom>
              <a:avLst/>
              <a:gdLst/>
              <a:ahLst/>
              <a:cxnLst/>
              <a:rect l="l" t="t" r="r" b="b"/>
              <a:pathLst>
                <a:path w="858" h="1392" extrusionOk="0">
                  <a:moveTo>
                    <a:pt x="684" y="1"/>
                  </a:moveTo>
                  <a:cubicBezTo>
                    <a:pt x="632" y="1"/>
                    <a:pt x="580" y="7"/>
                    <a:pt x="524" y="21"/>
                  </a:cubicBezTo>
                  <a:cubicBezTo>
                    <a:pt x="536" y="187"/>
                    <a:pt x="536" y="366"/>
                    <a:pt x="524" y="533"/>
                  </a:cubicBezTo>
                  <a:lnTo>
                    <a:pt x="536" y="533"/>
                  </a:lnTo>
                  <a:lnTo>
                    <a:pt x="334" y="592"/>
                  </a:lnTo>
                  <a:cubicBezTo>
                    <a:pt x="334" y="592"/>
                    <a:pt x="310" y="235"/>
                    <a:pt x="286" y="56"/>
                  </a:cubicBezTo>
                  <a:cubicBezTo>
                    <a:pt x="215" y="33"/>
                    <a:pt x="119" y="56"/>
                    <a:pt x="48" y="21"/>
                  </a:cubicBezTo>
                  <a:lnTo>
                    <a:pt x="12" y="21"/>
                  </a:lnTo>
                  <a:cubicBezTo>
                    <a:pt x="0" y="414"/>
                    <a:pt x="24" y="1164"/>
                    <a:pt x="36" y="1390"/>
                  </a:cubicBezTo>
                  <a:cubicBezTo>
                    <a:pt x="46" y="1385"/>
                    <a:pt x="62" y="1383"/>
                    <a:pt x="81" y="1383"/>
                  </a:cubicBezTo>
                  <a:cubicBezTo>
                    <a:pt x="122" y="1383"/>
                    <a:pt x="179" y="1392"/>
                    <a:pt x="230" y="1392"/>
                  </a:cubicBezTo>
                  <a:cubicBezTo>
                    <a:pt x="260" y="1392"/>
                    <a:pt x="289" y="1389"/>
                    <a:pt x="310" y="1378"/>
                  </a:cubicBezTo>
                  <a:cubicBezTo>
                    <a:pt x="334" y="1211"/>
                    <a:pt x="310" y="1033"/>
                    <a:pt x="322" y="854"/>
                  </a:cubicBezTo>
                  <a:cubicBezTo>
                    <a:pt x="358" y="842"/>
                    <a:pt x="396" y="836"/>
                    <a:pt x="435" y="836"/>
                  </a:cubicBezTo>
                  <a:cubicBezTo>
                    <a:pt x="474" y="836"/>
                    <a:pt x="512" y="842"/>
                    <a:pt x="548" y="854"/>
                  </a:cubicBezTo>
                  <a:cubicBezTo>
                    <a:pt x="572" y="1021"/>
                    <a:pt x="548" y="1223"/>
                    <a:pt x="572" y="1390"/>
                  </a:cubicBezTo>
                  <a:cubicBezTo>
                    <a:pt x="643" y="1390"/>
                    <a:pt x="762" y="1390"/>
                    <a:pt x="858" y="1378"/>
                  </a:cubicBezTo>
                  <a:lnTo>
                    <a:pt x="798" y="9"/>
                  </a:lnTo>
                  <a:cubicBezTo>
                    <a:pt x="759" y="4"/>
                    <a:pt x="721" y="1"/>
                    <a:pt x="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380;p71">
              <a:extLst>
                <a:ext uri="{FF2B5EF4-FFF2-40B4-BE49-F238E27FC236}">
                  <a16:creationId xmlns:a16="http://schemas.microsoft.com/office/drawing/2014/main" id="{4D60F795-7216-448C-8978-32E64BBE06CF}"/>
                </a:ext>
              </a:extLst>
            </p:cNvPr>
            <p:cNvSpPr/>
            <p:nvPr/>
          </p:nvSpPr>
          <p:spPr>
            <a:xfrm>
              <a:off x="-2115032" y="1628998"/>
              <a:ext cx="108190" cy="179938"/>
            </a:xfrm>
            <a:custGeom>
              <a:avLst/>
              <a:gdLst/>
              <a:ahLst/>
              <a:cxnLst/>
              <a:rect l="l" t="t" r="r" b="b"/>
              <a:pathLst>
                <a:path w="822" h="1367" extrusionOk="0">
                  <a:moveTo>
                    <a:pt x="435" y="406"/>
                  </a:moveTo>
                  <a:cubicBezTo>
                    <a:pt x="453" y="406"/>
                    <a:pt x="475" y="518"/>
                    <a:pt x="512" y="810"/>
                  </a:cubicBezTo>
                  <a:lnTo>
                    <a:pt x="369" y="810"/>
                  </a:lnTo>
                  <a:cubicBezTo>
                    <a:pt x="396" y="590"/>
                    <a:pt x="411" y="406"/>
                    <a:pt x="435" y="406"/>
                  </a:cubicBezTo>
                  <a:close/>
                  <a:moveTo>
                    <a:pt x="536" y="1"/>
                  </a:moveTo>
                  <a:cubicBezTo>
                    <a:pt x="474" y="9"/>
                    <a:pt x="431" y="12"/>
                    <a:pt x="398" y="12"/>
                  </a:cubicBezTo>
                  <a:cubicBezTo>
                    <a:pt x="363" y="12"/>
                    <a:pt x="341" y="9"/>
                    <a:pt x="323" y="9"/>
                  </a:cubicBezTo>
                  <a:cubicBezTo>
                    <a:pt x="314" y="9"/>
                    <a:pt x="306" y="10"/>
                    <a:pt x="298" y="13"/>
                  </a:cubicBezTo>
                  <a:cubicBezTo>
                    <a:pt x="179" y="453"/>
                    <a:pt x="71" y="905"/>
                    <a:pt x="0" y="1358"/>
                  </a:cubicBezTo>
                  <a:cubicBezTo>
                    <a:pt x="119" y="1358"/>
                    <a:pt x="191" y="1363"/>
                    <a:pt x="232" y="1363"/>
                  </a:cubicBezTo>
                  <a:cubicBezTo>
                    <a:pt x="253" y="1363"/>
                    <a:pt x="266" y="1362"/>
                    <a:pt x="274" y="1358"/>
                  </a:cubicBezTo>
                  <a:cubicBezTo>
                    <a:pt x="321" y="1275"/>
                    <a:pt x="321" y="1120"/>
                    <a:pt x="357" y="1036"/>
                  </a:cubicBezTo>
                  <a:lnTo>
                    <a:pt x="476" y="1036"/>
                  </a:lnTo>
                  <a:cubicBezTo>
                    <a:pt x="512" y="1120"/>
                    <a:pt x="536" y="1275"/>
                    <a:pt x="572" y="1358"/>
                  </a:cubicBezTo>
                  <a:cubicBezTo>
                    <a:pt x="613" y="1364"/>
                    <a:pt x="655" y="1367"/>
                    <a:pt x="697" y="1367"/>
                  </a:cubicBezTo>
                  <a:cubicBezTo>
                    <a:pt x="738" y="1367"/>
                    <a:pt x="780" y="1364"/>
                    <a:pt x="822" y="1358"/>
                  </a:cubicBezTo>
                  <a:lnTo>
                    <a:pt x="679" y="691"/>
                  </a:lnTo>
                  <a:cubicBezTo>
                    <a:pt x="667" y="560"/>
                    <a:pt x="560" y="108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381;p71">
              <a:extLst>
                <a:ext uri="{FF2B5EF4-FFF2-40B4-BE49-F238E27FC236}">
                  <a16:creationId xmlns:a16="http://schemas.microsoft.com/office/drawing/2014/main" id="{9642D38B-64D5-46CB-AFB4-0D83FD269669}"/>
                </a:ext>
              </a:extLst>
            </p:cNvPr>
            <p:cNvSpPr/>
            <p:nvPr/>
          </p:nvSpPr>
          <p:spPr>
            <a:xfrm>
              <a:off x="-1996044" y="1634657"/>
              <a:ext cx="111480" cy="176779"/>
            </a:xfrm>
            <a:custGeom>
              <a:avLst/>
              <a:gdLst/>
              <a:ahLst/>
              <a:cxnLst/>
              <a:rect l="l" t="t" r="r" b="b"/>
              <a:pathLst>
                <a:path w="847" h="1343" extrusionOk="0">
                  <a:moveTo>
                    <a:pt x="84" y="0"/>
                  </a:moveTo>
                  <a:cubicBezTo>
                    <a:pt x="57" y="0"/>
                    <a:pt x="29" y="2"/>
                    <a:pt x="1" y="5"/>
                  </a:cubicBezTo>
                  <a:cubicBezTo>
                    <a:pt x="1" y="351"/>
                    <a:pt x="1" y="696"/>
                    <a:pt x="1" y="1029"/>
                  </a:cubicBezTo>
                  <a:cubicBezTo>
                    <a:pt x="12" y="1244"/>
                    <a:pt x="225" y="1342"/>
                    <a:pt x="424" y="1342"/>
                  </a:cubicBezTo>
                  <a:cubicBezTo>
                    <a:pt x="446" y="1342"/>
                    <a:pt x="468" y="1341"/>
                    <a:pt x="489" y="1339"/>
                  </a:cubicBezTo>
                  <a:cubicBezTo>
                    <a:pt x="668" y="1339"/>
                    <a:pt x="799" y="1196"/>
                    <a:pt x="811" y="1029"/>
                  </a:cubicBezTo>
                  <a:cubicBezTo>
                    <a:pt x="846" y="696"/>
                    <a:pt x="846" y="362"/>
                    <a:pt x="834" y="29"/>
                  </a:cubicBezTo>
                  <a:cubicBezTo>
                    <a:pt x="779" y="15"/>
                    <a:pt x="723" y="9"/>
                    <a:pt x="667" y="9"/>
                  </a:cubicBezTo>
                  <a:cubicBezTo>
                    <a:pt x="627" y="9"/>
                    <a:pt x="588" y="12"/>
                    <a:pt x="549" y="17"/>
                  </a:cubicBezTo>
                  <a:cubicBezTo>
                    <a:pt x="549" y="315"/>
                    <a:pt x="549" y="648"/>
                    <a:pt x="537" y="958"/>
                  </a:cubicBezTo>
                  <a:cubicBezTo>
                    <a:pt x="524" y="1020"/>
                    <a:pt x="469" y="1053"/>
                    <a:pt x="414" y="1053"/>
                  </a:cubicBezTo>
                  <a:cubicBezTo>
                    <a:pt x="365" y="1053"/>
                    <a:pt x="316" y="1026"/>
                    <a:pt x="299" y="970"/>
                  </a:cubicBezTo>
                  <a:cubicBezTo>
                    <a:pt x="275" y="648"/>
                    <a:pt x="263" y="339"/>
                    <a:pt x="275" y="17"/>
                  </a:cubicBezTo>
                  <a:cubicBezTo>
                    <a:pt x="216" y="9"/>
                    <a:pt x="151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5382;p71">
              <a:extLst>
                <a:ext uri="{FF2B5EF4-FFF2-40B4-BE49-F238E27FC236}">
                  <a16:creationId xmlns:a16="http://schemas.microsoft.com/office/drawing/2014/main" id="{7828E0A4-B6B2-45A8-AA94-E75E388A3E03}"/>
                </a:ext>
              </a:extLst>
            </p:cNvPr>
            <p:cNvSpPr/>
            <p:nvPr/>
          </p:nvSpPr>
          <p:spPr>
            <a:xfrm>
              <a:off x="-1876925" y="1620442"/>
              <a:ext cx="117534" cy="197182"/>
            </a:xfrm>
            <a:custGeom>
              <a:avLst/>
              <a:gdLst/>
              <a:ahLst/>
              <a:cxnLst/>
              <a:rect l="l" t="t" r="r" b="b"/>
              <a:pathLst>
                <a:path w="893" h="1498" extrusionOk="0">
                  <a:moveTo>
                    <a:pt x="167" y="0"/>
                  </a:moveTo>
                  <a:cubicBezTo>
                    <a:pt x="111" y="0"/>
                    <a:pt x="54" y="6"/>
                    <a:pt x="1" y="18"/>
                  </a:cubicBezTo>
                  <a:cubicBezTo>
                    <a:pt x="13" y="613"/>
                    <a:pt x="25" y="828"/>
                    <a:pt x="1" y="1447"/>
                  </a:cubicBezTo>
                  <a:lnTo>
                    <a:pt x="1" y="1494"/>
                  </a:lnTo>
                  <a:cubicBezTo>
                    <a:pt x="144" y="1497"/>
                    <a:pt x="262" y="1498"/>
                    <a:pt x="358" y="1498"/>
                  </a:cubicBezTo>
                  <a:cubicBezTo>
                    <a:pt x="621" y="1498"/>
                    <a:pt x="728" y="1491"/>
                    <a:pt x="781" y="1491"/>
                  </a:cubicBezTo>
                  <a:cubicBezTo>
                    <a:pt x="800" y="1491"/>
                    <a:pt x="812" y="1492"/>
                    <a:pt x="822" y="1494"/>
                  </a:cubicBezTo>
                  <a:cubicBezTo>
                    <a:pt x="829" y="1494"/>
                    <a:pt x="834" y="1494"/>
                    <a:pt x="840" y="1494"/>
                  </a:cubicBezTo>
                  <a:cubicBezTo>
                    <a:pt x="884" y="1494"/>
                    <a:pt x="892" y="1485"/>
                    <a:pt x="882" y="1304"/>
                  </a:cubicBezTo>
                  <a:cubicBezTo>
                    <a:pt x="882" y="1268"/>
                    <a:pt x="870" y="1244"/>
                    <a:pt x="882" y="1209"/>
                  </a:cubicBezTo>
                  <a:lnTo>
                    <a:pt x="882" y="1161"/>
                  </a:lnTo>
                  <a:cubicBezTo>
                    <a:pt x="871" y="1163"/>
                    <a:pt x="853" y="1163"/>
                    <a:pt x="830" y="1163"/>
                  </a:cubicBezTo>
                  <a:cubicBezTo>
                    <a:pt x="719" y="1163"/>
                    <a:pt x="486" y="1147"/>
                    <a:pt x="381" y="1147"/>
                  </a:cubicBezTo>
                  <a:cubicBezTo>
                    <a:pt x="359" y="1147"/>
                    <a:pt x="343" y="1147"/>
                    <a:pt x="334" y="1149"/>
                  </a:cubicBezTo>
                  <a:cubicBezTo>
                    <a:pt x="334" y="792"/>
                    <a:pt x="322" y="387"/>
                    <a:pt x="334" y="18"/>
                  </a:cubicBezTo>
                  <a:cubicBezTo>
                    <a:pt x="281" y="6"/>
                    <a:pt x="22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383;p71">
              <a:extLst>
                <a:ext uri="{FF2B5EF4-FFF2-40B4-BE49-F238E27FC236}">
                  <a16:creationId xmlns:a16="http://schemas.microsoft.com/office/drawing/2014/main" id="{91B3C842-BA76-4A70-95FD-6BC893118274}"/>
                </a:ext>
              </a:extLst>
            </p:cNvPr>
            <p:cNvSpPr/>
            <p:nvPr/>
          </p:nvSpPr>
          <p:spPr>
            <a:xfrm>
              <a:off x="777793" y="1569504"/>
              <a:ext cx="321410" cy="301433"/>
            </a:xfrm>
            <a:custGeom>
              <a:avLst/>
              <a:gdLst/>
              <a:ahLst/>
              <a:cxnLst/>
              <a:rect l="l" t="t" r="r" b="b"/>
              <a:pathLst>
                <a:path w="2442" h="2290" extrusionOk="0">
                  <a:moveTo>
                    <a:pt x="1235" y="0"/>
                  </a:moveTo>
                  <a:cubicBezTo>
                    <a:pt x="1192" y="0"/>
                    <a:pt x="1150" y="24"/>
                    <a:pt x="1132" y="72"/>
                  </a:cubicBezTo>
                  <a:lnTo>
                    <a:pt x="846" y="619"/>
                  </a:lnTo>
                  <a:cubicBezTo>
                    <a:pt x="822" y="655"/>
                    <a:pt x="787" y="679"/>
                    <a:pt x="751" y="679"/>
                  </a:cubicBezTo>
                  <a:lnTo>
                    <a:pt x="144" y="750"/>
                  </a:lnTo>
                  <a:cubicBezTo>
                    <a:pt x="37" y="762"/>
                    <a:pt x="1" y="893"/>
                    <a:pt x="72" y="965"/>
                  </a:cubicBezTo>
                  <a:lnTo>
                    <a:pt x="501" y="1405"/>
                  </a:lnTo>
                  <a:cubicBezTo>
                    <a:pt x="525" y="1429"/>
                    <a:pt x="537" y="1477"/>
                    <a:pt x="537" y="1512"/>
                  </a:cubicBezTo>
                  <a:lnTo>
                    <a:pt x="418" y="2119"/>
                  </a:lnTo>
                  <a:cubicBezTo>
                    <a:pt x="398" y="2198"/>
                    <a:pt x="467" y="2260"/>
                    <a:pt x="538" y="2260"/>
                  </a:cubicBezTo>
                  <a:cubicBezTo>
                    <a:pt x="554" y="2260"/>
                    <a:pt x="569" y="2257"/>
                    <a:pt x="584" y="2250"/>
                  </a:cubicBezTo>
                  <a:lnTo>
                    <a:pt x="1144" y="1977"/>
                  </a:lnTo>
                  <a:cubicBezTo>
                    <a:pt x="1156" y="1965"/>
                    <a:pt x="1174" y="1959"/>
                    <a:pt x="1193" y="1959"/>
                  </a:cubicBezTo>
                  <a:cubicBezTo>
                    <a:pt x="1212" y="1959"/>
                    <a:pt x="1233" y="1965"/>
                    <a:pt x="1251" y="1977"/>
                  </a:cubicBezTo>
                  <a:lnTo>
                    <a:pt x="1787" y="2274"/>
                  </a:lnTo>
                  <a:cubicBezTo>
                    <a:pt x="1808" y="2285"/>
                    <a:pt x="1829" y="2289"/>
                    <a:pt x="1848" y="2289"/>
                  </a:cubicBezTo>
                  <a:cubicBezTo>
                    <a:pt x="1919" y="2289"/>
                    <a:pt x="1975" y="2230"/>
                    <a:pt x="1965" y="2155"/>
                  </a:cubicBezTo>
                  <a:lnTo>
                    <a:pt x="1882" y="1536"/>
                  </a:lnTo>
                  <a:cubicBezTo>
                    <a:pt x="1870" y="1500"/>
                    <a:pt x="1882" y="1465"/>
                    <a:pt x="1918" y="1429"/>
                  </a:cubicBezTo>
                  <a:lnTo>
                    <a:pt x="2358" y="1012"/>
                  </a:lnTo>
                  <a:cubicBezTo>
                    <a:pt x="2442" y="941"/>
                    <a:pt x="2406" y="822"/>
                    <a:pt x="2311" y="798"/>
                  </a:cubicBezTo>
                  <a:lnTo>
                    <a:pt x="1692" y="703"/>
                  </a:lnTo>
                  <a:cubicBezTo>
                    <a:pt x="1656" y="691"/>
                    <a:pt x="1620" y="667"/>
                    <a:pt x="1608" y="631"/>
                  </a:cubicBezTo>
                  <a:lnTo>
                    <a:pt x="1346" y="72"/>
                  </a:lnTo>
                  <a:cubicBezTo>
                    <a:pt x="1323" y="24"/>
                    <a:pt x="1278" y="0"/>
                    <a:pt x="1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384;p71">
              <a:extLst>
                <a:ext uri="{FF2B5EF4-FFF2-40B4-BE49-F238E27FC236}">
                  <a16:creationId xmlns:a16="http://schemas.microsoft.com/office/drawing/2014/main" id="{057DE53D-2646-4B68-9DA7-09C2A4DE4182}"/>
                </a:ext>
              </a:extLst>
            </p:cNvPr>
            <p:cNvSpPr/>
            <p:nvPr/>
          </p:nvSpPr>
          <p:spPr>
            <a:xfrm>
              <a:off x="-2163732" y="3954267"/>
              <a:ext cx="321410" cy="300248"/>
            </a:xfrm>
            <a:custGeom>
              <a:avLst/>
              <a:gdLst/>
              <a:ahLst/>
              <a:cxnLst/>
              <a:rect l="l" t="t" r="r" b="b"/>
              <a:pathLst>
                <a:path w="2442" h="2281" extrusionOk="0">
                  <a:moveTo>
                    <a:pt x="1244" y="0"/>
                  </a:moveTo>
                  <a:cubicBezTo>
                    <a:pt x="1200" y="0"/>
                    <a:pt x="1156" y="21"/>
                    <a:pt x="1132" y="63"/>
                  </a:cubicBezTo>
                  <a:lnTo>
                    <a:pt x="846" y="611"/>
                  </a:lnTo>
                  <a:cubicBezTo>
                    <a:pt x="834" y="646"/>
                    <a:pt x="799" y="670"/>
                    <a:pt x="763" y="682"/>
                  </a:cubicBezTo>
                  <a:lnTo>
                    <a:pt x="144" y="754"/>
                  </a:lnTo>
                  <a:cubicBezTo>
                    <a:pt x="49" y="765"/>
                    <a:pt x="1" y="884"/>
                    <a:pt x="72" y="956"/>
                  </a:cubicBezTo>
                  <a:lnTo>
                    <a:pt x="501" y="1396"/>
                  </a:lnTo>
                  <a:cubicBezTo>
                    <a:pt x="537" y="1432"/>
                    <a:pt x="549" y="1468"/>
                    <a:pt x="537" y="1504"/>
                  </a:cubicBezTo>
                  <a:lnTo>
                    <a:pt x="418" y="2111"/>
                  </a:lnTo>
                  <a:cubicBezTo>
                    <a:pt x="408" y="2187"/>
                    <a:pt x="467" y="2256"/>
                    <a:pt x="540" y="2256"/>
                  </a:cubicBezTo>
                  <a:cubicBezTo>
                    <a:pt x="558" y="2256"/>
                    <a:pt x="577" y="2251"/>
                    <a:pt x="596" y="2242"/>
                  </a:cubicBezTo>
                  <a:lnTo>
                    <a:pt x="1144" y="1968"/>
                  </a:lnTo>
                  <a:cubicBezTo>
                    <a:pt x="1162" y="1962"/>
                    <a:pt x="1183" y="1959"/>
                    <a:pt x="1202" y="1959"/>
                  </a:cubicBezTo>
                  <a:cubicBezTo>
                    <a:pt x="1221" y="1959"/>
                    <a:pt x="1239" y="1962"/>
                    <a:pt x="1251" y="1968"/>
                  </a:cubicBezTo>
                  <a:lnTo>
                    <a:pt x="1799" y="2266"/>
                  </a:lnTo>
                  <a:cubicBezTo>
                    <a:pt x="1817" y="2276"/>
                    <a:pt x="1836" y="2281"/>
                    <a:pt x="1855" y="2281"/>
                  </a:cubicBezTo>
                  <a:cubicBezTo>
                    <a:pt x="1923" y="2281"/>
                    <a:pt x="1987" y="2221"/>
                    <a:pt x="1977" y="2147"/>
                  </a:cubicBezTo>
                  <a:lnTo>
                    <a:pt x="1882" y="1539"/>
                  </a:lnTo>
                  <a:cubicBezTo>
                    <a:pt x="1882" y="1492"/>
                    <a:pt x="1894" y="1456"/>
                    <a:pt x="1918" y="1432"/>
                  </a:cubicBezTo>
                  <a:lnTo>
                    <a:pt x="2370" y="1004"/>
                  </a:lnTo>
                  <a:cubicBezTo>
                    <a:pt x="2442" y="944"/>
                    <a:pt x="2418" y="813"/>
                    <a:pt x="2311" y="801"/>
                  </a:cubicBezTo>
                  <a:lnTo>
                    <a:pt x="1704" y="694"/>
                  </a:lnTo>
                  <a:cubicBezTo>
                    <a:pt x="1656" y="682"/>
                    <a:pt x="1632" y="658"/>
                    <a:pt x="1608" y="623"/>
                  </a:cubicBezTo>
                  <a:lnTo>
                    <a:pt x="1346" y="63"/>
                  </a:lnTo>
                  <a:cubicBezTo>
                    <a:pt x="1328" y="21"/>
                    <a:pt x="1287" y="0"/>
                    <a:pt x="1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385;p71">
              <a:extLst>
                <a:ext uri="{FF2B5EF4-FFF2-40B4-BE49-F238E27FC236}">
                  <a16:creationId xmlns:a16="http://schemas.microsoft.com/office/drawing/2014/main" id="{07F399B6-84E5-4277-9AA7-4C64A3B35DF8}"/>
                </a:ext>
              </a:extLst>
            </p:cNvPr>
            <p:cNvSpPr/>
            <p:nvPr/>
          </p:nvSpPr>
          <p:spPr>
            <a:xfrm>
              <a:off x="-106060" y="1430377"/>
              <a:ext cx="272448" cy="274712"/>
            </a:xfrm>
            <a:custGeom>
              <a:avLst/>
              <a:gdLst/>
              <a:ahLst/>
              <a:cxnLst/>
              <a:rect l="l" t="t" r="r" b="b"/>
              <a:pathLst>
                <a:path w="2070" h="2087" extrusionOk="0">
                  <a:moveTo>
                    <a:pt x="861" y="0"/>
                  </a:moveTo>
                  <a:cubicBezTo>
                    <a:pt x="815" y="0"/>
                    <a:pt x="770" y="29"/>
                    <a:pt x="763" y="81"/>
                  </a:cubicBezTo>
                  <a:lnTo>
                    <a:pt x="644" y="617"/>
                  </a:lnTo>
                  <a:cubicBezTo>
                    <a:pt x="644" y="652"/>
                    <a:pt x="620" y="676"/>
                    <a:pt x="584" y="688"/>
                  </a:cubicBezTo>
                  <a:lnTo>
                    <a:pt x="84" y="902"/>
                  </a:lnTo>
                  <a:cubicBezTo>
                    <a:pt x="1" y="938"/>
                    <a:pt x="1" y="1045"/>
                    <a:pt x="72" y="1093"/>
                  </a:cubicBezTo>
                  <a:lnTo>
                    <a:pt x="549" y="1367"/>
                  </a:lnTo>
                  <a:cubicBezTo>
                    <a:pt x="584" y="1379"/>
                    <a:pt x="596" y="1414"/>
                    <a:pt x="608" y="1450"/>
                  </a:cubicBezTo>
                  <a:lnTo>
                    <a:pt x="644" y="1986"/>
                  </a:lnTo>
                  <a:cubicBezTo>
                    <a:pt x="652" y="2049"/>
                    <a:pt x="702" y="2086"/>
                    <a:pt x="752" y="2086"/>
                  </a:cubicBezTo>
                  <a:cubicBezTo>
                    <a:pt x="777" y="2086"/>
                    <a:pt x="803" y="2077"/>
                    <a:pt x="822" y="2057"/>
                  </a:cubicBezTo>
                  <a:lnTo>
                    <a:pt x="1227" y="1688"/>
                  </a:lnTo>
                  <a:cubicBezTo>
                    <a:pt x="1245" y="1671"/>
                    <a:pt x="1268" y="1660"/>
                    <a:pt x="1294" y="1660"/>
                  </a:cubicBezTo>
                  <a:cubicBezTo>
                    <a:pt x="1303" y="1660"/>
                    <a:pt x="1313" y="1661"/>
                    <a:pt x="1322" y="1664"/>
                  </a:cubicBezTo>
                  <a:lnTo>
                    <a:pt x="1846" y="1783"/>
                  </a:lnTo>
                  <a:cubicBezTo>
                    <a:pt x="1856" y="1786"/>
                    <a:pt x="1866" y="1788"/>
                    <a:pt x="1875" y="1788"/>
                  </a:cubicBezTo>
                  <a:cubicBezTo>
                    <a:pt x="1945" y="1788"/>
                    <a:pt x="1997" y="1714"/>
                    <a:pt x="1965" y="1641"/>
                  </a:cubicBezTo>
                  <a:lnTo>
                    <a:pt x="1739" y="1141"/>
                  </a:lnTo>
                  <a:cubicBezTo>
                    <a:pt x="1727" y="1117"/>
                    <a:pt x="1727" y="1081"/>
                    <a:pt x="1739" y="1045"/>
                  </a:cubicBezTo>
                  <a:lnTo>
                    <a:pt x="2025" y="581"/>
                  </a:lnTo>
                  <a:cubicBezTo>
                    <a:pt x="2070" y="514"/>
                    <a:pt x="2019" y="425"/>
                    <a:pt x="1934" y="425"/>
                  </a:cubicBezTo>
                  <a:cubicBezTo>
                    <a:pt x="1929" y="425"/>
                    <a:pt x="1923" y="425"/>
                    <a:pt x="1918" y="426"/>
                  </a:cubicBezTo>
                  <a:lnTo>
                    <a:pt x="1382" y="486"/>
                  </a:lnTo>
                  <a:cubicBezTo>
                    <a:pt x="1346" y="486"/>
                    <a:pt x="1311" y="474"/>
                    <a:pt x="1299" y="450"/>
                  </a:cubicBezTo>
                  <a:lnTo>
                    <a:pt x="941" y="33"/>
                  </a:lnTo>
                  <a:cubicBezTo>
                    <a:pt x="919" y="11"/>
                    <a:pt x="890" y="0"/>
                    <a:pt x="8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386;p71">
              <a:extLst>
                <a:ext uri="{FF2B5EF4-FFF2-40B4-BE49-F238E27FC236}">
                  <a16:creationId xmlns:a16="http://schemas.microsoft.com/office/drawing/2014/main" id="{1665686B-4F77-4161-8384-104A0B35093B}"/>
                </a:ext>
              </a:extLst>
            </p:cNvPr>
            <p:cNvSpPr/>
            <p:nvPr/>
          </p:nvSpPr>
          <p:spPr>
            <a:xfrm>
              <a:off x="417407" y="1065384"/>
              <a:ext cx="241518" cy="238119"/>
            </a:xfrm>
            <a:custGeom>
              <a:avLst/>
              <a:gdLst/>
              <a:ahLst/>
              <a:cxnLst/>
              <a:rect l="l" t="t" r="r" b="b"/>
              <a:pathLst>
                <a:path w="1835" h="1809" extrusionOk="0">
                  <a:moveTo>
                    <a:pt x="607" y="1"/>
                  </a:moveTo>
                  <a:cubicBezTo>
                    <a:pt x="556" y="1"/>
                    <a:pt x="512" y="40"/>
                    <a:pt x="512" y="92"/>
                  </a:cubicBezTo>
                  <a:lnTo>
                    <a:pt x="501" y="568"/>
                  </a:lnTo>
                  <a:cubicBezTo>
                    <a:pt x="501" y="604"/>
                    <a:pt x="489" y="627"/>
                    <a:pt x="465" y="639"/>
                  </a:cubicBezTo>
                  <a:lnTo>
                    <a:pt x="60" y="901"/>
                  </a:lnTo>
                  <a:cubicBezTo>
                    <a:pt x="1" y="949"/>
                    <a:pt x="12" y="1044"/>
                    <a:pt x="84" y="1068"/>
                  </a:cubicBezTo>
                  <a:lnTo>
                    <a:pt x="524" y="1223"/>
                  </a:lnTo>
                  <a:cubicBezTo>
                    <a:pt x="560" y="1235"/>
                    <a:pt x="572" y="1258"/>
                    <a:pt x="584" y="1282"/>
                  </a:cubicBezTo>
                  <a:lnTo>
                    <a:pt x="715" y="1747"/>
                  </a:lnTo>
                  <a:cubicBezTo>
                    <a:pt x="722" y="1787"/>
                    <a:pt x="755" y="1809"/>
                    <a:pt x="792" y="1809"/>
                  </a:cubicBezTo>
                  <a:cubicBezTo>
                    <a:pt x="820" y="1809"/>
                    <a:pt x="849" y="1796"/>
                    <a:pt x="870" y="1770"/>
                  </a:cubicBezTo>
                  <a:lnTo>
                    <a:pt x="1155" y="1401"/>
                  </a:lnTo>
                  <a:cubicBezTo>
                    <a:pt x="1179" y="1377"/>
                    <a:pt x="1203" y="1366"/>
                    <a:pt x="1239" y="1366"/>
                  </a:cubicBezTo>
                  <a:lnTo>
                    <a:pt x="1715" y="1389"/>
                  </a:lnTo>
                  <a:cubicBezTo>
                    <a:pt x="1786" y="1389"/>
                    <a:pt x="1834" y="1306"/>
                    <a:pt x="1786" y="1235"/>
                  </a:cubicBezTo>
                  <a:lnTo>
                    <a:pt x="1525" y="854"/>
                  </a:lnTo>
                  <a:cubicBezTo>
                    <a:pt x="1501" y="818"/>
                    <a:pt x="1501" y="794"/>
                    <a:pt x="1513" y="758"/>
                  </a:cubicBezTo>
                  <a:lnTo>
                    <a:pt x="1679" y="318"/>
                  </a:lnTo>
                  <a:cubicBezTo>
                    <a:pt x="1700" y="256"/>
                    <a:pt x="1649" y="194"/>
                    <a:pt x="1589" y="194"/>
                  </a:cubicBezTo>
                  <a:cubicBezTo>
                    <a:pt x="1579" y="194"/>
                    <a:pt x="1570" y="196"/>
                    <a:pt x="1560" y="199"/>
                  </a:cubicBezTo>
                  <a:lnTo>
                    <a:pt x="1120" y="342"/>
                  </a:lnTo>
                  <a:cubicBezTo>
                    <a:pt x="1110" y="345"/>
                    <a:pt x="1101" y="346"/>
                    <a:pt x="1091" y="346"/>
                  </a:cubicBezTo>
                  <a:cubicBezTo>
                    <a:pt x="1067" y="346"/>
                    <a:pt x="1045" y="335"/>
                    <a:pt x="1036" y="318"/>
                  </a:cubicBezTo>
                  <a:lnTo>
                    <a:pt x="667" y="20"/>
                  </a:lnTo>
                  <a:cubicBezTo>
                    <a:pt x="647" y="7"/>
                    <a:pt x="626" y="1"/>
                    <a:pt x="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387;p71">
              <a:extLst>
                <a:ext uri="{FF2B5EF4-FFF2-40B4-BE49-F238E27FC236}">
                  <a16:creationId xmlns:a16="http://schemas.microsoft.com/office/drawing/2014/main" id="{270772CE-E6F0-43F5-BFE3-C25F3424A920}"/>
                </a:ext>
              </a:extLst>
            </p:cNvPr>
            <p:cNvSpPr/>
            <p:nvPr/>
          </p:nvSpPr>
          <p:spPr>
            <a:xfrm>
              <a:off x="-2406578" y="3285749"/>
              <a:ext cx="242571" cy="239435"/>
            </a:xfrm>
            <a:custGeom>
              <a:avLst/>
              <a:gdLst/>
              <a:ahLst/>
              <a:cxnLst/>
              <a:rect l="l" t="t" r="r" b="b"/>
              <a:pathLst>
                <a:path w="1843" h="1819" extrusionOk="0">
                  <a:moveTo>
                    <a:pt x="597" y="1"/>
                  </a:moveTo>
                  <a:cubicBezTo>
                    <a:pt x="553" y="1"/>
                    <a:pt x="512" y="36"/>
                    <a:pt x="512" y="94"/>
                  </a:cubicBezTo>
                  <a:lnTo>
                    <a:pt x="501" y="570"/>
                  </a:lnTo>
                  <a:cubicBezTo>
                    <a:pt x="501" y="594"/>
                    <a:pt x="477" y="618"/>
                    <a:pt x="453" y="641"/>
                  </a:cubicBezTo>
                  <a:lnTo>
                    <a:pt x="60" y="903"/>
                  </a:lnTo>
                  <a:cubicBezTo>
                    <a:pt x="0" y="939"/>
                    <a:pt x="12" y="1034"/>
                    <a:pt x="84" y="1058"/>
                  </a:cubicBezTo>
                  <a:lnTo>
                    <a:pt x="524" y="1225"/>
                  </a:lnTo>
                  <a:cubicBezTo>
                    <a:pt x="560" y="1225"/>
                    <a:pt x="572" y="1249"/>
                    <a:pt x="584" y="1284"/>
                  </a:cubicBezTo>
                  <a:lnTo>
                    <a:pt x="715" y="1749"/>
                  </a:lnTo>
                  <a:cubicBezTo>
                    <a:pt x="722" y="1792"/>
                    <a:pt x="760" y="1818"/>
                    <a:pt x="800" y="1818"/>
                  </a:cubicBezTo>
                  <a:cubicBezTo>
                    <a:pt x="825" y="1818"/>
                    <a:pt x="851" y="1808"/>
                    <a:pt x="870" y="1784"/>
                  </a:cubicBezTo>
                  <a:lnTo>
                    <a:pt x="1155" y="1403"/>
                  </a:lnTo>
                  <a:cubicBezTo>
                    <a:pt x="1179" y="1380"/>
                    <a:pt x="1203" y="1368"/>
                    <a:pt x="1239" y="1368"/>
                  </a:cubicBezTo>
                  <a:lnTo>
                    <a:pt x="1715" y="1392"/>
                  </a:lnTo>
                  <a:cubicBezTo>
                    <a:pt x="1719" y="1392"/>
                    <a:pt x="1723" y="1393"/>
                    <a:pt x="1727" y="1393"/>
                  </a:cubicBezTo>
                  <a:cubicBezTo>
                    <a:pt x="1793" y="1393"/>
                    <a:pt x="1842" y="1305"/>
                    <a:pt x="1786" y="1249"/>
                  </a:cubicBezTo>
                  <a:lnTo>
                    <a:pt x="1524" y="856"/>
                  </a:lnTo>
                  <a:cubicBezTo>
                    <a:pt x="1501" y="832"/>
                    <a:pt x="1501" y="796"/>
                    <a:pt x="1513" y="772"/>
                  </a:cubicBezTo>
                  <a:lnTo>
                    <a:pt x="1679" y="320"/>
                  </a:lnTo>
                  <a:cubicBezTo>
                    <a:pt x="1700" y="258"/>
                    <a:pt x="1658" y="196"/>
                    <a:pt x="1592" y="196"/>
                  </a:cubicBezTo>
                  <a:cubicBezTo>
                    <a:pt x="1582" y="196"/>
                    <a:pt x="1571" y="198"/>
                    <a:pt x="1560" y="201"/>
                  </a:cubicBezTo>
                  <a:lnTo>
                    <a:pt x="1108" y="344"/>
                  </a:lnTo>
                  <a:cubicBezTo>
                    <a:pt x="1084" y="344"/>
                    <a:pt x="1048" y="344"/>
                    <a:pt x="1024" y="320"/>
                  </a:cubicBezTo>
                  <a:lnTo>
                    <a:pt x="655" y="22"/>
                  </a:lnTo>
                  <a:cubicBezTo>
                    <a:pt x="637" y="8"/>
                    <a:pt x="617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38"/>
          <p:cNvSpPr txBox="1">
            <a:spLocks noGrp="1"/>
          </p:cNvSpPr>
          <p:nvPr>
            <p:ph type="title"/>
          </p:nvPr>
        </p:nvSpPr>
        <p:spPr>
          <a:xfrm>
            <a:off x="159001" y="137766"/>
            <a:ext cx="8677501" cy="56644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/>
                </a:solidFill>
                <a:latin typeface="Congenial" panose="02000503040000020004" pitchFamily="2" charset="0"/>
                <a:cs typeface="Calibri" panose="020F0502020204030204" pitchFamily="34" charset="0"/>
              </a:rPr>
              <a:t>Ex 3 (p.13) Read the questions and circle the right answers for yourself. </a:t>
            </a:r>
            <a:endParaRPr sz="2400" dirty="0">
              <a:solidFill>
                <a:schemeClr val="accent4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BB9E5D-FB62-49A1-B7E2-E8FC260CD980}"/>
              </a:ext>
            </a:extLst>
          </p:cNvPr>
          <p:cNvSpPr txBox="1">
            <a:spLocks/>
          </p:cNvSpPr>
          <p:nvPr/>
        </p:nvSpPr>
        <p:spPr>
          <a:xfrm>
            <a:off x="159000" y="671842"/>
            <a:ext cx="7965403" cy="42164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How much do you like watching TV? 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A lot. 		B. So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		C. Not much. 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How many hours a day do you watch TV? 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1 hour. 	B. 2-3 hours. 		C. Less than one hour.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When do you watch TV the most? 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In the morning. 	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B. In the afternoon. 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C. In the evening. 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Do you watch TV when you are eating? 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Always. 	B. Sometimes. 		C. Never.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What TV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do you watch the most? </a:t>
            </a:r>
          </a:p>
          <a:p>
            <a:pPr>
              <a:lnSpc>
                <a:spcPct val="114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A. Cartoons. 	B. Sports. 		C. Science.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22ECBE-4147-4B93-98CE-767F4E518943}"/>
              </a:ext>
            </a:extLst>
          </p:cNvPr>
          <p:cNvSpPr/>
          <p:nvPr/>
        </p:nvSpPr>
        <p:spPr>
          <a:xfrm>
            <a:off x="182898" y="1104899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8794BD-D281-4AFA-A4A4-C5D9E8975F4C}"/>
              </a:ext>
            </a:extLst>
          </p:cNvPr>
          <p:cNvSpPr/>
          <p:nvPr/>
        </p:nvSpPr>
        <p:spPr>
          <a:xfrm>
            <a:off x="182569" y="1798355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951B20-E161-443C-A2A3-DE6B84900001}"/>
              </a:ext>
            </a:extLst>
          </p:cNvPr>
          <p:cNvSpPr/>
          <p:nvPr/>
        </p:nvSpPr>
        <p:spPr>
          <a:xfrm>
            <a:off x="182569" y="3216298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465EB8-FF40-4D0C-A350-271391A0A8B7}"/>
              </a:ext>
            </a:extLst>
          </p:cNvPr>
          <p:cNvSpPr/>
          <p:nvPr/>
        </p:nvSpPr>
        <p:spPr>
          <a:xfrm>
            <a:off x="2019804" y="3898324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30D9B4-9756-4561-B619-7F75C67749B4}"/>
              </a:ext>
            </a:extLst>
          </p:cNvPr>
          <p:cNvSpPr/>
          <p:nvPr/>
        </p:nvSpPr>
        <p:spPr>
          <a:xfrm>
            <a:off x="4770753" y="4584374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6" grpId="0" animBg="1"/>
      <p:bldP spid="29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A51A7E-8DE8-5E07-F8FA-F3424227A5A0}"/>
              </a:ext>
            </a:extLst>
          </p:cNvPr>
          <p:cNvSpPr/>
          <p:nvPr/>
        </p:nvSpPr>
        <p:spPr>
          <a:xfrm>
            <a:off x="4832444" y="1378478"/>
            <a:ext cx="4128987" cy="3584707"/>
          </a:xfrm>
          <a:prstGeom prst="round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9" name="Google Shape;1339;p38"/>
          <p:cNvSpPr txBox="1">
            <a:spLocks noGrp="1"/>
          </p:cNvSpPr>
          <p:nvPr>
            <p:ph type="title"/>
          </p:nvPr>
        </p:nvSpPr>
        <p:spPr>
          <a:xfrm>
            <a:off x="159001" y="180316"/>
            <a:ext cx="4473959" cy="56644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4"/>
                </a:solidFill>
                <a:latin typeface="Congenial" panose="02000503040000020004" pitchFamily="2" charset="0"/>
              </a:rPr>
              <a:t>Ex 3 (p.13) Read the questions and circle the right answers for yourself. </a:t>
            </a:r>
            <a:endParaRPr sz="1800" dirty="0">
              <a:solidFill>
                <a:schemeClr val="accent4"/>
              </a:solidFill>
              <a:latin typeface="Congenial" panose="02000503040000020004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CBB9E5D-FB62-49A1-B7E2-E8FC260CD980}"/>
              </a:ext>
            </a:extLst>
          </p:cNvPr>
          <p:cNvSpPr txBox="1">
            <a:spLocks/>
          </p:cNvSpPr>
          <p:nvPr/>
        </p:nvSpPr>
        <p:spPr>
          <a:xfrm>
            <a:off x="159001" y="746760"/>
            <a:ext cx="4558798" cy="42164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1. How much do you like watching TV?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A. A lot. 	       B. So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 	C. Not much. </a:t>
            </a:r>
          </a:p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2. How many hours a day do you watch TV?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A. 1 hour. 	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B. 2-3 hours. 	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C. Less than one hour.</a:t>
            </a:r>
          </a:p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3. When do you watch TV the most?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A. In the morning. 	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B. In the afternoon.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C. In the evening. </a:t>
            </a:r>
          </a:p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4. Do you watch TV when you are eating?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A. Always.        B. Sometimes. 	C. Never.</a:t>
            </a:r>
          </a:p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5. What TV </a:t>
            </a:r>
            <a:r>
              <a:rPr lang="en-US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 do you watch the most? </a:t>
            </a:r>
          </a:p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A. Cartoons.    B. Sports. 	C. Science.</a:t>
            </a:r>
          </a:p>
        </p:txBody>
      </p:sp>
      <p:sp>
        <p:nvSpPr>
          <p:cNvPr id="23" name="Google Shape;1339;p38">
            <a:extLst>
              <a:ext uri="{FF2B5EF4-FFF2-40B4-BE49-F238E27FC236}">
                <a16:creationId xmlns:a16="http://schemas.microsoft.com/office/drawing/2014/main" id="{DCE50395-DEEA-4290-8C6A-698E71926F78}"/>
              </a:ext>
            </a:extLst>
          </p:cNvPr>
          <p:cNvSpPr txBox="1">
            <a:spLocks/>
          </p:cNvSpPr>
          <p:nvPr/>
        </p:nvSpPr>
        <p:spPr>
          <a:xfrm>
            <a:off x="4717799" y="180315"/>
            <a:ext cx="4267200" cy="77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veat"/>
              <a:buNone/>
              <a:defRPr sz="3200" b="1" i="0" u="none" strike="noStrike" cap="none">
                <a:solidFill>
                  <a:schemeClr val="accent4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algn="l"/>
            <a:r>
              <a:rPr lang="en-US" sz="1800" dirty="0">
                <a:latin typeface="Congenial" panose="02000503040000020004" pitchFamily="2" charset="0"/>
              </a:rPr>
              <a:t>Ex 4 (p.13) Use your answer in ex 3. Write a paragraph of about 50 words about your TV-viewing habits.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F5B16-2167-4FA4-8B73-4E6D85A22D51}"/>
              </a:ext>
            </a:extLst>
          </p:cNvPr>
          <p:cNvSpPr txBox="1"/>
          <p:nvPr/>
        </p:nvSpPr>
        <p:spPr>
          <a:xfrm>
            <a:off x="4894908" y="1739670"/>
            <a:ext cx="40040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love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watching TV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about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hour a day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only watch TV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evening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During the day, I go to school. On Saturday and Sunday, I watch more. </a:t>
            </a:r>
          </a:p>
          <a:p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 watch TV when I’m eating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but I never watch TV when I’m studying. 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  <a:r>
              <a:rPr lang="en-US" sz="1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most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It has interesting educational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children.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22ECBE-4147-4B93-98CE-767F4E518943}"/>
              </a:ext>
            </a:extLst>
          </p:cNvPr>
          <p:cNvSpPr/>
          <p:nvPr/>
        </p:nvSpPr>
        <p:spPr>
          <a:xfrm>
            <a:off x="182569" y="1066800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68794BD-D281-4AFA-A4A4-C5D9E8975F4C}"/>
              </a:ext>
            </a:extLst>
          </p:cNvPr>
          <p:cNvSpPr/>
          <p:nvPr/>
        </p:nvSpPr>
        <p:spPr>
          <a:xfrm>
            <a:off x="182569" y="2110740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951B20-E161-443C-A2A3-DE6B84900001}"/>
              </a:ext>
            </a:extLst>
          </p:cNvPr>
          <p:cNvSpPr/>
          <p:nvPr/>
        </p:nvSpPr>
        <p:spPr>
          <a:xfrm>
            <a:off x="182569" y="3154680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465EB8-FF40-4D0C-A350-271391A0A8B7}"/>
              </a:ext>
            </a:extLst>
          </p:cNvPr>
          <p:cNvSpPr/>
          <p:nvPr/>
        </p:nvSpPr>
        <p:spPr>
          <a:xfrm>
            <a:off x="1453018" y="3656250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030D9B4-9756-4561-B619-7F75C67749B4}"/>
              </a:ext>
            </a:extLst>
          </p:cNvPr>
          <p:cNvSpPr/>
          <p:nvPr/>
        </p:nvSpPr>
        <p:spPr>
          <a:xfrm>
            <a:off x="2925769" y="4173061"/>
            <a:ext cx="254024" cy="25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00F9CA-3ECB-AAF2-F069-03E696256CFD}"/>
              </a:ext>
            </a:extLst>
          </p:cNvPr>
          <p:cNvSpPr txBox="1"/>
          <p:nvPr/>
        </p:nvSpPr>
        <p:spPr>
          <a:xfrm>
            <a:off x="4876800" y="10091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6265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  <p:bldP spid="26" grpId="0" animBg="1"/>
      <p:bldP spid="29" grpId="0" animBg="1"/>
      <p:bldP spid="31" grpId="0" animBg="1"/>
      <p:bldP spid="32" grpId="0" animBg="1"/>
      <p:bldP spid="3" grpId="0"/>
    </p:bldLst>
  </p:timing>
</p:sld>
</file>

<file path=ppt/theme/theme1.xml><?xml version="1.0" encoding="utf-8"?>
<a:theme xmlns:a="http://schemas.openxmlformats.org/drawingml/2006/main" name="Kawaii Stickers for Social Media by Slidesgo">
  <a:themeElements>
    <a:clrScheme name="Simple Light">
      <a:dk1>
        <a:srgbClr val="0A1640"/>
      </a:dk1>
      <a:lt1>
        <a:srgbClr val="FFF1FB"/>
      </a:lt1>
      <a:dk2>
        <a:srgbClr val="414141"/>
      </a:dk2>
      <a:lt2>
        <a:srgbClr val="FFFFFF"/>
      </a:lt2>
      <a:accent1>
        <a:srgbClr val="D811AD"/>
      </a:accent1>
      <a:accent2>
        <a:srgbClr val="FFBAEA"/>
      </a:accent2>
      <a:accent3>
        <a:srgbClr val="845EF9"/>
      </a:accent3>
      <a:accent4>
        <a:srgbClr val="3C1DA1"/>
      </a:accent4>
      <a:accent5>
        <a:srgbClr val="FFCE00"/>
      </a:accent5>
      <a:accent6>
        <a:srgbClr val="E38921"/>
      </a:accent6>
      <a:hlink>
        <a:srgbClr val="3C1D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820</Words>
  <Application>Microsoft Office PowerPoint</Application>
  <PresentationFormat>On-screen Show (16:9)</PresentationFormat>
  <Paragraphs>96</Paragraphs>
  <Slides>12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Comfortaa Medium</vt:lpstr>
      <vt:lpstr>Calibri</vt:lpstr>
      <vt:lpstr>Roboto Condensed Light</vt:lpstr>
      <vt:lpstr>Congenial</vt:lpstr>
      <vt:lpstr>Comic Sans MS</vt:lpstr>
      <vt:lpstr>Caveat</vt:lpstr>
      <vt:lpstr>Comfortaa</vt:lpstr>
      <vt:lpstr>Arial</vt:lpstr>
      <vt:lpstr>Nunito</vt:lpstr>
      <vt:lpstr>Kawaii Stickers for Social Media by Slidesgo</vt:lpstr>
      <vt:lpstr>Unit 7: Television</vt:lpstr>
      <vt:lpstr>Listening</vt:lpstr>
      <vt:lpstr>Small interviews</vt:lpstr>
      <vt:lpstr>Listening</vt:lpstr>
      <vt:lpstr>Ex 1 (p.13) Listen and tick (✓) the correct channel for each programme. </vt:lpstr>
      <vt:lpstr>Ex 2 (p.13) Listen again and  tick (✓) T (True) or F (False). </vt:lpstr>
      <vt:lpstr>Writing </vt:lpstr>
      <vt:lpstr>Ex 3 (p.13) Read the questions and circle the right answers for yourself. </vt:lpstr>
      <vt:lpstr>Ex 3 (p.13) Read the questions and circle the right answers for yourself. </vt:lpstr>
      <vt:lpstr>RECAP</vt:lpstr>
      <vt:lpstr>Thanks!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Television</dc:title>
  <cp:lastModifiedBy>Dung Thuy</cp:lastModifiedBy>
  <cp:revision>17</cp:revision>
  <dcterms:modified xsi:type="dcterms:W3CDTF">2023-01-02T16:51:19Z</dcterms:modified>
</cp:coreProperties>
</file>